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55"/>
  </p:notesMasterIdLst>
  <p:sldIdLst>
    <p:sldId id="256" r:id="rId3"/>
    <p:sldId id="261" r:id="rId4"/>
    <p:sldId id="359" r:id="rId5"/>
    <p:sldId id="267" r:id="rId6"/>
    <p:sldId id="264" r:id="rId7"/>
    <p:sldId id="361" r:id="rId8"/>
    <p:sldId id="362" r:id="rId9"/>
    <p:sldId id="287" r:id="rId10"/>
    <p:sldId id="318" r:id="rId11"/>
    <p:sldId id="327" r:id="rId12"/>
    <p:sldId id="285" r:id="rId13"/>
    <p:sldId id="363" r:id="rId14"/>
    <p:sldId id="364" r:id="rId15"/>
    <p:sldId id="370" r:id="rId16"/>
    <p:sldId id="369" r:id="rId17"/>
    <p:sldId id="372" r:id="rId18"/>
    <p:sldId id="371" r:id="rId19"/>
    <p:sldId id="373" r:id="rId20"/>
    <p:sldId id="368" r:id="rId21"/>
    <p:sldId id="365" r:id="rId22"/>
    <p:sldId id="374" r:id="rId23"/>
    <p:sldId id="375" r:id="rId24"/>
    <p:sldId id="379" r:id="rId25"/>
    <p:sldId id="380" r:id="rId26"/>
    <p:sldId id="381" r:id="rId27"/>
    <p:sldId id="290" r:id="rId28"/>
    <p:sldId id="376" r:id="rId29"/>
    <p:sldId id="288" r:id="rId30"/>
    <p:sldId id="382" r:id="rId31"/>
    <p:sldId id="295" r:id="rId32"/>
    <p:sldId id="304" r:id="rId33"/>
    <p:sldId id="307" r:id="rId34"/>
    <p:sldId id="309" r:id="rId35"/>
    <p:sldId id="317" r:id="rId36"/>
    <p:sldId id="321" r:id="rId37"/>
    <p:sldId id="323" r:id="rId38"/>
    <p:sldId id="325" r:id="rId39"/>
    <p:sldId id="326" r:id="rId40"/>
    <p:sldId id="328" r:id="rId41"/>
    <p:sldId id="329" r:id="rId42"/>
    <p:sldId id="330" r:id="rId43"/>
    <p:sldId id="336" r:id="rId44"/>
    <p:sldId id="337" r:id="rId45"/>
    <p:sldId id="338" r:id="rId46"/>
    <p:sldId id="341" r:id="rId47"/>
    <p:sldId id="342" r:id="rId48"/>
    <p:sldId id="343" r:id="rId49"/>
    <p:sldId id="344" r:id="rId50"/>
    <p:sldId id="345" r:id="rId51"/>
    <p:sldId id="354" r:id="rId52"/>
    <p:sldId id="356" r:id="rId53"/>
    <p:sldId id="358" r:id="rId54"/>
  </p:sldIdLst>
  <p:sldSz cx="9144000" cy="5143500" type="screen16x9"/>
  <p:notesSz cx="6858000" cy="9144000"/>
  <p:embeddedFontLst>
    <p:embeddedFont>
      <p:font typeface="Open Sans ExtraBold" panose="020B0604020202020204" charset="0"/>
      <p:bold r:id="rId56"/>
      <p:boldItalic r:id="rId57"/>
    </p:embeddedFont>
    <p:embeddedFont>
      <p:font typeface="Proxima Nova Semibold" panose="020B0604020202020204" charset="0"/>
      <p:regular r:id="rId58"/>
      <p:bold r:id="rId59"/>
      <p:boldItalic r:id="rId60"/>
    </p:embeddedFont>
    <p:embeddedFont>
      <p:font typeface="Calibri" panose="020F0502020204030204" pitchFamily="34" charset="0"/>
      <p:regular r:id="rId61"/>
      <p:bold r:id="rId62"/>
      <p:italic r:id="rId63"/>
      <p:boldItalic r:id="rId64"/>
    </p:embeddedFont>
    <p:embeddedFont>
      <p:font typeface="Proxima Nova" panose="020B0604020202020204" charset="0"/>
      <p:regular r:id="rId65"/>
      <p:bold r:id="rId66"/>
      <p:italic r:id="rId67"/>
      <p:boldItalic r:id="rId68"/>
    </p:embeddedFont>
    <p:embeddedFont>
      <p:font typeface="Roboto Medium" panose="020B0604020202020204" charset="0"/>
      <p:regular r:id="rId69"/>
      <p:bold r:id="rId70"/>
      <p:italic r:id="rId71"/>
      <p:boldItalic r:id="rId72"/>
    </p:embeddedFont>
    <p:embeddedFont>
      <p:font typeface="Montserrat Black" panose="020B0604020202020204" charset="0"/>
      <p:bold r:id="rId73"/>
      <p:boldItalic r:id="rId74"/>
    </p:embeddedFont>
    <p:embeddedFont>
      <p:font typeface="Lato" panose="020B0604020202020204" charset="0"/>
      <p:regular r:id="rId75"/>
      <p:bold r:id="rId76"/>
      <p:italic r:id="rId77"/>
      <p:boldItalic r:id="rId78"/>
    </p:embeddedFont>
    <p:embeddedFont>
      <p:font typeface="Open Sans" panose="020B060402020202020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09BDF-C884-429B-BBE0-17B457412D10}">
  <a:tblStyle styleId="{27809BDF-C884-429B-BBE0-17B457412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6" autoAdjust="0"/>
    <p:restoredTop sz="85902" autoAdjust="0"/>
  </p:normalViewPr>
  <p:slideViewPr>
    <p:cSldViewPr snapToGrid="0">
      <p:cViewPr varScale="1">
        <p:scale>
          <a:sx n="124" d="100"/>
          <a:sy n="124" d="100"/>
        </p:scale>
        <p:origin x="688" y="100"/>
      </p:cViewPr>
      <p:guideLst>
        <p:guide orient="horz" pos="162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font" Target="fonts/font25.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font" Target="fonts/font26.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 Id="rId61" Type="http://schemas.openxmlformats.org/officeDocument/2006/relationships/font" Target="fonts/font6.fntdata"/><Relationship Id="rId82"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4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9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0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d745d729a7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d745d729a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72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d745d729a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d745d729a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460af99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460af99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d745d729a7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d745d729a7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ab3dcd4a3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ab3dcd4a3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a46eb17aa6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a46eb17aa6_0_1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a46eb17aa6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a46eb17aa6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a46eb17aa6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a46eb17aa6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a46eb17aa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a46eb17aa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745d729a7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745d729a7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786f91a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786f91a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0" name="Google Shape;3090;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gd745d729a7_0_2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2" name="Google Shape;3142;gd745d729a7_0_2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ab140346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ab140346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d5e31e80f8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d5e31e80f8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2"/>
        <p:cNvGrpSpPr/>
        <p:nvPr/>
      </p:nvGrpSpPr>
      <p:grpSpPr>
        <a:xfrm>
          <a:off x="0" y="0"/>
          <a:ext cx="0" cy="0"/>
          <a:chOff x="0" y="0"/>
          <a:chExt cx="0" cy="0"/>
        </a:xfrm>
      </p:grpSpPr>
      <p:sp>
        <p:nvSpPr>
          <p:cNvPr id="3453" name="Google Shape;3453;gd5e31e80f8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4" name="Google Shape;3454;gd5e31e80f8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a46eb17aa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a46eb17aa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d5e31e80f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d5e31e80f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d5e31e80f8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d5e31e80f8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d5e31e80f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d5e31e80f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9d2ab2c2c7_0_10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9d2ab2c2c7_0_10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0"/>
        <p:cNvGrpSpPr/>
        <p:nvPr/>
      </p:nvGrpSpPr>
      <p:grpSpPr>
        <a:xfrm>
          <a:off x="0" y="0"/>
          <a:ext cx="0" cy="0"/>
          <a:chOff x="0" y="0"/>
          <a:chExt cx="0" cy="0"/>
        </a:xfrm>
      </p:grpSpPr>
      <p:sp>
        <p:nvSpPr>
          <p:cNvPr id="11851" name="Google Shape;11851;g9d2ab2c2c7_0_17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2" name="Google Shape;11852;g9d2ab2c2c7_0_17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0"/>
        <p:cNvGrpSpPr/>
        <p:nvPr/>
      </p:nvGrpSpPr>
      <p:grpSpPr>
        <a:xfrm>
          <a:off x="0" y="0"/>
          <a:ext cx="0" cy="0"/>
          <a:chOff x="0" y="0"/>
          <a:chExt cx="0" cy="0"/>
        </a:xfrm>
      </p:grpSpPr>
      <p:sp>
        <p:nvSpPr>
          <p:cNvPr id="12441" name="Google Shape;12441;g9d2ab2c2c7_0_17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2" name="Google Shape;12442;g9d2ab2c2c7_0_17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d5e31e80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d5e31e80f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7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d745d729a7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d745d729a7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2"/>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flipH="1">
            <a:off x="8512106" y="288082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73538" y="453005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subTitle" idx="1"/>
          </p:nvPr>
        </p:nvSpPr>
        <p:spPr>
          <a:xfrm>
            <a:off x="1960799" y="10967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8" name="Google Shape;188;p22"/>
          <p:cNvSpPr txBox="1">
            <a:spLocks noGrp="1"/>
          </p:cNvSpPr>
          <p:nvPr>
            <p:ph type="subTitle" idx="2"/>
          </p:nvPr>
        </p:nvSpPr>
        <p:spPr>
          <a:xfrm>
            <a:off x="1960800" y="1412313"/>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9" name="Google Shape;189;p22"/>
          <p:cNvSpPr txBox="1">
            <a:spLocks noGrp="1"/>
          </p:cNvSpPr>
          <p:nvPr>
            <p:ph type="subTitle" idx="3"/>
          </p:nvPr>
        </p:nvSpPr>
        <p:spPr>
          <a:xfrm>
            <a:off x="1960799" y="22096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800"/>
              <a:buNone/>
              <a:defRPr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0" name="Google Shape;190;p22"/>
          <p:cNvSpPr txBox="1">
            <a:spLocks noGrp="1"/>
          </p:cNvSpPr>
          <p:nvPr>
            <p:ph type="subTitle" idx="4"/>
          </p:nvPr>
        </p:nvSpPr>
        <p:spPr>
          <a:xfrm>
            <a:off x="1960800" y="252029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1" name="Google Shape;191;p22"/>
          <p:cNvSpPr txBox="1">
            <a:spLocks noGrp="1"/>
          </p:cNvSpPr>
          <p:nvPr>
            <p:ph type="subTitle" idx="5"/>
          </p:nvPr>
        </p:nvSpPr>
        <p:spPr>
          <a:xfrm>
            <a:off x="1960799" y="33571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b="1">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92" name="Google Shape;192;p22"/>
          <p:cNvSpPr txBox="1">
            <a:spLocks noGrp="1"/>
          </p:cNvSpPr>
          <p:nvPr>
            <p:ph type="subTitle" idx="6"/>
          </p:nvPr>
        </p:nvSpPr>
        <p:spPr>
          <a:xfrm>
            <a:off x="1960800" y="368282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4"/>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24"/>
          <p:cNvSpPr txBox="1">
            <a:spLocks noGrp="1"/>
          </p:cNvSpPr>
          <p:nvPr>
            <p:ph type="subTitle" idx="2"/>
          </p:nvPr>
        </p:nvSpPr>
        <p:spPr>
          <a:xfrm>
            <a:off x="3930088"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4"/>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4"/>
          <p:cNvSpPr txBox="1">
            <a:spLocks noGrp="1"/>
          </p:cNvSpPr>
          <p:nvPr>
            <p:ph type="subTitle" idx="4"/>
          </p:nvPr>
        </p:nvSpPr>
        <p:spPr>
          <a:xfrm>
            <a:off x="6448900"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23">
    <p:spTree>
      <p:nvGrpSpPr>
        <p:cNvPr id="1" name="Shape 283"/>
        <p:cNvGrpSpPr/>
        <p:nvPr/>
      </p:nvGrpSpPr>
      <p:grpSpPr>
        <a:xfrm>
          <a:off x="0" y="0"/>
          <a:ext cx="0" cy="0"/>
          <a:chOff x="0" y="0"/>
          <a:chExt cx="0" cy="0"/>
        </a:xfrm>
      </p:grpSpPr>
      <p:sp>
        <p:nvSpPr>
          <p:cNvPr id="284" name="Google Shape;284;p30"/>
          <p:cNvSpPr/>
          <p:nvPr/>
        </p:nvSpPr>
        <p:spPr>
          <a:xfrm>
            <a:off x="-339225" y="585050"/>
            <a:ext cx="5105100" cy="1083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6" name="Google Shape;286;p30"/>
          <p:cNvSpPr/>
          <p:nvPr/>
        </p:nvSpPr>
        <p:spPr>
          <a:xfrm>
            <a:off x="8312079" y="4363545"/>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1">
  <p:cSld name="TITLE_ONLY_2_1">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3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34"/>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34"/>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34"/>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34"/>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34"/>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34"/>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34"/>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34"/>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34"/>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34"/>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5" name="Google Shape;325;p34"/>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APTION_ONLY_1_1_1_1">
    <p:spTree>
      <p:nvGrpSpPr>
        <p:cNvPr id="1" name="Shape 340"/>
        <p:cNvGrpSpPr/>
        <p:nvPr/>
      </p:nvGrpSpPr>
      <p:grpSpPr>
        <a:xfrm>
          <a:off x="0" y="0"/>
          <a:ext cx="0" cy="0"/>
          <a:chOff x="0" y="0"/>
          <a:chExt cx="0" cy="0"/>
        </a:xfrm>
      </p:grpSpPr>
      <p:sp>
        <p:nvSpPr>
          <p:cNvPr id="341" name="Google Shape;341;p36"/>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8">
  <p:cSld name="CAPTION_ONLY_1_1_1_1_1_1">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38"/>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9">
  <p:cSld name="CAPTION_ONLY_1_1_1_1_1_1_1_1">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39"/>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40"/>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40"/>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75" name="Google Shape;375;p41"/>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1"/>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 name="Google Shape;37;p5"/>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40" name="Google Shape;40;p5"/>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42"/>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3" name="Google Shape;383;p4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18257"/>
            <a:ext cx="6202800" cy="231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28"/>
        <p:cNvGrpSpPr/>
        <p:nvPr/>
      </p:nvGrpSpPr>
      <p:grpSpPr>
        <a:xfrm>
          <a:off x="0" y="0"/>
          <a:ext cx="0" cy="0"/>
          <a:chOff x="0" y="0"/>
          <a:chExt cx="0" cy="0"/>
        </a:xfrm>
      </p:grpSpPr>
      <p:sp>
        <p:nvSpPr>
          <p:cNvPr id="129" name="Google Shape;129;p15"/>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3195845" y="-357598"/>
            <a:ext cx="6770777" cy="566076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2" name="Google Shape;132;p15"/>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33" name="Google Shape;133;p15"/>
          <p:cNvSpPr txBox="1">
            <a:spLocks noGrp="1"/>
          </p:cNvSpPr>
          <p:nvPr>
            <p:ph type="title" idx="2" hasCustomPrompt="1"/>
          </p:nvPr>
        </p:nvSpPr>
        <p:spPr>
          <a:xfrm>
            <a:off x="958625" y="724049"/>
            <a:ext cx="13944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4" name="Google Shape;134;p15"/>
          <p:cNvSpPr/>
          <p:nvPr/>
        </p:nvSpPr>
        <p:spPr>
          <a:xfrm>
            <a:off x="6990373" y="2473151"/>
            <a:ext cx="657853" cy="599735"/>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61" r:id="rId7"/>
    <p:sldLayoutId id="2147483663" r:id="rId8"/>
    <p:sldLayoutId id="2147483664" r:id="rId9"/>
    <p:sldLayoutId id="2147483665" r:id="rId10"/>
    <p:sldLayoutId id="2147483668" r:id="rId11"/>
    <p:sldLayoutId id="2147483670" r:id="rId12"/>
    <p:sldLayoutId id="2147483676" r:id="rId13"/>
    <p:sldLayoutId id="2147483680" r:id="rId14"/>
    <p:sldLayoutId id="2147483682" r:id="rId15"/>
    <p:sldLayoutId id="2147483684" r:id="rId16"/>
    <p:sldLayoutId id="2147483685" r:id="rId17"/>
    <p:sldLayoutId id="2147483686" r:id="rId18"/>
    <p:sldLayoutId id="2147483687" r:id="rId19"/>
    <p:sldLayoutId id="2147483688" r:id="rId20"/>
    <p:sldLayoutId id="2147483691" r:id="rId21"/>
    <p:sldLayoutId id="2147483692" r:id="rId22"/>
    <p:sldLayoutId id="2147483693" r:id="rId23"/>
    <p:sldLayoutId id="2147483694"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4" name="Google Shape;424;p4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hyperlink" Target="mailto:laibabintatahir@gmail.com"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spreadsheets/d/1m6mHxuLfGW4Jb517iFW5m-1jvwWaOHzVj5VNi14_M08/copy"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hyperlink" Target="https://www.flaticon.com/packs/setup-and-settings-6?word=setup%20and%20settings/?utm_source=slidesgo_template&amp;utm_medium=referral-link&amp;utm_campaign=sg_resources&amp;utm_content=flaticon"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2319537" y="1805598"/>
            <a:ext cx="6613447" cy="19207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SRS – Hostel management system</a:t>
            </a:r>
            <a:endParaRPr dirty="0"/>
          </a:p>
        </p:txBody>
      </p:sp>
      <p:sp>
        <p:nvSpPr>
          <p:cNvPr id="435" name="Google Shape;435;p53"/>
          <p:cNvSpPr txBox="1">
            <a:spLocks noGrp="1"/>
          </p:cNvSpPr>
          <p:nvPr>
            <p:ph type="subTitle" idx="1"/>
          </p:nvPr>
        </p:nvSpPr>
        <p:spPr>
          <a:xfrm>
            <a:off x="3329938" y="4012944"/>
            <a:ext cx="5193900" cy="526749"/>
          </a:xfrm>
          <a:prstGeom prst="rect">
            <a:avLst/>
          </a:prstGeom>
        </p:spPr>
        <p:txBody>
          <a:bodyPr spcFirstLastPara="1" wrap="square" lIns="91425" tIns="91425" rIns="91425" bIns="91425" anchor="ctr" anchorCtr="0">
            <a:noAutofit/>
          </a:bodyPr>
          <a:lstStyle/>
          <a:p>
            <a:pPr marL="0" lvl="0" indent="0"/>
            <a:r>
              <a:rPr lang="en-US" sz="2800" b="1" dirty="0" smtClean="0">
                <a:solidFill>
                  <a:srgbClr val="FF0000"/>
                </a:solidFill>
              </a:rPr>
              <a:t>Version</a:t>
            </a:r>
            <a:r>
              <a:rPr lang="en-US" sz="2800" b="1" dirty="0">
                <a:solidFill>
                  <a:srgbClr val="FF0000"/>
                </a:solidFill>
              </a:rPr>
              <a:t>: 1.0</a:t>
            </a:r>
            <a:endParaRPr sz="2800" b="1" dirty="0">
              <a:solidFill>
                <a:srgbClr val="FF0000"/>
              </a:solidFill>
            </a:endParaRPr>
          </a:p>
        </p:txBody>
      </p:sp>
      <p:grpSp>
        <p:nvGrpSpPr>
          <p:cNvPr id="436" name="Google Shape;436;p53"/>
          <p:cNvGrpSpPr/>
          <p:nvPr/>
        </p:nvGrpSpPr>
        <p:grpSpPr>
          <a:xfrm>
            <a:off x="1443636" y="783865"/>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674;p139"/>
          <p:cNvGrpSpPr/>
          <p:nvPr/>
        </p:nvGrpSpPr>
        <p:grpSpPr>
          <a:xfrm>
            <a:off x="547489" y="1114669"/>
            <a:ext cx="1313521" cy="2002111"/>
            <a:chOff x="1056975" y="2107425"/>
            <a:chExt cx="735125" cy="1127950"/>
          </a:xfrm>
        </p:grpSpPr>
        <p:sp>
          <p:nvSpPr>
            <p:cNvPr id="59"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5">
                                            <p:txEl>
                                              <p:pRg st="0" end="0"/>
                                            </p:txEl>
                                          </p:spTgt>
                                        </p:tgtEl>
                                        <p:attrNameLst>
                                          <p:attrName>style.visibility</p:attrName>
                                        </p:attrNameLst>
                                      </p:cBhvr>
                                      <p:to>
                                        <p:strVal val="visible"/>
                                      </p:to>
                                    </p:set>
                                    <p:anim calcmode="lin" valueType="num">
                                      <p:cBhvr additive="base">
                                        <p:cTn id="12" dur="500" fill="hold"/>
                                        <p:tgtEl>
                                          <p:spTgt spid="4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24"/>
          <p:cNvSpPr txBox="1">
            <a:spLocks noGrp="1"/>
          </p:cNvSpPr>
          <p:nvPr>
            <p:ph type="title"/>
          </p:nvPr>
        </p:nvSpPr>
        <p:spPr>
          <a:xfrm>
            <a:off x="607925" y="582204"/>
            <a:ext cx="8119526" cy="572700"/>
          </a:xfrm>
          <a:prstGeom prst="rect">
            <a:avLst/>
          </a:prstGeom>
        </p:spPr>
        <p:txBody>
          <a:bodyPr spcFirstLastPara="1" wrap="square" lIns="91425" tIns="91425" rIns="91425" bIns="91425" anchor="t" anchorCtr="0">
            <a:noAutofit/>
          </a:bodyPr>
          <a:lstStyle/>
          <a:p>
            <a:pPr lvl="0"/>
            <a:r>
              <a:rPr lang="en-US" dirty="0" smtClean="0"/>
              <a:t>2.4 Design &amp; Implementation </a:t>
            </a:r>
            <a:r>
              <a:rPr lang="en-US" dirty="0"/>
              <a:t>Constraints</a:t>
            </a:r>
            <a:endParaRPr dirty="0"/>
          </a:p>
        </p:txBody>
      </p:sp>
      <p:grpSp>
        <p:nvGrpSpPr>
          <p:cNvPr id="3022" name="Google Shape;3022;p124"/>
          <p:cNvGrpSpPr/>
          <p:nvPr/>
        </p:nvGrpSpPr>
        <p:grpSpPr>
          <a:xfrm flipH="1">
            <a:off x="713215" y="1387497"/>
            <a:ext cx="1572835" cy="2964137"/>
            <a:chOff x="6766700" y="1471300"/>
            <a:chExt cx="1664200" cy="3134000"/>
          </a:xfrm>
        </p:grpSpPr>
        <p:sp>
          <p:nvSpPr>
            <p:cNvPr id="3023" name="Google Shape;3023;p124"/>
            <p:cNvSpPr/>
            <p:nvPr/>
          </p:nvSpPr>
          <p:spPr>
            <a:xfrm flipH="1">
              <a:off x="7383575" y="1471300"/>
              <a:ext cx="257800" cy="194750"/>
            </a:xfrm>
            <a:custGeom>
              <a:avLst/>
              <a:gdLst/>
              <a:ahLst/>
              <a:cxnLst/>
              <a:rect l="l" t="t" r="r" b="b"/>
              <a:pathLst>
                <a:path w="10312" h="7790" extrusionOk="0">
                  <a:moveTo>
                    <a:pt x="5729" y="0"/>
                  </a:moveTo>
                  <a:cubicBezTo>
                    <a:pt x="5223" y="0"/>
                    <a:pt x="4684" y="179"/>
                    <a:pt x="4195" y="707"/>
                  </a:cubicBezTo>
                  <a:cubicBezTo>
                    <a:pt x="4195" y="707"/>
                    <a:pt x="3905" y="602"/>
                    <a:pt x="3527" y="602"/>
                  </a:cubicBezTo>
                  <a:cubicBezTo>
                    <a:pt x="2998" y="602"/>
                    <a:pt x="2296" y="808"/>
                    <a:pt x="1977" y="1801"/>
                  </a:cubicBezTo>
                  <a:cubicBezTo>
                    <a:pt x="1977" y="1801"/>
                    <a:pt x="426" y="1801"/>
                    <a:pt x="214" y="2926"/>
                  </a:cubicBezTo>
                  <a:cubicBezTo>
                    <a:pt x="1" y="4020"/>
                    <a:pt x="700" y="4750"/>
                    <a:pt x="700" y="4750"/>
                  </a:cubicBezTo>
                  <a:cubicBezTo>
                    <a:pt x="700" y="4750"/>
                    <a:pt x="457" y="6695"/>
                    <a:pt x="1764" y="7789"/>
                  </a:cubicBezTo>
                  <a:lnTo>
                    <a:pt x="2919" y="5023"/>
                  </a:lnTo>
                  <a:lnTo>
                    <a:pt x="7296" y="6269"/>
                  </a:lnTo>
                  <a:cubicBezTo>
                    <a:pt x="7296" y="6269"/>
                    <a:pt x="8268" y="5601"/>
                    <a:pt x="8694" y="3990"/>
                  </a:cubicBezTo>
                  <a:cubicBezTo>
                    <a:pt x="8694" y="3990"/>
                    <a:pt x="10031" y="3443"/>
                    <a:pt x="10183" y="2348"/>
                  </a:cubicBezTo>
                  <a:cubicBezTo>
                    <a:pt x="10311" y="1427"/>
                    <a:pt x="9469" y="721"/>
                    <a:pt x="8365" y="721"/>
                  </a:cubicBezTo>
                  <a:cubicBezTo>
                    <a:pt x="8158" y="721"/>
                    <a:pt x="7942" y="745"/>
                    <a:pt x="7721" y="798"/>
                  </a:cubicBezTo>
                  <a:cubicBezTo>
                    <a:pt x="7721" y="798"/>
                    <a:pt x="6798" y="0"/>
                    <a:pt x="5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24"/>
            <p:cNvSpPr/>
            <p:nvPr/>
          </p:nvSpPr>
          <p:spPr>
            <a:xfrm flipH="1">
              <a:off x="7486325" y="1674375"/>
              <a:ext cx="165675" cy="193800"/>
            </a:xfrm>
            <a:custGeom>
              <a:avLst/>
              <a:gdLst/>
              <a:ahLst/>
              <a:cxnLst/>
              <a:rect l="l" t="t" r="r" b="b"/>
              <a:pathLst>
                <a:path w="6627" h="7752" extrusionOk="0">
                  <a:moveTo>
                    <a:pt x="2128" y="1"/>
                  </a:moveTo>
                  <a:lnTo>
                    <a:pt x="0" y="6931"/>
                  </a:lnTo>
                  <a:lnTo>
                    <a:pt x="6627" y="7751"/>
                  </a:lnTo>
                  <a:lnTo>
                    <a:pt x="6627" y="1277"/>
                  </a:lnTo>
                  <a:lnTo>
                    <a:pt x="2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24"/>
            <p:cNvSpPr/>
            <p:nvPr/>
          </p:nvSpPr>
          <p:spPr>
            <a:xfrm flipH="1">
              <a:off x="7486325" y="1696425"/>
              <a:ext cx="105650" cy="82075"/>
            </a:xfrm>
            <a:custGeom>
              <a:avLst/>
              <a:gdLst/>
              <a:ahLst/>
              <a:cxnLst/>
              <a:rect l="l" t="t" r="r" b="b"/>
              <a:pathLst>
                <a:path w="4226" h="3283" extrusionOk="0">
                  <a:moveTo>
                    <a:pt x="1" y="0"/>
                  </a:moveTo>
                  <a:cubicBezTo>
                    <a:pt x="1" y="0"/>
                    <a:pt x="609" y="2796"/>
                    <a:pt x="4226" y="3283"/>
                  </a:cubicBezTo>
                  <a:lnTo>
                    <a:pt x="4226" y="6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24"/>
            <p:cNvSpPr/>
            <p:nvPr/>
          </p:nvSpPr>
          <p:spPr>
            <a:xfrm flipH="1">
              <a:off x="7443775" y="1571025"/>
              <a:ext cx="193800" cy="169450"/>
            </a:xfrm>
            <a:custGeom>
              <a:avLst/>
              <a:gdLst/>
              <a:ahLst/>
              <a:cxnLst/>
              <a:rect l="l" t="t" r="r" b="b"/>
              <a:pathLst>
                <a:path w="7752" h="6778" extrusionOk="0">
                  <a:moveTo>
                    <a:pt x="7752" y="1"/>
                  </a:moveTo>
                  <a:lnTo>
                    <a:pt x="7752" y="1"/>
                  </a:lnTo>
                  <a:cubicBezTo>
                    <a:pt x="7752" y="1"/>
                    <a:pt x="6604" y="899"/>
                    <a:pt x="4752" y="899"/>
                  </a:cubicBezTo>
                  <a:cubicBezTo>
                    <a:pt x="4100" y="899"/>
                    <a:pt x="3361" y="788"/>
                    <a:pt x="2554" y="487"/>
                  </a:cubicBezTo>
                  <a:lnTo>
                    <a:pt x="1855" y="2584"/>
                  </a:lnTo>
                  <a:cubicBezTo>
                    <a:pt x="1855" y="2584"/>
                    <a:pt x="1497" y="1742"/>
                    <a:pt x="876" y="1742"/>
                  </a:cubicBezTo>
                  <a:cubicBezTo>
                    <a:pt x="819" y="1742"/>
                    <a:pt x="761" y="1749"/>
                    <a:pt x="700" y="1764"/>
                  </a:cubicBezTo>
                  <a:cubicBezTo>
                    <a:pt x="1" y="1916"/>
                    <a:pt x="183" y="3861"/>
                    <a:pt x="1399" y="4195"/>
                  </a:cubicBezTo>
                  <a:cubicBezTo>
                    <a:pt x="1399" y="4195"/>
                    <a:pt x="1521" y="6232"/>
                    <a:pt x="3709" y="6688"/>
                  </a:cubicBezTo>
                  <a:cubicBezTo>
                    <a:pt x="4008" y="6748"/>
                    <a:pt x="4288" y="6777"/>
                    <a:pt x="4549" y="6777"/>
                  </a:cubicBezTo>
                  <a:cubicBezTo>
                    <a:pt x="6251" y="6777"/>
                    <a:pt x="7132" y="5548"/>
                    <a:pt x="7053" y="3861"/>
                  </a:cubicBezTo>
                  <a:lnTo>
                    <a:pt x="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24"/>
            <p:cNvSpPr/>
            <p:nvPr/>
          </p:nvSpPr>
          <p:spPr>
            <a:xfrm flipH="1">
              <a:off x="8072950" y="3086250"/>
              <a:ext cx="202175" cy="125400"/>
            </a:xfrm>
            <a:custGeom>
              <a:avLst/>
              <a:gdLst/>
              <a:ahLst/>
              <a:cxnLst/>
              <a:rect l="l" t="t" r="r" b="b"/>
              <a:pathLst>
                <a:path w="8087" h="5016" fill="none" extrusionOk="0">
                  <a:moveTo>
                    <a:pt x="1" y="5016"/>
                  </a:moveTo>
                  <a:lnTo>
                    <a:pt x="8086" y="5016"/>
                  </a:lnTo>
                  <a:lnTo>
                    <a:pt x="6202" y="1703"/>
                  </a:lnTo>
                  <a:cubicBezTo>
                    <a:pt x="5259" y="1"/>
                    <a:pt x="2828" y="1"/>
                    <a:pt x="1855" y="1703"/>
                  </a:cubicBezTo>
                  <a:close/>
                </a:path>
              </a:pathLst>
            </a:custGeom>
            <a:noFill/>
            <a:ln w="190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24"/>
            <p:cNvSpPr/>
            <p:nvPr/>
          </p:nvSpPr>
          <p:spPr>
            <a:xfrm flipH="1">
              <a:off x="6945275" y="4448725"/>
              <a:ext cx="350350" cy="140600"/>
            </a:xfrm>
            <a:custGeom>
              <a:avLst/>
              <a:gdLst/>
              <a:ahLst/>
              <a:cxnLst/>
              <a:rect l="l" t="t" r="r" b="b"/>
              <a:pathLst>
                <a:path w="14014" h="5624" extrusionOk="0">
                  <a:moveTo>
                    <a:pt x="6110" y="1"/>
                  </a:moveTo>
                  <a:lnTo>
                    <a:pt x="366" y="639"/>
                  </a:lnTo>
                  <a:lnTo>
                    <a:pt x="1" y="5624"/>
                  </a:lnTo>
                  <a:lnTo>
                    <a:pt x="2676" y="5624"/>
                  </a:lnTo>
                  <a:lnTo>
                    <a:pt x="2676" y="4651"/>
                  </a:lnTo>
                  <a:lnTo>
                    <a:pt x="3223" y="5624"/>
                  </a:lnTo>
                  <a:lnTo>
                    <a:pt x="14013" y="5624"/>
                  </a:lnTo>
                  <a:cubicBezTo>
                    <a:pt x="13831" y="4074"/>
                    <a:pt x="8025" y="2888"/>
                    <a:pt x="8025" y="2888"/>
                  </a:cubicBezTo>
                  <a:lnTo>
                    <a:pt x="6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24"/>
            <p:cNvSpPr/>
            <p:nvPr/>
          </p:nvSpPr>
          <p:spPr>
            <a:xfrm flipH="1">
              <a:off x="7898175" y="4386425"/>
              <a:ext cx="348825" cy="218875"/>
            </a:xfrm>
            <a:custGeom>
              <a:avLst/>
              <a:gdLst/>
              <a:ahLst/>
              <a:cxnLst/>
              <a:rect l="l" t="t" r="r" b="b"/>
              <a:pathLst>
                <a:path w="13953" h="8755" extrusionOk="0">
                  <a:moveTo>
                    <a:pt x="2615" y="0"/>
                  </a:moveTo>
                  <a:lnTo>
                    <a:pt x="0" y="5228"/>
                  </a:lnTo>
                  <a:lnTo>
                    <a:pt x="2888" y="6323"/>
                  </a:lnTo>
                  <a:lnTo>
                    <a:pt x="3070" y="5380"/>
                  </a:lnTo>
                  <a:lnTo>
                    <a:pt x="3405" y="6444"/>
                  </a:lnTo>
                  <a:cubicBezTo>
                    <a:pt x="3405" y="6444"/>
                    <a:pt x="7751" y="8754"/>
                    <a:pt x="13952" y="8754"/>
                  </a:cubicBezTo>
                  <a:cubicBezTo>
                    <a:pt x="13435" y="5806"/>
                    <a:pt x="8694" y="4803"/>
                    <a:pt x="8694" y="4803"/>
                  </a:cubicBezTo>
                  <a:lnTo>
                    <a:pt x="7417" y="1581"/>
                  </a:ln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24"/>
            <p:cNvSpPr/>
            <p:nvPr/>
          </p:nvSpPr>
          <p:spPr>
            <a:xfrm flipH="1">
              <a:off x="7094975" y="2511775"/>
              <a:ext cx="1111750" cy="1968150"/>
            </a:xfrm>
            <a:custGeom>
              <a:avLst/>
              <a:gdLst/>
              <a:ahLst/>
              <a:cxnLst/>
              <a:rect l="l" t="t" r="r" b="b"/>
              <a:pathLst>
                <a:path w="44470" h="78726" extrusionOk="0">
                  <a:moveTo>
                    <a:pt x="14013" y="0"/>
                  </a:moveTo>
                  <a:lnTo>
                    <a:pt x="11551" y="6049"/>
                  </a:lnTo>
                  <a:lnTo>
                    <a:pt x="8572" y="40457"/>
                  </a:lnTo>
                  <a:cubicBezTo>
                    <a:pt x="4712" y="47843"/>
                    <a:pt x="0" y="75078"/>
                    <a:pt x="0" y="75078"/>
                  </a:cubicBezTo>
                  <a:lnTo>
                    <a:pt x="7265" y="77752"/>
                  </a:lnTo>
                  <a:lnTo>
                    <a:pt x="17144" y="50001"/>
                  </a:lnTo>
                  <a:cubicBezTo>
                    <a:pt x="18481" y="46171"/>
                    <a:pt x="19454" y="42220"/>
                    <a:pt x="20001" y="38208"/>
                  </a:cubicBezTo>
                  <a:lnTo>
                    <a:pt x="23405" y="12797"/>
                  </a:lnTo>
                  <a:lnTo>
                    <a:pt x="24925" y="12797"/>
                  </a:lnTo>
                  <a:lnTo>
                    <a:pt x="29819" y="41430"/>
                  </a:lnTo>
                  <a:cubicBezTo>
                    <a:pt x="28968" y="55746"/>
                    <a:pt x="35715" y="78725"/>
                    <a:pt x="35715" y="78725"/>
                  </a:cubicBezTo>
                  <a:lnTo>
                    <a:pt x="44469" y="78725"/>
                  </a:lnTo>
                  <a:lnTo>
                    <a:pt x="35715" y="821"/>
                  </a:lnTo>
                  <a:lnTo>
                    <a:pt x="14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24"/>
            <p:cNvSpPr/>
            <p:nvPr/>
          </p:nvSpPr>
          <p:spPr>
            <a:xfrm flipH="1">
              <a:off x="7567625" y="2511775"/>
              <a:ext cx="28150" cy="319175"/>
            </a:xfrm>
            <a:custGeom>
              <a:avLst/>
              <a:gdLst/>
              <a:ahLst/>
              <a:cxnLst/>
              <a:rect l="l" t="t" r="r" b="b"/>
              <a:pathLst>
                <a:path w="1126" h="12767" fill="none" extrusionOk="0">
                  <a:moveTo>
                    <a:pt x="1125" y="0"/>
                  </a:moveTo>
                  <a:lnTo>
                    <a:pt x="1" y="12767"/>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24"/>
            <p:cNvSpPr/>
            <p:nvPr/>
          </p:nvSpPr>
          <p:spPr>
            <a:xfrm flipH="1">
              <a:off x="7431600" y="2792925"/>
              <a:ext cx="268275" cy="16000"/>
            </a:xfrm>
            <a:custGeom>
              <a:avLst/>
              <a:gdLst/>
              <a:ahLst/>
              <a:cxnLst/>
              <a:rect l="l" t="t" r="r" b="b"/>
              <a:pathLst>
                <a:path w="10731" h="640" fill="none" extrusionOk="0">
                  <a:moveTo>
                    <a:pt x="0" y="1"/>
                  </a:moveTo>
                  <a:lnTo>
                    <a:pt x="10730" y="639"/>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24"/>
            <p:cNvSpPr/>
            <p:nvPr/>
          </p:nvSpPr>
          <p:spPr>
            <a:xfrm flipH="1">
              <a:off x="7525825" y="2511775"/>
              <a:ext cx="61600" cy="229500"/>
            </a:xfrm>
            <a:custGeom>
              <a:avLst/>
              <a:gdLst/>
              <a:ahLst/>
              <a:cxnLst/>
              <a:rect l="l" t="t" r="r" b="b"/>
              <a:pathLst>
                <a:path w="2464" h="9180" fill="none" extrusionOk="0">
                  <a:moveTo>
                    <a:pt x="2463" y="0"/>
                  </a:moveTo>
                  <a:cubicBezTo>
                    <a:pt x="2463" y="0"/>
                    <a:pt x="943" y="7873"/>
                    <a:pt x="1" y="9180"/>
                  </a:cubicBez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24"/>
            <p:cNvSpPr/>
            <p:nvPr/>
          </p:nvSpPr>
          <p:spPr>
            <a:xfrm flipH="1">
              <a:off x="7408050" y="2495825"/>
              <a:ext cx="313875" cy="36500"/>
            </a:xfrm>
            <a:custGeom>
              <a:avLst/>
              <a:gdLst/>
              <a:ahLst/>
              <a:cxnLst/>
              <a:rect l="l" t="t" r="r" b="b"/>
              <a:pathLst>
                <a:path w="12555" h="1460" extrusionOk="0">
                  <a:moveTo>
                    <a:pt x="1" y="0"/>
                  </a:moveTo>
                  <a:lnTo>
                    <a:pt x="1" y="1459"/>
                  </a:lnTo>
                  <a:lnTo>
                    <a:pt x="12554" y="1459"/>
                  </a:lnTo>
                  <a:lnTo>
                    <a:pt x="12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24"/>
            <p:cNvSpPr/>
            <p:nvPr/>
          </p:nvSpPr>
          <p:spPr>
            <a:xfrm flipH="1">
              <a:off x="8110200" y="3006475"/>
              <a:ext cx="131475" cy="143375"/>
            </a:xfrm>
            <a:custGeom>
              <a:avLst/>
              <a:gdLst/>
              <a:ahLst/>
              <a:cxnLst/>
              <a:rect l="l" t="t" r="r" b="b"/>
              <a:pathLst>
                <a:path w="5259" h="5735" extrusionOk="0">
                  <a:moveTo>
                    <a:pt x="4164" y="0"/>
                  </a:moveTo>
                  <a:lnTo>
                    <a:pt x="882" y="122"/>
                  </a:lnTo>
                  <a:lnTo>
                    <a:pt x="1095" y="2006"/>
                  </a:lnTo>
                  <a:cubicBezTo>
                    <a:pt x="1095" y="2006"/>
                    <a:pt x="0" y="4286"/>
                    <a:pt x="669" y="4954"/>
                  </a:cubicBezTo>
                  <a:cubicBezTo>
                    <a:pt x="1296" y="5564"/>
                    <a:pt x="2243" y="5735"/>
                    <a:pt x="3029" y="5735"/>
                  </a:cubicBezTo>
                  <a:cubicBezTo>
                    <a:pt x="3613" y="5735"/>
                    <a:pt x="4109" y="5640"/>
                    <a:pt x="4316" y="5562"/>
                  </a:cubicBezTo>
                  <a:cubicBezTo>
                    <a:pt x="4803" y="5380"/>
                    <a:pt x="4620" y="4590"/>
                    <a:pt x="4620" y="4590"/>
                  </a:cubicBezTo>
                  <a:cubicBezTo>
                    <a:pt x="5259" y="3739"/>
                    <a:pt x="4073" y="2037"/>
                    <a:pt x="4073" y="2037"/>
                  </a:cubicBez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24"/>
            <p:cNvSpPr/>
            <p:nvPr/>
          </p:nvSpPr>
          <p:spPr>
            <a:xfrm flipH="1">
              <a:off x="8114750" y="2976825"/>
              <a:ext cx="134525" cy="44100"/>
            </a:xfrm>
            <a:custGeom>
              <a:avLst/>
              <a:gdLst/>
              <a:ahLst/>
              <a:cxnLst/>
              <a:rect l="l" t="t" r="r" b="b"/>
              <a:pathLst>
                <a:path w="5381" h="1764" extrusionOk="0">
                  <a:moveTo>
                    <a:pt x="0" y="1"/>
                  </a:moveTo>
                  <a:lnTo>
                    <a:pt x="213" y="1764"/>
                  </a:lnTo>
                  <a:lnTo>
                    <a:pt x="5228" y="1764"/>
                  </a:lnTo>
                  <a:lnTo>
                    <a:pt x="5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24"/>
            <p:cNvSpPr/>
            <p:nvPr/>
          </p:nvSpPr>
          <p:spPr>
            <a:xfrm flipH="1">
              <a:off x="7396650" y="1833200"/>
              <a:ext cx="325275" cy="662650"/>
            </a:xfrm>
            <a:custGeom>
              <a:avLst/>
              <a:gdLst/>
              <a:ahLst/>
              <a:cxnLst/>
              <a:rect l="l" t="t" r="r" b="b"/>
              <a:pathLst>
                <a:path w="13011" h="26506" extrusionOk="0">
                  <a:moveTo>
                    <a:pt x="2737" y="0"/>
                  </a:moveTo>
                  <a:lnTo>
                    <a:pt x="1" y="26505"/>
                  </a:lnTo>
                  <a:lnTo>
                    <a:pt x="13010" y="26505"/>
                  </a:lnTo>
                  <a:lnTo>
                    <a:pt x="10791" y="487"/>
                  </a:lnTo>
                  <a:lnTo>
                    <a:pt x="2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24"/>
            <p:cNvSpPr/>
            <p:nvPr/>
          </p:nvSpPr>
          <p:spPr>
            <a:xfrm flipH="1">
              <a:off x="7549400" y="1848400"/>
              <a:ext cx="34225" cy="629200"/>
            </a:xfrm>
            <a:custGeom>
              <a:avLst/>
              <a:gdLst/>
              <a:ahLst/>
              <a:cxnLst/>
              <a:rect l="l" t="t" r="r" b="b"/>
              <a:pathLst>
                <a:path w="1369" h="25168" fill="none" extrusionOk="0">
                  <a:moveTo>
                    <a:pt x="1369" y="0"/>
                  </a:moveTo>
                  <a:lnTo>
                    <a:pt x="1" y="25168"/>
                  </a:lnTo>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24"/>
            <p:cNvSpPr/>
            <p:nvPr/>
          </p:nvSpPr>
          <p:spPr>
            <a:xfrm flipH="1">
              <a:off x="7443000" y="1809625"/>
              <a:ext cx="215850" cy="191525"/>
            </a:xfrm>
            <a:custGeom>
              <a:avLst/>
              <a:gdLst/>
              <a:ahLst/>
              <a:cxnLst/>
              <a:rect l="l" t="t" r="r" b="b"/>
              <a:pathLst>
                <a:path w="8634" h="7661" extrusionOk="0">
                  <a:moveTo>
                    <a:pt x="700" y="1"/>
                  </a:moveTo>
                  <a:lnTo>
                    <a:pt x="1" y="7661"/>
                  </a:lnTo>
                  <a:lnTo>
                    <a:pt x="8633" y="2281"/>
                  </a:lnTo>
                  <a:lnTo>
                    <a:pt x="7539" y="943"/>
                  </a:lnTo>
                  <a:lnTo>
                    <a:pt x="4955" y="1217"/>
                  </a:lnTo>
                  <a:lnTo>
                    <a:pt x="700" y="1"/>
                  </a:lnTo>
                  <a:close/>
                </a:path>
              </a:pathLst>
            </a:custGeom>
            <a:solidFill>
              <a:schemeClr val="dk2">
                <a:alpha val="45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24"/>
            <p:cNvSpPr/>
            <p:nvPr/>
          </p:nvSpPr>
          <p:spPr>
            <a:xfrm flipH="1">
              <a:off x="7633750" y="1805825"/>
              <a:ext cx="667975" cy="1188500"/>
            </a:xfrm>
            <a:custGeom>
              <a:avLst/>
              <a:gdLst/>
              <a:ahLst/>
              <a:cxnLst/>
              <a:rect l="l" t="t" r="r" b="b"/>
              <a:pathLst>
                <a:path w="26719" h="47540" extrusionOk="0">
                  <a:moveTo>
                    <a:pt x="26324" y="1"/>
                  </a:moveTo>
                  <a:cubicBezTo>
                    <a:pt x="26324" y="1"/>
                    <a:pt x="17691" y="1308"/>
                    <a:pt x="14439" y="3466"/>
                  </a:cubicBezTo>
                  <a:cubicBezTo>
                    <a:pt x="11187" y="5594"/>
                    <a:pt x="7539" y="11794"/>
                    <a:pt x="4226" y="18086"/>
                  </a:cubicBezTo>
                  <a:cubicBezTo>
                    <a:pt x="913" y="24409"/>
                    <a:pt x="1" y="30093"/>
                    <a:pt x="487" y="34622"/>
                  </a:cubicBezTo>
                  <a:cubicBezTo>
                    <a:pt x="974" y="39181"/>
                    <a:pt x="1977" y="47540"/>
                    <a:pt x="1977" y="47540"/>
                  </a:cubicBezTo>
                  <a:lnTo>
                    <a:pt x="7691" y="47540"/>
                  </a:lnTo>
                  <a:lnTo>
                    <a:pt x="9150" y="30640"/>
                  </a:lnTo>
                  <a:lnTo>
                    <a:pt x="15351" y="20488"/>
                  </a:lnTo>
                  <a:lnTo>
                    <a:pt x="15472" y="28299"/>
                  </a:lnTo>
                  <a:lnTo>
                    <a:pt x="13010" y="38178"/>
                  </a:lnTo>
                  <a:lnTo>
                    <a:pt x="22767" y="38178"/>
                  </a:lnTo>
                  <a:lnTo>
                    <a:pt x="26719" y="20731"/>
                  </a:lnTo>
                  <a:lnTo>
                    <a:pt x="26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24"/>
            <p:cNvSpPr/>
            <p:nvPr/>
          </p:nvSpPr>
          <p:spPr>
            <a:xfrm flipH="1">
              <a:off x="7832825" y="2174375"/>
              <a:ext cx="85150" cy="143650"/>
            </a:xfrm>
            <a:custGeom>
              <a:avLst/>
              <a:gdLst/>
              <a:ahLst/>
              <a:cxnLst/>
              <a:rect l="l" t="t" r="r" b="b"/>
              <a:pathLst>
                <a:path w="3406" h="5746" fill="none" extrusionOk="0">
                  <a:moveTo>
                    <a:pt x="1" y="5746"/>
                  </a:moveTo>
                  <a:lnTo>
                    <a:pt x="3405" y="1"/>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24"/>
            <p:cNvSpPr/>
            <p:nvPr/>
          </p:nvSpPr>
          <p:spPr>
            <a:xfrm flipH="1">
              <a:off x="7633750" y="1805825"/>
              <a:ext cx="161125" cy="913425"/>
            </a:xfrm>
            <a:custGeom>
              <a:avLst/>
              <a:gdLst/>
              <a:ahLst/>
              <a:cxnLst/>
              <a:rect l="l" t="t" r="r" b="b"/>
              <a:pathLst>
                <a:path w="6445" h="36537" extrusionOk="0">
                  <a:moveTo>
                    <a:pt x="6050" y="1"/>
                  </a:moveTo>
                  <a:lnTo>
                    <a:pt x="1" y="9484"/>
                  </a:lnTo>
                  <a:lnTo>
                    <a:pt x="5563" y="20032"/>
                  </a:lnTo>
                  <a:lnTo>
                    <a:pt x="700" y="24348"/>
                  </a:lnTo>
                  <a:lnTo>
                    <a:pt x="2767" y="36536"/>
                  </a:lnTo>
                  <a:lnTo>
                    <a:pt x="2980" y="36081"/>
                  </a:lnTo>
                  <a:lnTo>
                    <a:pt x="6445" y="20731"/>
                  </a:lnTo>
                  <a:lnTo>
                    <a:pt x="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24"/>
            <p:cNvSpPr/>
            <p:nvPr/>
          </p:nvSpPr>
          <p:spPr>
            <a:xfrm flipH="1">
              <a:off x="7792550" y="2553575"/>
              <a:ext cx="79825" cy="117800"/>
            </a:xfrm>
            <a:custGeom>
              <a:avLst/>
              <a:gdLst/>
              <a:ahLst/>
              <a:cxnLst/>
              <a:rect l="l" t="t" r="r" b="b"/>
              <a:pathLst>
                <a:path w="3193" h="4712" extrusionOk="0">
                  <a:moveTo>
                    <a:pt x="2493" y="0"/>
                  </a:moveTo>
                  <a:lnTo>
                    <a:pt x="1" y="4316"/>
                  </a:lnTo>
                  <a:lnTo>
                    <a:pt x="700" y="4712"/>
                  </a:lnTo>
                  <a:lnTo>
                    <a:pt x="3192" y="39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24"/>
            <p:cNvSpPr/>
            <p:nvPr/>
          </p:nvSpPr>
          <p:spPr>
            <a:xfrm flipH="1">
              <a:off x="7325225" y="2552050"/>
              <a:ext cx="52450" cy="126175"/>
            </a:xfrm>
            <a:custGeom>
              <a:avLst/>
              <a:gdLst/>
              <a:ahLst/>
              <a:cxnLst/>
              <a:rect l="l" t="t" r="r" b="b"/>
              <a:pathLst>
                <a:path w="2098" h="5047" fill="none" extrusionOk="0">
                  <a:moveTo>
                    <a:pt x="0" y="213"/>
                  </a:moveTo>
                  <a:lnTo>
                    <a:pt x="790" y="0"/>
                  </a:lnTo>
                  <a:lnTo>
                    <a:pt x="2097" y="4833"/>
                  </a:lnTo>
                  <a:lnTo>
                    <a:pt x="1277" y="5046"/>
                  </a:lnTo>
                  <a:close/>
                </a:path>
              </a:pathLst>
            </a:custGeom>
            <a:noFill/>
            <a:ln w="60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24"/>
            <p:cNvSpPr/>
            <p:nvPr/>
          </p:nvSpPr>
          <p:spPr>
            <a:xfrm flipH="1">
              <a:off x="6819350" y="1827125"/>
              <a:ext cx="715625" cy="933925"/>
            </a:xfrm>
            <a:custGeom>
              <a:avLst/>
              <a:gdLst/>
              <a:ahLst/>
              <a:cxnLst/>
              <a:rect l="l" t="t" r="r" b="b"/>
              <a:pathLst>
                <a:path w="28625" h="37357" extrusionOk="0">
                  <a:moveTo>
                    <a:pt x="2493" y="0"/>
                  </a:moveTo>
                  <a:lnTo>
                    <a:pt x="0" y="19332"/>
                  </a:lnTo>
                  <a:lnTo>
                    <a:pt x="2128" y="37356"/>
                  </a:lnTo>
                  <a:lnTo>
                    <a:pt x="11186" y="37356"/>
                  </a:lnTo>
                  <a:lnTo>
                    <a:pt x="9909" y="24104"/>
                  </a:lnTo>
                  <a:lnTo>
                    <a:pt x="10821" y="19332"/>
                  </a:lnTo>
                  <a:cubicBezTo>
                    <a:pt x="10821" y="19332"/>
                    <a:pt x="12797" y="26262"/>
                    <a:pt x="18298" y="31855"/>
                  </a:cubicBezTo>
                  <a:cubicBezTo>
                    <a:pt x="19555" y="33129"/>
                    <a:pt x="20960" y="33684"/>
                    <a:pt x="22301" y="33684"/>
                  </a:cubicBezTo>
                  <a:cubicBezTo>
                    <a:pt x="25664" y="33684"/>
                    <a:pt x="28625" y="30195"/>
                    <a:pt x="27843" y="25806"/>
                  </a:cubicBezTo>
                  <a:cubicBezTo>
                    <a:pt x="27387" y="23344"/>
                    <a:pt x="25441" y="19666"/>
                    <a:pt x="25441" y="19666"/>
                  </a:cubicBezTo>
                  <a:lnTo>
                    <a:pt x="23709" y="20031"/>
                  </a:lnTo>
                  <a:cubicBezTo>
                    <a:pt x="23709" y="20031"/>
                    <a:pt x="17083" y="8936"/>
                    <a:pt x="15229" y="5593"/>
                  </a:cubicBezTo>
                  <a:cubicBezTo>
                    <a:pt x="13405" y="2219"/>
                    <a:pt x="2493" y="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24"/>
            <p:cNvSpPr/>
            <p:nvPr/>
          </p:nvSpPr>
          <p:spPr>
            <a:xfrm flipH="1">
              <a:off x="7036475" y="2398550"/>
              <a:ext cx="12175" cy="157325"/>
            </a:xfrm>
            <a:custGeom>
              <a:avLst/>
              <a:gdLst/>
              <a:ahLst/>
              <a:cxnLst/>
              <a:rect l="l" t="t" r="r" b="b"/>
              <a:pathLst>
                <a:path w="487" h="6293" fill="none" extrusionOk="0">
                  <a:moveTo>
                    <a:pt x="1" y="1"/>
                  </a:moveTo>
                  <a:lnTo>
                    <a:pt x="487" y="6292"/>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24"/>
            <p:cNvSpPr/>
            <p:nvPr/>
          </p:nvSpPr>
          <p:spPr>
            <a:xfrm flipH="1">
              <a:off x="7167175" y="2156150"/>
              <a:ext cx="97275" cy="355650"/>
            </a:xfrm>
            <a:custGeom>
              <a:avLst/>
              <a:gdLst/>
              <a:ahLst/>
              <a:cxnLst/>
              <a:rect l="l" t="t" r="r" b="b"/>
              <a:pathLst>
                <a:path w="3891" h="14226" extrusionOk="0">
                  <a:moveTo>
                    <a:pt x="1338" y="0"/>
                  </a:moveTo>
                  <a:lnTo>
                    <a:pt x="0" y="6171"/>
                  </a:lnTo>
                  <a:cubicBezTo>
                    <a:pt x="0" y="6171"/>
                    <a:pt x="1094" y="9970"/>
                    <a:pt x="3891" y="14225"/>
                  </a:cubicBezTo>
                  <a:cubicBezTo>
                    <a:pt x="3009" y="9423"/>
                    <a:pt x="1338"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24"/>
            <p:cNvSpPr/>
            <p:nvPr/>
          </p:nvSpPr>
          <p:spPr>
            <a:xfrm flipH="1">
              <a:off x="7220350" y="2109800"/>
              <a:ext cx="44100" cy="200625"/>
            </a:xfrm>
            <a:custGeom>
              <a:avLst/>
              <a:gdLst/>
              <a:ahLst/>
              <a:cxnLst/>
              <a:rect l="l" t="t" r="r" b="b"/>
              <a:pathLst>
                <a:path w="1764" h="8025" fill="none" extrusionOk="0">
                  <a:moveTo>
                    <a:pt x="0" y="8025"/>
                  </a:moveTo>
                  <a:lnTo>
                    <a:pt x="1763" y="0"/>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24"/>
            <p:cNvSpPr/>
            <p:nvPr/>
          </p:nvSpPr>
          <p:spPr>
            <a:xfrm flipH="1">
              <a:off x="6890600" y="2377275"/>
              <a:ext cx="158050" cy="66150"/>
            </a:xfrm>
            <a:custGeom>
              <a:avLst/>
              <a:gdLst/>
              <a:ahLst/>
              <a:cxnLst/>
              <a:rect l="l" t="t" r="r" b="b"/>
              <a:pathLst>
                <a:path w="6322" h="2646" extrusionOk="0">
                  <a:moveTo>
                    <a:pt x="6201" y="0"/>
                  </a:moveTo>
                  <a:lnTo>
                    <a:pt x="1" y="852"/>
                  </a:lnTo>
                  <a:cubicBezTo>
                    <a:pt x="1" y="852"/>
                    <a:pt x="274" y="2584"/>
                    <a:pt x="3314" y="2645"/>
                  </a:cubicBezTo>
                  <a:cubicBezTo>
                    <a:pt x="3331" y="2645"/>
                    <a:pt x="3348" y="2645"/>
                    <a:pt x="3364" y="2645"/>
                  </a:cubicBezTo>
                  <a:cubicBezTo>
                    <a:pt x="6321" y="2645"/>
                    <a:pt x="6201" y="1"/>
                    <a:pt x="6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24"/>
            <p:cNvSpPr/>
            <p:nvPr/>
          </p:nvSpPr>
          <p:spPr>
            <a:xfrm flipH="1">
              <a:off x="6766700" y="1978325"/>
              <a:ext cx="360975" cy="444575"/>
            </a:xfrm>
            <a:custGeom>
              <a:avLst/>
              <a:gdLst/>
              <a:ahLst/>
              <a:cxnLst/>
              <a:rect l="l" t="t" r="r" b="b"/>
              <a:pathLst>
                <a:path w="14439" h="17783" extrusionOk="0">
                  <a:moveTo>
                    <a:pt x="14438" y="1"/>
                  </a:moveTo>
                  <a:lnTo>
                    <a:pt x="3405" y="1673"/>
                  </a:lnTo>
                  <a:lnTo>
                    <a:pt x="0" y="17782"/>
                  </a:lnTo>
                  <a:lnTo>
                    <a:pt x="11034" y="16110"/>
                  </a:lnTo>
                  <a:lnTo>
                    <a:pt x="1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24"/>
            <p:cNvSpPr/>
            <p:nvPr/>
          </p:nvSpPr>
          <p:spPr>
            <a:xfrm flipH="1">
              <a:off x="7351825" y="1827125"/>
              <a:ext cx="183150" cy="892125"/>
            </a:xfrm>
            <a:custGeom>
              <a:avLst/>
              <a:gdLst/>
              <a:ahLst/>
              <a:cxnLst/>
              <a:rect l="l" t="t" r="r" b="b"/>
              <a:pathLst>
                <a:path w="7326" h="35685" extrusionOk="0">
                  <a:moveTo>
                    <a:pt x="2493" y="0"/>
                  </a:moveTo>
                  <a:lnTo>
                    <a:pt x="0" y="19332"/>
                  </a:lnTo>
                  <a:lnTo>
                    <a:pt x="1946" y="35684"/>
                  </a:lnTo>
                  <a:lnTo>
                    <a:pt x="4985" y="24651"/>
                  </a:lnTo>
                  <a:lnTo>
                    <a:pt x="1034" y="19666"/>
                  </a:lnTo>
                  <a:lnTo>
                    <a:pt x="7326" y="9483"/>
                  </a:lnTo>
                  <a:lnTo>
                    <a:pt x="2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24"/>
            <p:cNvSpPr/>
            <p:nvPr/>
          </p:nvSpPr>
          <p:spPr>
            <a:xfrm flipH="1">
              <a:off x="7360175" y="3565750"/>
              <a:ext cx="82100" cy="64600"/>
            </a:xfrm>
            <a:custGeom>
              <a:avLst/>
              <a:gdLst/>
              <a:ahLst/>
              <a:cxnLst/>
              <a:rect l="l" t="t" r="r" b="b"/>
              <a:pathLst>
                <a:path w="3284" h="2584" fill="none" extrusionOk="0">
                  <a:moveTo>
                    <a:pt x="1" y="0"/>
                  </a:moveTo>
                  <a:lnTo>
                    <a:pt x="3283" y="2584"/>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24"/>
            <p:cNvSpPr/>
            <p:nvPr/>
          </p:nvSpPr>
          <p:spPr>
            <a:xfrm flipH="1">
              <a:off x="7876900" y="3546750"/>
              <a:ext cx="80575" cy="72975"/>
            </a:xfrm>
            <a:custGeom>
              <a:avLst/>
              <a:gdLst/>
              <a:ahLst/>
              <a:cxnLst/>
              <a:rect l="l" t="t" r="r" b="b"/>
              <a:pathLst>
                <a:path w="3223" h="2919" fill="none" extrusionOk="0">
                  <a:moveTo>
                    <a:pt x="0" y="0"/>
                  </a:moveTo>
                  <a:lnTo>
                    <a:pt x="3222" y="2918"/>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24"/>
            <p:cNvSpPr/>
            <p:nvPr/>
          </p:nvSpPr>
          <p:spPr>
            <a:xfrm flipH="1">
              <a:off x="7917175" y="3194150"/>
              <a:ext cx="513725" cy="360975"/>
            </a:xfrm>
            <a:custGeom>
              <a:avLst/>
              <a:gdLst/>
              <a:ahLst/>
              <a:cxnLst/>
              <a:rect l="l" t="t" r="r" b="b"/>
              <a:pathLst>
                <a:path w="20549" h="14439" extrusionOk="0">
                  <a:moveTo>
                    <a:pt x="1" y="1"/>
                  </a:moveTo>
                  <a:lnTo>
                    <a:pt x="1" y="12250"/>
                  </a:lnTo>
                  <a:cubicBezTo>
                    <a:pt x="1" y="13466"/>
                    <a:pt x="973" y="14439"/>
                    <a:pt x="2189" y="14439"/>
                  </a:cubicBezTo>
                  <a:lnTo>
                    <a:pt x="18360" y="14439"/>
                  </a:lnTo>
                  <a:cubicBezTo>
                    <a:pt x="19576" y="14439"/>
                    <a:pt x="20548" y="13466"/>
                    <a:pt x="20548" y="12250"/>
                  </a:cubicBezTo>
                  <a:lnTo>
                    <a:pt x="20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24"/>
            <p:cNvSpPr/>
            <p:nvPr/>
          </p:nvSpPr>
          <p:spPr>
            <a:xfrm flipH="1">
              <a:off x="7946825" y="3193400"/>
              <a:ext cx="484075" cy="130725"/>
            </a:xfrm>
            <a:custGeom>
              <a:avLst/>
              <a:gdLst/>
              <a:ahLst/>
              <a:cxnLst/>
              <a:rect l="l" t="t" r="r" b="b"/>
              <a:pathLst>
                <a:path w="19363" h="5229" extrusionOk="0">
                  <a:moveTo>
                    <a:pt x="1" y="0"/>
                  </a:moveTo>
                  <a:lnTo>
                    <a:pt x="1" y="4134"/>
                  </a:lnTo>
                  <a:lnTo>
                    <a:pt x="1369" y="5228"/>
                  </a:lnTo>
                  <a:lnTo>
                    <a:pt x="19363" y="343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24"/>
            <p:cNvSpPr/>
            <p:nvPr/>
          </p:nvSpPr>
          <p:spPr>
            <a:xfrm flipH="1">
              <a:off x="8328275" y="3261775"/>
              <a:ext cx="38800" cy="229525"/>
            </a:xfrm>
            <a:custGeom>
              <a:avLst/>
              <a:gdLst/>
              <a:ahLst/>
              <a:cxnLst/>
              <a:rect l="l" t="t" r="r" b="b"/>
              <a:pathLst>
                <a:path w="1552"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24"/>
            <p:cNvSpPr/>
            <p:nvPr/>
          </p:nvSpPr>
          <p:spPr>
            <a:xfrm flipH="1">
              <a:off x="7981025" y="3261775"/>
              <a:ext cx="38775" cy="229525"/>
            </a:xfrm>
            <a:custGeom>
              <a:avLst/>
              <a:gdLst/>
              <a:ahLst/>
              <a:cxnLst/>
              <a:rect l="l" t="t" r="r" b="b"/>
              <a:pathLst>
                <a:path w="1551"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24"/>
            <p:cNvSpPr/>
            <p:nvPr/>
          </p:nvSpPr>
          <p:spPr>
            <a:xfrm flipH="1">
              <a:off x="7917175" y="3193400"/>
              <a:ext cx="513725" cy="85900"/>
            </a:xfrm>
            <a:custGeom>
              <a:avLst/>
              <a:gdLst/>
              <a:ahLst/>
              <a:cxnLst/>
              <a:rect l="l" t="t" r="r" b="b"/>
              <a:pathLst>
                <a:path w="20549" h="3436" extrusionOk="0">
                  <a:moveTo>
                    <a:pt x="1" y="0"/>
                  </a:moveTo>
                  <a:lnTo>
                    <a:pt x="1186" y="3435"/>
                  </a:lnTo>
                  <a:lnTo>
                    <a:pt x="19363" y="3435"/>
                  </a:lnTo>
                  <a:lnTo>
                    <a:pt x="20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24"/>
            <p:cNvSpPr/>
            <p:nvPr/>
          </p:nvSpPr>
          <p:spPr>
            <a:xfrm flipH="1">
              <a:off x="7449100" y="1773150"/>
              <a:ext cx="221150" cy="119350"/>
            </a:xfrm>
            <a:custGeom>
              <a:avLst/>
              <a:gdLst/>
              <a:ahLst/>
              <a:cxnLst/>
              <a:rect l="l" t="t" r="r" b="b"/>
              <a:pathLst>
                <a:path w="8846" h="4774" extrusionOk="0">
                  <a:moveTo>
                    <a:pt x="1247" y="1"/>
                  </a:moveTo>
                  <a:lnTo>
                    <a:pt x="1" y="1490"/>
                  </a:lnTo>
                  <a:lnTo>
                    <a:pt x="3375" y="4773"/>
                  </a:lnTo>
                  <a:lnTo>
                    <a:pt x="4834" y="3010"/>
                  </a:lnTo>
                  <a:lnTo>
                    <a:pt x="6262" y="4773"/>
                  </a:lnTo>
                  <a:lnTo>
                    <a:pt x="8846" y="2402"/>
                  </a:lnTo>
                  <a:lnTo>
                    <a:pt x="7509" y="882"/>
                  </a:lnTo>
                  <a:lnTo>
                    <a:pt x="4986" y="1886"/>
                  </a:lnTo>
                  <a:lnTo>
                    <a:pt x="1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24"/>
            <p:cNvSpPr/>
            <p:nvPr/>
          </p:nvSpPr>
          <p:spPr>
            <a:xfrm flipH="1">
              <a:off x="6871575" y="2270800"/>
              <a:ext cx="130725" cy="145250"/>
            </a:xfrm>
            <a:custGeom>
              <a:avLst/>
              <a:gdLst/>
              <a:ahLst/>
              <a:cxnLst/>
              <a:rect l="l" t="t" r="r" b="b"/>
              <a:pathLst>
                <a:path w="5229" h="5810" extrusionOk="0">
                  <a:moveTo>
                    <a:pt x="4776" y="0"/>
                  </a:moveTo>
                  <a:cubicBezTo>
                    <a:pt x="4352" y="0"/>
                    <a:pt x="3770" y="2709"/>
                    <a:pt x="3770" y="2709"/>
                  </a:cubicBezTo>
                  <a:cubicBezTo>
                    <a:pt x="3770" y="2709"/>
                    <a:pt x="4250" y="217"/>
                    <a:pt x="3778" y="217"/>
                  </a:cubicBezTo>
                  <a:cubicBezTo>
                    <a:pt x="3776" y="217"/>
                    <a:pt x="3773" y="217"/>
                    <a:pt x="3770" y="217"/>
                  </a:cubicBezTo>
                  <a:cubicBezTo>
                    <a:pt x="3293" y="273"/>
                    <a:pt x="2893" y="2635"/>
                    <a:pt x="2835" y="2997"/>
                  </a:cubicBezTo>
                  <a:lnTo>
                    <a:pt x="2835" y="2997"/>
                  </a:lnTo>
                  <a:cubicBezTo>
                    <a:pt x="2882" y="2693"/>
                    <a:pt x="3132" y="1002"/>
                    <a:pt x="2827" y="946"/>
                  </a:cubicBezTo>
                  <a:cubicBezTo>
                    <a:pt x="2822" y="945"/>
                    <a:pt x="2817" y="944"/>
                    <a:pt x="2812" y="944"/>
                  </a:cubicBezTo>
                  <a:cubicBezTo>
                    <a:pt x="2504" y="944"/>
                    <a:pt x="1916" y="3591"/>
                    <a:pt x="1916" y="3591"/>
                  </a:cubicBezTo>
                  <a:cubicBezTo>
                    <a:pt x="1916" y="3591"/>
                    <a:pt x="2128" y="1828"/>
                    <a:pt x="1703" y="1797"/>
                  </a:cubicBezTo>
                  <a:cubicBezTo>
                    <a:pt x="1700" y="1797"/>
                    <a:pt x="1697" y="1797"/>
                    <a:pt x="1694" y="1797"/>
                  </a:cubicBezTo>
                  <a:cubicBezTo>
                    <a:pt x="1277" y="1797"/>
                    <a:pt x="1246" y="3837"/>
                    <a:pt x="1065" y="4259"/>
                  </a:cubicBezTo>
                  <a:cubicBezTo>
                    <a:pt x="882" y="4685"/>
                    <a:pt x="1" y="5688"/>
                    <a:pt x="1" y="5688"/>
                  </a:cubicBezTo>
                  <a:cubicBezTo>
                    <a:pt x="1" y="5688"/>
                    <a:pt x="987" y="5810"/>
                    <a:pt x="1851" y="5810"/>
                  </a:cubicBezTo>
                  <a:cubicBezTo>
                    <a:pt x="2284" y="5810"/>
                    <a:pt x="2686" y="5779"/>
                    <a:pt x="2919" y="5688"/>
                  </a:cubicBezTo>
                  <a:cubicBezTo>
                    <a:pt x="4043" y="5202"/>
                    <a:pt x="4256" y="4320"/>
                    <a:pt x="4590" y="3743"/>
                  </a:cubicBezTo>
                  <a:cubicBezTo>
                    <a:pt x="4894" y="3196"/>
                    <a:pt x="4499" y="2679"/>
                    <a:pt x="4438" y="2557"/>
                  </a:cubicBezTo>
                  <a:cubicBezTo>
                    <a:pt x="4378" y="2466"/>
                    <a:pt x="5229" y="156"/>
                    <a:pt x="4803" y="4"/>
                  </a:cubicBezTo>
                  <a:cubicBezTo>
                    <a:pt x="4794" y="2"/>
                    <a:pt x="4785"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24"/>
            <p:cNvSpPr/>
            <p:nvPr/>
          </p:nvSpPr>
          <p:spPr>
            <a:xfrm flipH="1">
              <a:off x="7311550" y="2553575"/>
              <a:ext cx="80575" cy="117800"/>
            </a:xfrm>
            <a:custGeom>
              <a:avLst/>
              <a:gdLst/>
              <a:ahLst/>
              <a:cxnLst/>
              <a:rect l="l" t="t" r="r" b="b"/>
              <a:pathLst>
                <a:path w="3223" h="4712" extrusionOk="0">
                  <a:moveTo>
                    <a:pt x="730" y="0"/>
                  </a:moveTo>
                  <a:lnTo>
                    <a:pt x="1" y="395"/>
                  </a:lnTo>
                  <a:lnTo>
                    <a:pt x="2493" y="4712"/>
                  </a:lnTo>
                  <a:lnTo>
                    <a:pt x="3223" y="4316"/>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124"/>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3067" name="Google Shape;3067;p124"/>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3068" name="Google Shape;3068;p124"/>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3069" name="Google Shape;3069;p124"/>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$102</a:t>
            </a:r>
            <a:endParaRPr sz="1800" b="1">
              <a:solidFill>
                <a:schemeClr val="lt1"/>
              </a:solidFill>
              <a:latin typeface="Open Sans"/>
              <a:ea typeface="Open Sans"/>
              <a:cs typeface="Open Sans"/>
              <a:sym typeface="Open Sans"/>
            </a:endParaRPr>
          </a:p>
        </p:txBody>
      </p:sp>
      <p:sp>
        <p:nvSpPr>
          <p:cNvPr id="2" name="Rectangle 1"/>
          <p:cNvSpPr/>
          <p:nvPr/>
        </p:nvSpPr>
        <p:spPr>
          <a:xfrm>
            <a:off x="2919045" y="1387497"/>
            <a:ext cx="5395965" cy="2580194"/>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Regulatory </a:t>
            </a:r>
            <a:r>
              <a:rPr lang="en-US" sz="1800" dirty="0">
                <a:latin typeface="Times New Roman" panose="02020603050405020304" pitchFamily="18" charset="0"/>
                <a:ea typeface="Calibri" panose="020F0502020204030204" pitchFamily="34" charset="0"/>
                <a:cs typeface="Times New Roman" panose="02020603050405020304" pitchFamily="18" charset="0"/>
              </a:rPr>
              <a:t>Compliance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Hardware Limitations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Database Technology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Integration with Existing Systems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Design Conventions and Programming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66"/>
                                        </p:tgtEl>
                                        <p:attrNameLst>
                                          <p:attrName>style.visibility</p:attrName>
                                        </p:attrNameLst>
                                      </p:cBhvr>
                                      <p:to>
                                        <p:strVal val="visible"/>
                                      </p:to>
                                    </p:set>
                                    <p:animEffect transition="in" filter="fade">
                                      <p:cBhvr>
                                        <p:cTn id="7" dur="1000"/>
                                        <p:tgtEl>
                                          <p:spTgt spid="3066"/>
                                        </p:tgtEl>
                                      </p:cBhvr>
                                    </p:animEffect>
                                  </p:childTnLst>
                                </p:cTn>
                              </p:par>
                              <p:par>
                                <p:cTn id="8" presetID="10" presetClass="entr" presetSubtype="0" fill="hold" nodeType="withEffect">
                                  <p:stCondLst>
                                    <p:cond delay="0"/>
                                  </p:stCondLst>
                                  <p:childTnLst>
                                    <p:set>
                                      <p:cBhvr>
                                        <p:cTn id="9" dur="1" fill="hold">
                                          <p:stCondLst>
                                            <p:cond delay="0"/>
                                          </p:stCondLst>
                                        </p:cTn>
                                        <p:tgtEl>
                                          <p:spTgt spid="3067"/>
                                        </p:tgtEl>
                                        <p:attrNameLst>
                                          <p:attrName>style.visibility</p:attrName>
                                        </p:attrNameLst>
                                      </p:cBhvr>
                                      <p:to>
                                        <p:strVal val="visible"/>
                                      </p:to>
                                    </p:set>
                                    <p:animEffect transition="in" filter="fade">
                                      <p:cBhvr>
                                        <p:cTn id="10" dur="1000"/>
                                        <p:tgtEl>
                                          <p:spTgt spid="3067"/>
                                        </p:tgtEl>
                                      </p:cBhvr>
                                    </p:animEffect>
                                  </p:childTnLst>
                                </p:cTn>
                              </p:par>
                              <p:par>
                                <p:cTn id="11" presetID="10" presetClass="entr" presetSubtype="0" fill="hold" nodeType="withEffect">
                                  <p:stCondLst>
                                    <p:cond delay="0"/>
                                  </p:stCondLst>
                                  <p:childTnLst>
                                    <p:set>
                                      <p:cBhvr>
                                        <p:cTn id="12" dur="1" fill="hold">
                                          <p:stCondLst>
                                            <p:cond delay="0"/>
                                          </p:stCondLst>
                                        </p:cTn>
                                        <p:tgtEl>
                                          <p:spTgt spid="3068"/>
                                        </p:tgtEl>
                                        <p:attrNameLst>
                                          <p:attrName>style.visibility</p:attrName>
                                        </p:attrNameLst>
                                      </p:cBhvr>
                                      <p:to>
                                        <p:strVal val="visible"/>
                                      </p:to>
                                    </p:set>
                                    <p:animEffect transition="in" filter="fade">
                                      <p:cBhvr>
                                        <p:cTn id="13" dur="1000"/>
                                        <p:tgtEl>
                                          <p:spTgt spid="3068"/>
                                        </p:tgtEl>
                                      </p:cBhvr>
                                    </p:animEffect>
                                  </p:childTnLst>
                                </p:cTn>
                              </p:par>
                              <p:par>
                                <p:cTn id="14" presetID="10" presetClass="entr" presetSubtype="0" fill="hold" nodeType="withEffect">
                                  <p:stCondLst>
                                    <p:cond delay="0"/>
                                  </p:stCondLst>
                                  <p:childTnLst>
                                    <p:set>
                                      <p:cBhvr>
                                        <p:cTn id="15" dur="1" fill="hold">
                                          <p:stCondLst>
                                            <p:cond delay="0"/>
                                          </p:stCondLst>
                                        </p:cTn>
                                        <p:tgtEl>
                                          <p:spTgt spid="3069"/>
                                        </p:tgtEl>
                                        <p:attrNameLst>
                                          <p:attrName>style.visibility</p:attrName>
                                        </p:attrNameLst>
                                      </p:cBhvr>
                                      <p:to>
                                        <p:strVal val="visible"/>
                                      </p:to>
                                    </p:set>
                                    <p:animEffect transition="in" filter="fade">
                                      <p:cBhvr>
                                        <p:cTn id="16" dur="1000"/>
                                        <p:tgtEl>
                                          <p:spTgt spid="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82"/>
          <p:cNvSpPr txBox="1">
            <a:spLocks noGrp="1"/>
          </p:cNvSpPr>
          <p:nvPr>
            <p:ph type="title"/>
          </p:nvPr>
        </p:nvSpPr>
        <p:spPr>
          <a:xfrm>
            <a:off x="597668" y="576034"/>
            <a:ext cx="7717800" cy="572700"/>
          </a:xfrm>
          <a:prstGeom prst="rect">
            <a:avLst/>
          </a:prstGeom>
        </p:spPr>
        <p:txBody>
          <a:bodyPr spcFirstLastPara="1" wrap="square" lIns="91425" tIns="91425" rIns="91425" bIns="91425" anchor="t" anchorCtr="0">
            <a:noAutofit/>
          </a:bodyPr>
          <a:lstStyle/>
          <a:p>
            <a:pPr lvl="0"/>
            <a:r>
              <a:rPr lang="en-US" dirty="0" smtClean="0"/>
              <a:t>2.5 Assumptions </a:t>
            </a:r>
            <a:r>
              <a:rPr lang="en-US" dirty="0"/>
              <a:t>and Dependencies</a:t>
            </a:r>
            <a:endParaRPr dirty="0"/>
          </a:p>
        </p:txBody>
      </p:sp>
      <p:sp>
        <p:nvSpPr>
          <p:cNvPr id="1526" name="Google Shape;1526;p82"/>
          <p:cNvSpPr txBox="1">
            <a:spLocks noGrp="1"/>
          </p:cNvSpPr>
          <p:nvPr>
            <p:ph type="body" idx="1"/>
          </p:nvPr>
        </p:nvSpPr>
        <p:spPr>
          <a:xfrm>
            <a:off x="733527" y="1333041"/>
            <a:ext cx="7876670" cy="2315700"/>
          </a:xfrm>
          <a:prstGeom prst="rect">
            <a:avLst/>
          </a:prstGeom>
        </p:spPr>
        <p:txBody>
          <a:bodyPr spcFirstLastPara="1" wrap="square" lIns="91425" tIns="91425" rIns="91425" bIns="91425" anchor="t" anchorCtr="0">
            <a:noAutofit/>
          </a:bodyPr>
          <a:lstStyle/>
          <a:p>
            <a:pPr>
              <a:lnSpc>
                <a:spcPct val="150000"/>
              </a:lnSpc>
            </a:pPr>
            <a:r>
              <a:rPr lang="en-US" dirty="0" smtClean="0">
                <a:solidFill>
                  <a:srgbClr val="FF0000"/>
                </a:solidFill>
              </a:rPr>
              <a:t>Assumptions</a:t>
            </a:r>
            <a:r>
              <a:rPr lang="en-US" dirty="0" smtClean="0"/>
              <a:t> </a:t>
            </a:r>
            <a:r>
              <a:rPr lang="en-US" dirty="0"/>
              <a:t>about third-party components, regulatory compliance, hardware stability, user availability, and development </a:t>
            </a:r>
            <a:r>
              <a:rPr lang="en-US" dirty="0" smtClean="0"/>
              <a:t>resources.</a:t>
            </a:r>
          </a:p>
          <a:p>
            <a:pPr marL="114300" indent="0">
              <a:lnSpc>
                <a:spcPct val="150000"/>
              </a:lnSpc>
              <a:buNone/>
            </a:pPr>
            <a:endParaRPr lang="en-US" dirty="0" smtClean="0"/>
          </a:p>
          <a:p>
            <a:pPr>
              <a:lnSpc>
                <a:spcPct val="150000"/>
              </a:lnSpc>
            </a:pPr>
            <a:r>
              <a:rPr lang="en-US" dirty="0" smtClean="0">
                <a:solidFill>
                  <a:srgbClr val="FF0000"/>
                </a:solidFill>
              </a:rPr>
              <a:t>Dependencies </a:t>
            </a:r>
            <a:r>
              <a:rPr lang="en-US" dirty="0"/>
              <a:t>on external system integration, web browser compatibility, university policies, and external software updates</a:t>
            </a:r>
            <a:endParaRPr dirty="0"/>
          </a:p>
        </p:txBody>
      </p:sp>
      <p:grpSp>
        <p:nvGrpSpPr>
          <p:cNvPr id="4" name="Google Shape;2521;p107"/>
          <p:cNvGrpSpPr/>
          <p:nvPr/>
        </p:nvGrpSpPr>
        <p:grpSpPr>
          <a:xfrm>
            <a:off x="6555531" y="3109965"/>
            <a:ext cx="2054666" cy="1873114"/>
            <a:chOff x="3485951" y="1648775"/>
            <a:chExt cx="2191146" cy="2113322"/>
          </a:xfrm>
        </p:grpSpPr>
        <p:sp>
          <p:nvSpPr>
            <p:cNvPr id="5" name="Google Shape;2522;p107"/>
            <p:cNvSpPr/>
            <p:nvPr/>
          </p:nvSpPr>
          <p:spPr>
            <a:xfrm>
              <a:off x="4295570" y="2491041"/>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3;p107"/>
            <p:cNvSpPr/>
            <p:nvPr/>
          </p:nvSpPr>
          <p:spPr>
            <a:xfrm>
              <a:off x="4296846" y="2490977"/>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dk2">
                <a:alpha val="151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4;p107"/>
            <p:cNvSpPr/>
            <p:nvPr/>
          </p:nvSpPr>
          <p:spPr>
            <a:xfrm>
              <a:off x="3485951" y="3549898"/>
              <a:ext cx="398617" cy="188495"/>
            </a:xfrm>
            <a:custGeom>
              <a:avLst/>
              <a:gdLst/>
              <a:ahLst/>
              <a:cxnLst/>
              <a:rect l="l" t="t" r="r" b="b"/>
              <a:pathLst>
                <a:path w="10174" h="4811" extrusionOk="0">
                  <a:moveTo>
                    <a:pt x="8674" y="1"/>
                  </a:moveTo>
                  <a:cubicBezTo>
                    <a:pt x="8199" y="1"/>
                    <a:pt x="7856" y="703"/>
                    <a:pt x="7298" y="1275"/>
                  </a:cubicBezTo>
                  <a:cubicBezTo>
                    <a:pt x="6445" y="2147"/>
                    <a:pt x="5414" y="2643"/>
                    <a:pt x="4303" y="3139"/>
                  </a:cubicBezTo>
                  <a:cubicBezTo>
                    <a:pt x="3649" y="3417"/>
                    <a:pt x="0" y="3674"/>
                    <a:pt x="1111" y="4666"/>
                  </a:cubicBezTo>
                  <a:cubicBezTo>
                    <a:pt x="2464" y="4761"/>
                    <a:pt x="3817" y="4810"/>
                    <a:pt x="5171" y="4810"/>
                  </a:cubicBezTo>
                  <a:cubicBezTo>
                    <a:pt x="6653" y="4810"/>
                    <a:pt x="8136" y="4751"/>
                    <a:pt x="9618" y="4626"/>
                  </a:cubicBezTo>
                  <a:cubicBezTo>
                    <a:pt x="9658" y="3595"/>
                    <a:pt x="10174" y="1414"/>
                    <a:pt x="9440" y="521"/>
                  </a:cubicBezTo>
                  <a:cubicBezTo>
                    <a:pt x="9135" y="148"/>
                    <a:pt x="8890" y="1"/>
                    <a:pt x="8674" y="1"/>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5;p107"/>
            <p:cNvSpPr/>
            <p:nvPr/>
          </p:nvSpPr>
          <p:spPr>
            <a:xfrm>
              <a:off x="3776550" y="2827094"/>
              <a:ext cx="1792524" cy="817177"/>
            </a:xfrm>
            <a:custGeom>
              <a:avLst/>
              <a:gdLst/>
              <a:ahLst/>
              <a:cxnLst/>
              <a:rect l="l" t="t" r="r" b="b"/>
              <a:pathLst>
                <a:path w="45751" h="20857" extrusionOk="0">
                  <a:moveTo>
                    <a:pt x="17227" y="1"/>
                  </a:moveTo>
                  <a:cubicBezTo>
                    <a:pt x="16736" y="1"/>
                    <a:pt x="16254" y="94"/>
                    <a:pt x="15806" y="288"/>
                  </a:cubicBezTo>
                  <a:cubicBezTo>
                    <a:pt x="15488" y="447"/>
                    <a:pt x="15191" y="665"/>
                    <a:pt x="14953" y="923"/>
                  </a:cubicBezTo>
                  <a:cubicBezTo>
                    <a:pt x="14824" y="873"/>
                    <a:pt x="14685" y="848"/>
                    <a:pt x="14544" y="848"/>
                  </a:cubicBezTo>
                  <a:cubicBezTo>
                    <a:pt x="14403" y="848"/>
                    <a:pt x="14259" y="873"/>
                    <a:pt x="14120" y="923"/>
                  </a:cubicBezTo>
                  <a:cubicBezTo>
                    <a:pt x="13783" y="1081"/>
                    <a:pt x="13505" y="1339"/>
                    <a:pt x="13287" y="1637"/>
                  </a:cubicBezTo>
                  <a:cubicBezTo>
                    <a:pt x="8468" y="7388"/>
                    <a:pt x="4026" y="13456"/>
                    <a:pt x="0" y="19782"/>
                  </a:cubicBezTo>
                  <a:cubicBezTo>
                    <a:pt x="793" y="20000"/>
                    <a:pt x="1408" y="20377"/>
                    <a:pt x="2201" y="20595"/>
                  </a:cubicBezTo>
                  <a:cubicBezTo>
                    <a:pt x="2955" y="18454"/>
                    <a:pt x="4720" y="16847"/>
                    <a:pt x="6584" y="15558"/>
                  </a:cubicBezTo>
                  <a:cubicBezTo>
                    <a:pt x="7873" y="14666"/>
                    <a:pt x="9222" y="13873"/>
                    <a:pt x="10491" y="12980"/>
                  </a:cubicBezTo>
                  <a:lnTo>
                    <a:pt x="10491" y="12980"/>
                  </a:lnTo>
                  <a:cubicBezTo>
                    <a:pt x="9757" y="15400"/>
                    <a:pt x="9023" y="17819"/>
                    <a:pt x="8290" y="20258"/>
                  </a:cubicBezTo>
                  <a:cubicBezTo>
                    <a:pt x="10178" y="20327"/>
                    <a:pt x="9461" y="20442"/>
                    <a:pt x="9733" y="20442"/>
                  </a:cubicBezTo>
                  <a:cubicBezTo>
                    <a:pt x="9855" y="20442"/>
                    <a:pt x="10178" y="20419"/>
                    <a:pt x="11026" y="20357"/>
                  </a:cubicBezTo>
                  <a:cubicBezTo>
                    <a:pt x="11502" y="17105"/>
                    <a:pt x="15250" y="13833"/>
                    <a:pt x="17114" y="10581"/>
                  </a:cubicBezTo>
                  <a:cubicBezTo>
                    <a:pt x="18820" y="13218"/>
                    <a:pt x="21120" y="15419"/>
                    <a:pt x="23857" y="17006"/>
                  </a:cubicBezTo>
                  <a:cubicBezTo>
                    <a:pt x="25194" y="17790"/>
                    <a:pt x="26723" y="18398"/>
                    <a:pt x="28242" y="18398"/>
                  </a:cubicBezTo>
                  <a:cubicBezTo>
                    <a:pt x="28414" y="18398"/>
                    <a:pt x="28585" y="18390"/>
                    <a:pt x="28755" y="18374"/>
                  </a:cubicBezTo>
                  <a:cubicBezTo>
                    <a:pt x="30957" y="19703"/>
                    <a:pt x="33356" y="20655"/>
                    <a:pt x="35895" y="20833"/>
                  </a:cubicBezTo>
                  <a:cubicBezTo>
                    <a:pt x="36124" y="20849"/>
                    <a:pt x="36355" y="20857"/>
                    <a:pt x="36587" y="20857"/>
                  </a:cubicBezTo>
                  <a:cubicBezTo>
                    <a:pt x="40173" y="20857"/>
                    <a:pt x="43896" y="18996"/>
                    <a:pt x="45275" y="15717"/>
                  </a:cubicBezTo>
                  <a:cubicBezTo>
                    <a:pt x="45592" y="14983"/>
                    <a:pt x="45751" y="14051"/>
                    <a:pt x="45275" y="13416"/>
                  </a:cubicBezTo>
                  <a:cubicBezTo>
                    <a:pt x="44839" y="12841"/>
                    <a:pt x="44026" y="12703"/>
                    <a:pt x="43272" y="12643"/>
                  </a:cubicBezTo>
                  <a:cubicBezTo>
                    <a:pt x="42849" y="12615"/>
                    <a:pt x="42419" y="12602"/>
                    <a:pt x="41984" y="12602"/>
                  </a:cubicBezTo>
                  <a:cubicBezTo>
                    <a:pt x="39325" y="12602"/>
                    <a:pt x="36497" y="13103"/>
                    <a:pt x="33991" y="13853"/>
                  </a:cubicBezTo>
                  <a:cubicBezTo>
                    <a:pt x="30917" y="9768"/>
                    <a:pt x="27347" y="6079"/>
                    <a:pt x="23342" y="2886"/>
                  </a:cubicBezTo>
                  <a:cubicBezTo>
                    <a:pt x="21676" y="1557"/>
                    <a:pt x="19831" y="288"/>
                    <a:pt x="17709" y="30"/>
                  </a:cubicBezTo>
                  <a:cubicBezTo>
                    <a:pt x="17548" y="11"/>
                    <a:pt x="17387" y="1"/>
                    <a:pt x="1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6;p107"/>
            <p:cNvSpPr/>
            <p:nvPr/>
          </p:nvSpPr>
          <p:spPr>
            <a:xfrm>
              <a:off x="4565168" y="1905996"/>
              <a:ext cx="533828" cy="601413"/>
            </a:xfrm>
            <a:custGeom>
              <a:avLst/>
              <a:gdLst/>
              <a:ahLst/>
              <a:cxnLst/>
              <a:rect l="l" t="t" r="r" b="b"/>
              <a:pathLst>
                <a:path w="13625" h="15350" extrusionOk="0">
                  <a:moveTo>
                    <a:pt x="3321" y="0"/>
                  </a:moveTo>
                  <a:cubicBezTo>
                    <a:pt x="2924" y="0"/>
                    <a:pt x="2541" y="86"/>
                    <a:pt x="2182" y="258"/>
                  </a:cubicBezTo>
                  <a:cubicBezTo>
                    <a:pt x="1369" y="714"/>
                    <a:pt x="1171" y="1745"/>
                    <a:pt x="913" y="2618"/>
                  </a:cubicBezTo>
                  <a:cubicBezTo>
                    <a:pt x="695" y="3391"/>
                    <a:pt x="397" y="4125"/>
                    <a:pt x="1" y="4819"/>
                  </a:cubicBezTo>
                  <a:lnTo>
                    <a:pt x="953" y="4938"/>
                  </a:lnTo>
                  <a:cubicBezTo>
                    <a:pt x="913" y="5731"/>
                    <a:pt x="834" y="6504"/>
                    <a:pt x="695" y="7278"/>
                  </a:cubicBezTo>
                  <a:cubicBezTo>
                    <a:pt x="864" y="7466"/>
                    <a:pt x="1071" y="7534"/>
                    <a:pt x="1301" y="7534"/>
                  </a:cubicBezTo>
                  <a:cubicBezTo>
                    <a:pt x="1869" y="7534"/>
                    <a:pt x="2575" y="7124"/>
                    <a:pt x="3195" y="7124"/>
                  </a:cubicBezTo>
                  <a:cubicBezTo>
                    <a:pt x="3353" y="7124"/>
                    <a:pt x="3506" y="7151"/>
                    <a:pt x="3650" y="7218"/>
                  </a:cubicBezTo>
                  <a:cubicBezTo>
                    <a:pt x="3927" y="7397"/>
                    <a:pt x="4165" y="7635"/>
                    <a:pt x="4304" y="7952"/>
                  </a:cubicBezTo>
                  <a:cubicBezTo>
                    <a:pt x="5692" y="10292"/>
                    <a:pt x="6843" y="12771"/>
                    <a:pt x="7755" y="15349"/>
                  </a:cubicBezTo>
                  <a:cubicBezTo>
                    <a:pt x="10194" y="14655"/>
                    <a:pt x="12237" y="12831"/>
                    <a:pt x="13625" y="10728"/>
                  </a:cubicBezTo>
                  <a:lnTo>
                    <a:pt x="6525" y="5057"/>
                  </a:lnTo>
                  <a:cubicBezTo>
                    <a:pt x="6684" y="4402"/>
                    <a:pt x="6783" y="3728"/>
                    <a:pt x="6803" y="3074"/>
                  </a:cubicBezTo>
                  <a:cubicBezTo>
                    <a:pt x="6823" y="2419"/>
                    <a:pt x="6644" y="1765"/>
                    <a:pt x="6268" y="1229"/>
                  </a:cubicBezTo>
                  <a:cubicBezTo>
                    <a:pt x="5673" y="436"/>
                    <a:pt x="4641" y="99"/>
                    <a:pt x="3650" y="20"/>
                  </a:cubicBezTo>
                  <a:cubicBezTo>
                    <a:pt x="3539" y="7"/>
                    <a:pt x="3430" y="0"/>
                    <a:pt x="3321"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107"/>
            <p:cNvSpPr/>
            <p:nvPr/>
          </p:nvSpPr>
          <p:spPr>
            <a:xfrm>
              <a:off x="4490609" y="1829829"/>
              <a:ext cx="365197" cy="285975"/>
            </a:xfrm>
            <a:custGeom>
              <a:avLst/>
              <a:gdLst/>
              <a:ahLst/>
              <a:cxnLst/>
              <a:rect l="l" t="t" r="r" b="b"/>
              <a:pathLst>
                <a:path w="9321" h="7299" extrusionOk="0">
                  <a:moveTo>
                    <a:pt x="1844" y="0"/>
                  </a:moveTo>
                  <a:cubicBezTo>
                    <a:pt x="1150" y="0"/>
                    <a:pt x="278" y="179"/>
                    <a:pt x="139" y="853"/>
                  </a:cubicBezTo>
                  <a:cubicBezTo>
                    <a:pt x="0" y="1468"/>
                    <a:pt x="575" y="1983"/>
                    <a:pt x="1130" y="2281"/>
                  </a:cubicBezTo>
                  <a:cubicBezTo>
                    <a:pt x="2373" y="2973"/>
                    <a:pt x="3758" y="3348"/>
                    <a:pt x="5187" y="3348"/>
                  </a:cubicBezTo>
                  <a:cubicBezTo>
                    <a:pt x="5354" y="3348"/>
                    <a:pt x="5523" y="3342"/>
                    <a:pt x="5692" y="3332"/>
                  </a:cubicBezTo>
                  <a:lnTo>
                    <a:pt x="5692" y="3332"/>
                  </a:lnTo>
                  <a:lnTo>
                    <a:pt x="4859" y="6981"/>
                  </a:lnTo>
                  <a:cubicBezTo>
                    <a:pt x="5216" y="6346"/>
                    <a:pt x="5592" y="5732"/>
                    <a:pt x="6029" y="5156"/>
                  </a:cubicBezTo>
                  <a:cubicBezTo>
                    <a:pt x="6202" y="4889"/>
                    <a:pt x="6487" y="4621"/>
                    <a:pt x="6766" y="4621"/>
                  </a:cubicBezTo>
                  <a:cubicBezTo>
                    <a:pt x="6839" y="4621"/>
                    <a:pt x="6911" y="4640"/>
                    <a:pt x="6981" y="4680"/>
                  </a:cubicBezTo>
                  <a:cubicBezTo>
                    <a:pt x="7258" y="5692"/>
                    <a:pt x="6842" y="6763"/>
                    <a:pt x="5949" y="7298"/>
                  </a:cubicBezTo>
                  <a:cubicBezTo>
                    <a:pt x="6159" y="7177"/>
                    <a:pt x="6398" y="7146"/>
                    <a:pt x="6651" y="7146"/>
                  </a:cubicBezTo>
                  <a:cubicBezTo>
                    <a:pt x="6911" y="7146"/>
                    <a:pt x="7185" y="7178"/>
                    <a:pt x="7457" y="7178"/>
                  </a:cubicBezTo>
                  <a:cubicBezTo>
                    <a:pt x="7872" y="7178"/>
                    <a:pt x="8281" y="7103"/>
                    <a:pt x="8627" y="6723"/>
                  </a:cubicBezTo>
                  <a:cubicBezTo>
                    <a:pt x="9261" y="6009"/>
                    <a:pt x="9281" y="4105"/>
                    <a:pt x="9281" y="3213"/>
                  </a:cubicBezTo>
                  <a:cubicBezTo>
                    <a:pt x="9321" y="2876"/>
                    <a:pt x="9241" y="2559"/>
                    <a:pt x="9083" y="2261"/>
                  </a:cubicBezTo>
                  <a:cubicBezTo>
                    <a:pt x="8924" y="2043"/>
                    <a:pt x="8706" y="1864"/>
                    <a:pt x="8448" y="1745"/>
                  </a:cubicBezTo>
                  <a:cubicBezTo>
                    <a:pt x="6425" y="615"/>
                    <a:pt x="4165" y="2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107"/>
            <p:cNvSpPr/>
            <p:nvPr/>
          </p:nvSpPr>
          <p:spPr>
            <a:xfrm>
              <a:off x="4419888" y="2760839"/>
              <a:ext cx="261096" cy="133721"/>
            </a:xfrm>
            <a:custGeom>
              <a:avLst/>
              <a:gdLst/>
              <a:ahLst/>
              <a:cxnLst/>
              <a:rect l="l" t="t" r="r" b="b"/>
              <a:pathLst>
                <a:path w="6664" h="3413" extrusionOk="0">
                  <a:moveTo>
                    <a:pt x="2195" y="0"/>
                  </a:moveTo>
                  <a:cubicBezTo>
                    <a:pt x="1973" y="0"/>
                    <a:pt x="1750" y="25"/>
                    <a:pt x="1527" y="75"/>
                  </a:cubicBezTo>
                  <a:cubicBezTo>
                    <a:pt x="694" y="294"/>
                    <a:pt x="0" y="1107"/>
                    <a:pt x="40" y="1979"/>
                  </a:cubicBezTo>
                  <a:cubicBezTo>
                    <a:pt x="188" y="2058"/>
                    <a:pt x="352" y="2098"/>
                    <a:pt x="515" y="2098"/>
                  </a:cubicBezTo>
                  <a:cubicBezTo>
                    <a:pt x="719" y="2098"/>
                    <a:pt x="921" y="2034"/>
                    <a:pt x="1087" y="1903"/>
                  </a:cubicBezTo>
                  <a:lnTo>
                    <a:pt x="1087" y="1903"/>
                  </a:lnTo>
                  <a:cubicBezTo>
                    <a:pt x="712" y="2214"/>
                    <a:pt x="3824" y="3413"/>
                    <a:pt x="4548" y="3413"/>
                  </a:cubicBezTo>
                  <a:cubicBezTo>
                    <a:pt x="4576" y="3413"/>
                    <a:pt x="4601" y="3411"/>
                    <a:pt x="4621" y="3407"/>
                  </a:cubicBezTo>
                  <a:cubicBezTo>
                    <a:pt x="6664" y="3010"/>
                    <a:pt x="5157" y="1444"/>
                    <a:pt x="4006" y="611"/>
                  </a:cubicBezTo>
                  <a:cubicBezTo>
                    <a:pt x="3474" y="212"/>
                    <a:pt x="2843" y="0"/>
                    <a:pt x="2195"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107"/>
            <p:cNvSpPr/>
            <p:nvPr/>
          </p:nvSpPr>
          <p:spPr>
            <a:xfrm>
              <a:off x="4545774" y="2266654"/>
              <a:ext cx="1131322" cy="1221789"/>
            </a:xfrm>
            <a:custGeom>
              <a:avLst/>
              <a:gdLst/>
              <a:ahLst/>
              <a:cxnLst/>
              <a:rect l="l" t="t" r="r" b="b"/>
              <a:pathLst>
                <a:path w="28875" h="31184" extrusionOk="0">
                  <a:moveTo>
                    <a:pt x="10302" y="1"/>
                  </a:moveTo>
                  <a:cubicBezTo>
                    <a:pt x="9350" y="1"/>
                    <a:pt x="8412" y="285"/>
                    <a:pt x="7794" y="988"/>
                  </a:cubicBezTo>
                  <a:cubicBezTo>
                    <a:pt x="7397" y="1504"/>
                    <a:pt x="7120" y="2118"/>
                    <a:pt x="6981" y="2753"/>
                  </a:cubicBezTo>
                  <a:cubicBezTo>
                    <a:pt x="6168" y="6104"/>
                    <a:pt x="6981" y="9615"/>
                    <a:pt x="7794" y="12946"/>
                  </a:cubicBezTo>
                  <a:lnTo>
                    <a:pt x="4085" y="12589"/>
                  </a:lnTo>
                  <a:cubicBezTo>
                    <a:pt x="3734" y="12559"/>
                    <a:pt x="3371" y="12528"/>
                    <a:pt x="3013" y="12528"/>
                  </a:cubicBezTo>
                  <a:cubicBezTo>
                    <a:pt x="2439" y="12528"/>
                    <a:pt x="1876" y="12606"/>
                    <a:pt x="1388" y="12887"/>
                  </a:cubicBezTo>
                  <a:cubicBezTo>
                    <a:pt x="417" y="13442"/>
                    <a:pt x="0" y="14731"/>
                    <a:pt x="238" y="15822"/>
                  </a:cubicBezTo>
                  <a:cubicBezTo>
                    <a:pt x="476" y="16912"/>
                    <a:pt x="1249" y="17845"/>
                    <a:pt x="2182" y="18479"/>
                  </a:cubicBezTo>
                  <a:cubicBezTo>
                    <a:pt x="3114" y="19114"/>
                    <a:pt x="4184" y="19510"/>
                    <a:pt x="5236" y="19887"/>
                  </a:cubicBezTo>
                  <a:lnTo>
                    <a:pt x="12276" y="22465"/>
                  </a:lnTo>
                  <a:cubicBezTo>
                    <a:pt x="11641" y="23477"/>
                    <a:pt x="11225" y="24607"/>
                    <a:pt x="11046" y="25797"/>
                  </a:cubicBezTo>
                  <a:cubicBezTo>
                    <a:pt x="10887" y="26987"/>
                    <a:pt x="11185" y="28276"/>
                    <a:pt x="12058" y="29089"/>
                  </a:cubicBezTo>
                  <a:cubicBezTo>
                    <a:pt x="12633" y="29644"/>
                    <a:pt x="13406" y="29942"/>
                    <a:pt x="14179" y="30180"/>
                  </a:cubicBezTo>
                  <a:cubicBezTo>
                    <a:pt x="16148" y="30800"/>
                    <a:pt x="18224" y="31183"/>
                    <a:pt x="20286" y="31183"/>
                  </a:cubicBezTo>
                  <a:cubicBezTo>
                    <a:pt x="21653" y="31183"/>
                    <a:pt x="23013" y="31015"/>
                    <a:pt x="24333" y="30636"/>
                  </a:cubicBezTo>
                  <a:cubicBezTo>
                    <a:pt x="25583" y="30279"/>
                    <a:pt x="26792" y="29723"/>
                    <a:pt x="27665" y="28791"/>
                  </a:cubicBezTo>
                  <a:cubicBezTo>
                    <a:pt x="28557" y="27879"/>
                    <a:pt x="28875" y="26134"/>
                    <a:pt x="28815" y="24845"/>
                  </a:cubicBezTo>
                  <a:cubicBezTo>
                    <a:pt x="28617" y="20839"/>
                    <a:pt x="27129" y="16992"/>
                    <a:pt x="25047" y="13561"/>
                  </a:cubicBezTo>
                  <a:cubicBezTo>
                    <a:pt x="22965" y="10150"/>
                    <a:pt x="20268" y="7136"/>
                    <a:pt x="17491" y="4260"/>
                  </a:cubicBezTo>
                  <a:cubicBezTo>
                    <a:pt x="15766" y="2495"/>
                    <a:pt x="13862" y="671"/>
                    <a:pt x="11463" y="135"/>
                  </a:cubicBezTo>
                  <a:cubicBezTo>
                    <a:pt x="11087" y="49"/>
                    <a:pt x="10694" y="1"/>
                    <a:pt x="10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107"/>
            <p:cNvSpPr/>
            <p:nvPr/>
          </p:nvSpPr>
          <p:spPr>
            <a:xfrm>
              <a:off x="4435443" y="2177910"/>
              <a:ext cx="223796" cy="552516"/>
            </a:xfrm>
            <a:custGeom>
              <a:avLst/>
              <a:gdLst/>
              <a:ahLst/>
              <a:cxnLst/>
              <a:rect l="l" t="t" r="r" b="b"/>
              <a:pathLst>
                <a:path w="5712" h="14102" extrusionOk="0">
                  <a:moveTo>
                    <a:pt x="3847" y="1"/>
                  </a:moveTo>
                  <a:cubicBezTo>
                    <a:pt x="2638" y="2261"/>
                    <a:pt x="873" y="9262"/>
                    <a:pt x="159" y="11820"/>
                  </a:cubicBezTo>
                  <a:cubicBezTo>
                    <a:pt x="0" y="12375"/>
                    <a:pt x="99" y="12950"/>
                    <a:pt x="397" y="13446"/>
                  </a:cubicBezTo>
                  <a:cubicBezTo>
                    <a:pt x="645" y="13848"/>
                    <a:pt x="1096" y="14102"/>
                    <a:pt x="1573" y="14102"/>
                  </a:cubicBezTo>
                  <a:cubicBezTo>
                    <a:pt x="1591" y="14102"/>
                    <a:pt x="1608" y="14101"/>
                    <a:pt x="1626" y="14101"/>
                  </a:cubicBezTo>
                  <a:cubicBezTo>
                    <a:pt x="1854" y="14081"/>
                    <a:pt x="2414" y="14071"/>
                    <a:pt x="2975" y="14071"/>
                  </a:cubicBezTo>
                  <a:cubicBezTo>
                    <a:pt x="3535" y="14071"/>
                    <a:pt x="4095" y="14081"/>
                    <a:pt x="4323" y="14101"/>
                  </a:cubicBezTo>
                  <a:cubicBezTo>
                    <a:pt x="4422" y="11562"/>
                    <a:pt x="3867" y="4086"/>
                    <a:pt x="3768" y="1548"/>
                  </a:cubicBezTo>
                  <a:lnTo>
                    <a:pt x="3768" y="1548"/>
                  </a:lnTo>
                  <a:cubicBezTo>
                    <a:pt x="4303" y="2083"/>
                    <a:pt x="4978" y="2460"/>
                    <a:pt x="5711" y="2599"/>
                  </a:cubicBezTo>
                  <a:lnTo>
                    <a:pt x="5711" y="754"/>
                  </a:lnTo>
                  <a:lnTo>
                    <a:pt x="3847" y="1"/>
                  </a:ln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107"/>
            <p:cNvSpPr/>
            <p:nvPr/>
          </p:nvSpPr>
          <p:spPr>
            <a:xfrm>
              <a:off x="3809148" y="3573837"/>
              <a:ext cx="399440" cy="188260"/>
            </a:xfrm>
            <a:custGeom>
              <a:avLst/>
              <a:gdLst/>
              <a:ahLst/>
              <a:cxnLst/>
              <a:rect l="l" t="t" r="r" b="b"/>
              <a:pathLst>
                <a:path w="10195" h="4805" extrusionOk="0">
                  <a:moveTo>
                    <a:pt x="8673" y="0"/>
                  </a:moveTo>
                  <a:cubicBezTo>
                    <a:pt x="8208" y="0"/>
                    <a:pt x="7874" y="690"/>
                    <a:pt x="7319" y="1259"/>
                  </a:cubicBezTo>
                  <a:cubicBezTo>
                    <a:pt x="6446" y="2151"/>
                    <a:pt x="5415" y="2647"/>
                    <a:pt x="4304" y="3143"/>
                  </a:cubicBezTo>
                  <a:cubicBezTo>
                    <a:pt x="3670" y="3420"/>
                    <a:pt x="1" y="3678"/>
                    <a:pt x="1111" y="4670"/>
                  </a:cubicBezTo>
                  <a:cubicBezTo>
                    <a:pt x="2401" y="4760"/>
                    <a:pt x="3690" y="4805"/>
                    <a:pt x="4979" y="4805"/>
                  </a:cubicBezTo>
                  <a:cubicBezTo>
                    <a:pt x="6525" y="4805"/>
                    <a:pt x="8072" y="4740"/>
                    <a:pt x="9619" y="4610"/>
                  </a:cubicBezTo>
                  <a:cubicBezTo>
                    <a:pt x="9679" y="3599"/>
                    <a:pt x="10194" y="1417"/>
                    <a:pt x="9441" y="525"/>
                  </a:cubicBezTo>
                  <a:cubicBezTo>
                    <a:pt x="9133" y="148"/>
                    <a:pt x="8889" y="0"/>
                    <a:pt x="8673" y="0"/>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107"/>
            <p:cNvSpPr/>
            <p:nvPr/>
          </p:nvSpPr>
          <p:spPr>
            <a:xfrm>
              <a:off x="5114513" y="2466945"/>
              <a:ext cx="177956" cy="695445"/>
            </a:xfrm>
            <a:custGeom>
              <a:avLst/>
              <a:gdLst/>
              <a:ahLst/>
              <a:cxnLst/>
              <a:rect l="l" t="t" r="r" b="b"/>
              <a:pathLst>
                <a:path w="4542" h="17750" extrusionOk="0">
                  <a:moveTo>
                    <a:pt x="179" y="1"/>
                  </a:moveTo>
                  <a:lnTo>
                    <a:pt x="1" y="100"/>
                  </a:lnTo>
                  <a:cubicBezTo>
                    <a:pt x="1766" y="2896"/>
                    <a:pt x="2975" y="6287"/>
                    <a:pt x="3828" y="10789"/>
                  </a:cubicBezTo>
                  <a:cubicBezTo>
                    <a:pt x="4086" y="12197"/>
                    <a:pt x="4324" y="13803"/>
                    <a:pt x="3828" y="15231"/>
                  </a:cubicBezTo>
                  <a:cubicBezTo>
                    <a:pt x="3404" y="16416"/>
                    <a:pt x="2222" y="17523"/>
                    <a:pt x="930" y="17523"/>
                  </a:cubicBezTo>
                  <a:cubicBezTo>
                    <a:pt x="773" y="17523"/>
                    <a:pt x="615" y="17506"/>
                    <a:pt x="457" y="17472"/>
                  </a:cubicBezTo>
                  <a:lnTo>
                    <a:pt x="417" y="17690"/>
                  </a:lnTo>
                  <a:cubicBezTo>
                    <a:pt x="596" y="17730"/>
                    <a:pt x="754" y="17750"/>
                    <a:pt x="933" y="17750"/>
                  </a:cubicBezTo>
                  <a:cubicBezTo>
                    <a:pt x="2321" y="17750"/>
                    <a:pt x="3550" y="16580"/>
                    <a:pt x="4007" y="15311"/>
                  </a:cubicBezTo>
                  <a:cubicBezTo>
                    <a:pt x="4542" y="13823"/>
                    <a:pt x="4284" y="12177"/>
                    <a:pt x="4026" y="10749"/>
                  </a:cubicBezTo>
                  <a:cubicBezTo>
                    <a:pt x="3174" y="6228"/>
                    <a:pt x="1944" y="2797"/>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107"/>
            <p:cNvSpPr/>
            <p:nvPr/>
          </p:nvSpPr>
          <p:spPr>
            <a:xfrm>
              <a:off x="5235737" y="2510475"/>
              <a:ext cx="84707" cy="254121"/>
            </a:xfrm>
            <a:custGeom>
              <a:avLst/>
              <a:gdLst/>
              <a:ahLst/>
              <a:cxnLst/>
              <a:rect l="l" t="t" r="r" b="b"/>
              <a:pathLst>
                <a:path w="2162" h="6486" extrusionOk="0">
                  <a:moveTo>
                    <a:pt x="1527" y="0"/>
                  </a:moveTo>
                  <a:lnTo>
                    <a:pt x="1329" y="60"/>
                  </a:lnTo>
                  <a:cubicBezTo>
                    <a:pt x="1944" y="2261"/>
                    <a:pt x="1448" y="4601"/>
                    <a:pt x="0" y="6346"/>
                  </a:cubicBezTo>
                  <a:lnTo>
                    <a:pt x="179" y="6485"/>
                  </a:lnTo>
                  <a:cubicBezTo>
                    <a:pt x="1666" y="4681"/>
                    <a:pt x="2162" y="2261"/>
                    <a:pt x="15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107"/>
            <p:cNvSpPr/>
            <p:nvPr/>
          </p:nvSpPr>
          <p:spPr>
            <a:xfrm>
              <a:off x="4203888" y="2871759"/>
              <a:ext cx="153860" cy="437484"/>
            </a:xfrm>
            <a:custGeom>
              <a:avLst/>
              <a:gdLst/>
              <a:ahLst/>
              <a:cxnLst/>
              <a:rect l="l" t="t" r="r" b="b"/>
              <a:pathLst>
                <a:path w="3927" h="11166" extrusionOk="0">
                  <a:moveTo>
                    <a:pt x="3748" y="1"/>
                  </a:moveTo>
                  <a:cubicBezTo>
                    <a:pt x="3213" y="893"/>
                    <a:pt x="2796" y="1845"/>
                    <a:pt x="2479" y="2837"/>
                  </a:cubicBezTo>
                  <a:cubicBezTo>
                    <a:pt x="2281" y="3491"/>
                    <a:pt x="2122" y="4146"/>
                    <a:pt x="1983" y="4780"/>
                  </a:cubicBezTo>
                  <a:cubicBezTo>
                    <a:pt x="1924" y="4998"/>
                    <a:pt x="1884" y="5217"/>
                    <a:pt x="1825" y="5415"/>
                  </a:cubicBezTo>
                  <a:cubicBezTo>
                    <a:pt x="1349" y="7358"/>
                    <a:pt x="754" y="9242"/>
                    <a:pt x="0" y="11087"/>
                  </a:cubicBezTo>
                  <a:lnTo>
                    <a:pt x="199" y="11166"/>
                  </a:lnTo>
                  <a:cubicBezTo>
                    <a:pt x="952" y="9302"/>
                    <a:pt x="1567" y="7418"/>
                    <a:pt x="2043" y="5474"/>
                  </a:cubicBezTo>
                  <a:cubicBezTo>
                    <a:pt x="2083" y="5256"/>
                    <a:pt x="2142" y="5038"/>
                    <a:pt x="2182" y="4840"/>
                  </a:cubicBezTo>
                  <a:cubicBezTo>
                    <a:pt x="2321" y="4205"/>
                    <a:pt x="2479" y="3531"/>
                    <a:pt x="2677" y="2916"/>
                  </a:cubicBezTo>
                  <a:cubicBezTo>
                    <a:pt x="2995" y="1925"/>
                    <a:pt x="3411" y="993"/>
                    <a:pt x="3927" y="100"/>
                  </a:cubicBezTo>
                  <a:lnTo>
                    <a:pt x="3748" y="1"/>
                  </a:ln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5;p107"/>
            <p:cNvSpPr/>
            <p:nvPr/>
          </p:nvSpPr>
          <p:spPr>
            <a:xfrm>
              <a:off x="4492920" y="3143712"/>
              <a:ext cx="357439" cy="351249"/>
            </a:xfrm>
            <a:custGeom>
              <a:avLst/>
              <a:gdLst/>
              <a:ahLst/>
              <a:cxnLst/>
              <a:rect l="l" t="t" r="r" b="b"/>
              <a:pathLst>
                <a:path w="9123" h="8965" extrusionOk="0">
                  <a:moveTo>
                    <a:pt x="179" y="1"/>
                  </a:moveTo>
                  <a:lnTo>
                    <a:pt x="1" y="120"/>
                  </a:lnTo>
                  <a:cubicBezTo>
                    <a:pt x="2499" y="3531"/>
                    <a:pt x="5533" y="6525"/>
                    <a:pt x="9004" y="8965"/>
                  </a:cubicBezTo>
                  <a:lnTo>
                    <a:pt x="9123" y="8786"/>
                  </a:lnTo>
                  <a:cubicBezTo>
                    <a:pt x="5672" y="6367"/>
                    <a:pt x="2658" y="3392"/>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6;p107"/>
            <p:cNvSpPr/>
            <p:nvPr/>
          </p:nvSpPr>
          <p:spPr>
            <a:xfrm>
              <a:off x="4447079" y="2949494"/>
              <a:ext cx="68408" cy="248675"/>
            </a:xfrm>
            <a:custGeom>
              <a:avLst/>
              <a:gdLst/>
              <a:ahLst/>
              <a:cxnLst/>
              <a:rect l="l" t="t" r="r" b="b"/>
              <a:pathLst>
                <a:path w="1746" h="6347" extrusionOk="0">
                  <a:moveTo>
                    <a:pt x="1409" y="0"/>
                  </a:moveTo>
                  <a:cubicBezTo>
                    <a:pt x="1527" y="2182"/>
                    <a:pt x="1032" y="4343"/>
                    <a:pt x="0" y="6247"/>
                  </a:cubicBezTo>
                  <a:lnTo>
                    <a:pt x="179" y="6346"/>
                  </a:lnTo>
                  <a:cubicBezTo>
                    <a:pt x="1230" y="4403"/>
                    <a:pt x="1746" y="2221"/>
                    <a:pt x="16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7;p107"/>
            <p:cNvSpPr/>
            <p:nvPr/>
          </p:nvSpPr>
          <p:spPr>
            <a:xfrm>
              <a:off x="3947454" y="1648775"/>
              <a:ext cx="514433" cy="372053"/>
            </a:xfrm>
            <a:custGeom>
              <a:avLst/>
              <a:gdLst/>
              <a:ahLst/>
              <a:cxnLst/>
              <a:rect l="l" t="t" r="r" b="b"/>
              <a:pathLst>
                <a:path w="13130" h="9496" extrusionOk="0">
                  <a:moveTo>
                    <a:pt x="9203" y="1"/>
                  </a:moveTo>
                  <a:cubicBezTo>
                    <a:pt x="8290" y="20"/>
                    <a:pt x="7378" y="60"/>
                    <a:pt x="6486" y="179"/>
                  </a:cubicBezTo>
                  <a:cubicBezTo>
                    <a:pt x="5831" y="179"/>
                    <a:pt x="5177" y="199"/>
                    <a:pt x="4542" y="219"/>
                  </a:cubicBezTo>
                  <a:cubicBezTo>
                    <a:pt x="3452" y="278"/>
                    <a:pt x="1925" y="219"/>
                    <a:pt x="1191" y="1210"/>
                  </a:cubicBezTo>
                  <a:cubicBezTo>
                    <a:pt x="834" y="1666"/>
                    <a:pt x="755" y="2281"/>
                    <a:pt x="655" y="2837"/>
                  </a:cubicBezTo>
                  <a:cubicBezTo>
                    <a:pt x="497" y="3788"/>
                    <a:pt x="398" y="4740"/>
                    <a:pt x="318" y="5692"/>
                  </a:cubicBezTo>
                  <a:cubicBezTo>
                    <a:pt x="239" y="6763"/>
                    <a:pt x="1" y="8270"/>
                    <a:pt x="973" y="9044"/>
                  </a:cubicBezTo>
                  <a:cubicBezTo>
                    <a:pt x="1394" y="9386"/>
                    <a:pt x="1943" y="9495"/>
                    <a:pt x="2519" y="9495"/>
                  </a:cubicBezTo>
                  <a:cubicBezTo>
                    <a:pt x="3245" y="9495"/>
                    <a:pt x="4014" y="9322"/>
                    <a:pt x="4622" y="9222"/>
                  </a:cubicBezTo>
                  <a:cubicBezTo>
                    <a:pt x="6426" y="8925"/>
                    <a:pt x="8191" y="8548"/>
                    <a:pt x="9956" y="8112"/>
                  </a:cubicBezTo>
                  <a:cubicBezTo>
                    <a:pt x="10313" y="8012"/>
                    <a:pt x="10690" y="7893"/>
                    <a:pt x="11047" y="7755"/>
                  </a:cubicBezTo>
                  <a:cubicBezTo>
                    <a:pt x="11047" y="7874"/>
                    <a:pt x="11067" y="7973"/>
                    <a:pt x="11106" y="8072"/>
                  </a:cubicBezTo>
                  <a:cubicBezTo>
                    <a:pt x="11224" y="8356"/>
                    <a:pt x="11468" y="8471"/>
                    <a:pt x="11728" y="8471"/>
                  </a:cubicBezTo>
                  <a:cubicBezTo>
                    <a:pt x="11993" y="8471"/>
                    <a:pt x="12275" y="8351"/>
                    <a:pt x="12455" y="8171"/>
                  </a:cubicBezTo>
                  <a:cubicBezTo>
                    <a:pt x="12812" y="7794"/>
                    <a:pt x="13129" y="6942"/>
                    <a:pt x="12534" y="6644"/>
                  </a:cubicBezTo>
                  <a:cubicBezTo>
                    <a:pt x="12455" y="6604"/>
                    <a:pt x="12376" y="6585"/>
                    <a:pt x="12296" y="6565"/>
                  </a:cubicBezTo>
                  <a:cubicBezTo>
                    <a:pt x="12336" y="6426"/>
                    <a:pt x="12356" y="6307"/>
                    <a:pt x="12376" y="6188"/>
                  </a:cubicBezTo>
                  <a:cubicBezTo>
                    <a:pt x="12475" y="5415"/>
                    <a:pt x="12455" y="4621"/>
                    <a:pt x="12495" y="3848"/>
                  </a:cubicBezTo>
                  <a:cubicBezTo>
                    <a:pt x="12534" y="3074"/>
                    <a:pt x="12633" y="2321"/>
                    <a:pt x="12475" y="1587"/>
                  </a:cubicBezTo>
                  <a:cubicBezTo>
                    <a:pt x="12138" y="1"/>
                    <a:pt x="10531" y="1"/>
                    <a:pt x="9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107"/>
            <p:cNvSpPr/>
            <p:nvPr/>
          </p:nvSpPr>
          <p:spPr>
            <a:xfrm>
              <a:off x="4439322" y="1953796"/>
              <a:ext cx="76166" cy="61630"/>
            </a:xfrm>
            <a:custGeom>
              <a:avLst/>
              <a:gdLst/>
              <a:ahLst/>
              <a:cxnLst/>
              <a:rect l="l" t="t" r="r" b="b"/>
              <a:pathLst>
                <a:path w="1944" h="1573" extrusionOk="0">
                  <a:moveTo>
                    <a:pt x="1112" y="1"/>
                  </a:moveTo>
                  <a:cubicBezTo>
                    <a:pt x="895" y="1"/>
                    <a:pt x="674" y="89"/>
                    <a:pt x="516" y="247"/>
                  </a:cubicBezTo>
                  <a:cubicBezTo>
                    <a:pt x="198" y="465"/>
                    <a:pt x="0" y="822"/>
                    <a:pt x="238" y="1219"/>
                  </a:cubicBezTo>
                  <a:cubicBezTo>
                    <a:pt x="397" y="1453"/>
                    <a:pt x="654" y="1573"/>
                    <a:pt x="912" y="1573"/>
                  </a:cubicBezTo>
                  <a:cubicBezTo>
                    <a:pt x="1136" y="1573"/>
                    <a:pt x="1361" y="1483"/>
                    <a:pt x="1527" y="1298"/>
                  </a:cubicBezTo>
                  <a:cubicBezTo>
                    <a:pt x="1864" y="941"/>
                    <a:pt x="1944" y="287"/>
                    <a:pt x="1428" y="69"/>
                  </a:cubicBezTo>
                  <a:cubicBezTo>
                    <a:pt x="1329" y="23"/>
                    <a:pt x="1221" y="1"/>
                    <a:pt x="1112" y="1"/>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107"/>
            <p:cNvSpPr/>
            <p:nvPr/>
          </p:nvSpPr>
          <p:spPr>
            <a:xfrm>
              <a:off x="4061703" y="1871008"/>
              <a:ext cx="26446" cy="19472"/>
            </a:xfrm>
            <a:custGeom>
              <a:avLst/>
              <a:gdLst/>
              <a:ahLst/>
              <a:cxnLst/>
              <a:rect l="l" t="t" r="r" b="b"/>
              <a:pathLst>
                <a:path w="675" h="497" extrusionOk="0">
                  <a:moveTo>
                    <a:pt x="298" y="0"/>
                  </a:moveTo>
                  <a:cubicBezTo>
                    <a:pt x="0" y="0"/>
                    <a:pt x="60" y="496"/>
                    <a:pt x="377" y="496"/>
                  </a:cubicBezTo>
                  <a:cubicBezTo>
                    <a:pt x="674" y="496"/>
                    <a:pt x="615" y="0"/>
                    <a:pt x="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107"/>
            <p:cNvSpPr/>
            <p:nvPr/>
          </p:nvSpPr>
          <p:spPr>
            <a:xfrm>
              <a:off x="4116869" y="1867912"/>
              <a:ext cx="27230" cy="19433"/>
            </a:xfrm>
            <a:custGeom>
              <a:avLst/>
              <a:gdLst/>
              <a:ahLst/>
              <a:cxnLst/>
              <a:rect l="l" t="t" r="r" b="b"/>
              <a:pathLst>
                <a:path w="695" h="496" extrusionOk="0">
                  <a:moveTo>
                    <a:pt x="317" y="0"/>
                  </a:moveTo>
                  <a:cubicBezTo>
                    <a:pt x="0" y="0"/>
                    <a:pt x="79" y="496"/>
                    <a:pt x="377" y="496"/>
                  </a:cubicBezTo>
                  <a:cubicBezTo>
                    <a:pt x="694" y="496"/>
                    <a:pt x="635"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107"/>
            <p:cNvSpPr/>
            <p:nvPr/>
          </p:nvSpPr>
          <p:spPr>
            <a:xfrm>
              <a:off x="4169684" y="1864778"/>
              <a:ext cx="26446" cy="19472"/>
            </a:xfrm>
            <a:custGeom>
              <a:avLst/>
              <a:gdLst/>
              <a:ahLst/>
              <a:cxnLst/>
              <a:rect l="l" t="t" r="r" b="b"/>
              <a:pathLst>
                <a:path w="675" h="497" extrusionOk="0">
                  <a:moveTo>
                    <a:pt x="318" y="1"/>
                  </a:moveTo>
                  <a:cubicBezTo>
                    <a:pt x="1" y="1"/>
                    <a:pt x="60" y="497"/>
                    <a:pt x="377" y="497"/>
                  </a:cubicBezTo>
                  <a:cubicBezTo>
                    <a:pt x="675" y="497"/>
                    <a:pt x="61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107"/>
            <p:cNvSpPr/>
            <p:nvPr/>
          </p:nvSpPr>
          <p:spPr>
            <a:xfrm>
              <a:off x="4213213" y="1861683"/>
              <a:ext cx="27230" cy="19472"/>
            </a:xfrm>
            <a:custGeom>
              <a:avLst/>
              <a:gdLst/>
              <a:ahLst/>
              <a:cxnLst/>
              <a:rect l="l" t="t" r="r" b="b"/>
              <a:pathLst>
                <a:path w="695" h="497" extrusionOk="0">
                  <a:moveTo>
                    <a:pt x="318" y="0"/>
                  </a:moveTo>
                  <a:cubicBezTo>
                    <a:pt x="0" y="0"/>
                    <a:pt x="80" y="496"/>
                    <a:pt x="377" y="496"/>
                  </a:cubicBezTo>
                  <a:cubicBezTo>
                    <a:pt x="694" y="496"/>
                    <a:pt x="635"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107"/>
            <p:cNvSpPr/>
            <p:nvPr/>
          </p:nvSpPr>
          <p:spPr>
            <a:xfrm>
              <a:off x="4261365" y="1860899"/>
              <a:ext cx="27230" cy="19472"/>
            </a:xfrm>
            <a:custGeom>
              <a:avLst/>
              <a:gdLst/>
              <a:ahLst/>
              <a:cxnLst/>
              <a:rect l="l" t="t" r="r" b="b"/>
              <a:pathLst>
                <a:path w="695" h="497" extrusionOk="0">
                  <a:moveTo>
                    <a:pt x="318" y="1"/>
                  </a:moveTo>
                  <a:cubicBezTo>
                    <a:pt x="1" y="1"/>
                    <a:pt x="80" y="496"/>
                    <a:pt x="378" y="496"/>
                  </a:cubicBezTo>
                  <a:cubicBezTo>
                    <a:pt x="695" y="496"/>
                    <a:pt x="63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6"/>
                                        </p:tgtEl>
                                        <p:attrNameLst>
                                          <p:attrName>style.visibility</p:attrName>
                                        </p:attrNameLst>
                                      </p:cBhvr>
                                      <p:to>
                                        <p:strVal val="visible"/>
                                      </p:to>
                                    </p:set>
                                    <p:animEffect transition="in" filter="fade">
                                      <p:cBhvr>
                                        <p:cTn id="7" dur="10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26">
                                            <p:txEl>
                                              <p:pRg st="0" end="0"/>
                                            </p:txEl>
                                          </p:spTgt>
                                        </p:tgtEl>
                                        <p:attrNameLst>
                                          <p:attrName>style.visibility</p:attrName>
                                        </p:attrNameLst>
                                      </p:cBhvr>
                                      <p:to>
                                        <p:strVal val="visible"/>
                                      </p:to>
                                    </p:set>
                                    <p:anim calcmode="lin" valueType="num">
                                      <p:cBhvr additive="base">
                                        <p:cTn id="12" dur="500" fill="hold"/>
                                        <p:tgtEl>
                                          <p:spTgt spid="152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26">
                                            <p:txEl>
                                              <p:pRg st="2" end="2"/>
                                            </p:txEl>
                                          </p:spTgt>
                                        </p:tgtEl>
                                        <p:attrNameLst>
                                          <p:attrName>style.visibility</p:attrName>
                                        </p:attrNameLst>
                                      </p:cBhvr>
                                      <p:to>
                                        <p:strVal val="visible"/>
                                      </p:to>
                                    </p:set>
                                    <p:animEffect transition="in" filter="barn(inVertical)">
                                      <p:cBhvr>
                                        <p:cTn id="18" dur="500"/>
                                        <p:tgtEl>
                                          <p:spTgt spid="15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4" y="2661052"/>
            <a:ext cx="5863421" cy="748800"/>
          </a:xfrm>
          <a:prstGeom prst="rect">
            <a:avLst/>
          </a:prstGeom>
        </p:spPr>
        <p:txBody>
          <a:bodyPr spcFirstLastPara="1" wrap="square" lIns="91425" tIns="91425" rIns="91425" bIns="91425" anchor="t" anchorCtr="0">
            <a:noAutofit/>
          </a:bodyPr>
          <a:lstStyle/>
          <a:p>
            <a:r>
              <a:rPr lang="en-US" dirty="0" smtClean="0"/>
              <a:t>System Features</a:t>
            </a:r>
            <a:endParaRPr dirty="0"/>
          </a:p>
        </p:txBody>
      </p:sp>
      <p:sp>
        <p:nvSpPr>
          <p:cNvPr id="585" name="Google Shape;585;p58"/>
          <p:cNvSpPr txBox="1">
            <a:spLocks noGrp="1"/>
          </p:cNvSpPr>
          <p:nvPr>
            <p:ph type="title" idx="2"/>
          </p:nvPr>
        </p:nvSpPr>
        <p:spPr>
          <a:xfrm>
            <a:off x="874951" y="783376"/>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45119" y="1116693"/>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b="1" dirty="0" smtClean="0"/>
              <a:t>Description</a:t>
            </a:r>
            <a:r>
              <a:rPr lang="en-US" dirty="0" smtClean="0"/>
              <a:t> </a:t>
            </a:r>
            <a:r>
              <a:rPr lang="en-US" dirty="0"/>
              <a:t>This feature allows authorized users </a:t>
            </a:r>
            <a:r>
              <a:rPr lang="en-US" b="1" dirty="0">
                <a:solidFill>
                  <a:schemeClr val="accent1">
                    <a:lumMod val="75000"/>
                  </a:schemeClr>
                </a:solidFill>
              </a:rPr>
              <a:t>to record and track incidents</a:t>
            </a:r>
            <a:r>
              <a:rPr lang="en-US" dirty="0"/>
              <a:t> that occur within the hostel. Incidents may include maintenance issues, rule violations, or any other noteworthy occurrences.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sz="1400" dirty="0"/>
              <a:t>User </a:t>
            </a:r>
            <a:r>
              <a:rPr lang="en-US" sz="1400" dirty="0" smtClean="0"/>
              <a:t>Authentication</a:t>
            </a:r>
            <a:endParaRPr lang="en-US" sz="1400" dirty="0"/>
          </a:p>
          <a:p>
            <a:pPr lvl="0">
              <a:lnSpc>
                <a:spcPct val="150000"/>
              </a:lnSpc>
            </a:pPr>
            <a:r>
              <a:rPr lang="en-US" sz="1400" dirty="0" smtClean="0"/>
              <a:t>Incident Recording</a:t>
            </a:r>
            <a:endParaRPr lang="en-US" sz="1400" dirty="0"/>
          </a:p>
          <a:p>
            <a:pPr lvl="0">
              <a:lnSpc>
                <a:spcPct val="150000"/>
              </a:lnSpc>
            </a:pPr>
            <a:r>
              <a:rPr lang="en-US" sz="1400" dirty="0" smtClean="0"/>
              <a:t>Incident Tracking</a:t>
            </a:r>
            <a:endParaRPr lang="en-US" sz="1400" dirty="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3.1 Add incident</a:t>
            </a:r>
            <a:endParaRPr lang="en-US" dirty="0"/>
          </a:p>
        </p:txBody>
      </p:sp>
    </p:spTree>
    <p:extLst>
      <p:ext uri="{BB962C8B-B14F-4D97-AF65-F5344CB8AC3E}">
        <p14:creationId xmlns:p14="http://schemas.microsoft.com/office/powerpoint/2010/main" val="4112923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0440" y="1437871"/>
            <a:ext cx="6573105" cy="2913066"/>
          </a:xfrm>
        </p:spPr>
        <p:txBody>
          <a:bodyPr/>
          <a:lstStyle/>
          <a:p>
            <a:pPr marL="114300" indent="0">
              <a:lnSpc>
                <a:spcPct val="150000"/>
              </a:lnSpc>
              <a:buNone/>
            </a:pPr>
            <a:r>
              <a:rPr lang="en-US" b="1" dirty="0" smtClean="0"/>
              <a:t>Description</a:t>
            </a:r>
            <a:r>
              <a:rPr lang="en-US" dirty="0" smtClean="0"/>
              <a:t> </a:t>
            </a:r>
            <a:r>
              <a:rPr lang="en-US" dirty="0"/>
              <a:t>This feature </a:t>
            </a:r>
            <a:r>
              <a:rPr lang="en-US" b="1" dirty="0">
                <a:solidFill>
                  <a:schemeClr val="accent1">
                    <a:lumMod val="75000"/>
                  </a:schemeClr>
                </a:solidFill>
              </a:rPr>
              <a:t>manages the allocation of rooms to residents efficiently</a:t>
            </a:r>
            <a:r>
              <a:rPr lang="en-US" dirty="0"/>
              <a:t>, ensuring a smooth and organized hostel living experience.</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Room Availability </a:t>
            </a:r>
            <a:r>
              <a:rPr lang="en-US" dirty="0" smtClean="0"/>
              <a:t>Check</a:t>
            </a:r>
          </a:p>
          <a:p>
            <a:pPr lvl="0">
              <a:lnSpc>
                <a:spcPct val="150000"/>
              </a:lnSpc>
            </a:pPr>
            <a:r>
              <a:rPr lang="en-US" dirty="0" smtClean="0"/>
              <a:t>Room Allocation</a:t>
            </a:r>
          </a:p>
          <a:p>
            <a:pPr lvl="0">
              <a:lnSpc>
                <a:spcPct val="150000"/>
              </a:lnSpc>
            </a:pPr>
            <a:r>
              <a:rPr lang="en-US" dirty="0" smtClean="0"/>
              <a:t>Room Transfer</a:t>
            </a:r>
            <a:endParaRPr lang="en-US" dirty="0"/>
          </a:p>
          <a:p>
            <a:endParaRPr lang="en-US" dirty="0"/>
          </a:p>
        </p:txBody>
      </p:sp>
      <p:sp>
        <p:nvSpPr>
          <p:cNvPr id="3" name="Title 2"/>
          <p:cNvSpPr>
            <a:spLocks noGrp="1"/>
          </p:cNvSpPr>
          <p:nvPr>
            <p:ph type="title"/>
          </p:nvPr>
        </p:nvSpPr>
        <p:spPr/>
        <p:txBody>
          <a:bodyPr/>
          <a:lstStyle/>
          <a:p>
            <a:r>
              <a:rPr lang="en-US" b="1" dirty="0" smtClean="0"/>
              <a:t>3.2 Allocate </a:t>
            </a:r>
            <a:r>
              <a:rPr lang="en-US" b="1" dirty="0"/>
              <a:t>Room</a:t>
            </a:r>
            <a:r>
              <a:rPr lang="en-US" sz="2400" b="1" dirty="0"/>
              <a:t/>
            </a:r>
            <a:br>
              <a:rPr lang="en-US" sz="2400" b="1" dirty="0"/>
            </a:br>
            <a:endParaRPr lang="en-US" dirty="0"/>
          </a:p>
        </p:txBody>
      </p:sp>
    </p:spTree>
    <p:extLst>
      <p:ext uri="{BB962C8B-B14F-4D97-AF65-F5344CB8AC3E}">
        <p14:creationId xmlns:p14="http://schemas.microsoft.com/office/powerpoint/2010/main" val="2610808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5319" y="1267048"/>
            <a:ext cx="6618323" cy="2315700"/>
          </a:xfrm>
        </p:spPr>
        <p:txBody>
          <a:bodyPr/>
          <a:lstStyle/>
          <a:p>
            <a:pPr marL="114300" indent="0">
              <a:lnSpc>
                <a:spcPct val="150000"/>
              </a:lnSpc>
              <a:buNone/>
            </a:pPr>
            <a:r>
              <a:rPr lang="en-US" b="1" dirty="0" smtClean="0"/>
              <a:t>Description</a:t>
            </a:r>
            <a:r>
              <a:rPr lang="en-US" dirty="0" smtClean="0"/>
              <a:t> </a:t>
            </a:r>
            <a:r>
              <a:rPr lang="en-US" dirty="0"/>
              <a:t>This feature enables residents to </a:t>
            </a:r>
            <a:r>
              <a:rPr lang="en-US" b="1" dirty="0">
                <a:solidFill>
                  <a:schemeClr val="accent1">
                    <a:lumMod val="75000"/>
                  </a:schemeClr>
                </a:solidFill>
              </a:rPr>
              <a:t>provide feedback on hostel services</a:t>
            </a:r>
            <a:r>
              <a:rPr lang="en-US" dirty="0"/>
              <a:t>, contributing to continuous improvement.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a:t>
            </a:r>
            <a:r>
              <a:rPr lang="en-US" dirty="0" smtClean="0"/>
              <a:t>Interface</a:t>
            </a:r>
          </a:p>
          <a:p>
            <a:pPr lvl="0">
              <a:lnSpc>
                <a:spcPct val="150000"/>
              </a:lnSpc>
            </a:pPr>
            <a:r>
              <a:rPr lang="en-US" dirty="0" smtClean="0"/>
              <a:t>Feedback Categories</a:t>
            </a:r>
          </a:p>
          <a:p>
            <a:pPr lvl="0">
              <a:lnSpc>
                <a:spcPct val="150000"/>
              </a:lnSpc>
            </a:pPr>
            <a:r>
              <a:rPr lang="en-US" dirty="0" smtClean="0"/>
              <a:t>Anonymous Feedback</a:t>
            </a:r>
            <a:endParaRPr lang="en-US" dirty="0"/>
          </a:p>
        </p:txBody>
      </p:sp>
      <p:sp>
        <p:nvSpPr>
          <p:cNvPr id="3" name="Title 2"/>
          <p:cNvSpPr>
            <a:spLocks noGrp="1"/>
          </p:cNvSpPr>
          <p:nvPr>
            <p:ph type="title"/>
          </p:nvPr>
        </p:nvSpPr>
        <p:spPr/>
        <p:txBody>
          <a:bodyPr/>
          <a:lstStyle/>
          <a:p>
            <a:r>
              <a:rPr lang="en-US" b="1" dirty="0" smtClean="0"/>
              <a:t>3.3 Add Feedback</a:t>
            </a:r>
            <a:endParaRPr lang="en-US" dirty="0"/>
          </a:p>
        </p:txBody>
      </p:sp>
    </p:spTree>
    <p:extLst>
      <p:ext uri="{BB962C8B-B14F-4D97-AF65-F5344CB8AC3E}">
        <p14:creationId xmlns:p14="http://schemas.microsoft.com/office/powerpoint/2010/main" val="3271903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22286" y="1357483"/>
            <a:ext cx="6899677" cy="2315700"/>
          </a:xfrm>
        </p:spPr>
        <p:txBody>
          <a:bodyPr/>
          <a:lstStyle/>
          <a:p>
            <a:pPr marL="114300" indent="0">
              <a:lnSpc>
                <a:spcPct val="150000"/>
              </a:lnSpc>
              <a:buNone/>
            </a:pPr>
            <a:r>
              <a:rPr lang="en-US" b="1" dirty="0" smtClean="0"/>
              <a:t>Description</a:t>
            </a:r>
            <a:r>
              <a:rPr lang="en-US" dirty="0" smtClean="0"/>
              <a:t> </a:t>
            </a:r>
            <a:r>
              <a:rPr lang="en-US" dirty="0"/>
              <a:t>This feature is designed for </a:t>
            </a:r>
            <a:r>
              <a:rPr lang="en-US" b="1" dirty="0">
                <a:solidFill>
                  <a:schemeClr val="accent1">
                    <a:lumMod val="75000"/>
                  </a:schemeClr>
                </a:solidFill>
              </a:rPr>
              <a:t>administrators to oversee and manage details</a:t>
            </a:r>
            <a:r>
              <a:rPr lang="en-US" dirty="0"/>
              <a:t> and roles of hostel staff.</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Staff </a:t>
            </a:r>
            <a:r>
              <a:rPr lang="en-US" dirty="0" smtClean="0"/>
              <a:t>Information</a:t>
            </a:r>
          </a:p>
          <a:p>
            <a:pPr lvl="0">
              <a:lnSpc>
                <a:spcPct val="150000"/>
              </a:lnSpc>
            </a:pPr>
            <a:r>
              <a:rPr lang="en-US" dirty="0" smtClean="0"/>
              <a:t>Role Assignment</a:t>
            </a:r>
          </a:p>
          <a:p>
            <a:pPr lvl="0">
              <a:lnSpc>
                <a:spcPct val="150000"/>
              </a:lnSpc>
            </a:pPr>
            <a:r>
              <a:rPr lang="en-US" dirty="0" smtClean="0"/>
              <a:t>Staff </a:t>
            </a:r>
            <a:r>
              <a:rPr lang="en-US" dirty="0"/>
              <a:t>Performance Tracking</a:t>
            </a:r>
          </a:p>
        </p:txBody>
      </p:sp>
      <p:sp>
        <p:nvSpPr>
          <p:cNvPr id="3" name="Title 2"/>
          <p:cNvSpPr>
            <a:spLocks noGrp="1"/>
          </p:cNvSpPr>
          <p:nvPr>
            <p:ph type="title"/>
          </p:nvPr>
        </p:nvSpPr>
        <p:spPr/>
        <p:txBody>
          <a:bodyPr/>
          <a:lstStyle/>
          <a:p>
            <a:r>
              <a:rPr lang="en-US" b="1" dirty="0" smtClean="0"/>
              <a:t>3.4 Manage Staff</a:t>
            </a:r>
            <a:endParaRPr lang="en-US" dirty="0"/>
          </a:p>
        </p:txBody>
      </p:sp>
    </p:spTree>
    <p:extLst>
      <p:ext uri="{BB962C8B-B14F-4D97-AF65-F5344CB8AC3E}">
        <p14:creationId xmlns:p14="http://schemas.microsoft.com/office/powerpoint/2010/main" val="44095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0681" y="1372556"/>
            <a:ext cx="6822831" cy="2315700"/>
          </a:xfrm>
        </p:spPr>
        <p:txBody>
          <a:bodyPr/>
          <a:lstStyle/>
          <a:p>
            <a:pPr marL="114300" indent="0">
              <a:lnSpc>
                <a:spcPct val="150000"/>
              </a:lnSpc>
              <a:buNone/>
            </a:pPr>
            <a:r>
              <a:rPr lang="en-US" b="1" dirty="0" smtClean="0"/>
              <a:t>Description</a:t>
            </a:r>
            <a:r>
              <a:rPr lang="en-US" dirty="0" smtClean="0"/>
              <a:t> </a:t>
            </a:r>
            <a:r>
              <a:rPr lang="en-US" dirty="0"/>
              <a:t>This feature handles the </a:t>
            </a:r>
            <a:r>
              <a:rPr lang="en-US" b="1" dirty="0" smtClean="0">
                <a:solidFill>
                  <a:schemeClr val="accent1">
                    <a:lumMod val="75000"/>
                  </a:schemeClr>
                </a:solidFill>
              </a:rPr>
              <a:t>planning and maintenance of hostel mess operations</a:t>
            </a:r>
            <a:r>
              <a:rPr lang="en-US" dirty="0"/>
              <a:t>, including menu planning and food quality management.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Menu </a:t>
            </a:r>
            <a:r>
              <a:rPr lang="en-US" dirty="0" smtClean="0"/>
              <a:t>Planning</a:t>
            </a:r>
          </a:p>
          <a:p>
            <a:pPr lvl="0">
              <a:lnSpc>
                <a:spcPct val="150000"/>
              </a:lnSpc>
            </a:pPr>
            <a:r>
              <a:rPr lang="en-US" dirty="0" smtClean="0"/>
              <a:t>Mess Attendance</a:t>
            </a:r>
          </a:p>
          <a:p>
            <a:pPr lvl="0">
              <a:lnSpc>
                <a:spcPct val="150000"/>
              </a:lnSpc>
            </a:pPr>
            <a:r>
              <a:rPr lang="en-US" dirty="0" smtClean="0"/>
              <a:t>Feedback Integration</a:t>
            </a:r>
            <a:endParaRPr lang="en-US" dirty="0"/>
          </a:p>
        </p:txBody>
      </p:sp>
      <p:sp>
        <p:nvSpPr>
          <p:cNvPr id="3" name="Title 2"/>
          <p:cNvSpPr>
            <a:spLocks noGrp="1"/>
          </p:cNvSpPr>
          <p:nvPr>
            <p:ph type="title"/>
          </p:nvPr>
        </p:nvSpPr>
        <p:spPr/>
        <p:txBody>
          <a:bodyPr/>
          <a:lstStyle/>
          <a:p>
            <a:r>
              <a:rPr lang="en-US" b="1" dirty="0" smtClean="0"/>
              <a:t>3.5 Maintain Mess</a:t>
            </a:r>
            <a:endParaRPr lang="en-US" dirty="0"/>
          </a:p>
        </p:txBody>
      </p:sp>
    </p:spTree>
    <p:extLst>
      <p:ext uri="{BB962C8B-B14F-4D97-AF65-F5344CB8AC3E}">
        <p14:creationId xmlns:p14="http://schemas.microsoft.com/office/powerpoint/2010/main" val="3514309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16818" y="1478063"/>
            <a:ext cx="6772589" cy="2315700"/>
          </a:xfrm>
        </p:spPr>
        <p:txBody>
          <a:bodyPr/>
          <a:lstStyle/>
          <a:p>
            <a:pPr marL="114300" indent="0">
              <a:lnSpc>
                <a:spcPct val="150000"/>
              </a:lnSpc>
              <a:buNone/>
            </a:pPr>
            <a:r>
              <a:rPr lang="en-US" b="1" dirty="0" smtClean="0"/>
              <a:t>Description</a:t>
            </a:r>
            <a:r>
              <a:rPr lang="en-US" dirty="0" smtClean="0"/>
              <a:t> </a:t>
            </a:r>
            <a:r>
              <a:rPr lang="en-US" dirty="0"/>
              <a:t>This feature manages the </a:t>
            </a:r>
            <a:r>
              <a:rPr lang="en-US" b="1" dirty="0">
                <a:solidFill>
                  <a:schemeClr val="accent1">
                    <a:lumMod val="75000"/>
                  </a:schemeClr>
                </a:solidFill>
              </a:rPr>
              <a:t>submission and tracking of </a:t>
            </a:r>
            <a:r>
              <a:rPr lang="en-US" b="1" dirty="0" smtClean="0">
                <a:solidFill>
                  <a:schemeClr val="accent1">
                    <a:lumMod val="75000"/>
                  </a:schemeClr>
                </a:solidFill>
              </a:rPr>
              <a:t>fees</a:t>
            </a:r>
            <a:r>
              <a:rPr lang="en-US" dirty="0" smtClean="0"/>
              <a:t> </a:t>
            </a:r>
            <a:r>
              <a:rPr lang="en-US" dirty="0"/>
              <a:t>by residents.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Fee </a:t>
            </a:r>
            <a:r>
              <a:rPr lang="en-US" dirty="0" smtClean="0"/>
              <a:t>Details</a:t>
            </a:r>
          </a:p>
          <a:p>
            <a:pPr lvl="0">
              <a:lnSpc>
                <a:spcPct val="150000"/>
              </a:lnSpc>
            </a:pPr>
            <a:r>
              <a:rPr lang="en-US" dirty="0" smtClean="0"/>
              <a:t>Payment Options</a:t>
            </a:r>
          </a:p>
          <a:p>
            <a:pPr lvl="0">
              <a:lnSpc>
                <a:spcPct val="150000"/>
              </a:lnSpc>
            </a:pPr>
            <a:r>
              <a:rPr lang="en-US" dirty="0" smtClean="0"/>
              <a:t>Late </a:t>
            </a:r>
            <a:r>
              <a:rPr lang="en-US" dirty="0"/>
              <a:t>Fee </a:t>
            </a:r>
            <a:r>
              <a:rPr lang="en-US" dirty="0" smtClean="0"/>
              <a:t>Calculation</a:t>
            </a:r>
            <a:endParaRPr lang="en-US" dirty="0"/>
          </a:p>
        </p:txBody>
      </p:sp>
      <p:sp>
        <p:nvSpPr>
          <p:cNvPr id="3" name="Title 2"/>
          <p:cNvSpPr>
            <a:spLocks noGrp="1"/>
          </p:cNvSpPr>
          <p:nvPr>
            <p:ph type="title"/>
          </p:nvPr>
        </p:nvSpPr>
        <p:spPr/>
        <p:txBody>
          <a:bodyPr/>
          <a:lstStyle/>
          <a:p>
            <a:r>
              <a:rPr lang="en-US" dirty="0" smtClean="0"/>
              <a:t>3.6 Submit Fee</a:t>
            </a:r>
            <a:endParaRPr lang="en-US" dirty="0"/>
          </a:p>
        </p:txBody>
      </p:sp>
    </p:spTree>
    <p:extLst>
      <p:ext uri="{BB962C8B-B14F-4D97-AF65-F5344CB8AC3E}">
        <p14:creationId xmlns:p14="http://schemas.microsoft.com/office/powerpoint/2010/main" val="118208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5754" y="1342411"/>
            <a:ext cx="6563057" cy="2315700"/>
          </a:xfrm>
        </p:spPr>
        <p:txBody>
          <a:bodyPr/>
          <a:lstStyle/>
          <a:p>
            <a:pPr marL="114300" indent="0">
              <a:lnSpc>
                <a:spcPct val="150000"/>
              </a:lnSpc>
              <a:buNone/>
            </a:pPr>
            <a:r>
              <a:rPr lang="en-US" b="1" dirty="0" smtClean="0"/>
              <a:t>Description</a:t>
            </a:r>
            <a:r>
              <a:rPr lang="en-US" dirty="0" smtClean="0"/>
              <a:t> </a:t>
            </a:r>
            <a:r>
              <a:rPr lang="en-US" dirty="0"/>
              <a:t>This feature allows users to register for the Hostel Management System.</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Registration </a:t>
            </a:r>
            <a:r>
              <a:rPr lang="en-US" dirty="0" smtClean="0"/>
              <a:t>Form</a:t>
            </a:r>
            <a:endParaRPr lang="en-US" dirty="0"/>
          </a:p>
          <a:p>
            <a:pPr lvl="0">
              <a:lnSpc>
                <a:spcPct val="150000"/>
              </a:lnSpc>
            </a:pPr>
            <a:r>
              <a:rPr lang="en-US" dirty="0" smtClean="0"/>
              <a:t>Verification Process</a:t>
            </a:r>
            <a:endParaRPr lang="en-US" dirty="0"/>
          </a:p>
          <a:p>
            <a:pPr marL="114300" indent="0">
              <a:buNone/>
            </a:pPr>
            <a:endParaRPr lang="en-US" dirty="0"/>
          </a:p>
        </p:txBody>
      </p:sp>
      <p:sp>
        <p:nvSpPr>
          <p:cNvPr id="3" name="Title 2"/>
          <p:cNvSpPr>
            <a:spLocks noGrp="1"/>
          </p:cNvSpPr>
          <p:nvPr>
            <p:ph type="title"/>
          </p:nvPr>
        </p:nvSpPr>
        <p:spPr/>
        <p:txBody>
          <a:bodyPr/>
          <a:lstStyle/>
          <a:p>
            <a:r>
              <a:rPr lang="en-US" dirty="0" smtClean="0"/>
              <a:t>3.7 Register</a:t>
            </a:r>
            <a:endParaRPr lang="en-US" dirty="0"/>
          </a:p>
        </p:txBody>
      </p:sp>
    </p:spTree>
    <p:extLst>
      <p:ext uri="{BB962C8B-B14F-4D97-AF65-F5344CB8AC3E}">
        <p14:creationId xmlns:p14="http://schemas.microsoft.com/office/powerpoint/2010/main" val="3618094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p>
            <a:r>
              <a:rPr lang="en-US" b="1" dirty="0" smtClean="0"/>
              <a:t>Introduction</a:t>
            </a:r>
            <a:r>
              <a:rPr lang="en-US" b="1" dirty="0"/>
              <a:t/>
            </a:r>
            <a:br>
              <a:rPr lang="en-US" b="1" dirty="0"/>
            </a:br>
            <a:endParaRPr dirty="0"/>
          </a:p>
        </p:txBody>
      </p:sp>
      <p:sp>
        <p:nvSpPr>
          <p:cNvPr id="585" name="Google Shape;585;p58"/>
          <p:cNvSpPr txBox="1">
            <a:spLocks noGrp="1"/>
          </p:cNvSpPr>
          <p:nvPr>
            <p:ph type="title" idx="2"/>
          </p:nvPr>
        </p:nvSpPr>
        <p:spPr>
          <a:xfrm>
            <a:off x="958625" y="724049"/>
            <a:ext cx="13944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55946" y="1264170"/>
            <a:ext cx="6975079" cy="3248952"/>
          </a:xfrm>
        </p:spPr>
        <p:txBody>
          <a:bodyPr/>
          <a:lstStyle/>
          <a:p>
            <a:pPr marL="114300" indent="0">
              <a:lnSpc>
                <a:spcPct val="150000"/>
              </a:lnSpc>
              <a:buNone/>
            </a:pPr>
            <a:r>
              <a:rPr lang="en-US" b="1" dirty="0" smtClean="0"/>
              <a:t>Description</a:t>
            </a:r>
            <a:r>
              <a:rPr lang="en-US" dirty="0" smtClean="0"/>
              <a:t> </a:t>
            </a:r>
            <a:r>
              <a:rPr lang="en-US" dirty="0"/>
              <a:t>This feature enables users </a:t>
            </a:r>
            <a:r>
              <a:rPr lang="en-US" b="1" dirty="0">
                <a:solidFill>
                  <a:schemeClr val="accent1">
                    <a:lumMod val="75000"/>
                  </a:schemeClr>
                </a:solidFill>
              </a:rPr>
              <a:t>to log in and out </a:t>
            </a:r>
            <a:r>
              <a:rPr lang="en-US" dirty="0">
                <a:solidFill>
                  <a:schemeClr val="tx1"/>
                </a:solidFill>
              </a:rPr>
              <a:t>of</a:t>
            </a:r>
            <a:r>
              <a:rPr lang="en-US" b="1" dirty="0">
                <a:solidFill>
                  <a:schemeClr val="accent1">
                    <a:lumMod val="75000"/>
                  </a:schemeClr>
                </a:solidFill>
              </a:rPr>
              <a:t> </a:t>
            </a:r>
            <a:r>
              <a:rPr lang="en-US" dirty="0"/>
              <a:t>the Hostel Management System </a:t>
            </a:r>
            <a:r>
              <a:rPr lang="en-US" b="1" dirty="0">
                <a:solidFill>
                  <a:schemeClr val="accent1">
                    <a:lumMod val="75000"/>
                  </a:schemeClr>
                </a:solidFill>
              </a:rPr>
              <a:t>securely</a:t>
            </a:r>
            <a:r>
              <a:rPr lang="en-US" dirty="0"/>
              <a: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Secure </a:t>
            </a:r>
            <a:r>
              <a:rPr lang="en-US" dirty="0" smtClean="0"/>
              <a:t>Authentication</a:t>
            </a:r>
          </a:p>
          <a:p>
            <a:pPr lvl="0">
              <a:lnSpc>
                <a:spcPct val="150000"/>
              </a:lnSpc>
            </a:pPr>
            <a:r>
              <a:rPr lang="en-US" dirty="0" smtClean="0"/>
              <a:t>Session Management</a:t>
            </a:r>
          </a:p>
        </p:txBody>
      </p:sp>
      <p:sp>
        <p:nvSpPr>
          <p:cNvPr id="3" name="Title 2"/>
          <p:cNvSpPr>
            <a:spLocks noGrp="1"/>
          </p:cNvSpPr>
          <p:nvPr>
            <p:ph type="title"/>
          </p:nvPr>
        </p:nvSpPr>
        <p:spPr/>
        <p:txBody>
          <a:bodyPr/>
          <a:lstStyle/>
          <a:p>
            <a:r>
              <a:rPr lang="en-US" dirty="0" smtClean="0"/>
              <a:t>3.8 Login/Logout</a:t>
            </a:r>
            <a:endParaRPr lang="en-US" dirty="0"/>
          </a:p>
        </p:txBody>
      </p:sp>
    </p:spTree>
    <p:extLst>
      <p:ext uri="{BB962C8B-B14F-4D97-AF65-F5344CB8AC3E}">
        <p14:creationId xmlns:p14="http://schemas.microsoft.com/office/powerpoint/2010/main" val="3337516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838828" y="2560568"/>
            <a:ext cx="5863421" cy="748800"/>
          </a:xfrm>
          <a:prstGeom prst="rect">
            <a:avLst/>
          </a:prstGeom>
        </p:spPr>
        <p:txBody>
          <a:bodyPr spcFirstLastPara="1" wrap="square" lIns="91425" tIns="91425" rIns="91425" bIns="91425" anchor="t" anchorCtr="0">
            <a:noAutofit/>
          </a:bodyPr>
          <a:lstStyle/>
          <a:p>
            <a:r>
              <a:rPr lang="en-US" dirty="0" smtClean="0"/>
              <a:t>Data </a:t>
            </a:r>
            <a:r>
              <a:rPr lang="en-US" dirty="0"/>
              <a:t>Requirements</a:t>
            </a:r>
            <a:endParaRPr dirty="0"/>
          </a:p>
        </p:txBody>
      </p:sp>
      <p:sp>
        <p:nvSpPr>
          <p:cNvPr id="585" name="Google Shape;585;p58"/>
          <p:cNvSpPr txBox="1">
            <a:spLocks noGrp="1"/>
          </p:cNvSpPr>
          <p:nvPr>
            <p:ph type="title" idx="2"/>
          </p:nvPr>
        </p:nvSpPr>
        <p:spPr>
          <a:xfrm>
            <a:off x="759371" y="748207"/>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0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b="1" dirty="0"/>
              <a:t>External Interface Requirements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06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235718"/>
            <a:ext cx="7657989" cy="2380785"/>
          </a:xfrm>
        </p:spPr>
        <p:txBody>
          <a:bodyPr/>
          <a:lstStyle/>
          <a:p>
            <a:pPr marL="114300" indent="0">
              <a:lnSpc>
                <a:spcPct val="150000"/>
              </a:lnSpc>
              <a:buNone/>
            </a:pPr>
            <a:r>
              <a:rPr lang="en-US" b="1" dirty="0" smtClean="0">
                <a:solidFill>
                  <a:schemeClr val="accent1">
                    <a:lumMod val="75000"/>
                  </a:schemeClr>
                </a:solidFill>
              </a:rPr>
              <a:t>Seamless </a:t>
            </a:r>
            <a:r>
              <a:rPr lang="en-US" b="1" dirty="0">
                <a:solidFill>
                  <a:schemeClr val="accent1">
                    <a:lumMod val="75000"/>
                  </a:schemeClr>
                </a:solidFill>
              </a:rPr>
              <a:t>and intuitive interfaces</a:t>
            </a:r>
            <a:r>
              <a:rPr lang="en-US" dirty="0"/>
              <a:t> for administrators, staff, residents, system guests, support/IT personnel</a:t>
            </a:r>
          </a:p>
          <a:p>
            <a:pPr>
              <a:lnSpc>
                <a:spcPct val="150000"/>
              </a:lnSpc>
            </a:pPr>
            <a:r>
              <a:rPr lang="en-US" dirty="0" smtClean="0"/>
              <a:t>User </a:t>
            </a:r>
            <a:r>
              <a:rPr lang="en-US" dirty="0"/>
              <a:t>Classes and Interfaces: </a:t>
            </a:r>
            <a:endParaRPr lang="en-US" dirty="0" smtClean="0"/>
          </a:p>
          <a:p>
            <a:pPr marL="114300" indent="0">
              <a:lnSpc>
                <a:spcPct val="150000"/>
              </a:lnSpc>
              <a:buNone/>
            </a:pPr>
            <a:r>
              <a:rPr lang="en-US" dirty="0" smtClean="0"/>
              <a:t>Specific </a:t>
            </a:r>
            <a:r>
              <a:rPr lang="en-US" dirty="0"/>
              <a:t>features for each user class</a:t>
            </a:r>
          </a:p>
          <a:p>
            <a:pPr lvl="0">
              <a:lnSpc>
                <a:spcPct val="150000"/>
              </a:lnSpc>
            </a:pPr>
            <a:endParaRPr lang="en-US" sz="1400" dirty="0" smtClean="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5.1 User </a:t>
            </a:r>
            <a:r>
              <a:rPr lang="en-US" dirty="0"/>
              <a:t>Interfaces</a:t>
            </a:r>
            <a:br>
              <a:rPr lang="en-US" dirty="0"/>
            </a:br>
            <a:endParaRPr lang="en-US" dirty="0"/>
          </a:p>
        </p:txBody>
      </p:sp>
      <p:sp>
        <p:nvSpPr>
          <p:cNvPr id="4" name="Google Shape;4605;p141"/>
          <p:cNvSpPr/>
          <p:nvPr/>
        </p:nvSpPr>
        <p:spPr>
          <a:xfrm>
            <a:off x="8632534" y="3162484"/>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06;p141"/>
          <p:cNvSpPr/>
          <p:nvPr/>
        </p:nvSpPr>
        <p:spPr>
          <a:xfrm>
            <a:off x="8154422" y="342280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7;p141"/>
          <p:cNvSpPr/>
          <p:nvPr/>
        </p:nvSpPr>
        <p:spPr>
          <a:xfrm>
            <a:off x="7938822" y="337283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08;p141"/>
          <p:cNvSpPr/>
          <p:nvPr/>
        </p:nvSpPr>
        <p:spPr>
          <a:xfrm>
            <a:off x="6499834" y="4582359"/>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9;p141"/>
          <p:cNvSpPr/>
          <p:nvPr/>
        </p:nvSpPr>
        <p:spPr>
          <a:xfrm>
            <a:off x="8037609" y="4602984"/>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10;p141"/>
          <p:cNvSpPr/>
          <p:nvPr/>
        </p:nvSpPr>
        <p:spPr>
          <a:xfrm>
            <a:off x="5020134" y="4687459"/>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11;p141"/>
          <p:cNvSpPr/>
          <p:nvPr/>
        </p:nvSpPr>
        <p:spPr>
          <a:xfrm>
            <a:off x="5339959" y="4305284"/>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12;p141"/>
          <p:cNvSpPr/>
          <p:nvPr/>
        </p:nvSpPr>
        <p:spPr>
          <a:xfrm>
            <a:off x="5236209" y="4200084"/>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3;p141"/>
          <p:cNvSpPr/>
          <p:nvPr/>
        </p:nvSpPr>
        <p:spPr>
          <a:xfrm>
            <a:off x="5046309" y="4428659"/>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4;p141"/>
          <p:cNvSpPr/>
          <p:nvPr/>
        </p:nvSpPr>
        <p:spPr>
          <a:xfrm>
            <a:off x="5187184" y="4339509"/>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15;p141"/>
          <p:cNvSpPr/>
          <p:nvPr/>
        </p:nvSpPr>
        <p:spPr>
          <a:xfrm>
            <a:off x="5742134" y="2546184"/>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16;p141"/>
          <p:cNvSpPr/>
          <p:nvPr/>
        </p:nvSpPr>
        <p:spPr>
          <a:xfrm>
            <a:off x="5711659" y="2515709"/>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7;p141"/>
          <p:cNvSpPr/>
          <p:nvPr/>
        </p:nvSpPr>
        <p:spPr>
          <a:xfrm>
            <a:off x="6161909" y="2546184"/>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8;p141"/>
          <p:cNvSpPr/>
          <p:nvPr/>
        </p:nvSpPr>
        <p:spPr>
          <a:xfrm>
            <a:off x="5965834" y="2546184"/>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9;p141"/>
          <p:cNvSpPr/>
          <p:nvPr/>
        </p:nvSpPr>
        <p:spPr>
          <a:xfrm>
            <a:off x="5742134" y="2546184"/>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0;p141"/>
          <p:cNvSpPr/>
          <p:nvPr/>
        </p:nvSpPr>
        <p:spPr>
          <a:xfrm>
            <a:off x="6121459" y="2941209"/>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1;p141"/>
          <p:cNvSpPr/>
          <p:nvPr/>
        </p:nvSpPr>
        <p:spPr>
          <a:xfrm>
            <a:off x="5239534" y="2539034"/>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22;p141"/>
          <p:cNvSpPr/>
          <p:nvPr/>
        </p:nvSpPr>
        <p:spPr>
          <a:xfrm>
            <a:off x="5216209" y="2515709"/>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23;p141"/>
          <p:cNvSpPr/>
          <p:nvPr/>
        </p:nvSpPr>
        <p:spPr>
          <a:xfrm>
            <a:off x="5236209" y="32810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4;p141"/>
          <p:cNvSpPr/>
          <p:nvPr/>
        </p:nvSpPr>
        <p:spPr>
          <a:xfrm>
            <a:off x="5236209" y="28298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5;p141"/>
          <p:cNvSpPr/>
          <p:nvPr/>
        </p:nvSpPr>
        <p:spPr>
          <a:xfrm>
            <a:off x="6668309" y="2381984"/>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26;p141"/>
          <p:cNvSpPr/>
          <p:nvPr/>
        </p:nvSpPr>
        <p:spPr>
          <a:xfrm>
            <a:off x="6720184" y="2510959"/>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27;p141"/>
          <p:cNvSpPr/>
          <p:nvPr/>
        </p:nvSpPr>
        <p:spPr>
          <a:xfrm>
            <a:off x="7899584" y="2510959"/>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28;p141"/>
          <p:cNvSpPr/>
          <p:nvPr/>
        </p:nvSpPr>
        <p:spPr>
          <a:xfrm>
            <a:off x="6668784" y="2381984"/>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9;p141"/>
          <p:cNvSpPr/>
          <p:nvPr/>
        </p:nvSpPr>
        <p:spPr>
          <a:xfrm>
            <a:off x="6634534" y="3895959"/>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0;p141"/>
          <p:cNvSpPr/>
          <p:nvPr/>
        </p:nvSpPr>
        <p:spPr>
          <a:xfrm>
            <a:off x="7466009" y="2767959"/>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1;p141"/>
          <p:cNvSpPr/>
          <p:nvPr/>
        </p:nvSpPr>
        <p:spPr>
          <a:xfrm>
            <a:off x="7616884" y="2809784"/>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2;p141"/>
          <p:cNvSpPr/>
          <p:nvPr/>
        </p:nvSpPr>
        <p:spPr>
          <a:xfrm>
            <a:off x="7616884" y="2845009"/>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3;p141"/>
          <p:cNvSpPr/>
          <p:nvPr/>
        </p:nvSpPr>
        <p:spPr>
          <a:xfrm>
            <a:off x="7616884" y="2880284"/>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34;p141"/>
          <p:cNvSpPr/>
          <p:nvPr/>
        </p:nvSpPr>
        <p:spPr>
          <a:xfrm>
            <a:off x="6833459" y="3092559"/>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35;p141"/>
          <p:cNvSpPr/>
          <p:nvPr/>
        </p:nvSpPr>
        <p:spPr>
          <a:xfrm>
            <a:off x="69910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6;p141"/>
          <p:cNvSpPr/>
          <p:nvPr/>
        </p:nvSpPr>
        <p:spPr>
          <a:xfrm>
            <a:off x="73037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37;p141"/>
          <p:cNvSpPr/>
          <p:nvPr/>
        </p:nvSpPr>
        <p:spPr>
          <a:xfrm>
            <a:off x="7149009" y="3157759"/>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38;p141"/>
          <p:cNvSpPr/>
          <p:nvPr/>
        </p:nvSpPr>
        <p:spPr>
          <a:xfrm>
            <a:off x="683345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9;p141"/>
          <p:cNvSpPr/>
          <p:nvPr/>
        </p:nvSpPr>
        <p:spPr>
          <a:xfrm>
            <a:off x="6991009" y="3509009"/>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40;p141"/>
          <p:cNvSpPr/>
          <p:nvPr/>
        </p:nvSpPr>
        <p:spPr>
          <a:xfrm>
            <a:off x="714900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1;p141"/>
          <p:cNvSpPr/>
          <p:nvPr/>
        </p:nvSpPr>
        <p:spPr>
          <a:xfrm>
            <a:off x="7303709" y="3367184"/>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42;p141"/>
          <p:cNvSpPr/>
          <p:nvPr/>
        </p:nvSpPr>
        <p:spPr>
          <a:xfrm>
            <a:off x="6794909" y="3642284"/>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3;p141"/>
          <p:cNvSpPr/>
          <p:nvPr/>
        </p:nvSpPr>
        <p:spPr>
          <a:xfrm>
            <a:off x="6853934" y="2694184"/>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44;p141"/>
          <p:cNvSpPr/>
          <p:nvPr/>
        </p:nvSpPr>
        <p:spPr>
          <a:xfrm>
            <a:off x="6833459" y="2964059"/>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45;p141"/>
          <p:cNvSpPr/>
          <p:nvPr/>
        </p:nvSpPr>
        <p:spPr>
          <a:xfrm>
            <a:off x="7503134" y="3492834"/>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6;p141"/>
          <p:cNvSpPr/>
          <p:nvPr/>
        </p:nvSpPr>
        <p:spPr>
          <a:xfrm>
            <a:off x="7503134" y="3307209"/>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47;p141"/>
          <p:cNvSpPr/>
          <p:nvPr/>
        </p:nvSpPr>
        <p:spPr>
          <a:xfrm>
            <a:off x="7634009" y="332815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48;p141"/>
          <p:cNvSpPr/>
          <p:nvPr/>
        </p:nvSpPr>
        <p:spPr>
          <a:xfrm>
            <a:off x="7634009" y="3355284"/>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9;p141"/>
          <p:cNvSpPr/>
          <p:nvPr/>
        </p:nvSpPr>
        <p:spPr>
          <a:xfrm>
            <a:off x="7634009" y="3513784"/>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0;p141"/>
          <p:cNvSpPr/>
          <p:nvPr/>
        </p:nvSpPr>
        <p:spPr>
          <a:xfrm>
            <a:off x="7634009" y="354090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51;p141"/>
          <p:cNvSpPr/>
          <p:nvPr/>
        </p:nvSpPr>
        <p:spPr>
          <a:xfrm>
            <a:off x="8382659" y="2627209"/>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52;p141"/>
          <p:cNvSpPr/>
          <p:nvPr/>
        </p:nvSpPr>
        <p:spPr>
          <a:xfrm>
            <a:off x="6396559" y="3286159"/>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3;p141"/>
          <p:cNvSpPr/>
          <p:nvPr/>
        </p:nvSpPr>
        <p:spPr>
          <a:xfrm>
            <a:off x="5964859" y="3094584"/>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4;p141"/>
          <p:cNvSpPr/>
          <p:nvPr/>
        </p:nvSpPr>
        <p:spPr>
          <a:xfrm>
            <a:off x="6022934" y="3157684"/>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55;p141"/>
          <p:cNvSpPr/>
          <p:nvPr/>
        </p:nvSpPr>
        <p:spPr>
          <a:xfrm>
            <a:off x="5979159" y="3238684"/>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56;p141"/>
          <p:cNvSpPr/>
          <p:nvPr/>
        </p:nvSpPr>
        <p:spPr>
          <a:xfrm>
            <a:off x="8269859" y="4491359"/>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57;p141"/>
          <p:cNvSpPr/>
          <p:nvPr/>
        </p:nvSpPr>
        <p:spPr>
          <a:xfrm>
            <a:off x="8268909" y="4615859"/>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58;p141"/>
          <p:cNvSpPr/>
          <p:nvPr/>
        </p:nvSpPr>
        <p:spPr>
          <a:xfrm>
            <a:off x="8268909" y="4718884"/>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9;p141"/>
          <p:cNvSpPr/>
          <p:nvPr/>
        </p:nvSpPr>
        <p:spPr>
          <a:xfrm>
            <a:off x="8319784" y="4654409"/>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60;p141"/>
          <p:cNvSpPr/>
          <p:nvPr/>
        </p:nvSpPr>
        <p:spPr>
          <a:xfrm>
            <a:off x="8323009" y="4665834"/>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61;p141"/>
          <p:cNvSpPr/>
          <p:nvPr/>
        </p:nvSpPr>
        <p:spPr>
          <a:xfrm>
            <a:off x="8326334" y="4676609"/>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62;p141"/>
          <p:cNvSpPr/>
          <p:nvPr/>
        </p:nvSpPr>
        <p:spPr>
          <a:xfrm>
            <a:off x="8302234" y="4419509"/>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63;p141"/>
          <p:cNvSpPr/>
          <p:nvPr/>
        </p:nvSpPr>
        <p:spPr>
          <a:xfrm>
            <a:off x="8403134" y="4493984"/>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64;p141"/>
          <p:cNvSpPr/>
          <p:nvPr/>
        </p:nvSpPr>
        <p:spPr>
          <a:xfrm>
            <a:off x="8463584" y="4532309"/>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65;p141"/>
          <p:cNvSpPr/>
          <p:nvPr/>
        </p:nvSpPr>
        <p:spPr>
          <a:xfrm>
            <a:off x="8438359" y="4631784"/>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66;p141"/>
          <p:cNvSpPr/>
          <p:nvPr/>
        </p:nvSpPr>
        <p:spPr>
          <a:xfrm>
            <a:off x="8436459" y="4620359"/>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67;p141"/>
          <p:cNvSpPr/>
          <p:nvPr/>
        </p:nvSpPr>
        <p:spPr>
          <a:xfrm>
            <a:off x="8434534" y="4608934"/>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8;p141"/>
          <p:cNvSpPr/>
          <p:nvPr/>
        </p:nvSpPr>
        <p:spPr>
          <a:xfrm>
            <a:off x="8140884" y="342285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69;p141"/>
          <p:cNvSpPr/>
          <p:nvPr/>
        </p:nvSpPr>
        <p:spPr>
          <a:xfrm>
            <a:off x="8303184" y="3459159"/>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70;p141"/>
          <p:cNvSpPr/>
          <p:nvPr/>
        </p:nvSpPr>
        <p:spPr>
          <a:xfrm>
            <a:off x="8182284" y="366750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71;p141"/>
          <p:cNvSpPr/>
          <p:nvPr/>
        </p:nvSpPr>
        <p:spPr>
          <a:xfrm>
            <a:off x="8332959" y="4053834"/>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72;p141"/>
          <p:cNvSpPr/>
          <p:nvPr/>
        </p:nvSpPr>
        <p:spPr>
          <a:xfrm>
            <a:off x="7925284" y="337288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3;p141"/>
          <p:cNvSpPr/>
          <p:nvPr/>
        </p:nvSpPr>
        <p:spPr>
          <a:xfrm>
            <a:off x="8382659" y="4390584"/>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4;p141"/>
          <p:cNvSpPr/>
          <p:nvPr/>
        </p:nvSpPr>
        <p:spPr>
          <a:xfrm>
            <a:off x="8385034" y="4442034"/>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75;p141"/>
          <p:cNvSpPr/>
          <p:nvPr/>
        </p:nvSpPr>
        <p:spPr>
          <a:xfrm>
            <a:off x="8097109" y="3684809"/>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76;p141"/>
          <p:cNvSpPr/>
          <p:nvPr/>
        </p:nvSpPr>
        <p:spPr>
          <a:xfrm>
            <a:off x="8220834" y="4106209"/>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7;p141"/>
          <p:cNvSpPr/>
          <p:nvPr/>
        </p:nvSpPr>
        <p:spPr>
          <a:xfrm>
            <a:off x="8212759" y="3673084"/>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8;p141"/>
          <p:cNvSpPr/>
          <p:nvPr/>
        </p:nvSpPr>
        <p:spPr>
          <a:xfrm>
            <a:off x="8257959" y="4564659"/>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9;p141"/>
          <p:cNvSpPr/>
          <p:nvPr/>
        </p:nvSpPr>
        <p:spPr>
          <a:xfrm>
            <a:off x="8161359" y="3459434"/>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0;p141"/>
          <p:cNvSpPr/>
          <p:nvPr/>
        </p:nvSpPr>
        <p:spPr>
          <a:xfrm>
            <a:off x="8186109" y="3460109"/>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81;p141"/>
          <p:cNvSpPr/>
          <p:nvPr/>
        </p:nvSpPr>
        <p:spPr>
          <a:xfrm>
            <a:off x="7981434" y="3439584"/>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82;p141"/>
          <p:cNvSpPr/>
          <p:nvPr/>
        </p:nvSpPr>
        <p:spPr>
          <a:xfrm>
            <a:off x="7930209" y="4029084"/>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83;p141"/>
          <p:cNvSpPr/>
          <p:nvPr/>
        </p:nvSpPr>
        <p:spPr>
          <a:xfrm>
            <a:off x="7728709" y="2687059"/>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84;p141"/>
          <p:cNvSpPr/>
          <p:nvPr/>
        </p:nvSpPr>
        <p:spPr>
          <a:xfrm>
            <a:off x="7618309" y="2589309"/>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85;p141"/>
          <p:cNvSpPr/>
          <p:nvPr/>
        </p:nvSpPr>
        <p:spPr>
          <a:xfrm>
            <a:off x="7660809" y="2616084"/>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86;p141"/>
          <p:cNvSpPr/>
          <p:nvPr/>
        </p:nvSpPr>
        <p:spPr>
          <a:xfrm>
            <a:off x="7649859" y="2631784"/>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7;p141"/>
          <p:cNvSpPr/>
          <p:nvPr/>
        </p:nvSpPr>
        <p:spPr>
          <a:xfrm>
            <a:off x="7642734" y="2648934"/>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8;p141"/>
          <p:cNvSpPr/>
          <p:nvPr/>
        </p:nvSpPr>
        <p:spPr>
          <a:xfrm>
            <a:off x="7725059" y="2637134"/>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9;p141"/>
          <p:cNvSpPr/>
          <p:nvPr/>
        </p:nvSpPr>
        <p:spPr>
          <a:xfrm>
            <a:off x="7719209" y="2653309"/>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90;p141"/>
          <p:cNvSpPr/>
          <p:nvPr/>
        </p:nvSpPr>
        <p:spPr>
          <a:xfrm>
            <a:off x="7674209" y="2631209"/>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91;p141"/>
          <p:cNvSpPr/>
          <p:nvPr/>
        </p:nvSpPr>
        <p:spPr>
          <a:xfrm>
            <a:off x="7724909" y="2727034"/>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92;p141"/>
          <p:cNvSpPr/>
          <p:nvPr/>
        </p:nvSpPr>
        <p:spPr>
          <a:xfrm>
            <a:off x="7760134" y="3076484"/>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93;p141"/>
          <p:cNvSpPr/>
          <p:nvPr/>
        </p:nvSpPr>
        <p:spPr>
          <a:xfrm>
            <a:off x="7740134" y="2768434"/>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94;p141"/>
          <p:cNvSpPr/>
          <p:nvPr/>
        </p:nvSpPr>
        <p:spPr>
          <a:xfrm>
            <a:off x="7726234" y="2760509"/>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95;p141"/>
          <p:cNvSpPr/>
          <p:nvPr/>
        </p:nvSpPr>
        <p:spPr>
          <a:xfrm>
            <a:off x="7773709" y="2739809"/>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96;p141"/>
          <p:cNvSpPr/>
          <p:nvPr/>
        </p:nvSpPr>
        <p:spPr>
          <a:xfrm>
            <a:off x="7821334" y="2961084"/>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7;p141"/>
          <p:cNvSpPr/>
          <p:nvPr/>
        </p:nvSpPr>
        <p:spPr>
          <a:xfrm>
            <a:off x="7833809" y="2983184"/>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8;p141"/>
          <p:cNvSpPr/>
          <p:nvPr/>
        </p:nvSpPr>
        <p:spPr>
          <a:xfrm>
            <a:off x="7953359" y="2760084"/>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9;p141"/>
          <p:cNvSpPr/>
          <p:nvPr/>
        </p:nvSpPr>
        <p:spPr>
          <a:xfrm>
            <a:off x="8270334" y="3306984"/>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700;p141"/>
          <p:cNvSpPr/>
          <p:nvPr/>
        </p:nvSpPr>
        <p:spPr>
          <a:xfrm>
            <a:off x="7971934" y="3289359"/>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01;p141"/>
          <p:cNvSpPr/>
          <p:nvPr/>
        </p:nvSpPr>
        <p:spPr>
          <a:xfrm>
            <a:off x="8165634" y="3244384"/>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02;p141"/>
          <p:cNvSpPr/>
          <p:nvPr/>
        </p:nvSpPr>
        <p:spPr>
          <a:xfrm>
            <a:off x="8157534" y="3309584"/>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03;p141"/>
          <p:cNvSpPr/>
          <p:nvPr/>
        </p:nvSpPr>
        <p:spPr>
          <a:xfrm>
            <a:off x="8157534" y="3380984"/>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704;p141"/>
          <p:cNvSpPr/>
          <p:nvPr/>
        </p:nvSpPr>
        <p:spPr>
          <a:xfrm>
            <a:off x="8381234" y="3059009"/>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5;p141"/>
          <p:cNvSpPr/>
          <p:nvPr/>
        </p:nvSpPr>
        <p:spPr>
          <a:xfrm>
            <a:off x="8134709" y="3210834"/>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06;p141"/>
          <p:cNvSpPr/>
          <p:nvPr/>
        </p:nvSpPr>
        <p:spPr>
          <a:xfrm>
            <a:off x="8005234" y="2930984"/>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07;p141"/>
          <p:cNvSpPr/>
          <p:nvPr/>
        </p:nvSpPr>
        <p:spPr>
          <a:xfrm>
            <a:off x="8262734" y="2631359"/>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08;p141"/>
          <p:cNvSpPr/>
          <p:nvPr/>
        </p:nvSpPr>
        <p:spPr>
          <a:xfrm>
            <a:off x="8148034" y="2698484"/>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9;p141"/>
          <p:cNvSpPr/>
          <p:nvPr/>
        </p:nvSpPr>
        <p:spPr>
          <a:xfrm>
            <a:off x="8159934" y="2727509"/>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0;p141"/>
          <p:cNvSpPr/>
          <p:nvPr/>
        </p:nvSpPr>
        <p:spPr>
          <a:xfrm>
            <a:off x="8111384" y="2506709"/>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11;p141"/>
          <p:cNvSpPr/>
          <p:nvPr/>
        </p:nvSpPr>
        <p:spPr>
          <a:xfrm>
            <a:off x="8131834" y="2556409"/>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12;p141"/>
          <p:cNvSpPr/>
          <p:nvPr/>
        </p:nvSpPr>
        <p:spPr>
          <a:xfrm>
            <a:off x="8164159" y="2702434"/>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13;p141"/>
          <p:cNvSpPr/>
          <p:nvPr/>
        </p:nvSpPr>
        <p:spPr>
          <a:xfrm>
            <a:off x="8159459" y="2678959"/>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14;p141"/>
          <p:cNvSpPr/>
          <p:nvPr/>
        </p:nvSpPr>
        <p:spPr>
          <a:xfrm>
            <a:off x="8099859" y="2541659"/>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715;p141"/>
          <p:cNvSpPr/>
          <p:nvPr/>
        </p:nvSpPr>
        <p:spPr>
          <a:xfrm>
            <a:off x="8196584" y="2638509"/>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16;p141"/>
          <p:cNvSpPr/>
          <p:nvPr/>
        </p:nvSpPr>
        <p:spPr>
          <a:xfrm>
            <a:off x="8159459" y="2634159"/>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7;p141"/>
          <p:cNvSpPr/>
          <p:nvPr/>
        </p:nvSpPr>
        <p:spPr>
          <a:xfrm>
            <a:off x="8199909" y="2655384"/>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18;p141"/>
          <p:cNvSpPr/>
          <p:nvPr/>
        </p:nvSpPr>
        <p:spPr>
          <a:xfrm>
            <a:off x="8141359" y="2649134"/>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19;p141"/>
          <p:cNvSpPr/>
          <p:nvPr/>
        </p:nvSpPr>
        <p:spPr>
          <a:xfrm>
            <a:off x="8194184" y="2611159"/>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20;p141"/>
          <p:cNvSpPr/>
          <p:nvPr/>
        </p:nvSpPr>
        <p:spPr>
          <a:xfrm>
            <a:off x="8150409" y="2611309"/>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21;p141"/>
          <p:cNvSpPr/>
          <p:nvPr/>
        </p:nvSpPr>
        <p:spPr>
          <a:xfrm>
            <a:off x="8256534" y="2685159"/>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22;p141"/>
          <p:cNvSpPr/>
          <p:nvPr/>
        </p:nvSpPr>
        <p:spPr>
          <a:xfrm>
            <a:off x="8225609" y="2595934"/>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23;p141"/>
          <p:cNvSpPr/>
          <p:nvPr/>
        </p:nvSpPr>
        <p:spPr>
          <a:xfrm>
            <a:off x="8208459" y="2553559"/>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24;p141"/>
          <p:cNvSpPr/>
          <p:nvPr/>
        </p:nvSpPr>
        <p:spPr>
          <a:xfrm>
            <a:off x="8246759" y="2541159"/>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25;p141"/>
          <p:cNvSpPr/>
          <p:nvPr/>
        </p:nvSpPr>
        <p:spPr>
          <a:xfrm>
            <a:off x="8239409" y="2626109"/>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26;p141"/>
          <p:cNvSpPr/>
          <p:nvPr/>
        </p:nvSpPr>
        <p:spPr>
          <a:xfrm>
            <a:off x="8257484" y="2639109"/>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7;p141"/>
          <p:cNvSpPr/>
          <p:nvPr/>
        </p:nvSpPr>
        <p:spPr>
          <a:xfrm>
            <a:off x="8123284" y="2618834"/>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28;p141"/>
          <p:cNvSpPr/>
          <p:nvPr/>
        </p:nvSpPr>
        <p:spPr>
          <a:xfrm>
            <a:off x="8169909" y="2638159"/>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29;p141"/>
          <p:cNvSpPr/>
          <p:nvPr/>
        </p:nvSpPr>
        <p:spPr>
          <a:xfrm>
            <a:off x="8180384" y="2623384"/>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30;p141"/>
          <p:cNvSpPr/>
          <p:nvPr/>
        </p:nvSpPr>
        <p:spPr>
          <a:xfrm>
            <a:off x="8173084" y="2636609"/>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31;p141"/>
          <p:cNvSpPr/>
          <p:nvPr/>
        </p:nvSpPr>
        <p:spPr>
          <a:xfrm>
            <a:off x="8231159" y="2631709"/>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32;p141"/>
          <p:cNvSpPr/>
          <p:nvPr/>
        </p:nvSpPr>
        <p:spPr>
          <a:xfrm>
            <a:off x="8450259" y="3299134"/>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33;p141"/>
          <p:cNvSpPr/>
          <p:nvPr/>
        </p:nvSpPr>
        <p:spPr>
          <a:xfrm>
            <a:off x="8395984" y="2861734"/>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34;p141"/>
          <p:cNvSpPr/>
          <p:nvPr/>
        </p:nvSpPr>
        <p:spPr>
          <a:xfrm>
            <a:off x="8488759" y="3274059"/>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735;p141"/>
          <p:cNvSpPr/>
          <p:nvPr/>
        </p:nvSpPr>
        <p:spPr>
          <a:xfrm>
            <a:off x="8492084" y="3287659"/>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736;p141"/>
          <p:cNvSpPr/>
          <p:nvPr/>
        </p:nvSpPr>
        <p:spPr>
          <a:xfrm>
            <a:off x="8514984" y="3311009"/>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737;p141"/>
          <p:cNvSpPr/>
          <p:nvPr/>
        </p:nvSpPr>
        <p:spPr>
          <a:xfrm>
            <a:off x="8323109" y="3002509"/>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738;p141"/>
          <p:cNvSpPr/>
          <p:nvPr/>
        </p:nvSpPr>
        <p:spPr>
          <a:xfrm>
            <a:off x="8349359" y="3043534"/>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739;p141"/>
          <p:cNvSpPr/>
          <p:nvPr/>
        </p:nvSpPr>
        <p:spPr>
          <a:xfrm>
            <a:off x="8336609" y="3341634"/>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40;p141"/>
          <p:cNvSpPr/>
          <p:nvPr/>
        </p:nvSpPr>
        <p:spPr>
          <a:xfrm>
            <a:off x="8473084" y="3344809"/>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41;p141"/>
          <p:cNvSpPr/>
          <p:nvPr/>
        </p:nvSpPr>
        <p:spPr>
          <a:xfrm>
            <a:off x="8448834" y="3324209"/>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42;p141"/>
          <p:cNvSpPr/>
          <p:nvPr/>
        </p:nvSpPr>
        <p:spPr>
          <a:xfrm>
            <a:off x="8450259" y="3325109"/>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43;p141"/>
          <p:cNvSpPr/>
          <p:nvPr/>
        </p:nvSpPr>
        <p:spPr>
          <a:xfrm>
            <a:off x="8456909" y="3329634"/>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44;p141"/>
          <p:cNvSpPr/>
          <p:nvPr/>
        </p:nvSpPr>
        <p:spPr>
          <a:xfrm>
            <a:off x="8540359" y="3190534"/>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45;p141"/>
          <p:cNvSpPr/>
          <p:nvPr/>
        </p:nvSpPr>
        <p:spPr>
          <a:xfrm>
            <a:off x="8552559" y="3174759"/>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46;p141"/>
          <p:cNvSpPr/>
          <p:nvPr/>
        </p:nvSpPr>
        <p:spPr>
          <a:xfrm>
            <a:off x="8131834" y="2842209"/>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47;p141"/>
          <p:cNvSpPr/>
          <p:nvPr/>
        </p:nvSpPr>
        <p:spPr>
          <a:xfrm>
            <a:off x="8145634" y="290313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48;p141"/>
          <p:cNvSpPr/>
          <p:nvPr/>
        </p:nvSpPr>
        <p:spPr>
          <a:xfrm>
            <a:off x="8149934" y="2842209"/>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49;p141"/>
          <p:cNvSpPr/>
          <p:nvPr/>
        </p:nvSpPr>
        <p:spPr>
          <a:xfrm>
            <a:off x="8156584" y="2791759"/>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50;p141"/>
          <p:cNvSpPr/>
          <p:nvPr/>
        </p:nvSpPr>
        <p:spPr>
          <a:xfrm>
            <a:off x="8117084" y="2765409"/>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51;p141"/>
          <p:cNvSpPr/>
          <p:nvPr/>
        </p:nvSpPr>
        <p:spPr>
          <a:xfrm>
            <a:off x="8187059" y="277503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52;p141"/>
          <p:cNvSpPr/>
          <p:nvPr/>
        </p:nvSpPr>
        <p:spPr>
          <a:xfrm>
            <a:off x="8066159" y="2789859"/>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53;p141"/>
          <p:cNvSpPr/>
          <p:nvPr/>
        </p:nvSpPr>
        <p:spPr>
          <a:xfrm>
            <a:off x="6165709" y="3312909"/>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54;p141"/>
          <p:cNvSpPr/>
          <p:nvPr/>
        </p:nvSpPr>
        <p:spPr>
          <a:xfrm>
            <a:off x="6253659" y="3326259"/>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55;p141"/>
          <p:cNvSpPr/>
          <p:nvPr/>
        </p:nvSpPr>
        <p:spPr>
          <a:xfrm>
            <a:off x="6245559" y="3321584"/>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56;p141"/>
          <p:cNvSpPr/>
          <p:nvPr/>
        </p:nvSpPr>
        <p:spPr>
          <a:xfrm>
            <a:off x="6235484" y="3342984"/>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57;p141"/>
          <p:cNvSpPr/>
          <p:nvPr/>
        </p:nvSpPr>
        <p:spPr>
          <a:xfrm>
            <a:off x="6196384" y="3366234"/>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58;p141"/>
          <p:cNvSpPr/>
          <p:nvPr/>
        </p:nvSpPr>
        <p:spPr>
          <a:xfrm>
            <a:off x="5741184" y="3404784"/>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59;p141"/>
          <p:cNvSpPr/>
          <p:nvPr/>
        </p:nvSpPr>
        <p:spPr>
          <a:xfrm>
            <a:off x="5963409" y="3517459"/>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60;p141"/>
          <p:cNvSpPr/>
          <p:nvPr/>
        </p:nvSpPr>
        <p:spPr>
          <a:xfrm>
            <a:off x="5353884" y="4347809"/>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61;p141"/>
          <p:cNvSpPr/>
          <p:nvPr/>
        </p:nvSpPr>
        <p:spPr>
          <a:xfrm>
            <a:off x="5283259" y="4347334"/>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62;p141"/>
          <p:cNvSpPr/>
          <p:nvPr/>
        </p:nvSpPr>
        <p:spPr>
          <a:xfrm>
            <a:off x="5194784" y="4212184"/>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63;p141"/>
          <p:cNvSpPr/>
          <p:nvPr/>
        </p:nvSpPr>
        <p:spPr>
          <a:xfrm>
            <a:off x="5693384" y="4212209"/>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64;p141"/>
          <p:cNvSpPr/>
          <p:nvPr/>
        </p:nvSpPr>
        <p:spPr>
          <a:xfrm>
            <a:off x="5042734" y="3619909"/>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65;p141"/>
          <p:cNvSpPr/>
          <p:nvPr/>
        </p:nvSpPr>
        <p:spPr>
          <a:xfrm>
            <a:off x="5188609" y="3678959"/>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66;p141"/>
          <p:cNvSpPr/>
          <p:nvPr/>
        </p:nvSpPr>
        <p:spPr>
          <a:xfrm>
            <a:off x="5294734" y="3734109"/>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67;p141"/>
          <p:cNvSpPr/>
          <p:nvPr/>
        </p:nvSpPr>
        <p:spPr>
          <a:xfrm>
            <a:off x="5941559" y="4066159"/>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68;p141"/>
          <p:cNvSpPr/>
          <p:nvPr/>
        </p:nvSpPr>
        <p:spPr>
          <a:xfrm>
            <a:off x="6116284" y="4634934"/>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69;p141"/>
          <p:cNvSpPr/>
          <p:nvPr/>
        </p:nvSpPr>
        <p:spPr>
          <a:xfrm>
            <a:off x="6176659" y="4642509"/>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70;p141"/>
          <p:cNvSpPr/>
          <p:nvPr/>
        </p:nvSpPr>
        <p:spPr>
          <a:xfrm>
            <a:off x="6120034" y="4679784"/>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71;p141"/>
          <p:cNvSpPr/>
          <p:nvPr/>
        </p:nvSpPr>
        <p:spPr>
          <a:xfrm>
            <a:off x="5405634" y="3875009"/>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72;p141"/>
          <p:cNvSpPr/>
          <p:nvPr/>
        </p:nvSpPr>
        <p:spPr>
          <a:xfrm>
            <a:off x="5983134" y="4102834"/>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73;p141"/>
          <p:cNvSpPr/>
          <p:nvPr/>
        </p:nvSpPr>
        <p:spPr>
          <a:xfrm>
            <a:off x="5433334" y="3419534"/>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74;p141"/>
          <p:cNvSpPr/>
          <p:nvPr/>
        </p:nvSpPr>
        <p:spPr>
          <a:xfrm>
            <a:off x="5764034" y="3482359"/>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75;p141"/>
          <p:cNvSpPr/>
          <p:nvPr/>
        </p:nvSpPr>
        <p:spPr>
          <a:xfrm>
            <a:off x="5518434" y="3589959"/>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76;p141"/>
          <p:cNvSpPr/>
          <p:nvPr/>
        </p:nvSpPr>
        <p:spPr>
          <a:xfrm>
            <a:off x="5606859" y="3541384"/>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77;p141"/>
          <p:cNvSpPr/>
          <p:nvPr/>
        </p:nvSpPr>
        <p:spPr>
          <a:xfrm>
            <a:off x="5693884" y="3696934"/>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78;p141"/>
          <p:cNvSpPr/>
          <p:nvPr/>
        </p:nvSpPr>
        <p:spPr>
          <a:xfrm>
            <a:off x="5490984" y="3756834"/>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79;p141"/>
          <p:cNvSpPr/>
          <p:nvPr/>
        </p:nvSpPr>
        <p:spPr>
          <a:xfrm>
            <a:off x="5554984" y="3747309"/>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80;p141"/>
          <p:cNvSpPr/>
          <p:nvPr/>
        </p:nvSpPr>
        <p:spPr>
          <a:xfrm>
            <a:off x="5702309" y="3473634"/>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81;p141"/>
          <p:cNvSpPr/>
          <p:nvPr/>
        </p:nvSpPr>
        <p:spPr>
          <a:xfrm>
            <a:off x="5479109" y="3545784"/>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82;p141"/>
          <p:cNvSpPr/>
          <p:nvPr/>
        </p:nvSpPr>
        <p:spPr>
          <a:xfrm>
            <a:off x="5803059" y="3344384"/>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3;p141"/>
          <p:cNvSpPr/>
          <p:nvPr/>
        </p:nvSpPr>
        <p:spPr>
          <a:xfrm>
            <a:off x="5648834" y="318503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84;p141"/>
          <p:cNvSpPr/>
          <p:nvPr/>
        </p:nvSpPr>
        <p:spPr>
          <a:xfrm>
            <a:off x="5682634" y="3323859"/>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85;p141"/>
          <p:cNvSpPr/>
          <p:nvPr/>
        </p:nvSpPr>
        <p:spPr>
          <a:xfrm>
            <a:off x="5724509" y="3361459"/>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86;p141"/>
          <p:cNvSpPr/>
          <p:nvPr/>
        </p:nvSpPr>
        <p:spPr>
          <a:xfrm>
            <a:off x="5671734" y="3218759"/>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87;p141"/>
          <p:cNvSpPr/>
          <p:nvPr/>
        </p:nvSpPr>
        <p:spPr>
          <a:xfrm>
            <a:off x="5770334" y="3302409"/>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88;p141"/>
          <p:cNvSpPr/>
          <p:nvPr/>
        </p:nvSpPr>
        <p:spPr>
          <a:xfrm>
            <a:off x="5808284" y="3304784"/>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89;p141"/>
          <p:cNvSpPr/>
          <p:nvPr/>
        </p:nvSpPr>
        <p:spPr>
          <a:xfrm>
            <a:off x="5778309" y="3231434"/>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90;p141"/>
          <p:cNvSpPr/>
          <p:nvPr/>
        </p:nvSpPr>
        <p:spPr>
          <a:xfrm>
            <a:off x="5774484" y="3337209"/>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91;p141"/>
          <p:cNvSpPr/>
          <p:nvPr/>
        </p:nvSpPr>
        <p:spPr>
          <a:xfrm>
            <a:off x="5675509" y="3207609"/>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92;p141"/>
          <p:cNvSpPr/>
          <p:nvPr/>
        </p:nvSpPr>
        <p:spPr>
          <a:xfrm>
            <a:off x="5784359" y="3366559"/>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93;p141"/>
          <p:cNvSpPr/>
          <p:nvPr/>
        </p:nvSpPr>
        <p:spPr>
          <a:xfrm>
            <a:off x="5750684" y="3315734"/>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94;p141"/>
          <p:cNvSpPr/>
          <p:nvPr/>
        </p:nvSpPr>
        <p:spPr>
          <a:xfrm>
            <a:off x="5815434" y="3322384"/>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95;p141"/>
          <p:cNvSpPr/>
          <p:nvPr/>
        </p:nvSpPr>
        <p:spPr>
          <a:xfrm>
            <a:off x="5759959" y="3280984"/>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96;p141"/>
          <p:cNvSpPr/>
          <p:nvPr/>
        </p:nvSpPr>
        <p:spPr>
          <a:xfrm>
            <a:off x="5807609" y="3281634"/>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97;p141"/>
          <p:cNvSpPr/>
          <p:nvPr/>
        </p:nvSpPr>
        <p:spPr>
          <a:xfrm>
            <a:off x="5691209" y="3283834"/>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98;p141"/>
          <p:cNvSpPr/>
          <p:nvPr/>
        </p:nvSpPr>
        <p:spPr>
          <a:xfrm>
            <a:off x="5673109" y="3332484"/>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99;p141"/>
          <p:cNvSpPr/>
          <p:nvPr/>
        </p:nvSpPr>
        <p:spPr>
          <a:xfrm>
            <a:off x="5700884" y="3295134"/>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800;p141"/>
          <p:cNvSpPr/>
          <p:nvPr/>
        </p:nvSpPr>
        <p:spPr>
          <a:xfrm>
            <a:off x="5796084" y="3311259"/>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801;p141"/>
          <p:cNvSpPr/>
          <p:nvPr/>
        </p:nvSpPr>
        <p:spPr>
          <a:xfrm>
            <a:off x="5395634" y="3811234"/>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802;p141"/>
          <p:cNvSpPr/>
          <p:nvPr/>
        </p:nvSpPr>
        <p:spPr>
          <a:xfrm>
            <a:off x="5467509" y="3866284"/>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803;p141"/>
          <p:cNvSpPr/>
          <p:nvPr/>
        </p:nvSpPr>
        <p:spPr>
          <a:xfrm>
            <a:off x="5574109" y="3458159"/>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804;p141"/>
          <p:cNvSpPr/>
          <p:nvPr/>
        </p:nvSpPr>
        <p:spPr>
          <a:xfrm>
            <a:off x="5688859" y="3677109"/>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805;p141"/>
          <p:cNvSpPr/>
          <p:nvPr/>
        </p:nvSpPr>
        <p:spPr>
          <a:xfrm>
            <a:off x="5693384" y="3678784"/>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806;p141"/>
          <p:cNvSpPr/>
          <p:nvPr/>
        </p:nvSpPr>
        <p:spPr>
          <a:xfrm>
            <a:off x="5919184" y="3659409"/>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7;p141"/>
          <p:cNvSpPr/>
          <p:nvPr/>
        </p:nvSpPr>
        <p:spPr>
          <a:xfrm>
            <a:off x="5955359" y="3647509"/>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08;p141"/>
          <p:cNvSpPr/>
          <p:nvPr/>
        </p:nvSpPr>
        <p:spPr>
          <a:xfrm>
            <a:off x="5784559" y="4634984"/>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09;p141"/>
          <p:cNvSpPr/>
          <p:nvPr/>
        </p:nvSpPr>
        <p:spPr>
          <a:xfrm>
            <a:off x="5849684" y="4643684"/>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10;p141"/>
          <p:cNvSpPr/>
          <p:nvPr/>
        </p:nvSpPr>
        <p:spPr>
          <a:xfrm>
            <a:off x="5788284" y="4679784"/>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11;p141"/>
          <p:cNvSpPr/>
          <p:nvPr/>
        </p:nvSpPr>
        <p:spPr>
          <a:xfrm>
            <a:off x="5680209" y="3415209"/>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12;p141"/>
          <p:cNvSpPr/>
          <p:nvPr/>
        </p:nvSpPr>
        <p:spPr>
          <a:xfrm>
            <a:off x="5861109" y="3744609"/>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13;p141"/>
          <p:cNvSpPr/>
          <p:nvPr/>
        </p:nvSpPr>
        <p:spPr>
          <a:xfrm>
            <a:off x="5922034" y="3793159"/>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14;p141"/>
          <p:cNvSpPr/>
          <p:nvPr/>
        </p:nvSpPr>
        <p:spPr>
          <a:xfrm>
            <a:off x="5922034" y="3793159"/>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15;p141"/>
          <p:cNvSpPr/>
          <p:nvPr/>
        </p:nvSpPr>
        <p:spPr>
          <a:xfrm>
            <a:off x="7277534" y="3835509"/>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16;p141"/>
          <p:cNvSpPr/>
          <p:nvPr/>
        </p:nvSpPr>
        <p:spPr>
          <a:xfrm>
            <a:off x="5893484" y="3835509"/>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817;p141"/>
          <p:cNvSpPr/>
          <p:nvPr/>
        </p:nvSpPr>
        <p:spPr>
          <a:xfrm>
            <a:off x="5998659" y="3698909"/>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818;p141"/>
          <p:cNvSpPr/>
          <p:nvPr/>
        </p:nvSpPr>
        <p:spPr>
          <a:xfrm>
            <a:off x="6135259" y="3479034"/>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19;p141"/>
          <p:cNvSpPr/>
          <p:nvPr/>
        </p:nvSpPr>
        <p:spPr>
          <a:xfrm>
            <a:off x="6155309" y="3479034"/>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20;p141"/>
          <p:cNvSpPr/>
          <p:nvPr/>
        </p:nvSpPr>
        <p:spPr>
          <a:xfrm>
            <a:off x="6297559" y="3585159"/>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21;p141"/>
          <p:cNvSpPr/>
          <p:nvPr/>
        </p:nvSpPr>
        <p:spPr>
          <a:xfrm>
            <a:off x="6155434" y="3495884"/>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22;p141"/>
          <p:cNvSpPr/>
          <p:nvPr/>
        </p:nvSpPr>
        <p:spPr>
          <a:xfrm>
            <a:off x="6468884" y="3680359"/>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23;p141"/>
          <p:cNvSpPr/>
          <p:nvPr/>
        </p:nvSpPr>
        <p:spPr>
          <a:xfrm>
            <a:off x="6456034" y="3520909"/>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24;p141"/>
          <p:cNvSpPr/>
          <p:nvPr/>
        </p:nvSpPr>
        <p:spPr>
          <a:xfrm>
            <a:off x="6456834" y="3694484"/>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25;p141"/>
          <p:cNvSpPr/>
          <p:nvPr/>
        </p:nvSpPr>
        <p:spPr>
          <a:xfrm>
            <a:off x="6652134" y="3375759"/>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26;p141"/>
          <p:cNvSpPr/>
          <p:nvPr/>
        </p:nvSpPr>
        <p:spPr>
          <a:xfrm>
            <a:off x="6727909" y="3414534"/>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27;p141"/>
          <p:cNvSpPr/>
          <p:nvPr/>
        </p:nvSpPr>
        <p:spPr>
          <a:xfrm>
            <a:off x="6645959" y="3236784"/>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28;p141"/>
          <p:cNvSpPr/>
          <p:nvPr/>
        </p:nvSpPr>
        <p:spPr>
          <a:xfrm>
            <a:off x="6616909" y="3190909"/>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829;p141"/>
          <p:cNvSpPr/>
          <p:nvPr/>
        </p:nvSpPr>
        <p:spPr>
          <a:xfrm>
            <a:off x="6740659" y="3311459"/>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830;p141"/>
          <p:cNvSpPr/>
          <p:nvPr/>
        </p:nvSpPr>
        <p:spPr>
          <a:xfrm>
            <a:off x="6788734" y="3318159"/>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831;p141"/>
          <p:cNvSpPr/>
          <p:nvPr/>
        </p:nvSpPr>
        <p:spPr>
          <a:xfrm>
            <a:off x="6753984" y="3321434"/>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832;p141"/>
          <p:cNvSpPr/>
          <p:nvPr/>
        </p:nvSpPr>
        <p:spPr>
          <a:xfrm>
            <a:off x="6505059" y="3459584"/>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833;p141"/>
          <p:cNvSpPr/>
          <p:nvPr/>
        </p:nvSpPr>
        <p:spPr>
          <a:xfrm>
            <a:off x="6505059" y="3558509"/>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834;p141"/>
          <p:cNvSpPr/>
          <p:nvPr/>
        </p:nvSpPr>
        <p:spPr>
          <a:xfrm>
            <a:off x="6538384" y="3829334"/>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835;p141"/>
          <p:cNvSpPr/>
          <p:nvPr/>
        </p:nvSpPr>
        <p:spPr>
          <a:xfrm>
            <a:off x="6761609" y="3837884"/>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836;p141"/>
          <p:cNvSpPr/>
          <p:nvPr/>
        </p:nvSpPr>
        <p:spPr>
          <a:xfrm>
            <a:off x="6873459" y="3933334"/>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837;p141"/>
          <p:cNvSpPr/>
          <p:nvPr/>
        </p:nvSpPr>
        <p:spPr>
          <a:xfrm>
            <a:off x="6556459" y="3995859"/>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838;p141"/>
          <p:cNvSpPr/>
          <p:nvPr/>
        </p:nvSpPr>
        <p:spPr>
          <a:xfrm>
            <a:off x="6532684" y="3766034"/>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839;p141"/>
          <p:cNvSpPr/>
          <p:nvPr/>
        </p:nvSpPr>
        <p:spPr>
          <a:xfrm>
            <a:off x="6513159" y="3622184"/>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840;p141"/>
          <p:cNvSpPr/>
          <p:nvPr/>
        </p:nvSpPr>
        <p:spPr>
          <a:xfrm>
            <a:off x="6513634" y="3474259"/>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841;p141"/>
          <p:cNvSpPr/>
          <p:nvPr/>
        </p:nvSpPr>
        <p:spPr>
          <a:xfrm>
            <a:off x="6541234" y="3459984"/>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842;p141"/>
          <p:cNvSpPr/>
          <p:nvPr/>
        </p:nvSpPr>
        <p:spPr>
          <a:xfrm>
            <a:off x="6676409" y="3750634"/>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843;p141"/>
          <p:cNvSpPr/>
          <p:nvPr/>
        </p:nvSpPr>
        <p:spPr>
          <a:xfrm>
            <a:off x="6897709" y="3755784"/>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844;p141"/>
          <p:cNvSpPr/>
          <p:nvPr/>
        </p:nvSpPr>
        <p:spPr>
          <a:xfrm>
            <a:off x="6848709" y="3590409"/>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845;p141"/>
          <p:cNvSpPr/>
          <p:nvPr/>
        </p:nvSpPr>
        <p:spPr>
          <a:xfrm>
            <a:off x="7143309" y="3597059"/>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46;p141"/>
          <p:cNvSpPr/>
          <p:nvPr/>
        </p:nvSpPr>
        <p:spPr>
          <a:xfrm>
            <a:off x="7142359" y="3597534"/>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47;p141"/>
          <p:cNvSpPr/>
          <p:nvPr/>
        </p:nvSpPr>
        <p:spPr>
          <a:xfrm>
            <a:off x="7136159" y="3595784"/>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48;p141"/>
          <p:cNvSpPr/>
          <p:nvPr/>
        </p:nvSpPr>
        <p:spPr>
          <a:xfrm>
            <a:off x="7139084" y="3601459"/>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49;p141"/>
          <p:cNvSpPr/>
          <p:nvPr/>
        </p:nvSpPr>
        <p:spPr>
          <a:xfrm>
            <a:off x="7029559" y="3776984"/>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50;p141"/>
          <p:cNvSpPr/>
          <p:nvPr/>
        </p:nvSpPr>
        <p:spPr>
          <a:xfrm>
            <a:off x="7031759" y="3787584"/>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51;p141"/>
          <p:cNvSpPr/>
          <p:nvPr/>
        </p:nvSpPr>
        <p:spPr>
          <a:xfrm>
            <a:off x="7145209" y="3459259"/>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52;p141"/>
          <p:cNvSpPr/>
          <p:nvPr/>
        </p:nvSpPr>
        <p:spPr>
          <a:xfrm>
            <a:off x="7169309" y="3499784"/>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53;p141"/>
          <p:cNvSpPr/>
          <p:nvPr/>
        </p:nvSpPr>
        <p:spPr>
          <a:xfrm>
            <a:off x="7190359" y="3496109"/>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54;p141"/>
          <p:cNvSpPr/>
          <p:nvPr/>
        </p:nvSpPr>
        <p:spPr>
          <a:xfrm>
            <a:off x="7205934" y="3506634"/>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855;p141"/>
          <p:cNvSpPr/>
          <p:nvPr/>
        </p:nvSpPr>
        <p:spPr>
          <a:xfrm>
            <a:off x="7226409" y="3527959"/>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856;p141"/>
          <p:cNvSpPr/>
          <p:nvPr/>
        </p:nvSpPr>
        <p:spPr>
          <a:xfrm>
            <a:off x="7229809" y="3531859"/>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857;p141"/>
          <p:cNvSpPr/>
          <p:nvPr/>
        </p:nvSpPr>
        <p:spPr>
          <a:xfrm>
            <a:off x="6765409" y="3513459"/>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858;p141"/>
          <p:cNvSpPr/>
          <p:nvPr/>
        </p:nvSpPr>
        <p:spPr>
          <a:xfrm>
            <a:off x="6828134" y="3632434"/>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859;p141"/>
          <p:cNvSpPr/>
          <p:nvPr/>
        </p:nvSpPr>
        <p:spPr>
          <a:xfrm>
            <a:off x="6779384" y="3507534"/>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0;p141"/>
          <p:cNvSpPr/>
          <p:nvPr/>
        </p:nvSpPr>
        <p:spPr>
          <a:xfrm>
            <a:off x="6789409" y="3632159"/>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1;p141"/>
          <p:cNvSpPr/>
          <p:nvPr/>
        </p:nvSpPr>
        <p:spPr>
          <a:xfrm>
            <a:off x="6718759" y="4506134"/>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2;p141"/>
          <p:cNvSpPr/>
          <p:nvPr/>
        </p:nvSpPr>
        <p:spPr>
          <a:xfrm>
            <a:off x="6690209" y="4628209"/>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3;p141"/>
          <p:cNvSpPr/>
          <p:nvPr/>
        </p:nvSpPr>
        <p:spPr>
          <a:xfrm>
            <a:off x="6706884" y="4656734"/>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4;p141"/>
          <p:cNvSpPr/>
          <p:nvPr/>
        </p:nvSpPr>
        <p:spPr>
          <a:xfrm>
            <a:off x="6692109" y="4718384"/>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5;p141"/>
          <p:cNvSpPr/>
          <p:nvPr/>
        </p:nvSpPr>
        <p:spPr>
          <a:xfrm>
            <a:off x="6528859" y="3967784"/>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6;p141"/>
          <p:cNvSpPr/>
          <p:nvPr/>
        </p:nvSpPr>
        <p:spPr>
          <a:xfrm>
            <a:off x="6713059" y="4522784"/>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7;p141"/>
          <p:cNvSpPr/>
          <p:nvPr/>
        </p:nvSpPr>
        <p:spPr>
          <a:xfrm>
            <a:off x="6948159" y="4506134"/>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8;p141"/>
          <p:cNvSpPr/>
          <p:nvPr/>
        </p:nvSpPr>
        <p:spPr>
          <a:xfrm>
            <a:off x="6919609" y="4628209"/>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869;p141"/>
          <p:cNvSpPr/>
          <p:nvPr/>
        </p:nvSpPr>
        <p:spPr>
          <a:xfrm>
            <a:off x="6936634" y="4656634"/>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870;p141"/>
          <p:cNvSpPr/>
          <p:nvPr/>
        </p:nvSpPr>
        <p:spPr>
          <a:xfrm>
            <a:off x="6921509" y="4718384"/>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871;p141"/>
          <p:cNvSpPr/>
          <p:nvPr/>
        </p:nvSpPr>
        <p:spPr>
          <a:xfrm>
            <a:off x="6616434" y="3953009"/>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872;p141"/>
          <p:cNvSpPr/>
          <p:nvPr/>
        </p:nvSpPr>
        <p:spPr>
          <a:xfrm>
            <a:off x="6872509" y="4191859"/>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873;p141"/>
          <p:cNvSpPr/>
          <p:nvPr/>
        </p:nvSpPr>
        <p:spPr>
          <a:xfrm>
            <a:off x="6682484" y="4018834"/>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874;p141"/>
          <p:cNvSpPr/>
          <p:nvPr/>
        </p:nvSpPr>
        <p:spPr>
          <a:xfrm>
            <a:off x="6935309" y="4522784"/>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875;p141"/>
          <p:cNvSpPr/>
          <p:nvPr/>
        </p:nvSpPr>
        <p:spPr>
          <a:xfrm>
            <a:off x="6869959" y="4200434"/>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876;p141"/>
          <p:cNvSpPr/>
          <p:nvPr/>
        </p:nvSpPr>
        <p:spPr>
          <a:xfrm>
            <a:off x="6510434" y="4343059"/>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877;p141"/>
          <p:cNvSpPr/>
          <p:nvPr/>
        </p:nvSpPr>
        <p:spPr>
          <a:xfrm>
            <a:off x="6439809" y="4343059"/>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78;p141"/>
          <p:cNvSpPr/>
          <p:nvPr/>
        </p:nvSpPr>
        <p:spPr>
          <a:xfrm>
            <a:off x="6352284" y="4207459"/>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79;p141"/>
          <p:cNvSpPr/>
          <p:nvPr/>
        </p:nvSpPr>
        <p:spPr>
          <a:xfrm>
            <a:off x="6849934" y="4207459"/>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80;p141"/>
          <p:cNvSpPr/>
          <p:nvPr/>
        </p:nvSpPr>
        <p:spPr>
          <a:xfrm>
            <a:off x="6291359" y="3716059"/>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81;p141"/>
          <p:cNvSpPr/>
          <p:nvPr/>
        </p:nvSpPr>
        <p:spPr>
          <a:xfrm>
            <a:off x="7660184" y="4684609"/>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82;p141"/>
          <p:cNvSpPr/>
          <p:nvPr/>
        </p:nvSpPr>
        <p:spPr>
          <a:xfrm>
            <a:off x="7542634" y="4572759"/>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83;p141"/>
          <p:cNvSpPr/>
          <p:nvPr/>
        </p:nvSpPr>
        <p:spPr>
          <a:xfrm>
            <a:off x="7585459" y="4572759"/>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84;p141"/>
          <p:cNvSpPr/>
          <p:nvPr/>
        </p:nvSpPr>
        <p:spPr>
          <a:xfrm>
            <a:off x="7629259" y="4572284"/>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85;p141"/>
          <p:cNvSpPr/>
          <p:nvPr/>
        </p:nvSpPr>
        <p:spPr>
          <a:xfrm>
            <a:off x="7868159" y="4572759"/>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86;p141"/>
          <p:cNvSpPr/>
          <p:nvPr/>
        </p:nvSpPr>
        <p:spPr>
          <a:xfrm>
            <a:off x="7604984" y="4649684"/>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887;p141"/>
          <p:cNvSpPr/>
          <p:nvPr/>
        </p:nvSpPr>
        <p:spPr>
          <a:xfrm>
            <a:off x="7545484" y="4560384"/>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888;p141"/>
          <p:cNvSpPr/>
          <p:nvPr/>
        </p:nvSpPr>
        <p:spPr>
          <a:xfrm>
            <a:off x="7747284" y="4154409"/>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889;p141"/>
          <p:cNvSpPr/>
          <p:nvPr/>
        </p:nvSpPr>
        <p:spPr>
          <a:xfrm>
            <a:off x="7715384" y="3994009"/>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890;p141"/>
          <p:cNvSpPr/>
          <p:nvPr/>
        </p:nvSpPr>
        <p:spPr>
          <a:xfrm>
            <a:off x="7500734" y="4119184"/>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891;p141"/>
          <p:cNvSpPr/>
          <p:nvPr/>
        </p:nvSpPr>
        <p:spPr>
          <a:xfrm>
            <a:off x="7679234" y="4085534"/>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892;p141"/>
          <p:cNvSpPr/>
          <p:nvPr/>
        </p:nvSpPr>
        <p:spPr>
          <a:xfrm>
            <a:off x="8195822" y="366745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893;p141"/>
          <p:cNvSpPr/>
          <p:nvPr/>
        </p:nvSpPr>
        <p:spPr>
          <a:xfrm>
            <a:off x="8159172" y="290308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894;p141"/>
          <p:cNvSpPr/>
          <p:nvPr/>
        </p:nvSpPr>
        <p:spPr>
          <a:xfrm>
            <a:off x="8200597" y="277498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895;p141"/>
          <p:cNvSpPr/>
          <p:nvPr/>
        </p:nvSpPr>
        <p:spPr>
          <a:xfrm>
            <a:off x="5662372" y="318498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92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29957" y="1352459"/>
            <a:ext cx="7280030" cy="2315700"/>
          </a:xfrm>
        </p:spPr>
        <p:txBody>
          <a:bodyPr/>
          <a:lstStyle/>
          <a:p>
            <a:pPr>
              <a:lnSpc>
                <a:spcPct val="200000"/>
              </a:lnSpc>
            </a:pPr>
            <a:r>
              <a:rPr lang="en-US" dirty="0"/>
              <a:t>Database Management System (DBMS): Interaction for data storage</a:t>
            </a:r>
          </a:p>
          <a:p>
            <a:pPr>
              <a:lnSpc>
                <a:spcPct val="200000"/>
              </a:lnSpc>
            </a:pPr>
            <a:r>
              <a:rPr lang="en-US" dirty="0" smtClean="0"/>
              <a:t>Web </a:t>
            </a:r>
            <a:r>
              <a:rPr lang="en-US" dirty="0"/>
              <a:t>Browsers: Compatibility with major </a:t>
            </a:r>
            <a:r>
              <a:rPr lang="en-US" dirty="0" smtClean="0"/>
              <a:t>browsers.</a:t>
            </a:r>
          </a:p>
          <a:p>
            <a:pPr>
              <a:lnSpc>
                <a:spcPct val="200000"/>
              </a:lnSpc>
            </a:pPr>
            <a:r>
              <a:rPr lang="en-US" dirty="0" smtClean="0"/>
              <a:t>Third-Party </a:t>
            </a:r>
            <a:r>
              <a:rPr lang="en-US" dirty="0"/>
              <a:t>Integrations: Integration with financial systems</a:t>
            </a:r>
          </a:p>
          <a:p>
            <a:pPr marL="114300" indent="0">
              <a:buNone/>
            </a:pPr>
            <a:endParaRPr lang="en-US" dirty="0"/>
          </a:p>
        </p:txBody>
      </p:sp>
      <p:sp>
        <p:nvSpPr>
          <p:cNvPr id="3" name="Title 2"/>
          <p:cNvSpPr>
            <a:spLocks noGrp="1"/>
          </p:cNvSpPr>
          <p:nvPr>
            <p:ph type="title"/>
          </p:nvPr>
        </p:nvSpPr>
        <p:spPr/>
        <p:txBody>
          <a:bodyPr/>
          <a:lstStyle/>
          <a:p>
            <a:r>
              <a:rPr lang="en-US" dirty="0" smtClean="0"/>
              <a:t>5.2 Software </a:t>
            </a:r>
            <a:r>
              <a:rPr lang="en-US" dirty="0"/>
              <a:t>Interfaces</a:t>
            </a:r>
            <a:br>
              <a:rPr lang="en-US" dirty="0"/>
            </a:br>
            <a:endParaRPr lang="en-US" dirty="0"/>
          </a:p>
        </p:txBody>
      </p:sp>
      <p:grpSp>
        <p:nvGrpSpPr>
          <p:cNvPr id="4" name="Google Shape;2892;p120"/>
          <p:cNvGrpSpPr/>
          <p:nvPr/>
        </p:nvGrpSpPr>
        <p:grpSpPr>
          <a:xfrm>
            <a:off x="7710600" y="2909020"/>
            <a:ext cx="523363" cy="532762"/>
            <a:chOff x="-3852025" y="2764950"/>
            <a:chExt cx="291450" cy="293000"/>
          </a:xfrm>
        </p:grpSpPr>
        <p:sp>
          <p:nvSpPr>
            <p:cNvPr id="5"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016;p140"/>
          <p:cNvGrpSpPr/>
          <p:nvPr/>
        </p:nvGrpSpPr>
        <p:grpSpPr>
          <a:xfrm>
            <a:off x="6265465" y="3500744"/>
            <a:ext cx="1968498" cy="1345843"/>
            <a:chOff x="548975" y="1345025"/>
            <a:chExt cx="2034623" cy="1411649"/>
          </a:xfrm>
        </p:grpSpPr>
        <p:sp>
          <p:nvSpPr>
            <p:cNvPr id="8"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3759;p139"/>
          <p:cNvGrpSpPr/>
          <p:nvPr/>
        </p:nvGrpSpPr>
        <p:grpSpPr>
          <a:xfrm>
            <a:off x="8429729" y="3173752"/>
            <a:ext cx="472799" cy="1377458"/>
            <a:chOff x="2533500" y="1694350"/>
            <a:chExt cx="586600" cy="1531675"/>
          </a:xfrm>
        </p:grpSpPr>
        <p:sp>
          <p:nvSpPr>
            <p:cNvPr id="108"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28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2625" y="1307638"/>
            <a:ext cx="6830919" cy="2315700"/>
          </a:xfrm>
        </p:spPr>
        <p:txBody>
          <a:bodyPr/>
          <a:lstStyle/>
          <a:p>
            <a:pPr>
              <a:lnSpc>
                <a:spcPct val="200000"/>
              </a:lnSpc>
            </a:pPr>
            <a:r>
              <a:rPr lang="en-US" dirty="0" smtClean="0"/>
              <a:t>Server </a:t>
            </a:r>
            <a:r>
              <a:rPr lang="en-US" dirty="0"/>
              <a:t>Hardware: Robust server for data </a:t>
            </a:r>
            <a:r>
              <a:rPr lang="en-US" dirty="0" smtClean="0"/>
              <a:t>management</a:t>
            </a:r>
          </a:p>
          <a:p>
            <a:pPr>
              <a:lnSpc>
                <a:spcPct val="200000"/>
              </a:lnSpc>
            </a:pPr>
            <a:r>
              <a:rPr lang="en-US" dirty="0" smtClean="0"/>
              <a:t>Client </a:t>
            </a:r>
            <a:r>
              <a:rPr lang="en-US" dirty="0"/>
              <a:t>Devices: Access through various devices</a:t>
            </a:r>
          </a:p>
        </p:txBody>
      </p:sp>
      <p:sp>
        <p:nvSpPr>
          <p:cNvPr id="3" name="Title 2"/>
          <p:cNvSpPr>
            <a:spLocks noGrp="1"/>
          </p:cNvSpPr>
          <p:nvPr>
            <p:ph type="title"/>
          </p:nvPr>
        </p:nvSpPr>
        <p:spPr/>
        <p:txBody>
          <a:bodyPr/>
          <a:lstStyle/>
          <a:p>
            <a:r>
              <a:rPr lang="en-US" dirty="0" smtClean="0"/>
              <a:t>5.3 Hardware interfaces</a:t>
            </a:r>
            <a:endParaRPr lang="en-US" dirty="0"/>
          </a:p>
        </p:txBody>
      </p:sp>
      <p:grpSp>
        <p:nvGrpSpPr>
          <p:cNvPr id="35" name="Google Shape;4907;p142"/>
          <p:cNvGrpSpPr/>
          <p:nvPr/>
        </p:nvGrpSpPr>
        <p:grpSpPr>
          <a:xfrm>
            <a:off x="7545278" y="3349375"/>
            <a:ext cx="1332803" cy="1387440"/>
            <a:chOff x="3280626" y="2277830"/>
            <a:chExt cx="1817974" cy="1804458"/>
          </a:xfrm>
        </p:grpSpPr>
        <p:sp>
          <p:nvSpPr>
            <p:cNvPr id="36"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912;p142"/>
          <p:cNvGrpSpPr/>
          <p:nvPr/>
        </p:nvGrpSpPr>
        <p:grpSpPr>
          <a:xfrm>
            <a:off x="6636543" y="3600715"/>
            <a:ext cx="684600" cy="1136100"/>
            <a:chOff x="1447137" y="3161924"/>
            <a:chExt cx="684600" cy="1136100"/>
          </a:xfrm>
        </p:grpSpPr>
        <p:sp>
          <p:nvSpPr>
            <p:cNvPr id="41"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918;p142"/>
          <p:cNvGrpSpPr/>
          <p:nvPr/>
        </p:nvGrpSpPr>
        <p:grpSpPr>
          <a:xfrm>
            <a:off x="7492319" y="2236899"/>
            <a:ext cx="684600" cy="1136100"/>
            <a:chOff x="3013625" y="3161924"/>
            <a:chExt cx="684600" cy="1136100"/>
          </a:xfrm>
        </p:grpSpPr>
        <p:sp>
          <p:nvSpPr>
            <p:cNvPr id="47"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875;p65"/>
          <p:cNvSpPr/>
          <p:nvPr/>
        </p:nvSpPr>
        <p:spPr>
          <a:xfrm>
            <a:off x="6320413" y="2487238"/>
            <a:ext cx="936986" cy="934314"/>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6;p65"/>
          <p:cNvSpPr/>
          <p:nvPr/>
        </p:nvSpPr>
        <p:spPr>
          <a:xfrm>
            <a:off x="6522182" y="2743185"/>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67055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8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r>
              <a:rPr lang="en-US" dirty="0" smtClean="0"/>
              <a:t>5.4 Communications </a:t>
            </a:r>
            <a:r>
              <a:rPr lang="en-US" dirty="0"/>
              <a:t>Interfaces</a:t>
            </a:r>
            <a:br>
              <a:rPr lang="en-US" dirty="0"/>
            </a:br>
            <a:endParaRPr dirty="0"/>
          </a:p>
        </p:txBody>
      </p:sp>
      <p:grpSp>
        <p:nvGrpSpPr>
          <p:cNvPr id="1848" name="Google Shape;1848;p87"/>
          <p:cNvGrpSpPr/>
          <p:nvPr/>
        </p:nvGrpSpPr>
        <p:grpSpPr>
          <a:xfrm>
            <a:off x="6538669" y="2608228"/>
            <a:ext cx="2137857" cy="2244410"/>
            <a:chOff x="3609675" y="2987175"/>
            <a:chExt cx="1631125" cy="1582500"/>
          </a:xfrm>
        </p:grpSpPr>
        <p:sp>
          <p:nvSpPr>
            <p:cNvPr id="1849" name="Google Shape;1849;p87"/>
            <p:cNvSpPr/>
            <p:nvPr/>
          </p:nvSpPr>
          <p:spPr>
            <a:xfrm>
              <a:off x="3965325" y="3266075"/>
              <a:ext cx="769050" cy="1246175"/>
            </a:xfrm>
            <a:custGeom>
              <a:avLst/>
              <a:gdLst/>
              <a:ahLst/>
              <a:cxnLst/>
              <a:rect l="l" t="t" r="r" b="b"/>
              <a:pathLst>
                <a:path w="30762" h="49847" extrusionOk="0">
                  <a:moveTo>
                    <a:pt x="20077" y="1"/>
                  </a:moveTo>
                  <a:lnTo>
                    <a:pt x="3095" y="13"/>
                  </a:lnTo>
                  <a:cubicBezTo>
                    <a:pt x="1270" y="13"/>
                    <a:pt x="0" y="1463"/>
                    <a:pt x="278" y="3252"/>
                  </a:cubicBezTo>
                  <a:lnTo>
                    <a:pt x="6890" y="46620"/>
                  </a:lnTo>
                  <a:cubicBezTo>
                    <a:pt x="7168" y="48409"/>
                    <a:pt x="8872" y="49847"/>
                    <a:pt x="10697" y="49847"/>
                  </a:cubicBezTo>
                  <a:lnTo>
                    <a:pt x="27667" y="49835"/>
                  </a:lnTo>
                  <a:cubicBezTo>
                    <a:pt x="29504" y="49835"/>
                    <a:pt x="30761" y="48384"/>
                    <a:pt x="30496" y="46596"/>
                  </a:cubicBezTo>
                  <a:lnTo>
                    <a:pt x="23884" y="3240"/>
                  </a:lnTo>
                  <a:cubicBezTo>
                    <a:pt x="23606" y="1451"/>
                    <a:pt x="21902" y="1"/>
                    <a:pt x="20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7"/>
            <p:cNvSpPr/>
            <p:nvPr/>
          </p:nvSpPr>
          <p:spPr>
            <a:xfrm>
              <a:off x="4007325" y="3270925"/>
              <a:ext cx="727050" cy="1209300"/>
            </a:xfrm>
            <a:custGeom>
              <a:avLst/>
              <a:gdLst/>
              <a:ahLst/>
              <a:cxnLst/>
              <a:rect l="l" t="t" r="r" b="b"/>
              <a:pathLst>
                <a:path w="29082" h="48372" extrusionOk="0">
                  <a:moveTo>
                    <a:pt x="1789" y="0"/>
                  </a:moveTo>
                  <a:cubicBezTo>
                    <a:pt x="738" y="0"/>
                    <a:pt x="1" y="846"/>
                    <a:pt x="158" y="1874"/>
                  </a:cubicBezTo>
                  <a:lnTo>
                    <a:pt x="6963" y="46498"/>
                  </a:lnTo>
                  <a:cubicBezTo>
                    <a:pt x="7156" y="47562"/>
                    <a:pt x="8075" y="48348"/>
                    <a:pt x="9162" y="48372"/>
                  </a:cubicBezTo>
                  <a:lnTo>
                    <a:pt x="27293" y="48360"/>
                  </a:lnTo>
                  <a:cubicBezTo>
                    <a:pt x="28344" y="48360"/>
                    <a:pt x="29081" y="47514"/>
                    <a:pt x="28924" y="46486"/>
                  </a:cubicBezTo>
                  <a:lnTo>
                    <a:pt x="22119" y="1861"/>
                  </a:lnTo>
                  <a:cubicBezTo>
                    <a:pt x="21926" y="798"/>
                    <a:pt x="21007" y="12"/>
                    <a:pt x="19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7"/>
            <p:cNvSpPr/>
            <p:nvPr/>
          </p:nvSpPr>
          <p:spPr>
            <a:xfrm>
              <a:off x="4239400" y="3306275"/>
              <a:ext cx="89725" cy="11225"/>
            </a:xfrm>
            <a:custGeom>
              <a:avLst/>
              <a:gdLst/>
              <a:ahLst/>
              <a:cxnLst/>
              <a:rect l="l" t="t" r="r" b="b"/>
              <a:pathLst>
                <a:path w="3589" h="449" extrusionOk="0">
                  <a:moveTo>
                    <a:pt x="218" y="0"/>
                  </a:moveTo>
                  <a:cubicBezTo>
                    <a:pt x="97" y="0"/>
                    <a:pt x="0" y="109"/>
                    <a:pt x="24" y="230"/>
                  </a:cubicBezTo>
                  <a:cubicBezTo>
                    <a:pt x="49" y="351"/>
                    <a:pt x="157" y="447"/>
                    <a:pt x="290" y="447"/>
                  </a:cubicBezTo>
                  <a:lnTo>
                    <a:pt x="3372" y="447"/>
                  </a:lnTo>
                  <a:cubicBezTo>
                    <a:pt x="3379" y="448"/>
                    <a:pt x="3385" y="448"/>
                    <a:pt x="3391" y="448"/>
                  </a:cubicBezTo>
                  <a:cubicBezTo>
                    <a:pt x="3503" y="448"/>
                    <a:pt x="3589" y="345"/>
                    <a:pt x="3566" y="230"/>
                  </a:cubicBezTo>
                  <a:cubicBezTo>
                    <a:pt x="3542" y="97"/>
                    <a:pt x="3433" y="0"/>
                    <a:pt x="3300"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7"/>
            <p:cNvSpPr/>
            <p:nvPr/>
          </p:nvSpPr>
          <p:spPr>
            <a:xfrm>
              <a:off x="4363000" y="3306250"/>
              <a:ext cx="12700" cy="11225"/>
            </a:xfrm>
            <a:custGeom>
              <a:avLst/>
              <a:gdLst/>
              <a:ahLst/>
              <a:cxnLst/>
              <a:rect l="l" t="t" r="r" b="b"/>
              <a:pathLst>
                <a:path w="508" h="449" extrusionOk="0">
                  <a:moveTo>
                    <a:pt x="201" y="0"/>
                  </a:moveTo>
                  <a:cubicBezTo>
                    <a:pt x="88" y="0"/>
                    <a:pt x="1" y="116"/>
                    <a:pt x="24" y="231"/>
                  </a:cubicBezTo>
                  <a:cubicBezTo>
                    <a:pt x="48" y="352"/>
                    <a:pt x="157" y="448"/>
                    <a:pt x="290" y="448"/>
                  </a:cubicBezTo>
                  <a:cubicBezTo>
                    <a:pt x="411" y="448"/>
                    <a:pt x="507" y="340"/>
                    <a:pt x="483" y="219"/>
                  </a:cubicBezTo>
                  <a:cubicBezTo>
                    <a:pt x="459" y="98"/>
                    <a:pt x="350" y="1"/>
                    <a:pt x="217" y="1"/>
                  </a:cubicBezTo>
                  <a:cubicBezTo>
                    <a:pt x="212" y="1"/>
                    <a:pt x="206" y="0"/>
                    <a:pt x="201"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7"/>
            <p:cNvSpPr/>
            <p:nvPr/>
          </p:nvSpPr>
          <p:spPr>
            <a:xfrm>
              <a:off x="4033050" y="3724775"/>
              <a:ext cx="31375" cy="65900"/>
            </a:xfrm>
            <a:custGeom>
              <a:avLst/>
              <a:gdLst/>
              <a:ahLst/>
              <a:cxnLst/>
              <a:rect l="l" t="t" r="r" b="b"/>
              <a:pathLst>
                <a:path w="1255" h="2636" extrusionOk="0">
                  <a:moveTo>
                    <a:pt x="402" y="0"/>
                  </a:moveTo>
                  <a:cubicBezTo>
                    <a:pt x="170" y="0"/>
                    <a:pt x="0" y="201"/>
                    <a:pt x="47" y="436"/>
                  </a:cubicBezTo>
                  <a:lnTo>
                    <a:pt x="313" y="2200"/>
                  </a:lnTo>
                  <a:cubicBezTo>
                    <a:pt x="362" y="2442"/>
                    <a:pt x="579" y="2623"/>
                    <a:pt x="833" y="2635"/>
                  </a:cubicBezTo>
                  <a:cubicBezTo>
                    <a:pt x="839" y="2636"/>
                    <a:pt x="845" y="2636"/>
                    <a:pt x="851" y="2636"/>
                  </a:cubicBezTo>
                  <a:cubicBezTo>
                    <a:pt x="1073" y="2636"/>
                    <a:pt x="1255" y="2424"/>
                    <a:pt x="1208" y="2188"/>
                  </a:cubicBezTo>
                  <a:lnTo>
                    <a:pt x="942" y="436"/>
                  </a:lnTo>
                  <a:cubicBezTo>
                    <a:pt x="893" y="182"/>
                    <a:pt x="676" y="1"/>
                    <a:pt x="422" y="1"/>
                  </a:cubicBezTo>
                  <a:cubicBezTo>
                    <a:pt x="415" y="0"/>
                    <a:pt x="408"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7"/>
            <p:cNvSpPr/>
            <p:nvPr/>
          </p:nvSpPr>
          <p:spPr>
            <a:xfrm>
              <a:off x="3987700" y="3426525"/>
              <a:ext cx="45000" cy="155975"/>
            </a:xfrm>
            <a:custGeom>
              <a:avLst/>
              <a:gdLst/>
              <a:ahLst/>
              <a:cxnLst/>
              <a:rect l="l" t="t" r="r" b="b"/>
              <a:pathLst>
                <a:path w="1800" h="6239" extrusionOk="0">
                  <a:moveTo>
                    <a:pt x="404" y="0"/>
                  </a:moveTo>
                  <a:cubicBezTo>
                    <a:pt x="172" y="0"/>
                    <a:pt x="1" y="213"/>
                    <a:pt x="36" y="448"/>
                  </a:cubicBezTo>
                  <a:lnTo>
                    <a:pt x="858" y="5803"/>
                  </a:lnTo>
                  <a:cubicBezTo>
                    <a:pt x="906" y="6056"/>
                    <a:pt x="1124" y="6238"/>
                    <a:pt x="1378" y="6238"/>
                  </a:cubicBezTo>
                  <a:cubicBezTo>
                    <a:pt x="1384" y="6238"/>
                    <a:pt x="1390" y="6238"/>
                    <a:pt x="1396" y="6238"/>
                  </a:cubicBezTo>
                  <a:cubicBezTo>
                    <a:pt x="1618" y="6238"/>
                    <a:pt x="1800" y="6026"/>
                    <a:pt x="1752" y="5803"/>
                  </a:cubicBezTo>
                  <a:lnTo>
                    <a:pt x="943" y="448"/>
                  </a:lnTo>
                  <a:cubicBezTo>
                    <a:pt x="894" y="194"/>
                    <a:pt x="677" y="13"/>
                    <a:pt x="423" y="1"/>
                  </a:cubicBezTo>
                  <a:cubicBezTo>
                    <a:pt x="416" y="0"/>
                    <a:pt x="410" y="0"/>
                    <a:pt x="4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7"/>
            <p:cNvSpPr/>
            <p:nvPr/>
          </p:nvSpPr>
          <p:spPr>
            <a:xfrm>
              <a:off x="3981375" y="3426525"/>
              <a:ext cx="45275" cy="155975"/>
            </a:xfrm>
            <a:custGeom>
              <a:avLst/>
              <a:gdLst/>
              <a:ahLst/>
              <a:cxnLst/>
              <a:rect l="l" t="t" r="r" b="b"/>
              <a:pathLst>
                <a:path w="1811" h="6239" extrusionOk="0">
                  <a:moveTo>
                    <a:pt x="415" y="0"/>
                  </a:moveTo>
                  <a:cubicBezTo>
                    <a:pt x="182" y="0"/>
                    <a:pt x="0" y="213"/>
                    <a:pt x="47" y="448"/>
                  </a:cubicBezTo>
                  <a:lnTo>
                    <a:pt x="869" y="5803"/>
                  </a:lnTo>
                  <a:cubicBezTo>
                    <a:pt x="906" y="6056"/>
                    <a:pt x="1123" y="6238"/>
                    <a:pt x="1377" y="6238"/>
                  </a:cubicBezTo>
                  <a:cubicBezTo>
                    <a:pt x="1383" y="6238"/>
                    <a:pt x="1390" y="6238"/>
                    <a:pt x="1396" y="6238"/>
                  </a:cubicBezTo>
                  <a:cubicBezTo>
                    <a:pt x="1629" y="6238"/>
                    <a:pt x="1811" y="6026"/>
                    <a:pt x="1764" y="5803"/>
                  </a:cubicBezTo>
                  <a:lnTo>
                    <a:pt x="942" y="448"/>
                  </a:lnTo>
                  <a:cubicBezTo>
                    <a:pt x="906" y="194"/>
                    <a:pt x="688" y="13"/>
                    <a:pt x="434" y="1"/>
                  </a:cubicBezTo>
                  <a:cubicBezTo>
                    <a:pt x="428" y="0"/>
                    <a:pt x="421"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7"/>
            <p:cNvSpPr/>
            <p:nvPr/>
          </p:nvSpPr>
          <p:spPr>
            <a:xfrm>
              <a:off x="4026700" y="3724450"/>
              <a:ext cx="31400" cy="66225"/>
            </a:xfrm>
            <a:custGeom>
              <a:avLst/>
              <a:gdLst/>
              <a:ahLst/>
              <a:cxnLst/>
              <a:rect l="l" t="t" r="r" b="b"/>
              <a:pathLst>
                <a:path w="1256" h="2649" extrusionOk="0">
                  <a:moveTo>
                    <a:pt x="415" y="1"/>
                  </a:moveTo>
                  <a:cubicBezTo>
                    <a:pt x="182" y="1"/>
                    <a:pt x="0" y="213"/>
                    <a:pt x="47" y="449"/>
                  </a:cubicBezTo>
                  <a:lnTo>
                    <a:pt x="313" y="2201"/>
                  </a:lnTo>
                  <a:cubicBezTo>
                    <a:pt x="362" y="2455"/>
                    <a:pt x="579" y="2636"/>
                    <a:pt x="833" y="2648"/>
                  </a:cubicBezTo>
                  <a:cubicBezTo>
                    <a:pt x="840" y="2649"/>
                    <a:pt x="846" y="2649"/>
                    <a:pt x="852" y="2649"/>
                  </a:cubicBezTo>
                  <a:cubicBezTo>
                    <a:pt x="1084" y="2649"/>
                    <a:pt x="1255" y="2437"/>
                    <a:pt x="1220" y="2201"/>
                  </a:cubicBezTo>
                  <a:lnTo>
                    <a:pt x="942" y="449"/>
                  </a:lnTo>
                  <a:cubicBezTo>
                    <a:pt x="894" y="195"/>
                    <a:pt x="688" y="14"/>
                    <a:pt x="434" y="1"/>
                  </a:cubicBezTo>
                  <a:cubicBezTo>
                    <a:pt x="428" y="1"/>
                    <a:pt x="42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7"/>
            <p:cNvSpPr/>
            <p:nvPr/>
          </p:nvSpPr>
          <p:spPr>
            <a:xfrm>
              <a:off x="4044825" y="3802425"/>
              <a:ext cx="31400" cy="66225"/>
            </a:xfrm>
            <a:custGeom>
              <a:avLst/>
              <a:gdLst/>
              <a:ahLst/>
              <a:cxnLst/>
              <a:rect l="l" t="t" r="r" b="b"/>
              <a:pathLst>
                <a:path w="1256" h="2649" extrusionOk="0">
                  <a:moveTo>
                    <a:pt x="415" y="0"/>
                  </a:moveTo>
                  <a:cubicBezTo>
                    <a:pt x="183" y="0"/>
                    <a:pt x="1" y="213"/>
                    <a:pt x="48" y="448"/>
                  </a:cubicBezTo>
                  <a:lnTo>
                    <a:pt x="314" y="2201"/>
                  </a:lnTo>
                  <a:cubicBezTo>
                    <a:pt x="362" y="2455"/>
                    <a:pt x="579" y="2636"/>
                    <a:pt x="833" y="2648"/>
                  </a:cubicBezTo>
                  <a:cubicBezTo>
                    <a:pt x="840" y="2648"/>
                    <a:pt x="846" y="2648"/>
                    <a:pt x="852" y="2648"/>
                  </a:cubicBezTo>
                  <a:cubicBezTo>
                    <a:pt x="1085" y="2648"/>
                    <a:pt x="1255" y="2436"/>
                    <a:pt x="1220" y="2201"/>
                  </a:cubicBezTo>
                  <a:lnTo>
                    <a:pt x="954" y="448"/>
                  </a:lnTo>
                  <a:cubicBezTo>
                    <a:pt x="906" y="194"/>
                    <a:pt x="688" y="13"/>
                    <a:pt x="434" y="1"/>
                  </a:cubicBezTo>
                  <a:cubicBezTo>
                    <a:pt x="428" y="1"/>
                    <a:pt x="422" y="0"/>
                    <a:pt x="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7"/>
            <p:cNvSpPr/>
            <p:nvPr/>
          </p:nvSpPr>
          <p:spPr>
            <a:xfrm>
              <a:off x="4039075" y="3802425"/>
              <a:ext cx="31100" cy="66225"/>
            </a:xfrm>
            <a:custGeom>
              <a:avLst/>
              <a:gdLst/>
              <a:ahLst/>
              <a:cxnLst/>
              <a:rect l="l" t="t" r="r" b="b"/>
              <a:pathLst>
                <a:path w="1244" h="2649" extrusionOk="0">
                  <a:moveTo>
                    <a:pt x="403" y="0"/>
                  </a:moveTo>
                  <a:cubicBezTo>
                    <a:pt x="171" y="0"/>
                    <a:pt x="1" y="213"/>
                    <a:pt x="36" y="448"/>
                  </a:cubicBezTo>
                  <a:lnTo>
                    <a:pt x="302" y="2201"/>
                  </a:lnTo>
                  <a:cubicBezTo>
                    <a:pt x="350" y="2455"/>
                    <a:pt x="568" y="2636"/>
                    <a:pt x="822" y="2648"/>
                  </a:cubicBezTo>
                  <a:cubicBezTo>
                    <a:pt x="828" y="2648"/>
                    <a:pt x="834" y="2648"/>
                    <a:pt x="840" y="2648"/>
                  </a:cubicBezTo>
                  <a:cubicBezTo>
                    <a:pt x="1061" y="2648"/>
                    <a:pt x="1243" y="2436"/>
                    <a:pt x="1196" y="2201"/>
                  </a:cubicBezTo>
                  <a:lnTo>
                    <a:pt x="942" y="448"/>
                  </a:lnTo>
                  <a:cubicBezTo>
                    <a:pt x="894" y="194"/>
                    <a:pt x="677" y="13"/>
                    <a:pt x="423" y="1"/>
                  </a:cubicBezTo>
                  <a:cubicBezTo>
                    <a:pt x="416" y="1"/>
                    <a:pt x="410"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7"/>
            <p:cNvSpPr/>
            <p:nvPr/>
          </p:nvSpPr>
          <p:spPr>
            <a:xfrm>
              <a:off x="4016700" y="3347675"/>
              <a:ext cx="711325" cy="1065475"/>
            </a:xfrm>
            <a:custGeom>
              <a:avLst/>
              <a:gdLst/>
              <a:ahLst/>
              <a:cxnLst/>
              <a:rect l="l" t="t" r="r" b="b"/>
              <a:pathLst>
                <a:path w="28453" h="42619" extrusionOk="0">
                  <a:moveTo>
                    <a:pt x="21962" y="0"/>
                  </a:moveTo>
                  <a:lnTo>
                    <a:pt x="0" y="12"/>
                  </a:lnTo>
                  <a:lnTo>
                    <a:pt x="6491" y="42618"/>
                  </a:lnTo>
                  <a:lnTo>
                    <a:pt x="28453" y="42606"/>
                  </a:lnTo>
                  <a:lnTo>
                    <a:pt x="21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7"/>
            <p:cNvSpPr/>
            <p:nvPr/>
          </p:nvSpPr>
          <p:spPr>
            <a:xfrm>
              <a:off x="4000975" y="3264575"/>
              <a:ext cx="740050" cy="1222000"/>
            </a:xfrm>
            <a:custGeom>
              <a:avLst/>
              <a:gdLst/>
              <a:ahLst/>
              <a:cxnLst/>
              <a:rect l="l" t="t" r="r" b="b"/>
              <a:pathLst>
                <a:path w="29602" h="48880" extrusionOk="0">
                  <a:moveTo>
                    <a:pt x="19956" y="508"/>
                  </a:moveTo>
                  <a:cubicBezTo>
                    <a:pt x="21032" y="532"/>
                    <a:pt x="21962" y="1318"/>
                    <a:pt x="22156" y="2393"/>
                  </a:cubicBezTo>
                  <a:lnTo>
                    <a:pt x="28888" y="46486"/>
                  </a:lnTo>
                  <a:cubicBezTo>
                    <a:pt x="29045" y="47514"/>
                    <a:pt x="28308" y="48360"/>
                    <a:pt x="27256" y="48360"/>
                  </a:cubicBezTo>
                  <a:lnTo>
                    <a:pt x="9658" y="48372"/>
                  </a:lnTo>
                  <a:cubicBezTo>
                    <a:pt x="8570" y="48348"/>
                    <a:pt x="7652" y="47562"/>
                    <a:pt x="7446" y="46498"/>
                  </a:cubicBezTo>
                  <a:lnTo>
                    <a:pt x="726" y="2393"/>
                  </a:lnTo>
                  <a:cubicBezTo>
                    <a:pt x="557" y="1366"/>
                    <a:pt x="1294" y="520"/>
                    <a:pt x="2358" y="520"/>
                  </a:cubicBezTo>
                  <a:lnTo>
                    <a:pt x="19956" y="508"/>
                  </a:lnTo>
                  <a:close/>
                  <a:moveTo>
                    <a:pt x="19871" y="0"/>
                  </a:moveTo>
                  <a:lnTo>
                    <a:pt x="2285" y="12"/>
                  </a:lnTo>
                  <a:cubicBezTo>
                    <a:pt x="931" y="12"/>
                    <a:pt x="1" y="1088"/>
                    <a:pt x="194" y="2406"/>
                  </a:cubicBezTo>
                  <a:lnTo>
                    <a:pt x="6914" y="46498"/>
                  </a:lnTo>
                  <a:cubicBezTo>
                    <a:pt x="7120" y="47816"/>
                    <a:pt x="8377" y="48880"/>
                    <a:pt x="9731" y="48880"/>
                  </a:cubicBezTo>
                  <a:lnTo>
                    <a:pt x="27329" y="48867"/>
                  </a:lnTo>
                  <a:cubicBezTo>
                    <a:pt x="28671" y="48867"/>
                    <a:pt x="29601" y="47804"/>
                    <a:pt x="29408" y="46486"/>
                  </a:cubicBezTo>
                  <a:lnTo>
                    <a:pt x="22688" y="2381"/>
                  </a:lnTo>
                  <a:cubicBezTo>
                    <a:pt x="22482" y="1064"/>
                    <a:pt x="21225" y="0"/>
                    <a:pt x="19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7"/>
            <p:cNvSpPr/>
            <p:nvPr/>
          </p:nvSpPr>
          <p:spPr>
            <a:xfrm>
              <a:off x="4009450" y="3271825"/>
              <a:ext cx="723400" cy="1209300"/>
            </a:xfrm>
            <a:custGeom>
              <a:avLst/>
              <a:gdLst/>
              <a:ahLst/>
              <a:cxnLst/>
              <a:rect l="l" t="t" r="r" b="b"/>
              <a:pathLst>
                <a:path w="28936" h="48372" extrusionOk="0">
                  <a:moveTo>
                    <a:pt x="19653" y="194"/>
                  </a:moveTo>
                  <a:cubicBezTo>
                    <a:pt x="20717" y="218"/>
                    <a:pt x="21611" y="979"/>
                    <a:pt x="21817" y="2031"/>
                  </a:cubicBezTo>
                  <a:lnTo>
                    <a:pt x="28561" y="46317"/>
                  </a:lnTo>
                  <a:cubicBezTo>
                    <a:pt x="28718" y="47333"/>
                    <a:pt x="27993" y="48167"/>
                    <a:pt x="26954" y="48167"/>
                  </a:cubicBezTo>
                  <a:lnTo>
                    <a:pt x="9283" y="48179"/>
                  </a:lnTo>
                  <a:cubicBezTo>
                    <a:pt x="8219" y="48154"/>
                    <a:pt x="7313" y="47381"/>
                    <a:pt x="7119" y="46329"/>
                  </a:cubicBezTo>
                  <a:lnTo>
                    <a:pt x="363" y="2043"/>
                  </a:lnTo>
                  <a:cubicBezTo>
                    <a:pt x="218" y="1028"/>
                    <a:pt x="931" y="206"/>
                    <a:pt x="1970" y="206"/>
                  </a:cubicBezTo>
                  <a:lnTo>
                    <a:pt x="19653" y="194"/>
                  </a:lnTo>
                  <a:close/>
                  <a:moveTo>
                    <a:pt x="1946" y="0"/>
                  </a:moveTo>
                  <a:cubicBezTo>
                    <a:pt x="798" y="12"/>
                    <a:pt x="0" y="919"/>
                    <a:pt x="169" y="2043"/>
                  </a:cubicBezTo>
                  <a:lnTo>
                    <a:pt x="6926" y="46329"/>
                  </a:lnTo>
                  <a:cubicBezTo>
                    <a:pt x="7131" y="47490"/>
                    <a:pt x="8135" y="48336"/>
                    <a:pt x="9307" y="48372"/>
                  </a:cubicBezTo>
                  <a:lnTo>
                    <a:pt x="26990" y="48360"/>
                  </a:lnTo>
                  <a:cubicBezTo>
                    <a:pt x="28138" y="48360"/>
                    <a:pt x="28936" y="47441"/>
                    <a:pt x="28767" y="46317"/>
                  </a:cubicBezTo>
                  <a:lnTo>
                    <a:pt x="22010" y="2031"/>
                  </a:lnTo>
                  <a:cubicBezTo>
                    <a:pt x="21805" y="871"/>
                    <a:pt x="20802" y="25"/>
                    <a:pt x="19617"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7"/>
            <p:cNvSpPr/>
            <p:nvPr/>
          </p:nvSpPr>
          <p:spPr>
            <a:xfrm>
              <a:off x="4231550" y="4307650"/>
              <a:ext cx="439375" cy="60775"/>
            </a:xfrm>
            <a:custGeom>
              <a:avLst/>
              <a:gdLst/>
              <a:ahLst/>
              <a:cxnLst/>
              <a:rect l="l" t="t" r="r" b="b"/>
              <a:pathLst>
                <a:path w="17575" h="2431" extrusionOk="0">
                  <a:moveTo>
                    <a:pt x="1225" y="1"/>
                  </a:moveTo>
                  <a:cubicBezTo>
                    <a:pt x="534" y="1"/>
                    <a:pt x="1" y="636"/>
                    <a:pt x="109" y="1331"/>
                  </a:cubicBezTo>
                  <a:cubicBezTo>
                    <a:pt x="205" y="1959"/>
                    <a:pt x="749" y="2418"/>
                    <a:pt x="1390" y="2431"/>
                  </a:cubicBezTo>
                  <a:lnTo>
                    <a:pt x="16317" y="2431"/>
                  </a:lnTo>
                  <a:cubicBezTo>
                    <a:pt x="17030" y="2431"/>
                    <a:pt x="17574" y="1802"/>
                    <a:pt x="17453" y="1101"/>
                  </a:cubicBezTo>
                  <a:cubicBezTo>
                    <a:pt x="17357" y="473"/>
                    <a:pt x="16825" y="13"/>
                    <a:pt x="16184" y="1"/>
                  </a:cubicBezTo>
                  <a:lnTo>
                    <a:pt x="1245" y="1"/>
                  </a:lnTo>
                  <a:cubicBezTo>
                    <a:pt x="1238" y="1"/>
                    <a:pt x="1232" y="1"/>
                    <a:pt x="1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7"/>
            <p:cNvSpPr/>
            <p:nvPr/>
          </p:nvSpPr>
          <p:spPr>
            <a:xfrm>
              <a:off x="4122750" y="3599375"/>
              <a:ext cx="587750" cy="402225"/>
            </a:xfrm>
            <a:custGeom>
              <a:avLst/>
              <a:gdLst/>
              <a:ahLst/>
              <a:cxnLst/>
              <a:rect l="l" t="t" r="r" b="b"/>
              <a:pathLst>
                <a:path w="23510" h="16089" extrusionOk="0">
                  <a:moveTo>
                    <a:pt x="327" y="1"/>
                  </a:moveTo>
                  <a:cubicBezTo>
                    <a:pt x="146" y="1"/>
                    <a:pt x="1" y="170"/>
                    <a:pt x="37" y="351"/>
                  </a:cubicBezTo>
                  <a:lnTo>
                    <a:pt x="2442" y="15810"/>
                  </a:lnTo>
                  <a:cubicBezTo>
                    <a:pt x="2466" y="15967"/>
                    <a:pt x="2599" y="16088"/>
                    <a:pt x="2769" y="16088"/>
                  </a:cubicBezTo>
                  <a:lnTo>
                    <a:pt x="23195" y="16088"/>
                  </a:lnTo>
                  <a:cubicBezTo>
                    <a:pt x="23377" y="16088"/>
                    <a:pt x="23510" y="15931"/>
                    <a:pt x="23485" y="15750"/>
                  </a:cubicBezTo>
                  <a:lnTo>
                    <a:pt x="21080" y="291"/>
                  </a:lnTo>
                  <a:cubicBezTo>
                    <a:pt x="21056" y="121"/>
                    <a:pt x="20911" y="1"/>
                    <a:pt x="20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7"/>
            <p:cNvSpPr/>
            <p:nvPr/>
          </p:nvSpPr>
          <p:spPr>
            <a:xfrm>
              <a:off x="5070975" y="4103400"/>
              <a:ext cx="82500" cy="82225"/>
            </a:xfrm>
            <a:custGeom>
              <a:avLst/>
              <a:gdLst/>
              <a:ahLst/>
              <a:cxnLst/>
              <a:rect l="l" t="t" r="r" b="b"/>
              <a:pathLst>
                <a:path w="3300" h="3289" extrusionOk="0">
                  <a:moveTo>
                    <a:pt x="1644" y="0"/>
                  </a:moveTo>
                  <a:cubicBezTo>
                    <a:pt x="737" y="0"/>
                    <a:pt x="0" y="738"/>
                    <a:pt x="0" y="1644"/>
                  </a:cubicBezTo>
                  <a:cubicBezTo>
                    <a:pt x="0" y="2551"/>
                    <a:pt x="737" y="3288"/>
                    <a:pt x="1644" y="3288"/>
                  </a:cubicBezTo>
                  <a:cubicBezTo>
                    <a:pt x="2550" y="3288"/>
                    <a:pt x="3300" y="2551"/>
                    <a:pt x="3300" y="1644"/>
                  </a:cubicBezTo>
                  <a:cubicBezTo>
                    <a:pt x="3300" y="738"/>
                    <a:pt x="2550"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7"/>
            <p:cNvSpPr/>
            <p:nvPr/>
          </p:nvSpPr>
          <p:spPr>
            <a:xfrm>
              <a:off x="3744125" y="4298000"/>
              <a:ext cx="263225" cy="263525"/>
            </a:xfrm>
            <a:custGeom>
              <a:avLst/>
              <a:gdLst/>
              <a:ahLst/>
              <a:cxnLst/>
              <a:rect l="l" t="t" r="r" b="b"/>
              <a:pathLst>
                <a:path w="10529" h="10541" extrusionOk="0">
                  <a:moveTo>
                    <a:pt x="5271" y="0"/>
                  </a:moveTo>
                  <a:cubicBezTo>
                    <a:pt x="2358" y="0"/>
                    <a:pt x="1" y="2357"/>
                    <a:pt x="1" y="5270"/>
                  </a:cubicBezTo>
                  <a:cubicBezTo>
                    <a:pt x="1" y="8183"/>
                    <a:pt x="2358" y="10540"/>
                    <a:pt x="5271" y="10540"/>
                  </a:cubicBezTo>
                  <a:cubicBezTo>
                    <a:pt x="8172" y="10540"/>
                    <a:pt x="10529" y="8183"/>
                    <a:pt x="10529" y="5270"/>
                  </a:cubicBezTo>
                  <a:cubicBezTo>
                    <a:pt x="10529" y="2357"/>
                    <a:pt x="8172"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7"/>
            <p:cNvSpPr/>
            <p:nvPr/>
          </p:nvSpPr>
          <p:spPr>
            <a:xfrm>
              <a:off x="5009325" y="3043075"/>
              <a:ext cx="87950" cy="87950"/>
            </a:xfrm>
            <a:custGeom>
              <a:avLst/>
              <a:gdLst/>
              <a:ahLst/>
              <a:cxnLst/>
              <a:rect l="l" t="t" r="r" b="b"/>
              <a:pathLst>
                <a:path w="3518" h="3518" extrusionOk="0">
                  <a:moveTo>
                    <a:pt x="1753" y="1"/>
                  </a:moveTo>
                  <a:cubicBezTo>
                    <a:pt x="786" y="1"/>
                    <a:pt x="0" y="786"/>
                    <a:pt x="0" y="1753"/>
                  </a:cubicBezTo>
                  <a:cubicBezTo>
                    <a:pt x="0" y="2732"/>
                    <a:pt x="786" y="3518"/>
                    <a:pt x="1753" y="3518"/>
                  </a:cubicBezTo>
                  <a:cubicBezTo>
                    <a:pt x="2732" y="3518"/>
                    <a:pt x="3518" y="2732"/>
                    <a:pt x="3518" y="1753"/>
                  </a:cubicBezTo>
                  <a:cubicBezTo>
                    <a:pt x="3518" y="786"/>
                    <a:pt x="2732" y="1"/>
                    <a:pt x="1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7"/>
            <p:cNvSpPr/>
            <p:nvPr/>
          </p:nvSpPr>
          <p:spPr>
            <a:xfrm>
              <a:off x="4954325" y="3181100"/>
              <a:ext cx="64400" cy="55400"/>
            </a:xfrm>
            <a:custGeom>
              <a:avLst/>
              <a:gdLst/>
              <a:ahLst/>
              <a:cxnLst/>
              <a:rect l="l" t="t" r="r" b="b"/>
              <a:pathLst>
                <a:path w="2576" h="2216" extrusionOk="0">
                  <a:moveTo>
                    <a:pt x="1475" y="160"/>
                  </a:moveTo>
                  <a:cubicBezTo>
                    <a:pt x="1995" y="160"/>
                    <a:pt x="2418" y="583"/>
                    <a:pt x="2418" y="1103"/>
                  </a:cubicBezTo>
                  <a:cubicBezTo>
                    <a:pt x="2418" y="1683"/>
                    <a:pt x="1955" y="2064"/>
                    <a:pt x="1468" y="2064"/>
                  </a:cubicBezTo>
                  <a:cubicBezTo>
                    <a:pt x="1234" y="2064"/>
                    <a:pt x="994" y="1976"/>
                    <a:pt x="798" y="1780"/>
                  </a:cubicBezTo>
                  <a:cubicBezTo>
                    <a:pt x="194" y="1176"/>
                    <a:pt x="617" y="160"/>
                    <a:pt x="1475" y="160"/>
                  </a:cubicBezTo>
                  <a:close/>
                  <a:moveTo>
                    <a:pt x="1467" y="1"/>
                  </a:moveTo>
                  <a:cubicBezTo>
                    <a:pt x="1195" y="1"/>
                    <a:pt x="917" y="102"/>
                    <a:pt x="690" y="330"/>
                  </a:cubicBezTo>
                  <a:cubicBezTo>
                    <a:pt x="1" y="1019"/>
                    <a:pt x="484" y="2215"/>
                    <a:pt x="1475" y="2215"/>
                  </a:cubicBezTo>
                  <a:cubicBezTo>
                    <a:pt x="2080" y="2215"/>
                    <a:pt x="2575" y="1720"/>
                    <a:pt x="2575" y="1103"/>
                  </a:cubicBezTo>
                  <a:cubicBezTo>
                    <a:pt x="2575" y="442"/>
                    <a:pt x="2034" y="1"/>
                    <a:pt x="1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7"/>
            <p:cNvSpPr/>
            <p:nvPr/>
          </p:nvSpPr>
          <p:spPr>
            <a:xfrm>
              <a:off x="3882225" y="4257950"/>
              <a:ext cx="36275" cy="31000"/>
            </a:xfrm>
            <a:custGeom>
              <a:avLst/>
              <a:gdLst/>
              <a:ahLst/>
              <a:cxnLst/>
              <a:rect l="l" t="t" r="r" b="b"/>
              <a:pathLst>
                <a:path w="1451" h="1240" extrusionOk="0">
                  <a:moveTo>
                    <a:pt x="835" y="152"/>
                  </a:moveTo>
                  <a:cubicBezTo>
                    <a:pt x="1088" y="152"/>
                    <a:pt x="1294" y="357"/>
                    <a:pt x="1294" y="623"/>
                  </a:cubicBezTo>
                  <a:cubicBezTo>
                    <a:pt x="1294" y="901"/>
                    <a:pt x="1067" y="1091"/>
                    <a:pt x="827" y="1091"/>
                  </a:cubicBezTo>
                  <a:cubicBezTo>
                    <a:pt x="712" y="1091"/>
                    <a:pt x="594" y="1047"/>
                    <a:pt x="496" y="950"/>
                  </a:cubicBezTo>
                  <a:cubicBezTo>
                    <a:pt x="206" y="660"/>
                    <a:pt x="412" y="152"/>
                    <a:pt x="835" y="152"/>
                  </a:cubicBezTo>
                  <a:close/>
                  <a:moveTo>
                    <a:pt x="830" y="0"/>
                  </a:moveTo>
                  <a:cubicBezTo>
                    <a:pt x="676" y="0"/>
                    <a:pt x="517" y="58"/>
                    <a:pt x="387" y="188"/>
                  </a:cubicBezTo>
                  <a:cubicBezTo>
                    <a:pt x="1" y="575"/>
                    <a:pt x="279" y="1240"/>
                    <a:pt x="835" y="1240"/>
                  </a:cubicBezTo>
                  <a:cubicBezTo>
                    <a:pt x="1173" y="1240"/>
                    <a:pt x="1451" y="962"/>
                    <a:pt x="1451" y="623"/>
                  </a:cubicBezTo>
                  <a:cubicBezTo>
                    <a:pt x="1451" y="249"/>
                    <a:pt x="1149"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7"/>
            <p:cNvSpPr/>
            <p:nvPr/>
          </p:nvSpPr>
          <p:spPr>
            <a:xfrm>
              <a:off x="5125350" y="3124975"/>
              <a:ext cx="51400" cy="44275"/>
            </a:xfrm>
            <a:custGeom>
              <a:avLst/>
              <a:gdLst/>
              <a:ahLst/>
              <a:cxnLst/>
              <a:rect l="l" t="t" r="r" b="b"/>
              <a:pathLst>
                <a:path w="2056" h="1771" extrusionOk="0">
                  <a:moveTo>
                    <a:pt x="1173" y="0"/>
                  </a:moveTo>
                  <a:cubicBezTo>
                    <a:pt x="388" y="0"/>
                    <a:pt x="1" y="955"/>
                    <a:pt x="557" y="1511"/>
                  </a:cubicBezTo>
                  <a:cubicBezTo>
                    <a:pt x="736" y="1690"/>
                    <a:pt x="955" y="1770"/>
                    <a:pt x="1170" y="1770"/>
                  </a:cubicBezTo>
                  <a:cubicBezTo>
                    <a:pt x="1622" y="1770"/>
                    <a:pt x="2056" y="1415"/>
                    <a:pt x="2056" y="882"/>
                  </a:cubicBezTo>
                  <a:cubicBezTo>
                    <a:pt x="2056" y="399"/>
                    <a:pt x="1669"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7"/>
            <p:cNvSpPr/>
            <p:nvPr/>
          </p:nvSpPr>
          <p:spPr>
            <a:xfrm>
              <a:off x="4815325" y="4190625"/>
              <a:ext cx="106400" cy="93775"/>
            </a:xfrm>
            <a:custGeom>
              <a:avLst/>
              <a:gdLst/>
              <a:ahLst/>
              <a:cxnLst/>
              <a:rect l="l" t="t" r="r" b="b"/>
              <a:pathLst>
                <a:path w="4256" h="3751" extrusionOk="0">
                  <a:moveTo>
                    <a:pt x="2117" y="0"/>
                  </a:moveTo>
                  <a:cubicBezTo>
                    <a:pt x="1883" y="0"/>
                    <a:pt x="1645" y="44"/>
                    <a:pt x="1415" y="137"/>
                  </a:cubicBezTo>
                  <a:cubicBezTo>
                    <a:pt x="460" y="536"/>
                    <a:pt x="1" y="1624"/>
                    <a:pt x="400" y="2591"/>
                  </a:cubicBezTo>
                  <a:cubicBezTo>
                    <a:pt x="692" y="3312"/>
                    <a:pt x="1390" y="3750"/>
                    <a:pt x="2126" y="3750"/>
                  </a:cubicBezTo>
                  <a:cubicBezTo>
                    <a:pt x="2364" y="3750"/>
                    <a:pt x="2607" y="3704"/>
                    <a:pt x="2841" y="3606"/>
                  </a:cubicBezTo>
                  <a:cubicBezTo>
                    <a:pt x="3796" y="3220"/>
                    <a:pt x="4255" y="2120"/>
                    <a:pt x="3856" y="1165"/>
                  </a:cubicBezTo>
                  <a:cubicBezTo>
                    <a:pt x="3563" y="440"/>
                    <a:pt x="2858"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7"/>
            <p:cNvSpPr/>
            <p:nvPr/>
          </p:nvSpPr>
          <p:spPr>
            <a:xfrm>
              <a:off x="4865500" y="3313825"/>
              <a:ext cx="76475" cy="76175"/>
            </a:xfrm>
            <a:custGeom>
              <a:avLst/>
              <a:gdLst/>
              <a:ahLst/>
              <a:cxnLst/>
              <a:rect l="l" t="t" r="r" b="b"/>
              <a:pathLst>
                <a:path w="3059" h="3047" extrusionOk="0">
                  <a:moveTo>
                    <a:pt x="1523" y="0"/>
                  </a:moveTo>
                  <a:cubicBezTo>
                    <a:pt x="689" y="0"/>
                    <a:pt x="0" y="689"/>
                    <a:pt x="0" y="1523"/>
                  </a:cubicBezTo>
                  <a:cubicBezTo>
                    <a:pt x="0" y="2369"/>
                    <a:pt x="689" y="3046"/>
                    <a:pt x="1523" y="3046"/>
                  </a:cubicBezTo>
                  <a:cubicBezTo>
                    <a:pt x="2369" y="3046"/>
                    <a:pt x="3058" y="2369"/>
                    <a:pt x="3058" y="1523"/>
                  </a:cubicBezTo>
                  <a:cubicBezTo>
                    <a:pt x="3058" y="689"/>
                    <a:pt x="2369"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7"/>
            <p:cNvSpPr/>
            <p:nvPr/>
          </p:nvSpPr>
          <p:spPr>
            <a:xfrm>
              <a:off x="4903250" y="4421950"/>
              <a:ext cx="103075" cy="92975"/>
            </a:xfrm>
            <a:custGeom>
              <a:avLst/>
              <a:gdLst/>
              <a:ahLst/>
              <a:cxnLst/>
              <a:rect l="l" t="t" r="r" b="b"/>
              <a:pathLst>
                <a:path w="4123" h="3719" extrusionOk="0">
                  <a:moveTo>
                    <a:pt x="2064" y="0"/>
                  </a:moveTo>
                  <a:cubicBezTo>
                    <a:pt x="1228" y="0"/>
                    <a:pt x="469" y="562"/>
                    <a:pt x="255" y="1400"/>
                  </a:cubicBezTo>
                  <a:cubicBezTo>
                    <a:pt x="1" y="2403"/>
                    <a:pt x="605" y="3406"/>
                    <a:pt x="1609" y="3660"/>
                  </a:cubicBezTo>
                  <a:cubicBezTo>
                    <a:pt x="1763" y="3700"/>
                    <a:pt x="1919" y="3719"/>
                    <a:pt x="2072" y="3719"/>
                  </a:cubicBezTo>
                  <a:cubicBezTo>
                    <a:pt x="2898" y="3719"/>
                    <a:pt x="3655" y="3165"/>
                    <a:pt x="3869" y="2319"/>
                  </a:cubicBezTo>
                  <a:cubicBezTo>
                    <a:pt x="4123" y="1328"/>
                    <a:pt x="3518" y="312"/>
                    <a:pt x="2527" y="58"/>
                  </a:cubicBezTo>
                  <a:cubicBezTo>
                    <a:pt x="2372" y="19"/>
                    <a:pt x="2217"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7"/>
            <p:cNvSpPr/>
            <p:nvPr/>
          </p:nvSpPr>
          <p:spPr>
            <a:xfrm>
              <a:off x="4845250" y="4400125"/>
              <a:ext cx="39000" cy="39300"/>
            </a:xfrm>
            <a:custGeom>
              <a:avLst/>
              <a:gdLst/>
              <a:ahLst/>
              <a:cxnLst/>
              <a:rect l="l" t="t" r="r" b="b"/>
              <a:pathLst>
                <a:path w="1560" h="1572" extrusionOk="0">
                  <a:moveTo>
                    <a:pt x="786" y="1"/>
                  </a:moveTo>
                  <a:cubicBezTo>
                    <a:pt x="351" y="1"/>
                    <a:pt x="0" y="351"/>
                    <a:pt x="0" y="786"/>
                  </a:cubicBezTo>
                  <a:cubicBezTo>
                    <a:pt x="0" y="1221"/>
                    <a:pt x="351" y="1572"/>
                    <a:pt x="786" y="1572"/>
                  </a:cubicBezTo>
                  <a:cubicBezTo>
                    <a:pt x="1221" y="1572"/>
                    <a:pt x="1559" y="1221"/>
                    <a:pt x="1559" y="786"/>
                  </a:cubicBezTo>
                  <a:cubicBezTo>
                    <a:pt x="1559" y="351"/>
                    <a:pt x="1221" y="1"/>
                    <a:pt x="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7"/>
            <p:cNvSpPr/>
            <p:nvPr/>
          </p:nvSpPr>
          <p:spPr>
            <a:xfrm>
              <a:off x="4430050" y="3980425"/>
              <a:ext cx="519175" cy="201250"/>
            </a:xfrm>
            <a:custGeom>
              <a:avLst/>
              <a:gdLst/>
              <a:ahLst/>
              <a:cxnLst/>
              <a:rect l="l" t="t" r="r" b="b"/>
              <a:pathLst>
                <a:path w="20767" h="8050" extrusionOk="0">
                  <a:moveTo>
                    <a:pt x="15279" y="0"/>
                  </a:moveTo>
                  <a:lnTo>
                    <a:pt x="13514" y="5826"/>
                  </a:lnTo>
                  <a:lnTo>
                    <a:pt x="10940" y="2865"/>
                  </a:lnTo>
                  <a:lnTo>
                    <a:pt x="9380" y="7748"/>
                  </a:lnTo>
                  <a:lnTo>
                    <a:pt x="3748" y="1245"/>
                  </a:lnTo>
                  <a:lnTo>
                    <a:pt x="1" y="6648"/>
                  </a:lnTo>
                  <a:lnTo>
                    <a:pt x="122" y="6732"/>
                  </a:lnTo>
                  <a:lnTo>
                    <a:pt x="3760" y="1487"/>
                  </a:lnTo>
                  <a:lnTo>
                    <a:pt x="9441" y="8050"/>
                  </a:lnTo>
                  <a:lnTo>
                    <a:pt x="11000" y="3167"/>
                  </a:lnTo>
                  <a:lnTo>
                    <a:pt x="13587" y="6128"/>
                  </a:lnTo>
                  <a:lnTo>
                    <a:pt x="15351" y="302"/>
                  </a:lnTo>
                  <a:lnTo>
                    <a:pt x="20645" y="6321"/>
                  </a:lnTo>
                  <a:lnTo>
                    <a:pt x="20766" y="6225"/>
                  </a:lnTo>
                  <a:lnTo>
                    <a:pt x="15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7"/>
            <p:cNvSpPr/>
            <p:nvPr/>
          </p:nvSpPr>
          <p:spPr>
            <a:xfrm>
              <a:off x="4387150" y="4097025"/>
              <a:ext cx="94000" cy="88900"/>
            </a:xfrm>
            <a:custGeom>
              <a:avLst/>
              <a:gdLst/>
              <a:ahLst/>
              <a:cxnLst/>
              <a:rect l="l" t="t" r="r" b="b"/>
              <a:pathLst>
                <a:path w="3760" h="3556" extrusionOk="0">
                  <a:moveTo>
                    <a:pt x="1630" y="1"/>
                  </a:moveTo>
                  <a:cubicBezTo>
                    <a:pt x="1354" y="1"/>
                    <a:pt x="1085" y="75"/>
                    <a:pt x="847" y="231"/>
                  </a:cubicBezTo>
                  <a:cubicBezTo>
                    <a:pt x="122" y="715"/>
                    <a:pt x="1" y="1803"/>
                    <a:pt x="569" y="2649"/>
                  </a:cubicBezTo>
                  <a:cubicBezTo>
                    <a:pt x="945" y="3230"/>
                    <a:pt x="1549" y="3556"/>
                    <a:pt x="2124" y="3556"/>
                  </a:cubicBezTo>
                  <a:cubicBezTo>
                    <a:pt x="2399" y="3556"/>
                    <a:pt x="2667" y="3482"/>
                    <a:pt x="2902" y="3325"/>
                  </a:cubicBezTo>
                  <a:cubicBezTo>
                    <a:pt x="3639" y="2842"/>
                    <a:pt x="3760" y="1766"/>
                    <a:pt x="3192" y="908"/>
                  </a:cubicBezTo>
                  <a:cubicBezTo>
                    <a:pt x="2807" y="327"/>
                    <a:pt x="2206"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7"/>
            <p:cNvSpPr/>
            <p:nvPr/>
          </p:nvSpPr>
          <p:spPr>
            <a:xfrm>
              <a:off x="4596550" y="4134900"/>
              <a:ext cx="131475" cy="124050"/>
            </a:xfrm>
            <a:custGeom>
              <a:avLst/>
              <a:gdLst/>
              <a:ahLst/>
              <a:cxnLst/>
              <a:rect l="l" t="t" r="r" b="b"/>
              <a:pathLst>
                <a:path w="5259" h="4962" extrusionOk="0">
                  <a:moveTo>
                    <a:pt x="2287" y="1"/>
                  </a:moveTo>
                  <a:cubicBezTo>
                    <a:pt x="1902" y="1"/>
                    <a:pt x="1526" y="105"/>
                    <a:pt x="1197" y="324"/>
                  </a:cubicBezTo>
                  <a:cubicBezTo>
                    <a:pt x="182" y="989"/>
                    <a:pt x="1" y="2499"/>
                    <a:pt x="799" y="3696"/>
                  </a:cubicBezTo>
                  <a:cubicBezTo>
                    <a:pt x="1330" y="4506"/>
                    <a:pt x="2172" y="4961"/>
                    <a:pt x="2975" y="4961"/>
                  </a:cubicBezTo>
                  <a:cubicBezTo>
                    <a:pt x="3359" y="4961"/>
                    <a:pt x="3734" y="4858"/>
                    <a:pt x="4062" y="4639"/>
                  </a:cubicBezTo>
                  <a:cubicBezTo>
                    <a:pt x="5077" y="3962"/>
                    <a:pt x="5259" y="2451"/>
                    <a:pt x="4473" y="1254"/>
                  </a:cubicBezTo>
                  <a:cubicBezTo>
                    <a:pt x="3934" y="454"/>
                    <a:pt x="3090" y="1"/>
                    <a:pt x="2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7"/>
            <p:cNvSpPr/>
            <p:nvPr/>
          </p:nvSpPr>
          <p:spPr>
            <a:xfrm>
              <a:off x="4761250" y="3935550"/>
              <a:ext cx="106675" cy="100325"/>
            </a:xfrm>
            <a:custGeom>
              <a:avLst/>
              <a:gdLst/>
              <a:ahLst/>
              <a:cxnLst/>
              <a:rect l="l" t="t" r="r" b="b"/>
              <a:pathLst>
                <a:path w="4267" h="4013" extrusionOk="0">
                  <a:moveTo>
                    <a:pt x="1848" y="1"/>
                  </a:moveTo>
                  <a:cubicBezTo>
                    <a:pt x="1536" y="1"/>
                    <a:pt x="1233" y="84"/>
                    <a:pt x="967" y="260"/>
                  </a:cubicBezTo>
                  <a:cubicBezTo>
                    <a:pt x="145" y="804"/>
                    <a:pt x="0" y="2025"/>
                    <a:pt x="641" y="2992"/>
                  </a:cubicBezTo>
                  <a:cubicBezTo>
                    <a:pt x="1074" y="3646"/>
                    <a:pt x="1757" y="4013"/>
                    <a:pt x="2408" y="4013"/>
                  </a:cubicBezTo>
                  <a:cubicBezTo>
                    <a:pt x="2719" y="4013"/>
                    <a:pt x="3022" y="3929"/>
                    <a:pt x="3288" y="3753"/>
                  </a:cubicBezTo>
                  <a:cubicBezTo>
                    <a:pt x="4122" y="3209"/>
                    <a:pt x="4267" y="1988"/>
                    <a:pt x="3626" y="1021"/>
                  </a:cubicBezTo>
                  <a:cubicBezTo>
                    <a:pt x="3185" y="367"/>
                    <a:pt x="2499" y="1"/>
                    <a:pt x="1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7"/>
            <p:cNvSpPr/>
            <p:nvPr/>
          </p:nvSpPr>
          <p:spPr>
            <a:xfrm>
              <a:off x="4913850" y="4105450"/>
              <a:ext cx="83100" cy="81125"/>
            </a:xfrm>
            <a:custGeom>
              <a:avLst/>
              <a:gdLst/>
              <a:ahLst/>
              <a:cxnLst/>
              <a:rect l="l" t="t" r="r" b="b"/>
              <a:pathLst>
                <a:path w="3324" h="3245" extrusionOk="0">
                  <a:moveTo>
                    <a:pt x="1437" y="1"/>
                  </a:moveTo>
                  <a:cubicBezTo>
                    <a:pt x="1409" y="1"/>
                    <a:pt x="1381" y="1"/>
                    <a:pt x="1354" y="3"/>
                  </a:cubicBezTo>
                  <a:cubicBezTo>
                    <a:pt x="532" y="51"/>
                    <a:pt x="0" y="813"/>
                    <a:pt x="169" y="1707"/>
                  </a:cubicBezTo>
                  <a:cubicBezTo>
                    <a:pt x="333" y="2572"/>
                    <a:pt x="1095" y="3245"/>
                    <a:pt x="1888" y="3245"/>
                  </a:cubicBezTo>
                  <a:cubicBezTo>
                    <a:pt x="1916" y="3245"/>
                    <a:pt x="1943" y="3244"/>
                    <a:pt x="1970" y="3242"/>
                  </a:cubicBezTo>
                  <a:cubicBezTo>
                    <a:pt x="2792" y="3194"/>
                    <a:pt x="3324" y="2420"/>
                    <a:pt x="3155" y="1526"/>
                  </a:cubicBezTo>
                  <a:cubicBezTo>
                    <a:pt x="2991" y="662"/>
                    <a:pt x="2230"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7"/>
            <p:cNvSpPr/>
            <p:nvPr/>
          </p:nvSpPr>
          <p:spPr>
            <a:xfrm>
              <a:off x="4481725" y="3973700"/>
              <a:ext cx="84025" cy="82050"/>
            </a:xfrm>
            <a:custGeom>
              <a:avLst/>
              <a:gdLst/>
              <a:ahLst/>
              <a:cxnLst/>
              <a:rect l="l" t="t" r="r" b="b"/>
              <a:pathLst>
                <a:path w="3361" h="3282" extrusionOk="0">
                  <a:moveTo>
                    <a:pt x="1450" y="1"/>
                  </a:moveTo>
                  <a:cubicBezTo>
                    <a:pt x="1422" y="1"/>
                    <a:pt x="1394" y="2"/>
                    <a:pt x="1367" y="3"/>
                  </a:cubicBezTo>
                  <a:cubicBezTo>
                    <a:pt x="533" y="51"/>
                    <a:pt x="1" y="825"/>
                    <a:pt x="170" y="1732"/>
                  </a:cubicBezTo>
                  <a:cubicBezTo>
                    <a:pt x="334" y="2608"/>
                    <a:pt x="1107" y="3281"/>
                    <a:pt x="1912" y="3281"/>
                  </a:cubicBezTo>
                  <a:cubicBezTo>
                    <a:pt x="1940" y="3281"/>
                    <a:pt x="1967" y="3280"/>
                    <a:pt x="1995" y="3279"/>
                  </a:cubicBezTo>
                  <a:cubicBezTo>
                    <a:pt x="2829" y="3230"/>
                    <a:pt x="3361" y="2457"/>
                    <a:pt x="3192" y="1550"/>
                  </a:cubicBezTo>
                  <a:cubicBezTo>
                    <a:pt x="3028" y="674"/>
                    <a:pt x="2254"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7"/>
            <p:cNvSpPr/>
            <p:nvPr/>
          </p:nvSpPr>
          <p:spPr>
            <a:xfrm>
              <a:off x="4738575" y="4100625"/>
              <a:ext cx="60450" cy="58725"/>
            </a:xfrm>
            <a:custGeom>
              <a:avLst/>
              <a:gdLst/>
              <a:ahLst/>
              <a:cxnLst/>
              <a:rect l="l" t="t" r="r" b="b"/>
              <a:pathLst>
                <a:path w="2418" h="2349" extrusionOk="0">
                  <a:moveTo>
                    <a:pt x="1053" y="1"/>
                  </a:moveTo>
                  <a:cubicBezTo>
                    <a:pt x="1033" y="1"/>
                    <a:pt x="1012" y="1"/>
                    <a:pt x="992" y="3"/>
                  </a:cubicBezTo>
                  <a:cubicBezTo>
                    <a:pt x="387" y="27"/>
                    <a:pt x="1" y="583"/>
                    <a:pt x="134" y="1235"/>
                  </a:cubicBezTo>
                  <a:cubicBezTo>
                    <a:pt x="252" y="1873"/>
                    <a:pt x="807" y="2348"/>
                    <a:pt x="1396" y="2348"/>
                  </a:cubicBezTo>
                  <a:cubicBezTo>
                    <a:pt x="1410" y="2348"/>
                    <a:pt x="1424" y="2348"/>
                    <a:pt x="1439" y="2347"/>
                  </a:cubicBezTo>
                  <a:cubicBezTo>
                    <a:pt x="2031" y="2311"/>
                    <a:pt x="2418" y="1755"/>
                    <a:pt x="2285" y="1103"/>
                  </a:cubicBezTo>
                  <a:cubicBezTo>
                    <a:pt x="2168" y="484"/>
                    <a:pt x="1624"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7"/>
            <p:cNvSpPr/>
            <p:nvPr/>
          </p:nvSpPr>
          <p:spPr>
            <a:xfrm>
              <a:off x="4687500" y="4039650"/>
              <a:ext cx="32975" cy="32050"/>
            </a:xfrm>
            <a:custGeom>
              <a:avLst/>
              <a:gdLst/>
              <a:ahLst/>
              <a:cxnLst/>
              <a:rect l="l" t="t" r="r" b="b"/>
              <a:pathLst>
                <a:path w="1319" h="1282" extrusionOk="0">
                  <a:moveTo>
                    <a:pt x="545" y="0"/>
                  </a:moveTo>
                  <a:cubicBezTo>
                    <a:pt x="219" y="36"/>
                    <a:pt x="1" y="351"/>
                    <a:pt x="86" y="677"/>
                  </a:cubicBezTo>
                  <a:cubicBezTo>
                    <a:pt x="146" y="1015"/>
                    <a:pt x="436" y="1281"/>
                    <a:pt x="799" y="1281"/>
                  </a:cubicBezTo>
                  <a:cubicBezTo>
                    <a:pt x="1113" y="1257"/>
                    <a:pt x="1318" y="955"/>
                    <a:pt x="1258" y="604"/>
                  </a:cubicBezTo>
                  <a:cubicBezTo>
                    <a:pt x="1198" y="266"/>
                    <a:pt x="895" y="12"/>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7"/>
            <p:cNvSpPr/>
            <p:nvPr/>
          </p:nvSpPr>
          <p:spPr>
            <a:xfrm>
              <a:off x="4353000" y="3721125"/>
              <a:ext cx="203100" cy="89200"/>
            </a:xfrm>
            <a:custGeom>
              <a:avLst/>
              <a:gdLst/>
              <a:ahLst/>
              <a:cxnLst/>
              <a:rect l="l" t="t" r="r" b="b"/>
              <a:pathLst>
                <a:path w="8124" h="3568" extrusionOk="0">
                  <a:moveTo>
                    <a:pt x="940" y="1"/>
                  </a:moveTo>
                  <a:cubicBezTo>
                    <a:pt x="689" y="1"/>
                    <a:pt x="452" y="108"/>
                    <a:pt x="291" y="292"/>
                  </a:cubicBezTo>
                  <a:cubicBezTo>
                    <a:pt x="85" y="545"/>
                    <a:pt x="1" y="884"/>
                    <a:pt x="73" y="1198"/>
                  </a:cubicBezTo>
                  <a:lnTo>
                    <a:pt x="484" y="3567"/>
                  </a:lnTo>
                  <a:lnTo>
                    <a:pt x="557" y="3555"/>
                  </a:lnTo>
                  <a:lnTo>
                    <a:pt x="146" y="1186"/>
                  </a:lnTo>
                  <a:cubicBezTo>
                    <a:pt x="85" y="884"/>
                    <a:pt x="158" y="582"/>
                    <a:pt x="351" y="340"/>
                  </a:cubicBezTo>
                  <a:cubicBezTo>
                    <a:pt x="500" y="169"/>
                    <a:pt x="713" y="73"/>
                    <a:pt x="939" y="73"/>
                  </a:cubicBezTo>
                  <a:cubicBezTo>
                    <a:pt x="953" y="73"/>
                    <a:pt x="966" y="73"/>
                    <a:pt x="980" y="74"/>
                  </a:cubicBezTo>
                  <a:lnTo>
                    <a:pt x="8123" y="280"/>
                  </a:lnTo>
                  <a:lnTo>
                    <a:pt x="8123" y="195"/>
                  </a:lnTo>
                  <a:lnTo>
                    <a:pt x="980" y="2"/>
                  </a:lnTo>
                  <a:cubicBezTo>
                    <a:pt x="966" y="1"/>
                    <a:pt x="953" y="1"/>
                    <a:pt x="940" y="1"/>
                  </a:cubicBez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7"/>
            <p:cNvSpPr/>
            <p:nvPr/>
          </p:nvSpPr>
          <p:spPr>
            <a:xfrm>
              <a:off x="4382925" y="3829625"/>
              <a:ext cx="264125" cy="45650"/>
            </a:xfrm>
            <a:custGeom>
              <a:avLst/>
              <a:gdLst/>
              <a:ahLst/>
              <a:cxnLst/>
              <a:rect l="l" t="t" r="r" b="b"/>
              <a:pathLst>
                <a:path w="10565" h="1826" extrusionOk="0">
                  <a:moveTo>
                    <a:pt x="85" y="1"/>
                  </a:moveTo>
                  <a:lnTo>
                    <a:pt x="0" y="13"/>
                  </a:lnTo>
                  <a:lnTo>
                    <a:pt x="145" y="750"/>
                  </a:lnTo>
                  <a:cubicBezTo>
                    <a:pt x="206" y="1173"/>
                    <a:pt x="569" y="1512"/>
                    <a:pt x="1004" y="1548"/>
                  </a:cubicBezTo>
                  <a:lnTo>
                    <a:pt x="10564" y="1826"/>
                  </a:lnTo>
                  <a:lnTo>
                    <a:pt x="10564" y="1741"/>
                  </a:lnTo>
                  <a:lnTo>
                    <a:pt x="1004" y="1475"/>
                  </a:lnTo>
                  <a:cubicBezTo>
                    <a:pt x="641" y="1463"/>
                    <a:pt x="291" y="1137"/>
                    <a:pt x="218" y="726"/>
                  </a:cubicBezTo>
                  <a:lnTo>
                    <a:pt x="85"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7"/>
            <p:cNvSpPr/>
            <p:nvPr/>
          </p:nvSpPr>
          <p:spPr>
            <a:xfrm>
              <a:off x="4274450" y="3817250"/>
              <a:ext cx="103350" cy="94625"/>
            </a:xfrm>
            <a:custGeom>
              <a:avLst/>
              <a:gdLst/>
              <a:ahLst/>
              <a:cxnLst/>
              <a:rect l="l" t="t" r="r" b="b"/>
              <a:pathLst>
                <a:path w="4134" h="3785" extrusionOk="0">
                  <a:moveTo>
                    <a:pt x="3626" y="0"/>
                  </a:moveTo>
                  <a:lnTo>
                    <a:pt x="3554" y="12"/>
                  </a:lnTo>
                  <a:lnTo>
                    <a:pt x="4013" y="2877"/>
                  </a:lnTo>
                  <a:cubicBezTo>
                    <a:pt x="4049" y="3082"/>
                    <a:pt x="4001" y="3300"/>
                    <a:pt x="3856" y="3457"/>
                  </a:cubicBezTo>
                  <a:cubicBezTo>
                    <a:pt x="3697" y="3627"/>
                    <a:pt x="3475" y="3712"/>
                    <a:pt x="3249" y="3712"/>
                  </a:cubicBezTo>
                  <a:cubicBezTo>
                    <a:pt x="3234" y="3712"/>
                    <a:pt x="3218" y="3712"/>
                    <a:pt x="3203" y="3711"/>
                  </a:cubicBezTo>
                  <a:lnTo>
                    <a:pt x="0" y="3626"/>
                  </a:lnTo>
                  <a:lnTo>
                    <a:pt x="0" y="3699"/>
                  </a:lnTo>
                  <a:lnTo>
                    <a:pt x="3203" y="3783"/>
                  </a:lnTo>
                  <a:lnTo>
                    <a:pt x="3240" y="3783"/>
                  </a:lnTo>
                  <a:cubicBezTo>
                    <a:pt x="3252" y="3784"/>
                    <a:pt x="3265" y="3784"/>
                    <a:pt x="3278" y="3784"/>
                  </a:cubicBezTo>
                  <a:cubicBezTo>
                    <a:pt x="3518" y="3784"/>
                    <a:pt x="3744" y="3677"/>
                    <a:pt x="3916" y="3505"/>
                  </a:cubicBezTo>
                  <a:cubicBezTo>
                    <a:pt x="4061" y="3324"/>
                    <a:pt x="4134" y="3094"/>
                    <a:pt x="4086" y="2865"/>
                  </a:cubicBezTo>
                  <a:lnTo>
                    <a:pt x="3626" y="0"/>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7"/>
            <p:cNvSpPr/>
            <p:nvPr/>
          </p:nvSpPr>
          <p:spPr>
            <a:xfrm>
              <a:off x="4201025" y="3721750"/>
              <a:ext cx="270750" cy="94000"/>
            </a:xfrm>
            <a:custGeom>
              <a:avLst/>
              <a:gdLst/>
              <a:ahLst/>
              <a:cxnLst/>
              <a:rect l="l" t="t" r="r" b="b"/>
              <a:pathLst>
                <a:path w="10830" h="3760" extrusionOk="0">
                  <a:moveTo>
                    <a:pt x="73" y="1"/>
                  </a:moveTo>
                  <a:lnTo>
                    <a:pt x="0" y="13"/>
                  </a:lnTo>
                  <a:lnTo>
                    <a:pt x="363" y="2213"/>
                  </a:lnTo>
                  <a:cubicBezTo>
                    <a:pt x="472" y="2902"/>
                    <a:pt x="1064" y="3482"/>
                    <a:pt x="1692" y="3494"/>
                  </a:cubicBezTo>
                  <a:lnTo>
                    <a:pt x="10830" y="3760"/>
                  </a:lnTo>
                  <a:lnTo>
                    <a:pt x="10830" y="3675"/>
                  </a:lnTo>
                  <a:lnTo>
                    <a:pt x="1692" y="3421"/>
                  </a:lnTo>
                  <a:cubicBezTo>
                    <a:pt x="1112" y="3409"/>
                    <a:pt x="544" y="2853"/>
                    <a:pt x="435" y="2200"/>
                  </a:cubicBezTo>
                  <a:lnTo>
                    <a:pt x="73"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7"/>
            <p:cNvSpPr/>
            <p:nvPr/>
          </p:nvSpPr>
          <p:spPr>
            <a:xfrm>
              <a:off x="4631650" y="3853200"/>
              <a:ext cx="38925" cy="39000"/>
            </a:xfrm>
            <a:custGeom>
              <a:avLst/>
              <a:gdLst/>
              <a:ahLst/>
              <a:cxnLst/>
              <a:rect l="l" t="t" r="r" b="b"/>
              <a:pathLst>
                <a:path w="1557" h="1560" extrusionOk="0">
                  <a:moveTo>
                    <a:pt x="632" y="0"/>
                  </a:moveTo>
                  <a:cubicBezTo>
                    <a:pt x="256" y="0"/>
                    <a:pt x="0" y="334"/>
                    <a:pt x="84" y="750"/>
                  </a:cubicBezTo>
                  <a:cubicBezTo>
                    <a:pt x="156" y="1185"/>
                    <a:pt x="519" y="1536"/>
                    <a:pt x="905" y="1560"/>
                  </a:cubicBezTo>
                  <a:cubicBezTo>
                    <a:pt x="912" y="1560"/>
                    <a:pt x="919" y="1560"/>
                    <a:pt x="926" y="1560"/>
                  </a:cubicBezTo>
                  <a:cubicBezTo>
                    <a:pt x="1313" y="1560"/>
                    <a:pt x="1557" y="1226"/>
                    <a:pt x="1486" y="798"/>
                  </a:cubicBezTo>
                  <a:cubicBezTo>
                    <a:pt x="1413" y="375"/>
                    <a:pt x="1050" y="13"/>
                    <a:pt x="652" y="0"/>
                  </a:cubicBezTo>
                  <a:cubicBezTo>
                    <a:pt x="645" y="0"/>
                    <a:pt x="63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7"/>
            <p:cNvSpPr/>
            <p:nvPr/>
          </p:nvSpPr>
          <p:spPr>
            <a:xfrm>
              <a:off x="4535850" y="3703625"/>
              <a:ext cx="49525" cy="50200"/>
            </a:xfrm>
            <a:custGeom>
              <a:avLst/>
              <a:gdLst/>
              <a:ahLst/>
              <a:cxnLst/>
              <a:rect l="l" t="t" r="r" b="b"/>
              <a:pathLst>
                <a:path w="1981" h="2008" extrusionOk="0">
                  <a:moveTo>
                    <a:pt x="813" y="0"/>
                  </a:moveTo>
                  <a:cubicBezTo>
                    <a:pt x="317" y="0"/>
                    <a:pt x="0" y="443"/>
                    <a:pt x="84" y="980"/>
                  </a:cubicBezTo>
                  <a:cubicBezTo>
                    <a:pt x="181" y="1536"/>
                    <a:pt x="652" y="1995"/>
                    <a:pt x="1160" y="2007"/>
                  </a:cubicBezTo>
                  <a:cubicBezTo>
                    <a:pt x="1166" y="2007"/>
                    <a:pt x="1173" y="2007"/>
                    <a:pt x="1180" y="2007"/>
                  </a:cubicBezTo>
                  <a:cubicBezTo>
                    <a:pt x="1664" y="2007"/>
                    <a:pt x="1980" y="1576"/>
                    <a:pt x="1897" y="1028"/>
                  </a:cubicBezTo>
                  <a:cubicBezTo>
                    <a:pt x="1812" y="484"/>
                    <a:pt x="1329" y="25"/>
                    <a:pt x="833" y="0"/>
                  </a:cubicBezTo>
                  <a:cubicBezTo>
                    <a:pt x="827" y="0"/>
                    <a:pt x="82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7"/>
            <p:cNvSpPr/>
            <p:nvPr/>
          </p:nvSpPr>
          <p:spPr>
            <a:xfrm>
              <a:off x="4251800" y="3883100"/>
              <a:ext cx="47725" cy="48100"/>
            </a:xfrm>
            <a:custGeom>
              <a:avLst/>
              <a:gdLst/>
              <a:ahLst/>
              <a:cxnLst/>
              <a:rect l="l" t="t" r="r" b="b"/>
              <a:pathLst>
                <a:path w="1909" h="1924" extrusionOk="0">
                  <a:moveTo>
                    <a:pt x="777" y="1"/>
                  </a:moveTo>
                  <a:cubicBezTo>
                    <a:pt x="305" y="1"/>
                    <a:pt x="1" y="419"/>
                    <a:pt x="84" y="944"/>
                  </a:cubicBezTo>
                  <a:cubicBezTo>
                    <a:pt x="169" y="1476"/>
                    <a:pt x="628" y="1911"/>
                    <a:pt x="1112" y="1923"/>
                  </a:cubicBezTo>
                  <a:cubicBezTo>
                    <a:pt x="1119" y="1923"/>
                    <a:pt x="1125" y="1923"/>
                    <a:pt x="1132" y="1923"/>
                  </a:cubicBezTo>
                  <a:cubicBezTo>
                    <a:pt x="1604" y="1923"/>
                    <a:pt x="1908" y="1505"/>
                    <a:pt x="1825" y="992"/>
                  </a:cubicBezTo>
                  <a:cubicBezTo>
                    <a:pt x="1740" y="460"/>
                    <a:pt x="1281" y="13"/>
                    <a:pt x="797" y="1"/>
                  </a:cubicBezTo>
                  <a:cubicBezTo>
                    <a:pt x="791" y="1"/>
                    <a:pt x="784" y="1"/>
                    <a:pt x="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7"/>
            <p:cNvSpPr/>
            <p:nvPr/>
          </p:nvSpPr>
          <p:spPr>
            <a:xfrm>
              <a:off x="4452750" y="3788525"/>
              <a:ext cx="51025" cy="51400"/>
            </a:xfrm>
            <a:custGeom>
              <a:avLst/>
              <a:gdLst/>
              <a:ahLst/>
              <a:cxnLst/>
              <a:rect l="l" t="t" r="r" b="b"/>
              <a:pathLst>
                <a:path w="2041" h="2056" extrusionOk="0">
                  <a:moveTo>
                    <a:pt x="837" y="1"/>
                  </a:moveTo>
                  <a:cubicBezTo>
                    <a:pt x="329" y="1"/>
                    <a:pt x="1" y="432"/>
                    <a:pt x="96" y="1004"/>
                  </a:cubicBezTo>
                  <a:cubicBezTo>
                    <a:pt x="181" y="1572"/>
                    <a:pt x="688" y="2044"/>
                    <a:pt x="1196" y="2056"/>
                  </a:cubicBezTo>
                  <a:cubicBezTo>
                    <a:pt x="1203" y="2056"/>
                    <a:pt x="1209" y="2056"/>
                    <a:pt x="1216" y="2056"/>
                  </a:cubicBezTo>
                  <a:cubicBezTo>
                    <a:pt x="1701" y="2056"/>
                    <a:pt x="2041" y="1613"/>
                    <a:pt x="1945" y="1052"/>
                  </a:cubicBezTo>
                  <a:cubicBezTo>
                    <a:pt x="1849" y="484"/>
                    <a:pt x="1365" y="13"/>
                    <a:pt x="858" y="1"/>
                  </a:cubicBezTo>
                  <a:cubicBezTo>
                    <a:pt x="851" y="1"/>
                    <a:pt x="844"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7"/>
            <p:cNvSpPr/>
            <p:nvPr/>
          </p:nvSpPr>
          <p:spPr>
            <a:xfrm>
              <a:off x="4160225" y="3715875"/>
              <a:ext cx="51400" cy="49875"/>
            </a:xfrm>
            <a:custGeom>
              <a:avLst/>
              <a:gdLst/>
              <a:ahLst/>
              <a:cxnLst/>
              <a:rect l="l" t="t" r="r" b="b"/>
              <a:pathLst>
                <a:path w="2056" h="1995" extrusionOk="0">
                  <a:moveTo>
                    <a:pt x="844" y="0"/>
                  </a:moveTo>
                  <a:cubicBezTo>
                    <a:pt x="702" y="0"/>
                    <a:pt x="566" y="37"/>
                    <a:pt x="448" y="115"/>
                  </a:cubicBezTo>
                  <a:cubicBezTo>
                    <a:pt x="61" y="381"/>
                    <a:pt x="0" y="985"/>
                    <a:pt x="327" y="1469"/>
                  </a:cubicBezTo>
                  <a:cubicBezTo>
                    <a:pt x="545" y="1804"/>
                    <a:pt x="891" y="1994"/>
                    <a:pt x="1212" y="1994"/>
                  </a:cubicBezTo>
                  <a:cubicBezTo>
                    <a:pt x="1353" y="1994"/>
                    <a:pt x="1490" y="1957"/>
                    <a:pt x="1608" y="1880"/>
                  </a:cubicBezTo>
                  <a:cubicBezTo>
                    <a:pt x="2007" y="1626"/>
                    <a:pt x="2055" y="1021"/>
                    <a:pt x="1741" y="526"/>
                  </a:cubicBezTo>
                  <a:cubicBezTo>
                    <a:pt x="1514" y="190"/>
                    <a:pt x="1166"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7"/>
            <p:cNvSpPr/>
            <p:nvPr/>
          </p:nvSpPr>
          <p:spPr>
            <a:xfrm>
              <a:off x="4328875" y="3772525"/>
              <a:ext cx="74250" cy="74975"/>
            </a:xfrm>
            <a:custGeom>
              <a:avLst/>
              <a:gdLst/>
              <a:ahLst/>
              <a:cxnLst/>
              <a:rect l="l" t="t" r="r" b="b"/>
              <a:pathLst>
                <a:path w="2970" h="2999" extrusionOk="0">
                  <a:moveTo>
                    <a:pt x="1223" y="0"/>
                  </a:moveTo>
                  <a:cubicBezTo>
                    <a:pt x="485" y="0"/>
                    <a:pt x="0" y="648"/>
                    <a:pt x="132" y="1463"/>
                  </a:cubicBezTo>
                  <a:cubicBezTo>
                    <a:pt x="265" y="2297"/>
                    <a:pt x="978" y="2974"/>
                    <a:pt x="1727" y="2998"/>
                  </a:cubicBezTo>
                  <a:cubicBezTo>
                    <a:pt x="1741" y="2998"/>
                    <a:pt x="1754" y="2998"/>
                    <a:pt x="1767" y="2998"/>
                  </a:cubicBezTo>
                  <a:cubicBezTo>
                    <a:pt x="2494" y="2998"/>
                    <a:pt x="2970" y="2354"/>
                    <a:pt x="2839" y="1535"/>
                  </a:cubicBezTo>
                  <a:cubicBezTo>
                    <a:pt x="2706" y="713"/>
                    <a:pt x="1993" y="24"/>
                    <a:pt x="1244" y="0"/>
                  </a:cubicBezTo>
                  <a:cubicBezTo>
                    <a:pt x="1237" y="0"/>
                    <a:pt x="1230" y="0"/>
                    <a:pt x="1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7"/>
            <p:cNvSpPr/>
            <p:nvPr/>
          </p:nvSpPr>
          <p:spPr>
            <a:xfrm>
              <a:off x="3829050" y="4331300"/>
              <a:ext cx="126325" cy="238375"/>
            </a:xfrm>
            <a:custGeom>
              <a:avLst/>
              <a:gdLst/>
              <a:ahLst/>
              <a:cxnLst/>
              <a:rect l="l" t="t" r="r" b="b"/>
              <a:pathLst>
                <a:path w="5053" h="9535" extrusionOk="0">
                  <a:moveTo>
                    <a:pt x="2019" y="1"/>
                  </a:moveTo>
                  <a:cubicBezTo>
                    <a:pt x="1958" y="1"/>
                    <a:pt x="1898" y="4"/>
                    <a:pt x="1837" y="10"/>
                  </a:cubicBezTo>
                  <a:cubicBezTo>
                    <a:pt x="1717" y="34"/>
                    <a:pt x="1608" y="58"/>
                    <a:pt x="1499" y="107"/>
                  </a:cubicBezTo>
                  <a:lnTo>
                    <a:pt x="1632" y="1086"/>
                  </a:lnTo>
                  <a:cubicBezTo>
                    <a:pt x="1064" y="1255"/>
                    <a:pt x="641" y="1521"/>
                    <a:pt x="375" y="1896"/>
                  </a:cubicBezTo>
                  <a:cubicBezTo>
                    <a:pt x="97" y="2294"/>
                    <a:pt x="0" y="2778"/>
                    <a:pt x="85" y="3249"/>
                  </a:cubicBezTo>
                  <a:cubicBezTo>
                    <a:pt x="109" y="3479"/>
                    <a:pt x="182" y="3696"/>
                    <a:pt x="290" y="3914"/>
                  </a:cubicBezTo>
                  <a:cubicBezTo>
                    <a:pt x="375" y="4083"/>
                    <a:pt x="496" y="4240"/>
                    <a:pt x="641" y="4361"/>
                  </a:cubicBezTo>
                  <a:cubicBezTo>
                    <a:pt x="786" y="4482"/>
                    <a:pt x="955" y="4591"/>
                    <a:pt x="1136" y="4663"/>
                  </a:cubicBezTo>
                  <a:cubicBezTo>
                    <a:pt x="1330" y="4748"/>
                    <a:pt x="1535" y="4808"/>
                    <a:pt x="1741" y="4857"/>
                  </a:cubicBezTo>
                  <a:lnTo>
                    <a:pt x="2261" y="4990"/>
                  </a:lnTo>
                  <a:lnTo>
                    <a:pt x="2913" y="5171"/>
                  </a:lnTo>
                  <a:cubicBezTo>
                    <a:pt x="3082" y="5219"/>
                    <a:pt x="3240" y="5280"/>
                    <a:pt x="3385" y="5364"/>
                  </a:cubicBezTo>
                  <a:cubicBezTo>
                    <a:pt x="3505" y="5437"/>
                    <a:pt x="3614" y="5546"/>
                    <a:pt x="3687" y="5667"/>
                  </a:cubicBezTo>
                  <a:cubicBezTo>
                    <a:pt x="3771" y="5812"/>
                    <a:pt x="3820" y="5969"/>
                    <a:pt x="3832" y="6138"/>
                  </a:cubicBezTo>
                  <a:cubicBezTo>
                    <a:pt x="3904" y="6476"/>
                    <a:pt x="3796" y="6827"/>
                    <a:pt x="3566" y="7081"/>
                  </a:cubicBezTo>
                  <a:cubicBezTo>
                    <a:pt x="3324" y="7335"/>
                    <a:pt x="2925" y="7504"/>
                    <a:pt x="2369" y="7588"/>
                  </a:cubicBezTo>
                  <a:cubicBezTo>
                    <a:pt x="2160" y="7615"/>
                    <a:pt x="1945" y="7634"/>
                    <a:pt x="1728" y="7634"/>
                  </a:cubicBezTo>
                  <a:cubicBezTo>
                    <a:pt x="1644" y="7634"/>
                    <a:pt x="1559" y="7631"/>
                    <a:pt x="1475" y="7625"/>
                  </a:cubicBezTo>
                  <a:cubicBezTo>
                    <a:pt x="1221" y="7601"/>
                    <a:pt x="979" y="7564"/>
                    <a:pt x="738" y="7528"/>
                  </a:cubicBezTo>
                  <a:cubicBezTo>
                    <a:pt x="701" y="7673"/>
                    <a:pt x="677" y="7842"/>
                    <a:pt x="653" y="7987"/>
                  </a:cubicBezTo>
                  <a:cubicBezTo>
                    <a:pt x="629" y="8144"/>
                    <a:pt x="629" y="8302"/>
                    <a:pt x="629" y="8459"/>
                  </a:cubicBezTo>
                  <a:cubicBezTo>
                    <a:pt x="786" y="8483"/>
                    <a:pt x="931" y="8507"/>
                    <a:pt x="1064" y="8531"/>
                  </a:cubicBezTo>
                  <a:cubicBezTo>
                    <a:pt x="1209" y="8543"/>
                    <a:pt x="1354" y="8555"/>
                    <a:pt x="1499" y="8567"/>
                  </a:cubicBezTo>
                  <a:cubicBezTo>
                    <a:pt x="1668" y="8567"/>
                    <a:pt x="1825" y="8567"/>
                    <a:pt x="1983" y="8555"/>
                  </a:cubicBezTo>
                  <a:cubicBezTo>
                    <a:pt x="2152" y="8543"/>
                    <a:pt x="2345" y="8531"/>
                    <a:pt x="2551" y="8495"/>
                  </a:cubicBezTo>
                  <a:lnTo>
                    <a:pt x="2611" y="8495"/>
                  </a:lnTo>
                  <a:cubicBezTo>
                    <a:pt x="2635" y="8483"/>
                    <a:pt x="2671" y="8483"/>
                    <a:pt x="2696" y="8471"/>
                  </a:cubicBezTo>
                  <a:lnTo>
                    <a:pt x="2853" y="9534"/>
                  </a:lnTo>
                  <a:lnTo>
                    <a:pt x="3034" y="9534"/>
                  </a:lnTo>
                  <a:cubicBezTo>
                    <a:pt x="3095" y="9534"/>
                    <a:pt x="3155" y="9534"/>
                    <a:pt x="3215" y="9522"/>
                  </a:cubicBezTo>
                  <a:cubicBezTo>
                    <a:pt x="3336" y="9498"/>
                    <a:pt x="3445" y="9474"/>
                    <a:pt x="3554" y="9426"/>
                  </a:cubicBezTo>
                  <a:lnTo>
                    <a:pt x="3397" y="8265"/>
                  </a:lnTo>
                  <a:cubicBezTo>
                    <a:pt x="3904" y="8108"/>
                    <a:pt x="4352" y="7794"/>
                    <a:pt x="4678" y="7359"/>
                  </a:cubicBezTo>
                  <a:cubicBezTo>
                    <a:pt x="4956" y="6924"/>
                    <a:pt x="5053" y="6392"/>
                    <a:pt x="4968" y="5884"/>
                  </a:cubicBezTo>
                  <a:cubicBezTo>
                    <a:pt x="4932" y="5630"/>
                    <a:pt x="4859" y="5389"/>
                    <a:pt x="4738" y="5159"/>
                  </a:cubicBezTo>
                  <a:cubicBezTo>
                    <a:pt x="4642" y="4978"/>
                    <a:pt x="4509" y="4808"/>
                    <a:pt x="4339" y="4688"/>
                  </a:cubicBezTo>
                  <a:cubicBezTo>
                    <a:pt x="4170" y="4543"/>
                    <a:pt x="3989" y="4446"/>
                    <a:pt x="3783" y="4373"/>
                  </a:cubicBezTo>
                  <a:cubicBezTo>
                    <a:pt x="3554" y="4277"/>
                    <a:pt x="3312" y="4204"/>
                    <a:pt x="3082" y="4144"/>
                  </a:cubicBezTo>
                  <a:lnTo>
                    <a:pt x="2671" y="4047"/>
                  </a:lnTo>
                  <a:cubicBezTo>
                    <a:pt x="2454" y="3987"/>
                    <a:pt x="2248" y="3926"/>
                    <a:pt x="2079" y="3878"/>
                  </a:cubicBezTo>
                  <a:cubicBezTo>
                    <a:pt x="1910" y="3829"/>
                    <a:pt x="1753" y="3769"/>
                    <a:pt x="1608" y="3696"/>
                  </a:cubicBezTo>
                  <a:cubicBezTo>
                    <a:pt x="1487" y="3624"/>
                    <a:pt x="1378" y="3527"/>
                    <a:pt x="1294" y="3418"/>
                  </a:cubicBezTo>
                  <a:cubicBezTo>
                    <a:pt x="1221" y="3298"/>
                    <a:pt x="1161" y="3153"/>
                    <a:pt x="1149" y="3008"/>
                  </a:cubicBezTo>
                  <a:cubicBezTo>
                    <a:pt x="1088" y="2717"/>
                    <a:pt x="1173" y="2415"/>
                    <a:pt x="1390" y="2210"/>
                  </a:cubicBezTo>
                  <a:cubicBezTo>
                    <a:pt x="1656" y="1992"/>
                    <a:pt x="1983" y="1859"/>
                    <a:pt x="2333" y="1823"/>
                  </a:cubicBezTo>
                  <a:cubicBezTo>
                    <a:pt x="2533" y="1797"/>
                    <a:pt x="2734" y="1777"/>
                    <a:pt x="2934" y="1777"/>
                  </a:cubicBezTo>
                  <a:cubicBezTo>
                    <a:pt x="3012" y="1777"/>
                    <a:pt x="3089" y="1780"/>
                    <a:pt x="3167" y="1787"/>
                  </a:cubicBezTo>
                  <a:cubicBezTo>
                    <a:pt x="3385" y="1799"/>
                    <a:pt x="3602" y="1823"/>
                    <a:pt x="3820" y="1871"/>
                  </a:cubicBezTo>
                  <a:cubicBezTo>
                    <a:pt x="3892" y="1581"/>
                    <a:pt x="3929" y="1291"/>
                    <a:pt x="3916" y="1001"/>
                  </a:cubicBezTo>
                  <a:cubicBezTo>
                    <a:pt x="3675" y="953"/>
                    <a:pt x="3433" y="917"/>
                    <a:pt x="3191" y="917"/>
                  </a:cubicBezTo>
                  <a:cubicBezTo>
                    <a:pt x="3113" y="913"/>
                    <a:pt x="3037" y="912"/>
                    <a:pt x="2960" y="912"/>
                  </a:cubicBezTo>
                  <a:cubicBezTo>
                    <a:pt x="2752" y="912"/>
                    <a:pt x="2549" y="923"/>
                    <a:pt x="2345" y="941"/>
                  </a:cubicBezTo>
                  <a:lnTo>
                    <a:pt x="2200" y="10"/>
                  </a:lnTo>
                  <a:cubicBezTo>
                    <a:pt x="2140" y="4"/>
                    <a:pt x="2079" y="1"/>
                    <a:pt x="2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7"/>
            <p:cNvSpPr/>
            <p:nvPr/>
          </p:nvSpPr>
          <p:spPr>
            <a:xfrm>
              <a:off x="3968050" y="4264250"/>
              <a:ext cx="111825" cy="211075"/>
            </a:xfrm>
            <a:custGeom>
              <a:avLst/>
              <a:gdLst/>
              <a:ahLst/>
              <a:cxnLst/>
              <a:rect l="l" t="t" r="r" b="b"/>
              <a:pathLst>
                <a:path w="4473" h="8443" extrusionOk="0">
                  <a:moveTo>
                    <a:pt x="1811" y="1"/>
                  </a:moveTo>
                  <a:cubicBezTo>
                    <a:pt x="1747" y="1"/>
                    <a:pt x="1684" y="7"/>
                    <a:pt x="1620" y="21"/>
                  </a:cubicBezTo>
                  <a:cubicBezTo>
                    <a:pt x="1523" y="33"/>
                    <a:pt x="1414" y="57"/>
                    <a:pt x="1318" y="93"/>
                  </a:cubicBezTo>
                  <a:lnTo>
                    <a:pt x="1451" y="964"/>
                  </a:lnTo>
                  <a:cubicBezTo>
                    <a:pt x="1003" y="1072"/>
                    <a:pt x="605" y="1326"/>
                    <a:pt x="327" y="1689"/>
                  </a:cubicBezTo>
                  <a:cubicBezTo>
                    <a:pt x="97" y="2027"/>
                    <a:pt x="0" y="2450"/>
                    <a:pt x="73" y="2873"/>
                  </a:cubicBezTo>
                  <a:cubicBezTo>
                    <a:pt x="97" y="3079"/>
                    <a:pt x="157" y="3272"/>
                    <a:pt x="254" y="3453"/>
                  </a:cubicBezTo>
                  <a:cubicBezTo>
                    <a:pt x="327" y="3611"/>
                    <a:pt x="435" y="3744"/>
                    <a:pt x="568" y="3852"/>
                  </a:cubicBezTo>
                  <a:cubicBezTo>
                    <a:pt x="701" y="3961"/>
                    <a:pt x="846" y="4058"/>
                    <a:pt x="1003" y="4118"/>
                  </a:cubicBezTo>
                  <a:cubicBezTo>
                    <a:pt x="1173" y="4191"/>
                    <a:pt x="1354" y="4251"/>
                    <a:pt x="1535" y="4287"/>
                  </a:cubicBezTo>
                  <a:lnTo>
                    <a:pt x="1982" y="4408"/>
                  </a:lnTo>
                  <a:lnTo>
                    <a:pt x="2563" y="4565"/>
                  </a:lnTo>
                  <a:cubicBezTo>
                    <a:pt x="2708" y="4602"/>
                    <a:pt x="2853" y="4662"/>
                    <a:pt x="2986" y="4735"/>
                  </a:cubicBezTo>
                  <a:cubicBezTo>
                    <a:pt x="3094" y="4807"/>
                    <a:pt x="3179" y="4892"/>
                    <a:pt x="3252" y="5001"/>
                  </a:cubicBezTo>
                  <a:cubicBezTo>
                    <a:pt x="3324" y="5121"/>
                    <a:pt x="3372" y="5266"/>
                    <a:pt x="3385" y="5412"/>
                  </a:cubicBezTo>
                  <a:cubicBezTo>
                    <a:pt x="3445" y="5714"/>
                    <a:pt x="3360" y="6028"/>
                    <a:pt x="3143" y="6246"/>
                  </a:cubicBezTo>
                  <a:cubicBezTo>
                    <a:pt x="2925" y="6475"/>
                    <a:pt x="2575" y="6620"/>
                    <a:pt x="2091" y="6693"/>
                  </a:cubicBezTo>
                  <a:cubicBezTo>
                    <a:pt x="1914" y="6725"/>
                    <a:pt x="1737" y="6736"/>
                    <a:pt x="1559" y="6736"/>
                  </a:cubicBezTo>
                  <a:cubicBezTo>
                    <a:pt x="1471" y="6736"/>
                    <a:pt x="1382" y="6733"/>
                    <a:pt x="1294" y="6729"/>
                  </a:cubicBezTo>
                  <a:cubicBezTo>
                    <a:pt x="1076" y="6705"/>
                    <a:pt x="858" y="6681"/>
                    <a:pt x="641" y="6644"/>
                  </a:cubicBezTo>
                  <a:cubicBezTo>
                    <a:pt x="617" y="6777"/>
                    <a:pt x="592" y="6910"/>
                    <a:pt x="568" y="7055"/>
                  </a:cubicBezTo>
                  <a:cubicBezTo>
                    <a:pt x="556" y="7188"/>
                    <a:pt x="544" y="7321"/>
                    <a:pt x="556" y="7466"/>
                  </a:cubicBezTo>
                  <a:cubicBezTo>
                    <a:pt x="689" y="7490"/>
                    <a:pt x="810" y="7503"/>
                    <a:pt x="931" y="7527"/>
                  </a:cubicBezTo>
                  <a:cubicBezTo>
                    <a:pt x="1064" y="7551"/>
                    <a:pt x="1185" y="7563"/>
                    <a:pt x="1318" y="7563"/>
                  </a:cubicBezTo>
                  <a:cubicBezTo>
                    <a:pt x="1390" y="7569"/>
                    <a:pt x="1463" y="7572"/>
                    <a:pt x="1534" y="7572"/>
                  </a:cubicBezTo>
                  <a:cubicBezTo>
                    <a:pt x="1605" y="7572"/>
                    <a:pt x="1674" y="7569"/>
                    <a:pt x="1741" y="7563"/>
                  </a:cubicBezTo>
                  <a:cubicBezTo>
                    <a:pt x="1898" y="7551"/>
                    <a:pt x="2067" y="7539"/>
                    <a:pt x="2248" y="7515"/>
                  </a:cubicBezTo>
                  <a:lnTo>
                    <a:pt x="2297" y="7503"/>
                  </a:lnTo>
                  <a:cubicBezTo>
                    <a:pt x="2321" y="7490"/>
                    <a:pt x="2345" y="7490"/>
                    <a:pt x="2369" y="7478"/>
                  </a:cubicBezTo>
                  <a:lnTo>
                    <a:pt x="2526" y="8433"/>
                  </a:lnTo>
                  <a:cubicBezTo>
                    <a:pt x="2551" y="8439"/>
                    <a:pt x="2578" y="8442"/>
                    <a:pt x="2606" y="8442"/>
                  </a:cubicBezTo>
                  <a:cubicBezTo>
                    <a:pt x="2635" y="8442"/>
                    <a:pt x="2665" y="8439"/>
                    <a:pt x="2696" y="8433"/>
                  </a:cubicBezTo>
                  <a:cubicBezTo>
                    <a:pt x="2744" y="8433"/>
                    <a:pt x="2804" y="8433"/>
                    <a:pt x="2853" y="8421"/>
                  </a:cubicBezTo>
                  <a:cubicBezTo>
                    <a:pt x="2901" y="8421"/>
                    <a:pt x="2949" y="8409"/>
                    <a:pt x="3010" y="8397"/>
                  </a:cubicBezTo>
                  <a:cubicBezTo>
                    <a:pt x="3058" y="8385"/>
                    <a:pt x="3107" y="8361"/>
                    <a:pt x="3155" y="8349"/>
                  </a:cubicBezTo>
                  <a:lnTo>
                    <a:pt x="3010" y="7309"/>
                  </a:lnTo>
                  <a:cubicBezTo>
                    <a:pt x="3457" y="7176"/>
                    <a:pt x="3856" y="6898"/>
                    <a:pt x="4134" y="6511"/>
                  </a:cubicBezTo>
                  <a:cubicBezTo>
                    <a:pt x="4388" y="6125"/>
                    <a:pt x="4472" y="5653"/>
                    <a:pt x="4388" y="5206"/>
                  </a:cubicBezTo>
                  <a:cubicBezTo>
                    <a:pt x="4364" y="4976"/>
                    <a:pt x="4303" y="4759"/>
                    <a:pt x="4194" y="4565"/>
                  </a:cubicBezTo>
                  <a:cubicBezTo>
                    <a:pt x="4110" y="4408"/>
                    <a:pt x="3989" y="4263"/>
                    <a:pt x="3844" y="4142"/>
                  </a:cubicBezTo>
                  <a:cubicBezTo>
                    <a:pt x="3699" y="4022"/>
                    <a:pt x="3530" y="3925"/>
                    <a:pt x="3348" y="3864"/>
                  </a:cubicBezTo>
                  <a:cubicBezTo>
                    <a:pt x="3143" y="3792"/>
                    <a:pt x="2937" y="3719"/>
                    <a:pt x="2732" y="3671"/>
                  </a:cubicBezTo>
                  <a:lnTo>
                    <a:pt x="2369" y="3574"/>
                  </a:lnTo>
                  <a:cubicBezTo>
                    <a:pt x="2176" y="3526"/>
                    <a:pt x="1995" y="3478"/>
                    <a:pt x="1837" y="3429"/>
                  </a:cubicBezTo>
                  <a:cubicBezTo>
                    <a:pt x="1692" y="3393"/>
                    <a:pt x="1559" y="3333"/>
                    <a:pt x="1426" y="3272"/>
                  </a:cubicBezTo>
                  <a:cubicBezTo>
                    <a:pt x="1318" y="3212"/>
                    <a:pt x="1233" y="3127"/>
                    <a:pt x="1161" y="3018"/>
                  </a:cubicBezTo>
                  <a:cubicBezTo>
                    <a:pt x="1076" y="2910"/>
                    <a:pt x="1040" y="2789"/>
                    <a:pt x="1016" y="2668"/>
                  </a:cubicBezTo>
                  <a:cubicBezTo>
                    <a:pt x="967" y="2402"/>
                    <a:pt x="1040" y="2136"/>
                    <a:pt x="1233" y="1955"/>
                  </a:cubicBezTo>
                  <a:cubicBezTo>
                    <a:pt x="1463" y="1761"/>
                    <a:pt x="1765" y="1640"/>
                    <a:pt x="2067" y="1616"/>
                  </a:cubicBezTo>
                  <a:cubicBezTo>
                    <a:pt x="2248" y="1589"/>
                    <a:pt x="2436" y="1575"/>
                    <a:pt x="2621" y="1575"/>
                  </a:cubicBezTo>
                  <a:cubicBezTo>
                    <a:pt x="2683" y="1575"/>
                    <a:pt x="2744" y="1577"/>
                    <a:pt x="2804" y="1580"/>
                  </a:cubicBezTo>
                  <a:cubicBezTo>
                    <a:pt x="2998" y="1592"/>
                    <a:pt x="3191" y="1616"/>
                    <a:pt x="3385" y="1653"/>
                  </a:cubicBezTo>
                  <a:cubicBezTo>
                    <a:pt x="3445" y="1411"/>
                    <a:pt x="3481" y="1145"/>
                    <a:pt x="3469" y="891"/>
                  </a:cubicBezTo>
                  <a:cubicBezTo>
                    <a:pt x="3264" y="843"/>
                    <a:pt x="3046" y="819"/>
                    <a:pt x="2829" y="819"/>
                  </a:cubicBezTo>
                  <a:cubicBezTo>
                    <a:pt x="2761" y="815"/>
                    <a:pt x="2693" y="814"/>
                    <a:pt x="2625" y="814"/>
                  </a:cubicBezTo>
                  <a:cubicBezTo>
                    <a:pt x="2439" y="814"/>
                    <a:pt x="2253" y="825"/>
                    <a:pt x="2067" y="843"/>
                  </a:cubicBezTo>
                  <a:lnTo>
                    <a:pt x="1946" y="9"/>
                  </a:lnTo>
                  <a:cubicBezTo>
                    <a:pt x="1901" y="4"/>
                    <a:pt x="1856" y="1"/>
                    <a:pt x="1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7"/>
            <p:cNvSpPr/>
            <p:nvPr/>
          </p:nvSpPr>
          <p:spPr>
            <a:xfrm>
              <a:off x="3663150" y="3144600"/>
              <a:ext cx="248400" cy="248125"/>
            </a:xfrm>
            <a:custGeom>
              <a:avLst/>
              <a:gdLst/>
              <a:ahLst/>
              <a:cxnLst/>
              <a:rect l="l" t="t" r="r" b="b"/>
              <a:pathLst>
                <a:path w="9936" h="9925" extrusionOk="0">
                  <a:moveTo>
                    <a:pt x="4956" y="1594"/>
                  </a:moveTo>
                  <a:cubicBezTo>
                    <a:pt x="5000" y="1594"/>
                    <a:pt x="5044" y="1595"/>
                    <a:pt x="5089" y="1596"/>
                  </a:cubicBezTo>
                  <a:cubicBezTo>
                    <a:pt x="6938" y="1657"/>
                    <a:pt x="8401" y="3216"/>
                    <a:pt x="8328" y="5077"/>
                  </a:cubicBezTo>
                  <a:cubicBezTo>
                    <a:pt x="8265" y="7059"/>
                    <a:pt x="6637" y="8333"/>
                    <a:pt x="4951" y="8333"/>
                  </a:cubicBezTo>
                  <a:cubicBezTo>
                    <a:pt x="4086" y="8333"/>
                    <a:pt x="3207" y="7998"/>
                    <a:pt x="2515" y="7253"/>
                  </a:cubicBezTo>
                  <a:cubicBezTo>
                    <a:pt x="491" y="5098"/>
                    <a:pt x="2044" y="1594"/>
                    <a:pt x="4956" y="1594"/>
                  </a:cubicBezTo>
                  <a:close/>
                  <a:moveTo>
                    <a:pt x="4316" y="1"/>
                  </a:moveTo>
                  <a:lnTo>
                    <a:pt x="4316" y="1"/>
                  </a:lnTo>
                  <a:cubicBezTo>
                    <a:pt x="3989" y="37"/>
                    <a:pt x="3675" y="110"/>
                    <a:pt x="3373" y="218"/>
                  </a:cubicBezTo>
                  <a:cubicBezTo>
                    <a:pt x="3385" y="230"/>
                    <a:pt x="3409" y="267"/>
                    <a:pt x="3421" y="291"/>
                  </a:cubicBezTo>
                  <a:cubicBezTo>
                    <a:pt x="3639" y="690"/>
                    <a:pt x="3482" y="1185"/>
                    <a:pt x="3083" y="1403"/>
                  </a:cubicBezTo>
                  <a:cubicBezTo>
                    <a:pt x="2957" y="1470"/>
                    <a:pt x="2822" y="1501"/>
                    <a:pt x="2691" y="1501"/>
                  </a:cubicBezTo>
                  <a:cubicBezTo>
                    <a:pt x="2394" y="1501"/>
                    <a:pt x="2109" y="1341"/>
                    <a:pt x="1959" y="1064"/>
                  </a:cubicBezTo>
                  <a:cubicBezTo>
                    <a:pt x="1947" y="1040"/>
                    <a:pt x="1935" y="1004"/>
                    <a:pt x="1922" y="980"/>
                  </a:cubicBezTo>
                  <a:cubicBezTo>
                    <a:pt x="1669" y="1173"/>
                    <a:pt x="1427" y="1403"/>
                    <a:pt x="1221" y="1645"/>
                  </a:cubicBezTo>
                  <a:cubicBezTo>
                    <a:pt x="1246" y="1657"/>
                    <a:pt x="1282" y="1669"/>
                    <a:pt x="1306" y="1681"/>
                  </a:cubicBezTo>
                  <a:cubicBezTo>
                    <a:pt x="1693" y="1923"/>
                    <a:pt x="1814" y="2430"/>
                    <a:pt x="1572" y="2817"/>
                  </a:cubicBezTo>
                  <a:cubicBezTo>
                    <a:pt x="1415" y="3069"/>
                    <a:pt x="1145" y="3208"/>
                    <a:pt x="869" y="3208"/>
                  </a:cubicBezTo>
                  <a:cubicBezTo>
                    <a:pt x="721" y="3208"/>
                    <a:pt x="571" y="3167"/>
                    <a:pt x="436" y="3083"/>
                  </a:cubicBezTo>
                  <a:cubicBezTo>
                    <a:pt x="399" y="3071"/>
                    <a:pt x="375" y="3047"/>
                    <a:pt x="351" y="3022"/>
                  </a:cubicBezTo>
                  <a:cubicBezTo>
                    <a:pt x="230" y="3325"/>
                    <a:pt x="134" y="3639"/>
                    <a:pt x="61" y="3953"/>
                  </a:cubicBezTo>
                  <a:lnTo>
                    <a:pt x="170" y="3953"/>
                  </a:lnTo>
                  <a:cubicBezTo>
                    <a:pt x="629" y="3977"/>
                    <a:pt x="992" y="4352"/>
                    <a:pt x="968" y="4811"/>
                  </a:cubicBezTo>
                  <a:cubicBezTo>
                    <a:pt x="956" y="5263"/>
                    <a:pt x="582" y="5609"/>
                    <a:pt x="132" y="5609"/>
                  </a:cubicBezTo>
                  <a:cubicBezTo>
                    <a:pt x="125" y="5609"/>
                    <a:pt x="117" y="5609"/>
                    <a:pt x="109" y="5609"/>
                  </a:cubicBezTo>
                  <a:cubicBezTo>
                    <a:pt x="73" y="5609"/>
                    <a:pt x="37" y="5597"/>
                    <a:pt x="1" y="5597"/>
                  </a:cubicBezTo>
                  <a:cubicBezTo>
                    <a:pt x="49" y="5923"/>
                    <a:pt x="121" y="6238"/>
                    <a:pt x="218" y="6552"/>
                  </a:cubicBezTo>
                  <a:cubicBezTo>
                    <a:pt x="254" y="6528"/>
                    <a:pt x="291" y="6504"/>
                    <a:pt x="327" y="6491"/>
                  </a:cubicBezTo>
                  <a:cubicBezTo>
                    <a:pt x="449" y="6425"/>
                    <a:pt x="582" y="6393"/>
                    <a:pt x="713" y="6393"/>
                  </a:cubicBezTo>
                  <a:cubicBezTo>
                    <a:pt x="1009" y="6393"/>
                    <a:pt x="1297" y="6553"/>
                    <a:pt x="1439" y="6830"/>
                  </a:cubicBezTo>
                  <a:cubicBezTo>
                    <a:pt x="1657" y="7229"/>
                    <a:pt x="1499" y="7736"/>
                    <a:pt x="1101" y="7942"/>
                  </a:cubicBezTo>
                  <a:cubicBezTo>
                    <a:pt x="1064" y="7966"/>
                    <a:pt x="1028" y="7978"/>
                    <a:pt x="992" y="7990"/>
                  </a:cubicBezTo>
                  <a:cubicBezTo>
                    <a:pt x="1185" y="8256"/>
                    <a:pt x="1415" y="8498"/>
                    <a:pt x="1669" y="8715"/>
                  </a:cubicBezTo>
                  <a:cubicBezTo>
                    <a:pt x="1681" y="8679"/>
                    <a:pt x="1705" y="8643"/>
                    <a:pt x="1717" y="8607"/>
                  </a:cubicBezTo>
                  <a:cubicBezTo>
                    <a:pt x="1896" y="8321"/>
                    <a:pt x="2149" y="8203"/>
                    <a:pt x="2398" y="8203"/>
                  </a:cubicBezTo>
                  <a:cubicBezTo>
                    <a:pt x="2971" y="8203"/>
                    <a:pt x="3523" y="8828"/>
                    <a:pt x="3119" y="9477"/>
                  </a:cubicBezTo>
                  <a:cubicBezTo>
                    <a:pt x="3095" y="9513"/>
                    <a:pt x="3071" y="9549"/>
                    <a:pt x="3047" y="9586"/>
                  </a:cubicBezTo>
                  <a:cubicBezTo>
                    <a:pt x="3349" y="9707"/>
                    <a:pt x="3675" y="9803"/>
                    <a:pt x="4001" y="9864"/>
                  </a:cubicBezTo>
                  <a:cubicBezTo>
                    <a:pt x="3989" y="9827"/>
                    <a:pt x="3989" y="9779"/>
                    <a:pt x="4001" y="9731"/>
                  </a:cubicBezTo>
                  <a:cubicBezTo>
                    <a:pt x="4019" y="9196"/>
                    <a:pt x="4417" y="8935"/>
                    <a:pt x="4817" y="8935"/>
                  </a:cubicBezTo>
                  <a:cubicBezTo>
                    <a:pt x="5239" y="8935"/>
                    <a:pt x="5664" y="9226"/>
                    <a:pt x="5645" y="9791"/>
                  </a:cubicBezTo>
                  <a:cubicBezTo>
                    <a:pt x="5645" y="9839"/>
                    <a:pt x="5633" y="9876"/>
                    <a:pt x="5633" y="9924"/>
                  </a:cubicBezTo>
                  <a:cubicBezTo>
                    <a:pt x="5959" y="9876"/>
                    <a:pt x="6286" y="9803"/>
                    <a:pt x="6600" y="9694"/>
                  </a:cubicBezTo>
                  <a:cubicBezTo>
                    <a:pt x="6298" y="9308"/>
                    <a:pt x="6395" y="8752"/>
                    <a:pt x="6806" y="8486"/>
                  </a:cubicBezTo>
                  <a:cubicBezTo>
                    <a:pt x="6942" y="8401"/>
                    <a:pt x="7094" y="8361"/>
                    <a:pt x="7244" y="8361"/>
                  </a:cubicBezTo>
                  <a:cubicBezTo>
                    <a:pt x="7543" y="8361"/>
                    <a:pt x="7833" y="8522"/>
                    <a:pt x="7978" y="8812"/>
                  </a:cubicBezTo>
                  <a:cubicBezTo>
                    <a:pt x="8002" y="8848"/>
                    <a:pt x="8014" y="8885"/>
                    <a:pt x="8026" y="8921"/>
                  </a:cubicBezTo>
                  <a:cubicBezTo>
                    <a:pt x="8292" y="8715"/>
                    <a:pt x="8534" y="8486"/>
                    <a:pt x="8751" y="8244"/>
                  </a:cubicBezTo>
                  <a:cubicBezTo>
                    <a:pt x="8715" y="8220"/>
                    <a:pt x="8679" y="8208"/>
                    <a:pt x="8643" y="8184"/>
                  </a:cubicBezTo>
                  <a:cubicBezTo>
                    <a:pt x="7856" y="7700"/>
                    <a:pt x="8340" y="6644"/>
                    <a:pt x="9062" y="6644"/>
                  </a:cubicBezTo>
                  <a:cubicBezTo>
                    <a:pt x="9206" y="6644"/>
                    <a:pt x="9359" y="6685"/>
                    <a:pt x="9513" y="6782"/>
                  </a:cubicBezTo>
                  <a:cubicBezTo>
                    <a:pt x="9549" y="6806"/>
                    <a:pt x="9573" y="6830"/>
                    <a:pt x="9610" y="6854"/>
                  </a:cubicBezTo>
                  <a:cubicBezTo>
                    <a:pt x="9731" y="6552"/>
                    <a:pt x="9827" y="6238"/>
                    <a:pt x="9888" y="5911"/>
                  </a:cubicBezTo>
                  <a:lnTo>
                    <a:pt x="9767" y="5911"/>
                  </a:lnTo>
                  <a:cubicBezTo>
                    <a:pt x="8679" y="5875"/>
                    <a:pt x="8726" y="4255"/>
                    <a:pt x="9792" y="4255"/>
                  </a:cubicBezTo>
                  <a:cubicBezTo>
                    <a:pt x="9804" y="4255"/>
                    <a:pt x="9815" y="4255"/>
                    <a:pt x="9827" y="4255"/>
                  </a:cubicBezTo>
                  <a:cubicBezTo>
                    <a:pt x="9863" y="4255"/>
                    <a:pt x="9900" y="4267"/>
                    <a:pt x="9936" y="4280"/>
                  </a:cubicBezTo>
                  <a:cubicBezTo>
                    <a:pt x="9888" y="3953"/>
                    <a:pt x="9815" y="3627"/>
                    <a:pt x="9706" y="3325"/>
                  </a:cubicBezTo>
                  <a:cubicBezTo>
                    <a:pt x="9682" y="3349"/>
                    <a:pt x="9646" y="3361"/>
                    <a:pt x="9622" y="3385"/>
                  </a:cubicBezTo>
                  <a:cubicBezTo>
                    <a:pt x="9480" y="3459"/>
                    <a:pt x="9342" y="3491"/>
                    <a:pt x="9213" y="3491"/>
                  </a:cubicBezTo>
                  <a:cubicBezTo>
                    <a:pt x="8455" y="3491"/>
                    <a:pt x="8011" y="2367"/>
                    <a:pt x="8848" y="1923"/>
                  </a:cubicBezTo>
                  <a:cubicBezTo>
                    <a:pt x="8872" y="1910"/>
                    <a:pt x="8897" y="1898"/>
                    <a:pt x="8933" y="1886"/>
                  </a:cubicBezTo>
                  <a:cubicBezTo>
                    <a:pt x="8727" y="1633"/>
                    <a:pt x="8510" y="1391"/>
                    <a:pt x="8268" y="1185"/>
                  </a:cubicBezTo>
                  <a:cubicBezTo>
                    <a:pt x="8256" y="1209"/>
                    <a:pt x="8232" y="1246"/>
                    <a:pt x="8220" y="1270"/>
                  </a:cubicBezTo>
                  <a:cubicBezTo>
                    <a:pt x="8042" y="1534"/>
                    <a:pt x="7798" y="1644"/>
                    <a:pt x="7557" y="1644"/>
                  </a:cubicBezTo>
                  <a:cubicBezTo>
                    <a:pt x="6992" y="1644"/>
                    <a:pt x="6445" y="1040"/>
                    <a:pt x="6818" y="388"/>
                  </a:cubicBezTo>
                  <a:cubicBezTo>
                    <a:pt x="6842" y="363"/>
                    <a:pt x="6854" y="351"/>
                    <a:pt x="6878" y="327"/>
                  </a:cubicBezTo>
                  <a:cubicBezTo>
                    <a:pt x="6576" y="206"/>
                    <a:pt x="6262" y="110"/>
                    <a:pt x="5947" y="49"/>
                  </a:cubicBezTo>
                  <a:cubicBezTo>
                    <a:pt x="5947" y="73"/>
                    <a:pt x="5947" y="110"/>
                    <a:pt x="5947" y="134"/>
                  </a:cubicBezTo>
                  <a:cubicBezTo>
                    <a:pt x="5935" y="585"/>
                    <a:pt x="5561" y="932"/>
                    <a:pt x="5124" y="932"/>
                  </a:cubicBezTo>
                  <a:cubicBezTo>
                    <a:pt x="5116" y="932"/>
                    <a:pt x="5109" y="932"/>
                    <a:pt x="5101" y="931"/>
                  </a:cubicBezTo>
                  <a:cubicBezTo>
                    <a:pt x="4642" y="919"/>
                    <a:pt x="4279" y="533"/>
                    <a:pt x="4304" y="73"/>
                  </a:cubicBezTo>
                  <a:cubicBezTo>
                    <a:pt x="4304" y="49"/>
                    <a:pt x="4304" y="25"/>
                    <a:pt x="4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7"/>
            <p:cNvSpPr/>
            <p:nvPr/>
          </p:nvSpPr>
          <p:spPr>
            <a:xfrm>
              <a:off x="3664250" y="3172800"/>
              <a:ext cx="227075" cy="191425"/>
            </a:xfrm>
            <a:custGeom>
              <a:avLst/>
              <a:gdLst/>
              <a:ahLst/>
              <a:cxnLst/>
              <a:rect l="l" t="t" r="r" b="b"/>
              <a:pathLst>
                <a:path w="9083" h="7657" extrusionOk="0">
                  <a:moveTo>
                    <a:pt x="4909" y="1252"/>
                  </a:moveTo>
                  <a:cubicBezTo>
                    <a:pt x="6049" y="1252"/>
                    <a:pt x="7175" y="1998"/>
                    <a:pt x="7438" y="3321"/>
                  </a:cubicBezTo>
                  <a:cubicBezTo>
                    <a:pt x="7716" y="4711"/>
                    <a:pt x="6822" y="6064"/>
                    <a:pt x="5432" y="6342"/>
                  </a:cubicBezTo>
                  <a:cubicBezTo>
                    <a:pt x="5248" y="6380"/>
                    <a:pt x="5068" y="6398"/>
                    <a:pt x="4893" y="6398"/>
                  </a:cubicBezTo>
                  <a:cubicBezTo>
                    <a:pt x="2930" y="6398"/>
                    <a:pt x="1620" y="4155"/>
                    <a:pt x="2785" y="2402"/>
                  </a:cubicBezTo>
                  <a:cubicBezTo>
                    <a:pt x="3307" y="1616"/>
                    <a:pt x="4112" y="1252"/>
                    <a:pt x="4909" y="1252"/>
                  </a:cubicBezTo>
                  <a:close/>
                  <a:moveTo>
                    <a:pt x="4899" y="0"/>
                  </a:moveTo>
                  <a:cubicBezTo>
                    <a:pt x="3710" y="0"/>
                    <a:pt x="2510" y="543"/>
                    <a:pt x="1733" y="1713"/>
                  </a:cubicBezTo>
                  <a:cubicBezTo>
                    <a:pt x="1" y="4312"/>
                    <a:pt x="1963" y="7656"/>
                    <a:pt x="4890" y="7656"/>
                  </a:cubicBezTo>
                  <a:cubicBezTo>
                    <a:pt x="5148" y="7656"/>
                    <a:pt x="5414" y="7630"/>
                    <a:pt x="5686" y="7575"/>
                  </a:cubicBezTo>
                  <a:cubicBezTo>
                    <a:pt x="7753" y="7152"/>
                    <a:pt x="9082" y="5134"/>
                    <a:pt x="8671" y="3067"/>
                  </a:cubicBezTo>
                  <a:cubicBezTo>
                    <a:pt x="8273" y="1105"/>
                    <a:pt x="659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7"/>
            <p:cNvSpPr/>
            <p:nvPr/>
          </p:nvSpPr>
          <p:spPr>
            <a:xfrm>
              <a:off x="3864700" y="3052750"/>
              <a:ext cx="205500" cy="205500"/>
            </a:xfrm>
            <a:custGeom>
              <a:avLst/>
              <a:gdLst/>
              <a:ahLst/>
              <a:cxnLst/>
              <a:rect l="l" t="t" r="r" b="b"/>
              <a:pathLst>
                <a:path w="8220" h="8220" extrusionOk="0">
                  <a:moveTo>
                    <a:pt x="4103" y="1316"/>
                  </a:moveTo>
                  <a:cubicBezTo>
                    <a:pt x="4137" y="1316"/>
                    <a:pt x="4172" y="1317"/>
                    <a:pt x="4207" y="1318"/>
                  </a:cubicBezTo>
                  <a:cubicBezTo>
                    <a:pt x="5742" y="1378"/>
                    <a:pt x="6950" y="2672"/>
                    <a:pt x="6890" y="4219"/>
                  </a:cubicBezTo>
                  <a:lnTo>
                    <a:pt x="6890" y="4195"/>
                  </a:lnTo>
                  <a:cubicBezTo>
                    <a:pt x="6834" y="5833"/>
                    <a:pt x="5483" y="6885"/>
                    <a:pt x="4085" y="6885"/>
                  </a:cubicBezTo>
                  <a:cubicBezTo>
                    <a:pt x="3369" y="6885"/>
                    <a:pt x="2640" y="6609"/>
                    <a:pt x="2067" y="5995"/>
                  </a:cubicBezTo>
                  <a:cubicBezTo>
                    <a:pt x="399" y="4208"/>
                    <a:pt x="1691" y="1316"/>
                    <a:pt x="4103" y="1316"/>
                  </a:cubicBezTo>
                  <a:close/>
                  <a:moveTo>
                    <a:pt x="3566" y="0"/>
                  </a:moveTo>
                  <a:cubicBezTo>
                    <a:pt x="3300" y="37"/>
                    <a:pt x="3046" y="97"/>
                    <a:pt x="2793" y="182"/>
                  </a:cubicBezTo>
                  <a:cubicBezTo>
                    <a:pt x="2805" y="206"/>
                    <a:pt x="2817" y="218"/>
                    <a:pt x="2829" y="242"/>
                  </a:cubicBezTo>
                  <a:cubicBezTo>
                    <a:pt x="3107" y="781"/>
                    <a:pt x="2655" y="1243"/>
                    <a:pt x="2199" y="1243"/>
                  </a:cubicBezTo>
                  <a:cubicBezTo>
                    <a:pt x="1981" y="1243"/>
                    <a:pt x="1761" y="1137"/>
                    <a:pt x="1620" y="883"/>
                  </a:cubicBezTo>
                  <a:cubicBezTo>
                    <a:pt x="1608" y="871"/>
                    <a:pt x="1596" y="846"/>
                    <a:pt x="1596" y="822"/>
                  </a:cubicBezTo>
                  <a:cubicBezTo>
                    <a:pt x="1378" y="979"/>
                    <a:pt x="1185" y="1161"/>
                    <a:pt x="1004" y="1366"/>
                  </a:cubicBezTo>
                  <a:cubicBezTo>
                    <a:pt x="1028" y="1378"/>
                    <a:pt x="1052" y="1390"/>
                    <a:pt x="1076" y="1402"/>
                  </a:cubicBezTo>
                  <a:cubicBezTo>
                    <a:pt x="1721" y="1805"/>
                    <a:pt x="1325" y="2678"/>
                    <a:pt x="727" y="2678"/>
                  </a:cubicBezTo>
                  <a:cubicBezTo>
                    <a:pt x="608" y="2678"/>
                    <a:pt x="480" y="2643"/>
                    <a:pt x="351" y="2563"/>
                  </a:cubicBezTo>
                  <a:cubicBezTo>
                    <a:pt x="327" y="2539"/>
                    <a:pt x="315" y="2527"/>
                    <a:pt x="291" y="2514"/>
                  </a:cubicBezTo>
                  <a:cubicBezTo>
                    <a:pt x="182" y="2756"/>
                    <a:pt x="109" y="3022"/>
                    <a:pt x="49" y="3288"/>
                  </a:cubicBezTo>
                  <a:cubicBezTo>
                    <a:pt x="67" y="3282"/>
                    <a:pt x="82" y="3279"/>
                    <a:pt x="97" y="3279"/>
                  </a:cubicBezTo>
                  <a:cubicBezTo>
                    <a:pt x="112" y="3279"/>
                    <a:pt x="127" y="3282"/>
                    <a:pt x="146" y="3288"/>
                  </a:cubicBezTo>
                  <a:cubicBezTo>
                    <a:pt x="160" y="3287"/>
                    <a:pt x="173" y="3287"/>
                    <a:pt x="187" y="3287"/>
                  </a:cubicBezTo>
                  <a:cubicBezTo>
                    <a:pt x="567" y="3287"/>
                    <a:pt x="870" y="3604"/>
                    <a:pt x="859" y="3989"/>
                  </a:cubicBezTo>
                  <a:cubicBezTo>
                    <a:pt x="847" y="4360"/>
                    <a:pt x="544" y="4647"/>
                    <a:pt x="181" y="4647"/>
                  </a:cubicBezTo>
                  <a:cubicBezTo>
                    <a:pt x="153" y="4647"/>
                    <a:pt x="125" y="4645"/>
                    <a:pt x="97" y="4642"/>
                  </a:cubicBezTo>
                  <a:cubicBezTo>
                    <a:pt x="61" y="4642"/>
                    <a:pt x="37" y="4642"/>
                    <a:pt x="1" y="4630"/>
                  </a:cubicBezTo>
                  <a:lnTo>
                    <a:pt x="1" y="4630"/>
                  </a:lnTo>
                  <a:cubicBezTo>
                    <a:pt x="37" y="4896"/>
                    <a:pt x="97" y="5161"/>
                    <a:pt x="182" y="5427"/>
                  </a:cubicBezTo>
                  <a:cubicBezTo>
                    <a:pt x="206" y="5403"/>
                    <a:pt x="242" y="5391"/>
                    <a:pt x="266" y="5367"/>
                  </a:cubicBezTo>
                  <a:cubicBezTo>
                    <a:pt x="384" y="5305"/>
                    <a:pt x="498" y="5278"/>
                    <a:pt x="605" y="5278"/>
                  </a:cubicBezTo>
                  <a:cubicBezTo>
                    <a:pt x="1232" y="5278"/>
                    <a:pt x="1599" y="6214"/>
                    <a:pt x="907" y="6576"/>
                  </a:cubicBezTo>
                  <a:cubicBezTo>
                    <a:pt x="883" y="6600"/>
                    <a:pt x="847" y="6612"/>
                    <a:pt x="810" y="6624"/>
                  </a:cubicBezTo>
                  <a:cubicBezTo>
                    <a:pt x="980" y="6842"/>
                    <a:pt x="1173" y="7035"/>
                    <a:pt x="1378" y="7228"/>
                  </a:cubicBezTo>
                  <a:cubicBezTo>
                    <a:pt x="1391" y="7192"/>
                    <a:pt x="1403" y="7156"/>
                    <a:pt x="1427" y="7132"/>
                  </a:cubicBezTo>
                  <a:cubicBezTo>
                    <a:pt x="1574" y="6896"/>
                    <a:pt x="1784" y="6798"/>
                    <a:pt x="1992" y="6798"/>
                  </a:cubicBezTo>
                  <a:cubicBezTo>
                    <a:pt x="2465" y="6798"/>
                    <a:pt x="2923" y="7307"/>
                    <a:pt x="2587" y="7845"/>
                  </a:cubicBezTo>
                  <a:cubicBezTo>
                    <a:pt x="2563" y="7881"/>
                    <a:pt x="2539" y="7905"/>
                    <a:pt x="2515" y="7941"/>
                  </a:cubicBezTo>
                  <a:cubicBezTo>
                    <a:pt x="2768" y="8038"/>
                    <a:pt x="3034" y="8123"/>
                    <a:pt x="3312" y="8171"/>
                  </a:cubicBezTo>
                  <a:cubicBezTo>
                    <a:pt x="3252" y="7772"/>
                    <a:pt x="3554" y="7422"/>
                    <a:pt x="3953" y="7410"/>
                  </a:cubicBezTo>
                  <a:cubicBezTo>
                    <a:pt x="3967" y="7409"/>
                    <a:pt x="3981" y="7408"/>
                    <a:pt x="3994" y="7408"/>
                  </a:cubicBezTo>
                  <a:cubicBezTo>
                    <a:pt x="4374" y="7408"/>
                    <a:pt x="4678" y="7726"/>
                    <a:pt x="4666" y="8111"/>
                  </a:cubicBezTo>
                  <a:cubicBezTo>
                    <a:pt x="4666" y="8147"/>
                    <a:pt x="4654" y="8183"/>
                    <a:pt x="4654" y="8219"/>
                  </a:cubicBezTo>
                  <a:cubicBezTo>
                    <a:pt x="4920" y="8183"/>
                    <a:pt x="5198" y="8123"/>
                    <a:pt x="5452" y="8026"/>
                  </a:cubicBezTo>
                  <a:cubicBezTo>
                    <a:pt x="5428" y="8002"/>
                    <a:pt x="5415" y="7966"/>
                    <a:pt x="5391" y="7929"/>
                  </a:cubicBezTo>
                  <a:cubicBezTo>
                    <a:pt x="5106" y="7392"/>
                    <a:pt x="5561" y="6926"/>
                    <a:pt x="6018" y="6926"/>
                  </a:cubicBezTo>
                  <a:cubicBezTo>
                    <a:pt x="6240" y="6926"/>
                    <a:pt x="6462" y="7036"/>
                    <a:pt x="6600" y="7301"/>
                  </a:cubicBezTo>
                  <a:cubicBezTo>
                    <a:pt x="6612" y="7325"/>
                    <a:pt x="6636" y="7361"/>
                    <a:pt x="6636" y="7398"/>
                  </a:cubicBezTo>
                  <a:cubicBezTo>
                    <a:pt x="6866" y="7228"/>
                    <a:pt x="7059" y="7035"/>
                    <a:pt x="7241" y="6829"/>
                  </a:cubicBezTo>
                  <a:cubicBezTo>
                    <a:pt x="7216" y="6817"/>
                    <a:pt x="7180" y="6793"/>
                    <a:pt x="7144" y="6781"/>
                  </a:cubicBezTo>
                  <a:cubicBezTo>
                    <a:pt x="6518" y="6377"/>
                    <a:pt x="6912" y="5509"/>
                    <a:pt x="7503" y="5509"/>
                  </a:cubicBezTo>
                  <a:cubicBezTo>
                    <a:pt x="7620" y="5509"/>
                    <a:pt x="7744" y="5543"/>
                    <a:pt x="7869" y="5621"/>
                  </a:cubicBezTo>
                  <a:cubicBezTo>
                    <a:pt x="7905" y="5645"/>
                    <a:pt x="7929" y="5657"/>
                    <a:pt x="7954" y="5681"/>
                  </a:cubicBezTo>
                  <a:cubicBezTo>
                    <a:pt x="8050" y="5427"/>
                    <a:pt x="8135" y="5161"/>
                    <a:pt x="8183" y="4896"/>
                  </a:cubicBezTo>
                  <a:lnTo>
                    <a:pt x="8087" y="4896"/>
                  </a:lnTo>
                  <a:cubicBezTo>
                    <a:pt x="7253" y="4799"/>
                    <a:pt x="7301" y="3578"/>
                    <a:pt x="8135" y="3542"/>
                  </a:cubicBezTo>
                  <a:cubicBezTo>
                    <a:pt x="8159" y="3542"/>
                    <a:pt x="8195" y="3542"/>
                    <a:pt x="8220" y="3554"/>
                  </a:cubicBezTo>
                  <a:cubicBezTo>
                    <a:pt x="8183" y="3288"/>
                    <a:pt x="8123" y="3022"/>
                    <a:pt x="8038" y="2768"/>
                  </a:cubicBezTo>
                  <a:cubicBezTo>
                    <a:pt x="8014" y="2780"/>
                    <a:pt x="7990" y="2792"/>
                    <a:pt x="7966" y="2817"/>
                  </a:cubicBezTo>
                  <a:cubicBezTo>
                    <a:pt x="7848" y="2878"/>
                    <a:pt x="7734" y="2905"/>
                    <a:pt x="7627" y="2905"/>
                  </a:cubicBezTo>
                  <a:cubicBezTo>
                    <a:pt x="7000" y="2905"/>
                    <a:pt x="6633" y="1970"/>
                    <a:pt x="7325" y="1608"/>
                  </a:cubicBezTo>
                  <a:cubicBezTo>
                    <a:pt x="7349" y="1596"/>
                    <a:pt x="7361" y="1584"/>
                    <a:pt x="7386" y="1572"/>
                  </a:cubicBezTo>
                  <a:cubicBezTo>
                    <a:pt x="7228" y="1366"/>
                    <a:pt x="7047" y="1173"/>
                    <a:pt x="6842" y="991"/>
                  </a:cubicBezTo>
                  <a:cubicBezTo>
                    <a:pt x="6830" y="1016"/>
                    <a:pt x="6818" y="1040"/>
                    <a:pt x="6805" y="1064"/>
                  </a:cubicBezTo>
                  <a:cubicBezTo>
                    <a:pt x="6659" y="1298"/>
                    <a:pt x="6451" y="1395"/>
                    <a:pt x="6246" y="1395"/>
                  </a:cubicBezTo>
                  <a:cubicBezTo>
                    <a:pt x="5771" y="1395"/>
                    <a:pt x="5308" y="879"/>
                    <a:pt x="5645" y="339"/>
                  </a:cubicBezTo>
                  <a:cubicBezTo>
                    <a:pt x="5657" y="315"/>
                    <a:pt x="5681" y="303"/>
                    <a:pt x="5693" y="278"/>
                  </a:cubicBezTo>
                  <a:cubicBezTo>
                    <a:pt x="5440" y="182"/>
                    <a:pt x="5186" y="97"/>
                    <a:pt x="4920" y="49"/>
                  </a:cubicBezTo>
                  <a:cubicBezTo>
                    <a:pt x="4920" y="73"/>
                    <a:pt x="4920" y="97"/>
                    <a:pt x="4920" y="121"/>
                  </a:cubicBezTo>
                  <a:cubicBezTo>
                    <a:pt x="4867" y="522"/>
                    <a:pt x="4553" y="718"/>
                    <a:pt x="4239" y="718"/>
                  </a:cubicBezTo>
                  <a:cubicBezTo>
                    <a:pt x="3909" y="718"/>
                    <a:pt x="3579" y="501"/>
                    <a:pt x="3554" y="73"/>
                  </a:cubicBezTo>
                  <a:cubicBezTo>
                    <a:pt x="3554" y="49"/>
                    <a:pt x="3566" y="25"/>
                    <a:pt x="3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7"/>
            <p:cNvSpPr/>
            <p:nvPr/>
          </p:nvSpPr>
          <p:spPr>
            <a:xfrm>
              <a:off x="3865775" y="3076275"/>
              <a:ext cx="187500" cy="158300"/>
            </a:xfrm>
            <a:custGeom>
              <a:avLst/>
              <a:gdLst/>
              <a:ahLst/>
              <a:cxnLst/>
              <a:rect l="l" t="t" r="r" b="b"/>
              <a:pathLst>
                <a:path w="7500" h="6332" extrusionOk="0">
                  <a:moveTo>
                    <a:pt x="4056" y="1039"/>
                  </a:moveTo>
                  <a:cubicBezTo>
                    <a:pt x="4998" y="1039"/>
                    <a:pt x="5926" y="1653"/>
                    <a:pt x="6146" y="2746"/>
                  </a:cubicBezTo>
                  <a:cubicBezTo>
                    <a:pt x="6376" y="3894"/>
                    <a:pt x="5638" y="5018"/>
                    <a:pt x="4478" y="5248"/>
                  </a:cubicBezTo>
                  <a:cubicBezTo>
                    <a:pt x="4328" y="5278"/>
                    <a:pt x="4181" y="5293"/>
                    <a:pt x="4038" y="5293"/>
                  </a:cubicBezTo>
                  <a:cubicBezTo>
                    <a:pt x="2419" y="5293"/>
                    <a:pt x="1324" y="3440"/>
                    <a:pt x="2290" y="1996"/>
                  </a:cubicBezTo>
                  <a:cubicBezTo>
                    <a:pt x="2724" y="1343"/>
                    <a:pt x="3393" y="1039"/>
                    <a:pt x="4056" y="1039"/>
                  </a:cubicBezTo>
                  <a:close/>
                  <a:moveTo>
                    <a:pt x="4045" y="1"/>
                  </a:moveTo>
                  <a:cubicBezTo>
                    <a:pt x="3061" y="1"/>
                    <a:pt x="2070" y="450"/>
                    <a:pt x="1432" y="1416"/>
                  </a:cubicBezTo>
                  <a:cubicBezTo>
                    <a:pt x="1" y="3569"/>
                    <a:pt x="1615" y="6332"/>
                    <a:pt x="4020" y="6332"/>
                  </a:cubicBezTo>
                  <a:cubicBezTo>
                    <a:pt x="4236" y="6332"/>
                    <a:pt x="4457" y="6310"/>
                    <a:pt x="4683" y="6263"/>
                  </a:cubicBezTo>
                  <a:cubicBezTo>
                    <a:pt x="6400" y="5913"/>
                    <a:pt x="7500" y="4257"/>
                    <a:pt x="7161" y="2540"/>
                  </a:cubicBezTo>
                  <a:cubicBezTo>
                    <a:pt x="6834" y="914"/>
                    <a:pt x="5447" y="1"/>
                    <a:pt x="4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7"/>
            <p:cNvSpPr/>
            <p:nvPr/>
          </p:nvSpPr>
          <p:spPr>
            <a:xfrm>
              <a:off x="4898725" y="3826300"/>
              <a:ext cx="155650" cy="155650"/>
            </a:xfrm>
            <a:custGeom>
              <a:avLst/>
              <a:gdLst/>
              <a:ahLst/>
              <a:cxnLst/>
              <a:rect l="l" t="t" r="r" b="b"/>
              <a:pathLst>
                <a:path w="6226" h="6226" extrusionOk="0">
                  <a:moveTo>
                    <a:pt x="3103" y="1002"/>
                  </a:moveTo>
                  <a:cubicBezTo>
                    <a:pt x="3132" y="1002"/>
                    <a:pt x="3162" y="1003"/>
                    <a:pt x="3192" y="1004"/>
                  </a:cubicBezTo>
                  <a:cubicBezTo>
                    <a:pt x="4352" y="1052"/>
                    <a:pt x="5258" y="2019"/>
                    <a:pt x="5222" y="3192"/>
                  </a:cubicBezTo>
                  <a:cubicBezTo>
                    <a:pt x="5182" y="4438"/>
                    <a:pt x="4161" y="5240"/>
                    <a:pt x="3099" y="5240"/>
                  </a:cubicBezTo>
                  <a:cubicBezTo>
                    <a:pt x="2554" y="5240"/>
                    <a:pt x="1999" y="5029"/>
                    <a:pt x="1560" y="4557"/>
                  </a:cubicBezTo>
                  <a:cubicBezTo>
                    <a:pt x="299" y="3201"/>
                    <a:pt x="1274" y="1002"/>
                    <a:pt x="3103" y="1002"/>
                  </a:cubicBezTo>
                  <a:close/>
                  <a:moveTo>
                    <a:pt x="2696" y="1"/>
                  </a:moveTo>
                  <a:cubicBezTo>
                    <a:pt x="2491" y="37"/>
                    <a:pt x="2297" y="73"/>
                    <a:pt x="2104" y="146"/>
                  </a:cubicBezTo>
                  <a:cubicBezTo>
                    <a:pt x="2116" y="158"/>
                    <a:pt x="2128" y="170"/>
                    <a:pt x="2140" y="194"/>
                  </a:cubicBezTo>
                  <a:cubicBezTo>
                    <a:pt x="2423" y="615"/>
                    <a:pt x="2045" y="1004"/>
                    <a:pt x="1681" y="1004"/>
                  </a:cubicBezTo>
                  <a:cubicBezTo>
                    <a:pt x="1501" y="1004"/>
                    <a:pt x="1325" y="909"/>
                    <a:pt x="1234" y="678"/>
                  </a:cubicBezTo>
                  <a:cubicBezTo>
                    <a:pt x="1221" y="653"/>
                    <a:pt x="1209" y="641"/>
                    <a:pt x="1209" y="629"/>
                  </a:cubicBezTo>
                  <a:cubicBezTo>
                    <a:pt x="1040" y="750"/>
                    <a:pt x="895" y="883"/>
                    <a:pt x="762" y="1040"/>
                  </a:cubicBezTo>
                  <a:cubicBezTo>
                    <a:pt x="774" y="1052"/>
                    <a:pt x="798" y="1052"/>
                    <a:pt x="810" y="1064"/>
                  </a:cubicBezTo>
                  <a:cubicBezTo>
                    <a:pt x="1340" y="1354"/>
                    <a:pt x="1027" y="2049"/>
                    <a:pt x="568" y="2049"/>
                  </a:cubicBezTo>
                  <a:cubicBezTo>
                    <a:pt x="472" y="2049"/>
                    <a:pt x="369" y="2018"/>
                    <a:pt x="267" y="1947"/>
                  </a:cubicBezTo>
                  <a:cubicBezTo>
                    <a:pt x="254" y="1935"/>
                    <a:pt x="230" y="1923"/>
                    <a:pt x="218" y="1910"/>
                  </a:cubicBezTo>
                  <a:cubicBezTo>
                    <a:pt x="146" y="2092"/>
                    <a:pt x="85" y="2285"/>
                    <a:pt x="37" y="2491"/>
                  </a:cubicBezTo>
                  <a:lnTo>
                    <a:pt x="109" y="2491"/>
                  </a:lnTo>
                  <a:cubicBezTo>
                    <a:pt x="774" y="2539"/>
                    <a:pt x="738" y="3518"/>
                    <a:pt x="73" y="3530"/>
                  </a:cubicBezTo>
                  <a:cubicBezTo>
                    <a:pt x="49" y="3518"/>
                    <a:pt x="25" y="3518"/>
                    <a:pt x="1" y="3518"/>
                  </a:cubicBezTo>
                  <a:cubicBezTo>
                    <a:pt x="25" y="3724"/>
                    <a:pt x="73" y="3917"/>
                    <a:pt x="134" y="4122"/>
                  </a:cubicBezTo>
                  <a:cubicBezTo>
                    <a:pt x="158" y="4098"/>
                    <a:pt x="182" y="4086"/>
                    <a:pt x="206" y="4074"/>
                  </a:cubicBezTo>
                  <a:cubicBezTo>
                    <a:pt x="293" y="4029"/>
                    <a:pt x="378" y="4009"/>
                    <a:pt x="457" y="4009"/>
                  </a:cubicBezTo>
                  <a:cubicBezTo>
                    <a:pt x="927" y="4009"/>
                    <a:pt x="1207" y="4713"/>
                    <a:pt x="690" y="4993"/>
                  </a:cubicBezTo>
                  <a:cubicBezTo>
                    <a:pt x="665" y="5005"/>
                    <a:pt x="641" y="5017"/>
                    <a:pt x="617" y="5017"/>
                  </a:cubicBezTo>
                  <a:cubicBezTo>
                    <a:pt x="738" y="5186"/>
                    <a:pt x="883" y="5331"/>
                    <a:pt x="1040" y="5476"/>
                  </a:cubicBezTo>
                  <a:cubicBezTo>
                    <a:pt x="1052" y="5452"/>
                    <a:pt x="1064" y="5428"/>
                    <a:pt x="1076" y="5404"/>
                  </a:cubicBezTo>
                  <a:cubicBezTo>
                    <a:pt x="1184" y="5207"/>
                    <a:pt x="1347" y="5126"/>
                    <a:pt x="1510" y="5126"/>
                  </a:cubicBezTo>
                  <a:cubicBezTo>
                    <a:pt x="1878" y="5126"/>
                    <a:pt x="2244" y="5537"/>
                    <a:pt x="1959" y="5947"/>
                  </a:cubicBezTo>
                  <a:cubicBezTo>
                    <a:pt x="1947" y="5972"/>
                    <a:pt x="1922" y="5996"/>
                    <a:pt x="1910" y="6008"/>
                  </a:cubicBezTo>
                  <a:cubicBezTo>
                    <a:pt x="2104" y="6093"/>
                    <a:pt x="2297" y="6153"/>
                    <a:pt x="2515" y="6189"/>
                  </a:cubicBezTo>
                  <a:cubicBezTo>
                    <a:pt x="2503" y="6165"/>
                    <a:pt x="2503" y="6141"/>
                    <a:pt x="2515" y="6105"/>
                  </a:cubicBezTo>
                  <a:cubicBezTo>
                    <a:pt x="2509" y="5757"/>
                    <a:pt x="2767" y="5588"/>
                    <a:pt x="3026" y="5588"/>
                  </a:cubicBezTo>
                  <a:cubicBezTo>
                    <a:pt x="3299" y="5588"/>
                    <a:pt x="3573" y="5775"/>
                    <a:pt x="3542" y="6141"/>
                  </a:cubicBezTo>
                  <a:cubicBezTo>
                    <a:pt x="3542" y="6177"/>
                    <a:pt x="3542" y="6201"/>
                    <a:pt x="3530" y="6225"/>
                  </a:cubicBezTo>
                  <a:cubicBezTo>
                    <a:pt x="3735" y="6201"/>
                    <a:pt x="3941" y="6153"/>
                    <a:pt x="4134" y="6080"/>
                  </a:cubicBezTo>
                  <a:cubicBezTo>
                    <a:pt x="4122" y="6056"/>
                    <a:pt x="4110" y="6032"/>
                    <a:pt x="4086" y="6008"/>
                  </a:cubicBezTo>
                  <a:cubicBezTo>
                    <a:pt x="3929" y="5618"/>
                    <a:pt x="4254" y="5297"/>
                    <a:pt x="4583" y="5297"/>
                  </a:cubicBezTo>
                  <a:cubicBezTo>
                    <a:pt x="4734" y="5297"/>
                    <a:pt x="4886" y="5365"/>
                    <a:pt x="4993" y="5524"/>
                  </a:cubicBezTo>
                  <a:cubicBezTo>
                    <a:pt x="5005" y="5549"/>
                    <a:pt x="5017" y="5573"/>
                    <a:pt x="5029" y="5597"/>
                  </a:cubicBezTo>
                  <a:cubicBezTo>
                    <a:pt x="5198" y="5476"/>
                    <a:pt x="5343" y="5331"/>
                    <a:pt x="5476" y="5174"/>
                  </a:cubicBezTo>
                  <a:cubicBezTo>
                    <a:pt x="5452" y="5162"/>
                    <a:pt x="5428" y="5150"/>
                    <a:pt x="5403" y="5138"/>
                  </a:cubicBezTo>
                  <a:cubicBezTo>
                    <a:pt x="4954" y="4821"/>
                    <a:pt x="5247" y="4185"/>
                    <a:pt x="5698" y="4185"/>
                  </a:cubicBezTo>
                  <a:cubicBezTo>
                    <a:pt x="5781" y="4185"/>
                    <a:pt x="5870" y="4207"/>
                    <a:pt x="5959" y="4255"/>
                  </a:cubicBezTo>
                  <a:cubicBezTo>
                    <a:pt x="5984" y="4279"/>
                    <a:pt x="5996" y="4292"/>
                    <a:pt x="6020" y="4304"/>
                  </a:cubicBezTo>
                  <a:cubicBezTo>
                    <a:pt x="6092" y="4110"/>
                    <a:pt x="6153" y="3917"/>
                    <a:pt x="6189" y="3711"/>
                  </a:cubicBezTo>
                  <a:lnTo>
                    <a:pt x="6117" y="3711"/>
                  </a:lnTo>
                  <a:cubicBezTo>
                    <a:pt x="5423" y="3711"/>
                    <a:pt x="5438" y="2682"/>
                    <a:pt x="6097" y="2682"/>
                  </a:cubicBezTo>
                  <a:cubicBezTo>
                    <a:pt x="6115" y="2682"/>
                    <a:pt x="6134" y="2682"/>
                    <a:pt x="6153" y="2684"/>
                  </a:cubicBezTo>
                  <a:lnTo>
                    <a:pt x="6225" y="2684"/>
                  </a:lnTo>
                  <a:cubicBezTo>
                    <a:pt x="6189" y="2479"/>
                    <a:pt x="6141" y="2285"/>
                    <a:pt x="6080" y="2092"/>
                  </a:cubicBezTo>
                  <a:cubicBezTo>
                    <a:pt x="6056" y="2104"/>
                    <a:pt x="6044" y="2116"/>
                    <a:pt x="6020" y="2128"/>
                  </a:cubicBezTo>
                  <a:cubicBezTo>
                    <a:pt x="5915" y="2199"/>
                    <a:pt x="5812" y="2229"/>
                    <a:pt x="5717" y="2229"/>
                  </a:cubicBezTo>
                  <a:cubicBezTo>
                    <a:pt x="5241" y="2229"/>
                    <a:pt x="4952" y="1473"/>
                    <a:pt x="5536" y="1222"/>
                  </a:cubicBezTo>
                  <a:cubicBezTo>
                    <a:pt x="5549" y="1209"/>
                    <a:pt x="5573" y="1209"/>
                    <a:pt x="5585" y="1197"/>
                  </a:cubicBezTo>
                  <a:cubicBezTo>
                    <a:pt x="5464" y="1040"/>
                    <a:pt x="5319" y="895"/>
                    <a:pt x="5174" y="762"/>
                  </a:cubicBezTo>
                  <a:cubicBezTo>
                    <a:pt x="5162" y="774"/>
                    <a:pt x="5150" y="798"/>
                    <a:pt x="5138" y="811"/>
                  </a:cubicBezTo>
                  <a:cubicBezTo>
                    <a:pt x="5026" y="969"/>
                    <a:pt x="4876" y="1035"/>
                    <a:pt x="4729" y="1035"/>
                  </a:cubicBezTo>
                  <a:cubicBezTo>
                    <a:pt x="4381" y="1035"/>
                    <a:pt x="4047" y="666"/>
                    <a:pt x="4267" y="267"/>
                  </a:cubicBezTo>
                  <a:cubicBezTo>
                    <a:pt x="4279" y="242"/>
                    <a:pt x="4291" y="230"/>
                    <a:pt x="4304" y="218"/>
                  </a:cubicBezTo>
                  <a:cubicBezTo>
                    <a:pt x="4110" y="146"/>
                    <a:pt x="3917" y="85"/>
                    <a:pt x="3723" y="49"/>
                  </a:cubicBezTo>
                  <a:cubicBezTo>
                    <a:pt x="3723" y="61"/>
                    <a:pt x="3723" y="73"/>
                    <a:pt x="3723" y="97"/>
                  </a:cubicBezTo>
                  <a:cubicBezTo>
                    <a:pt x="3700" y="421"/>
                    <a:pt x="3456" y="578"/>
                    <a:pt x="3212" y="578"/>
                  </a:cubicBezTo>
                  <a:cubicBezTo>
                    <a:pt x="2954" y="578"/>
                    <a:pt x="2696" y="403"/>
                    <a:pt x="2696" y="61"/>
                  </a:cubicBezTo>
                  <a:cubicBezTo>
                    <a:pt x="2696" y="37"/>
                    <a:pt x="2696" y="25"/>
                    <a:pt x="2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7"/>
            <p:cNvSpPr/>
            <p:nvPr/>
          </p:nvSpPr>
          <p:spPr>
            <a:xfrm>
              <a:off x="4899600" y="3844200"/>
              <a:ext cx="142375" cy="119975"/>
            </a:xfrm>
            <a:custGeom>
              <a:avLst/>
              <a:gdLst/>
              <a:ahLst/>
              <a:cxnLst/>
              <a:rect l="l" t="t" r="r" b="b"/>
              <a:pathLst>
                <a:path w="5695" h="4799" extrusionOk="0">
                  <a:moveTo>
                    <a:pt x="3062" y="788"/>
                  </a:moveTo>
                  <a:cubicBezTo>
                    <a:pt x="3778" y="788"/>
                    <a:pt x="4485" y="1256"/>
                    <a:pt x="4655" y="2089"/>
                  </a:cubicBezTo>
                  <a:cubicBezTo>
                    <a:pt x="4837" y="2959"/>
                    <a:pt x="4269" y="3805"/>
                    <a:pt x="3398" y="3987"/>
                  </a:cubicBezTo>
                  <a:cubicBezTo>
                    <a:pt x="3287" y="4009"/>
                    <a:pt x="3178" y="4019"/>
                    <a:pt x="3072" y="4019"/>
                  </a:cubicBezTo>
                  <a:cubicBezTo>
                    <a:pt x="1841" y="4019"/>
                    <a:pt x="1007" y="2610"/>
                    <a:pt x="1730" y="1509"/>
                  </a:cubicBezTo>
                  <a:cubicBezTo>
                    <a:pt x="2058" y="1017"/>
                    <a:pt x="2562" y="788"/>
                    <a:pt x="3062" y="788"/>
                  </a:cubicBezTo>
                  <a:close/>
                  <a:moveTo>
                    <a:pt x="3067" y="1"/>
                  </a:moveTo>
                  <a:cubicBezTo>
                    <a:pt x="2320" y="1"/>
                    <a:pt x="1566" y="341"/>
                    <a:pt x="1078" y="1074"/>
                  </a:cubicBezTo>
                  <a:cubicBezTo>
                    <a:pt x="0" y="2706"/>
                    <a:pt x="1230" y="4799"/>
                    <a:pt x="3059" y="4799"/>
                  </a:cubicBezTo>
                  <a:cubicBezTo>
                    <a:pt x="3220" y="4799"/>
                    <a:pt x="3386" y="4782"/>
                    <a:pt x="3555" y="4748"/>
                  </a:cubicBezTo>
                  <a:cubicBezTo>
                    <a:pt x="4849" y="4482"/>
                    <a:pt x="5695" y="3225"/>
                    <a:pt x="5429" y="1920"/>
                  </a:cubicBezTo>
                  <a:cubicBezTo>
                    <a:pt x="5180" y="691"/>
                    <a:pt x="4131"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7"/>
            <p:cNvSpPr/>
            <p:nvPr/>
          </p:nvSpPr>
          <p:spPr>
            <a:xfrm>
              <a:off x="4227900" y="2987175"/>
              <a:ext cx="176200" cy="176200"/>
            </a:xfrm>
            <a:custGeom>
              <a:avLst/>
              <a:gdLst/>
              <a:ahLst/>
              <a:cxnLst/>
              <a:rect l="l" t="t" r="r" b="b"/>
              <a:pathLst>
                <a:path w="7048" h="7048" extrusionOk="0">
                  <a:moveTo>
                    <a:pt x="3530" y="1"/>
                  </a:moveTo>
                  <a:cubicBezTo>
                    <a:pt x="1584" y="1"/>
                    <a:pt x="1" y="1584"/>
                    <a:pt x="1" y="3530"/>
                  </a:cubicBezTo>
                  <a:cubicBezTo>
                    <a:pt x="1" y="5464"/>
                    <a:pt x="1584" y="7047"/>
                    <a:pt x="3530" y="7047"/>
                  </a:cubicBezTo>
                  <a:cubicBezTo>
                    <a:pt x="5476" y="7047"/>
                    <a:pt x="7048" y="5464"/>
                    <a:pt x="7048" y="3530"/>
                  </a:cubicBezTo>
                  <a:cubicBezTo>
                    <a:pt x="7048" y="1584"/>
                    <a:pt x="5476" y="1"/>
                    <a:pt x="3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7"/>
            <p:cNvSpPr/>
            <p:nvPr/>
          </p:nvSpPr>
          <p:spPr>
            <a:xfrm>
              <a:off x="4292875" y="3025550"/>
              <a:ext cx="46550" cy="46875"/>
            </a:xfrm>
            <a:custGeom>
              <a:avLst/>
              <a:gdLst/>
              <a:ahLst/>
              <a:cxnLst/>
              <a:rect l="l" t="t" r="r" b="b"/>
              <a:pathLst>
                <a:path w="1862" h="1875" extrusionOk="0">
                  <a:moveTo>
                    <a:pt x="931" y="1"/>
                  </a:moveTo>
                  <a:cubicBezTo>
                    <a:pt x="412" y="1"/>
                    <a:pt x="1" y="424"/>
                    <a:pt x="1" y="931"/>
                  </a:cubicBezTo>
                  <a:cubicBezTo>
                    <a:pt x="1" y="1451"/>
                    <a:pt x="412" y="1874"/>
                    <a:pt x="931" y="1874"/>
                  </a:cubicBezTo>
                  <a:cubicBezTo>
                    <a:pt x="1439" y="1874"/>
                    <a:pt x="1862" y="1451"/>
                    <a:pt x="1862" y="931"/>
                  </a:cubicBezTo>
                  <a:cubicBezTo>
                    <a:pt x="1862" y="424"/>
                    <a:pt x="1439" y="1"/>
                    <a:pt x="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7"/>
            <p:cNvSpPr/>
            <p:nvPr/>
          </p:nvSpPr>
          <p:spPr>
            <a:xfrm>
              <a:off x="4268400" y="3077300"/>
              <a:ext cx="95200" cy="37425"/>
            </a:xfrm>
            <a:custGeom>
              <a:avLst/>
              <a:gdLst/>
              <a:ahLst/>
              <a:cxnLst/>
              <a:rect l="l" t="t" r="r" b="b"/>
              <a:pathLst>
                <a:path w="3808" h="1497" extrusionOk="0">
                  <a:moveTo>
                    <a:pt x="1904" y="0"/>
                  </a:moveTo>
                  <a:cubicBezTo>
                    <a:pt x="1076" y="0"/>
                    <a:pt x="248" y="499"/>
                    <a:pt x="1" y="1496"/>
                  </a:cubicBezTo>
                  <a:lnTo>
                    <a:pt x="3808" y="1496"/>
                  </a:lnTo>
                  <a:cubicBezTo>
                    <a:pt x="3560" y="499"/>
                    <a:pt x="2732" y="0"/>
                    <a:pt x="1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7"/>
            <p:cNvSpPr/>
            <p:nvPr/>
          </p:nvSpPr>
          <p:spPr>
            <a:xfrm>
              <a:off x="4040250" y="3329325"/>
              <a:ext cx="194925" cy="176025"/>
            </a:xfrm>
            <a:custGeom>
              <a:avLst/>
              <a:gdLst/>
              <a:ahLst/>
              <a:cxnLst/>
              <a:rect l="l" t="t" r="r" b="b"/>
              <a:pathLst>
                <a:path w="7797" h="7041" extrusionOk="0">
                  <a:moveTo>
                    <a:pt x="3903" y="1"/>
                  </a:moveTo>
                  <a:cubicBezTo>
                    <a:pt x="2962" y="1"/>
                    <a:pt x="2024" y="377"/>
                    <a:pt x="1331" y="1121"/>
                  </a:cubicBezTo>
                  <a:cubicBezTo>
                    <a:pt x="1" y="2535"/>
                    <a:pt x="74" y="4771"/>
                    <a:pt x="1500" y="6089"/>
                  </a:cubicBezTo>
                  <a:cubicBezTo>
                    <a:pt x="2177" y="6726"/>
                    <a:pt x="3043" y="7041"/>
                    <a:pt x="3907" y="7041"/>
                  </a:cubicBezTo>
                  <a:cubicBezTo>
                    <a:pt x="4846" y="7041"/>
                    <a:pt x="5781" y="6668"/>
                    <a:pt x="6467" y="5932"/>
                  </a:cubicBezTo>
                  <a:cubicBezTo>
                    <a:pt x="7797" y="4505"/>
                    <a:pt x="7724" y="2281"/>
                    <a:pt x="6310" y="952"/>
                  </a:cubicBezTo>
                  <a:cubicBezTo>
                    <a:pt x="5628" y="316"/>
                    <a:pt x="4764" y="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7"/>
            <p:cNvSpPr/>
            <p:nvPr/>
          </p:nvSpPr>
          <p:spPr>
            <a:xfrm>
              <a:off x="4105525" y="3367600"/>
              <a:ext cx="55050" cy="46825"/>
            </a:xfrm>
            <a:custGeom>
              <a:avLst/>
              <a:gdLst/>
              <a:ahLst/>
              <a:cxnLst/>
              <a:rect l="l" t="t" r="r" b="b"/>
              <a:pathLst>
                <a:path w="2202" h="1873" extrusionOk="0">
                  <a:moveTo>
                    <a:pt x="1232" y="1"/>
                  </a:moveTo>
                  <a:cubicBezTo>
                    <a:pt x="1225" y="1"/>
                    <a:pt x="1217" y="1"/>
                    <a:pt x="1209" y="1"/>
                  </a:cubicBezTo>
                  <a:cubicBezTo>
                    <a:pt x="388" y="37"/>
                    <a:pt x="1" y="1052"/>
                    <a:pt x="617" y="1621"/>
                  </a:cubicBezTo>
                  <a:cubicBezTo>
                    <a:pt x="802" y="1795"/>
                    <a:pt x="1024" y="1872"/>
                    <a:pt x="1241" y="1872"/>
                  </a:cubicBezTo>
                  <a:cubicBezTo>
                    <a:pt x="1732" y="1872"/>
                    <a:pt x="2202" y="1474"/>
                    <a:pt x="2176" y="895"/>
                  </a:cubicBezTo>
                  <a:cubicBezTo>
                    <a:pt x="2153" y="395"/>
                    <a:pt x="1742" y="1"/>
                    <a:pt x="1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7"/>
            <p:cNvSpPr/>
            <p:nvPr/>
          </p:nvSpPr>
          <p:spPr>
            <a:xfrm>
              <a:off x="4091625" y="3419400"/>
              <a:ext cx="95225" cy="39200"/>
            </a:xfrm>
            <a:custGeom>
              <a:avLst/>
              <a:gdLst/>
              <a:ahLst/>
              <a:cxnLst/>
              <a:rect l="l" t="t" r="r" b="b"/>
              <a:pathLst>
                <a:path w="3809" h="1568" extrusionOk="0">
                  <a:moveTo>
                    <a:pt x="1929" y="0"/>
                  </a:moveTo>
                  <a:cubicBezTo>
                    <a:pt x="1071" y="0"/>
                    <a:pt x="213" y="530"/>
                    <a:pt x="1" y="1567"/>
                  </a:cubicBezTo>
                  <a:lnTo>
                    <a:pt x="3808" y="1410"/>
                  </a:lnTo>
                  <a:cubicBezTo>
                    <a:pt x="3534" y="464"/>
                    <a:pt x="2731" y="0"/>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7"/>
            <p:cNvSpPr/>
            <p:nvPr/>
          </p:nvSpPr>
          <p:spPr>
            <a:xfrm>
              <a:off x="3609675" y="3553600"/>
              <a:ext cx="205200" cy="53800"/>
            </a:xfrm>
            <a:custGeom>
              <a:avLst/>
              <a:gdLst/>
              <a:ahLst/>
              <a:cxnLst/>
              <a:rect l="l" t="t" r="r" b="b"/>
              <a:pathLst>
                <a:path w="8208" h="2152" extrusionOk="0">
                  <a:moveTo>
                    <a:pt x="399" y="0"/>
                  </a:moveTo>
                  <a:cubicBezTo>
                    <a:pt x="240" y="0"/>
                    <a:pt x="93" y="125"/>
                    <a:pt x="61" y="296"/>
                  </a:cubicBezTo>
                  <a:lnTo>
                    <a:pt x="24" y="478"/>
                  </a:lnTo>
                  <a:cubicBezTo>
                    <a:pt x="0" y="671"/>
                    <a:pt x="121" y="852"/>
                    <a:pt x="315" y="889"/>
                  </a:cubicBezTo>
                  <a:lnTo>
                    <a:pt x="7736" y="2146"/>
                  </a:lnTo>
                  <a:cubicBezTo>
                    <a:pt x="7757" y="2150"/>
                    <a:pt x="7779" y="2152"/>
                    <a:pt x="7800" y="2152"/>
                  </a:cubicBezTo>
                  <a:cubicBezTo>
                    <a:pt x="7968" y="2152"/>
                    <a:pt x="8115" y="2028"/>
                    <a:pt x="8147" y="1856"/>
                  </a:cubicBezTo>
                  <a:lnTo>
                    <a:pt x="8183" y="1674"/>
                  </a:lnTo>
                  <a:cubicBezTo>
                    <a:pt x="8207" y="1481"/>
                    <a:pt x="8086" y="1300"/>
                    <a:pt x="7893" y="1263"/>
                  </a:cubicBezTo>
                  <a:lnTo>
                    <a:pt x="460" y="6"/>
                  </a:lnTo>
                  <a:cubicBezTo>
                    <a:pt x="439" y="2"/>
                    <a:pt x="41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7"/>
            <p:cNvSpPr/>
            <p:nvPr/>
          </p:nvSpPr>
          <p:spPr>
            <a:xfrm>
              <a:off x="3752000" y="3565225"/>
              <a:ext cx="38400" cy="51100"/>
            </a:xfrm>
            <a:custGeom>
              <a:avLst/>
              <a:gdLst/>
              <a:ahLst/>
              <a:cxnLst/>
              <a:rect l="l" t="t" r="r" b="b"/>
              <a:pathLst>
                <a:path w="1536" h="2044" extrusionOk="0">
                  <a:moveTo>
                    <a:pt x="302" y="1"/>
                  </a:moveTo>
                  <a:lnTo>
                    <a:pt x="0" y="1838"/>
                  </a:lnTo>
                  <a:lnTo>
                    <a:pt x="1233" y="2043"/>
                  </a:lnTo>
                  <a:lnTo>
                    <a:pt x="1535" y="19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7"/>
            <p:cNvSpPr/>
            <p:nvPr/>
          </p:nvSpPr>
          <p:spPr>
            <a:xfrm>
              <a:off x="3765600" y="3516975"/>
              <a:ext cx="190675" cy="172575"/>
            </a:xfrm>
            <a:custGeom>
              <a:avLst/>
              <a:gdLst/>
              <a:ahLst/>
              <a:cxnLst/>
              <a:rect l="l" t="t" r="r" b="b"/>
              <a:pathLst>
                <a:path w="7627" h="6903" extrusionOk="0">
                  <a:moveTo>
                    <a:pt x="3821" y="0"/>
                  </a:moveTo>
                  <a:cubicBezTo>
                    <a:pt x="2908" y="0"/>
                    <a:pt x="1998" y="360"/>
                    <a:pt x="1318" y="1073"/>
                  </a:cubicBezTo>
                  <a:cubicBezTo>
                    <a:pt x="0" y="2450"/>
                    <a:pt x="60" y="4638"/>
                    <a:pt x="1438" y="5956"/>
                  </a:cubicBezTo>
                  <a:cubicBezTo>
                    <a:pt x="2106" y="6588"/>
                    <a:pt x="2963" y="6902"/>
                    <a:pt x="3819" y="6902"/>
                  </a:cubicBezTo>
                  <a:cubicBezTo>
                    <a:pt x="4731" y="6902"/>
                    <a:pt x="5642" y="6545"/>
                    <a:pt x="6321" y="5835"/>
                  </a:cubicBezTo>
                  <a:cubicBezTo>
                    <a:pt x="7627" y="4445"/>
                    <a:pt x="7579" y="2269"/>
                    <a:pt x="6201" y="952"/>
                  </a:cubicBezTo>
                  <a:cubicBezTo>
                    <a:pt x="5529" y="315"/>
                    <a:pt x="4674" y="0"/>
                    <a:pt x="3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7"/>
            <p:cNvSpPr/>
            <p:nvPr/>
          </p:nvSpPr>
          <p:spPr>
            <a:xfrm>
              <a:off x="3788250" y="3533025"/>
              <a:ext cx="145075" cy="139725"/>
            </a:xfrm>
            <a:custGeom>
              <a:avLst/>
              <a:gdLst/>
              <a:ahLst/>
              <a:cxnLst/>
              <a:rect l="l" t="t" r="r" b="b"/>
              <a:pathLst>
                <a:path w="5803" h="5589" extrusionOk="0">
                  <a:moveTo>
                    <a:pt x="2896" y="0"/>
                  </a:moveTo>
                  <a:cubicBezTo>
                    <a:pt x="1445" y="0"/>
                    <a:pt x="213" y="1126"/>
                    <a:pt x="109" y="2594"/>
                  </a:cubicBezTo>
                  <a:cubicBezTo>
                    <a:pt x="1" y="4141"/>
                    <a:pt x="1161" y="5471"/>
                    <a:pt x="2696" y="5580"/>
                  </a:cubicBezTo>
                  <a:cubicBezTo>
                    <a:pt x="2770" y="5585"/>
                    <a:pt x="2844" y="5588"/>
                    <a:pt x="2917" y="5588"/>
                  </a:cubicBezTo>
                  <a:cubicBezTo>
                    <a:pt x="4368" y="5588"/>
                    <a:pt x="5578" y="4466"/>
                    <a:pt x="5693" y="2993"/>
                  </a:cubicBezTo>
                  <a:cubicBezTo>
                    <a:pt x="5802" y="1458"/>
                    <a:pt x="4642" y="116"/>
                    <a:pt x="3095" y="7"/>
                  </a:cubicBezTo>
                  <a:cubicBezTo>
                    <a:pt x="3028" y="3"/>
                    <a:pt x="2962" y="0"/>
                    <a:pt x="2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7"/>
            <p:cNvSpPr/>
            <p:nvPr/>
          </p:nvSpPr>
          <p:spPr>
            <a:xfrm>
              <a:off x="3802450" y="3568250"/>
              <a:ext cx="24800" cy="73750"/>
            </a:xfrm>
            <a:custGeom>
              <a:avLst/>
              <a:gdLst/>
              <a:ahLst/>
              <a:cxnLst/>
              <a:rect l="l" t="t" r="r" b="b"/>
              <a:pathLst>
                <a:path w="992" h="2950" extrusionOk="0">
                  <a:moveTo>
                    <a:pt x="762" y="1"/>
                  </a:moveTo>
                  <a:lnTo>
                    <a:pt x="762" y="1"/>
                  </a:lnTo>
                  <a:cubicBezTo>
                    <a:pt x="1" y="859"/>
                    <a:pt x="73" y="2188"/>
                    <a:pt x="943" y="2950"/>
                  </a:cubicBezTo>
                  <a:lnTo>
                    <a:pt x="992" y="2901"/>
                  </a:lnTo>
                  <a:cubicBezTo>
                    <a:pt x="158" y="2152"/>
                    <a:pt x="85" y="883"/>
                    <a:pt x="823" y="49"/>
                  </a:cubicBezTo>
                  <a:lnTo>
                    <a:pt x="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7"/>
            <p:cNvSpPr/>
            <p:nvPr/>
          </p:nvSpPr>
          <p:spPr>
            <a:xfrm>
              <a:off x="4304975" y="3444325"/>
              <a:ext cx="363525" cy="178675"/>
            </a:xfrm>
            <a:custGeom>
              <a:avLst/>
              <a:gdLst/>
              <a:ahLst/>
              <a:cxnLst/>
              <a:rect l="l" t="t" r="r" b="b"/>
              <a:pathLst>
                <a:path w="14541" h="7147" extrusionOk="0">
                  <a:moveTo>
                    <a:pt x="13264" y="0"/>
                  </a:moveTo>
                  <a:cubicBezTo>
                    <a:pt x="13255" y="0"/>
                    <a:pt x="13245" y="1"/>
                    <a:pt x="13235" y="2"/>
                  </a:cubicBezTo>
                  <a:lnTo>
                    <a:pt x="218" y="2"/>
                  </a:lnTo>
                  <a:cubicBezTo>
                    <a:pt x="97" y="2"/>
                    <a:pt x="0" y="74"/>
                    <a:pt x="24" y="147"/>
                  </a:cubicBezTo>
                  <a:lnTo>
                    <a:pt x="1100" y="7024"/>
                  </a:lnTo>
                  <a:cubicBezTo>
                    <a:pt x="1122" y="7091"/>
                    <a:pt x="1195" y="7147"/>
                    <a:pt x="1271" y="7147"/>
                  </a:cubicBezTo>
                  <a:cubicBezTo>
                    <a:pt x="1279" y="7147"/>
                    <a:pt x="1286" y="7146"/>
                    <a:pt x="1293" y="7145"/>
                  </a:cubicBezTo>
                  <a:lnTo>
                    <a:pt x="14323" y="7145"/>
                  </a:lnTo>
                  <a:cubicBezTo>
                    <a:pt x="14444" y="7145"/>
                    <a:pt x="14541" y="7073"/>
                    <a:pt x="14516" y="7000"/>
                  </a:cubicBezTo>
                  <a:lnTo>
                    <a:pt x="13441" y="123"/>
                  </a:lnTo>
                  <a:cubicBezTo>
                    <a:pt x="13419" y="47"/>
                    <a:pt x="13348" y="0"/>
                    <a:pt x="1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7"/>
            <p:cNvSpPr/>
            <p:nvPr/>
          </p:nvSpPr>
          <p:spPr>
            <a:xfrm>
              <a:off x="4482650" y="3060750"/>
              <a:ext cx="456600" cy="353425"/>
            </a:xfrm>
            <a:custGeom>
              <a:avLst/>
              <a:gdLst/>
              <a:ahLst/>
              <a:cxnLst/>
              <a:rect l="l" t="t" r="r" b="b"/>
              <a:pathLst>
                <a:path w="18264" h="14137" extrusionOk="0">
                  <a:moveTo>
                    <a:pt x="10130" y="1"/>
                  </a:moveTo>
                  <a:cubicBezTo>
                    <a:pt x="9714" y="1"/>
                    <a:pt x="9290" y="15"/>
                    <a:pt x="8860" y="43"/>
                  </a:cubicBezTo>
                  <a:cubicBezTo>
                    <a:pt x="3892" y="369"/>
                    <a:pt x="0" y="2497"/>
                    <a:pt x="145" y="4805"/>
                  </a:cubicBezTo>
                  <a:cubicBezTo>
                    <a:pt x="278" y="6763"/>
                    <a:pt x="3324" y="8214"/>
                    <a:pt x="7288" y="8395"/>
                  </a:cubicBezTo>
                  <a:lnTo>
                    <a:pt x="7288" y="8395"/>
                  </a:lnTo>
                  <a:cubicBezTo>
                    <a:pt x="7287" y="8395"/>
                    <a:pt x="7287" y="8395"/>
                    <a:pt x="7287" y="8395"/>
                  </a:cubicBezTo>
                  <a:cubicBezTo>
                    <a:pt x="7082" y="8395"/>
                    <a:pt x="6865" y="10475"/>
                    <a:pt x="6865" y="10728"/>
                  </a:cubicBezTo>
                  <a:cubicBezTo>
                    <a:pt x="6853" y="11671"/>
                    <a:pt x="6986" y="12601"/>
                    <a:pt x="7264" y="13496"/>
                  </a:cubicBezTo>
                  <a:cubicBezTo>
                    <a:pt x="7337" y="13737"/>
                    <a:pt x="7434" y="14003"/>
                    <a:pt x="7651" y="14136"/>
                  </a:cubicBezTo>
                  <a:cubicBezTo>
                    <a:pt x="7566" y="12492"/>
                    <a:pt x="7760" y="10740"/>
                    <a:pt x="8533" y="9265"/>
                  </a:cubicBezTo>
                  <a:cubicBezTo>
                    <a:pt x="8703" y="8951"/>
                    <a:pt x="8908" y="8661"/>
                    <a:pt x="9150" y="8383"/>
                  </a:cubicBezTo>
                  <a:lnTo>
                    <a:pt x="9404" y="8371"/>
                  </a:lnTo>
                  <a:cubicBezTo>
                    <a:pt x="14359" y="8044"/>
                    <a:pt x="18263" y="5917"/>
                    <a:pt x="18106" y="3621"/>
                  </a:cubicBezTo>
                  <a:cubicBezTo>
                    <a:pt x="17974" y="1524"/>
                    <a:pt x="14505" y="1"/>
                    <a:pt x="1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7"/>
            <p:cNvSpPr/>
            <p:nvPr/>
          </p:nvSpPr>
          <p:spPr>
            <a:xfrm>
              <a:off x="4597175" y="3117250"/>
              <a:ext cx="213350" cy="77550"/>
            </a:xfrm>
            <a:custGeom>
              <a:avLst/>
              <a:gdLst/>
              <a:ahLst/>
              <a:cxnLst/>
              <a:rect l="l" t="t" r="r" b="b"/>
              <a:pathLst>
                <a:path w="8534" h="3102" extrusionOk="0">
                  <a:moveTo>
                    <a:pt x="5790" y="648"/>
                  </a:moveTo>
                  <a:cubicBezTo>
                    <a:pt x="5814" y="672"/>
                    <a:pt x="5826" y="696"/>
                    <a:pt x="5850" y="720"/>
                  </a:cubicBezTo>
                  <a:cubicBezTo>
                    <a:pt x="6019" y="950"/>
                    <a:pt x="6056" y="1264"/>
                    <a:pt x="6092" y="1542"/>
                  </a:cubicBezTo>
                  <a:cubicBezTo>
                    <a:pt x="6128" y="1772"/>
                    <a:pt x="6128" y="2025"/>
                    <a:pt x="6092" y="2255"/>
                  </a:cubicBezTo>
                  <a:cubicBezTo>
                    <a:pt x="6043" y="2485"/>
                    <a:pt x="5886" y="2666"/>
                    <a:pt x="5669" y="2739"/>
                  </a:cubicBezTo>
                  <a:cubicBezTo>
                    <a:pt x="5631" y="2750"/>
                    <a:pt x="5593" y="2755"/>
                    <a:pt x="5554" y="2755"/>
                  </a:cubicBezTo>
                  <a:cubicBezTo>
                    <a:pt x="5468" y="2755"/>
                    <a:pt x="5381" y="2728"/>
                    <a:pt x="5306" y="2678"/>
                  </a:cubicBezTo>
                  <a:cubicBezTo>
                    <a:pt x="5149" y="2581"/>
                    <a:pt x="5040" y="2424"/>
                    <a:pt x="5004" y="2243"/>
                  </a:cubicBezTo>
                  <a:cubicBezTo>
                    <a:pt x="4931" y="1868"/>
                    <a:pt x="5028" y="1482"/>
                    <a:pt x="5258" y="1179"/>
                  </a:cubicBezTo>
                  <a:cubicBezTo>
                    <a:pt x="5403" y="974"/>
                    <a:pt x="5584" y="793"/>
                    <a:pt x="5790" y="648"/>
                  </a:cubicBezTo>
                  <a:close/>
                  <a:moveTo>
                    <a:pt x="2744" y="901"/>
                  </a:moveTo>
                  <a:cubicBezTo>
                    <a:pt x="3143" y="1288"/>
                    <a:pt x="3191" y="1977"/>
                    <a:pt x="3094" y="2485"/>
                  </a:cubicBezTo>
                  <a:cubicBezTo>
                    <a:pt x="3082" y="2630"/>
                    <a:pt x="3010" y="2775"/>
                    <a:pt x="2913" y="2872"/>
                  </a:cubicBezTo>
                  <a:cubicBezTo>
                    <a:pt x="2853" y="2922"/>
                    <a:pt x="2775" y="2947"/>
                    <a:pt x="2702" y="2947"/>
                  </a:cubicBezTo>
                  <a:cubicBezTo>
                    <a:pt x="2688" y="2947"/>
                    <a:pt x="2673" y="2946"/>
                    <a:pt x="2659" y="2944"/>
                  </a:cubicBezTo>
                  <a:cubicBezTo>
                    <a:pt x="2514" y="2920"/>
                    <a:pt x="2393" y="2859"/>
                    <a:pt x="2321" y="2751"/>
                  </a:cubicBezTo>
                  <a:cubicBezTo>
                    <a:pt x="2188" y="2533"/>
                    <a:pt x="2139" y="2267"/>
                    <a:pt x="2212" y="2025"/>
                  </a:cubicBezTo>
                  <a:cubicBezTo>
                    <a:pt x="2272" y="1602"/>
                    <a:pt x="2466" y="1216"/>
                    <a:pt x="2744" y="901"/>
                  </a:cubicBezTo>
                  <a:close/>
                  <a:moveTo>
                    <a:pt x="4415" y="1"/>
                  </a:moveTo>
                  <a:cubicBezTo>
                    <a:pt x="4041" y="1"/>
                    <a:pt x="3668" y="89"/>
                    <a:pt x="3324" y="261"/>
                  </a:cubicBezTo>
                  <a:cubicBezTo>
                    <a:pt x="3094" y="370"/>
                    <a:pt x="2901" y="515"/>
                    <a:pt x="2732" y="696"/>
                  </a:cubicBezTo>
                  <a:cubicBezTo>
                    <a:pt x="2695" y="672"/>
                    <a:pt x="2659" y="648"/>
                    <a:pt x="2623" y="623"/>
                  </a:cubicBezTo>
                  <a:cubicBezTo>
                    <a:pt x="2385" y="470"/>
                    <a:pt x="2114" y="394"/>
                    <a:pt x="1845" y="394"/>
                  </a:cubicBezTo>
                  <a:cubicBezTo>
                    <a:pt x="1540" y="394"/>
                    <a:pt x="1236" y="491"/>
                    <a:pt x="979" y="684"/>
                  </a:cubicBezTo>
                  <a:cubicBezTo>
                    <a:pt x="314" y="1204"/>
                    <a:pt x="0" y="2050"/>
                    <a:pt x="169" y="2872"/>
                  </a:cubicBezTo>
                  <a:lnTo>
                    <a:pt x="314" y="2835"/>
                  </a:lnTo>
                  <a:cubicBezTo>
                    <a:pt x="169" y="2074"/>
                    <a:pt x="459" y="1288"/>
                    <a:pt x="1076" y="805"/>
                  </a:cubicBezTo>
                  <a:cubicBezTo>
                    <a:pt x="1306" y="632"/>
                    <a:pt x="1580" y="544"/>
                    <a:pt x="1853" y="544"/>
                  </a:cubicBezTo>
                  <a:cubicBezTo>
                    <a:pt x="2097" y="544"/>
                    <a:pt x="2340" y="614"/>
                    <a:pt x="2550" y="756"/>
                  </a:cubicBezTo>
                  <a:cubicBezTo>
                    <a:pt x="2587" y="768"/>
                    <a:pt x="2611" y="781"/>
                    <a:pt x="2623" y="805"/>
                  </a:cubicBezTo>
                  <a:cubicBezTo>
                    <a:pt x="2333" y="1143"/>
                    <a:pt x="2127" y="1554"/>
                    <a:pt x="2055" y="2001"/>
                  </a:cubicBezTo>
                  <a:cubicBezTo>
                    <a:pt x="1994" y="2291"/>
                    <a:pt x="2043" y="2594"/>
                    <a:pt x="2200" y="2835"/>
                  </a:cubicBezTo>
                  <a:cubicBezTo>
                    <a:pt x="2297" y="2980"/>
                    <a:pt x="2454" y="3077"/>
                    <a:pt x="2635" y="3101"/>
                  </a:cubicBezTo>
                  <a:lnTo>
                    <a:pt x="2707" y="3101"/>
                  </a:lnTo>
                  <a:cubicBezTo>
                    <a:pt x="2816" y="3101"/>
                    <a:pt x="2913" y="3065"/>
                    <a:pt x="2998" y="2992"/>
                  </a:cubicBezTo>
                  <a:cubicBezTo>
                    <a:pt x="3131" y="2872"/>
                    <a:pt x="3215" y="2702"/>
                    <a:pt x="3227" y="2521"/>
                  </a:cubicBezTo>
                  <a:cubicBezTo>
                    <a:pt x="3336" y="1965"/>
                    <a:pt x="3288" y="1216"/>
                    <a:pt x="2840" y="793"/>
                  </a:cubicBezTo>
                  <a:cubicBezTo>
                    <a:pt x="2998" y="623"/>
                    <a:pt x="3179" y="490"/>
                    <a:pt x="3384" y="394"/>
                  </a:cubicBezTo>
                  <a:cubicBezTo>
                    <a:pt x="3702" y="229"/>
                    <a:pt x="4050" y="147"/>
                    <a:pt x="4399" y="147"/>
                  </a:cubicBezTo>
                  <a:cubicBezTo>
                    <a:pt x="4742" y="147"/>
                    <a:pt x="5086" y="226"/>
                    <a:pt x="5403" y="382"/>
                  </a:cubicBezTo>
                  <a:cubicBezTo>
                    <a:pt x="5500" y="430"/>
                    <a:pt x="5584" y="478"/>
                    <a:pt x="5669" y="539"/>
                  </a:cubicBezTo>
                  <a:cubicBezTo>
                    <a:pt x="5463" y="696"/>
                    <a:pt x="5282" y="889"/>
                    <a:pt x="5125" y="1095"/>
                  </a:cubicBezTo>
                  <a:cubicBezTo>
                    <a:pt x="4871" y="1433"/>
                    <a:pt x="4774" y="1856"/>
                    <a:pt x="4847" y="2267"/>
                  </a:cubicBezTo>
                  <a:cubicBezTo>
                    <a:pt x="4895" y="2485"/>
                    <a:pt x="5028" y="2678"/>
                    <a:pt x="5209" y="2799"/>
                  </a:cubicBezTo>
                  <a:cubicBezTo>
                    <a:pt x="5312" y="2868"/>
                    <a:pt x="5433" y="2900"/>
                    <a:pt x="5555" y="2900"/>
                  </a:cubicBezTo>
                  <a:cubicBezTo>
                    <a:pt x="5605" y="2900"/>
                    <a:pt x="5656" y="2894"/>
                    <a:pt x="5705" y="2884"/>
                  </a:cubicBezTo>
                  <a:cubicBezTo>
                    <a:pt x="5971" y="2799"/>
                    <a:pt x="6176" y="2569"/>
                    <a:pt x="6225" y="2291"/>
                  </a:cubicBezTo>
                  <a:cubicBezTo>
                    <a:pt x="6273" y="2038"/>
                    <a:pt x="6273" y="1772"/>
                    <a:pt x="6225" y="1518"/>
                  </a:cubicBezTo>
                  <a:cubicBezTo>
                    <a:pt x="6201" y="1228"/>
                    <a:pt x="6152" y="889"/>
                    <a:pt x="5959" y="623"/>
                  </a:cubicBezTo>
                  <a:cubicBezTo>
                    <a:pt x="5935" y="599"/>
                    <a:pt x="5923" y="575"/>
                    <a:pt x="5898" y="563"/>
                  </a:cubicBezTo>
                  <a:cubicBezTo>
                    <a:pt x="6176" y="370"/>
                    <a:pt x="6491" y="237"/>
                    <a:pt x="6829" y="176"/>
                  </a:cubicBezTo>
                  <a:cubicBezTo>
                    <a:pt x="6890" y="164"/>
                    <a:pt x="6950" y="158"/>
                    <a:pt x="7010" y="158"/>
                  </a:cubicBezTo>
                  <a:cubicBezTo>
                    <a:pt x="7071" y="158"/>
                    <a:pt x="7131" y="164"/>
                    <a:pt x="7192" y="176"/>
                  </a:cubicBezTo>
                  <a:cubicBezTo>
                    <a:pt x="7313" y="200"/>
                    <a:pt x="7433" y="261"/>
                    <a:pt x="7530" y="333"/>
                  </a:cubicBezTo>
                  <a:cubicBezTo>
                    <a:pt x="8062" y="672"/>
                    <a:pt x="8376" y="1276"/>
                    <a:pt x="8364" y="1917"/>
                  </a:cubicBezTo>
                  <a:lnTo>
                    <a:pt x="8521" y="1917"/>
                  </a:lnTo>
                  <a:cubicBezTo>
                    <a:pt x="8533" y="1216"/>
                    <a:pt x="8195" y="575"/>
                    <a:pt x="7615" y="200"/>
                  </a:cubicBezTo>
                  <a:cubicBezTo>
                    <a:pt x="7494" y="116"/>
                    <a:pt x="7361" y="55"/>
                    <a:pt x="7228" y="31"/>
                  </a:cubicBezTo>
                  <a:cubicBezTo>
                    <a:pt x="7155" y="19"/>
                    <a:pt x="7086" y="13"/>
                    <a:pt x="7016" y="13"/>
                  </a:cubicBezTo>
                  <a:cubicBezTo>
                    <a:pt x="6947" y="13"/>
                    <a:pt x="6877" y="19"/>
                    <a:pt x="6805" y="31"/>
                  </a:cubicBezTo>
                  <a:cubicBezTo>
                    <a:pt x="6442" y="92"/>
                    <a:pt x="6092" y="237"/>
                    <a:pt x="5790" y="454"/>
                  </a:cubicBezTo>
                  <a:cubicBezTo>
                    <a:pt x="5693" y="370"/>
                    <a:pt x="5584" y="297"/>
                    <a:pt x="5475" y="249"/>
                  </a:cubicBezTo>
                  <a:cubicBezTo>
                    <a:pt x="5137" y="82"/>
                    <a:pt x="4775" y="1"/>
                    <a:pt x="4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p:nvPr/>
          </p:nvSpPr>
          <p:spPr>
            <a:xfrm>
              <a:off x="4423100" y="3540575"/>
              <a:ext cx="89175" cy="108250"/>
            </a:xfrm>
            <a:custGeom>
              <a:avLst/>
              <a:gdLst/>
              <a:ahLst/>
              <a:cxnLst/>
              <a:rect l="l" t="t" r="r" b="b"/>
              <a:pathLst>
                <a:path w="3567" h="4330" extrusionOk="0">
                  <a:moveTo>
                    <a:pt x="1740" y="0"/>
                  </a:moveTo>
                  <a:cubicBezTo>
                    <a:pt x="1688" y="0"/>
                    <a:pt x="1637" y="3"/>
                    <a:pt x="1584" y="8"/>
                  </a:cubicBezTo>
                  <a:cubicBezTo>
                    <a:pt x="666" y="92"/>
                    <a:pt x="1" y="902"/>
                    <a:pt x="86" y="1809"/>
                  </a:cubicBezTo>
                  <a:lnTo>
                    <a:pt x="182" y="2824"/>
                  </a:lnTo>
                  <a:cubicBezTo>
                    <a:pt x="273" y="3690"/>
                    <a:pt x="998" y="4330"/>
                    <a:pt x="1840" y="4330"/>
                  </a:cubicBezTo>
                  <a:cubicBezTo>
                    <a:pt x="1891" y="4330"/>
                    <a:pt x="1943" y="4328"/>
                    <a:pt x="1995" y="4323"/>
                  </a:cubicBezTo>
                  <a:cubicBezTo>
                    <a:pt x="2902" y="4226"/>
                    <a:pt x="3567" y="3416"/>
                    <a:pt x="3482" y="2510"/>
                  </a:cubicBezTo>
                  <a:lnTo>
                    <a:pt x="3385" y="1506"/>
                  </a:lnTo>
                  <a:cubicBezTo>
                    <a:pt x="3306" y="641"/>
                    <a:pt x="2582" y="0"/>
                    <a:pt x="1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7"/>
            <p:cNvSpPr/>
            <p:nvPr/>
          </p:nvSpPr>
          <p:spPr>
            <a:xfrm>
              <a:off x="4486875" y="3597725"/>
              <a:ext cx="126325" cy="350975"/>
            </a:xfrm>
            <a:custGeom>
              <a:avLst/>
              <a:gdLst/>
              <a:ahLst/>
              <a:cxnLst/>
              <a:rect l="l" t="t" r="r" b="b"/>
              <a:pathLst>
                <a:path w="5053" h="14039" extrusionOk="0">
                  <a:moveTo>
                    <a:pt x="1444" y="0"/>
                  </a:moveTo>
                  <a:cubicBezTo>
                    <a:pt x="1236" y="0"/>
                    <a:pt x="1033" y="61"/>
                    <a:pt x="858" y="175"/>
                  </a:cubicBezTo>
                  <a:cubicBezTo>
                    <a:pt x="593" y="345"/>
                    <a:pt x="206" y="514"/>
                    <a:pt x="85" y="937"/>
                  </a:cubicBezTo>
                  <a:cubicBezTo>
                    <a:pt x="0" y="1263"/>
                    <a:pt x="24" y="1602"/>
                    <a:pt x="157" y="1916"/>
                  </a:cubicBezTo>
                  <a:cubicBezTo>
                    <a:pt x="2224" y="6956"/>
                    <a:pt x="2007" y="9941"/>
                    <a:pt x="1910" y="11585"/>
                  </a:cubicBezTo>
                  <a:cubicBezTo>
                    <a:pt x="1862" y="12165"/>
                    <a:pt x="1765" y="12734"/>
                    <a:pt x="1620" y="13302"/>
                  </a:cubicBezTo>
                  <a:cubicBezTo>
                    <a:pt x="1547" y="13604"/>
                    <a:pt x="1692" y="13942"/>
                    <a:pt x="1922" y="13991"/>
                  </a:cubicBezTo>
                  <a:cubicBezTo>
                    <a:pt x="2060" y="14023"/>
                    <a:pt x="2204" y="14038"/>
                    <a:pt x="2349" y="14038"/>
                  </a:cubicBezTo>
                  <a:cubicBezTo>
                    <a:pt x="3074" y="14038"/>
                    <a:pt x="3828" y="13664"/>
                    <a:pt x="3929" y="13181"/>
                  </a:cubicBezTo>
                  <a:cubicBezTo>
                    <a:pt x="5053" y="10123"/>
                    <a:pt x="4702" y="6376"/>
                    <a:pt x="4134" y="3668"/>
                  </a:cubicBezTo>
                  <a:cubicBezTo>
                    <a:pt x="3977" y="2895"/>
                    <a:pt x="3264" y="2423"/>
                    <a:pt x="2937" y="1771"/>
                  </a:cubicBezTo>
                  <a:cubicBezTo>
                    <a:pt x="2611" y="1118"/>
                    <a:pt x="2490" y="332"/>
                    <a:pt x="1813" y="67"/>
                  </a:cubicBezTo>
                  <a:cubicBezTo>
                    <a:pt x="1692" y="22"/>
                    <a:pt x="1567"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7"/>
            <p:cNvSpPr/>
            <p:nvPr/>
          </p:nvSpPr>
          <p:spPr>
            <a:xfrm>
              <a:off x="4538850" y="3277875"/>
              <a:ext cx="567500" cy="527900"/>
            </a:xfrm>
            <a:custGeom>
              <a:avLst/>
              <a:gdLst/>
              <a:ahLst/>
              <a:cxnLst/>
              <a:rect l="l" t="t" r="r" b="b"/>
              <a:pathLst>
                <a:path w="22700" h="21116" extrusionOk="0">
                  <a:moveTo>
                    <a:pt x="20693" y="0"/>
                  </a:moveTo>
                  <a:cubicBezTo>
                    <a:pt x="13610" y="3711"/>
                    <a:pt x="7204" y="6297"/>
                    <a:pt x="0" y="8413"/>
                  </a:cubicBezTo>
                  <a:lnTo>
                    <a:pt x="834" y="16765"/>
                  </a:lnTo>
                  <a:cubicBezTo>
                    <a:pt x="8521" y="17611"/>
                    <a:pt x="15266" y="18868"/>
                    <a:pt x="22699" y="21116"/>
                  </a:cubicBezTo>
                  <a:lnTo>
                    <a:pt x="20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p:nvPr/>
          </p:nvSpPr>
          <p:spPr>
            <a:xfrm>
              <a:off x="4992400" y="3279575"/>
              <a:ext cx="180125" cy="527825"/>
            </a:xfrm>
            <a:custGeom>
              <a:avLst/>
              <a:gdLst/>
              <a:ahLst/>
              <a:cxnLst/>
              <a:rect l="l" t="t" r="r" b="b"/>
              <a:pathLst>
                <a:path w="7205" h="21113" extrusionOk="0">
                  <a:moveTo>
                    <a:pt x="2689" y="0"/>
                  </a:moveTo>
                  <a:cubicBezTo>
                    <a:pt x="2659" y="0"/>
                    <a:pt x="2629" y="2"/>
                    <a:pt x="2599" y="5"/>
                  </a:cubicBezTo>
                  <a:cubicBezTo>
                    <a:pt x="919" y="162"/>
                    <a:pt x="1" y="5021"/>
                    <a:pt x="557" y="10847"/>
                  </a:cubicBezTo>
                  <a:cubicBezTo>
                    <a:pt x="1103" y="16568"/>
                    <a:pt x="2861" y="21113"/>
                    <a:pt x="4516" y="21113"/>
                  </a:cubicBezTo>
                  <a:cubicBezTo>
                    <a:pt x="4546" y="21113"/>
                    <a:pt x="4576" y="21111"/>
                    <a:pt x="4606" y="21108"/>
                  </a:cubicBezTo>
                  <a:cubicBezTo>
                    <a:pt x="6286" y="20951"/>
                    <a:pt x="7204" y="16092"/>
                    <a:pt x="6648" y="10266"/>
                  </a:cubicBezTo>
                  <a:cubicBezTo>
                    <a:pt x="6102" y="4544"/>
                    <a:pt x="4344" y="0"/>
                    <a:pt x="2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7"/>
            <p:cNvSpPr/>
            <p:nvPr/>
          </p:nvSpPr>
          <p:spPr>
            <a:xfrm>
              <a:off x="4455750" y="3476400"/>
              <a:ext cx="137500" cy="226875"/>
            </a:xfrm>
            <a:custGeom>
              <a:avLst/>
              <a:gdLst/>
              <a:ahLst/>
              <a:cxnLst/>
              <a:rect l="l" t="t" r="r" b="b"/>
              <a:pathLst>
                <a:path w="5500" h="9075" extrusionOk="0">
                  <a:moveTo>
                    <a:pt x="4642" y="0"/>
                  </a:moveTo>
                  <a:lnTo>
                    <a:pt x="4327" y="36"/>
                  </a:lnTo>
                  <a:cubicBezTo>
                    <a:pt x="1825" y="266"/>
                    <a:pt x="0" y="2478"/>
                    <a:pt x="242" y="4980"/>
                  </a:cubicBezTo>
                  <a:cubicBezTo>
                    <a:pt x="469" y="7321"/>
                    <a:pt x="2439" y="9075"/>
                    <a:pt x="4743" y="9075"/>
                  </a:cubicBezTo>
                  <a:cubicBezTo>
                    <a:pt x="4889" y="9075"/>
                    <a:pt x="5037" y="9068"/>
                    <a:pt x="5186" y="9053"/>
                  </a:cubicBezTo>
                  <a:lnTo>
                    <a:pt x="5500" y="9029"/>
                  </a:lnTo>
                  <a:lnTo>
                    <a:pt x="4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7"/>
            <p:cNvSpPr/>
            <p:nvPr/>
          </p:nvSpPr>
          <p:spPr>
            <a:xfrm>
              <a:off x="4941025" y="3468475"/>
              <a:ext cx="162300" cy="162375"/>
            </a:xfrm>
            <a:custGeom>
              <a:avLst/>
              <a:gdLst/>
              <a:ahLst/>
              <a:cxnLst/>
              <a:rect l="l" t="t" r="r" b="b"/>
              <a:pathLst>
                <a:path w="6492" h="6495" extrusionOk="0">
                  <a:moveTo>
                    <a:pt x="3233" y="0"/>
                  </a:moveTo>
                  <a:cubicBezTo>
                    <a:pt x="3135" y="0"/>
                    <a:pt x="3037" y="5"/>
                    <a:pt x="2938" y="15"/>
                  </a:cubicBezTo>
                  <a:cubicBezTo>
                    <a:pt x="1246" y="172"/>
                    <a:pt x="1" y="1755"/>
                    <a:pt x="170" y="3532"/>
                  </a:cubicBezTo>
                  <a:cubicBezTo>
                    <a:pt x="330" y="5224"/>
                    <a:pt x="1701" y="6494"/>
                    <a:pt x="3280" y="6494"/>
                  </a:cubicBezTo>
                  <a:cubicBezTo>
                    <a:pt x="3371" y="6494"/>
                    <a:pt x="3462" y="6490"/>
                    <a:pt x="3554" y="6481"/>
                  </a:cubicBezTo>
                  <a:cubicBezTo>
                    <a:pt x="5259" y="6312"/>
                    <a:pt x="6491" y="4741"/>
                    <a:pt x="6322" y="2952"/>
                  </a:cubicBezTo>
                  <a:cubicBezTo>
                    <a:pt x="6163" y="1267"/>
                    <a:pt x="4813" y="0"/>
                    <a:pt x="3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4988175" y="3275625"/>
              <a:ext cx="181025" cy="535600"/>
            </a:xfrm>
            <a:custGeom>
              <a:avLst/>
              <a:gdLst/>
              <a:ahLst/>
              <a:cxnLst/>
              <a:rect l="l" t="t" r="r" b="b"/>
              <a:pathLst>
                <a:path w="7241" h="21424" extrusionOk="0">
                  <a:moveTo>
                    <a:pt x="2829" y="299"/>
                  </a:moveTo>
                  <a:cubicBezTo>
                    <a:pt x="2841" y="299"/>
                    <a:pt x="2853" y="302"/>
                    <a:pt x="2865" y="308"/>
                  </a:cubicBezTo>
                  <a:cubicBezTo>
                    <a:pt x="4412" y="308"/>
                    <a:pt x="6140" y="4889"/>
                    <a:pt x="6672" y="10436"/>
                  </a:cubicBezTo>
                  <a:cubicBezTo>
                    <a:pt x="6950" y="13241"/>
                    <a:pt x="6878" y="15912"/>
                    <a:pt x="6491" y="17942"/>
                  </a:cubicBezTo>
                  <a:cubicBezTo>
                    <a:pt x="6128" y="19888"/>
                    <a:pt x="5500" y="21049"/>
                    <a:pt x="4763" y="21121"/>
                  </a:cubicBezTo>
                  <a:lnTo>
                    <a:pt x="4690" y="21121"/>
                  </a:lnTo>
                  <a:cubicBezTo>
                    <a:pt x="3143" y="21121"/>
                    <a:pt x="1415" y="16540"/>
                    <a:pt x="883" y="10980"/>
                  </a:cubicBezTo>
                  <a:cubicBezTo>
                    <a:pt x="351" y="5348"/>
                    <a:pt x="1221" y="453"/>
                    <a:pt x="2792" y="308"/>
                  </a:cubicBezTo>
                  <a:cubicBezTo>
                    <a:pt x="2805" y="302"/>
                    <a:pt x="2817" y="299"/>
                    <a:pt x="2829" y="299"/>
                  </a:cubicBezTo>
                  <a:close/>
                  <a:moveTo>
                    <a:pt x="2853" y="1"/>
                  </a:moveTo>
                  <a:cubicBezTo>
                    <a:pt x="2820" y="1"/>
                    <a:pt x="2788" y="2"/>
                    <a:pt x="2756" y="5"/>
                  </a:cubicBezTo>
                  <a:cubicBezTo>
                    <a:pt x="955" y="175"/>
                    <a:pt x="0" y="5009"/>
                    <a:pt x="581" y="11017"/>
                  </a:cubicBezTo>
                  <a:cubicBezTo>
                    <a:pt x="1137" y="16915"/>
                    <a:pt x="2925" y="21423"/>
                    <a:pt x="4690" y="21423"/>
                  </a:cubicBezTo>
                  <a:cubicBezTo>
                    <a:pt x="4726" y="21423"/>
                    <a:pt x="4763" y="21423"/>
                    <a:pt x="4787" y="21411"/>
                  </a:cubicBezTo>
                  <a:cubicBezTo>
                    <a:pt x="5681" y="21339"/>
                    <a:pt x="6382" y="20118"/>
                    <a:pt x="6781" y="18003"/>
                  </a:cubicBezTo>
                  <a:cubicBezTo>
                    <a:pt x="7168" y="15936"/>
                    <a:pt x="7240" y="13241"/>
                    <a:pt x="6974" y="10412"/>
                  </a:cubicBezTo>
                  <a:cubicBezTo>
                    <a:pt x="6405" y="4513"/>
                    <a:pt x="4611" y="1"/>
                    <a:pt x="2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4242100" y="3981275"/>
              <a:ext cx="65600" cy="81700"/>
            </a:xfrm>
            <a:custGeom>
              <a:avLst/>
              <a:gdLst/>
              <a:ahLst/>
              <a:cxnLst/>
              <a:rect l="l" t="t" r="r" b="b"/>
              <a:pathLst>
                <a:path w="2624" h="3268" extrusionOk="0">
                  <a:moveTo>
                    <a:pt x="1347" y="1"/>
                  </a:moveTo>
                  <a:cubicBezTo>
                    <a:pt x="688" y="1"/>
                    <a:pt x="133" y="509"/>
                    <a:pt x="98" y="1175"/>
                  </a:cubicBezTo>
                  <a:lnTo>
                    <a:pt x="49" y="1936"/>
                  </a:lnTo>
                  <a:cubicBezTo>
                    <a:pt x="1" y="2625"/>
                    <a:pt x="533" y="3217"/>
                    <a:pt x="1222" y="3266"/>
                  </a:cubicBezTo>
                  <a:cubicBezTo>
                    <a:pt x="1244" y="3267"/>
                    <a:pt x="1267" y="3268"/>
                    <a:pt x="1290" y="3268"/>
                  </a:cubicBezTo>
                  <a:cubicBezTo>
                    <a:pt x="1949" y="3268"/>
                    <a:pt x="2504" y="2760"/>
                    <a:pt x="2539" y="2093"/>
                  </a:cubicBezTo>
                  <a:lnTo>
                    <a:pt x="2588" y="1320"/>
                  </a:lnTo>
                  <a:cubicBezTo>
                    <a:pt x="2624" y="631"/>
                    <a:pt x="2104" y="39"/>
                    <a:pt x="1415" y="2"/>
                  </a:cubicBezTo>
                  <a:cubicBezTo>
                    <a:pt x="1392" y="1"/>
                    <a:pt x="1370"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4165675" y="4024700"/>
              <a:ext cx="95500" cy="264425"/>
            </a:xfrm>
            <a:custGeom>
              <a:avLst/>
              <a:gdLst/>
              <a:ahLst/>
              <a:cxnLst/>
              <a:rect l="l" t="t" r="r" b="b"/>
              <a:pathLst>
                <a:path w="3820" h="10577" extrusionOk="0">
                  <a:moveTo>
                    <a:pt x="2733" y="0"/>
                  </a:moveTo>
                  <a:cubicBezTo>
                    <a:pt x="2639" y="0"/>
                    <a:pt x="2545" y="18"/>
                    <a:pt x="2454" y="54"/>
                  </a:cubicBezTo>
                  <a:cubicBezTo>
                    <a:pt x="1946" y="248"/>
                    <a:pt x="1849" y="840"/>
                    <a:pt x="1595" y="1335"/>
                  </a:cubicBezTo>
                  <a:cubicBezTo>
                    <a:pt x="1354" y="1831"/>
                    <a:pt x="810" y="2181"/>
                    <a:pt x="689" y="2762"/>
                  </a:cubicBezTo>
                  <a:cubicBezTo>
                    <a:pt x="254" y="4804"/>
                    <a:pt x="0" y="7621"/>
                    <a:pt x="846" y="9941"/>
                  </a:cubicBezTo>
                  <a:cubicBezTo>
                    <a:pt x="917" y="10297"/>
                    <a:pt x="1494" y="10576"/>
                    <a:pt x="2050" y="10576"/>
                  </a:cubicBezTo>
                  <a:cubicBezTo>
                    <a:pt x="2154" y="10576"/>
                    <a:pt x="2258" y="10567"/>
                    <a:pt x="2357" y="10546"/>
                  </a:cubicBezTo>
                  <a:cubicBezTo>
                    <a:pt x="2538" y="10497"/>
                    <a:pt x="2647" y="10243"/>
                    <a:pt x="2587" y="10026"/>
                  </a:cubicBezTo>
                  <a:cubicBezTo>
                    <a:pt x="2478" y="9591"/>
                    <a:pt x="2405" y="9168"/>
                    <a:pt x="2369" y="8733"/>
                  </a:cubicBezTo>
                  <a:cubicBezTo>
                    <a:pt x="2284" y="7488"/>
                    <a:pt x="2115" y="5227"/>
                    <a:pt x="3699" y="1444"/>
                  </a:cubicBezTo>
                  <a:cubicBezTo>
                    <a:pt x="3795" y="1202"/>
                    <a:pt x="3819" y="949"/>
                    <a:pt x="3759" y="707"/>
                  </a:cubicBezTo>
                  <a:cubicBezTo>
                    <a:pt x="3662" y="393"/>
                    <a:pt x="3372" y="260"/>
                    <a:pt x="3179" y="139"/>
                  </a:cubicBezTo>
                  <a:cubicBezTo>
                    <a:pt x="3043" y="48"/>
                    <a:pt x="2889"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3793400" y="3783100"/>
              <a:ext cx="428200" cy="398275"/>
            </a:xfrm>
            <a:custGeom>
              <a:avLst/>
              <a:gdLst/>
              <a:ahLst/>
              <a:cxnLst/>
              <a:rect l="l" t="t" r="r" b="b"/>
              <a:pathLst>
                <a:path w="17128" h="15931" extrusionOk="0">
                  <a:moveTo>
                    <a:pt x="1523" y="0"/>
                  </a:moveTo>
                  <a:lnTo>
                    <a:pt x="0" y="15931"/>
                  </a:lnTo>
                  <a:cubicBezTo>
                    <a:pt x="5620" y="14227"/>
                    <a:pt x="10697" y="13284"/>
                    <a:pt x="16499" y="12643"/>
                  </a:cubicBezTo>
                  <a:lnTo>
                    <a:pt x="17127" y="6346"/>
                  </a:lnTo>
                  <a:cubicBezTo>
                    <a:pt x="11724" y="4775"/>
                    <a:pt x="6491" y="2647"/>
                    <a:pt x="1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3743525" y="3784525"/>
              <a:ext cx="136000" cy="398150"/>
            </a:xfrm>
            <a:custGeom>
              <a:avLst/>
              <a:gdLst/>
              <a:ahLst/>
              <a:cxnLst/>
              <a:rect l="l" t="t" r="r" b="b"/>
              <a:pathLst>
                <a:path w="5440" h="15926" extrusionOk="0">
                  <a:moveTo>
                    <a:pt x="3417" y="1"/>
                  </a:moveTo>
                  <a:cubicBezTo>
                    <a:pt x="2166" y="1"/>
                    <a:pt x="840" y="3415"/>
                    <a:pt x="424" y="7739"/>
                  </a:cubicBezTo>
                  <a:cubicBezTo>
                    <a:pt x="1" y="12151"/>
                    <a:pt x="690" y="15813"/>
                    <a:pt x="1959" y="15922"/>
                  </a:cubicBezTo>
                  <a:cubicBezTo>
                    <a:pt x="1980" y="15924"/>
                    <a:pt x="2002" y="15925"/>
                    <a:pt x="2023" y="15925"/>
                  </a:cubicBezTo>
                  <a:cubicBezTo>
                    <a:pt x="3274" y="15925"/>
                    <a:pt x="4613" y="12500"/>
                    <a:pt x="5017" y="8187"/>
                  </a:cubicBezTo>
                  <a:cubicBezTo>
                    <a:pt x="5440" y="3775"/>
                    <a:pt x="4751" y="113"/>
                    <a:pt x="3482" y="4"/>
                  </a:cubicBezTo>
                  <a:cubicBezTo>
                    <a:pt x="3460" y="2"/>
                    <a:pt x="3439" y="1"/>
                    <a:pt x="3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4180475" y="3932975"/>
              <a:ext cx="103675" cy="171150"/>
            </a:xfrm>
            <a:custGeom>
              <a:avLst/>
              <a:gdLst/>
              <a:ahLst/>
              <a:cxnLst/>
              <a:rect l="l" t="t" r="r" b="b"/>
              <a:pathLst>
                <a:path w="4147" h="6846" extrusionOk="0">
                  <a:moveTo>
                    <a:pt x="653" y="0"/>
                  </a:moveTo>
                  <a:lnTo>
                    <a:pt x="0" y="6805"/>
                  </a:lnTo>
                  <a:lnTo>
                    <a:pt x="242" y="6829"/>
                  </a:lnTo>
                  <a:cubicBezTo>
                    <a:pt x="353" y="6840"/>
                    <a:pt x="464" y="6846"/>
                    <a:pt x="573" y="6846"/>
                  </a:cubicBezTo>
                  <a:cubicBezTo>
                    <a:pt x="2308" y="6846"/>
                    <a:pt x="3794" y="5522"/>
                    <a:pt x="3965" y="3759"/>
                  </a:cubicBezTo>
                  <a:cubicBezTo>
                    <a:pt x="4146" y="1874"/>
                    <a:pt x="2768" y="206"/>
                    <a:pt x="883" y="25"/>
                  </a:cubicBezTo>
                  <a:lnTo>
                    <a:pt x="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3795800" y="3926975"/>
              <a:ext cx="122700" cy="122300"/>
            </a:xfrm>
            <a:custGeom>
              <a:avLst/>
              <a:gdLst/>
              <a:ahLst/>
              <a:cxnLst/>
              <a:rect l="l" t="t" r="r" b="b"/>
              <a:pathLst>
                <a:path w="4908" h="4892" extrusionOk="0">
                  <a:moveTo>
                    <a:pt x="2472" y="1"/>
                  </a:moveTo>
                  <a:cubicBezTo>
                    <a:pt x="1279" y="1"/>
                    <a:pt x="247" y="955"/>
                    <a:pt x="122" y="2223"/>
                  </a:cubicBezTo>
                  <a:cubicBezTo>
                    <a:pt x="1" y="3576"/>
                    <a:pt x="931" y="4761"/>
                    <a:pt x="2213" y="4882"/>
                  </a:cubicBezTo>
                  <a:cubicBezTo>
                    <a:pt x="2284" y="4888"/>
                    <a:pt x="2354" y="4892"/>
                    <a:pt x="2424" y="4892"/>
                  </a:cubicBezTo>
                  <a:cubicBezTo>
                    <a:pt x="3617" y="4892"/>
                    <a:pt x="4637" y="3937"/>
                    <a:pt x="4763" y="2670"/>
                  </a:cubicBezTo>
                  <a:cubicBezTo>
                    <a:pt x="4908" y="1316"/>
                    <a:pt x="3965" y="132"/>
                    <a:pt x="2684" y="11"/>
                  </a:cubicBezTo>
                  <a:cubicBezTo>
                    <a:pt x="2613" y="4"/>
                    <a:pt x="2542" y="1"/>
                    <a:pt x="2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3740800" y="3780875"/>
              <a:ext cx="137225" cy="405350"/>
            </a:xfrm>
            <a:custGeom>
              <a:avLst/>
              <a:gdLst/>
              <a:ahLst/>
              <a:cxnLst/>
              <a:rect l="l" t="t" r="r" b="b"/>
              <a:pathLst>
                <a:path w="5489" h="16214" extrusionOk="0">
                  <a:moveTo>
                    <a:pt x="3579" y="283"/>
                  </a:moveTo>
                  <a:cubicBezTo>
                    <a:pt x="4110" y="331"/>
                    <a:pt x="4570" y="1201"/>
                    <a:pt x="4848" y="2652"/>
                  </a:cubicBezTo>
                  <a:cubicBezTo>
                    <a:pt x="5126" y="4175"/>
                    <a:pt x="5186" y="6181"/>
                    <a:pt x="4981" y="8296"/>
                  </a:cubicBezTo>
                  <a:cubicBezTo>
                    <a:pt x="4775" y="10412"/>
                    <a:pt x="4352" y="12370"/>
                    <a:pt x="3784" y="13820"/>
                  </a:cubicBezTo>
                  <a:cubicBezTo>
                    <a:pt x="3253" y="15166"/>
                    <a:pt x="2652" y="15912"/>
                    <a:pt x="2129" y="15912"/>
                  </a:cubicBezTo>
                  <a:cubicBezTo>
                    <a:pt x="2117" y="15912"/>
                    <a:pt x="2104" y="15912"/>
                    <a:pt x="2092" y="15911"/>
                  </a:cubicBezTo>
                  <a:cubicBezTo>
                    <a:pt x="1052" y="15814"/>
                    <a:pt x="243" y="12575"/>
                    <a:pt x="690" y="7897"/>
                  </a:cubicBezTo>
                  <a:cubicBezTo>
                    <a:pt x="883" y="5782"/>
                    <a:pt x="1318" y="3824"/>
                    <a:pt x="1886" y="2374"/>
                  </a:cubicBezTo>
                  <a:cubicBezTo>
                    <a:pt x="2406" y="1044"/>
                    <a:pt x="2998" y="295"/>
                    <a:pt x="3530" y="295"/>
                  </a:cubicBezTo>
                  <a:lnTo>
                    <a:pt x="3579" y="283"/>
                  </a:lnTo>
                  <a:close/>
                  <a:moveTo>
                    <a:pt x="3514" y="0"/>
                  </a:moveTo>
                  <a:cubicBezTo>
                    <a:pt x="2844" y="0"/>
                    <a:pt x="2187" y="783"/>
                    <a:pt x="1608" y="2265"/>
                  </a:cubicBezTo>
                  <a:cubicBezTo>
                    <a:pt x="1016" y="3740"/>
                    <a:pt x="593" y="5734"/>
                    <a:pt x="388" y="7873"/>
                  </a:cubicBezTo>
                  <a:cubicBezTo>
                    <a:pt x="1" y="11862"/>
                    <a:pt x="533" y="16068"/>
                    <a:pt x="2068" y="16213"/>
                  </a:cubicBezTo>
                  <a:lnTo>
                    <a:pt x="2140" y="16213"/>
                  </a:lnTo>
                  <a:cubicBezTo>
                    <a:pt x="2805" y="16213"/>
                    <a:pt x="3482" y="15428"/>
                    <a:pt x="4062" y="13953"/>
                  </a:cubicBezTo>
                  <a:cubicBezTo>
                    <a:pt x="4642" y="12478"/>
                    <a:pt x="5077" y="10496"/>
                    <a:pt x="5283" y="8345"/>
                  </a:cubicBezTo>
                  <a:cubicBezTo>
                    <a:pt x="5488" y="6205"/>
                    <a:pt x="5440" y="4163"/>
                    <a:pt x="5138" y="2603"/>
                  </a:cubicBezTo>
                  <a:cubicBezTo>
                    <a:pt x="4836" y="972"/>
                    <a:pt x="4304" y="77"/>
                    <a:pt x="3603" y="5"/>
                  </a:cubicBezTo>
                  <a:cubicBezTo>
                    <a:pt x="3573" y="2"/>
                    <a:pt x="3543" y="0"/>
                    <a:pt x="3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5112050" y="3428950"/>
              <a:ext cx="88875" cy="44750"/>
            </a:xfrm>
            <a:custGeom>
              <a:avLst/>
              <a:gdLst/>
              <a:ahLst/>
              <a:cxnLst/>
              <a:rect l="l" t="t" r="r" b="b"/>
              <a:pathLst>
                <a:path w="3555" h="1790" extrusionOk="0">
                  <a:moveTo>
                    <a:pt x="3482" y="1"/>
                  </a:moveTo>
                  <a:cubicBezTo>
                    <a:pt x="2781" y="327"/>
                    <a:pt x="2249" y="581"/>
                    <a:pt x="1741" y="822"/>
                  </a:cubicBezTo>
                  <a:cubicBezTo>
                    <a:pt x="1234" y="1076"/>
                    <a:pt x="702" y="1330"/>
                    <a:pt x="1" y="1656"/>
                  </a:cubicBezTo>
                  <a:lnTo>
                    <a:pt x="61" y="1789"/>
                  </a:lnTo>
                  <a:cubicBezTo>
                    <a:pt x="762" y="1463"/>
                    <a:pt x="1294" y="1209"/>
                    <a:pt x="1802" y="967"/>
                  </a:cubicBezTo>
                  <a:cubicBezTo>
                    <a:pt x="2322" y="714"/>
                    <a:pt x="2841" y="460"/>
                    <a:pt x="3554" y="133"/>
                  </a:cubicBezTo>
                  <a:lnTo>
                    <a:pt x="3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5128975" y="3511750"/>
              <a:ext cx="111825" cy="22675"/>
            </a:xfrm>
            <a:custGeom>
              <a:avLst/>
              <a:gdLst/>
              <a:ahLst/>
              <a:cxnLst/>
              <a:rect l="l" t="t" r="r" b="b"/>
              <a:pathLst>
                <a:path w="4473" h="907" extrusionOk="0">
                  <a:moveTo>
                    <a:pt x="4449" y="0"/>
                  </a:moveTo>
                  <a:lnTo>
                    <a:pt x="1" y="750"/>
                  </a:lnTo>
                  <a:lnTo>
                    <a:pt x="25" y="907"/>
                  </a:lnTo>
                  <a:lnTo>
                    <a:pt x="4473" y="145"/>
                  </a:lnTo>
                  <a:lnTo>
                    <a:pt x="44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5130200" y="3594250"/>
              <a:ext cx="88250" cy="19350"/>
            </a:xfrm>
            <a:custGeom>
              <a:avLst/>
              <a:gdLst/>
              <a:ahLst/>
              <a:cxnLst/>
              <a:rect l="l" t="t" r="r" b="b"/>
              <a:pathLst>
                <a:path w="3530" h="774" extrusionOk="0">
                  <a:moveTo>
                    <a:pt x="24" y="0"/>
                  </a:moveTo>
                  <a:lnTo>
                    <a:pt x="0" y="145"/>
                  </a:lnTo>
                  <a:lnTo>
                    <a:pt x="3505" y="774"/>
                  </a:lnTo>
                  <a:lnTo>
                    <a:pt x="3530" y="616"/>
                  </a:lnTo>
                  <a:lnTo>
                    <a:pt x="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5120825" y="3646825"/>
              <a:ext cx="42325" cy="28725"/>
            </a:xfrm>
            <a:custGeom>
              <a:avLst/>
              <a:gdLst/>
              <a:ahLst/>
              <a:cxnLst/>
              <a:rect l="l" t="t" r="r" b="b"/>
              <a:pathLst>
                <a:path w="1693" h="1149" extrusionOk="0">
                  <a:moveTo>
                    <a:pt x="85" y="0"/>
                  </a:moveTo>
                  <a:lnTo>
                    <a:pt x="0" y="121"/>
                  </a:lnTo>
                  <a:cubicBezTo>
                    <a:pt x="170" y="230"/>
                    <a:pt x="472" y="423"/>
                    <a:pt x="798" y="629"/>
                  </a:cubicBezTo>
                  <a:cubicBezTo>
                    <a:pt x="1112" y="834"/>
                    <a:pt x="1427" y="1040"/>
                    <a:pt x="1608" y="1148"/>
                  </a:cubicBezTo>
                  <a:lnTo>
                    <a:pt x="1693" y="1015"/>
                  </a:lnTo>
                  <a:cubicBezTo>
                    <a:pt x="1511" y="907"/>
                    <a:pt x="1185" y="713"/>
                    <a:pt x="883" y="508"/>
                  </a:cubicBezTo>
                  <a:cubicBezTo>
                    <a:pt x="569" y="302"/>
                    <a:pt x="254" y="109"/>
                    <a:pt x="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3708475" y="3851375"/>
              <a:ext cx="88875" cy="45050"/>
            </a:xfrm>
            <a:custGeom>
              <a:avLst/>
              <a:gdLst/>
              <a:ahLst/>
              <a:cxnLst/>
              <a:rect l="l" t="t" r="r" b="b"/>
              <a:pathLst>
                <a:path w="3555" h="1802" extrusionOk="0">
                  <a:moveTo>
                    <a:pt x="61" y="1"/>
                  </a:moveTo>
                  <a:lnTo>
                    <a:pt x="1" y="146"/>
                  </a:lnTo>
                  <a:cubicBezTo>
                    <a:pt x="702" y="472"/>
                    <a:pt x="1234" y="726"/>
                    <a:pt x="1741" y="968"/>
                  </a:cubicBezTo>
                  <a:cubicBezTo>
                    <a:pt x="2249" y="1222"/>
                    <a:pt x="2781" y="1476"/>
                    <a:pt x="3494" y="1802"/>
                  </a:cubicBezTo>
                  <a:lnTo>
                    <a:pt x="3554" y="1669"/>
                  </a:lnTo>
                  <a:cubicBezTo>
                    <a:pt x="2853" y="1343"/>
                    <a:pt x="2321" y="1077"/>
                    <a:pt x="1814" y="835"/>
                  </a:cubicBezTo>
                  <a:cubicBezTo>
                    <a:pt x="1294" y="581"/>
                    <a:pt x="762" y="327"/>
                    <a:pt x="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3668300" y="3933575"/>
              <a:ext cx="111825" cy="22700"/>
            </a:xfrm>
            <a:custGeom>
              <a:avLst/>
              <a:gdLst/>
              <a:ahLst/>
              <a:cxnLst/>
              <a:rect l="l" t="t" r="r" b="b"/>
              <a:pathLst>
                <a:path w="4473" h="908" extrusionOk="0">
                  <a:moveTo>
                    <a:pt x="24" y="1"/>
                  </a:moveTo>
                  <a:lnTo>
                    <a:pt x="0" y="158"/>
                  </a:lnTo>
                  <a:lnTo>
                    <a:pt x="4448" y="907"/>
                  </a:lnTo>
                  <a:lnTo>
                    <a:pt x="4472" y="762"/>
                  </a:lnTo>
                  <a:lnTo>
                    <a:pt x="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3691250" y="4016675"/>
              <a:ext cx="88275" cy="19375"/>
            </a:xfrm>
            <a:custGeom>
              <a:avLst/>
              <a:gdLst/>
              <a:ahLst/>
              <a:cxnLst/>
              <a:rect l="l" t="t" r="r" b="b"/>
              <a:pathLst>
                <a:path w="3531" h="775" extrusionOk="0">
                  <a:moveTo>
                    <a:pt x="3506" y="0"/>
                  </a:moveTo>
                  <a:lnTo>
                    <a:pt x="1" y="629"/>
                  </a:lnTo>
                  <a:lnTo>
                    <a:pt x="25" y="774"/>
                  </a:lnTo>
                  <a:lnTo>
                    <a:pt x="3530" y="146"/>
                  </a:lnTo>
                  <a:lnTo>
                    <a:pt x="3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3746250" y="4069250"/>
              <a:ext cx="42325" cy="28725"/>
            </a:xfrm>
            <a:custGeom>
              <a:avLst/>
              <a:gdLst/>
              <a:ahLst/>
              <a:cxnLst/>
              <a:rect l="l" t="t" r="r" b="b"/>
              <a:pathLst>
                <a:path w="1693" h="1149" extrusionOk="0">
                  <a:moveTo>
                    <a:pt x="1608" y="1"/>
                  </a:moveTo>
                  <a:lnTo>
                    <a:pt x="798" y="508"/>
                  </a:lnTo>
                  <a:cubicBezTo>
                    <a:pt x="484" y="714"/>
                    <a:pt x="170" y="919"/>
                    <a:pt x="1" y="1016"/>
                  </a:cubicBezTo>
                  <a:lnTo>
                    <a:pt x="85" y="1149"/>
                  </a:lnTo>
                  <a:lnTo>
                    <a:pt x="883" y="641"/>
                  </a:lnTo>
                  <a:lnTo>
                    <a:pt x="1693" y="121"/>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5103300" y="3973425"/>
              <a:ext cx="54425" cy="46600"/>
            </a:xfrm>
            <a:custGeom>
              <a:avLst/>
              <a:gdLst/>
              <a:ahLst/>
              <a:cxnLst/>
              <a:rect l="l" t="t" r="r" b="b"/>
              <a:pathLst>
                <a:path w="2177" h="1864" extrusionOk="0">
                  <a:moveTo>
                    <a:pt x="1245" y="159"/>
                  </a:moveTo>
                  <a:cubicBezTo>
                    <a:pt x="1681" y="159"/>
                    <a:pt x="2031" y="510"/>
                    <a:pt x="2031" y="933"/>
                  </a:cubicBezTo>
                  <a:cubicBezTo>
                    <a:pt x="2031" y="1407"/>
                    <a:pt x="1644" y="1721"/>
                    <a:pt x="1244" y="1721"/>
                  </a:cubicBezTo>
                  <a:cubicBezTo>
                    <a:pt x="1052" y="1721"/>
                    <a:pt x="858" y="1649"/>
                    <a:pt x="701" y="1489"/>
                  </a:cubicBezTo>
                  <a:cubicBezTo>
                    <a:pt x="206" y="993"/>
                    <a:pt x="556" y="159"/>
                    <a:pt x="1245" y="159"/>
                  </a:cubicBezTo>
                  <a:close/>
                  <a:moveTo>
                    <a:pt x="1245" y="1"/>
                  </a:moveTo>
                  <a:cubicBezTo>
                    <a:pt x="1016" y="1"/>
                    <a:pt x="782" y="87"/>
                    <a:pt x="593" y="280"/>
                  </a:cubicBezTo>
                  <a:cubicBezTo>
                    <a:pt x="0" y="860"/>
                    <a:pt x="423" y="1863"/>
                    <a:pt x="1245" y="1863"/>
                  </a:cubicBezTo>
                  <a:cubicBezTo>
                    <a:pt x="1765" y="1863"/>
                    <a:pt x="2176" y="1452"/>
                    <a:pt x="2176" y="933"/>
                  </a:cubicBezTo>
                  <a:cubicBezTo>
                    <a:pt x="2176" y="371"/>
                    <a:pt x="1720"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469746" y="1262110"/>
            <a:ext cx="5885130" cy="1877437"/>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Internet Communication: Communication over the internet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Email </a:t>
            </a:r>
            <a:r>
              <a:rPr lang="en-US" sz="1600" dirty="0">
                <a:latin typeface="Times New Roman" panose="02020603050405020304" pitchFamily="18" charset="0"/>
                <a:ea typeface="Calibri" panose="020F0502020204030204" pitchFamily="34" charset="0"/>
                <a:cs typeface="Times New Roman" panose="02020603050405020304" pitchFamily="18" charset="0"/>
              </a:rPr>
              <a:t>Notifications: Important updates via email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API </a:t>
            </a:r>
            <a:r>
              <a:rPr lang="en-US" sz="1600" dirty="0">
                <a:latin typeface="Times New Roman" panose="02020603050405020304" pitchFamily="18" charset="0"/>
                <a:ea typeface="Calibri" panose="020F0502020204030204" pitchFamily="34" charset="0"/>
                <a:cs typeface="Times New Roman" panose="02020603050405020304" pitchFamily="18" charset="0"/>
              </a:rPr>
              <a:t>Integration: Potential integration with university systems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Security </a:t>
            </a:r>
            <a:r>
              <a:rPr lang="en-US" sz="1600" dirty="0">
                <a:latin typeface="Times New Roman" panose="02020603050405020304" pitchFamily="18" charset="0"/>
                <a:ea typeface="Calibri" panose="020F0502020204030204" pitchFamily="34" charset="0"/>
                <a:cs typeface="Times New Roman" panose="02020603050405020304" pitchFamily="18" charset="0"/>
              </a:rPr>
              <a:t>Protocols: Secure communication protocols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3"/>
                                        </p:tgtEl>
                                        <p:attrNameLst>
                                          <p:attrName>style.visibility</p:attrName>
                                        </p:attrNameLst>
                                      </p:cBhvr>
                                      <p:to>
                                        <p:strVal val="visible"/>
                                      </p:to>
                                    </p:set>
                                    <p:anim calcmode="lin" valueType="num">
                                      <p:cBhvr additive="base">
                                        <p:cTn id="7" dur="1000"/>
                                        <p:tgtEl>
                                          <p:spTgt spid="18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8"/>
                                        </p:tgtEl>
                                        <p:attrNameLst>
                                          <p:attrName>style.visibility</p:attrName>
                                        </p:attrNameLst>
                                      </p:cBhvr>
                                      <p:to>
                                        <p:strVal val="visible"/>
                                      </p:to>
                                    </p:set>
                                    <p:anim calcmode="lin" valueType="num">
                                      <p:cBhvr additive="base">
                                        <p:cTn id="12" dur="1000"/>
                                        <p:tgtEl>
                                          <p:spTgt spid="1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dirty="0" smtClean="0"/>
              <a:t>Quality Attributes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06</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85"/>
          <p:cNvSpPr txBox="1">
            <a:spLocks noGrp="1"/>
          </p:cNvSpPr>
          <p:nvPr>
            <p:ph type="title"/>
          </p:nvPr>
        </p:nvSpPr>
        <p:spPr>
          <a:xfrm>
            <a:off x="730678" y="30265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Quality Attributes</a:t>
            </a:r>
            <a:endParaRPr dirty="0"/>
          </a:p>
        </p:txBody>
      </p:sp>
      <p:sp>
        <p:nvSpPr>
          <p:cNvPr id="1590" name="Google Shape;1590;p85"/>
          <p:cNvSpPr txBox="1">
            <a:spLocks noGrp="1"/>
          </p:cNvSpPr>
          <p:nvPr>
            <p:ph type="subTitle" idx="1"/>
          </p:nvPr>
        </p:nvSpPr>
        <p:spPr>
          <a:xfrm>
            <a:off x="1001085" y="1264797"/>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Availability</a:t>
            </a:r>
            <a:endParaRPr dirty="0">
              <a:solidFill>
                <a:srgbClr val="FF0000"/>
              </a:solidFill>
            </a:endParaRPr>
          </a:p>
        </p:txBody>
      </p:sp>
      <p:sp>
        <p:nvSpPr>
          <p:cNvPr id="1591" name="Google Shape;1591;p85"/>
          <p:cNvSpPr txBox="1">
            <a:spLocks noGrp="1"/>
          </p:cNvSpPr>
          <p:nvPr>
            <p:ph type="subTitle" idx="2"/>
          </p:nvPr>
        </p:nvSpPr>
        <p:spPr>
          <a:xfrm>
            <a:off x="1001086" y="1580329"/>
            <a:ext cx="2099100" cy="572700"/>
          </a:xfrm>
          <a:prstGeom prst="rect">
            <a:avLst/>
          </a:prstGeom>
        </p:spPr>
        <p:txBody>
          <a:bodyPr spcFirstLastPara="1" wrap="square" lIns="91425" tIns="91425" rIns="91425" bIns="91425" anchor="t" anchorCtr="0">
            <a:noAutofit/>
          </a:bodyPr>
          <a:lstStyle/>
          <a:p>
            <a:pPr marL="0" lvl="0" indent="0"/>
            <a:r>
              <a:rPr lang="en-US" dirty="0" smtClean="0"/>
              <a:t>Aim </a:t>
            </a:r>
            <a:r>
              <a:rPr lang="en-US" dirty="0"/>
              <a:t>for 99.9% availability</a:t>
            </a:r>
            <a:endParaRPr dirty="0"/>
          </a:p>
        </p:txBody>
      </p:sp>
      <p:sp>
        <p:nvSpPr>
          <p:cNvPr id="1592" name="Google Shape;1592;p85"/>
          <p:cNvSpPr txBox="1">
            <a:spLocks noGrp="1"/>
          </p:cNvSpPr>
          <p:nvPr>
            <p:ph type="subTitle" idx="3"/>
          </p:nvPr>
        </p:nvSpPr>
        <p:spPr>
          <a:xfrm>
            <a:off x="1001085" y="23776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Correctness</a:t>
            </a:r>
            <a:endParaRPr dirty="0">
              <a:solidFill>
                <a:srgbClr val="FF0000"/>
              </a:solidFill>
            </a:endParaRPr>
          </a:p>
        </p:txBody>
      </p:sp>
      <p:sp>
        <p:nvSpPr>
          <p:cNvPr id="1593" name="Google Shape;1593;p85"/>
          <p:cNvSpPr txBox="1">
            <a:spLocks noGrp="1"/>
          </p:cNvSpPr>
          <p:nvPr>
            <p:ph type="subTitle" idx="4"/>
          </p:nvPr>
        </p:nvSpPr>
        <p:spPr>
          <a:xfrm>
            <a:off x="1001086" y="2688311"/>
            <a:ext cx="2099100" cy="572700"/>
          </a:xfrm>
          <a:prstGeom prst="rect">
            <a:avLst/>
          </a:prstGeom>
        </p:spPr>
        <p:txBody>
          <a:bodyPr spcFirstLastPara="1" wrap="square" lIns="91425" tIns="91425" rIns="91425" bIns="91425" anchor="t" anchorCtr="0">
            <a:noAutofit/>
          </a:bodyPr>
          <a:lstStyle/>
          <a:p>
            <a:pPr marL="0" lvl="0" indent="0"/>
            <a:r>
              <a:rPr lang="en-US" dirty="0"/>
              <a:t>Consistent and correct results</a:t>
            </a:r>
            <a:endParaRPr dirty="0"/>
          </a:p>
        </p:txBody>
      </p:sp>
      <p:sp>
        <p:nvSpPr>
          <p:cNvPr id="1594" name="Google Shape;1594;p85"/>
          <p:cNvSpPr txBox="1">
            <a:spLocks noGrp="1"/>
          </p:cNvSpPr>
          <p:nvPr>
            <p:ph type="subTitle" idx="5"/>
          </p:nvPr>
        </p:nvSpPr>
        <p:spPr>
          <a:xfrm>
            <a:off x="1001085" y="35251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Flexibility</a:t>
            </a:r>
            <a:endParaRPr dirty="0">
              <a:solidFill>
                <a:srgbClr val="FF0000"/>
              </a:solidFill>
            </a:endParaRPr>
          </a:p>
        </p:txBody>
      </p:sp>
      <p:sp>
        <p:nvSpPr>
          <p:cNvPr id="1595" name="Google Shape;1595;p85"/>
          <p:cNvSpPr txBox="1">
            <a:spLocks noGrp="1"/>
          </p:cNvSpPr>
          <p:nvPr>
            <p:ph type="subTitle" idx="6"/>
          </p:nvPr>
        </p:nvSpPr>
        <p:spPr>
          <a:xfrm>
            <a:off x="1001086" y="3850841"/>
            <a:ext cx="2099100" cy="572700"/>
          </a:xfrm>
          <a:prstGeom prst="rect">
            <a:avLst/>
          </a:prstGeom>
        </p:spPr>
        <p:txBody>
          <a:bodyPr spcFirstLastPara="1" wrap="square" lIns="91425" tIns="91425" rIns="91425" bIns="91425" anchor="t" anchorCtr="0">
            <a:noAutofit/>
          </a:bodyPr>
          <a:lstStyle/>
          <a:p>
            <a:pPr marL="0" lvl="0" indent="0"/>
            <a:r>
              <a:rPr lang="en-US" dirty="0"/>
              <a:t>Customizable settings</a:t>
            </a:r>
            <a:endParaRPr dirty="0"/>
          </a:p>
        </p:txBody>
      </p:sp>
      <p:grpSp>
        <p:nvGrpSpPr>
          <p:cNvPr id="1618" name="Google Shape;1618;p85"/>
          <p:cNvGrpSpPr/>
          <p:nvPr/>
        </p:nvGrpSpPr>
        <p:grpSpPr>
          <a:xfrm>
            <a:off x="6084278" y="1864089"/>
            <a:ext cx="2733408" cy="1933243"/>
            <a:chOff x="4059900" y="1419736"/>
            <a:chExt cx="4187370" cy="2776662"/>
          </a:xfrm>
        </p:grpSpPr>
        <p:sp>
          <p:nvSpPr>
            <p:cNvPr id="1619" name="Google Shape;1619;p85"/>
            <p:cNvSpPr/>
            <p:nvPr/>
          </p:nvSpPr>
          <p:spPr>
            <a:xfrm>
              <a:off x="4260514" y="4196348"/>
              <a:ext cx="3833766" cy="50"/>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5"/>
            <p:cNvSpPr/>
            <p:nvPr/>
          </p:nvSpPr>
          <p:spPr>
            <a:xfrm>
              <a:off x="5002390" y="1778713"/>
              <a:ext cx="2349574" cy="1450335"/>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5"/>
            <p:cNvSpPr/>
            <p:nvPr/>
          </p:nvSpPr>
          <p:spPr>
            <a:xfrm>
              <a:off x="5027801" y="1804125"/>
              <a:ext cx="2298754" cy="1399562"/>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5"/>
            <p:cNvSpPr/>
            <p:nvPr/>
          </p:nvSpPr>
          <p:spPr>
            <a:xfrm>
              <a:off x="5023194" y="1804125"/>
              <a:ext cx="2303360" cy="171688"/>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5"/>
            <p:cNvSpPr/>
            <p:nvPr/>
          </p:nvSpPr>
          <p:spPr>
            <a:xfrm>
              <a:off x="5130337" y="1868123"/>
              <a:ext cx="44233" cy="43690"/>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5"/>
            <p:cNvSpPr/>
            <p:nvPr/>
          </p:nvSpPr>
          <p:spPr>
            <a:xfrm>
              <a:off x="5261356" y="1868123"/>
              <a:ext cx="43737" cy="43690"/>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5"/>
            <p:cNvSpPr/>
            <p:nvPr/>
          </p:nvSpPr>
          <p:spPr>
            <a:xfrm>
              <a:off x="5384746" y="1868123"/>
              <a:ext cx="51365" cy="4403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5"/>
            <p:cNvSpPr/>
            <p:nvPr/>
          </p:nvSpPr>
          <p:spPr>
            <a:xfrm>
              <a:off x="5146634" y="2973091"/>
              <a:ext cx="1310630" cy="50"/>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5"/>
            <p:cNvSpPr/>
            <p:nvPr/>
          </p:nvSpPr>
          <p:spPr>
            <a:xfrm>
              <a:off x="5146634" y="3048730"/>
              <a:ext cx="1024233" cy="50"/>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5"/>
            <p:cNvSpPr/>
            <p:nvPr/>
          </p:nvSpPr>
          <p:spPr>
            <a:xfrm>
              <a:off x="5146634" y="3124419"/>
              <a:ext cx="637780" cy="50"/>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5"/>
            <p:cNvSpPr/>
            <p:nvPr/>
          </p:nvSpPr>
          <p:spPr>
            <a:xfrm>
              <a:off x="6641581" y="2973091"/>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5"/>
            <p:cNvSpPr/>
            <p:nvPr/>
          </p:nvSpPr>
          <p:spPr>
            <a:xfrm>
              <a:off x="6641581" y="3048730"/>
              <a:ext cx="121404" cy="50"/>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5"/>
            <p:cNvSpPr/>
            <p:nvPr/>
          </p:nvSpPr>
          <p:spPr>
            <a:xfrm>
              <a:off x="6641581" y="3124419"/>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5"/>
            <p:cNvSpPr/>
            <p:nvPr/>
          </p:nvSpPr>
          <p:spPr>
            <a:xfrm>
              <a:off x="6863990"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5"/>
            <p:cNvSpPr/>
            <p:nvPr/>
          </p:nvSpPr>
          <p:spPr>
            <a:xfrm>
              <a:off x="6863990"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5"/>
            <p:cNvSpPr/>
            <p:nvPr/>
          </p:nvSpPr>
          <p:spPr>
            <a:xfrm>
              <a:off x="6863990" y="3124419"/>
              <a:ext cx="121404" cy="50"/>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5"/>
            <p:cNvSpPr/>
            <p:nvPr/>
          </p:nvSpPr>
          <p:spPr>
            <a:xfrm>
              <a:off x="7086399"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5"/>
            <p:cNvSpPr/>
            <p:nvPr/>
          </p:nvSpPr>
          <p:spPr>
            <a:xfrm>
              <a:off x="7086399"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5"/>
            <p:cNvSpPr/>
            <p:nvPr/>
          </p:nvSpPr>
          <p:spPr>
            <a:xfrm>
              <a:off x="7086399" y="3124419"/>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5"/>
            <p:cNvSpPr/>
            <p:nvPr/>
          </p:nvSpPr>
          <p:spPr>
            <a:xfrm>
              <a:off x="7199139" y="201841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5"/>
            <p:cNvSpPr/>
            <p:nvPr/>
          </p:nvSpPr>
          <p:spPr>
            <a:xfrm>
              <a:off x="7199139" y="2108812"/>
              <a:ext cx="50" cy="132060"/>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5"/>
            <p:cNvSpPr/>
            <p:nvPr/>
          </p:nvSpPr>
          <p:spPr>
            <a:xfrm>
              <a:off x="7134150" y="2067649"/>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5"/>
            <p:cNvSpPr/>
            <p:nvPr/>
          </p:nvSpPr>
          <p:spPr>
            <a:xfrm>
              <a:off x="7134150" y="2203274"/>
              <a:ext cx="50" cy="86884"/>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5"/>
            <p:cNvSpPr/>
            <p:nvPr/>
          </p:nvSpPr>
          <p:spPr>
            <a:xfrm>
              <a:off x="7069657" y="2093060"/>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5"/>
            <p:cNvSpPr/>
            <p:nvPr/>
          </p:nvSpPr>
          <p:spPr>
            <a:xfrm>
              <a:off x="7069657" y="2241317"/>
              <a:ext cx="50" cy="136667"/>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5"/>
            <p:cNvSpPr/>
            <p:nvPr/>
          </p:nvSpPr>
          <p:spPr>
            <a:xfrm>
              <a:off x="7005163" y="2078843"/>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5"/>
            <p:cNvSpPr/>
            <p:nvPr/>
          </p:nvSpPr>
          <p:spPr>
            <a:xfrm>
              <a:off x="7005163" y="2121493"/>
              <a:ext cx="50" cy="179812"/>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5"/>
            <p:cNvSpPr/>
            <p:nvPr/>
          </p:nvSpPr>
          <p:spPr>
            <a:xfrm>
              <a:off x="6940174" y="2178358"/>
              <a:ext cx="50" cy="218400"/>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5"/>
            <p:cNvSpPr/>
            <p:nvPr/>
          </p:nvSpPr>
          <p:spPr>
            <a:xfrm>
              <a:off x="6940174" y="2234729"/>
              <a:ext cx="50" cy="96048"/>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5"/>
            <p:cNvSpPr/>
            <p:nvPr/>
          </p:nvSpPr>
          <p:spPr>
            <a:xfrm>
              <a:off x="6875680" y="2209862"/>
              <a:ext cx="50" cy="259514"/>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5"/>
            <p:cNvSpPr/>
            <p:nvPr/>
          </p:nvSpPr>
          <p:spPr>
            <a:xfrm>
              <a:off x="6875680" y="2277923"/>
              <a:ext cx="50" cy="154401"/>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5"/>
            <p:cNvSpPr/>
            <p:nvPr/>
          </p:nvSpPr>
          <p:spPr>
            <a:xfrm>
              <a:off x="6811186" y="2163647"/>
              <a:ext cx="50" cy="226028"/>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5"/>
            <p:cNvSpPr/>
            <p:nvPr/>
          </p:nvSpPr>
          <p:spPr>
            <a:xfrm>
              <a:off x="6811186" y="2216946"/>
              <a:ext cx="50" cy="128048"/>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5"/>
            <p:cNvSpPr/>
            <p:nvPr/>
          </p:nvSpPr>
          <p:spPr>
            <a:xfrm>
              <a:off x="6746693" y="2073246"/>
              <a:ext cx="50" cy="270709"/>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5"/>
            <p:cNvSpPr/>
            <p:nvPr/>
          </p:nvSpPr>
          <p:spPr>
            <a:xfrm>
              <a:off x="6746693" y="2125554"/>
              <a:ext cx="50" cy="170153"/>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5"/>
            <p:cNvSpPr/>
            <p:nvPr/>
          </p:nvSpPr>
          <p:spPr>
            <a:xfrm>
              <a:off x="6681704" y="2201243"/>
              <a:ext cx="50" cy="214833"/>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5"/>
            <p:cNvSpPr/>
            <p:nvPr/>
          </p:nvSpPr>
          <p:spPr>
            <a:xfrm>
              <a:off x="6681704" y="2252512"/>
              <a:ext cx="50" cy="104123"/>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5"/>
            <p:cNvSpPr/>
            <p:nvPr/>
          </p:nvSpPr>
          <p:spPr>
            <a:xfrm>
              <a:off x="6617210" y="2289068"/>
              <a:ext cx="50" cy="216369"/>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5"/>
            <p:cNvSpPr/>
            <p:nvPr/>
          </p:nvSpPr>
          <p:spPr>
            <a:xfrm>
              <a:off x="6617210" y="2357624"/>
              <a:ext cx="50" cy="79256"/>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5"/>
            <p:cNvSpPr/>
            <p:nvPr/>
          </p:nvSpPr>
          <p:spPr>
            <a:xfrm>
              <a:off x="6552716" y="2233193"/>
              <a:ext cx="50" cy="220431"/>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5"/>
            <p:cNvSpPr/>
            <p:nvPr/>
          </p:nvSpPr>
          <p:spPr>
            <a:xfrm>
              <a:off x="6552716" y="2301254"/>
              <a:ext cx="50" cy="83318"/>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5"/>
            <p:cNvSpPr/>
            <p:nvPr/>
          </p:nvSpPr>
          <p:spPr>
            <a:xfrm>
              <a:off x="6488222" y="2289068"/>
              <a:ext cx="50" cy="267687"/>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5"/>
            <p:cNvSpPr/>
            <p:nvPr/>
          </p:nvSpPr>
          <p:spPr>
            <a:xfrm>
              <a:off x="6488222" y="2357624"/>
              <a:ext cx="50" cy="154401"/>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5"/>
            <p:cNvSpPr/>
            <p:nvPr/>
          </p:nvSpPr>
          <p:spPr>
            <a:xfrm>
              <a:off x="6423233" y="2289068"/>
              <a:ext cx="50" cy="185410"/>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5"/>
            <p:cNvSpPr/>
            <p:nvPr/>
          </p:nvSpPr>
          <p:spPr>
            <a:xfrm>
              <a:off x="6423233" y="2357624"/>
              <a:ext cx="50" cy="75194"/>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5"/>
            <p:cNvSpPr/>
            <p:nvPr/>
          </p:nvSpPr>
          <p:spPr>
            <a:xfrm>
              <a:off x="6358740" y="2260140"/>
              <a:ext cx="50" cy="193484"/>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5"/>
            <p:cNvSpPr/>
            <p:nvPr/>
          </p:nvSpPr>
          <p:spPr>
            <a:xfrm>
              <a:off x="6358740" y="2328151"/>
              <a:ext cx="50" cy="56420"/>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5"/>
            <p:cNvSpPr/>
            <p:nvPr/>
          </p:nvSpPr>
          <p:spPr>
            <a:xfrm>
              <a:off x="6293751" y="2289068"/>
              <a:ext cx="50" cy="370769"/>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5"/>
            <p:cNvSpPr/>
            <p:nvPr/>
          </p:nvSpPr>
          <p:spPr>
            <a:xfrm>
              <a:off x="6293751" y="2357624"/>
              <a:ext cx="50" cy="261545"/>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5"/>
            <p:cNvSpPr/>
            <p:nvPr/>
          </p:nvSpPr>
          <p:spPr>
            <a:xfrm>
              <a:off x="6229257" y="2393190"/>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5"/>
            <p:cNvSpPr/>
            <p:nvPr/>
          </p:nvSpPr>
          <p:spPr>
            <a:xfrm>
              <a:off x="6229257" y="2461746"/>
              <a:ext cx="50" cy="154401"/>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5"/>
            <p:cNvSpPr/>
            <p:nvPr/>
          </p:nvSpPr>
          <p:spPr>
            <a:xfrm>
              <a:off x="6164763" y="2405375"/>
              <a:ext cx="50" cy="33163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5"/>
            <p:cNvSpPr/>
            <p:nvPr/>
          </p:nvSpPr>
          <p:spPr>
            <a:xfrm>
              <a:off x="6164763" y="2468334"/>
              <a:ext cx="50" cy="200121"/>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5"/>
            <p:cNvSpPr/>
            <p:nvPr/>
          </p:nvSpPr>
          <p:spPr>
            <a:xfrm>
              <a:off x="6100269" y="2595786"/>
              <a:ext cx="50" cy="268678"/>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5"/>
            <p:cNvSpPr/>
            <p:nvPr/>
          </p:nvSpPr>
          <p:spPr>
            <a:xfrm>
              <a:off x="6100269" y="2642002"/>
              <a:ext cx="50" cy="154401"/>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5"/>
            <p:cNvSpPr/>
            <p:nvPr/>
          </p:nvSpPr>
          <p:spPr>
            <a:xfrm>
              <a:off x="6035280" y="233681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5"/>
            <p:cNvSpPr/>
            <p:nvPr/>
          </p:nvSpPr>
          <p:spPr>
            <a:xfrm>
              <a:off x="6035280" y="2405375"/>
              <a:ext cx="50" cy="190462"/>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5"/>
            <p:cNvSpPr/>
            <p:nvPr/>
          </p:nvSpPr>
          <p:spPr>
            <a:xfrm>
              <a:off x="5970787" y="2360646"/>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5"/>
            <p:cNvSpPr/>
            <p:nvPr/>
          </p:nvSpPr>
          <p:spPr>
            <a:xfrm>
              <a:off x="5970787" y="2470365"/>
              <a:ext cx="50" cy="113287"/>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5"/>
            <p:cNvSpPr/>
            <p:nvPr/>
          </p:nvSpPr>
          <p:spPr>
            <a:xfrm>
              <a:off x="5906293"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5"/>
            <p:cNvSpPr/>
            <p:nvPr/>
          </p:nvSpPr>
          <p:spPr>
            <a:xfrm>
              <a:off x="5906293" y="2594746"/>
              <a:ext cx="50" cy="98575"/>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5"/>
            <p:cNvSpPr/>
            <p:nvPr/>
          </p:nvSpPr>
          <p:spPr>
            <a:xfrm>
              <a:off x="5841304" y="2538921"/>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5"/>
            <p:cNvSpPr/>
            <p:nvPr/>
          </p:nvSpPr>
          <p:spPr>
            <a:xfrm>
              <a:off x="5841304" y="2684156"/>
              <a:ext cx="50" cy="77225"/>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5"/>
            <p:cNvSpPr/>
            <p:nvPr/>
          </p:nvSpPr>
          <p:spPr>
            <a:xfrm>
              <a:off x="5776810" y="2498302"/>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5"/>
            <p:cNvSpPr/>
            <p:nvPr/>
          </p:nvSpPr>
          <p:spPr>
            <a:xfrm>
              <a:off x="5776810" y="2627241"/>
              <a:ext cx="50" cy="94017"/>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5"/>
            <p:cNvSpPr/>
            <p:nvPr/>
          </p:nvSpPr>
          <p:spPr>
            <a:xfrm>
              <a:off x="5712316"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5"/>
            <p:cNvSpPr/>
            <p:nvPr/>
          </p:nvSpPr>
          <p:spPr>
            <a:xfrm>
              <a:off x="5712316" y="2575477"/>
              <a:ext cx="50" cy="117844"/>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5"/>
            <p:cNvSpPr/>
            <p:nvPr/>
          </p:nvSpPr>
          <p:spPr>
            <a:xfrm>
              <a:off x="5647823" y="2541942"/>
              <a:ext cx="50" cy="291563"/>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5"/>
            <p:cNvSpPr/>
            <p:nvPr/>
          </p:nvSpPr>
          <p:spPr>
            <a:xfrm>
              <a:off x="5647823" y="2583601"/>
              <a:ext cx="50" cy="181348"/>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5"/>
            <p:cNvSpPr/>
            <p:nvPr/>
          </p:nvSpPr>
          <p:spPr>
            <a:xfrm>
              <a:off x="5582834" y="2421078"/>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5"/>
            <p:cNvSpPr/>
            <p:nvPr/>
          </p:nvSpPr>
          <p:spPr>
            <a:xfrm>
              <a:off x="5582834" y="2489634"/>
              <a:ext cx="50" cy="175750"/>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5"/>
            <p:cNvSpPr/>
            <p:nvPr/>
          </p:nvSpPr>
          <p:spPr>
            <a:xfrm>
              <a:off x="5518340" y="2301254"/>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5"/>
            <p:cNvSpPr/>
            <p:nvPr/>
          </p:nvSpPr>
          <p:spPr>
            <a:xfrm>
              <a:off x="5518340" y="2369809"/>
              <a:ext cx="50" cy="177781"/>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5"/>
            <p:cNvSpPr/>
            <p:nvPr/>
          </p:nvSpPr>
          <p:spPr>
            <a:xfrm>
              <a:off x="5453846" y="2350491"/>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5"/>
            <p:cNvSpPr/>
            <p:nvPr/>
          </p:nvSpPr>
          <p:spPr>
            <a:xfrm>
              <a:off x="5453846" y="2399778"/>
              <a:ext cx="50" cy="173719"/>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5"/>
            <p:cNvSpPr/>
            <p:nvPr/>
          </p:nvSpPr>
          <p:spPr>
            <a:xfrm>
              <a:off x="5389352" y="2290108"/>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5"/>
            <p:cNvSpPr/>
            <p:nvPr/>
          </p:nvSpPr>
          <p:spPr>
            <a:xfrm>
              <a:off x="5389352" y="2358615"/>
              <a:ext cx="50" cy="48297"/>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5"/>
            <p:cNvSpPr/>
            <p:nvPr/>
          </p:nvSpPr>
          <p:spPr>
            <a:xfrm>
              <a:off x="5324363" y="222407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5"/>
            <p:cNvSpPr/>
            <p:nvPr/>
          </p:nvSpPr>
          <p:spPr>
            <a:xfrm>
              <a:off x="5324363" y="2292635"/>
              <a:ext cx="50" cy="77225"/>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5"/>
            <p:cNvSpPr/>
            <p:nvPr/>
          </p:nvSpPr>
          <p:spPr>
            <a:xfrm>
              <a:off x="5259870" y="2364707"/>
              <a:ext cx="50" cy="345358"/>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5"/>
            <p:cNvSpPr/>
            <p:nvPr/>
          </p:nvSpPr>
          <p:spPr>
            <a:xfrm>
              <a:off x="5259870" y="2400769"/>
              <a:ext cx="50" cy="241285"/>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5"/>
            <p:cNvSpPr/>
            <p:nvPr/>
          </p:nvSpPr>
          <p:spPr>
            <a:xfrm>
              <a:off x="5194831" y="256225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5"/>
            <p:cNvSpPr/>
            <p:nvPr/>
          </p:nvSpPr>
          <p:spPr>
            <a:xfrm>
              <a:off x="5194831" y="2488643"/>
              <a:ext cx="50" cy="130525"/>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5"/>
            <p:cNvSpPr/>
            <p:nvPr/>
          </p:nvSpPr>
          <p:spPr>
            <a:xfrm>
              <a:off x="5130337" y="2541942"/>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5"/>
            <p:cNvSpPr/>
            <p:nvPr/>
          </p:nvSpPr>
          <p:spPr>
            <a:xfrm>
              <a:off x="5130337" y="2594746"/>
              <a:ext cx="50" cy="170202"/>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5"/>
            <p:cNvSpPr/>
            <p:nvPr/>
          </p:nvSpPr>
          <p:spPr>
            <a:xfrm>
              <a:off x="4469649" y="1875164"/>
              <a:ext cx="243304" cy="153658"/>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5"/>
            <p:cNvSpPr/>
            <p:nvPr/>
          </p:nvSpPr>
          <p:spPr>
            <a:xfrm>
              <a:off x="4645347" y="1907411"/>
              <a:ext cx="150381" cy="215329"/>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5"/>
            <p:cNvSpPr/>
            <p:nvPr/>
          </p:nvSpPr>
          <p:spPr>
            <a:xfrm>
              <a:off x="4469649" y="2048040"/>
              <a:ext cx="291499" cy="153757"/>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5"/>
            <p:cNvSpPr/>
            <p:nvPr/>
          </p:nvSpPr>
          <p:spPr>
            <a:xfrm>
              <a:off x="7794295" y="3451942"/>
              <a:ext cx="252418" cy="58505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5"/>
            <p:cNvSpPr/>
            <p:nvPr/>
          </p:nvSpPr>
          <p:spPr>
            <a:xfrm>
              <a:off x="7817625" y="3720518"/>
              <a:ext cx="429645" cy="422583"/>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5"/>
            <p:cNvSpPr/>
            <p:nvPr/>
          </p:nvSpPr>
          <p:spPr>
            <a:xfrm>
              <a:off x="7527849" y="3669993"/>
              <a:ext cx="416271" cy="390930"/>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5"/>
            <p:cNvSpPr/>
            <p:nvPr/>
          </p:nvSpPr>
          <p:spPr>
            <a:xfrm>
              <a:off x="7597247" y="3711949"/>
              <a:ext cx="261036" cy="3356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5"/>
            <p:cNvSpPr/>
            <p:nvPr/>
          </p:nvSpPr>
          <p:spPr>
            <a:xfrm>
              <a:off x="7776016" y="4030853"/>
              <a:ext cx="228543" cy="165546"/>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5"/>
            <p:cNvSpPr/>
            <p:nvPr/>
          </p:nvSpPr>
          <p:spPr>
            <a:xfrm>
              <a:off x="7779038" y="4030853"/>
              <a:ext cx="222450" cy="35071"/>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5"/>
            <p:cNvSpPr/>
            <p:nvPr/>
          </p:nvSpPr>
          <p:spPr>
            <a:xfrm>
              <a:off x="4059900" y="3667170"/>
              <a:ext cx="441335" cy="404850"/>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5"/>
            <p:cNvSpPr/>
            <p:nvPr/>
          </p:nvSpPr>
          <p:spPr>
            <a:xfrm>
              <a:off x="4163526" y="3714971"/>
              <a:ext cx="278274" cy="346894"/>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5"/>
            <p:cNvSpPr/>
            <p:nvPr/>
          </p:nvSpPr>
          <p:spPr>
            <a:xfrm>
              <a:off x="4316389" y="3460412"/>
              <a:ext cx="321416" cy="598383"/>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5"/>
            <p:cNvSpPr/>
            <p:nvPr/>
          </p:nvSpPr>
          <p:spPr>
            <a:xfrm>
              <a:off x="4378307" y="3537736"/>
              <a:ext cx="144783" cy="545975"/>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5"/>
            <p:cNvSpPr/>
            <p:nvPr/>
          </p:nvSpPr>
          <p:spPr>
            <a:xfrm>
              <a:off x="4434677" y="3660978"/>
              <a:ext cx="438164" cy="433382"/>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5"/>
            <p:cNvSpPr/>
            <p:nvPr/>
          </p:nvSpPr>
          <p:spPr>
            <a:xfrm>
              <a:off x="4539789" y="3706352"/>
              <a:ext cx="259501" cy="377358"/>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5"/>
            <p:cNvSpPr/>
            <p:nvPr/>
          </p:nvSpPr>
          <p:spPr>
            <a:xfrm>
              <a:off x="4389501" y="4030853"/>
              <a:ext cx="228543" cy="165546"/>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5"/>
            <p:cNvSpPr/>
            <p:nvPr/>
          </p:nvSpPr>
          <p:spPr>
            <a:xfrm>
              <a:off x="4392523" y="4030853"/>
              <a:ext cx="222450" cy="35071"/>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5"/>
            <p:cNvSpPr/>
            <p:nvPr/>
          </p:nvSpPr>
          <p:spPr>
            <a:xfrm>
              <a:off x="7130089" y="2461201"/>
              <a:ext cx="411367" cy="295625"/>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5"/>
            <p:cNvSpPr/>
            <p:nvPr/>
          </p:nvSpPr>
          <p:spPr>
            <a:xfrm>
              <a:off x="7160057" y="2534314"/>
              <a:ext cx="351928" cy="185410"/>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5"/>
            <p:cNvSpPr/>
            <p:nvPr/>
          </p:nvSpPr>
          <p:spPr>
            <a:xfrm>
              <a:off x="7453052" y="2080379"/>
              <a:ext cx="276292" cy="276257"/>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5"/>
            <p:cNvSpPr/>
            <p:nvPr/>
          </p:nvSpPr>
          <p:spPr>
            <a:xfrm>
              <a:off x="7729306" y="2236264"/>
              <a:ext cx="173166" cy="173224"/>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5"/>
            <p:cNvSpPr/>
            <p:nvPr/>
          </p:nvSpPr>
          <p:spPr>
            <a:xfrm>
              <a:off x="7640936" y="1984876"/>
              <a:ext cx="107188" cy="107194"/>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5"/>
            <p:cNvSpPr/>
            <p:nvPr/>
          </p:nvSpPr>
          <p:spPr>
            <a:xfrm>
              <a:off x="6092641" y="3587320"/>
              <a:ext cx="215367" cy="209830"/>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5"/>
            <p:cNvSpPr/>
            <p:nvPr/>
          </p:nvSpPr>
          <p:spPr>
            <a:xfrm>
              <a:off x="6301874" y="3546206"/>
              <a:ext cx="138641" cy="219985"/>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5"/>
            <p:cNvSpPr/>
            <p:nvPr/>
          </p:nvSpPr>
          <p:spPr>
            <a:xfrm>
              <a:off x="6342492" y="3837321"/>
              <a:ext cx="157959" cy="82377"/>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5"/>
            <p:cNvSpPr/>
            <p:nvPr/>
          </p:nvSpPr>
          <p:spPr>
            <a:xfrm>
              <a:off x="6315050" y="3862732"/>
              <a:ext cx="101096" cy="176295"/>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5"/>
            <p:cNvSpPr/>
            <p:nvPr/>
          </p:nvSpPr>
          <p:spPr>
            <a:xfrm>
              <a:off x="6302369" y="3630167"/>
              <a:ext cx="69098" cy="447450"/>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5"/>
            <p:cNvSpPr/>
            <p:nvPr/>
          </p:nvSpPr>
          <p:spPr>
            <a:xfrm>
              <a:off x="6169320" y="3643888"/>
              <a:ext cx="151867" cy="278833"/>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5"/>
            <p:cNvSpPr/>
            <p:nvPr/>
          </p:nvSpPr>
          <p:spPr>
            <a:xfrm>
              <a:off x="6202310" y="4032884"/>
              <a:ext cx="225521" cy="163515"/>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5"/>
            <p:cNvSpPr/>
            <p:nvPr/>
          </p:nvSpPr>
          <p:spPr>
            <a:xfrm>
              <a:off x="6205381" y="4032884"/>
              <a:ext cx="219924" cy="34575"/>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5"/>
            <p:cNvSpPr/>
            <p:nvPr/>
          </p:nvSpPr>
          <p:spPr>
            <a:xfrm>
              <a:off x="6689332" y="1535498"/>
              <a:ext cx="118828" cy="183379"/>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5"/>
            <p:cNvSpPr/>
            <p:nvPr/>
          </p:nvSpPr>
          <p:spPr>
            <a:xfrm>
              <a:off x="6640045" y="1419736"/>
              <a:ext cx="217398" cy="135082"/>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5"/>
            <p:cNvSpPr/>
            <p:nvPr/>
          </p:nvSpPr>
          <p:spPr>
            <a:xfrm>
              <a:off x="5743771" y="2039761"/>
              <a:ext cx="119373" cy="183329"/>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5"/>
            <p:cNvSpPr/>
            <p:nvPr/>
          </p:nvSpPr>
          <p:spPr>
            <a:xfrm>
              <a:off x="5695029" y="2203770"/>
              <a:ext cx="216853" cy="135131"/>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5"/>
            <p:cNvSpPr/>
            <p:nvPr/>
          </p:nvSpPr>
          <p:spPr>
            <a:xfrm>
              <a:off x="7404311" y="1567498"/>
              <a:ext cx="245780" cy="245297"/>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5"/>
            <p:cNvSpPr/>
            <p:nvPr/>
          </p:nvSpPr>
          <p:spPr>
            <a:xfrm>
              <a:off x="7412434" y="1689848"/>
              <a:ext cx="56913" cy="99070"/>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5"/>
            <p:cNvSpPr/>
            <p:nvPr/>
          </p:nvSpPr>
          <p:spPr>
            <a:xfrm>
              <a:off x="7412434" y="1575621"/>
              <a:ext cx="114271" cy="114277"/>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5"/>
            <p:cNvSpPr/>
            <p:nvPr/>
          </p:nvSpPr>
          <p:spPr>
            <a:xfrm>
              <a:off x="4968360" y="1601528"/>
              <a:ext cx="103127" cy="103132"/>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5"/>
            <p:cNvSpPr/>
            <p:nvPr/>
          </p:nvSpPr>
          <p:spPr>
            <a:xfrm>
              <a:off x="4995307" y="1634518"/>
              <a:ext cx="49285" cy="37102"/>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5"/>
            <p:cNvSpPr/>
            <p:nvPr/>
          </p:nvSpPr>
          <p:spPr>
            <a:xfrm>
              <a:off x="7696266" y="3152852"/>
              <a:ext cx="103127" cy="103132"/>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5"/>
            <p:cNvSpPr/>
            <p:nvPr/>
          </p:nvSpPr>
          <p:spPr>
            <a:xfrm>
              <a:off x="7723213" y="3185842"/>
              <a:ext cx="49285" cy="37102"/>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5"/>
            <p:cNvSpPr/>
            <p:nvPr/>
          </p:nvSpPr>
          <p:spPr>
            <a:xfrm>
              <a:off x="4465140" y="2546004"/>
              <a:ext cx="153402" cy="153905"/>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5"/>
            <p:cNvSpPr/>
            <p:nvPr/>
          </p:nvSpPr>
          <p:spPr>
            <a:xfrm>
              <a:off x="4505263" y="2595291"/>
              <a:ext cx="73160" cy="54885"/>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5"/>
            <p:cNvSpPr/>
            <p:nvPr/>
          </p:nvSpPr>
          <p:spPr>
            <a:xfrm>
              <a:off x="5586350" y="1694455"/>
              <a:ext cx="41211" cy="43690"/>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5"/>
            <p:cNvSpPr/>
            <p:nvPr/>
          </p:nvSpPr>
          <p:spPr>
            <a:xfrm>
              <a:off x="5644751" y="1668548"/>
              <a:ext cx="41211" cy="69597"/>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5"/>
            <p:cNvSpPr/>
            <p:nvPr/>
          </p:nvSpPr>
          <p:spPr>
            <a:xfrm>
              <a:off x="5703648" y="1635013"/>
              <a:ext cx="41211" cy="103132"/>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5"/>
            <p:cNvSpPr/>
            <p:nvPr/>
          </p:nvSpPr>
          <p:spPr>
            <a:xfrm>
              <a:off x="5762594" y="1592860"/>
              <a:ext cx="40666" cy="145286"/>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5"/>
            <p:cNvSpPr/>
            <p:nvPr/>
          </p:nvSpPr>
          <p:spPr>
            <a:xfrm>
              <a:off x="5102449" y="4030853"/>
              <a:ext cx="70088" cy="10664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5"/>
            <p:cNvSpPr/>
            <p:nvPr/>
          </p:nvSpPr>
          <p:spPr>
            <a:xfrm>
              <a:off x="4771857" y="4043038"/>
              <a:ext cx="68603" cy="9243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5"/>
            <p:cNvSpPr/>
            <p:nvPr/>
          </p:nvSpPr>
          <p:spPr>
            <a:xfrm>
              <a:off x="4765269" y="3065473"/>
              <a:ext cx="409287" cy="1031418"/>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5"/>
            <p:cNvSpPr/>
            <p:nvPr/>
          </p:nvSpPr>
          <p:spPr>
            <a:xfrm>
              <a:off x="5343137" y="2590189"/>
              <a:ext cx="107684" cy="106698"/>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5"/>
            <p:cNvSpPr/>
            <p:nvPr/>
          </p:nvSpPr>
          <p:spPr>
            <a:xfrm>
              <a:off x="4830753" y="2574982"/>
              <a:ext cx="336227" cy="49054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5"/>
            <p:cNvSpPr/>
            <p:nvPr/>
          </p:nvSpPr>
          <p:spPr>
            <a:xfrm>
              <a:off x="4963153" y="2525303"/>
              <a:ext cx="54505" cy="10318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5"/>
            <p:cNvSpPr/>
            <p:nvPr/>
          </p:nvSpPr>
          <p:spPr>
            <a:xfrm>
              <a:off x="4960385" y="2562484"/>
              <a:ext cx="38268" cy="88030"/>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5"/>
            <p:cNvSpPr/>
            <p:nvPr/>
          </p:nvSpPr>
          <p:spPr>
            <a:xfrm>
              <a:off x="4998617" y="2563090"/>
              <a:ext cx="30178" cy="84875"/>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5"/>
            <p:cNvSpPr/>
            <p:nvPr/>
          </p:nvSpPr>
          <p:spPr>
            <a:xfrm>
              <a:off x="4835311" y="3069585"/>
              <a:ext cx="95003" cy="125472"/>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5"/>
            <p:cNvSpPr/>
            <p:nvPr/>
          </p:nvSpPr>
          <p:spPr>
            <a:xfrm>
              <a:off x="4736291" y="2606932"/>
              <a:ext cx="156473" cy="52566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5"/>
            <p:cNvSpPr/>
            <p:nvPr/>
          </p:nvSpPr>
          <p:spPr>
            <a:xfrm>
              <a:off x="5078227" y="2634671"/>
              <a:ext cx="307101" cy="338522"/>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5"/>
            <p:cNvSpPr/>
            <p:nvPr/>
          </p:nvSpPr>
          <p:spPr>
            <a:xfrm>
              <a:off x="5086697" y="4130368"/>
              <a:ext cx="204173" cy="61968"/>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5"/>
            <p:cNvSpPr/>
            <p:nvPr/>
          </p:nvSpPr>
          <p:spPr>
            <a:xfrm>
              <a:off x="4743424" y="4118479"/>
              <a:ext cx="100601" cy="7385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5"/>
            <p:cNvSpPr/>
            <p:nvPr/>
          </p:nvSpPr>
          <p:spPr>
            <a:xfrm>
              <a:off x="4882022" y="3123379"/>
              <a:ext cx="65086" cy="85894"/>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5"/>
            <p:cNvSpPr/>
            <p:nvPr/>
          </p:nvSpPr>
          <p:spPr>
            <a:xfrm>
              <a:off x="4889650" y="3065473"/>
              <a:ext cx="266633" cy="19368"/>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5"/>
            <p:cNvSpPr/>
            <p:nvPr/>
          </p:nvSpPr>
          <p:spPr>
            <a:xfrm>
              <a:off x="5022204" y="3207687"/>
              <a:ext cx="37100" cy="262090"/>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5"/>
            <p:cNvSpPr/>
            <p:nvPr/>
          </p:nvSpPr>
          <p:spPr>
            <a:xfrm>
              <a:off x="5161346" y="2711053"/>
              <a:ext cx="24915" cy="136122"/>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5"/>
            <p:cNvSpPr/>
            <p:nvPr/>
          </p:nvSpPr>
          <p:spPr>
            <a:xfrm>
              <a:off x="4865279" y="2745579"/>
              <a:ext cx="17336" cy="122451"/>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5"/>
            <p:cNvSpPr/>
            <p:nvPr/>
          </p:nvSpPr>
          <p:spPr>
            <a:xfrm>
              <a:off x="7299694"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5"/>
            <p:cNvSpPr/>
            <p:nvPr/>
          </p:nvSpPr>
          <p:spPr>
            <a:xfrm>
              <a:off x="6988420"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5"/>
            <p:cNvSpPr/>
            <p:nvPr/>
          </p:nvSpPr>
          <p:spPr>
            <a:xfrm>
              <a:off x="6666942" y="3644384"/>
              <a:ext cx="141217" cy="546965"/>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5"/>
            <p:cNvSpPr/>
            <p:nvPr/>
          </p:nvSpPr>
          <p:spPr>
            <a:xfrm>
              <a:off x="7051378" y="3216801"/>
              <a:ext cx="463624" cy="41391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5"/>
            <p:cNvSpPr/>
            <p:nvPr/>
          </p:nvSpPr>
          <p:spPr>
            <a:xfrm>
              <a:off x="6713703" y="3630663"/>
              <a:ext cx="671314" cy="26997"/>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5"/>
            <p:cNvSpPr/>
            <p:nvPr/>
          </p:nvSpPr>
          <p:spPr>
            <a:xfrm>
              <a:off x="7098089" y="3630663"/>
              <a:ext cx="286942" cy="26997"/>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5"/>
            <p:cNvSpPr/>
            <p:nvPr/>
          </p:nvSpPr>
          <p:spPr>
            <a:xfrm>
              <a:off x="6957957" y="3644384"/>
              <a:ext cx="141168" cy="546965"/>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5"/>
            <p:cNvSpPr/>
            <p:nvPr/>
          </p:nvSpPr>
          <p:spPr>
            <a:xfrm>
              <a:off x="7131546" y="2889608"/>
              <a:ext cx="222454" cy="231100"/>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5"/>
            <p:cNvSpPr/>
            <p:nvPr/>
          </p:nvSpPr>
          <p:spPr>
            <a:xfrm>
              <a:off x="6912732" y="3077609"/>
              <a:ext cx="260046" cy="292108"/>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5"/>
            <p:cNvSpPr/>
            <p:nvPr/>
          </p:nvSpPr>
          <p:spPr>
            <a:xfrm>
              <a:off x="7091997" y="3064383"/>
              <a:ext cx="286446" cy="366262"/>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5"/>
            <p:cNvSpPr/>
            <p:nvPr/>
          </p:nvSpPr>
          <p:spPr>
            <a:xfrm>
              <a:off x="7091997" y="3222894"/>
              <a:ext cx="224977" cy="8946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5"/>
            <p:cNvSpPr/>
            <p:nvPr/>
          </p:nvSpPr>
          <p:spPr>
            <a:xfrm>
              <a:off x="7322529" y="3110203"/>
              <a:ext cx="55922" cy="320442"/>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5"/>
            <p:cNvSpPr/>
            <p:nvPr/>
          </p:nvSpPr>
          <p:spPr>
            <a:xfrm>
              <a:off x="7059007" y="3323350"/>
              <a:ext cx="215318" cy="46365"/>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5"/>
            <p:cNvSpPr/>
            <p:nvPr/>
          </p:nvSpPr>
          <p:spPr>
            <a:xfrm>
              <a:off x="7267695" y="3091826"/>
              <a:ext cx="190997" cy="282993"/>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5"/>
            <p:cNvSpPr/>
            <p:nvPr/>
          </p:nvSpPr>
          <p:spPr>
            <a:xfrm>
              <a:off x="6812177" y="4087173"/>
              <a:ext cx="40171" cy="52358"/>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5"/>
            <p:cNvSpPr/>
            <p:nvPr/>
          </p:nvSpPr>
          <p:spPr>
            <a:xfrm>
              <a:off x="6718260"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5"/>
            <p:cNvSpPr/>
            <p:nvPr/>
          </p:nvSpPr>
          <p:spPr>
            <a:xfrm>
              <a:off x="6696415" y="3430593"/>
              <a:ext cx="578391" cy="696264"/>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5"/>
            <p:cNvSpPr/>
            <p:nvPr/>
          </p:nvSpPr>
          <p:spPr>
            <a:xfrm>
              <a:off x="6905103" y="4087173"/>
              <a:ext cx="40171" cy="52358"/>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5"/>
            <p:cNvSpPr/>
            <p:nvPr/>
          </p:nvSpPr>
          <p:spPr>
            <a:xfrm>
              <a:off x="6811186"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5"/>
            <p:cNvSpPr/>
            <p:nvPr/>
          </p:nvSpPr>
          <p:spPr>
            <a:xfrm>
              <a:off x="6782258" y="3430593"/>
              <a:ext cx="578391" cy="696264"/>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5"/>
            <p:cNvSpPr/>
            <p:nvPr/>
          </p:nvSpPr>
          <p:spPr>
            <a:xfrm>
              <a:off x="7175264" y="3064334"/>
              <a:ext cx="108229" cy="67219"/>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5"/>
            <p:cNvSpPr/>
            <p:nvPr/>
          </p:nvSpPr>
          <p:spPr>
            <a:xfrm>
              <a:off x="7203011" y="3013527"/>
              <a:ext cx="65934" cy="63909"/>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5"/>
            <p:cNvSpPr/>
            <p:nvPr/>
          </p:nvSpPr>
          <p:spPr>
            <a:xfrm>
              <a:off x="7202211" y="3002515"/>
              <a:ext cx="56368" cy="38984"/>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5"/>
            <p:cNvSpPr/>
            <p:nvPr/>
          </p:nvSpPr>
          <p:spPr>
            <a:xfrm>
              <a:off x="7151525" y="2912429"/>
              <a:ext cx="134127" cy="132686"/>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5"/>
            <p:cNvSpPr/>
            <p:nvPr/>
          </p:nvSpPr>
          <p:spPr>
            <a:xfrm>
              <a:off x="7194638" y="2900823"/>
              <a:ext cx="92689" cy="76800"/>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5"/>
            <p:cNvSpPr/>
            <p:nvPr/>
          </p:nvSpPr>
          <p:spPr>
            <a:xfrm>
              <a:off x="6700477" y="3124419"/>
              <a:ext cx="402204" cy="230090"/>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5"/>
            <p:cNvSpPr/>
            <p:nvPr/>
          </p:nvSpPr>
          <p:spPr>
            <a:xfrm>
              <a:off x="6964049" y="3354458"/>
              <a:ext cx="339743" cy="20359"/>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5"/>
            <p:cNvSpPr/>
            <p:nvPr/>
          </p:nvSpPr>
          <p:spPr>
            <a:xfrm>
              <a:off x="6772104" y="3354458"/>
              <a:ext cx="339743" cy="20359"/>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5"/>
            <p:cNvSpPr/>
            <p:nvPr/>
          </p:nvSpPr>
          <p:spPr>
            <a:xfrm>
              <a:off x="7681554"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5"/>
            <p:cNvSpPr/>
            <p:nvPr/>
          </p:nvSpPr>
          <p:spPr>
            <a:xfrm>
              <a:off x="5868201"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5"/>
            <p:cNvSpPr/>
            <p:nvPr/>
          </p:nvSpPr>
          <p:spPr>
            <a:xfrm>
              <a:off x="5311138" y="3393541"/>
              <a:ext cx="206204" cy="798306"/>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5"/>
            <p:cNvSpPr/>
            <p:nvPr/>
          </p:nvSpPr>
          <p:spPr>
            <a:xfrm>
              <a:off x="7036667" y="3393541"/>
              <a:ext cx="206204" cy="798306"/>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5"/>
            <p:cNvSpPr/>
            <p:nvPr/>
          </p:nvSpPr>
          <p:spPr>
            <a:xfrm>
              <a:off x="5311138" y="3374767"/>
              <a:ext cx="2594314" cy="37597"/>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5"/>
            <p:cNvSpPr/>
            <p:nvPr/>
          </p:nvSpPr>
          <p:spPr>
            <a:xfrm>
              <a:off x="7298159" y="3374767"/>
              <a:ext cx="607863" cy="37597"/>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5"/>
            <p:cNvSpPr/>
            <p:nvPr/>
          </p:nvSpPr>
          <p:spPr>
            <a:xfrm>
              <a:off x="5872263" y="3124419"/>
              <a:ext cx="402204" cy="230090"/>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5"/>
            <p:cNvSpPr/>
            <p:nvPr/>
          </p:nvSpPr>
          <p:spPr>
            <a:xfrm>
              <a:off x="5671153" y="3354458"/>
              <a:ext cx="339793" cy="20359"/>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5"/>
            <p:cNvSpPr/>
            <p:nvPr/>
          </p:nvSpPr>
          <p:spPr>
            <a:xfrm>
              <a:off x="5863099" y="3354458"/>
              <a:ext cx="339793" cy="20359"/>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5"/>
            <p:cNvSpPr/>
            <p:nvPr/>
          </p:nvSpPr>
          <p:spPr>
            <a:xfrm>
              <a:off x="4940950" y="2440193"/>
              <a:ext cx="54503" cy="7563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5"/>
            <p:cNvSpPr/>
            <p:nvPr/>
          </p:nvSpPr>
          <p:spPr>
            <a:xfrm>
              <a:off x="4963956" y="2447075"/>
              <a:ext cx="94005" cy="126915"/>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5"/>
            <p:cNvSpPr/>
            <p:nvPr/>
          </p:nvSpPr>
          <p:spPr>
            <a:xfrm>
              <a:off x="4947085" y="2498058"/>
              <a:ext cx="22669" cy="28802"/>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5"/>
            <p:cNvSpPr/>
            <p:nvPr/>
          </p:nvSpPr>
          <p:spPr>
            <a:xfrm>
              <a:off x="4957447" y="2414795"/>
              <a:ext cx="133881" cy="60746"/>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1590;p85"/>
          <p:cNvSpPr txBox="1">
            <a:spLocks/>
          </p:cNvSpPr>
          <p:nvPr/>
        </p:nvSpPr>
        <p:spPr>
          <a:xfrm>
            <a:off x="3444858" y="1264797"/>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Open Sans"/>
              <a:buNone/>
              <a:defRPr sz="1800" b="1" i="0" u="none" strike="noStrike" cap="none">
                <a:solidFill>
                  <a:schemeClr val="lt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Portability</a:t>
            </a:r>
          </a:p>
        </p:txBody>
      </p:sp>
      <p:sp>
        <p:nvSpPr>
          <p:cNvPr id="224" name="Google Shape;1591;p85"/>
          <p:cNvSpPr txBox="1">
            <a:spLocks/>
          </p:cNvSpPr>
          <p:nvPr/>
        </p:nvSpPr>
        <p:spPr>
          <a:xfrm>
            <a:off x="3424132" y="1577739"/>
            <a:ext cx="24381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Compatibility with major browsers and operating systems</a:t>
            </a:r>
          </a:p>
          <a:p>
            <a:pPr marL="0" indent="0"/>
            <a:endParaRPr lang="en-US" dirty="0"/>
          </a:p>
        </p:txBody>
      </p:sp>
      <p:sp>
        <p:nvSpPr>
          <p:cNvPr id="225" name="Google Shape;1592;p85"/>
          <p:cNvSpPr txBox="1">
            <a:spLocks/>
          </p:cNvSpPr>
          <p:nvPr/>
        </p:nvSpPr>
        <p:spPr>
          <a:xfrm>
            <a:off x="3444858" y="23776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Open Sans"/>
              <a:buNone/>
              <a:defRPr sz="1800" b="1" i="0" u="none" strike="noStrike" cap="none">
                <a:solidFill>
                  <a:schemeClr val="accent4"/>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Reliability</a:t>
            </a:r>
          </a:p>
        </p:txBody>
      </p:sp>
      <p:sp>
        <p:nvSpPr>
          <p:cNvPr id="226" name="Google Shape;1593;p85"/>
          <p:cNvSpPr txBox="1">
            <a:spLocks/>
          </p:cNvSpPr>
          <p:nvPr/>
        </p:nvSpPr>
        <p:spPr>
          <a:xfrm>
            <a:off x="3444859" y="268831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Minimize system failures and errors</a:t>
            </a:r>
          </a:p>
        </p:txBody>
      </p:sp>
      <p:sp>
        <p:nvSpPr>
          <p:cNvPr id="227" name="Google Shape;1594;p85"/>
          <p:cNvSpPr txBox="1">
            <a:spLocks/>
          </p:cNvSpPr>
          <p:nvPr/>
        </p:nvSpPr>
        <p:spPr>
          <a:xfrm>
            <a:off x="3444858" y="35251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pen Sans"/>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solidFill>
                  <a:srgbClr val="FF0000"/>
                </a:solidFill>
              </a:rPr>
              <a:t>Reusability</a:t>
            </a:r>
          </a:p>
        </p:txBody>
      </p:sp>
      <p:sp>
        <p:nvSpPr>
          <p:cNvPr id="228" name="Google Shape;1595;p85"/>
          <p:cNvSpPr txBox="1">
            <a:spLocks/>
          </p:cNvSpPr>
          <p:nvPr/>
        </p:nvSpPr>
        <p:spPr>
          <a:xfrm>
            <a:off x="3444859" y="385084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Modular and well-documented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54;p137"/>
          <p:cNvSpPr txBox="1">
            <a:spLocks noGrp="1"/>
          </p:cNvSpPr>
          <p:nvPr>
            <p:ph type="title"/>
          </p:nvPr>
        </p:nvSpPr>
        <p:spPr>
          <a:xfrm>
            <a:off x="2627037" y="1108482"/>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5" name="Google Shape;3355;p137"/>
          <p:cNvSpPr txBox="1">
            <a:spLocks noGrp="1"/>
          </p:cNvSpPr>
          <p:nvPr>
            <p:ph type="subTitle" idx="1"/>
          </p:nvPr>
        </p:nvSpPr>
        <p:spPr>
          <a:xfrm>
            <a:off x="2730600" y="2311641"/>
            <a:ext cx="3858900" cy="64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hlinkClick r:id="rId2"/>
              </a:rPr>
              <a:t>laibabintatahir@gmail.com</a:t>
            </a:r>
            <a:endParaRPr lang="en" b="1" dirty="0" smtClean="0">
              <a:ln w="0"/>
              <a:solidFill>
                <a:schemeClr val="tx1"/>
              </a:solidFill>
              <a:effectLst>
                <a:outerShdw blurRad="38100" dist="19050" dir="2700000" algn="tl" rotWithShape="0">
                  <a:schemeClr val="dk1">
                    <a:alpha val="40000"/>
                  </a:schemeClr>
                </a:outerShdw>
              </a:effectLst>
              <a:uFill>
                <a:noFill/>
              </a:uFill>
            </a:endParaRPr>
          </a:p>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rPr>
              <a:t>arfahali@gmail.com</a:t>
            </a:r>
            <a:endParaRPr b="1" dirty="0">
              <a:ln w="0"/>
              <a:solidFill>
                <a:schemeClr val="tx1"/>
              </a:solidFill>
              <a:effectLst>
                <a:outerShdw blurRad="38100" dist="19050" dir="2700000" algn="tl" rotWithShape="0">
                  <a:schemeClr val="dk1">
                    <a:alpha val="40000"/>
                  </a:schemeClr>
                </a:outerShdw>
              </a:effectLst>
            </a:endParaRPr>
          </a:p>
        </p:txBody>
      </p:sp>
      <p:grpSp>
        <p:nvGrpSpPr>
          <p:cNvPr id="6" name="Google Shape;3369;p137"/>
          <p:cNvGrpSpPr/>
          <p:nvPr/>
        </p:nvGrpSpPr>
        <p:grpSpPr>
          <a:xfrm>
            <a:off x="6377068" y="805597"/>
            <a:ext cx="1814620" cy="3799713"/>
            <a:chOff x="6018434" y="846471"/>
            <a:chExt cx="1795054" cy="3758743"/>
          </a:xfrm>
        </p:grpSpPr>
        <p:sp>
          <p:nvSpPr>
            <p:cNvPr id="7"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3410;p137"/>
          <p:cNvGrpSpPr/>
          <p:nvPr/>
        </p:nvGrpSpPr>
        <p:grpSpPr>
          <a:xfrm>
            <a:off x="713216" y="1089406"/>
            <a:ext cx="2125152" cy="3515397"/>
            <a:chOff x="1148038" y="1194838"/>
            <a:chExt cx="1579804" cy="2598800"/>
          </a:xfrm>
        </p:grpSpPr>
        <p:sp>
          <p:nvSpPr>
            <p:cNvPr id="48"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524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dirty="0"/>
              <a:t>Streamlining hostel </a:t>
            </a:r>
            <a:r>
              <a:rPr lang="en-US" dirty="0" smtClean="0"/>
              <a:t>operations. Modules</a:t>
            </a:r>
            <a:r>
              <a:rPr lang="en-US" dirty="0"/>
              <a:t>: </a:t>
            </a:r>
            <a:endParaRPr lang="en-US" dirty="0" smtClean="0"/>
          </a:p>
          <a:p>
            <a:pPr>
              <a:lnSpc>
                <a:spcPct val="150000"/>
              </a:lnSpc>
            </a:pPr>
            <a:r>
              <a:rPr lang="en-US" dirty="0" smtClean="0"/>
              <a:t>Incident </a:t>
            </a:r>
          </a:p>
          <a:p>
            <a:pPr>
              <a:lnSpc>
                <a:spcPct val="150000"/>
              </a:lnSpc>
            </a:pPr>
            <a:r>
              <a:rPr lang="en-US" dirty="0" smtClean="0"/>
              <a:t>Room Allocation</a:t>
            </a:r>
          </a:p>
          <a:p>
            <a:pPr>
              <a:lnSpc>
                <a:spcPct val="150000"/>
              </a:lnSpc>
            </a:pPr>
            <a:r>
              <a:rPr lang="en-US" dirty="0" smtClean="0"/>
              <a:t>Feedback</a:t>
            </a:r>
          </a:p>
          <a:p>
            <a:pPr>
              <a:lnSpc>
                <a:spcPct val="150000"/>
              </a:lnSpc>
            </a:pPr>
            <a:r>
              <a:rPr lang="en-US" dirty="0" smtClean="0"/>
              <a:t>Staff Management</a:t>
            </a:r>
          </a:p>
          <a:p>
            <a:pPr>
              <a:lnSpc>
                <a:spcPct val="150000"/>
              </a:lnSpc>
            </a:pPr>
            <a:r>
              <a:rPr lang="en-US" dirty="0" smtClean="0"/>
              <a:t>Mess</a:t>
            </a:r>
          </a:p>
          <a:p>
            <a:pPr>
              <a:lnSpc>
                <a:spcPct val="150000"/>
              </a:lnSpc>
            </a:pPr>
            <a:r>
              <a:rPr lang="en-US" dirty="0" smtClean="0"/>
              <a:t>Fee Submission</a:t>
            </a:r>
          </a:p>
          <a:p>
            <a:pPr>
              <a:lnSpc>
                <a:spcPct val="150000"/>
              </a:lnSpc>
            </a:pPr>
            <a:r>
              <a:rPr lang="en-US" dirty="0" smtClean="0"/>
              <a:t>Authentication</a:t>
            </a:r>
            <a:endParaRPr lang="en-US" dirty="0"/>
          </a:p>
        </p:txBody>
      </p:sp>
      <p:sp>
        <p:nvSpPr>
          <p:cNvPr id="3" name="Title 2"/>
          <p:cNvSpPr>
            <a:spLocks noGrp="1"/>
          </p:cNvSpPr>
          <p:nvPr>
            <p:ph type="title"/>
          </p:nvPr>
        </p:nvSpPr>
        <p:spPr/>
        <p:txBody>
          <a:bodyPr/>
          <a:lstStyle/>
          <a:p>
            <a:r>
              <a:rPr lang="en-US" dirty="0" smtClean="0"/>
              <a:t>1.1 Purpose </a:t>
            </a:r>
            <a:r>
              <a:rPr lang="en-US" dirty="0"/>
              <a:t>of HMS </a:t>
            </a:r>
            <a:r>
              <a:rPr lang="en-US" dirty="0" smtClean="0"/>
              <a:t>V-1.0</a:t>
            </a:r>
            <a:endParaRPr lang="en-US" dirty="0"/>
          </a:p>
        </p:txBody>
      </p:sp>
    </p:spTree>
    <p:extLst>
      <p:ext uri="{BB962C8B-B14F-4D97-AF65-F5344CB8AC3E}">
        <p14:creationId xmlns:p14="http://schemas.microsoft.com/office/powerpoint/2010/main" val="2486532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9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Segmentation</a:t>
            </a:r>
            <a:endParaRPr/>
          </a:p>
        </p:txBody>
      </p:sp>
      <p:sp>
        <p:nvSpPr>
          <p:cNvPr id="2021" name="Google Shape;2021;p92"/>
          <p:cNvSpPr/>
          <p:nvPr/>
        </p:nvSpPr>
        <p:spPr>
          <a:xfrm>
            <a:off x="3247200" y="1145325"/>
            <a:ext cx="2649600" cy="423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p:txBody>
      </p:sp>
      <p:sp>
        <p:nvSpPr>
          <p:cNvPr id="2022" name="Google Shape;2022;p92"/>
          <p:cNvSpPr/>
          <p:nvPr/>
        </p:nvSpPr>
        <p:spPr>
          <a:xfrm>
            <a:off x="712975" y="1974574"/>
            <a:ext cx="1719300" cy="4236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
        <p:nvSpPr>
          <p:cNvPr id="2023" name="Google Shape;2023;p92"/>
          <p:cNvSpPr/>
          <p:nvPr/>
        </p:nvSpPr>
        <p:spPr>
          <a:xfrm>
            <a:off x="6711725" y="1974574"/>
            <a:ext cx="1719300" cy="42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2024" name="Google Shape;2024;p92"/>
          <p:cNvSpPr/>
          <p:nvPr/>
        </p:nvSpPr>
        <p:spPr>
          <a:xfrm>
            <a:off x="2798801" y="2710626"/>
            <a:ext cx="1719300" cy="420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sp>
        <p:nvSpPr>
          <p:cNvPr id="2025" name="Google Shape;2025;p92"/>
          <p:cNvSpPr/>
          <p:nvPr/>
        </p:nvSpPr>
        <p:spPr>
          <a:xfrm>
            <a:off x="4623651" y="2710626"/>
            <a:ext cx="1719300" cy="420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sp>
        <p:nvSpPr>
          <p:cNvPr id="2026" name="Google Shape;2026;p92"/>
          <p:cNvSpPr/>
          <p:nvPr/>
        </p:nvSpPr>
        <p:spPr>
          <a:xfrm>
            <a:off x="71297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27" name="Google Shape;2027;p92"/>
          <p:cNvSpPr/>
          <p:nvPr/>
        </p:nvSpPr>
        <p:spPr>
          <a:xfrm>
            <a:off x="71297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28" name="Google Shape;2028;p92"/>
          <p:cNvSpPr/>
          <p:nvPr/>
        </p:nvSpPr>
        <p:spPr>
          <a:xfrm>
            <a:off x="71297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29" name="Google Shape;2029;p92"/>
          <p:cNvSpPr/>
          <p:nvPr/>
        </p:nvSpPr>
        <p:spPr>
          <a:xfrm>
            <a:off x="71297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Occupation</a:t>
            </a:r>
            <a:endParaRPr>
              <a:solidFill>
                <a:schemeClr val="dk2"/>
              </a:solidFill>
              <a:latin typeface="Open Sans"/>
              <a:ea typeface="Open Sans"/>
              <a:cs typeface="Open Sans"/>
              <a:sym typeface="Open Sans"/>
            </a:endParaRPr>
          </a:p>
        </p:txBody>
      </p:sp>
      <p:sp>
        <p:nvSpPr>
          <p:cNvPr id="2030" name="Google Shape;2030;p92"/>
          <p:cNvSpPr/>
          <p:nvPr/>
        </p:nvSpPr>
        <p:spPr>
          <a:xfrm>
            <a:off x="71297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Ethnicity</a:t>
            </a:r>
            <a:endParaRPr>
              <a:solidFill>
                <a:schemeClr val="dk2"/>
              </a:solidFill>
              <a:latin typeface="Open Sans"/>
              <a:ea typeface="Open Sans"/>
              <a:cs typeface="Open Sans"/>
              <a:sym typeface="Open Sans"/>
            </a:endParaRPr>
          </a:p>
        </p:txBody>
      </p:sp>
      <p:sp>
        <p:nvSpPr>
          <p:cNvPr id="2031" name="Google Shape;2031;p92"/>
          <p:cNvSpPr/>
          <p:nvPr/>
        </p:nvSpPr>
        <p:spPr>
          <a:xfrm>
            <a:off x="712975"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Income</a:t>
            </a:r>
            <a:endParaRPr>
              <a:solidFill>
                <a:schemeClr val="dk2"/>
              </a:solidFill>
              <a:latin typeface="Open Sans"/>
              <a:ea typeface="Open Sans"/>
              <a:cs typeface="Open Sans"/>
              <a:sym typeface="Open Sans"/>
            </a:endParaRPr>
          </a:p>
        </p:txBody>
      </p:sp>
      <p:sp>
        <p:nvSpPr>
          <p:cNvPr id="2032" name="Google Shape;2032;p92"/>
          <p:cNvSpPr/>
          <p:nvPr/>
        </p:nvSpPr>
        <p:spPr>
          <a:xfrm>
            <a:off x="279880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Lifestyle</a:t>
            </a:r>
            <a:endParaRPr>
              <a:solidFill>
                <a:schemeClr val="dk2"/>
              </a:solidFill>
              <a:latin typeface="Open Sans"/>
              <a:ea typeface="Open Sans"/>
              <a:cs typeface="Open Sans"/>
              <a:sym typeface="Open Sans"/>
            </a:endParaRPr>
          </a:p>
        </p:txBody>
      </p:sp>
      <p:sp>
        <p:nvSpPr>
          <p:cNvPr id="2033" name="Google Shape;2033;p92"/>
          <p:cNvSpPr/>
          <p:nvPr/>
        </p:nvSpPr>
        <p:spPr>
          <a:xfrm>
            <a:off x="279880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Personality</a:t>
            </a:r>
            <a:endParaRPr>
              <a:solidFill>
                <a:schemeClr val="dk2"/>
              </a:solidFill>
              <a:latin typeface="Open Sans"/>
              <a:ea typeface="Open Sans"/>
              <a:cs typeface="Open Sans"/>
              <a:sym typeface="Open Sans"/>
            </a:endParaRPr>
          </a:p>
        </p:txBody>
      </p:sp>
      <p:sp>
        <p:nvSpPr>
          <p:cNvPr id="2034" name="Google Shape;2034;p92"/>
          <p:cNvSpPr/>
          <p:nvPr/>
        </p:nvSpPr>
        <p:spPr>
          <a:xfrm>
            <a:off x="279880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Interests</a:t>
            </a:r>
            <a:endParaRPr>
              <a:solidFill>
                <a:schemeClr val="dk2"/>
              </a:solidFill>
              <a:latin typeface="Open Sans"/>
              <a:ea typeface="Open Sans"/>
              <a:cs typeface="Open Sans"/>
              <a:sym typeface="Open Sans"/>
            </a:endParaRPr>
          </a:p>
        </p:txBody>
      </p:sp>
      <p:sp>
        <p:nvSpPr>
          <p:cNvPr id="2035" name="Google Shape;2035;p92"/>
          <p:cNvSpPr/>
          <p:nvPr/>
        </p:nvSpPr>
        <p:spPr>
          <a:xfrm>
            <a:off x="462365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36" name="Google Shape;2036;p92"/>
          <p:cNvSpPr/>
          <p:nvPr/>
        </p:nvSpPr>
        <p:spPr>
          <a:xfrm>
            <a:off x="462365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37" name="Google Shape;2037;p92"/>
          <p:cNvSpPr/>
          <p:nvPr/>
        </p:nvSpPr>
        <p:spPr>
          <a:xfrm>
            <a:off x="462365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38" name="Google Shape;2038;p92"/>
          <p:cNvSpPr/>
          <p:nvPr/>
        </p:nvSpPr>
        <p:spPr>
          <a:xfrm>
            <a:off x="671172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Brand Loyalty</a:t>
            </a:r>
            <a:endParaRPr>
              <a:solidFill>
                <a:schemeClr val="dk2"/>
              </a:solidFill>
              <a:latin typeface="Open Sans"/>
              <a:ea typeface="Open Sans"/>
              <a:cs typeface="Open Sans"/>
              <a:sym typeface="Open Sans"/>
            </a:endParaRPr>
          </a:p>
        </p:txBody>
      </p:sp>
      <p:sp>
        <p:nvSpPr>
          <p:cNvPr id="2039" name="Google Shape;2039;p92"/>
          <p:cNvSpPr/>
          <p:nvPr/>
        </p:nvSpPr>
        <p:spPr>
          <a:xfrm>
            <a:off x="671172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Benefits Sought</a:t>
            </a:r>
            <a:endParaRPr>
              <a:solidFill>
                <a:schemeClr val="dk2"/>
              </a:solidFill>
              <a:latin typeface="Open Sans"/>
              <a:ea typeface="Open Sans"/>
              <a:cs typeface="Open Sans"/>
              <a:sym typeface="Open Sans"/>
            </a:endParaRPr>
          </a:p>
        </p:txBody>
      </p:sp>
      <p:sp>
        <p:nvSpPr>
          <p:cNvPr id="2040" name="Google Shape;2040;p92"/>
          <p:cNvSpPr/>
          <p:nvPr/>
        </p:nvSpPr>
        <p:spPr>
          <a:xfrm>
            <a:off x="671172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User Status</a:t>
            </a:r>
            <a:endParaRPr>
              <a:solidFill>
                <a:schemeClr val="dk2"/>
              </a:solidFill>
              <a:latin typeface="Open Sans"/>
              <a:ea typeface="Open Sans"/>
              <a:cs typeface="Open Sans"/>
              <a:sym typeface="Open Sans"/>
            </a:endParaRPr>
          </a:p>
        </p:txBody>
      </p:sp>
      <p:sp>
        <p:nvSpPr>
          <p:cNvPr id="2041" name="Google Shape;2041;p92"/>
          <p:cNvSpPr/>
          <p:nvPr/>
        </p:nvSpPr>
        <p:spPr>
          <a:xfrm>
            <a:off x="671172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Usage Rate</a:t>
            </a:r>
            <a:endParaRPr>
              <a:solidFill>
                <a:schemeClr val="dk2"/>
              </a:solidFill>
              <a:latin typeface="Open Sans"/>
              <a:ea typeface="Open Sans"/>
              <a:cs typeface="Open Sans"/>
              <a:sym typeface="Open Sans"/>
            </a:endParaRPr>
          </a:p>
        </p:txBody>
      </p:sp>
      <p:sp>
        <p:nvSpPr>
          <p:cNvPr id="2042" name="Google Shape;2042;p92"/>
          <p:cNvSpPr/>
          <p:nvPr/>
        </p:nvSpPr>
        <p:spPr>
          <a:xfrm>
            <a:off x="671172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Occasion</a:t>
            </a:r>
            <a:endParaRPr>
              <a:solidFill>
                <a:schemeClr val="dk2"/>
              </a:solidFill>
              <a:latin typeface="Open Sans"/>
              <a:ea typeface="Open Sans"/>
              <a:cs typeface="Open Sans"/>
              <a:sym typeface="Open Sans"/>
            </a:endParaRPr>
          </a:p>
        </p:txBody>
      </p:sp>
      <p:cxnSp>
        <p:nvCxnSpPr>
          <p:cNvPr id="2043" name="Google Shape;2043;p92"/>
          <p:cNvCxnSpPr>
            <a:stCxn id="2021" idx="2"/>
            <a:endCxn id="2022" idx="0"/>
          </p:cNvCxnSpPr>
          <p:nvPr/>
        </p:nvCxnSpPr>
        <p:spPr>
          <a:xfrm rot="5400000">
            <a:off x="28695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4" name="Google Shape;2044;p92"/>
          <p:cNvCxnSpPr>
            <a:stCxn id="2021" idx="2"/>
            <a:endCxn id="2023" idx="0"/>
          </p:cNvCxnSpPr>
          <p:nvPr/>
        </p:nvCxnSpPr>
        <p:spPr>
          <a:xfrm rot="-5400000" flipH="1">
            <a:off x="58689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5" name="Google Shape;2045;p92"/>
          <p:cNvCxnSpPr>
            <a:stCxn id="2021" idx="2"/>
            <a:endCxn id="2024" idx="0"/>
          </p:cNvCxnSpPr>
          <p:nvPr/>
        </p:nvCxnSpPr>
        <p:spPr>
          <a:xfrm rot="5400000">
            <a:off x="3544350" y="1683075"/>
            <a:ext cx="1141800" cy="913500"/>
          </a:xfrm>
          <a:prstGeom prst="curvedConnector3">
            <a:avLst>
              <a:gd name="adj1" fmla="val 49996"/>
            </a:avLst>
          </a:prstGeom>
          <a:noFill/>
          <a:ln w="9525" cap="flat" cmpd="sng">
            <a:solidFill>
              <a:schemeClr val="dk1"/>
            </a:solidFill>
            <a:prstDash val="solid"/>
            <a:round/>
            <a:headEnd type="none" w="med" len="med"/>
            <a:tailEnd type="triangle" w="med" len="med"/>
          </a:ln>
        </p:spPr>
      </p:cxnSp>
      <p:cxnSp>
        <p:nvCxnSpPr>
          <p:cNvPr id="2046" name="Google Shape;2046;p92"/>
          <p:cNvCxnSpPr>
            <a:stCxn id="2021" idx="2"/>
            <a:endCxn id="2025" idx="0"/>
          </p:cNvCxnSpPr>
          <p:nvPr/>
        </p:nvCxnSpPr>
        <p:spPr>
          <a:xfrm rot="-5400000" flipH="1">
            <a:off x="4456800" y="1684125"/>
            <a:ext cx="1141800" cy="911400"/>
          </a:xfrm>
          <a:prstGeom prst="curvedConnector3">
            <a:avLst>
              <a:gd name="adj1" fmla="val 49996"/>
            </a:avLst>
          </a:prstGeom>
          <a:noFill/>
          <a:ln w="9525" cap="flat" cmpd="sng">
            <a:solidFill>
              <a:schemeClr val="dk1"/>
            </a:solidFill>
            <a:prstDash val="solid"/>
            <a:round/>
            <a:headEnd type="none" w="med" len="med"/>
            <a:tailEnd type="triangle" w="med" len="med"/>
          </a:ln>
        </p:spPr>
      </p:cxnSp>
      <p:sp>
        <p:nvSpPr>
          <p:cNvPr id="2047" name="Google Shape;2047;p92"/>
          <p:cNvSpPr/>
          <p:nvPr/>
        </p:nvSpPr>
        <p:spPr>
          <a:xfrm>
            <a:off x="4623650"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Climate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fade">
                                      <p:cBhvr>
                                        <p:cTn id="7" dur="1000"/>
                                        <p:tgtEl>
                                          <p:spTgt spid="2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1"/>
                                        </p:tgtEl>
                                        <p:attrNameLst>
                                          <p:attrName>style.visibility</p:attrName>
                                        </p:attrNameLst>
                                      </p:cBhvr>
                                      <p:to>
                                        <p:strVal val="visible"/>
                                      </p:to>
                                    </p:set>
                                    <p:animEffect transition="in" filter="fade">
                                      <p:cBhvr>
                                        <p:cTn id="12" dur="1000"/>
                                        <p:tgtEl>
                                          <p:spTgt spid="20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2"/>
                                        </p:tgtEl>
                                        <p:attrNameLst>
                                          <p:attrName>style.visibility</p:attrName>
                                        </p:attrNameLst>
                                      </p:cBhvr>
                                      <p:to>
                                        <p:strVal val="visible"/>
                                      </p:to>
                                    </p:set>
                                    <p:animEffect transition="in" filter="fade">
                                      <p:cBhvr>
                                        <p:cTn id="17" dur="1000"/>
                                        <p:tgtEl>
                                          <p:spTgt spid="2022"/>
                                        </p:tgtEl>
                                      </p:cBhvr>
                                    </p:animEffect>
                                  </p:childTnLst>
                                </p:cTn>
                              </p:par>
                              <p:par>
                                <p:cTn id="18" presetID="10" presetClass="entr" presetSubtype="0" fill="hold" nodeType="withEffect">
                                  <p:stCondLst>
                                    <p:cond delay="0"/>
                                  </p:stCondLst>
                                  <p:childTnLst>
                                    <p:set>
                                      <p:cBhvr>
                                        <p:cTn id="19" dur="1" fill="hold">
                                          <p:stCondLst>
                                            <p:cond delay="0"/>
                                          </p:stCondLst>
                                        </p:cTn>
                                        <p:tgtEl>
                                          <p:spTgt spid="2026"/>
                                        </p:tgtEl>
                                        <p:attrNameLst>
                                          <p:attrName>style.visibility</p:attrName>
                                        </p:attrNameLst>
                                      </p:cBhvr>
                                      <p:to>
                                        <p:strVal val="visible"/>
                                      </p:to>
                                    </p:set>
                                    <p:animEffect transition="in" filter="fade">
                                      <p:cBhvr>
                                        <p:cTn id="20" dur="1000"/>
                                        <p:tgtEl>
                                          <p:spTgt spid="2026"/>
                                        </p:tgtEl>
                                      </p:cBhvr>
                                    </p:animEffect>
                                  </p:childTnLst>
                                </p:cTn>
                              </p:par>
                              <p:par>
                                <p:cTn id="21" presetID="10" presetClass="entr" presetSubtype="0" fill="hold" nodeType="withEffect">
                                  <p:stCondLst>
                                    <p:cond delay="0"/>
                                  </p:stCondLst>
                                  <p:childTnLst>
                                    <p:set>
                                      <p:cBhvr>
                                        <p:cTn id="22" dur="1" fill="hold">
                                          <p:stCondLst>
                                            <p:cond delay="0"/>
                                          </p:stCondLst>
                                        </p:cTn>
                                        <p:tgtEl>
                                          <p:spTgt spid="2027"/>
                                        </p:tgtEl>
                                        <p:attrNameLst>
                                          <p:attrName>style.visibility</p:attrName>
                                        </p:attrNameLst>
                                      </p:cBhvr>
                                      <p:to>
                                        <p:strVal val="visible"/>
                                      </p:to>
                                    </p:set>
                                    <p:animEffect transition="in" filter="fade">
                                      <p:cBhvr>
                                        <p:cTn id="23" dur="1000"/>
                                        <p:tgtEl>
                                          <p:spTgt spid="2027"/>
                                        </p:tgtEl>
                                      </p:cBhvr>
                                    </p:animEffect>
                                  </p:childTnLst>
                                </p:cTn>
                              </p:par>
                              <p:par>
                                <p:cTn id="24" presetID="10" presetClass="entr" presetSubtype="0" fill="hold" nodeType="withEffect">
                                  <p:stCondLst>
                                    <p:cond delay="0"/>
                                  </p:stCondLst>
                                  <p:childTnLst>
                                    <p:set>
                                      <p:cBhvr>
                                        <p:cTn id="25" dur="1" fill="hold">
                                          <p:stCondLst>
                                            <p:cond delay="0"/>
                                          </p:stCondLst>
                                        </p:cTn>
                                        <p:tgtEl>
                                          <p:spTgt spid="2028"/>
                                        </p:tgtEl>
                                        <p:attrNameLst>
                                          <p:attrName>style.visibility</p:attrName>
                                        </p:attrNameLst>
                                      </p:cBhvr>
                                      <p:to>
                                        <p:strVal val="visible"/>
                                      </p:to>
                                    </p:set>
                                    <p:animEffect transition="in" filter="fade">
                                      <p:cBhvr>
                                        <p:cTn id="26" dur="1000"/>
                                        <p:tgtEl>
                                          <p:spTgt spid="2028"/>
                                        </p:tgtEl>
                                      </p:cBhvr>
                                    </p:animEffect>
                                  </p:childTnLst>
                                </p:cTn>
                              </p:par>
                              <p:par>
                                <p:cTn id="27" presetID="10"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animEffect transition="in" filter="fade">
                                      <p:cBhvr>
                                        <p:cTn id="29" dur="1000"/>
                                        <p:tgtEl>
                                          <p:spTgt spid="2029"/>
                                        </p:tgtEl>
                                      </p:cBhvr>
                                    </p:animEffect>
                                  </p:childTnLst>
                                </p:cTn>
                              </p:par>
                              <p:par>
                                <p:cTn id="30" presetID="10" presetClass="entr" presetSubtype="0" fill="hold" nodeType="withEffect">
                                  <p:stCondLst>
                                    <p:cond delay="0"/>
                                  </p:stCondLst>
                                  <p:childTnLst>
                                    <p:set>
                                      <p:cBhvr>
                                        <p:cTn id="31" dur="1" fill="hold">
                                          <p:stCondLst>
                                            <p:cond delay="0"/>
                                          </p:stCondLst>
                                        </p:cTn>
                                        <p:tgtEl>
                                          <p:spTgt spid="2030"/>
                                        </p:tgtEl>
                                        <p:attrNameLst>
                                          <p:attrName>style.visibility</p:attrName>
                                        </p:attrNameLst>
                                      </p:cBhvr>
                                      <p:to>
                                        <p:strVal val="visible"/>
                                      </p:to>
                                    </p:set>
                                    <p:animEffect transition="in" filter="fade">
                                      <p:cBhvr>
                                        <p:cTn id="32" dur="1000"/>
                                        <p:tgtEl>
                                          <p:spTgt spid="2030"/>
                                        </p:tgtEl>
                                      </p:cBhvr>
                                    </p:animEffect>
                                  </p:childTnLst>
                                </p:cTn>
                              </p:par>
                              <p:par>
                                <p:cTn id="33" presetID="10" presetClass="entr" presetSubtype="0" fill="hold" nodeType="withEffect">
                                  <p:stCondLst>
                                    <p:cond delay="0"/>
                                  </p:stCondLst>
                                  <p:childTnLst>
                                    <p:set>
                                      <p:cBhvr>
                                        <p:cTn id="34" dur="1" fill="hold">
                                          <p:stCondLst>
                                            <p:cond delay="0"/>
                                          </p:stCondLst>
                                        </p:cTn>
                                        <p:tgtEl>
                                          <p:spTgt spid="2043"/>
                                        </p:tgtEl>
                                        <p:attrNameLst>
                                          <p:attrName>style.visibility</p:attrName>
                                        </p:attrNameLst>
                                      </p:cBhvr>
                                      <p:to>
                                        <p:strVal val="visible"/>
                                      </p:to>
                                    </p:set>
                                    <p:animEffect transition="in" filter="fade">
                                      <p:cBhvr>
                                        <p:cTn id="35" dur="1000"/>
                                        <p:tgtEl>
                                          <p:spTgt spid="2043"/>
                                        </p:tgtEl>
                                      </p:cBhvr>
                                    </p:animEffect>
                                  </p:childTnLst>
                                </p:cTn>
                              </p:par>
                              <p:par>
                                <p:cTn id="36" presetID="10" presetClass="entr" presetSubtype="0" fill="hold" nodeType="withEffect">
                                  <p:stCondLst>
                                    <p:cond delay="0"/>
                                  </p:stCondLst>
                                  <p:childTnLst>
                                    <p:set>
                                      <p:cBhvr>
                                        <p:cTn id="37" dur="1" fill="hold">
                                          <p:stCondLst>
                                            <p:cond delay="0"/>
                                          </p:stCondLst>
                                        </p:cTn>
                                        <p:tgtEl>
                                          <p:spTgt spid="2031"/>
                                        </p:tgtEl>
                                        <p:attrNameLst>
                                          <p:attrName>style.visibility</p:attrName>
                                        </p:attrNameLst>
                                      </p:cBhvr>
                                      <p:to>
                                        <p:strVal val="visible"/>
                                      </p:to>
                                    </p:set>
                                    <p:animEffect transition="in" filter="fade">
                                      <p:cBhvr>
                                        <p:cTn id="38" dur="1000"/>
                                        <p:tgtEl>
                                          <p:spTgt spid="2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24"/>
                                        </p:tgtEl>
                                        <p:attrNameLst>
                                          <p:attrName>style.visibility</p:attrName>
                                        </p:attrNameLst>
                                      </p:cBhvr>
                                      <p:to>
                                        <p:strVal val="visible"/>
                                      </p:to>
                                    </p:set>
                                    <p:animEffect transition="in" filter="fade">
                                      <p:cBhvr>
                                        <p:cTn id="43" dur="1000"/>
                                        <p:tgtEl>
                                          <p:spTgt spid="2024"/>
                                        </p:tgtEl>
                                      </p:cBhvr>
                                    </p:animEffect>
                                  </p:childTnLst>
                                </p:cTn>
                              </p:par>
                              <p:par>
                                <p:cTn id="44" presetID="10" presetClass="entr" presetSubtype="0" fill="hold" nodeType="withEffect">
                                  <p:stCondLst>
                                    <p:cond delay="0"/>
                                  </p:stCondLst>
                                  <p:childTnLst>
                                    <p:set>
                                      <p:cBhvr>
                                        <p:cTn id="45" dur="1" fill="hold">
                                          <p:stCondLst>
                                            <p:cond delay="0"/>
                                          </p:stCondLst>
                                        </p:cTn>
                                        <p:tgtEl>
                                          <p:spTgt spid="2032"/>
                                        </p:tgtEl>
                                        <p:attrNameLst>
                                          <p:attrName>style.visibility</p:attrName>
                                        </p:attrNameLst>
                                      </p:cBhvr>
                                      <p:to>
                                        <p:strVal val="visible"/>
                                      </p:to>
                                    </p:set>
                                    <p:animEffect transition="in" filter="fade">
                                      <p:cBhvr>
                                        <p:cTn id="46" dur="1000"/>
                                        <p:tgtEl>
                                          <p:spTgt spid="2032"/>
                                        </p:tgtEl>
                                      </p:cBhvr>
                                    </p:animEffect>
                                  </p:childTnLst>
                                </p:cTn>
                              </p:par>
                              <p:par>
                                <p:cTn id="47" presetID="10" presetClass="entr" presetSubtype="0" fill="hold" nodeType="withEffect">
                                  <p:stCondLst>
                                    <p:cond delay="0"/>
                                  </p:stCondLst>
                                  <p:childTnLst>
                                    <p:set>
                                      <p:cBhvr>
                                        <p:cTn id="48" dur="1" fill="hold">
                                          <p:stCondLst>
                                            <p:cond delay="0"/>
                                          </p:stCondLst>
                                        </p:cTn>
                                        <p:tgtEl>
                                          <p:spTgt spid="2033"/>
                                        </p:tgtEl>
                                        <p:attrNameLst>
                                          <p:attrName>style.visibility</p:attrName>
                                        </p:attrNameLst>
                                      </p:cBhvr>
                                      <p:to>
                                        <p:strVal val="visible"/>
                                      </p:to>
                                    </p:set>
                                    <p:animEffect transition="in" filter="fade">
                                      <p:cBhvr>
                                        <p:cTn id="49" dur="1000"/>
                                        <p:tgtEl>
                                          <p:spTgt spid="2033"/>
                                        </p:tgtEl>
                                      </p:cBhvr>
                                    </p:animEffect>
                                  </p:childTnLst>
                                </p:cTn>
                              </p:par>
                              <p:par>
                                <p:cTn id="50" presetID="10" presetClass="entr" presetSubtype="0" fill="hold" nodeType="withEffect">
                                  <p:stCondLst>
                                    <p:cond delay="0"/>
                                  </p:stCondLst>
                                  <p:childTnLst>
                                    <p:set>
                                      <p:cBhvr>
                                        <p:cTn id="51" dur="1" fill="hold">
                                          <p:stCondLst>
                                            <p:cond delay="0"/>
                                          </p:stCondLst>
                                        </p:cTn>
                                        <p:tgtEl>
                                          <p:spTgt spid="2045"/>
                                        </p:tgtEl>
                                        <p:attrNameLst>
                                          <p:attrName>style.visibility</p:attrName>
                                        </p:attrNameLst>
                                      </p:cBhvr>
                                      <p:to>
                                        <p:strVal val="visible"/>
                                      </p:to>
                                    </p:set>
                                    <p:animEffect transition="in" filter="fade">
                                      <p:cBhvr>
                                        <p:cTn id="52" dur="1000"/>
                                        <p:tgtEl>
                                          <p:spTgt spid="2045"/>
                                        </p:tgtEl>
                                      </p:cBhvr>
                                    </p:animEffect>
                                  </p:childTnLst>
                                </p:cTn>
                              </p:par>
                              <p:par>
                                <p:cTn id="53" presetID="10" presetClass="entr" presetSubtype="0" fill="hold" nodeType="withEffect">
                                  <p:stCondLst>
                                    <p:cond delay="0"/>
                                  </p:stCondLst>
                                  <p:childTnLst>
                                    <p:set>
                                      <p:cBhvr>
                                        <p:cTn id="54" dur="1" fill="hold">
                                          <p:stCondLst>
                                            <p:cond delay="0"/>
                                          </p:stCondLst>
                                        </p:cTn>
                                        <p:tgtEl>
                                          <p:spTgt spid="2034"/>
                                        </p:tgtEl>
                                        <p:attrNameLst>
                                          <p:attrName>style.visibility</p:attrName>
                                        </p:attrNameLst>
                                      </p:cBhvr>
                                      <p:to>
                                        <p:strVal val="visible"/>
                                      </p:to>
                                    </p:set>
                                    <p:animEffect transition="in" filter="fade">
                                      <p:cBhvr>
                                        <p:cTn id="55" dur="1000"/>
                                        <p:tgtEl>
                                          <p:spTgt spid="2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25"/>
                                        </p:tgtEl>
                                        <p:attrNameLst>
                                          <p:attrName>style.visibility</p:attrName>
                                        </p:attrNameLst>
                                      </p:cBhvr>
                                      <p:to>
                                        <p:strVal val="visible"/>
                                      </p:to>
                                    </p:set>
                                    <p:animEffect transition="in" filter="fade">
                                      <p:cBhvr>
                                        <p:cTn id="60" dur="1000"/>
                                        <p:tgtEl>
                                          <p:spTgt spid="2025"/>
                                        </p:tgtEl>
                                      </p:cBhvr>
                                    </p:animEffect>
                                  </p:childTnLst>
                                </p:cTn>
                              </p:par>
                              <p:par>
                                <p:cTn id="61" presetID="10" presetClass="entr" presetSubtype="0" fill="hold" nodeType="withEffect">
                                  <p:stCondLst>
                                    <p:cond delay="0"/>
                                  </p:stCondLst>
                                  <p:childTnLst>
                                    <p:set>
                                      <p:cBhvr>
                                        <p:cTn id="62" dur="1" fill="hold">
                                          <p:stCondLst>
                                            <p:cond delay="0"/>
                                          </p:stCondLst>
                                        </p:cTn>
                                        <p:tgtEl>
                                          <p:spTgt spid="2035"/>
                                        </p:tgtEl>
                                        <p:attrNameLst>
                                          <p:attrName>style.visibility</p:attrName>
                                        </p:attrNameLst>
                                      </p:cBhvr>
                                      <p:to>
                                        <p:strVal val="visible"/>
                                      </p:to>
                                    </p:set>
                                    <p:animEffect transition="in" filter="fade">
                                      <p:cBhvr>
                                        <p:cTn id="63" dur="1000"/>
                                        <p:tgtEl>
                                          <p:spTgt spid="2035"/>
                                        </p:tgtEl>
                                      </p:cBhvr>
                                    </p:animEffect>
                                  </p:childTnLst>
                                </p:cTn>
                              </p:par>
                              <p:par>
                                <p:cTn id="64" presetID="10" presetClass="entr" presetSubtype="0" fill="hold" nodeType="withEffect">
                                  <p:stCondLst>
                                    <p:cond delay="0"/>
                                  </p:stCondLst>
                                  <p:childTnLst>
                                    <p:set>
                                      <p:cBhvr>
                                        <p:cTn id="65" dur="1" fill="hold">
                                          <p:stCondLst>
                                            <p:cond delay="0"/>
                                          </p:stCondLst>
                                        </p:cTn>
                                        <p:tgtEl>
                                          <p:spTgt spid="2036"/>
                                        </p:tgtEl>
                                        <p:attrNameLst>
                                          <p:attrName>style.visibility</p:attrName>
                                        </p:attrNameLst>
                                      </p:cBhvr>
                                      <p:to>
                                        <p:strVal val="visible"/>
                                      </p:to>
                                    </p:set>
                                    <p:animEffect transition="in" filter="fade">
                                      <p:cBhvr>
                                        <p:cTn id="66" dur="1000"/>
                                        <p:tgtEl>
                                          <p:spTgt spid="2036"/>
                                        </p:tgtEl>
                                      </p:cBhvr>
                                    </p:animEffect>
                                  </p:childTnLst>
                                </p:cTn>
                              </p:par>
                              <p:par>
                                <p:cTn id="67" presetID="10" presetClass="entr" presetSubtype="0" fill="hold" nodeType="with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fade">
                                      <p:cBhvr>
                                        <p:cTn id="69" dur="1000"/>
                                        <p:tgtEl>
                                          <p:spTgt spid="2037"/>
                                        </p:tgtEl>
                                      </p:cBhvr>
                                    </p:animEffect>
                                  </p:childTnLst>
                                </p:cTn>
                              </p:par>
                              <p:par>
                                <p:cTn id="70" presetID="10" presetClass="entr" presetSubtype="0" fill="hold" nodeType="withEffect">
                                  <p:stCondLst>
                                    <p:cond delay="0"/>
                                  </p:stCondLst>
                                  <p:childTnLst>
                                    <p:set>
                                      <p:cBhvr>
                                        <p:cTn id="71" dur="1" fill="hold">
                                          <p:stCondLst>
                                            <p:cond delay="0"/>
                                          </p:stCondLst>
                                        </p:cTn>
                                        <p:tgtEl>
                                          <p:spTgt spid="2046"/>
                                        </p:tgtEl>
                                        <p:attrNameLst>
                                          <p:attrName>style.visibility</p:attrName>
                                        </p:attrNameLst>
                                      </p:cBhvr>
                                      <p:to>
                                        <p:strVal val="visible"/>
                                      </p:to>
                                    </p:set>
                                    <p:animEffect transition="in" filter="fade">
                                      <p:cBhvr>
                                        <p:cTn id="72" dur="1000"/>
                                        <p:tgtEl>
                                          <p:spTgt spid="2046"/>
                                        </p:tgtEl>
                                      </p:cBhvr>
                                    </p:animEffect>
                                  </p:childTnLst>
                                </p:cTn>
                              </p:par>
                              <p:par>
                                <p:cTn id="73" presetID="10" presetClass="entr" presetSubtype="0" fill="hold" nodeType="withEffect">
                                  <p:stCondLst>
                                    <p:cond delay="0"/>
                                  </p:stCondLst>
                                  <p:childTnLst>
                                    <p:set>
                                      <p:cBhvr>
                                        <p:cTn id="74" dur="1" fill="hold">
                                          <p:stCondLst>
                                            <p:cond delay="0"/>
                                          </p:stCondLst>
                                        </p:cTn>
                                        <p:tgtEl>
                                          <p:spTgt spid="2047"/>
                                        </p:tgtEl>
                                        <p:attrNameLst>
                                          <p:attrName>style.visibility</p:attrName>
                                        </p:attrNameLst>
                                      </p:cBhvr>
                                      <p:to>
                                        <p:strVal val="visible"/>
                                      </p:to>
                                    </p:set>
                                    <p:animEffect transition="in" filter="fade">
                                      <p:cBhvr>
                                        <p:cTn id="75" dur="1000"/>
                                        <p:tgtEl>
                                          <p:spTgt spid="20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23"/>
                                        </p:tgtEl>
                                        <p:attrNameLst>
                                          <p:attrName>style.visibility</p:attrName>
                                        </p:attrNameLst>
                                      </p:cBhvr>
                                      <p:to>
                                        <p:strVal val="visible"/>
                                      </p:to>
                                    </p:set>
                                    <p:animEffect transition="in" filter="fade">
                                      <p:cBhvr>
                                        <p:cTn id="80" dur="1000"/>
                                        <p:tgtEl>
                                          <p:spTgt spid="2023"/>
                                        </p:tgtEl>
                                      </p:cBhvr>
                                    </p:animEffect>
                                  </p:childTnLst>
                                </p:cTn>
                              </p:par>
                              <p:par>
                                <p:cTn id="81" presetID="10" presetClass="entr" presetSubtype="0" fill="hold" nodeType="withEffect">
                                  <p:stCondLst>
                                    <p:cond delay="0"/>
                                  </p:stCondLst>
                                  <p:childTnLst>
                                    <p:set>
                                      <p:cBhvr>
                                        <p:cTn id="82" dur="1" fill="hold">
                                          <p:stCondLst>
                                            <p:cond delay="0"/>
                                          </p:stCondLst>
                                        </p:cTn>
                                        <p:tgtEl>
                                          <p:spTgt spid="2038"/>
                                        </p:tgtEl>
                                        <p:attrNameLst>
                                          <p:attrName>style.visibility</p:attrName>
                                        </p:attrNameLst>
                                      </p:cBhvr>
                                      <p:to>
                                        <p:strVal val="visible"/>
                                      </p:to>
                                    </p:set>
                                    <p:animEffect transition="in" filter="fade">
                                      <p:cBhvr>
                                        <p:cTn id="83" dur="1000"/>
                                        <p:tgtEl>
                                          <p:spTgt spid="2038"/>
                                        </p:tgtEl>
                                      </p:cBhvr>
                                    </p:animEffect>
                                  </p:childTnLst>
                                </p:cTn>
                              </p:par>
                              <p:par>
                                <p:cTn id="84" presetID="10" presetClass="entr" presetSubtype="0" fill="hold" nodeType="withEffect">
                                  <p:stCondLst>
                                    <p:cond delay="0"/>
                                  </p:stCondLst>
                                  <p:childTnLst>
                                    <p:set>
                                      <p:cBhvr>
                                        <p:cTn id="85" dur="1" fill="hold">
                                          <p:stCondLst>
                                            <p:cond delay="0"/>
                                          </p:stCondLst>
                                        </p:cTn>
                                        <p:tgtEl>
                                          <p:spTgt spid="2039"/>
                                        </p:tgtEl>
                                        <p:attrNameLst>
                                          <p:attrName>style.visibility</p:attrName>
                                        </p:attrNameLst>
                                      </p:cBhvr>
                                      <p:to>
                                        <p:strVal val="visible"/>
                                      </p:to>
                                    </p:set>
                                    <p:animEffect transition="in" filter="fade">
                                      <p:cBhvr>
                                        <p:cTn id="86" dur="1000"/>
                                        <p:tgtEl>
                                          <p:spTgt spid="2039"/>
                                        </p:tgtEl>
                                      </p:cBhvr>
                                    </p:animEffect>
                                  </p:childTnLst>
                                </p:cTn>
                              </p:par>
                              <p:par>
                                <p:cTn id="87" presetID="10" presetClass="entr" presetSubtype="0" fill="hold" nodeType="withEffect">
                                  <p:stCondLst>
                                    <p:cond delay="0"/>
                                  </p:stCondLst>
                                  <p:childTnLst>
                                    <p:set>
                                      <p:cBhvr>
                                        <p:cTn id="88" dur="1" fill="hold">
                                          <p:stCondLst>
                                            <p:cond delay="0"/>
                                          </p:stCondLst>
                                        </p:cTn>
                                        <p:tgtEl>
                                          <p:spTgt spid="2040"/>
                                        </p:tgtEl>
                                        <p:attrNameLst>
                                          <p:attrName>style.visibility</p:attrName>
                                        </p:attrNameLst>
                                      </p:cBhvr>
                                      <p:to>
                                        <p:strVal val="visible"/>
                                      </p:to>
                                    </p:set>
                                    <p:animEffect transition="in" filter="fade">
                                      <p:cBhvr>
                                        <p:cTn id="89" dur="1000"/>
                                        <p:tgtEl>
                                          <p:spTgt spid="2040"/>
                                        </p:tgtEl>
                                      </p:cBhvr>
                                    </p:animEffect>
                                  </p:childTnLst>
                                </p:cTn>
                              </p:par>
                              <p:par>
                                <p:cTn id="90" presetID="10" presetClass="entr" presetSubtype="0" fill="hold" nodeType="withEffect">
                                  <p:stCondLst>
                                    <p:cond delay="0"/>
                                  </p:stCondLst>
                                  <p:childTnLst>
                                    <p:set>
                                      <p:cBhvr>
                                        <p:cTn id="91" dur="1" fill="hold">
                                          <p:stCondLst>
                                            <p:cond delay="0"/>
                                          </p:stCondLst>
                                        </p:cTn>
                                        <p:tgtEl>
                                          <p:spTgt spid="2041"/>
                                        </p:tgtEl>
                                        <p:attrNameLst>
                                          <p:attrName>style.visibility</p:attrName>
                                        </p:attrNameLst>
                                      </p:cBhvr>
                                      <p:to>
                                        <p:strVal val="visible"/>
                                      </p:to>
                                    </p:set>
                                    <p:animEffect transition="in" filter="fade">
                                      <p:cBhvr>
                                        <p:cTn id="92" dur="1000"/>
                                        <p:tgtEl>
                                          <p:spTgt spid="2041"/>
                                        </p:tgtEl>
                                      </p:cBhvr>
                                    </p:animEffect>
                                  </p:childTnLst>
                                </p:cTn>
                              </p:par>
                              <p:par>
                                <p:cTn id="93" presetID="10" presetClass="entr" presetSubtype="0" fill="hold" nodeType="withEffect">
                                  <p:stCondLst>
                                    <p:cond delay="0"/>
                                  </p:stCondLst>
                                  <p:childTnLst>
                                    <p:set>
                                      <p:cBhvr>
                                        <p:cTn id="94" dur="1" fill="hold">
                                          <p:stCondLst>
                                            <p:cond delay="0"/>
                                          </p:stCondLst>
                                        </p:cTn>
                                        <p:tgtEl>
                                          <p:spTgt spid="2044"/>
                                        </p:tgtEl>
                                        <p:attrNameLst>
                                          <p:attrName>style.visibility</p:attrName>
                                        </p:attrNameLst>
                                      </p:cBhvr>
                                      <p:to>
                                        <p:strVal val="visible"/>
                                      </p:to>
                                    </p:set>
                                    <p:animEffect transition="in" filter="fade">
                                      <p:cBhvr>
                                        <p:cTn id="95" dur="1000"/>
                                        <p:tgtEl>
                                          <p:spTgt spid="2044"/>
                                        </p:tgtEl>
                                      </p:cBhvr>
                                    </p:animEffect>
                                  </p:childTnLst>
                                </p:cTn>
                              </p:par>
                              <p:par>
                                <p:cTn id="96" presetID="10" presetClass="entr" presetSubtype="0" fill="hold" nodeType="withEffect">
                                  <p:stCondLst>
                                    <p:cond delay="0"/>
                                  </p:stCondLst>
                                  <p:childTnLst>
                                    <p:set>
                                      <p:cBhvr>
                                        <p:cTn id="97" dur="1" fill="hold">
                                          <p:stCondLst>
                                            <p:cond delay="0"/>
                                          </p:stCondLst>
                                        </p:cTn>
                                        <p:tgtEl>
                                          <p:spTgt spid="2042"/>
                                        </p:tgtEl>
                                        <p:attrNameLst>
                                          <p:attrName>style.visibility</p:attrName>
                                        </p:attrNameLst>
                                      </p:cBhvr>
                                      <p:to>
                                        <p:strVal val="visible"/>
                                      </p:to>
                                    </p:set>
                                    <p:animEffect transition="in" filter="fade">
                                      <p:cBhvr>
                                        <p:cTn id="98" dur="1000"/>
                                        <p:tgtEl>
                                          <p:spTgt spid="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3"/>
        <p:cNvGrpSpPr/>
        <p:nvPr/>
      </p:nvGrpSpPr>
      <p:grpSpPr>
        <a:xfrm>
          <a:off x="0" y="0"/>
          <a:ext cx="0" cy="0"/>
          <a:chOff x="0" y="0"/>
          <a:chExt cx="0" cy="0"/>
        </a:xfrm>
      </p:grpSpPr>
      <p:sp>
        <p:nvSpPr>
          <p:cNvPr id="2304" name="Google Shape;2304;p101"/>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4"/>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4"/>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26"/>
                                        </p:tgtEl>
                                        <p:attrNameLst>
                                          <p:attrName>style.visibility</p:attrName>
                                        </p:attrNameLst>
                                      </p:cBhvr>
                                      <p:to>
                                        <p:strVal val="visible"/>
                                      </p:to>
                                    </p:set>
                                    <p:anim calcmode="lin" valueType="num">
                                      <p:cBhvr additive="base">
                                        <p:cTn id="7" dur="1000"/>
                                        <p:tgtEl>
                                          <p:spTgt spid="232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7"/>
                                        </p:tgtEl>
                                        <p:attrNameLst>
                                          <p:attrName>style.visibility</p:attrName>
                                        </p:attrNameLst>
                                      </p:cBhvr>
                                      <p:to>
                                        <p:strVal val="visible"/>
                                      </p:to>
                                    </p:set>
                                    <p:animEffect transition="in" filter="fade">
                                      <p:cBhvr>
                                        <p:cTn id="10" dur="10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06"/>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a:t>
            </a:r>
            <a:endParaRPr/>
          </a:p>
        </p:txBody>
      </p:sp>
      <p:sp>
        <p:nvSpPr>
          <p:cNvPr id="2338" name="Google Shape;2338;p106"/>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made of hydrogen and helium</a:t>
            </a:r>
            <a:endParaRPr/>
          </a:p>
        </p:txBody>
      </p:sp>
      <p:sp>
        <p:nvSpPr>
          <p:cNvPr id="2339" name="Google Shape;2339;p106"/>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a:t>
            </a:r>
            <a:endParaRPr/>
          </a:p>
        </p:txBody>
      </p:sp>
      <p:sp>
        <p:nvSpPr>
          <p:cNvPr id="2340" name="Google Shape;2340;p106"/>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a:t>
            </a:r>
            <a:endParaRPr/>
          </a:p>
        </p:txBody>
      </p:sp>
      <p:sp>
        <p:nvSpPr>
          <p:cNvPr id="2341" name="Google Shape;2341;p106"/>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a:t>
            </a:r>
            <a:endParaRPr/>
          </a:p>
        </p:txBody>
      </p:sp>
      <p:sp>
        <p:nvSpPr>
          <p:cNvPr id="2342" name="Google Shape;2342;p106"/>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2343" name="Google Shape;2343;p10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Psychographic Segmentation</a:t>
            </a:r>
            <a:endParaRPr/>
          </a:p>
        </p:txBody>
      </p:sp>
      <p:grpSp>
        <p:nvGrpSpPr>
          <p:cNvPr id="2344" name="Google Shape;2344;p106"/>
          <p:cNvGrpSpPr/>
          <p:nvPr/>
        </p:nvGrpSpPr>
        <p:grpSpPr>
          <a:xfrm>
            <a:off x="3712820" y="2169710"/>
            <a:ext cx="1541574" cy="1469637"/>
            <a:chOff x="2952375" y="2196100"/>
            <a:chExt cx="1812550" cy="1732450"/>
          </a:xfrm>
        </p:grpSpPr>
        <p:sp>
          <p:nvSpPr>
            <p:cNvPr id="2345" name="Google Shape;2345;p106"/>
            <p:cNvSpPr/>
            <p:nvPr/>
          </p:nvSpPr>
          <p:spPr>
            <a:xfrm>
              <a:off x="3724225" y="3212775"/>
              <a:ext cx="501075" cy="714150"/>
            </a:xfrm>
            <a:custGeom>
              <a:avLst/>
              <a:gdLst/>
              <a:ahLst/>
              <a:cxnLst/>
              <a:rect l="l" t="t" r="r" b="b"/>
              <a:pathLst>
                <a:path w="20043" h="28566" extrusionOk="0">
                  <a:moveTo>
                    <a:pt x="0" y="3407"/>
                  </a:moveTo>
                  <a:lnTo>
                    <a:pt x="2025" y="7160"/>
                  </a:lnTo>
                  <a:lnTo>
                    <a:pt x="4181" y="9393"/>
                  </a:lnTo>
                  <a:lnTo>
                    <a:pt x="4258" y="10625"/>
                  </a:lnTo>
                  <a:lnTo>
                    <a:pt x="10495" y="16631"/>
                  </a:lnTo>
                  <a:lnTo>
                    <a:pt x="12574" y="19480"/>
                  </a:lnTo>
                  <a:lnTo>
                    <a:pt x="12882" y="26795"/>
                  </a:lnTo>
                  <a:lnTo>
                    <a:pt x="18349" y="28566"/>
                  </a:lnTo>
                  <a:lnTo>
                    <a:pt x="18811" y="23946"/>
                  </a:lnTo>
                  <a:lnTo>
                    <a:pt x="17194" y="19018"/>
                  </a:lnTo>
                  <a:lnTo>
                    <a:pt x="14884" y="15168"/>
                  </a:lnTo>
                  <a:lnTo>
                    <a:pt x="15346" y="12088"/>
                  </a:lnTo>
                  <a:lnTo>
                    <a:pt x="20043" y="9008"/>
                  </a:lnTo>
                  <a:lnTo>
                    <a:pt x="17733" y="8469"/>
                  </a:lnTo>
                  <a:lnTo>
                    <a:pt x="15423" y="6313"/>
                  </a:lnTo>
                  <a:lnTo>
                    <a:pt x="15269" y="4773"/>
                  </a:lnTo>
                  <a:lnTo>
                    <a:pt x="15962" y="3156"/>
                  </a:lnTo>
                  <a:lnTo>
                    <a:pt x="17425" y="3926"/>
                  </a:lnTo>
                  <a:lnTo>
                    <a:pt x="17964" y="1077"/>
                  </a:lnTo>
                  <a:lnTo>
                    <a:pt x="16270" y="538"/>
                  </a:lnTo>
                  <a:lnTo>
                    <a:pt x="12882" y="0"/>
                  </a:lnTo>
                  <a:lnTo>
                    <a:pt x="9725" y="1308"/>
                  </a:lnTo>
                  <a:lnTo>
                    <a:pt x="7107" y="1385"/>
                  </a:lnTo>
                  <a:lnTo>
                    <a:pt x="4412" y="1077"/>
                  </a:lnTo>
                  <a:close/>
                </a:path>
              </a:pathLst>
            </a:custGeom>
            <a:solidFill>
              <a:schemeClr val="accent1"/>
            </a:solidFill>
            <a:ln>
              <a:noFill/>
            </a:ln>
          </p:spPr>
        </p:sp>
        <p:sp>
          <p:nvSpPr>
            <p:cNvPr id="2346" name="Google Shape;2346;p106"/>
            <p:cNvSpPr/>
            <p:nvPr/>
          </p:nvSpPr>
          <p:spPr>
            <a:xfrm>
              <a:off x="4100175" y="3216600"/>
              <a:ext cx="435025" cy="346500"/>
            </a:xfrm>
            <a:custGeom>
              <a:avLst/>
              <a:gdLst/>
              <a:ahLst/>
              <a:cxnLst/>
              <a:rect l="l" t="t" r="r" b="b"/>
              <a:pathLst>
                <a:path w="17401" h="13860" extrusionOk="0">
                  <a:moveTo>
                    <a:pt x="6930" y="4620"/>
                  </a:moveTo>
                  <a:lnTo>
                    <a:pt x="5621" y="1848"/>
                  </a:lnTo>
                  <a:lnTo>
                    <a:pt x="2541" y="1694"/>
                  </a:lnTo>
                  <a:lnTo>
                    <a:pt x="2156" y="3542"/>
                  </a:lnTo>
                  <a:lnTo>
                    <a:pt x="847" y="3234"/>
                  </a:lnTo>
                  <a:lnTo>
                    <a:pt x="0" y="4928"/>
                  </a:lnTo>
                  <a:lnTo>
                    <a:pt x="1001" y="7238"/>
                  </a:lnTo>
                  <a:lnTo>
                    <a:pt x="4851" y="9471"/>
                  </a:lnTo>
                  <a:lnTo>
                    <a:pt x="4774" y="11935"/>
                  </a:lnTo>
                  <a:lnTo>
                    <a:pt x="5544" y="13860"/>
                  </a:lnTo>
                  <a:lnTo>
                    <a:pt x="6545" y="13706"/>
                  </a:lnTo>
                  <a:lnTo>
                    <a:pt x="6776" y="9933"/>
                  </a:lnTo>
                  <a:lnTo>
                    <a:pt x="9009" y="13244"/>
                  </a:lnTo>
                  <a:lnTo>
                    <a:pt x="10626" y="13475"/>
                  </a:lnTo>
                  <a:lnTo>
                    <a:pt x="11011" y="12166"/>
                  </a:lnTo>
                  <a:lnTo>
                    <a:pt x="9163" y="9471"/>
                  </a:lnTo>
                  <a:lnTo>
                    <a:pt x="13167" y="11858"/>
                  </a:lnTo>
                  <a:lnTo>
                    <a:pt x="14707" y="11088"/>
                  </a:lnTo>
                  <a:lnTo>
                    <a:pt x="14014" y="9163"/>
                  </a:lnTo>
                  <a:lnTo>
                    <a:pt x="12628" y="8316"/>
                  </a:lnTo>
                  <a:lnTo>
                    <a:pt x="15323" y="9317"/>
                  </a:lnTo>
                  <a:lnTo>
                    <a:pt x="16862" y="8624"/>
                  </a:lnTo>
                  <a:lnTo>
                    <a:pt x="14707" y="7007"/>
                  </a:lnTo>
                  <a:lnTo>
                    <a:pt x="16631" y="6006"/>
                  </a:lnTo>
                  <a:lnTo>
                    <a:pt x="17401" y="3388"/>
                  </a:lnTo>
                  <a:lnTo>
                    <a:pt x="15862" y="2310"/>
                  </a:lnTo>
                  <a:lnTo>
                    <a:pt x="14553" y="2772"/>
                  </a:lnTo>
                  <a:lnTo>
                    <a:pt x="13013" y="4235"/>
                  </a:lnTo>
                  <a:lnTo>
                    <a:pt x="13244" y="1848"/>
                  </a:lnTo>
                  <a:lnTo>
                    <a:pt x="11088" y="693"/>
                  </a:lnTo>
                  <a:lnTo>
                    <a:pt x="10395" y="1848"/>
                  </a:lnTo>
                  <a:lnTo>
                    <a:pt x="9317" y="0"/>
                  </a:lnTo>
                  <a:lnTo>
                    <a:pt x="7546" y="1386"/>
                  </a:lnTo>
                  <a:close/>
                </a:path>
              </a:pathLst>
            </a:custGeom>
            <a:solidFill>
              <a:schemeClr val="accent2"/>
            </a:solidFill>
            <a:ln>
              <a:noFill/>
            </a:ln>
          </p:spPr>
        </p:sp>
        <p:sp>
          <p:nvSpPr>
            <p:cNvPr id="2347" name="Google Shape;2347;p106"/>
            <p:cNvSpPr/>
            <p:nvPr/>
          </p:nvSpPr>
          <p:spPr>
            <a:xfrm>
              <a:off x="3206600" y="2705425"/>
              <a:ext cx="1104275" cy="641500"/>
            </a:xfrm>
            <a:custGeom>
              <a:avLst/>
              <a:gdLst/>
              <a:ahLst/>
              <a:cxnLst/>
              <a:rect l="l" t="t" r="r" b="b"/>
              <a:pathLst>
                <a:path w="44171" h="25660" extrusionOk="0">
                  <a:moveTo>
                    <a:pt x="25862" y="10487"/>
                  </a:moveTo>
                  <a:cubicBezTo>
                    <a:pt x="25946" y="10571"/>
                    <a:pt x="26030" y="10655"/>
                    <a:pt x="26134" y="10718"/>
                  </a:cubicBezTo>
                  <a:cubicBezTo>
                    <a:pt x="26134" y="10759"/>
                    <a:pt x="26113" y="10801"/>
                    <a:pt x="26092" y="10843"/>
                  </a:cubicBezTo>
                  <a:cubicBezTo>
                    <a:pt x="26009" y="10739"/>
                    <a:pt x="25883" y="10634"/>
                    <a:pt x="25779" y="10529"/>
                  </a:cubicBezTo>
                  <a:cubicBezTo>
                    <a:pt x="25799" y="10529"/>
                    <a:pt x="25820" y="10508"/>
                    <a:pt x="25862" y="10487"/>
                  </a:cubicBezTo>
                  <a:close/>
                  <a:moveTo>
                    <a:pt x="27934" y="16723"/>
                  </a:moveTo>
                  <a:cubicBezTo>
                    <a:pt x="28080" y="16744"/>
                    <a:pt x="28247" y="16765"/>
                    <a:pt x="28415" y="16785"/>
                  </a:cubicBezTo>
                  <a:cubicBezTo>
                    <a:pt x="28436" y="16806"/>
                    <a:pt x="28478" y="16827"/>
                    <a:pt x="28499" y="16827"/>
                  </a:cubicBezTo>
                  <a:cubicBezTo>
                    <a:pt x="28708" y="16911"/>
                    <a:pt x="28854" y="16995"/>
                    <a:pt x="29001" y="17120"/>
                  </a:cubicBezTo>
                  <a:cubicBezTo>
                    <a:pt x="28708" y="17204"/>
                    <a:pt x="28415" y="17267"/>
                    <a:pt x="28122" y="17350"/>
                  </a:cubicBezTo>
                  <a:cubicBezTo>
                    <a:pt x="27996" y="17329"/>
                    <a:pt x="27871" y="17329"/>
                    <a:pt x="27724" y="17309"/>
                  </a:cubicBezTo>
                  <a:cubicBezTo>
                    <a:pt x="27766" y="17099"/>
                    <a:pt x="27808" y="16911"/>
                    <a:pt x="27892" y="16723"/>
                  </a:cubicBezTo>
                  <a:close/>
                  <a:moveTo>
                    <a:pt x="18246" y="20322"/>
                  </a:moveTo>
                  <a:cubicBezTo>
                    <a:pt x="18455" y="20426"/>
                    <a:pt x="18664" y="20510"/>
                    <a:pt x="18874" y="20552"/>
                  </a:cubicBezTo>
                  <a:cubicBezTo>
                    <a:pt x="18811" y="20594"/>
                    <a:pt x="18748" y="20656"/>
                    <a:pt x="18664" y="20698"/>
                  </a:cubicBezTo>
                  <a:cubicBezTo>
                    <a:pt x="18602" y="20614"/>
                    <a:pt x="18518" y="20552"/>
                    <a:pt x="18413" y="20489"/>
                  </a:cubicBezTo>
                  <a:cubicBezTo>
                    <a:pt x="18372" y="20447"/>
                    <a:pt x="18309" y="20426"/>
                    <a:pt x="18246" y="20405"/>
                  </a:cubicBezTo>
                  <a:cubicBezTo>
                    <a:pt x="18246" y="20363"/>
                    <a:pt x="18246" y="20342"/>
                    <a:pt x="18246" y="20322"/>
                  </a:cubicBezTo>
                  <a:close/>
                  <a:moveTo>
                    <a:pt x="32335" y="0"/>
                  </a:moveTo>
                  <a:cubicBezTo>
                    <a:pt x="32091" y="0"/>
                    <a:pt x="31844" y="9"/>
                    <a:pt x="31595" y="26"/>
                  </a:cubicBezTo>
                  <a:cubicBezTo>
                    <a:pt x="29942" y="151"/>
                    <a:pt x="27829" y="402"/>
                    <a:pt x="26302" y="1302"/>
                  </a:cubicBezTo>
                  <a:cubicBezTo>
                    <a:pt x="25297" y="1407"/>
                    <a:pt x="24293" y="1574"/>
                    <a:pt x="23289" y="1783"/>
                  </a:cubicBezTo>
                  <a:cubicBezTo>
                    <a:pt x="21385" y="2181"/>
                    <a:pt x="19376" y="2348"/>
                    <a:pt x="17493" y="2871"/>
                  </a:cubicBezTo>
                  <a:cubicBezTo>
                    <a:pt x="14773" y="3645"/>
                    <a:pt x="11488" y="5989"/>
                    <a:pt x="11425" y="9065"/>
                  </a:cubicBezTo>
                  <a:cubicBezTo>
                    <a:pt x="11341" y="9441"/>
                    <a:pt x="11299" y="9797"/>
                    <a:pt x="11278" y="10174"/>
                  </a:cubicBezTo>
                  <a:cubicBezTo>
                    <a:pt x="11027" y="10362"/>
                    <a:pt x="10902" y="10655"/>
                    <a:pt x="10944" y="11073"/>
                  </a:cubicBezTo>
                  <a:cubicBezTo>
                    <a:pt x="11153" y="12454"/>
                    <a:pt x="11760" y="13731"/>
                    <a:pt x="12513" y="14881"/>
                  </a:cubicBezTo>
                  <a:cubicBezTo>
                    <a:pt x="12659" y="15112"/>
                    <a:pt x="12806" y="15342"/>
                    <a:pt x="12994" y="15551"/>
                  </a:cubicBezTo>
                  <a:cubicBezTo>
                    <a:pt x="13182" y="15760"/>
                    <a:pt x="13392" y="15886"/>
                    <a:pt x="13622" y="15948"/>
                  </a:cubicBezTo>
                  <a:cubicBezTo>
                    <a:pt x="13350" y="16765"/>
                    <a:pt x="13120" y="17622"/>
                    <a:pt x="12869" y="18459"/>
                  </a:cubicBezTo>
                  <a:cubicBezTo>
                    <a:pt x="12638" y="18501"/>
                    <a:pt x="12450" y="18669"/>
                    <a:pt x="12387" y="18941"/>
                  </a:cubicBezTo>
                  <a:cubicBezTo>
                    <a:pt x="12325" y="19171"/>
                    <a:pt x="12262" y="19401"/>
                    <a:pt x="12220" y="19610"/>
                  </a:cubicBezTo>
                  <a:cubicBezTo>
                    <a:pt x="11948" y="20531"/>
                    <a:pt x="11571" y="21389"/>
                    <a:pt x="11153" y="22246"/>
                  </a:cubicBezTo>
                  <a:cubicBezTo>
                    <a:pt x="11132" y="22288"/>
                    <a:pt x="11111" y="22309"/>
                    <a:pt x="11111" y="22351"/>
                  </a:cubicBezTo>
                  <a:cubicBezTo>
                    <a:pt x="11069" y="22372"/>
                    <a:pt x="11027" y="22372"/>
                    <a:pt x="10986" y="22414"/>
                  </a:cubicBezTo>
                  <a:cubicBezTo>
                    <a:pt x="10797" y="22498"/>
                    <a:pt x="10693" y="22623"/>
                    <a:pt x="10630" y="22791"/>
                  </a:cubicBezTo>
                  <a:cubicBezTo>
                    <a:pt x="10400" y="23063"/>
                    <a:pt x="10149" y="23314"/>
                    <a:pt x="9877" y="23523"/>
                  </a:cubicBezTo>
                  <a:cubicBezTo>
                    <a:pt x="9804" y="23486"/>
                    <a:pt x="9724" y="23464"/>
                    <a:pt x="9632" y="23464"/>
                  </a:cubicBezTo>
                  <a:cubicBezTo>
                    <a:pt x="9567" y="23464"/>
                    <a:pt x="9495" y="23476"/>
                    <a:pt x="9416" y="23502"/>
                  </a:cubicBezTo>
                  <a:cubicBezTo>
                    <a:pt x="8977" y="23627"/>
                    <a:pt x="8579" y="23753"/>
                    <a:pt x="8161" y="23983"/>
                  </a:cubicBezTo>
                  <a:cubicBezTo>
                    <a:pt x="8098" y="24025"/>
                    <a:pt x="8035" y="24067"/>
                    <a:pt x="7993" y="24130"/>
                  </a:cubicBezTo>
                  <a:cubicBezTo>
                    <a:pt x="7931" y="24151"/>
                    <a:pt x="7847" y="24171"/>
                    <a:pt x="7763" y="24192"/>
                  </a:cubicBezTo>
                  <a:cubicBezTo>
                    <a:pt x="7701" y="24192"/>
                    <a:pt x="7638" y="24171"/>
                    <a:pt x="7596" y="24171"/>
                  </a:cubicBezTo>
                  <a:lnTo>
                    <a:pt x="6445" y="24171"/>
                  </a:lnTo>
                  <a:cubicBezTo>
                    <a:pt x="6194" y="24171"/>
                    <a:pt x="6048" y="24297"/>
                    <a:pt x="5985" y="24485"/>
                  </a:cubicBezTo>
                  <a:cubicBezTo>
                    <a:pt x="5922" y="24485"/>
                    <a:pt x="5859" y="24506"/>
                    <a:pt x="5796" y="24506"/>
                  </a:cubicBezTo>
                  <a:cubicBezTo>
                    <a:pt x="5776" y="24339"/>
                    <a:pt x="5671" y="24171"/>
                    <a:pt x="5462" y="24088"/>
                  </a:cubicBezTo>
                  <a:cubicBezTo>
                    <a:pt x="5273" y="24025"/>
                    <a:pt x="5064" y="23941"/>
                    <a:pt x="4876" y="23879"/>
                  </a:cubicBezTo>
                  <a:cubicBezTo>
                    <a:pt x="4813" y="23795"/>
                    <a:pt x="4729" y="23711"/>
                    <a:pt x="4625" y="23669"/>
                  </a:cubicBezTo>
                  <a:cubicBezTo>
                    <a:pt x="4332" y="23544"/>
                    <a:pt x="4081" y="23502"/>
                    <a:pt x="3788" y="23481"/>
                  </a:cubicBezTo>
                  <a:cubicBezTo>
                    <a:pt x="3788" y="23481"/>
                    <a:pt x="3683" y="23481"/>
                    <a:pt x="3620" y="23460"/>
                  </a:cubicBezTo>
                  <a:cubicBezTo>
                    <a:pt x="3579" y="23460"/>
                    <a:pt x="3537" y="23481"/>
                    <a:pt x="3495" y="23481"/>
                  </a:cubicBezTo>
                  <a:cubicBezTo>
                    <a:pt x="3411" y="23502"/>
                    <a:pt x="3327" y="23523"/>
                    <a:pt x="3265" y="23586"/>
                  </a:cubicBezTo>
                  <a:cubicBezTo>
                    <a:pt x="3265" y="23565"/>
                    <a:pt x="3265" y="23565"/>
                    <a:pt x="3265" y="23544"/>
                  </a:cubicBezTo>
                  <a:cubicBezTo>
                    <a:pt x="3286" y="23502"/>
                    <a:pt x="3286" y="23439"/>
                    <a:pt x="3286" y="23397"/>
                  </a:cubicBezTo>
                  <a:cubicBezTo>
                    <a:pt x="3307" y="23167"/>
                    <a:pt x="3160" y="23000"/>
                    <a:pt x="2909" y="23000"/>
                  </a:cubicBezTo>
                  <a:cubicBezTo>
                    <a:pt x="2868" y="22998"/>
                    <a:pt x="2827" y="22997"/>
                    <a:pt x="2787" y="22997"/>
                  </a:cubicBezTo>
                  <a:cubicBezTo>
                    <a:pt x="2439" y="22997"/>
                    <a:pt x="2126" y="23075"/>
                    <a:pt x="1863" y="23188"/>
                  </a:cubicBezTo>
                  <a:cubicBezTo>
                    <a:pt x="1800" y="23167"/>
                    <a:pt x="1716" y="23146"/>
                    <a:pt x="1612" y="23146"/>
                  </a:cubicBezTo>
                  <a:cubicBezTo>
                    <a:pt x="1172" y="23167"/>
                    <a:pt x="817" y="23251"/>
                    <a:pt x="461" y="23502"/>
                  </a:cubicBezTo>
                  <a:cubicBezTo>
                    <a:pt x="1" y="23837"/>
                    <a:pt x="126" y="24569"/>
                    <a:pt x="691" y="24674"/>
                  </a:cubicBezTo>
                  <a:cubicBezTo>
                    <a:pt x="754" y="24695"/>
                    <a:pt x="817" y="24695"/>
                    <a:pt x="879" y="24715"/>
                  </a:cubicBezTo>
                  <a:cubicBezTo>
                    <a:pt x="879" y="24778"/>
                    <a:pt x="858" y="24862"/>
                    <a:pt x="858" y="24925"/>
                  </a:cubicBezTo>
                  <a:cubicBezTo>
                    <a:pt x="858" y="25224"/>
                    <a:pt x="1147" y="25404"/>
                    <a:pt x="1417" y="25404"/>
                  </a:cubicBezTo>
                  <a:cubicBezTo>
                    <a:pt x="1600" y="25404"/>
                    <a:pt x="1774" y="25320"/>
                    <a:pt x="1842" y="25134"/>
                  </a:cubicBezTo>
                  <a:cubicBezTo>
                    <a:pt x="1863" y="25092"/>
                    <a:pt x="1863" y="25071"/>
                    <a:pt x="1884" y="25029"/>
                  </a:cubicBezTo>
                  <a:cubicBezTo>
                    <a:pt x="1967" y="25050"/>
                    <a:pt x="2051" y="25071"/>
                    <a:pt x="2156" y="25071"/>
                  </a:cubicBezTo>
                  <a:cubicBezTo>
                    <a:pt x="2177" y="25092"/>
                    <a:pt x="2198" y="25092"/>
                    <a:pt x="2219" y="25113"/>
                  </a:cubicBezTo>
                  <a:cubicBezTo>
                    <a:pt x="2281" y="25239"/>
                    <a:pt x="2407" y="25364"/>
                    <a:pt x="2553" y="25406"/>
                  </a:cubicBezTo>
                  <a:cubicBezTo>
                    <a:pt x="3076" y="25532"/>
                    <a:pt x="3579" y="25532"/>
                    <a:pt x="4123" y="25532"/>
                  </a:cubicBezTo>
                  <a:lnTo>
                    <a:pt x="4206" y="25532"/>
                  </a:lnTo>
                  <a:cubicBezTo>
                    <a:pt x="4554" y="25625"/>
                    <a:pt x="4889" y="25660"/>
                    <a:pt x="5218" y="25660"/>
                  </a:cubicBezTo>
                  <a:cubicBezTo>
                    <a:pt x="5700" y="25660"/>
                    <a:pt x="6170" y="25585"/>
                    <a:pt x="6654" y="25511"/>
                  </a:cubicBezTo>
                  <a:cubicBezTo>
                    <a:pt x="6801" y="25532"/>
                    <a:pt x="6947" y="25573"/>
                    <a:pt x="7094" y="25615"/>
                  </a:cubicBezTo>
                  <a:cubicBezTo>
                    <a:pt x="7128" y="25621"/>
                    <a:pt x="7161" y="25624"/>
                    <a:pt x="7194" y="25624"/>
                  </a:cubicBezTo>
                  <a:cubicBezTo>
                    <a:pt x="7379" y="25624"/>
                    <a:pt x="7531" y="25527"/>
                    <a:pt x="7638" y="25385"/>
                  </a:cubicBezTo>
                  <a:cubicBezTo>
                    <a:pt x="8014" y="25322"/>
                    <a:pt x="8349" y="25218"/>
                    <a:pt x="8705" y="25071"/>
                  </a:cubicBezTo>
                  <a:cubicBezTo>
                    <a:pt x="8738" y="25072"/>
                    <a:pt x="8771" y="25073"/>
                    <a:pt x="8804" y="25073"/>
                  </a:cubicBezTo>
                  <a:cubicBezTo>
                    <a:pt x="9908" y="25073"/>
                    <a:pt x="10778" y="24398"/>
                    <a:pt x="11530" y="23586"/>
                  </a:cubicBezTo>
                  <a:cubicBezTo>
                    <a:pt x="12074" y="23439"/>
                    <a:pt x="12555" y="23188"/>
                    <a:pt x="12973" y="22832"/>
                  </a:cubicBezTo>
                  <a:cubicBezTo>
                    <a:pt x="12973" y="22832"/>
                    <a:pt x="12994" y="22853"/>
                    <a:pt x="12994" y="22853"/>
                  </a:cubicBezTo>
                  <a:cubicBezTo>
                    <a:pt x="13475" y="23042"/>
                    <a:pt x="13957" y="23042"/>
                    <a:pt x="14480" y="23042"/>
                  </a:cubicBezTo>
                  <a:cubicBezTo>
                    <a:pt x="14794" y="23042"/>
                    <a:pt x="14961" y="22644"/>
                    <a:pt x="14794" y="22393"/>
                  </a:cubicBezTo>
                  <a:cubicBezTo>
                    <a:pt x="14773" y="22372"/>
                    <a:pt x="14773" y="22351"/>
                    <a:pt x="14752" y="22330"/>
                  </a:cubicBezTo>
                  <a:cubicBezTo>
                    <a:pt x="14815" y="22226"/>
                    <a:pt x="14815" y="22079"/>
                    <a:pt x="14731" y="21974"/>
                  </a:cubicBezTo>
                  <a:cubicBezTo>
                    <a:pt x="14752" y="21807"/>
                    <a:pt x="14668" y="21619"/>
                    <a:pt x="14543" y="21472"/>
                  </a:cubicBezTo>
                  <a:cubicBezTo>
                    <a:pt x="14522" y="21326"/>
                    <a:pt x="14501" y="21158"/>
                    <a:pt x="14480" y="20991"/>
                  </a:cubicBezTo>
                  <a:cubicBezTo>
                    <a:pt x="14689" y="20949"/>
                    <a:pt x="14856" y="20782"/>
                    <a:pt x="14856" y="20510"/>
                  </a:cubicBezTo>
                  <a:cubicBezTo>
                    <a:pt x="14940" y="19924"/>
                    <a:pt x="14982" y="19359"/>
                    <a:pt x="15045" y="18815"/>
                  </a:cubicBezTo>
                  <a:cubicBezTo>
                    <a:pt x="15066" y="18815"/>
                    <a:pt x="15087" y="18794"/>
                    <a:pt x="15107" y="18794"/>
                  </a:cubicBezTo>
                  <a:cubicBezTo>
                    <a:pt x="15128" y="18920"/>
                    <a:pt x="15149" y="19045"/>
                    <a:pt x="15191" y="19171"/>
                  </a:cubicBezTo>
                  <a:cubicBezTo>
                    <a:pt x="15149" y="19296"/>
                    <a:pt x="15107" y="19443"/>
                    <a:pt x="15087" y="19589"/>
                  </a:cubicBezTo>
                  <a:cubicBezTo>
                    <a:pt x="14961" y="19882"/>
                    <a:pt x="14940" y="20217"/>
                    <a:pt x="15066" y="20489"/>
                  </a:cubicBezTo>
                  <a:cubicBezTo>
                    <a:pt x="15149" y="20719"/>
                    <a:pt x="15254" y="20928"/>
                    <a:pt x="15359" y="21138"/>
                  </a:cubicBezTo>
                  <a:cubicBezTo>
                    <a:pt x="15212" y="21493"/>
                    <a:pt x="15212" y="21933"/>
                    <a:pt x="15442" y="22309"/>
                  </a:cubicBezTo>
                  <a:cubicBezTo>
                    <a:pt x="15965" y="23188"/>
                    <a:pt x="16928" y="24192"/>
                    <a:pt x="17995" y="24234"/>
                  </a:cubicBezTo>
                  <a:cubicBezTo>
                    <a:pt x="18120" y="24234"/>
                    <a:pt x="18225" y="24234"/>
                    <a:pt x="18351" y="24213"/>
                  </a:cubicBezTo>
                  <a:cubicBezTo>
                    <a:pt x="18449" y="24219"/>
                    <a:pt x="18547" y="24222"/>
                    <a:pt x="18644" y="24222"/>
                  </a:cubicBezTo>
                  <a:cubicBezTo>
                    <a:pt x="19248" y="24222"/>
                    <a:pt x="19827" y="24107"/>
                    <a:pt x="20422" y="23837"/>
                  </a:cubicBezTo>
                  <a:cubicBezTo>
                    <a:pt x="20820" y="23648"/>
                    <a:pt x="21050" y="23355"/>
                    <a:pt x="21154" y="23042"/>
                  </a:cubicBezTo>
                  <a:cubicBezTo>
                    <a:pt x="21845" y="22623"/>
                    <a:pt x="22514" y="22184"/>
                    <a:pt x="23226" y="21807"/>
                  </a:cubicBezTo>
                  <a:cubicBezTo>
                    <a:pt x="24251" y="21661"/>
                    <a:pt x="25214" y="21326"/>
                    <a:pt x="26197" y="21054"/>
                  </a:cubicBezTo>
                  <a:cubicBezTo>
                    <a:pt x="26239" y="21075"/>
                    <a:pt x="26260" y="21096"/>
                    <a:pt x="26281" y="21096"/>
                  </a:cubicBezTo>
                  <a:cubicBezTo>
                    <a:pt x="26699" y="21305"/>
                    <a:pt x="27139" y="21410"/>
                    <a:pt x="27578" y="21451"/>
                  </a:cubicBezTo>
                  <a:cubicBezTo>
                    <a:pt x="28006" y="21614"/>
                    <a:pt x="28462" y="21692"/>
                    <a:pt x="28920" y="21692"/>
                  </a:cubicBezTo>
                  <a:cubicBezTo>
                    <a:pt x="30052" y="21692"/>
                    <a:pt x="31197" y="21218"/>
                    <a:pt x="31972" y="20384"/>
                  </a:cubicBezTo>
                  <a:cubicBezTo>
                    <a:pt x="32125" y="20446"/>
                    <a:pt x="32278" y="20484"/>
                    <a:pt x="32423" y="20484"/>
                  </a:cubicBezTo>
                  <a:cubicBezTo>
                    <a:pt x="32476" y="20484"/>
                    <a:pt x="32528" y="20479"/>
                    <a:pt x="32579" y="20468"/>
                  </a:cubicBezTo>
                  <a:cubicBezTo>
                    <a:pt x="32830" y="20426"/>
                    <a:pt x="33039" y="20384"/>
                    <a:pt x="33290" y="20259"/>
                  </a:cubicBezTo>
                  <a:cubicBezTo>
                    <a:pt x="33374" y="20217"/>
                    <a:pt x="33437" y="20154"/>
                    <a:pt x="33520" y="20112"/>
                  </a:cubicBezTo>
                  <a:lnTo>
                    <a:pt x="33541" y="20112"/>
                  </a:lnTo>
                  <a:cubicBezTo>
                    <a:pt x="33571" y="20114"/>
                    <a:pt x="33601" y="20115"/>
                    <a:pt x="33630" y="20115"/>
                  </a:cubicBezTo>
                  <a:cubicBezTo>
                    <a:pt x="33889" y="20115"/>
                    <a:pt x="34130" y="20035"/>
                    <a:pt x="34336" y="19903"/>
                  </a:cubicBezTo>
                  <a:cubicBezTo>
                    <a:pt x="34570" y="20399"/>
                    <a:pt x="35068" y="20641"/>
                    <a:pt x="35547" y="20641"/>
                  </a:cubicBezTo>
                  <a:cubicBezTo>
                    <a:pt x="35796" y="20641"/>
                    <a:pt x="36040" y="20576"/>
                    <a:pt x="36240" y="20447"/>
                  </a:cubicBezTo>
                  <a:cubicBezTo>
                    <a:pt x="36505" y="20579"/>
                    <a:pt x="36791" y="20656"/>
                    <a:pt x="37074" y="20656"/>
                  </a:cubicBezTo>
                  <a:cubicBezTo>
                    <a:pt x="37416" y="20656"/>
                    <a:pt x="37753" y="20543"/>
                    <a:pt x="38040" y="20280"/>
                  </a:cubicBezTo>
                  <a:lnTo>
                    <a:pt x="38061" y="20280"/>
                  </a:lnTo>
                  <a:cubicBezTo>
                    <a:pt x="38210" y="20381"/>
                    <a:pt x="38386" y="20427"/>
                    <a:pt x="38566" y="20427"/>
                  </a:cubicBezTo>
                  <a:cubicBezTo>
                    <a:pt x="39015" y="20427"/>
                    <a:pt x="39493" y="20145"/>
                    <a:pt x="39672" y="19757"/>
                  </a:cubicBezTo>
                  <a:cubicBezTo>
                    <a:pt x="39944" y="19108"/>
                    <a:pt x="40174" y="18438"/>
                    <a:pt x="40634" y="17915"/>
                  </a:cubicBezTo>
                  <a:cubicBezTo>
                    <a:pt x="40718" y="17873"/>
                    <a:pt x="40823" y="17811"/>
                    <a:pt x="40906" y="17727"/>
                  </a:cubicBezTo>
                  <a:cubicBezTo>
                    <a:pt x="40969" y="17664"/>
                    <a:pt x="41032" y="17601"/>
                    <a:pt x="41095" y="17539"/>
                  </a:cubicBezTo>
                  <a:cubicBezTo>
                    <a:pt x="41178" y="17455"/>
                    <a:pt x="41241" y="17392"/>
                    <a:pt x="41325" y="17309"/>
                  </a:cubicBezTo>
                  <a:cubicBezTo>
                    <a:pt x="41597" y="17037"/>
                    <a:pt x="41680" y="16744"/>
                    <a:pt x="41660" y="16451"/>
                  </a:cubicBezTo>
                  <a:cubicBezTo>
                    <a:pt x="41680" y="16367"/>
                    <a:pt x="41701" y="16262"/>
                    <a:pt x="41722" y="16179"/>
                  </a:cubicBezTo>
                  <a:cubicBezTo>
                    <a:pt x="41743" y="16095"/>
                    <a:pt x="41743" y="16011"/>
                    <a:pt x="41743" y="15928"/>
                  </a:cubicBezTo>
                  <a:cubicBezTo>
                    <a:pt x="41806" y="15907"/>
                    <a:pt x="41869" y="15886"/>
                    <a:pt x="41932" y="15865"/>
                  </a:cubicBezTo>
                  <a:cubicBezTo>
                    <a:pt x="43313" y="15216"/>
                    <a:pt x="43061" y="13584"/>
                    <a:pt x="43020" y="12329"/>
                  </a:cubicBezTo>
                  <a:cubicBezTo>
                    <a:pt x="43020" y="12308"/>
                    <a:pt x="43020" y="12308"/>
                    <a:pt x="43020" y="12308"/>
                  </a:cubicBezTo>
                  <a:cubicBezTo>
                    <a:pt x="43040" y="12224"/>
                    <a:pt x="43040" y="12140"/>
                    <a:pt x="43040" y="12036"/>
                  </a:cubicBezTo>
                  <a:cubicBezTo>
                    <a:pt x="43040" y="11764"/>
                    <a:pt x="42978" y="11534"/>
                    <a:pt x="42894" y="11324"/>
                  </a:cubicBezTo>
                  <a:cubicBezTo>
                    <a:pt x="42894" y="11262"/>
                    <a:pt x="42894" y="11199"/>
                    <a:pt x="42894" y="11136"/>
                  </a:cubicBezTo>
                  <a:cubicBezTo>
                    <a:pt x="43020" y="11011"/>
                    <a:pt x="43103" y="10864"/>
                    <a:pt x="43145" y="10676"/>
                  </a:cubicBezTo>
                  <a:cubicBezTo>
                    <a:pt x="43501" y="10571"/>
                    <a:pt x="43794" y="10320"/>
                    <a:pt x="43877" y="9902"/>
                  </a:cubicBezTo>
                  <a:cubicBezTo>
                    <a:pt x="44045" y="8981"/>
                    <a:pt x="44170" y="8081"/>
                    <a:pt x="43668" y="7265"/>
                  </a:cubicBezTo>
                  <a:cubicBezTo>
                    <a:pt x="43564" y="7098"/>
                    <a:pt x="43438" y="6930"/>
                    <a:pt x="43333" y="6784"/>
                  </a:cubicBezTo>
                  <a:cubicBezTo>
                    <a:pt x="43396" y="6533"/>
                    <a:pt x="43375" y="6282"/>
                    <a:pt x="43229" y="6031"/>
                  </a:cubicBezTo>
                  <a:cubicBezTo>
                    <a:pt x="42015" y="4064"/>
                    <a:pt x="40320" y="2746"/>
                    <a:pt x="38270" y="1867"/>
                  </a:cubicBezTo>
                  <a:cubicBezTo>
                    <a:pt x="38165" y="1637"/>
                    <a:pt x="37998" y="1427"/>
                    <a:pt x="37684" y="1281"/>
                  </a:cubicBezTo>
                  <a:cubicBezTo>
                    <a:pt x="35963" y="485"/>
                    <a:pt x="34209" y="0"/>
                    <a:pt x="32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6"/>
            <p:cNvSpPr/>
            <p:nvPr/>
          </p:nvSpPr>
          <p:spPr>
            <a:xfrm>
              <a:off x="3264725" y="2712275"/>
              <a:ext cx="1043350" cy="762275"/>
            </a:xfrm>
            <a:custGeom>
              <a:avLst/>
              <a:gdLst/>
              <a:ahLst/>
              <a:cxnLst/>
              <a:rect l="l" t="t" r="r" b="b"/>
              <a:pathLst>
                <a:path w="41734" h="30491" extrusionOk="0">
                  <a:moveTo>
                    <a:pt x="9856" y="6006"/>
                  </a:moveTo>
                  <a:lnTo>
                    <a:pt x="9163" y="21020"/>
                  </a:lnTo>
                  <a:lnTo>
                    <a:pt x="6930" y="23407"/>
                  </a:lnTo>
                  <a:lnTo>
                    <a:pt x="5082" y="24023"/>
                  </a:lnTo>
                  <a:lnTo>
                    <a:pt x="385" y="22791"/>
                  </a:lnTo>
                  <a:lnTo>
                    <a:pt x="0" y="24562"/>
                  </a:lnTo>
                  <a:lnTo>
                    <a:pt x="6776" y="25178"/>
                  </a:lnTo>
                  <a:lnTo>
                    <a:pt x="8778" y="27950"/>
                  </a:lnTo>
                  <a:lnTo>
                    <a:pt x="11473" y="28643"/>
                  </a:lnTo>
                  <a:lnTo>
                    <a:pt x="12782" y="28258"/>
                  </a:lnTo>
                  <a:lnTo>
                    <a:pt x="14322" y="29875"/>
                  </a:lnTo>
                  <a:lnTo>
                    <a:pt x="17710" y="30491"/>
                  </a:lnTo>
                  <a:lnTo>
                    <a:pt x="20944" y="27873"/>
                  </a:lnTo>
                  <a:lnTo>
                    <a:pt x="18788" y="24639"/>
                  </a:lnTo>
                  <a:lnTo>
                    <a:pt x="18480" y="23561"/>
                  </a:lnTo>
                  <a:lnTo>
                    <a:pt x="22715" y="21020"/>
                  </a:lnTo>
                  <a:lnTo>
                    <a:pt x="27643" y="21713"/>
                  </a:lnTo>
                  <a:lnTo>
                    <a:pt x="31185" y="19866"/>
                  </a:lnTo>
                  <a:lnTo>
                    <a:pt x="35805" y="20712"/>
                  </a:lnTo>
                  <a:lnTo>
                    <a:pt x="36652" y="19558"/>
                  </a:lnTo>
                  <a:lnTo>
                    <a:pt x="38500" y="17633"/>
                  </a:lnTo>
                  <a:lnTo>
                    <a:pt x="40348" y="16478"/>
                  </a:lnTo>
                  <a:lnTo>
                    <a:pt x="39886" y="13552"/>
                  </a:lnTo>
                  <a:lnTo>
                    <a:pt x="41734" y="9240"/>
                  </a:lnTo>
                  <a:lnTo>
                    <a:pt x="40656" y="6006"/>
                  </a:lnTo>
                  <a:lnTo>
                    <a:pt x="28721" y="0"/>
                  </a:lnTo>
                  <a:lnTo>
                    <a:pt x="23254" y="462"/>
                  </a:lnTo>
                  <a:lnTo>
                    <a:pt x="11319" y="4697"/>
                  </a:lnTo>
                  <a:close/>
                </a:path>
              </a:pathLst>
            </a:custGeom>
            <a:solidFill>
              <a:schemeClr val="accent6"/>
            </a:solidFill>
            <a:ln>
              <a:noFill/>
            </a:ln>
          </p:spPr>
        </p:sp>
        <p:sp>
          <p:nvSpPr>
            <p:cNvPr id="2349" name="Google Shape;2349;p106"/>
            <p:cNvSpPr/>
            <p:nvPr/>
          </p:nvSpPr>
          <p:spPr>
            <a:xfrm>
              <a:off x="4040500" y="2550575"/>
              <a:ext cx="718000" cy="719925"/>
            </a:xfrm>
            <a:custGeom>
              <a:avLst/>
              <a:gdLst/>
              <a:ahLst/>
              <a:cxnLst/>
              <a:rect l="l" t="t" r="r" b="b"/>
              <a:pathLst>
                <a:path w="28720" h="28797" extrusionOk="0">
                  <a:moveTo>
                    <a:pt x="0" y="6237"/>
                  </a:moveTo>
                  <a:lnTo>
                    <a:pt x="6083" y="8239"/>
                  </a:lnTo>
                  <a:lnTo>
                    <a:pt x="10164" y="12320"/>
                  </a:lnTo>
                  <a:lnTo>
                    <a:pt x="11011" y="14784"/>
                  </a:lnTo>
                  <a:lnTo>
                    <a:pt x="10395" y="17248"/>
                  </a:lnTo>
                  <a:lnTo>
                    <a:pt x="9317" y="21175"/>
                  </a:lnTo>
                  <a:lnTo>
                    <a:pt x="9163" y="22561"/>
                  </a:lnTo>
                  <a:lnTo>
                    <a:pt x="7931" y="24178"/>
                  </a:lnTo>
                  <a:lnTo>
                    <a:pt x="6083" y="25179"/>
                  </a:lnTo>
                  <a:lnTo>
                    <a:pt x="5390" y="26488"/>
                  </a:lnTo>
                  <a:lnTo>
                    <a:pt x="4158" y="27334"/>
                  </a:lnTo>
                  <a:lnTo>
                    <a:pt x="6314" y="28720"/>
                  </a:lnTo>
                  <a:lnTo>
                    <a:pt x="8778" y="28566"/>
                  </a:lnTo>
                  <a:lnTo>
                    <a:pt x="11935" y="26103"/>
                  </a:lnTo>
                  <a:lnTo>
                    <a:pt x="12859" y="24794"/>
                  </a:lnTo>
                  <a:lnTo>
                    <a:pt x="12782" y="26718"/>
                  </a:lnTo>
                  <a:lnTo>
                    <a:pt x="15631" y="28797"/>
                  </a:lnTo>
                  <a:lnTo>
                    <a:pt x="19634" y="28566"/>
                  </a:lnTo>
                  <a:lnTo>
                    <a:pt x="21713" y="26718"/>
                  </a:lnTo>
                  <a:lnTo>
                    <a:pt x="24947" y="27257"/>
                  </a:lnTo>
                  <a:lnTo>
                    <a:pt x="27642" y="25333"/>
                  </a:lnTo>
                  <a:lnTo>
                    <a:pt x="28720" y="22099"/>
                  </a:lnTo>
                  <a:lnTo>
                    <a:pt x="27334" y="19635"/>
                  </a:lnTo>
                  <a:lnTo>
                    <a:pt x="24947" y="17633"/>
                  </a:lnTo>
                  <a:lnTo>
                    <a:pt x="26795" y="14014"/>
                  </a:lnTo>
                  <a:lnTo>
                    <a:pt x="26102" y="10857"/>
                  </a:lnTo>
                  <a:lnTo>
                    <a:pt x="24023" y="8932"/>
                  </a:lnTo>
                  <a:lnTo>
                    <a:pt x="23946" y="5313"/>
                  </a:lnTo>
                  <a:lnTo>
                    <a:pt x="21559" y="2464"/>
                  </a:lnTo>
                  <a:lnTo>
                    <a:pt x="16940" y="0"/>
                  </a:lnTo>
                  <a:lnTo>
                    <a:pt x="15092" y="462"/>
                  </a:lnTo>
                  <a:lnTo>
                    <a:pt x="14861" y="3927"/>
                  </a:lnTo>
                  <a:lnTo>
                    <a:pt x="12397" y="5929"/>
                  </a:lnTo>
                  <a:lnTo>
                    <a:pt x="8624" y="7007"/>
                  </a:lnTo>
                  <a:lnTo>
                    <a:pt x="5698" y="5698"/>
                  </a:lnTo>
                  <a:lnTo>
                    <a:pt x="5467" y="4697"/>
                  </a:lnTo>
                  <a:lnTo>
                    <a:pt x="693" y="5621"/>
                  </a:lnTo>
                  <a:close/>
                </a:path>
              </a:pathLst>
            </a:custGeom>
            <a:solidFill>
              <a:schemeClr val="accent5"/>
            </a:solidFill>
            <a:ln>
              <a:noFill/>
            </a:ln>
          </p:spPr>
        </p:sp>
        <p:sp>
          <p:nvSpPr>
            <p:cNvPr id="2350" name="Google Shape;2350;p106"/>
            <p:cNvSpPr/>
            <p:nvPr/>
          </p:nvSpPr>
          <p:spPr>
            <a:xfrm>
              <a:off x="3472625" y="2240650"/>
              <a:ext cx="943250" cy="644875"/>
            </a:xfrm>
            <a:custGeom>
              <a:avLst/>
              <a:gdLst/>
              <a:ahLst/>
              <a:cxnLst/>
              <a:rect l="l" t="t" r="r" b="b"/>
              <a:pathLst>
                <a:path w="37730" h="25795" extrusionOk="0">
                  <a:moveTo>
                    <a:pt x="13860" y="924"/>
                  </a:moveTo>
                  <a:lnTo>
                    <a:pt x="17094" y="0"/>
                  </a:lnTo>
                  <a:lnTo>
                    <a:pt x="25256" y="2002"/>
                  </a:lnTo>
                  <a:lnTo>
                    <a:pt x="27797" y="3619"/>
                  </a:lnTo>
                  <a:lnTo>
                    <a:pt x="28721" y="6545"/>
                  </a:lnTo>
                  <a:lnTo>
                    <a:pt x="31878" y="6237"/>
                  </a:lnTo>
                  <a:lnTo>
                    <a:pt x="35959" y="8778"/>
                  </a:lnTo>
                  <a:lnTo>
                    <a:pt x="37730" y="12705"/>
                  </a:lnTo>
                  <a:lnTo>
                    <a:pt x="37499" y="16324"/>
                  </a:lnTo>
                  <a:lnTo>
                    <a:pt x="35343" y="18249"/>
                  </a:lnTo>
                  <a:lnTo>
                    <a:pt x="32956" y="19327"/>
                  </a:lnTo>
                  <a:lnTo>
                    <a:pt x="30800" y="19173"/>
                  </a:lnTo>
                  <a:lnTo>
                    <a:pt x="29183" y="18326"/>
                  </a:lnTo>
                  <a:lnTo>
                    <a:pt x="28182" y="17171"/>
                  </a:lnTo>
                  <a:lnTo>
                    <a:pt x="24948" y="18095"/>
                  </a:lnTo>
                  <a:lnTo>
                    <a:pt x="18711" y="18634"/>
                  </a:lnTo>
                  <a:lnTo>
                    <a:pt x="3696" y="22638"/>
                  </a:lnTo>
                  <a:lnTo>
                    <a:pt x="1078" y="25795"/>
                  </a:lnTo>
                  <a:lnTo>
                    <a:pt x="0" y="22638"/>
                  </a:lnTo>
                  <a:lnTo>
                    <a:pt x="3157" y="21637"/>
                  </a:lnTo>
                  <a:lnTo>
                    <a:pt x="3850" y="19173"/>
                  </a:lnTo>
                  <a:lnTo>
                    <a:pt x="4004" y="18172"/>
                  </a:lnTo>
                  <a:lnTo>
                    <a:pt x="9009" y="18095"/>
                  </a:lnTo>
                  <a:lnTo>
                    <a:pt x="11319" y="16170"/>
                  </a:lnTo>
                  <a:lnTo>
                    <a:pt x="12705" y="14091"/>
                  </a:lnTo>
                  <a:lnTo>
                    <a:pt x="11935" y="11165"/>
                  </a:lnTo>
                  <a:lnTo>
                    <a:pt x="12551" y="9856"/>
                  </a:lnTo>
                  <a:lnTo>
                    <a:pt x="14938" y="9086"/>
                  </a:lnTo>
                  <a:lnTo>
                    <a:pt x="15939" y="5390"/>
                  </a:lnTo>
                  <a:close/>
                </a:path>
              </a:pathLst>
            </a:custGeom>
            <a:solidFill>
              <a:schemeClr val="accent4"/>
            </a:solidFill>
            <a:ln>
              <a:noFill/>
            </a:ln>
          </p:spPr>
        </p:sp>
        <p:sp>
          <p:nvSpPr>
            <p:cNvPr id="2351" name="Google Shape;2351;p106"/>
            <p:cNvSpPr/>
            <p:nvPr/>
          </p:nvSpPr>
          <p:spPr>
            <a:xfrm>
              <a:off x="2970225" y="2200225"/>
              <a:ext cx="893175" cy="1147275"/>
            </a:xfrm>
            <a:custGeom>
              <a:avLst/>
              <a:gdLst/>
              <a:ahLst/>
              <a:cxnLst/>
              <a:rect l="l" t="t" r="r" b="b"/>
              <a:pathLst>
                <a:path w="35727" h="45891" extrusionOk="0">
                  <a:moveTo>
                    <a:pt x="20019" y="4697"/>
                  </a:moveTo>
                  <a:lnTo>
                    <a:pt x="21482" y="2079"/>
                  </a:lnTo>
                  <a:lnTo>
                    <a:pt x="27103" y="0"/>
                  </a:lnTo>
                  <a:lnTo>
                    <a:pt x="32339" y="1540"/>
                  </a:lnTo>
                  <a:lnTo>
                    <a:pt x="35419" y="5390"/>
                  </a:lnTo>
                  <a:lnTo>
                    <a:pt x="35727" y="9163"/>
                  </a:lnTo>
                  <a:lnTo>
                    <a:pt x="34264" y="10934"/>
                  </a:lnTo>
                  <a:lnTo>
                    <a:pt x="31954" y="12089"/>
                  </a:lnTo>
                  <a:lnTo>
                    <a:pt x="32493" y="15477"/>
                  </a:lnTo>
                  <a:lnTo>
                    <a:pt x="31646" y="17787"/>
                  </a:lnTo>
                  <a:lnTo>
                    <a:pt x="28720" y="19635"/>
                  </a:lnTo>
                  <a:lnTo>
                    <a:pt x="23869" y="19789"/>
                  </a:lnTo>
                  <a:lnTo>
                    <a:pt x="23638" y="22484"/>
                  </a:lnTo>
                  <a:lnTo>
                    <a:pt x="22175" y="23639"/>
                  </a:lnTo>
                  <a:lnTo>
                    <a:pt x="21328" y="24024"/>
                  </a:lnTo>
                  <a:lnTo>
                    <a:pt x="21020" y="27797"/>
                  </a:lnTo>
                  <a:lnTo>
                    <a:pt x="20712" y="29568"/>
                  </a:lnTo>
                  <a:lnTo>
                    <a:pt x="20789" y="31878"/>
                  </a:lnTo>
                  <a:lnTo>
                    <a:pt x="21020" y="34650"/>
                  </a:lnTo>
                  <a:lnTo>
                    <a:pt x="23022" y="36421"/>
                  </a:lnTo>
                  <a:lnTo>
                    <a:pt x="21790" y="39886"/>
                  </a:lnTo>
                  <a:lnTo>
                    <a:pt x="20096" y="42734"/>
                  </a:lnTo>
                  <a:lnTo>
                    <a:pt x="18556" y="43889"/>
                  </a:lnTo>
                  <a:lnTo>
                    <a:pt x="16785" y="44505"/>
                  </a:lnTo>
                  <a:lnTo>
                    <a:pt x="13320" y="43504"/>
                  </a:lnTo>
                  <a:lnTo>
                    <a:pt x="11241" y="43196"/>
                  </a:lnTo>
                  <a:lnTo>
                    <a:pt x="10163" y="44274"/>
                  </a:lnTo>
                  <a:lnTo>
                    <a:pt x="10317" y="45891"/>
                  </a:lnTo>
                  <a:lnTo>
                    <a:pt x="5929" y="44351"/>
                  </a:lnTo>
                  <a:lnTo>
                    <a:pt x="3927" y="41887"/>
                  </a:lnTo>
                  <a:lnTo>
                    <a:pt x="4158" y="41040"/>
                  </a:lnTo>
                  <a:lnTo>
                    <a:pt x="3311" y="41117"/>
                  </a:lnTo>
                  <a:lnTo>
                    <a:pt x="1848" y="40271"/>
                  </a:lnTo>
                  <a:lnTo>
                    <a:pt x="539" y="37576"/>
                  </a:lnTo>
                  <a:lnTo>
                    <a:pt x="385" y="34573"/>
                  </a:lnTo>
                  <a:lnTo>
                    <a:pt x="1001" y="31955"/>
                  </a:lnTo>
                  <a:lnTo>
                    <a:pt x="154" y="29876"/>
                  </a:lnTo>
                  <a:lnTo>
                    <a:pt x="0" y="25410"/>
                  </a:lnTo>
                  <a:lnTo>
                    <a:pt x="1309" y="22561"/>
                  </a:lnTo>
                  <a:lnTo>
                    <a:pt x="3080" y="20790"/>
                  </a:lnTo>
                  <a:lnTo>
                    <a:pt x="3927" y="15554"/>
                  </a:lnTo>
                  <a:lnTo>
                    <a:pt x="6314" y="12628"/>
                  </a:lnTo>
                  <a:lnTo>
                    <a:pt x="9855" y="10857"/>
                  </a:lnTo>
                  <a:lnTo>
                    <a:pt x="10394" y="10703"/>
                  </a:lnTo>
                  <a:lnTo>
                    <a:pt x="12165" y="7084"/>
                  </a:lnTo>
                  <a:lnTo>
                    <a:pt x="17324" y="4620"/>
                  </a:lnTo>
                  <a:close/>
                </a:path>
              </a:pathLst>
            </a:custGeom>
            <a:solidFill>
              <a:schemeClr val="lt2"/>
            </a:solidFill>
            <a:ln>
              <a:noFill/>
            </a:ln>
          </p:spPr>
        </p:sp>
        <p:sp>
          <p:nvSpPr>
            <p:cNvPr id="2352" name="Google Shape;2352;p106"/>
            <p:cNvSpPr/>
            <p:nvPr/>
          </p:nvSpPr>
          <p:spPr>
            <a:xfrm>
              <a:off x="3301275" y="3292425"/>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6"/>
            <p:cNvSpPr/>
            <p:nvPr/>
          </p:nvSpPr>
          <p:spPr>
            <a:xfrm>
              <a:off x="3411650" y="3156975"/>
              <a:ext cx="356250" cy="320150"/>
            </a:xfrm>
            <a:custGeom>
              <a:avLst/>
              <a:gdLst/>
              <a:ahLst/>
              <a:cxnLst/>
              <a:rect l="l" t="t" r="r" b="b"/>
              <a:pathLst>
                <a:path w="14250" h="12806" extrusionOk="0">
                  <a:moveTo>
                    <a:pt x="9061" y="3640"/>
                  </a:moveTo>
                  <a:cubicBezTo>
                    <a:pt x="9877" y="4394"/>
                    <a:pt x="10337" y="5524"/>
                    <a:pt x="10965" y="6486"/>
                  </a:cubicBezTo>
                  <a:lnTo>
                    <a:pt x="10923" y="6486"/>
                  </a:lnTo>
                  <a:cubicBezTo>
                    <a:pt x="10902" y="6484"/>
                    <a:pt x="10880" y="6483"/>
                    <a:pt x="10859" y="6483"/>
                  </a:cubicBezTo>
                  <a:cubicBezTo>
                    <a:pt x="10623" y="6483"/>
                    <a:pt x="10363" y="6587"/>
                    <a:pt x="10190" y="6779"/>
                  </a:cubicBezTo>
                  <a:cubicBezTo>
                    <a:pt x="10170" y="6758"/>
                    <a:pt x="10170" y="6737"/>
                    <a:pt x="10170" y="6737"/>
                  </a:cubicBezTo>
                  <a:cubicBezTo>
                    <a:pt x="10044" y="6507"/>
                    <a:pt x="9856" y="6381"/>
                    <a:pt x="9667" y="6340"/>
                  </a:cubicBezTo>
                  <a:cubicBezTo>
                    <a:pt x="9584" y="5984"/>
                    <a:pt x="9416" y="5628"/>
                    <a:pt x="9207" y="5314"/>
                  </a:cubicBezTo>
                  <a:cubicBezTo>
                    <a:pt x="9207" y="4749"/>
                    <a:pt x="9165" y="4205"/>
                    <a:pt x="9040" y="3682"/>
                  </a:cubicBezTo>
                  <a:cubicBezTo>
                    <a:pt x="9040" y="3682"/>
                    <a:pt x="9061" y="3661"/>
                    <a:pt x="9061" y="3640"/>
                  </a:cubicBezTo>
                  <a:close/>
                  <a:moveTo>
                    <a:pt x="7038" y="0"/>
                  </a:moveTo>
                  <a:cubicBezTo>
                    <a:pt x="6650" y="0"/>
                    <a:pt x="6293" y="265"/>
                    <a:pt x="6341" y="795"/>
                  </a:cubicBezTo>
                  <a:cubicBezTo>
                    <a:pt x="6361" y="1025"/>
                    <a:pt x="6382" y="1255"/>
                    <a:pt x="6403" y="1485"/>
                  </a:cubicBezTo>
                  <a:cubicBezTo>
                    <a:pt x="6069" y="1611"/>
                    <a:pt x="5755" y="1883"/>
                    <a:pt x="5692" y="2239"/>
                  </a:cubicBezTo>
                  <a:cubicBezTo>
                    <a:pt x="5566" y="2762"/>
                    <a:pt x="5483" y="3306"/>
                    <a:pt x="5420" y="3829"/>
                  </a:cubicBezTo>
                  <a:cubicBezTo>
                    <a:pt x="4562" y="3871"/>
                    <a:pt x="3997" y="4540"/>
                    <a:pt x="3683" y="5314"/>
                  </a:cubicBezTo>
                  <a:cubicBezTo>
                    <a:pt x="3516" y="5398"/>
                    <a:pt x="3390" y="5545"/>
                    <a:pt x="3265" y="5733"/>
                  </a:cubicBezTo>
                  <a:cubicBezTo>
                    <a:pt x="2825" y="5837"/>
                    <a:pt x="2407" y="6089"/>
                    <a:pt x="2114" y="6444"/>
                  </a:cubicBezTo>
                  <a:cubicBezTo>
                    <a:pt x="1967" y="6444"/>
                    <a:pt x="1842" y="6465"/>
                    <a:pt x="1695" y="6486"/>
                  </a:cubicBezTo>
                  <a:cubicBezTo>
                    <a:pt x="1131" y="6633"/>
                    <a:pt x="817" y="6988"/>
                    <a:pt x="712" y="7407"/>
                  </a:cubicBezTo>
                  <a:cubicBezTo>
                    <a:pt x="1" y="7762"/>
                    <a:pt x="105" y="8934"/>
                    <a:pt x="796" y="9374"/>
                  </a:cubicBezTo>
                  <a:cubicBezTo>
                    <a:pt x="1649" y="9959"/>
                    <a:pt x="2588" y="10243"/>
                    <a:pt x="3527" y="10243"/>
                  </a:cubicBezTo>
                  <a:cubicBezTo>
                    <a:pt x="4130" y="10243"/>
                    <a:pt x="4734" y="10126"/>
                    <a:pt x="5315" y="9897"/>
                  </a:cubicBezTo>
                  <a:cubicBezTo>
                    <a:pt x="5541" y="10108"/>
                    <a:pt x="5865" y="10221"/>
                    <a:pt x="6177" y="10221"/>
                  </a:cubicBezTo>
                  <a:cubicBezTo>
                    <a:pt x="6298" y="10221"/>
                    <a:pt x="6418" y="10204"/>
                    <a:pt x="6529" y="10169"/>
                  </a:cubicBezTo>
                  <a:cubicBezTo>
                    <a:pt x="6696" y="10148"/>
                    <a:pt x="6885" y="10106"/>
                    <a:pt x="7073" y="10022"/>
                  </a:cubicBezTo>
                  <a:cubicBezTo>
                    <a:pt x="7073" y="10043"/>
                    <a:pt x="7094" y="10043"/>
                    <a:pt x="7094" y="10064"/>
                  </a:cubicBezTo>
                  <a:cubicBezTo>
                    <a:pt x="7408" y="10420"/>
                    <a:pt x="7721" y="10734"/>
                    <a:pt x="8077" y="10985"/>
                  </a:cubicBezTo>
                  <a:cubicBezTo>
                    <a:pt x="8098" y="11236"/>
                    <a:pt x="8203" y="11487"/>
                    <a:pt x="8454" y="11675"/>
                  </a:cubicBezTo>
                  <a:cubicBezTo>
                    <a:pt x="8517" y="11738"/>
                    <a:pt x="8579" y="11780"/>
                    <a:pt x="8642" y="11822"/>
                  </a:cubicBezTo>
                  <a:cubicBezTo>
                    <a:pt x="9143" y="12420"/>
                    <a:pt x="9876" y="12806"/>
                    <a:pt x="10631" y="12806"/>
                  </a:cubicBezTo>
                  <a:cubicBezTo>
                    <a:pt x="11010" y="12806"/>
                    <a:pt x="11396" y="12708"/>
                    <a:pt x="11760" y="12491"/>
                  </a:cubicBezTo>
                  <a:cubicBezTo>
                    <a:pt x="11906" y="12387"/>
                    <a:pt x="12053" y="12282"/>
                    <a:pt x="12178" y="12156"/>
                  </a:cubicBezTo>
                  <a:cubicBezTo>
                    <a:pt x="12290" y="12182"/>
                    <a:pt x="12404" y="12196"/>
                    <a:pt x="12518" y="12196"/>
                  </a:cubicBezTo>
                  <a:cubicBezTo>
                    <a:pt x="12959" y="12196"/>
                    <a:pt x="13393" y="11994"/>
                    <a:pt x="13643" y="11529"/>
                  </a:cubicBezTo>
                  <a:cubicBezTo>
                    <a:pt x="13789" y="11236"/>
                    <a:pt x="13873" y="10922"/>
                    <a:pt x="13936" y="10629"/>
                  </a:cubicBezTo>
                  <a:cubicBezTo>
                    <a:pt x="14250" y="9792"/>
                    <a:pt x="14019" y="8892"/>
                    <a:pt x="13392" y="8118"/>
                  </a:cubicBezTo>
                  <a:cubicBezTo>
                    <a:pt x="13350" y="8076"/>
                    <a:pt x="13308" y="8034"/>
                    <a:pt x="13245" y="7993"/>
                  </a:cubicBezTo>
                  <a:cubicBezTo>
                    <a:pt x="13245" y="7951"/>
                    <a:pt x="13245" y="7909"/>
                    <a:pt x="13224" y="7846"/>
                  </a:cubicBezTo>
                  <a:cubicBezTo>
                    <a:pt x="12890" y="6591"/>
                    <a:pt x="12157" y="5482"/>
                    <a:pt x="11781" y="4226"/>
                  </a:cubicBezTo>
                  <a:cubicBezTo>
                    <a:pt x="11708" y="3959"/>
                    <a:pt x="11473" y="3840"/>
                    <a:pt x="11232" y="3840"/>
                  </a:cubicBezTo>
                  <a:cubicBezTo>
                    <a:pt x="11057" y="3840"/>
                    <a:pt x="10878" y="3903"/>
                    <a:pt x="10755" y="4017"/>
                  </a:cubicBezTo>
                  <a:cubicBezTo>
                    <a:pt x="10337" y="3306"/>
                    <a:pt x="9835" y="2657"/>
                    <a:pt x="9061" y="2176"/>
                  </a:cubicBezTo>
                  <a:cubicBezTo>
                    <a:pt x="8993" y="2131"/>
                    <a:pt x="8908" y="2110"/>
                    <a:pt x="8818" y="2110"/>
                  </a:cubicBezTo>
                  <a:cubicBezTo>
                    <a:pt x="8739" y="2110"/>
                    <a:pt x="8657" y="2126"/>
                    <a:pt x="8579" y="2155"/>
                  </a:cubicBezTo>
                  <a:cubicBezTo>
                    <a:pt x="8349" y="1590"/>
                    <a:pt x="8098" y="1025"/>
                    <a:pt x="7826" y="481"/>
                  </a:cubicBezTo>
                  <a:cubicBezTo>
                    <a:pt x="7661" y="161"/>
                    <a:pt x="7340" y="0"/>
                    <a:pt x="7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6"/>
            <p:cNvSpPr/>
            <p:nvPr/>
          </p:nvSpPr>
          <p:spPr>
            <a:xfrm>
              <a:off x="3017775" y="3167375"/>
              <a:ext cx="242000" cy="189075"/>
            </a:xfrm>
            <a:custGeom>
              <a:avLst/>
              <a:gdLst/>
              <a:ahLst/>
              <a:cxnLst/>
              <a:rect l="l" t="t" r="r" b="b"/>
              <a:pathLst>
                <a:path w="9680" h="7563" extrusionOk="0">
                  <a:moveTo>
                    <a:pt x="2791" y="1"/>
                  </a:moveTo>
                  <a:cubicBezTo>
                    <a:pt x="2702" y="1"/>
                    <a:pt x="2611" y="38"/>
                    <a:pt x="2532" y="128"/>
                  </a:cubicBezTo>
                  <a:cubicBezTo>
                    <a:pt x="0" y="3162"/>
                    <a:pt x="3746" y="6698"/>
                    <a:pt x="6654" y="7409"/>
                  </a:cubicBezTo>
                  <a:cubicBezTo>
                    <a:pt x="7049" y="7506"/>
                    <a:pt x="7458" y="7562"/>
                    <a:pt x="7866" y="7562"/>
                  </a:cubicBezTo>
                  <a:cubicBezTo>
                    <a:pt x="8343" y="7562"/>
                    <a:pt x="8818" y="7485"/>
                    <a:pt x="9269" y="7305"/>
                  </a:cubicBezTo>
                  <a:cubicBezTo>
                    <a:pt x="9679" y="7137"/>
                    <a:pt x="9558" y="6521"/>
                    <a:pt x="9202" y="6521"/>
                  </a:cubicBezTo>
                  <a:cubicBezTo>
                    <a:pt x="9158" y="6521"/>
                    <a:pt x="9111" y="6531"/>
                    <a:pt x="9060" y="6551"/>
                  </a:cubicBezTo>
                  <a:cubicBezTo>
                    <a:pt x="8676" y="6706"/>
                    <a:pt x="8274" y="6773"/>
                    <a:pt x="7868" y="6773"/>
                  </a:cubicBezTo>
                  <a:cubicBezTo>
                    <a:pt x="6902" y="6773"/>
                    <a:pt x="5916" y="6395"/>
                    <a:pt x="5106" y="5924"/>
                  </a:cubicBezTo>
                  <a:cubicBezTo>
                    <a:pt x="3934" y="5212"/>
                    <a:pt x="2741" y="4082"/>
                    <a:pt x="2511" y="2680"/>
                  </a:cubicBezTo>
                  <a:cubicBezTo>
                    <a:pt x="2385" y="1948"/>
                    <a:pt x="2616" y="1258"/>
                    <a:pt x="3097" y="693"/>
                  </a:cubicBezTo>
                  <a:cubicBezTo>
                    <a:pt x="3336" y="389"/>
                    <a:pt x="3076" y="1"/>
                    <a:pt x="2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6"/>
            <p:cNvSpPr/>
            <p:nvPr/>
          </p:nvSpPr>
          <p:spPr>
            <a:xfrm>
              <a:off x="2968075" y="2954475"/>
              <a:ext cx="119525" cy="293250"/>
            </a:xfrm>
            <a:custGeom>
              <a:avLst/>
              <a:gdLst/>
              <a:ahLst/>
              <a:cxnLst/>
              <a:rect l="l" t="t" r="r" b="b"/>
              <a:pathLst>
                <a:path w="4781" h="11730" extrusionOk="0">
                  <a:moveTo>
                    <a:pt x="2206" y="1"/>
                  </a:moveTo>
                  <a:cubicBezTo>
                    <a:pt x="2118" y="1"/>
                    <a:pt x="2026" y="38"/>
                    <a:pt x="1946" y="128"/>
                  </a:cubicBezTo>
                  <a:cubicBezTo>
                    <a:pt x="712" y="1446"/>
                    <a:pt x="189" y="3308"/>
                    <a:pt x="84" y="5087"/>
                  </a:cubicBezTo>
                  <a:cubicBezTo>
                    <a:pt x="0" y="6886"/>
                    <a:pt x="377" y="8853"/>
                    <a:pt x="1570" y="10255"/>
                  </a:cubicBezTo>
                  <a:cubicBezTo>
                    <a:pt x="2218" y="11008"/>
                    <a:pt x="3118" y="11531"/>
                    <a:pt x="4101" y="11720"/>
                  </a:cubicBezTo>
                  <a:cubicBezTo>
                    <a:pt x="4133" y="11726"/>
                    <a:pt x="4163" y="11729"/>
                    <a:pt x="4192" y="11729"/>
                  </a:cubicBezTo>
                  <a:cubicBezTo>
                    <a:pt x="4609" y="11729"/>
                    <a:pt x="4780" y="11064"/>
                    <a:pt x="4311" y="10966"/>
                  </a:cubicBezTo>
                  <a:cubicBezTo>
                    <a:pt x="796" y="10255"/>
                    <a:pt x="377" y="5714"/>
                    <a:pt x="1277" y="2911"/>
                  </a:cubicBezTo>
                  <a:cubicBezTo>
                    <a:pt x="1528" y="2095"/>
                    <a:pt x="1904" y="1300"/>
                    <a:pt x="2490" y="672"/>
                  </a:cubicBezTo>
                  <a:cubicBezTo>
                    <a:pt x="2745" y="385"/>
                    <a:pt x="2490"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6"/>
            <p:cNvSpPr/>
            <p:nvPr/>
          </p:nvSpPr>
          <p:spPr>
            <a:xfrm>
              <a:off x="2952375" y="2678975"/>
              <a:ext cx="139450" cy="342775"/>
            </a:xfrm>
            <a:custGeom>
              <a:avLst/>
              <a:gdLst/>
              <a:ahLst/>
              <a:cxnLst/>
              <a:rect l="l" t="t" r="r" b="b"/>
              <a:pathLst>
                <a:path w="5578" h="13711" extrusionOk="0">
                  <a:moveTo>
                    <a:pt x="5056" y="0"/>
                  </a:moveTo>
                  <a:cubicBezTo>
                    <a:pt x="4938" y="0"/>
                    <a:pt x="4823" y="60"/>
                    <a:pt x="4750" y="205"/>
                  </a:cubicBezTo>
                  <a:cubicBezTo>
                    <a:pt x="3851" y="1900"/>
                    <a:pt x="1968" y="2799"/>
                    <a:pt x="1047" y="4494"/>
                  </a:cubicBezTo>
                  <a:cubicBezTo>
                    <a:pt x="105" y="6273"/>
                    <a:pt x="1" y="8470"/>
                    <a:pt x="377" y="10416"/>
                  </a:cubicBezTo>
                  <a:cubicBezTo>
                    <a:pt x="587" y="11504"/>
                    <a:pt x="984" y="12571"/>
                    <a:pt x="1570" y="13533"/>
                  </a:cubicBezTo>
                  <a:cubicBezTo>
                    <a:pt x="1652" y="13659"/>
                    <a:pt x="1769" y="13711"/>
                    <a:pt x="1887" y="13711"/>
                  </a:cubicBezTo>
                  <a:cubicBezTo>
                    <a:pt x="2161" y="13711"/>
                    <a:pt x="2436" y="13428"/>
                    <a:pt x="2260" y="13136"/>
                  </a:cubicBezTo>
                  <a:cubicBezTo>
                    <a:pt x="1256" y="11504"/>
                    <a:pt x="838" y="9579"/>
                    <a:pt x="984" y="7695"/>
                  </a:cubicBezTo>
                  <a:cubicBezTo>
                    <a:pt x="1068" y="6775"/>
                    <a:pt x="1277" y="5812"/>
                    <a:pt x="1696" y="4975"/>
                  </a:cubicBezTo>
                  <a:cubicBezTo>
                    <a:pt x="2093" y="4180"/>
                    <a:pt x="2763" y="3553"/>
                    <a:pt x="3432" y="2925"/>
                  </a:cubicBezTo>
                  <a:cubicBezTo>
                    <a:pt x="4165" y="2234"/>
                    <a:pt x="4939" y="1523"/>
                    <a:pt x="5420" y="602"/>
                  </a:cubicBezTo>
                  <a:cubicBezTo>
                    <a:pt x="5578" y="287"/>
                    <a:pt x="5312" y="0"/>
                    <a:pt x="5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6"/>
            <p:cNvSpPr/>
            <p:nvPr/>
          </p:nvSpPr>
          <p:spPr>
            <a:xfrm>
              <a:off x="3039725" y="2461525"/>
              <a:ext cx="253725" cy="259200"/>
            </a:xfrm>
            <a:custGeom>
              <a:avLst/>
              <a:gdLst/>
              <a:ahLst/>
              <a:cxnLst/>
              <a:rect l="l" t="t" r="r" b="b"/>
              <a:pathLst>
                <a:path w="10149" h="10368" extrusionOk="0">
                  <a:moveTo>
                    <a:pt x="8628" y="1"/>
                  </a:moveTo>
                  <a:cubicBezTo>
                    <a:pt x="6868" y="1"/>
                    <a:pt x="5122" y="468"/>
                    <a:pt x="3684" y="1538"/>
                  </a:cubicBezTo>
                  <a:cubicBezTo>
                    <a:pt x="2093" y="2730"/>
                    <a:pt x="1005" y="4488"/>
                    <a:pt x="461" y="6413"/>
                  </a:cubicBezTo>
                  <a:cubicBezTo>
                    <a:pt x="147" y="7564"/>
                    <a:pt x="1" y="8777"/>
                    <a:pt x="43" y="9991"/>
                  </a:cubicBezTo>
                  <a:cubicBezTo>
                    <a:pt x="53" y="10242"/>
                    <a:pt x="252" y="10367"/>
                    <a:pt x="446" y="10367"/>
                  </a:cubicBezTo>
                  <a:cubicBezTo>
                    <a:pt x="639" y="10367"/>
                    <a:pt x="827" y="10242"/>
                    <a:pt x="817" y="9991"/>
                  </a:cubicBezTo>
                  <a:cubicBezTo>
                    <a:pt x="733" y="6287"/>
                    <a:pt x="2449" y="2291"/>
                    <a:pt x="6236" y="1119"/>
                  </a:cubicBezTo>
                  <a:cubicBezTo>
                    <a:pt x="7027" y="880"/>
                    <a:pt x="7839" y="780"/>
                    <a:pt x="8658" y="780"/>
                  </a:cubicBezTo>
                  <a:cubicBezTo>
                    <a:pt x="8987" y="780"/>
                    <a:pt x="9317" y="796"/>
                    <a:pt x="9647" y="826"/>
                  </a:cubicBezTo>
                  <a:cubicBezTo>
                    <a:pt x="9666" y="829"/>
                    <a:pt x="9684" y="830"/>
                    <a:pt x="9702" y="830"/>
                  </a:cubicBezTo>
                  <a:cubicBezTo>
                    <a:pt x="10148" y="830"/>
                    <a:pt x="10130" y="92"/>
                    <a:pt x="9647" y="52"/>
                  </a:cubicBezTo>
                  <a:cubicBezTo>
                    <a:pt x="9308" y="18"/>
                    <a:pt x="8968" y="1"/>
                    <a:pt x="8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6"/>
            <p:cNvSpPr/>
            <p:nvPr/>
          </p:nvSpPr>
          <p:spPr>
            <a:xfrm>
              <a:off x="3222825" y="2303675"/>
              <a:ext cx="377600" cy="174850"/>
            </a:xfrm>
            <a:custGeom>
              <a:avLst/>
              <a:gdLst/>
              <a:ahLst/>
              <a:cxnLst/>
              <a:rect l="l" t="t" r="r" b="b"/>
              <a:pathLst>
                <a:path w="15104" h="6994" extrusionOk="0">
                  <a:moveTo>
                    <a:pt x="10001" y="1"/>
                  </a:moveTo>
                  <a:cubicBezTo>
                    <a:pt x="9282" y="1"/>
                    <a:pt x="8565" y="56"/>
                    <a:pt x="7868" y="152"/>
                  </a:cubicBezTo>
                  <a:cubicBezTo>
                    <a:pt x="5566" y="487"/>
                    <a:pt x="3118" y="1407"/>
                    <a:pt x="1528" y="3186"/>
                  </a:cubicBezTo>
                  <a:cubicBezTo>
                    <a:pt x="670" y="4148"/>
                    <a:pt x="147" y="5320"/>
                    <a:pt x="21" y="6617"/>
                  </a:cubicBezTo>
                  <a:cubicBezTo>
                    <a:pt x="0" y="6868"/>
                    <a:pt x="189" y="6994"/>
                    <a:pt x="387" y="6994"/>
                  </a:cubicBezTo>
                  <a:cubicBezTo>
                    <a:pt x="586" y="6994"/>
                    <a:pt x="795" y="6868"/>
                    <a:pt x="816" y="6617"/>
                  </a:cubicBezTo>
                  <a:cubicBezTo>
                    <a:pt x="1026" y="4483"/>
                    <a:pt x="2595" y="2914"/>
                    <a:pt x="4415" y="2014"/>
                  </a:cubicBezTo>
                  <a:cubicBezTo>
                    <a:pt x="6126" y="1167"/>
                    <a:pt x="8075" y="782"/>
                    <a:pt x="9973" y="782"/>
                  </a:cubicBezTo>
                  <a:cubicBezTo>
                    <a:pt x="10327" y="782"/>
                    <a:pt x="10679" y="795"/>
                    <a:pt x="11027" y="821"/>
                  </a:cubicBezTo>
                  <a:cubicBezTo>
                    <a:pt x="12157" y="926"/>
                    <a:pt x="13308" y="1177"/>
                    <a:pt x="14312" y="1679"/>
                  </a:cubicBezTo>
                  <a:cubicBezTo>
                    <a:pt x="14378" y="1712"/>
                    <a:pt x="14443" y="1727"/>
                    <a:pt x="14504" y="1727"/>
                  </a:cubicBezTo>
                  <a:cubicBezTo>
                    <a:pt x="14869" y="1727"/>
                    <a:pt x="15104" y="1207"/>
                    <a:pt x="14710" y="1010"/>
                  </a:cubicBezTo>
                  <a:cubicBezTo>
                    <a:pt x="13272" y="284"/>
                    <a:pt x="11632" y="1"/>
                    <a:pt x="10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6"/>
            <p:cNvSpPr/>
            <p:nvPr/>
          </p:nvSpPr>
          <p:spPr>
            <a:xfrm>
              <a:off x="3465000" y="2196100"/>
              <a:ext cx="396450" cy="149075"/>
            </a:xfrm>
            <a:custGeom>
              <a:avLst/>
              <a:gdLst/>
              <a:ahLst/>
              <a:cxnLst/>
              <a:rect l="l" t="t" r="r" b="b"/>
              <a:pathLst>
                <a:path w="15858" h="5963" extrusionOk="0">
                  <a:moveTo>
                    <a:pt x="7846" y="0"/>
                  </a:moveTo>
                  <a:cubicBezTo>
                    <a:pt x="7128" y="0"/>
                    <a:pt x="6410" y="100"/>
                    <a:pt x="5692" y="270"/>
                  </a:cubicBezTo>
                  <a:cubicBezTo>
                    <a:pt x="4499" y="521"/>
                    <a:pt x="3307" y="940"/>
                    <a:pt x="2261" y="1567"/>
                  </a:cubicBezTo>
                  <a:cubicBezTo>
                    <a:pt x="1152" y="2216"/>
                    <a:pt x="147" y="3178"/>
                    <a:pt x="22" y="4539"/>
                  </a:cubicBezTo>
                  <a:cubicBezTo>
                    <a:pt x="1" y="4790"/>
                    <a:pt x="184" y="4915"/>
                    <a:pt x="380" y="4915"/>
                  </a:cubicBezTo>
                  <a:cubicBezTo>
                    <a:pt x="576" y="4915"/>
                    <a:pt x="786" y="4790"/>
                    <a:pt x="817" y="4539"/>
                  </a:cubicBezTo>
                  <a:cubicBezTo>
                    <a:pt x="901" y="3555"/>
                    <a:pt x="1696" y="2823"/>
                    <a:pt x="2491" y="2342"/>
                  </a:cubicBezTo>
                  <a:cubicBezTo>
                    <a:pt x="3453" y="1735"/>
                    <a:pt x="4520" y="1358"/>
                    <a:pt x="5629" y="1086"/>
                  </a:cubicBezTo>
                  <a:cubicBezTo>
                    <a:pt x="6351" y="909"/>
                    <a:pt x="7084" y="784"/>
                    <a:pt x="7826" y="784"/>
                  </a:cubicBezTo>
                  <a:cubicBezTo>
                    <a:pt x="8138" y="784"/>
                    <a:pt x="8452" y="806"/>
                    <a:pt x="8768" y="856"/>
                  </a:cubicBezTo>
                  <a:cubicBezTo>
                    <a:pt x="10044" y="1044"/>
                    <a:pt x="11258" y="1567"/>
                    <a:pt x="12304" y="2321"/>
                  </a:cubicBezTo>
                  <a:cubicBezTo>
                    <a:pt x="13497" y="3158"/>
                    <a:pt x="14480" y="4329"/>
                    <a:pt x="15003" y="5689"/>
                  </a:cubicBezTo>
                  <a:cubicBezTo>
                    <a:pt x="15069" y="5880"/>
                    <a:pt x="15228" y="5962"/>
                    <a:pt x="15384" y="5962"/>
                  </a:cubicBezTo>
                  <a:cubicBezTo>
                    <a:pt x="15623" y="5962"/>
                    <a:pt x="15857" y="5771"/>
                    <a:pt x="15756" y="5480"/>
                  </a:cubicBezTo>
                  <a:cubicBezTo>
                    <a:pt x="14752" y="2781"/>
                    <a:pt x="12178" y="772"/>
                    <a:pt x="9396" y="165"/>
                  </a:cubicBezTo>
                  <a:cubicBezTo>
                    <a:pt x="8879" y="52"/>
                    <a:pt x="8363" y="0"/>
                    <a:pt x="7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6"/>
            <p:cNvSpPr/>
            <p:nvPr/>
          </p:nvSpPr>
          <p:spPr>
            <a:xfrm>
              <a:off x="3800225" y="2235725"/>
              <a:ext cx="398700" cy="175025"/>
            </a:xfrm>
            <a:custGeom>
              <a:avLst/>
              <a:gdLst/>
              <a:ahLst/>
              <a:cxnLst/>
              <a:rect l="l" t="t" r="r" b="b"/>
              <a:pathLst>
                <a:path w="15948" h="7001" extrusionOk="0">
                  <a:moveTo>
                    <a:pt x="3716" y="1"/>
                  </a:moveTo>
                  <a:cubicBezTo>
                    <a:pt x="2500" y="1"/>
                    <a:pt x="1302" y="283"/>
                    <a:pt x="318" y="1070"/>
                  </a:cubicBezTo>
                  <a:cubicBezTo>
                    <a:pt x="0" y="1321"/>
                    <a:pt x="297" y="1719"/>
                    <a:pt x="622" y="1719"/>
                  </a:cubicBezTo>
                  <a:cubicBezTo>
                    <a:pt x="703" y="1719"/>
                    <a:pt x="786" y="1694"/>
                    <a:pt x="862" y="1635"/>
                  </a:cubicBezTo>
                  <a:cubicBezTo>
                    <a:pt x="1660" y="982"/>
                    <a:pt x="2678" y="785"/>
                    <a:pt x="3685" y="785"/>
                  </a:cubicBezTo>
                  <a:cubicBezTo>
                    <a:pt x="3839" y="785"/>
                    <a:pt x="3994" y="790"/>
                    <a:pt x="4147" y="798"/>
                  </a:cubicBezTo>
                  <a:cubicBezTo>
                    <a:pt x="5339" y="861"/>
                    <a:pt x="6490" y="1133"/>
                    <a:pt x="7641" y="1384"/>
                  </a:cubicBezTo>
                  <a:cubicBezTo>
                    <a:pt x="9692" y="1845"/>
                    <a:pt x="11930" y="2158"/>
                    <a:pt x="13562" y="3602"/>
                  </a:cubicBezTo>
                  <a:cubicBezTo>
                    <a:pt x="14483" y="4418"/>
                    <a:pt x="15006" y="5506"/>
                    <a:pt x="15153" y="6720"/>
                  </a:cubicBezTo>
                  <a:cubicBezTo>
                    <a:pt x="15188" y="6898"/>
                    <a:pt x="15392" y="7001"/>
                    <a:pt x="15568" y="7001"/>
                  </a:cubicBezTo>
                  <a:cubicBezTo>
                    <a:pt x="15598" y="7001"/>
                    <a:pt x="15627" y="6998"/>
                    <a:pt x="15655" y="6992"/>
                  </a:cubicBezTo>
                  <a:cubicBezTo>
                    <a:pt x="15864" y="6929"/>
                    <a:pt x="15948" y="6720"/>
                    <a:pt x="15927" y="6511"/>
                  </a:cubicBezTo>
                  <a:cubicBezTo>
                    <a:pt x="15759" y="5318"/>
                    <a:pt x="15257" y="4230"/>
                    <a:pt x="14441" y="3351"/>
                  </a:cubicBezTo>
                  <a:cubicBezTo>
                    <a:pt x="13646" y="2535"/>
                    <a:pt x="12621" y="1970"/>
                    <a:pt x="11575" y="1573"/>
                  </a:cubicBezTo>
                  <a:cubicBezTo>
                    <a:pt x="10487" y="1154"/>
                    <a:pt x="9336" y="966"/>
                    <a:pt x="8206" y="715"/>
                  </a:cubicBezTo>
                  <a:cubicBezTo>
                    <a:pt x="6930" y="422"/>
                    <a:pt x="5653" y="108"/>
                    <a:pt x="4335" y="24"/>
                  </a:cubicBezTo>
                  <a:cubicBezTo>
                    <a:pt x="4129" y="9"/>
                    <a:pt x="3922"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6"/>
            <p:cNvSpPr/>
            <p:nvPr/>
          </p:nvSpPr>
          <p:spPr>
            <a:xfrm>
              <a:off x="4176950" y="2387075"/>
              <a:ext cx="262600" cy="229875"/>
            </a:xfrm>
            <a:custGeom>
              <a:avLst/>
              <a:gdLst/>
              <a:ahLst/>
              <a:cxnLst/>
              <a:rect l="l" t="t" r="r" b="b"/>
              <a:pathLst>
                <a:path w="10504" h="9195" extrusionOk="0">
                  <a:moveTo>
                    <a:pt x="2265" y="1"/>
                  </a:moveTo>
                  <a:cubicBezTo>
                    <a:pt x="1647" y="1"/>
                    <a:pt x="1030" y="91"/>
                    <a:pt x="439" y="268"/>
                  </a:cubicBezTo>
                  <a:cubicBezTo>
                    <a:pt x="0" y="421"/>
                    <a:pt x="136" y="1061"/>
                    <a:pt x="528" y="1061"/>
                  </a:cubicBezTo>
                  <a:cubicBezTo>
                    <a:pt x="566" y="1061"/>
                    <a:pt x="606" y="1055"/>
                    <a:pt x="649" y="1042"/>
                  </a:cubicBezTo>
                  <a:cubicBezTo>
                    <a:pt x="1186" y="872"/>
                    <a:pt x="1725" y="793"/>
                    <a:pt x="2258" y="793"/>
                  </a:cubicBezTo>
                  <a:cubicBezTo>
                    <a:pt x="5192" y="793"/>
                    <a:pt x="7922" y="3187"/>
                    <a:pt x="8913" y="5897"/>
                  </a:cubicBezTo>
                  <a:cubicBezTo>
                    <a:pt x="9269" y="6838"/>
                    <a:pt x="9416" y="7822"/>
                    <a:pt x="9311" y="8826"/>
                  </a:cubicBezTo>
                  <a:cubicBezTo>
                    <a:pt x="9280" y="9074"/>
                    <a:pt x="9459" y="9195"/>
                    <a:pt x="9653" y="9195"/>
                  </a:cubicBezTo>
                  <a:cubicBezTo>
                    <a:pt x="9850" y="9195"/>
                    <a:pt x="10064" y="9069"/>
                    <a:pt x="10085" y="8826"/>
                  </a:cubicBezTo>
                  <a:cubicBezTo>
                    <a:pt x="10504" y="4976"/>
                    <a:pt x="7386" y="1021"/>
                    <a:pt x="3682" y="164"/>
                  </a:cubicBezTo>
                  <a:cubicBezTo>
                    <a:pt x="3218" y="54"/>
                    <a:pt x="2741" y="1"/>
                    <a:pt x="2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6"/>
            <p:cNvSpPr/>
            <p:nvPr/>
          </p:nvSpPr>
          <p:spPr>
            <a:xfrm>
              <a:off x="4134450" y="3161875"/>
              <a:ext cx="233125" cy="112500"/>
            </a:xfrm>
            <a:custGeom>
              <a:avLst/>
              <a:gdLst/>
              <a:ahLst/>
              <a:cxnLst/>
              <a:rect l="l" t="t" r="r" b="b"/>
              <a:pathLst>
                <a:path w="9325" h="4500" extrusionOk="0">
                  <a:moveTo>
                    <a:pt x="8857" y="0"/>
                  </a:moveTo>
                  <a:cubicBezTo>
                    <a:pt x="8698" y="0"/>
                    <a:pt x="8533" y="81"/>
                    <a:pt x="8458" y="264"/>
                  </a:cubicBezTo>
                  <a:cubicBezTo>
                    <a:pt x="7977" y="1415"/>
                    <a:pt x="6952" y="2336"/>
                    <a:pt x="5906" y="2942"/>
                  </a:cubicBezTo>
                  <a:cubicBezTo>
                    <a:pt x="5144" y="3384"/>
                    <a:pt x="4249" y="3726"/>
                    <a:pt x="3359" y="3726"/>
                  </a:cubicBezTo>
                  <a:cubicBezTo>
                    <a:pt x="3026" y="3726"/>
                    <a:pt x="2694" y="3678"/>
                    <a:pt x="2369" y="3570"/>
                  </a:cubicBezTo>
                  <a:cubicBezTo>
                    <a:pt x="1679" y="3340"/>
                    <a:pt x="1198" y="2796"/>
                    <a:pt x="842" y="2189"/>
                  </a:cubicBezTo>
                  <a:cubicBezTo>
                    <a:pt x="770" y="2045"/>
                    <a:pt x="652" y="1985"/>
                    <a:pt x="533" y="1985"/>
                  </a:cubicBezTo>
                  <a:cubicBezTo>
                    <a:pt x="271" y="1985"/>
                    <a:pt x="0" y="2271"/>
                    <a:pt x="172" y="2587"/>
                  </a:cubicBezTo>
                  <a:cubicBezTo>
                    <a:pt x="827" y="3802"/>
                    <a:pt x="2000" y="4500"/>
                    <a:pt x="3347" y="4500"/>
                  </a:cubicBezTo>
                  <a:cubicBezTo>
                    <a:pt x="3507" y="4500"/>
                    <a:pt x="3670" y="4490"/>
                    <a:pt x="3834" y="4470"/>
                  </a:cubicBezTo>
                  <a:cubicBezTo>
                    <a:pt x="5341" y="4302"/>
                    <a:pt x="6763" y="3507"/>
                    <a:pt x="7831" y="2440"/>
                  </a:cubicBezTo>
                  <a:cubicBezTo>
                    <a:pt x="8416" y="1875"/>
                    <a:pt x="8898" y="1227"/>
                    <a:pt x="9212" y="473"/>
                  </a:cubicBezTo>
                  <a:cubicBezTo>
                    <a:pt x="9325" y="184"/>
                    <a:pt x="9097" y="0"/>
                    <a:pt x="8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6"/>
            <p:cNvSpPr/>
            <p:nvPr/>
          </p:nvSpPr>
          <p:spPr>
            <a:xfrm>
              <a:off x="4340675" y="3165850"/>
              <a:ext cx="248575" cy="110450"/>
            </a:xfrm>
            <a:custGeom>
              <a:avLst/>
              <a:gdLst/>
              <a:ahLst/>
              <a:cxnLst/>
              <a:rect l="l" t="t" r="r" b="b"/>
              <a:pathLst>
                <a:path w="9943" h="4418" extrusionOk="0">
                  <a:moveTo>
                    <a:pt x="575" y="0"/>
                  </a:moveTo>
                  <a:cubicBezTo>
                    <a:pt x="377" y="0"/>
                    <a:pt x="167" y="126"/>
                    <a:pt x="146" y="377"/>
                  </a:cubicBezTo>
                  <a:cubicBezTo>
                    <a:pt x="0" y="2135"/>
                    <a:pt x="1465" y="3369"/>
                    <a:pt x="2971" y="3934"/>
                  </a:cubicBezTo>
                  <a:cubicBezTo>
                    <a:pt x="3760" y="4246"/>
                    <a:pt x="4647" y="4418"/>
                    <a:pt x="5533" y="4418"/>
                  </a:cubicBezTo>
                  <a:cubicBezTo>
                    <a:pt x="6431" y="4418"/>
                    <a:pt x="7328" y="4240"/>
                    <a:pt x="8118" y="3850"/>
                  </a:cubicBezTo>
                  <a:cubicBezTo>
                    <a:pt x="8955" y="3432"/>
                    <a:pt x="9583" y="2741"/>
                    <a:pt x="9855" y="1842"/>
                  </a:cubicBezTo>
                  <a:cubicBezTo>
                    <a:pt x="9943" y="1540"/>
                    <a:pt x="9699" y="1345"/>
                    <a:pt x="9463" y="1345"/>
                  </a:cubicBezTo>
                  <a:cubicBezTo>
                    <a:pt x="9306" y="1345"/>
                    <a:pt x="9152" y="1432"/>
                    <a:pt x="9102" y="1633"/>
                  </a:cubicBezTo>
                  <a:cubicBezTo>
                    <a:pt x="8683" y="3013"/>
                    <a:pt x="7177" y="3557"/>
                    <a:pt x="5859" y="3620"/>
                  </a:cubicBezTo>
                  <a:cubicBezTo>
                    <a:pt x="5757" y="3625"/>
                    <a:pt x="5655" y="3627"/>
                    <a:pt x="5552" y="3627"/>
                  </a:cubicBezTo>
                  <a:cubicBezTo>
                    <a:pt x="4186" y="3627"/>
                    <a:pt x="2687" y="3234"/>
                    <a:pt x="1695" y="2281"/>
                  </a:cubicBezTo>
                  <a:cubicBezTo>
                    <a:pt x="1151" y="1779"/>
                    <a:pt x="879" y="1109"/>
                    <a:pt x="942" y="377"/>
                  </a:cubicBezTo>
                  <a:cubicBezTo>
                    <a:pt x="963" y="126"/>
                    <a:pt x="774" y="0"/>
                    <a:pt x="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6"/>
            <p:cNvSpPr/>
            <p:nvPr/>
          </p:nvSpPr>
          <p:spPr>
            <a:xfrm>
              <a:off x="4566650" y="2986175"/>
              <a:ext cx="198275" cy="250575"/>
            </a:xfrm>
            <a:custGeom>
              <a:avLst/>
              <a:gdLst/>
              <a:ahLst/>
              <a:cxnLst/>
              <a:rect l="l" t="t" r="r" b="b"/>
              <a:pathLst>
                <a:path w="7931" h="10023" extrusionOk="0">
                  <a:moveTo>
                    <a:pt x="4150" y="1"/>
                  </a:moveTo>
                  <a:cubicBezTo>
                    <a:pt x="3841" y="1"/>
                    <a:pt x="3626" y="501"/>
                    <a:pt x="3955" y="743"/>
                  </a:cubicBezTo>
                  <a:cubicBezTo>
                    <a:pt x="5482" y="1810"/>
                    <a:pt x="7177" y="3442"/>
                    <a:pt x="6989" y="5472"/>
                  </a:cubicBezTo>
                  <a:cubicBezTo>
                    <a:pt x="6905" y="6476"/>
                    <a:pt x="6319" y="7480"/>
                    <a:pt x="5628" y="8192"/>
                  </a:cubicBezTo>
                  <a:cubicBezTo>
                    <a:pt x="5064" y="8757"/>
                    <a:pt x="4373" y="9133"/>
                    <a:pt x="3578" y="9238"/>
                  </a:cubicBezTo>
                  <a:cubicBezTo>
                    <a:pt x="3400" y="9261"/>
                    <a:pt x="3221" y="9271"/>
                    <a:pt x="3042" y="9271"/>
                  </a:cubicBezTo>
                  <a:cubicBezTo>
                    <a:pt x="2232" y="9271"/>
                    <a:pt x="1420" y="9059"/>
                    <a:pt x="649" y="8820"/>
                  </a:cubicBezTo>
                  <a:cubicBezTo>
                    <a:pt x="606" y="8807"/>
                    <a:pt x="566" y="8801"/>
                    <a:pt x="528" y="8801"/>
                  </a:cubicBezTo>
                  <a:cubicBezTo>
                    <a:pt x="136" y="8801"/>
                    <a:pt x="0" y="9439"/>
                    <a:pt x="439" y="9573"/>
                  </a:cubicBezTo>
                  <a:cubicBezTo>
                    <a:pt x="1284" y="9835"/>
                    <a:pt x="2166" y="10022"/>
                    <a:pt x="3024" y="10022"/>
                  </a:cubicBezTo>
                  <a:cubicBezTo>
                    <a:pt x="4079" y="10022"/>
                    <a:pt x="5098" y="9739"/>
                    <a:pt x="5963" y="8966"/>
                  </a:cubicBezTo>
                  <a:cubicBezTo>
                    <a:pt x="6779" y="8213"/>
                    <a:pt x="7491" y="7104"/>
                    <a:pt x="7700" y="5995"/>
                  </a:cubicBezTo>
                  <a:cubicBezTo>
                    <a:pt x="7930" y="4928"/>
                    <a:pt x="7679" y="3819"/>
                    <a:pt x="7135" y="2877"/>
                  </a:cubicBezTo>
                  <a:cubicBezTo>
                    <a:pt x="6465" y="1726"/>
                    <a:pt x="5440" y="827"/>
                    <a:pt x="4352" y="73"/>
                  </a:cubicBezTo>
                  <a:cubicBezTo>
                    <a:pt x="4283" y="23"/>
                    <a:pt x="4215"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6"/>
            <p:cNvSpPr/>
            <p:nvPr/>
          </p:nvSpPr>
          <p:spPr>
            <a:xfrm>
              <a:off x="4590900" y="2764500"/>
              <a:ext cx="129550" cy="234075"/>
            </a:xfrm>
            <a:custGeom>
              <a:avLst/>
              <a:gdLst/>
              <a:ahLst/>
              <a:cxnLst/>
              <a:rect l="l" t="t" r="r" b="b"/>
              <a:pathLst>
                <a:path w="5182" h="9363" extrusionOk="0">
                  <a:moveTo>
                    <a:pt x="1457" y="0"/>
                  </a:moveTo>
                  <a:cubicBezTo>
                    <a:pt x="1059" y="0"/>
                    <a:pt x="667" y="120"/>
                    <a:pt x="327" y="383"/>
                  </a:cubicBezTo>
                  <a:cubicBezTo>
                    <a:pt x="1" y="623"/>
                    <a:pt x="211" y="1132"/>
                    <a:pt x="516" y="1132"/>
                  </a:cubicBezTo>
                  <a:cubicBezTo>
                    <a:pt x="583" y="1132"/>
                    <a:pt x="654" y="1108"/>
                    <a:pt x="725" y="1052"/>
                  </a:cubicBezTo>
                  <a:cubicBezTo>
                    <a:pt x="973" y="864"/>
                    <a:pt x="1230" y="783"/>
                    <a:pt x="1484" y="783"/>
                  </a:cubicBezTo>
                  <a:cubicBezTo>
                    <a:pt x="2560" y="783"/>
                    <a:pt x="3613" y="2223"/>
                    <a:pt x="3968" y="3103"/>
                  </a:cubicBezTo>
                  <a:cubicBezTo>
                    <a:pt x="4721" y="4965"/>
                    <a:pt x="3675" y="7162"/>
                    <a:pt x="2733" y="8794"/>
                  </a:cubicBezTo>
                  <a:cubicBezTo>
                    <a:pt x="2560" y="9083"/>
                    <a:pt x="2826" y="9362"/>
                    <a:pt x="3097" y="9362"/>
                  </a:cubicBezTo>
                  <a:cubicBezTo>
                    <a:pt x="3218" y="9362"/>
                    <a:pt x="3340" y="9306"/>
                    <a:pt x="3424" y="9171"/>
                  </a:cubicBezTo>
                  <a:cubicBezTo>
                    <a:pt x="4324" y="7622"/>
                    <a:pt x="5182" y="5760"/>
                    <a:pt x="4972" y="3919"/>
                  </a:cubicBezTo>
                  <a:cubicBezTo>
                    <a:pt x="4805" y="2475"/>
                    <a:pt x="3822" y="948"/>
                    <a:pt x="2524" y="278"/>
                  </a:cubicBezTo>
                  <a:cubicBezTo>
                    <a:pt x="2186" y="99"/>
                    <a:pt x="1818"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6"/>
            <p:cNvSpPr/>
            <p:nvPr/>
          </p:nvSpPr>
          <p:spPr>
            <a:xfrm>
              <a:off x="4403975" y="2538050"/>
              <a:ext cx="251625" cy="244125"/>
            </a:xfrm>
            <a:custGeom>
              <a:avLst/>
              <a:gdLst/>
              <a:ahLst/>
              <a:cxnLst/>
              <a:rect l="l" t="t" r="r" b="b"/>
              <a:pathLst>
                <a:path w="10065" h="9765" extrusionOk="0">
                  <a:moveTo>
                    <a:pt x="447" y="1"/>
                  </a:moveTo>
                  <a:cubicBezTo>
                    <a:pt x="0" y="1"/>
                    <a:pt x="19" y="738"/>
                    <a:pt x="502" y="778"/>
                  </a:cubicBezTo>
                  <a:cubicBezTo>
                    <a:pt x="2197" y="967"/>
                    <a:pt x="3850" y="1552"/>
                    <a:pt x="5293" y="2431"/>
                  </a:cubicBezTo>
                  <a:cubicBezTo>
                    <a:pt x="6737" y="3331"/>
                    <a:pt x="8055" y="4586"/>
                    <a:pt x="8683" y="6198"/>
                  </a:cubicBezTo>
                  <a:cubicBezTo>
                    <a:pt x="9060" y="7181"/>
                    <a:pt x="9164" y="8227"/>
                    <a:pt x="9018" y="9273"/>
                  </a:cubicBezTo>
                  <a:cubicBezTo>
                    <a:pt x="8980" y="9565"/>
                    <a:pt x="9242" y="9764"/>
                    <a:pt x="9468" y="9764"/>
                  </a:cubicBezTo>
                  <a:cubicBezTo>
                    <a:pt x="9615" y="9764"/>
                    <a:pt x="9746" y="9680"/>
                    <a:pt x="9771" y="9483"/>
                  </a:cubicBezTo>
                  <a:cubicBezTo>
                    <a:pt x="10064" y="7453"/>
                    <a:pt x="9520" y="5528"/>
                    <a:pt x="8223" y="3938"/>
                  </a:cubicBezTo>
                  <a:cubicBezTo>
                    <a:pt x="7030" y="2431"/>
                    <a:pt x="5293" y="1385"/>
                    <a:pt x="3515" y="716"/>
                  </a:cubicBezTo>
                  <a:cubicBezTo>
                    <a:pt x="2552" y="339"/>
                    <a:pt x="1527" y="109"/>
                    <a:pt x="502" y="4"/>
                  </a:cubicBezTo>
                  <a:cubicBezTo>
                    <a:pt x="483" y="2"/>
                    <a:pt x="46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6"/>
            <p:cNvSpPr/>
            <p:nvPr/>
          </p:nvSpPr>
          <p:spPr>
            <a:xfrm>
              <a:off x="3210475" y="3269925"/>
              <a:ext cx="364400" cy="89950"/>
            </a:xfrm>
            <a:custGeom>
              <a:avLst/>
              <a:gdLst/>
              <a:ahLst/>
              <a:cxnLst/>
              <a:rect l="l" t="t" r="r" b="b"/>
              <a:pathLst>
                <a:path w="14576" h="3598" extrusionOk="0">
                  <a:moveTo>
                    <a:pt x="14093" y="1"/>
                  </a:moveTo>
                  <a:cubicBezTo>
                    <a:pt x="14087" y="1"/>
                    <a:pt x="14080" y="1"/>
                    <a:pt x="14074" y="1"/>
                  </a:cubicBezTo>
                  <a:cubicBezTo>
                    <a:pt x="13362" y="43"/>
                    <a:pt x="12693" y="336"/>
                    <a:pt x="12065" y="650"/>
                  </a:cubicBezTo>
                  <a:cubicBezTo>
                    <a:pt x="11291" y="1006"/>
                    <a:pt x="10559" y="1424"/>
                    <a:pt x="9805" y="1801"/>
                  </a:cubicBezTo>
                  <a:cubicBezTo>
                    <a:pt x="8378" y="2506"/>
                    <a:pt x="6810" y="2829"/>
                    <a:pt x="5239" y="2829"/>
                  </a:cubicBezTo>
                  <a:cubicBezTo>
                    <a:pt x="4899" y="2829"/>
                    <a:pt x="4558" y="2814"/>
                    <a:pt x="4219" y="2784"/>
                  </a:cubicBezTo>
                  <a:cubicBezTo>
                    <a:pt x="2984" y="2659"/>
                    <a:pt x="1771" y="2324"/>
                    <a:pt x="620" y="1905"/>
                  </a:cubicBezTo>
                  <a:cubicBezTo>
                    <a:pt x="567" y="1885"/>
                    <a:pt x="518" y="1875"/>
                    <a:pt x="473" y="1875"/>
                  </a:cubicBezTo>
                  <a:cubicBezTo>
                    <a:pt x="105" y="1875"/>
                    <a:pt x="1" y="2491"/>
                    <a:pt x="411" y="2659"/>
                  </a:cubicBezTo>
                  <a:cubicBezTo>
                    <a:pt x="1978" y="3250"/>
                    <a:pt x="3618" y="3598"/>
                    <a:pt x="5276" y="3598"/>
                  </a:cubicBezTo>
                  <a:cubicBezTo>
                    <a:pt x="5788" y="3598"/>
                    <a:pt x="6300" y="3565"/>
                    <a:pt x="6813" y="3496"/>
                  </a:cubicBezTo>
                  <a:cubicBezTo>
                    <a:pt x="7734" y="3391"/>
                    <a:pt x="8634" y="3182"/>
                    <a:pt x="9491" y="2826"/>
                  </a:cubicBezTo>
                  <a:cubicBezTo>
                    <a:pt x="10287" y="2470"/>
                    <a:pt x="11040" y="2052"/>
                    <a:pt x="11793" y="1654"/>
                  </a:cubicBezTo>
                  <a:cubicBezTo>
                    <a:pt x="12483" y="1299"/>
                    <a:pt x="13279" y="817"/>
                    <a:pt x="14074" y="796"/>
                  </a:cubicBezTo>
                  <a:cubicBezTo>
                    <a:pt x="14569" y="776"/>
                    <a:pt x="14576" y="1"/>
                    <a:pt x="14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6"/>
            <p:cNvSpPr/>
            <p:nvPr/>
          </p:nvSpPr>
          <p:spPr>
            <a:xfrm>
              <a:off x="4082775" y="3287200"/>
              <a:ext cx="175325" cy="159075"/>
            </a:xfrm>
            <a:custGeom>
              <a:avLst/>
              <a:gdLst/>
              <a:ahLst/>
              <a:cxnLst/>
              <a:rect l="l" t="t" r="r" b="b"/>
              <a:pathLst>
                <a:path w="7013" h="6363" extrusionOk="0">
                  <a:moveTo>
                    <a:pt x="1947" y="1"/>
                  </a:moveTo>
                  <a:cubicBezTo>
                    <a:pt x="1486" y="1"/>
                    <a:pt x="1089" y="273"/>
                    <a:pt x="817" y="628"/>
                  </a:cubicBezTo>
                  <a:cubicBezTo>
                    <a:pt x="1" y="1758"/>
                    <a:pt x="545" y="3118"/>
                    <a:pt x="1340" y="4102"/>
                  </a:cubicBezTo>
                  <a:cubicBezTo>
                    <a:pt x="2219" y="5190"/>
                    <a:pt x="3620" y="6194"/>
                    <a:pt x="5043" y="6362"/>
                  </a:cubicBezTo>
                  <a:cubicBezTo>
                    <a:pt x="5052" y="6362"/>
                    <a:pt x="5061" y="6363"/>
                    <a:pt x="5070" y="6363"/>
                  </a:cubicBezTo>
                  <a:cubicBezTo>
                    <a:pt x="5268" y="6363"/>
                    <a:pt x="5441" y="6144"/>
                    <a:pt x="5441" y="5964"/>
                  </a:cubicBezTo>
                  <a:cubicBezTo>
                    <a:pt x="5441" y="5734"/>
                    <a:pt x="5253" y="5608"/>
                    <a:pt x="5043" y="5566"/>
                  </a:cubicBezTo>
                  <a:cubicBezTo>
                    <a:pt x="4060" y="5462"/>
                    <a:pt x="2972" y="4688"/>
                    <a:pt x="2260" y="3955"/>
                  </a:cubicBezTo>
                  <a:cubicBezTo>
                    <a:pt x="1591" y="3265"/>
                    <a:pt x="817" y="2156"/>
                    <a:pt x="1382" y="1193"/>
                  </a:cubicBezTo>
                  <a:cubicBezTo>
                    <a:pt x="1444" y="1110"/>
                    <a:pt x="1465" y="1068"/>
                    <a:pt x="1528" y="1005"/>
                  </a:cubicBezTo>
                  <a:cubicBezTo>
                    <a:pt x="1549" y="984"/>
                    <a:pt x="1570" y="942"/>
                    <a:pt x="1612" y="921"/>
                  </a:cubicBezTo>
                  <a:cubicBezTo>
                    <a:pt x="1626" y="907"/>
                    <a:pt x="1633" y="899"/>
                    <a:pt x="1636" y="895"/>
                  </a:cubicBezTo>
                  <a:lnTo>
                    <a:pt x="1636" y="895"/>
                  </a:lnTo>
                  <a:cubicBezTo>
                    <a:pt x="1636" y="895"/>
                    <a:pt x="1636" y="895"/>
                    <a:pt x="1636" y="895"/>
                  </a:cubicBezTo>
                  <a:cubicBezTo>
                    <a:pt x="1640" y="895"/>
                    <a:pt x="1650" y="892"/>
                    <a:pt x="1675" y="880"/>
                  </a:cubicBezTo>
                  <a:cubicBezTo>
                    <a:pt x="1689" y="865"/>
                    <a:pt x="1715" y="850"/>
                    <a:pt x="1743" y="835"/>
                  </a:cubicBezTo>
                  <a:lnTo>
                    <a:pt x="1743" y="835"/>
                  </a:lnTo>
                  <a:cubicBezTo>
                    <a:pt x="1743" y="835"/>
                    <a:pt x="1743" y="835"/>
                    <a:pt x="1743" y="835"/>
                  </a:cubicBezTo>
                  <a:cubicBezTo>
                    <a:pt x="1744" y="835"/>
                    <a:pt x="1786" y="817"/>
                    <a:pt x="1800" y="817"/>
                  </a:cubicBezTo>
                  <a:cubicBezTo>
                    <a:pt x="1842" y="796"/>
                    <a:pt x="1926" y="796"/>
                    <a:pt x="1842" y="796"/>
                  </a:cubicBezTo>
                  <a:lnTo>
                    <a:pt x="2009" y="796"/>
                  </a:lnTo>
                  <a:cubicBezTo>
                    <a:pt x="2030" y="796"/>
                    <a:pt x="2072" y="817"/>
                    <a:pt x="2114" y="817"/>
                  </a:cubicBezTo>
                  <a:cubicBezTo>
                    <a:pt x="2135" y="817"/>
                    <a:pt x="2177" y="838"/>
                    <a:pt x="2219" y="859"/>
                  </a:cubicBezTo>
                  <a:cubicBezTo>
                    <a:pt x="2260" y="869"/>
                    <a:pt x="2271" y="869"/>
                    <a:pt x="2276" y="869"/>
                  </a:cubicBezTo>
                  <a:cubicBezTo>
                    <a:pt x="2281" y="869"/>
                    <a:pt x="2281" y="869"/>
                    <a:pt x="2302" y="880"/>
                  </a:cubicBezTo>
                  <a:cubicBezTo>
                    <a:pt x="2470" y="963"/>
                    <a:pt x="2637" y="1089"/>
                    <a:pt x="2784" y="1172"/>
                  </a:cubicBezTo>
                  <a:cubicBezTo>
                    <a:pt x="3537" y="1758"/>
                    <a:pt x="4144" y="2616"/>
                    <a:pt x="4688" y="3411"/>
                  </a:cubicBezTo>
                  <a:cubicBezTo>
                    <a:pt x="5211" y="4144"/>
                    <a:pt x="5650" y="4939"/>
                    <a:pt x="6152" y="5692"/>
                  </a:cubicBezTo>
                  <a:cubicBezTo>
                    <a:pt x="6234" y="5818"/>
                    <a:pt x="6351" y="5870"/>
                    <a:pt x="6469" y="5870"/>
                  </a:cubicBezTo>
                  <a:cubicBezTo>
                    <a:pt x="6741" y="5870"/>
                    <a:pt x="7012" y="5587"/>
                    <a:pt x="6822" y="5294"/>
                  </a:cubicBezTo>
                  <a:cubicBezTo>
                    <a:pt x="6341" y="4541"/>
                    <a:pt x="5901" y="3788"/>
                    <a:pt x="5399" y="3056"/>
                  </a:cubicBezTo>
                  <a:cubicBezTo>
                    <a:pt x="4750" y="2135"/>
                    <a:pt x="4060" y="1152"/>
                    <a:pt x="3139" y="482"/>
                  </a:cubicBezTo>
                  <a:cubicBezTo>
                    <a:pt x="2804" y="231"/>
                    <a:pt x="2386" y="22"/>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6"/>
            <p:cNvSpPr/>
            <p:nvPr/>
          </p:nvSpPr>
          <p:spPr>
            <a:xfrm>
              <a:off x="4143942" y="3256716"/>
              <a:ext cx="42900" cy="68175"/>
            </a:xfrm>
            <a:custGeom>
              <a:avLst/>
              <a:gdLst/>
              <a:ahLst/>
              <a:cxnLst/>
              <a:rect l="l" t="t" r="r" b="b"/>
              <a:pathLst>
                <a:path w="1716" h="2727" extrusionOk="0">
                  <a:moveTo>
                    <a:pt x="1112" y="1022"/>
                  </a:moveTo>
                  <a:cubicBezTo>
                    <a:pt x="1110" y="1022"/>
                    <a:pt x="1098" y="1038"/>
                    <a:pt x="1089" y="1051"/>
                  </a:cubicBezTo>
                  <a:lnTo>
                    <a:pt x="1089" y="1051"/>
                  </a:lnTo>
                  <a:cubicBezTo>
                    <a:pt x="1095" y="1044"/>
                    <a:pt x="1102" y="1037"/>
                    <a:pt x="1109" y="1030"/>
                  </a:cubicBezTo>
                  <a:cubicBezTo>
                    <a:pt x="1112" y="1024"/>
                    <a:pt x="1113" y="1022"/>
                    <a:pt x="1112" y="1022"/>
                  </a:cubicBezTo>
                  <a:close/>
                  <a:moveTo>
                    <a:pt x="1245" y="1"/>
                  </a:moveTo>
                  <a:cubicBezTo>
                    <a:pt x="1185" y="1"/>
                    <a:pt x="1124" y="15"/>
                    <a:pt x="1067" y="47"/>
                  </a:cubicBezTo>
                  <a:cubicBezTo>
                    <a:pt x="649" y="298"/>
                    <a:pt x="356" y="654"/>
                    <a:pt x="188" y="1093"/>
                  </a:cubicBezTo>
                  <a:cubicBezTo>
                    <a:pt x="42" y="1491"/>
                    <a:pt x="0" y="1930"/>
                    <a:pt x="21" y="2328"/>
                  </a:cubicBezTo>
                  <a:cubicBezTo>
                    <a:pt x="21" y="2527"/>
                    <a:pt x="173" y="2727"/>
                    <a:pt x="369" y="2727"/>
                  </a:cubicBezTo>
                  <a:cubicBezTo>
                    <a:pt x="378" y="2727"/>
                    <a:pt x="388" y="2726"/>
                    <a:pt x="398" y="2725"/>
                  </a:cubicBezTo>
                  <a:cubicBezTo>
                    <a:pt x="607" y="2725"/>
                    <a:pt x="795" y="2558"/>
                    <a:pt x="795" y="2328"/>
                  </a:cubicBezTo>
                  <a:cubicBezTo>
                    <a:pt x="795" y="2139"/>
                    <a:pt x="795" y="1972"/>
                    <a:pt x="816" y="1784"/>
                  </a:cubicBezTo>
                  <a:cubicBezTo>
                    <a:pt x="816" y="1791"/>
                    <a:pt x="816" y="1799"/>
                    <a:pt x="816" y="1805"/>
                  </a:cubicBezTo>
                  <a:cubicBezTo>
                    <a:pt x="816" y="1784"/>
                    <a:pt x="816" y="1763"/>
                    <a:pt x="837" y="1742"/>
                  </a:cubicBezTo>
                  <a:cubicBezTo>
                    <a:pt x="837" y="1700"/>
                    <a:pt x="837" y="1637"/>
                    <a:pt x="858" y="1595"/>
                  </a:cubicBezTo>
                  <a:cubicBezTo>
                    <a:pt x="879" y="1512"/>
                    <a:pt x="900" y="1428"/>
                    <a:pt x="921" y="1344"/>
                  </a:cubicBezTo>
                  <a:cubicBezTo>
                    <a:pt x="926" y="1339"/>
                    <a:pt x="931" y="1333"/>
                    <a:pt x="934" y="1327"/>
                  </a:cubicBezTo>
                  <a:lnTo>
                    <a:pt x="934" y="1327"/>
                  </a:lnTo>
                  <a:cubicBezTo>
                    <a:pt x="932" y="1333"/>
                    <a:pt x="932" y="1337"/>
                    <a:pt x="933" y="1337"/>
                  </a:cubicBezTo>
                  <a:cubicBezTo>
                    <a:pt x="934" y="1337"/>
                    <a:pt x="937" y="1333"/>
                    <a:pt x="942" y="1323"/>
                  </a:cubicBezTo>
                  <a:cubicBezTo>
                    <a:pt x="963" y="1281"/>
                    <a:pt x="984" y="1240"/>
                    <a:pt x="1004" y="1198"/>
                  </a:cubicBezTo>
                  <a:cubicBezTo>
                    <a:pt x="1025" y="1156"/>
                    <a:pt x="1046" y="1114"/>
                    <a:pt x="1067" y="1093"/>
                  </a:cubicBezTo>
                  <a:cubicBezTo>
                    <a:pt x="1067" y="1080"/>
                    <a:pt x="1075" y="1068"/>
                    <a:pt x="1086" y="1055"/>
                  </a:cubicBezTo>
                  <a:lnTo>
                    <a:pt x="1086" y="1055"/>
                  </a:lnTo>
                  <a:cubicBezTo>
                    <a:pt x="1079" y="1065"/>
                    <a:pt x="1076" y="1069"/>
                    <a:pt x="1076" y="1069"/>
                  </a:cubicBezTo>
                  <a:cubicBezTo>
                    <a:pt x="1076" y="1069"/>
                    <a:pt x="1082" y="1061"/>
                    <a:pt x="1089" y="1051"/>
                  </a:cubicBezTo>
                  <a:lnTo>
                    <a:pt x="1089" y="1051"/>
                  </a:lnTo>
                  <a:cubicBezTo>
                    <a:pt x="1088" y="1053"/>
                    <a:pt x="1087" y="1054"/>
                    <a:pt x="1086" y="1055"/>
                  </a:cubicBezTo>
                  <a:lnTo>
                    <a:pt x="1086" y="1055"/>
                  </a:lnTo>
                  <a:cubicBezTo>
                    <a:pt x="1086" y="1054"/>
                    <a:pt x="1087" y="1053"/>
                    <a:pt x="1088" y="1051"/>
                  </a:cubicBezTo>
                  <a:cubicBezTo>
                    <a:pt x="1151" y="968"/>
                    <a:pt x="1214" y="905"/>
                    <a:pt x="1276" y="863"/>
                  </a:cubicBezTo>
                  <a:cubicBezTo>
                    <a:pt x="1297" y="842"/>
                    <a:pt x="1318" y="821"/>
                    <a:pt x="1318" y="821"/>
                  </a:cubicBezTo>
                  <a:cubicBezTo>
                    <a:pt x="1360" y="779"/>
                    <a:pt x="1423" y="758"/>
                    <a:pt x="1465" y="737"/>
                  </a:cubicBezTo>
                  <a:cubicBezTo>
                    <a:pt x="1632" y="633"/>
                    <a:pt x="1716" y="382"/>
                    <a:pt x="1590" y="193"/>
                  </a:cubicBezTo>
                  <a:cubicBezTo>
                    <a:pt x="1517" y="77"/>
                    <a:pt x="1384"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6"/>
            <p:cNvSpPr/>
            <p:nvPr/>
          </p:nvSpPr>
          <p:spPr>
            <a:xfrm>
              <a:off x="4222392" y="3266316"/>
              <a:ext cx="74825" cy="120675"/>
            </a:xfrm>
            <a:custGeom>
              <a:avLst/>
              <a:gdLst/>
              <a:ahLst/>
              <a:cxnLst/>
              <a:rect l="l" t="t" r="r" b="b"/>
              <a:pathLst>
                <a:path w="2993" h="4827" extrusionOk="0">
                  <a:moveTo>
                    <a:pt x="458" y="0"/>
                  </a:moveTo>
                  <a:cubicBezTo>
                    <a:pt x="391" y="0"/>
                    <a:pt x="321" y="19"/>
                    <a:pt x="252" y="60"/>
                  </a:cubicBezTo>
                  <a:cubicBezTo>
                    <a:pt x="84" y="144"/>
                    <a:pt x="1" y="416"/>
                    <a:pt x="126" y="584"/>
                  </a:cubicBezTo>
                  <a:cubicBezTo>
                    <a:pt x="566" y="1190"/>
                    <a:pt x="1005" y="1797"/>
                    <a:pt x="1382" y="2446"/>
                  </a:cubicBezTo>
                  <a:cubicBezTo>
                    <a:pt x="1737" y="3115"/>
                    <a:pt x="1988" y="3806"/>
                    <a:pt x="2156" y="4538"/>
                  </a:cubicBezTo>
                  <a:cubicBezTo>
                    <a:pt x="2206" y="4739"/>
                    <a:pt x="2357" y="4826"/>
                    <a:pt x="2513" y="4826"/>
                  </a:cubicBezTo>
                  <a:cubicBezTo>
                    <a:pt x="2747" y="4826"/>
                    <a:pt x="2993" y="4630"/>
                    <a:pt x="2930" y="4329"/>
                  </a:cubicBezTo>
                  <a:cubicBezTo>
                    <a:pt x="2742" y="3555"/>
                    <a:pt x="2470" y="2801"/>
                    <a:pt x="2072" y="2111"/>
                  </a:cubicBezTo>
                  <a:cubicBezTo>
                    <a:pt x="1716" y="1441"/>
                    <a:pt x="1256" y="814"/>
                    <a:pt x="796" y="186"/>
                  </a:cubicBezTo>
                  <a:cubicBezTo>
                    <a:pt x="712" y="74"/>
                    <a:pt x="591"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6"/>
            <p:cNvSpPr/>
            <p:nvPr/>
          </p:nvSpPr>
          <p:spPr>
            <a:xfrm>
              <a:off x="4259050" y="3232250"/>
              <a:ext cx="42850" cy="99800"/>
            </a:xfrm>
            <a:custGeom>
              <a:avLst/>
              <a:gdLst/>
              <a:ahLst/>
              <a:cxnLst/>
              <a:rect l="l" t="t" r="r" b="b"/>
              <a:pathLst>
                <a:path w="1714" h="3992" extrusionOk="0">
                  <a:moveTo>
                    <a:pt x="1231" y="1"/>
                  </a:moveTo>
                  <a:cubicBezTo>
                    <a:pt x="1073" y="1"/>
                    <a:pt x="917" y="83"/>
                    <a:pt x="859" y="274"/>
                  </a:cubicBezTo>
                  <a:cubicBezTo>
                    <a:pt x="503" y="1383"/>
                    <a:pt x="1" y="2534"/>
                    <a:pt x="482" y="3705"/>
                  </a:cubicBezTo>
                  <a:cubicBezTo>
                    <a:pt x="552" y="3863"/>
                    <a:pt x="682" y="3992"/>
                    <a:pt x="858" y="3992"/>
                  </a:cubicBezTo>
                  <a:cubicBezTo>
                    <a:pt x="891" y="3992"/>
                    <a:pt x="927" y="3987"/>
                    <a:pt x="963" y="3977"/>
                  </a:cubicBezTo>
                  <a:cubicBezTo>
                    <a:pt x="1152" y="3935"/>
                    <a:pt x="1319" y="3684"/>
                    <a:pt x="1235" y="3496"/>
                  </a:cubicBezTo>
                  <a:cubicBezTo>
                    <a:pt x="1047" y="3015"/>
                    <a:pt x="1026" y="2534"/>
                    <a:pt x="1131" y="2031"/>
                  </a:cubicBezTo>
                  <a:cubicBezTo>
                    <a:pt x="1256" y="1487"/>
                    <a:pt x="1466" y="985"/>
                    <a:pt x="1612" y="483"/>
                  </a:cubicBezTo>
                  <a:cubicBezTo>
                    <a:pt x="1713" y="192"/>
                    <a:pt x="1471" y="1"/>
                    <a:pt x="1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6"/>
            <p:cNvSpPr/>
            <p:nvPr/>
          </p:nvSpPr>
          <p:spPr>
            <a:xfrm>
              <a:off x="4309936" y="3225531"/>
              <a:ext cx="57026" cy="127113"/>
            </a:xfrm>
            <a:custGeom>
              <a:avLst/>
              <a:gdLst/>
              <a:ahLst/>
              <a:cxnLst/>
              <a:rect l="l" t="t" r="r" b="b"/>
              <a:pathLst>
                <a:path w="2235" h="5853" extrusionOk="0">
                  <a:moveTo>
                    <a:pt x="574" y="0"/>
                  </a:moveTo>
                  <a:cubicBezTo>
                    <a:pt x="228" y="0"/>
                    <a:pt x="0" y="515"/>
                    <a:pt x="372" y="746"/>
                  </a:cubicBezTo>
                  <a:cubicBezTo>
                    <a:pt x="1084" y="1143"/>
                    <a:pt x="1293" y="2064"/>
                    <a:pt x="1356" y="2817"/>
                  </a:cubicBezTo>
                  <a:cubicBezTo>
                    <a:pt x="1439" y="3675"/>
                    <a:pt x="1356" y="4533"/>
                    <a:pt x="1167" y="5370"/>
                  </a:cubicBezTo>
                  <a:cubicBezTo>
                    <a:pt x="1104" y="5661"/>
                    <a:pt x="1354" y="5852"/>
                    <a:pt x="1585" y="5852"/>
                  </a:cubicBezTo>
                  <a:cubicBezTo>
                    <a:pt x="1736" y="5852"/>
                    <a:pt x="1879" y="5770"/>
                    <a:pt x="1920" y="5579"/>
                  </a:cubicBezTo>
                  <a:cubicBezTo>
                    <a:pt x="2151" y="4617"/>
                    <a:pt x="2234" y="3612"/>
                    <a:pt x="2130" y="2629"/>
                  </a:cubicBezTo>
                  <a:cubicBezTo>
                    <a:pt x="2025" y="1646"/>
                    <a:pt x="1690" y="578"/>
                    <a:pt x="770" y="55"/>
                  </a:cubicBezTo>
                  <a:cubicBezTo>
                    <a:pt x="702" y="17"/>
                    <a:pt x="636"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6"/>
            <p:cNvSpPr/>
            <p:nvPr/>
          </p:nvSpPr>
          <p:spPr>
            <a:xfrm>
              <a:off x="4346425" y="3221075"/>
              <a:ext cx="40825" cy="49725"/>
            </a:xfrm>
            <a:custGeom>
              <a:avLst/>
              <a:gdLst/>
              <a:ahLst/>
              <a:cxnLst/>
              <a:rect l="l" t="t" r="r" b="b"/>
              <a:pathLst>
                <a:path w="1633" h="1989" extrusionOk="0">
                  <a:moveTo>
                    <a:pt x="1176" y="1"/>
                  </a:moveTo>
                  <a:cubicBezTo>
                    <a:pt x="1111" y="1"/>
                    <a:pt x="1045" y="17"/>
                    <a:pt x="984" y="51"/>
                  </a:cubicBezTo>
                  <a:cubicBezTo>
                    <a:pt x="481" y="344"/>
                    <a:pt x="105" y="909"/>
                    <a:pt x="21" y="1495"/>
                  </a:cubicBezTo>
                  <a:cubicBezTo>
                    <a:pt x="21" y="1600"/>
                    <a:pt x="0" y="1704"/>
                    <a:pt x="63" y="1809"/>
                  </a:cubicBezTo>
                  <a:cubicBezTo>
                    <a:pt x="126" y="1893"/>
                    <a:pt x="209" y="1955"/>
                    <a:pt x="293" y="1976"/>
                  </a:cubicBezTo>
                  <a:cubicBezTo>
                    <a:pt x="331" y="1984"/>
                    <a:pt x="372" y="1989"/>
                    <a:pt x="413" y="1989"/>
                  </a:cubicBezTo>
                  <a:cubicBezTo>
                    <a:pt x="484" y="1989"/>
                    <a:pt x="554" y="1974"/>
                    <a:pt x="607" y="1934"/>
                  </a:cubicBezTo>
                  <a:cubicBezTo>
                    <a:pt x="691" y="1893"/>
                    <a:pt x="774" y="1809"/>
                    <a:pt x="795" y="1704"/>
                  </a:cubicBezTo>
                  <a:cubicBezTo>
                    <a:pt x="795" y="1591"/>
                    <a:pt x="820" y="1477"/>
                    <a:pt x="861" y="1364"/>
                  </a:cubicBezTo>
                  <a:lnTo>
                    <a:pt x="861" y="1364"/>
                  </a:lnTo>
                  <a:cubicBezTo>
                    <a:pt x="860" y="1366"/>
                    <a:pt x="859" y="1368"/>
                    <a:pt x="858" y="1369"/>
                  </a:cubicBezTo>
                  <a:cubicBezTo>
                    <a:pt x="860" y="1366"/>
                    <a:pt x="861" y="1362"/>
                    <a:pt x="863" y="1358"/>
                  </a:cubicBezTo>
                  <a:lnTo>
                    <a:pt x="863" y="1358"/>
                  </a:lnTo>
                  <a:cubicBezTo>
                    <a:pt x="862" y="1360"/>
                    <a:pt x="861" y="1362"/>
                    <a:pt x="861" y="1364"/>
                  </a:cubicBezTo>
                  <a:lnTo>
                    <a:pt x="861" y="1364"/>
                  </a:lnTo>
                  <a:cubicBezTo>
                    <a:pt x="877" y="1332"/>
                    <a:pt x="893" y="1312"/>
                    <a:pt x="898" y="1284"/>
                  </a:cubicBezTo>
                  <a:lnTo>
                    <a:pt x="898" y="1284"/>
                  </a:lnTo>
                  <a:cubicBezTo>
                    <a:pt x="886" y="1308"/>
                    <a:pt x="874" y="1333"/>
                    <a:pt x="863" y="1358"/>
                  </a:cubicBezTo>
                  <a:lnTo>
                    <a:pt x="863" y="1358"/>
                  </a:lnTo>
                  <a:cubicBezTo>
                    <a:pt x="874" y="1327"/>
                    <a:pt x="887" y="1296"/>
                    <a:pt x="900" y="1265"/>
                  </a:cubicBezTo>
                  <a:lnTo>
                    <a:pt x="900" y="1265"/>
                  </a:lnTo>
                  <a:cubicBezTo>
                    <a:pt x="900" y="1272"/>
                    <a:pt x="899" y="1278"/>
                    <a:pt x="898" y="1284"/>
                  </a:cubicBezTo>
                  <a:lnTo>
                    <a:pt x="898" y="1284"/>
                  </a:lnTo>
                  <a:cubicBezTo>
                    <a:pt x="943" y="1197"/>
                    <a:pt x="995" y="1118"/>
                    <a:pt x="1055" y="1039"/>
                  </a:cubicBezTo>
                  <a:lnTo>
                    <a:pt x="1055" y="1039"/>
                  </a:lnTo>
                  <a:cubicBezTo>
                    <a:pt x="1052" y="1044"/>
                    <a:pt x="1049" y="1050"/>
                    <a:pt x="1046" y="1056"/>
                  </a:cubicBezTo>
                  <a:cubicBezTo>
                    <a:pt x="1052" y="1046"/>
                    <a:pt x="1058" y="1037"/>
                    <a:pt x="1064" y="1028"/>
                  </a:cubicBezTo>
                  <a:lnTo>
                    <a:pt x="1064" y="1028"/>
                  </a:lnTo>
                  <a:cubicBezTo>
                    <a:pt x="1079" y="1009"/>
                    <a:pt x="1094" y="990"/>
                    <a:pt x="1109" y="972"/>
                  </a:cubicBezTo>
                  <a:lnTo>
                    <a:pt x="1109" y="972"/>
                  </a:lnTo>
                  <a:cubicBezTo>
                    <a:pt x="1102" y="979"/>
                    <a:pt x="1095" y="986"/>
                    <a:pt x="1088" y="993"/>
                  </a:cubicBezTo>
                  <a:lnTo>
                    <a:pt x="1088" y="993"/>
                  </a:lnTo>
                  <a:cubicBezTo>
                    <a:pt x="1138" y="928"/>
                    <a:pt x="1200" y="864"/>
                    <a:pt x="1266" y="807"/>
                  </a:cubicBezTo>
                  <a:lnTo>
                    <a:pt x="1266" y="807"/>
                  </a:lnTo>
                  <a:cubicBezTo>
                    <a:pt x="1298" y="784"/>
                    <a:pt x="1334" y="752"/>
                    <a:pt x="1381" y="721"/>
                  </a:cubicBezTo>
                  <a:cubicBezTo>
                    <a:pt x="1549" y="637"/>
                    <a:pt x="1632" y="365"/>
                    <a:pt x="1528" y="198"/>
                  </a:cubicBezTo>
                  <a:cubicBezTo>
                    <a:pt x="1443" y="71"/>
                    <a:pt x="1311"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6"/>
            <p:cNvSpPr/>
            <p:nvPr/>
          </p:nvSpPr>
          <p:spPr>
            <a:xfrm>
              <a:off x="4402984" y="3262355"/>
              <a:ext cx="39800" cy="97700"/>
            </a:xfrm>
            <a:custGeom>
              <a:avLst/>
              <a:gdLst/>
              <a:ahLst/>
              <a:cxnLst/>
              <a:rect l="l" t="t" r="r" b="b"/>
              <a:pathLst>
                <a:path w="1592" h="3908" extrusionOk="0">
                  <a:moveTo>
                    <a:pt x="869" y="1"/>
                  </a:moveTo>
                  <a:cubicBezTo>
                    <a:pt x="633" y="1"/>
                    <a:pt x="394" y="192"/>
                    <a:pt x="482" y="483"/>
                  </a:cubicBezTo>
                  <a:cubicBezTo>
                    <a:pt x="775" y="1425"/>
                    <a:pt x="503" y="2450"/>
                    <a:pt x="85" y="3329"/>
                  </a:cubicBezTo>
                  <a:cubicBezTo>
                    <a:pt x="1" y="3517"/>
                    <a:pt x="43" y="3747"/>
                    <a:pt x="231" y="3852"/>
                  </a:cubicBezTo>
                  <a:cubicBezTo>
                    <a:pt x="291" y="3889"/>
                    <a:pt x="364" y="3908"/>
                    <a:pt x="438" y="3908"/>
                  </a:cubicBezTo>
                  <a:cubicBezTo>
                    <a:pt x="571" y="3908"/>
                    <a:pt x="708" y="3847"/>
                    <a:pt x="775" y="3726"/>
                  </a:cubicBezTo>
                  <a:cubicBezTo>
                    <a:pt x="1256" y="2659"/>
                    <a:pt x="1591" y="1425"/>
                    <a:pt x="1235" y="274"/>
                  </a:cubicBezTo>
                  <a:cubicBezTo>
                    <a:pt x="1177" y="83"/>
                    <a:pt x="1024"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6"/>
            <p:cNvSpPr/>
            <p:nvPr/>
          </p:nvSpPr>
          <p:spPr>
            <a:xfrm>
              <a:off x="4407500" y="3261500"/>
              <a:ext cx="108425" cy="91150"/>
            </a:xfrm>
            <a:custGeom>
              <a:avLst/>
              <a:gdLst/>
              <a:ahLst/>
              <a:cxnLst/>
              <a:rect l="l" t="t" r="r" b="b"/>
              <a:pathLst>
                <a:path w="4337" h="3646" extrusionOk="0">
                  <a:moveTo>
                    <a:pt x="3795" y="0"/>
                  </a:moveTo>
                  <a:cubicBezTo>
                    <a:pt x="1999" y="0"/>
                    <a:pt x="558" y="1512"/>
                    <a:pt x="89" y="3163"/>
                  </a:cubicBezTo>
                  <a:cubicBezTo>
                    <a:pt x="0" y="3454"/>
                    <a:pt x="248" y="3645"/>
                    <a:pt x="485" y="3645"/>
                  </a:cubicBezTo>
                  <a:cubicBezTo>
                    <a:pt x="641" y="3645"/>
                    <a:pt x="792" y="3563"/>
                    <a:pt x="842" y="3372"/>
                  </a:cubicBezTo>
                  <a:cubicBezTo>
                    <a:pt x="1230" y="2024"/>
                    <a:pt x="2396" y="775"/>
                    <a:pt x="3834" y="775"/>
                  </a:cubicBezTo>
                  <a:cubicBezTo>
                    <a:pt x="3869" y="775"/>
                    <a:pt x="3904" y="776"/>
                    <a:pt x="3939" y="778"/>
                  </a:cubicBezTo>
                  <a:cubicBezTo>
                    <a:pt x="3949" y="779"/>
                    <a:pt x="3958" y="779"/>
                    <a:pt x="3968" y="779"/>
                  </a:cubicBezTo>
                  <a:cubicBezTo>
                    <a:pt x="4165" y="779"/>
                    <a:pt x="4336" y="581"/>
                    <a:pt x="4336" y="401"/>
                  </a:cubicBezTo>
                  <a:cubicBezTo>
                    <a:pt x="4336" y="171"/>
                    <a:pt x="4148" y="3"/>
                    <a:pt x="3939" y="3"/>
                  </a:cubicBezTo>
                  <a:cubicBezTo>
                    <a:pt x="3891" y="1"/>
                    <a:pt x="3842" y="0"/>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6"/>
            <p:cNvSpPr/>
            <p:nvPr/>
          </p:nvSpPr>
          <p:spPr>
            <a:xfrm>
              <a:off x="4468300" y="3256600"/>
              <a:ext cx="74825" cy="142600"/>
            </a:xfrm>
            <a:custGeom>
              <a:avLst/>
              <a:gdLst/>
              <a:ahLst/>
              <a:cxnLst/>
              <a:rect l="l" t="t" r="r" b="b"/>
              <a:pathLst>
                <a:path w="2993" h="5704" extrusionOk="0">
                  <a:moveTo>
                    <a:pt x="1724" y="1"/>
                  </a:moveTo>
                  <a:cubicBezTo>
                    <a:pt x="1395" y="1"/>
                    <a:pt x="1110" y="391"/>
                    <a:pt x="1423" y="639"/>
                  </a:cubicBezTo>
                  <a:cubicBezTo>
                    <a:pt x="2783" y="1769"/>
                    <a:pt x="1800" y="4363"/>
                    <a:pt x="335" y="4928"/>
                  </a:cubicBezTo>
                  <a:cubicBezTo>
                    <a:pt x="126" y="5012"/>
                    <a:pt x="0" y="5200"/>
                    <a:pt x="63" y="5409"/>
                  </a:cubicBezTo>
                  <a:cubicBezTo>
                    <a:pt x="97" y="5564"/>
                    <a:pt x="258" y="5704"/>
                    <a:pt x="429" y="5704"/>
                  </a:cubicBezTo>
                  <a:cubicBezTo>
                    <a:pt x="468" y="5704"/>
                    <a:pt x="506" y="5697"/>
                    <a:pt x="544" y="5681"/>
                  </a:cubicBezTo>
                  <a:cubicBezTo>
                    <a:pt x="1611" y="5284"/>
                    <a:pt x="2365" y="4259"/>
                    <a:pt x="2679" y="3171"/>
                  </a:cubicBezTo>
                  <a:cubicBezTo>
                    <a:pt x="2992" y="2104"/>
                    <a:pt x="2888" y="848"/>
                    <a:pt x="1988" y="95"/>
                  </a:cubicBezTo>
                  <a:cubicBezTo>
                    <a:pt x="1904" y="29"/>
                    <a:pt x="1813"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6"/>
            <p:cNvSpPr/>
            <p:nvPr/>
          </p:nvSpPr>
          <p:spPr>
            <a:xfrm>
              <a:off x="4207275" y="3456175"/>
              <a:ext cx="71175" cy="113725"/>
            </a:xfrm>
            <a:custGeom>
              <a:avLst/>
              <a:gdLst/>
              <a:ahLst/>
              <a:cxnLst/>
              <a:rect l="l" t="t" r="r" b="b"/>
              <a:pathLst>
                <a:path w="2847" h="4549" extrusionOk="0">
                  <a:moveTo>
                    <a:pt x="419" y="0"/>
                  </a:moveTo>
                  <a:cubicBezTo>
                    <a:pt x="210" y="0"/>
                    <a:pt x="0" y="188"/>
                    <a:pt x="21" y="398"/>
                  </a:cubicBezTo>
                  <a:cubicBezTo>
                    <a:pt x="105" y="1025"/>
                    <a:pt x="63" y="1653"/>
                    <a:pt x="105" y="2260"/>
                  </a:cubicBezTo>
                  <a:cubicBezTo>
                    <a:pt x="168" y="2929"/>
                    <a:pt x="273" y="3766"/>
                    <a:pt x="817" y="4227"/>
                  </a:cubicBezTo>
                  <a:cubicBezTo>
                    <a:pt x="1047" y="4438"/>
                    <a:pt x="1331" y="4548"/>
                    <a:pt x="1610" y="4548"/>
                  </a:cubicBezTo>
                  <a:cubicBezTo>
                    <a:pt x="1936" y="4548"/>
                    <a:pt x="2255" y="4397"/>
                    <a:pt x="2469" y="4080"/>
                  </a:cubicBezTo>
                  <a:cubicBezTo>
                    <a:pt x="2825" y="3557"/>
                    <a:pt x="2846" y="2825"/>
                    <a:pt x="2825" y="2218"/>
                  </a:cubicBezTo>
                  <a:cubicBezTo>
                    <a:pt x="2825" y="1820"/>
                    <a:pt x="2783" y="1444"/>
                    <a:pt x="2721" y="1046"/>
                  </a:cubicBezTo>
                  <a:cubicBezTo>
                    <a:pt x="2679" y="795"/>
                    <a:pt x="2637" y="523"/>
                    <a:pt x="2532" y="293"/>
                  </a:cubicBezTo>
                  <a:cubicBezTo>
                    <a:pt x="2480" y="120"/>
                    <a:pt x="2343" y="5"/>
                    <a:pt x="2168" y="5"/>
                  </a:cubicBezTo>
                  <a:cubicBezTo>
                    <a:pt x="2130" y="5"/>
                    <a:pt x="2091" y="10"/>
                    <a:pt x="2051" y="21"/>
                  </a:cubicBezTo>
                  <a:cubicBezTo>
                    <a:pt x="1863" y="63"/>
                    <a:pt x="1716" y="293"/>
                    <a:pt x="1779" y="502"/>
                  </a:cubicBezTo>
                  <a:cubicBezTo>
                    <a:pt x="1863" y="670"/>
                    <a:pt x="1905" y="879"/>
                    <a:pt x="1925" y="1067"/>
                  </a:cubicBezTo>
                  <a:cubicBezTo>
                    <a:pt x="1946" y="1130"/>
                    <a:pt x="1946" y="1193"/>
                    <a:pt x="1967" y="1256"/>
                  </a:cubicBezTo>
                  <a:cubicBezTo>
                    <a:pt x="1967" y="1297"/>
                    <a:pt x="1967" y="1318"/>
                    <a:pt x="1967" y="1360"/>
                  </a:cubicBezTo>
                  <a:cubicBezTo>
                    <a:pt x="1967" y="1330"/>
                    <a:pt x="1969" y="1319"/>
                    <a:pt x="1972" y="1319"/>
                  </a:cubicBezTo>
                  <a:cubicBezTo>
                    <a:pt x="1978" y="1319"/>
                    <a:pt x="1988" y="1387"/>
                    <a:pt x="1988" y="1402"/>
                  </a:cubicBezTo>
                  <a:cubicBezTo>
                    <a:pt x="1988" y="1548"/>
                    <a:pt x="2009" y="1695"/>
                    <a:pt x="2030" y="1841"/>
                  </a:cubicBezTo>
                  <a:cubicBezTo>
                    <a:pt x="2051" y="2134"/>
                    <a:pt x="2051" y="2448"/>
                    <a:pt x="2030" y="2741"/>
                  </a:cubicBezTo>
                  <a:cubicBezTo>
                    <a:pt x="2030" y="2825"/>
                    <a:pt x="2030" y="2888"/>
                    <a:pt x="2009" y="2971"/>
                  </a:cubicBezTo>
                  <a:cubicBezTo>
                    <a:pt x="2009" y="2986"/>
                    <a:pt x="1998" y="3045"/>
                    <a:pt x="2000" y="3045"/>
                  </a:cubicBezTo>
                  <a:cubicBezTo>
                    <a:pt x="2001" y="3045"/>
                    <a:pt x="2003" y="3036"/>
                    <a:pt x="2009" y="3013"/>
                  </a:cubicBezTo>
                  <a:lnTo>
                    <a:pt x="2009" y="3013"/>
                  </a:lnTo>
                  <a:cubicBezTo>
                    <a:pt x="2009" y="3034"/>
                    <a:pt x="2009" y="3076"/>
                    <a:pt x="1988" y="3118"/>
                  </a:cubicBezTo>
                  <a:cubicBezTo>
                    <a:pt x="1967" y="3243"/>
                    <a:pt x="1946" y="3369"/>
                    <a:pt x="1905" y="3494"/>
                  </a:cubicBezTo>
                  <a:cubicBezTo>
                    <a:pt x="1887" y="3512"/>
                    <a:pt x="1884" y="3530"/>
                    <a:pt x="1871" y="3548"/>
                  </a:cubicBezTo>
                  <a:lnTo>
                    <a:pt x="1871" y="3548"/>
                  </a:lnTo>
                  <a:cubicBezTo>
                    <a:pt x="1876" y="3534"/>
                    <a:pt x="1882" y="3521"/>
                    <a:pt x="1881" y="3521"/>
                  </a:cubicBezTo>
                  <a:lnTo>
                    <a:pt x="1881" y="3521"/>
                  </a:lnTo>
                  <a:cubicBezTo>
                    <a:pt x="1881" y="3521"/>
                    <a:pt x="1876" y="3530"/>
                    <a:pt x="1863" y="3557"/>
                  </a:cubicBezTo>
                  <a:cubicBezTo>
                    <a:pt x="1866" y="3554"/>
                    <a:pt x="1869" y="3551"/>
                    <a:pt x="1871" y="3548"/>
                  </a:cubicBezTo>
                  <a:lnTo>
                    <a:pt x="1871" y="3548"/>
                  </a:lnTo>
                  <a:cubicBezTo>
                    <a:pt x="1867" y="3559"/>
                    <a:pt x="1863" y="3572"/>
                    <a:pt x="1863" y="3578"/>
                  </a:cubicBezTo>
                  <a:cubicBezTo>
                    <a:pt x="1845" y="3614"/>
                    <a:pt x="1811" y="3650"/>
                    <a:pt x="1789" y="3686"/>
                  </a:cubicBezTo>
                  <a:lnTo>
                    <a:pt x="1789" y="3686"/>
                  </a:lnTo>
                  <a:cubicBezTo>
                    <a:pt x="1773" y="3704"/>
                    <a:pt x="1748" y="3735"/>
                    <a:pt x="1737" y="3745"/>
                  </a:cubicBezTo>
                  <a:cubicBezTo>
                    <a:pt x="1735" y="3748"/>
                    <a:pt x="1732" y="3750"/>
                    <a:pt x="1729" y="3753"/>
                  </a:cubicBezTo>
                  <a:lnTo>
                    <a:pt x="1729" y="3753"/>
                  </a:lnTo>
                  <a:cubicBezTo>
                    <a:pt x="1722" y="3755"/>
                    <a:pt x="1715" y="3759"/>
                    <a:pt x="1707" y="3763"/>
                  </a:cubicBezTo>
                  <a:lnTo>
                    <a:pt x="1707" y="3763"/>
                  </a:lnTo>
                  <a:cubicBezTo>
                    <a:pt x="1718" y="3755"/>
                    <a:pt x="1723" y="3753"/>
                    <a:pt x="1723" y="3753"/>
                  </a:cubicBezTo>
                  <a:lnTo>
                    <a:pt x="1723" y="3753"/>
                  </a:lnTo>
                  <a:cubicBezTo>
                    <a:pt x="1722" y="3753"/>
                    <a:pt x="1698" y="3766"/>
                    <a:pt x="1674" y="3766"/>
                  </a:cubicBezTo>
                  <a:cubicBezTo>
                    <a:pt x="1669" y="3772"/>
                    <a:pt x="1660" y="3775"/>
                    <a:pt x="1652" y="3776"/>
                  </a:cubicBezTo>
                  <a:lnTo>
                    <a:pt x="1652" y="3776"/>
                  </a:lnTo>
                  <a:cubicBezTo>
                    <a:pt x="1633" y="3773"/>
                    <a:pt x="1614" y="3772"/>
                    <a:pt x="1599" y="3772"/>
                  </a:cubicBezTo>
                  <a:cubicBezTo>
                    <a:pt x="1588" y="3772"/>
                    <a:pt x="1580" y="3772"/>
                    <a:pt x="1576" y="3774"/>
                  </a:cubicBezTo>
                  <a:lnTo>
                    <a:pt x="1576" y="3774"/>
                  </a:lnTo>
                  <a:cubicBezTo>
                    <a:pt x="1545" y="3765"/>
                    <a:pt x="1510" y="3761"/>
                    <a:pt x="1465" y="3745"/>
                  </a:cubicBezTo>
                  <a:cubicBezTo>
                    <a:pt x="1453" y="3742"/>
                    <a:pt x="1445" y="3741"/>
                    <a:pt x="1441" y="3741"/>
                  </a:cubicBezTo>
                  <a:cubicBezTo>
                    <a:pt x="1441" y="3741"/>
                    <a:pt x="1440" y="3741"/>
                    <a:pt x="1440" y="3741"/>
                  </a:cubicBezTo>
                  <a:lnTo>
                    <a:pt x="1440" y="3741"/>
                  </a:lnTo>
                  <a:cubicBezTo>
                    <a:pt x="1418" y="3722"/>
                    <a:pt x="1380" y="3702"/>
                    <a:pt x="1361" y="3683"/>
                  </a:cubicBezTo>
                  <a:lnTo>
                    <a:pt x="1361" y="3683"/>
                  </a:lnTo>
                  <a:cubicBezTo>
                    <a:pt x="1371" y="3690"/>
                    <a:pt x="1376" y="3692"/>
                    <a:pt x="1378" y="3692"/>
                  </a:cubicBezTo>
                  <a:cubicBezTo>
                    <a:pt x="1385" y="3692"/>
                    <a:pt x="1294" y="3616"/>
                    <a:pt x="1277" y="3599"/>
                  </a:cubicBezTo>
                  <a:cubicBezTo>
                    <a:pt x="1262" y="3579"/>
                    <a:pt x="1256" y="3572"/>
                    <a:pt x="1256" y="3572"/>
                  </a:cubicBezTo>
                  <a:lnTo>
                    <a:pt x="1256" y="3572"/>
                  </a:lnTo>
                  <a:cubicBezTo>
                    <a:pt x="1255" y="3572"/>
                    <a:pt x="1278" y="3605"/>
                    <a:pt x="1277" y="3605"/>
                  </a:cubicBezTo>
                  <a:cubicBezTo>
                    <a:pt x="1276" y="3605"/>
                    <a:pt x="1271" y="3598"/>
                    <a:pt x="1256" y="3578"/>
                  </a:cubicBezTo>
                  <a:cubicBezTo>
                    <a:pt x="1235" y="3557"/>
                    <a:pt x="1235" y="3515"/>
                    <a:pt x="1214" y="3494"/>
                  </a:cubicBezTo>
                  <a:cubicBezTo>
                    <a:pt x="1172" y="3452"/>
                    <a:pt x="1151" y="3390"/>
                    <a:pt x="1130" y="3348"/>
                  </a:cubicBezTo>
                  <a:cubicBezTo>
                    <a:pt x="1120" y="3323"/>
                    <a:pt x="1116" y="3315"/>
                    <a:pt x="1115" y="3315"/>
                  </a:cubicBezTo>
                  <a:lnTo>
                    <a:pt x="1115" y="3315"/>
                  </a:lnTo>
                  <a:cubicBezTo>
                    <a:pt x="1113" y="3315"/>
                    <a:pt x="1125" y="3351"/>
                    <a:pt x="1125" y="3351"/>
                  </a:cubicBezTo>
                  <a:cubicBezTo>
                    <a:pt x="1124" y="3351"/>
                    <a:pt x="1121" y="3340"/>
                    <a:pt x="1109" y="3306"/>
                  </a:cubicBezTo>
                  <a:cubicBezTo>
                    <a:pt x="1109" y="3264"/>
                    <a:pt x="1089" y="3222"/>
                    <a:pt x="1068" y="3180"/>
                  </a:cubicBezTo>
                  <a:cubicBezTo>
                    <a:pt x="1026" y="3055"/>
                    <a:pt x="984" y="2908"/>
                    <a:pt x="963" y="2762"/>
                  </a:cubicBezTo>
                  <a:cubicBezTo>
                    <a:pt x="921" y="2574"/>
                    <a:pt x="921" y="2490"/>
                    <a:pt x="900" y="2302"/>
                  </a:cubicBezTo>
                  <a:cubicBezTo>
                    <a:pt x="837" y="1674"/>
                    <a:pt x="879" y="1025"/>
                    <a:pt x="796" y="398"/>
                  </a:cubicBezTo>
                  <a:cubicBezTo>
                    <a:pt x="775" y="188"/>
                    <a:pt x="649"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6"/>
            <p:cNvSpPr/>
            <p:nvPr/>
          </p:nvSpPr>
          <p:spPr>
            <a:xfrm>
              <a:off x="4253300" y="3444125"/>
              <a:ext cx="135500" cy="114650"/>
            </a:xfrm>
            <a:custGeom>
              <a:avLst/>
              <a:gdLst/>
              <a:ahLst/>
              <a:cxnLst/>
              <a:rect l="l" t="t" r="r" b="b"/>
              <a:pathLst>
                <a:path w="5420" h="4586" extrusionOk="0">
                  <a:moveTo>
                    <a:pt x="2962" y="1"/>
                  </a:moveTo>
                  <a:cubicBezTo>
                    <a:pt x="2652" y="1"/>
                    <a:pt x="2385" y="393"/>
                    <a:pt x="2679" y="670"/>
                  </a:cubicBezTo>
                  <a:cubicBezTo>
                    <a:pt x="3139" y="1089"/>
                    <a:pt x="3579" y="1591"/>
                    <a:pt x="3934" y="2093"/>
                  </a:cubicBezTo>
                  <a:cubicBezTo>
                    <a:pt x="4123" y="2386"/>
                    <a:pt x="4290" y="2679"/>
                    <a:pt x="4374" y="2993"/>
                  </a:cubicBezTo>
                  <a:cubicBezTo>
                    <a:pt x="4437" y="3223"/>
                    <a:pt x="4437" y="3411"/>
                    <a:pt x="4311" y="3579"/>
                  </a:cubicBezTo>
                  <a:cubicBezTo>
                    <a:pt x="4321" y="3564"/>
                    <a:pt x="4324" y="3559"/>
                    <a:pt x="4323" y="3559"/>
                  </a:cubicBezTo>
                  <a:lnTo>
                    <a:pt x="4323" y="3559"/>
                  </a:lnTo>
                  <a:cubicBezTo>
                    <a:pt x="4319" y="3559"/>
                    <a:pt x="4269" y="3621"/>
                    <a:pt x="4269" y="3621"/>
                  </a:cubicBezTo>
                  <a:cubicBezTo>
                    <a:pt x="4248" y="3642"/>
                    <a:pt x="4206" y="3683"/>
                    <a:pt x="4185" y="3704"/>
                  </a:cubicBezTo>
                  <a:cubicBezTo>
                    <a:pt x="4203" y="3687"/>
                    <a:pt x="4209" y="3681"/>
                    <a:pt x="4208" y="3681"/>
                  </a:cubicBezTo>
                  <a:lnTo>
                    <a:pt x="4208" y="3681"/>
                  </a:lnTo>
                  <a:cubicBezTo>
                    <a:pt x="4207" y="3681"/>
                    <a:pt x="4159" y="3725"/>
                    <a:pt x="4144" y="3725"/>
                  </a:cubicBezTo>
                  <a:cubicBezTo>
                    <a:pt x="4123" y="3746"/>
                    <a:pt x="4102" y="3767"/>
                    <a:pt x="4060" y="3767"/>
                  </a:cubicBezTo>
                  <a:cubicBezTo>
                    <a:pt x="4045" y="3778"/>
                    <a:pt x="4038" y="3785"/>
                    <a:pt x="4036" y="3788"/>
                  </a:cubicBezTo>
                  <a:lnTo>
                    <a:pt x="4036" y="3788"/>
                  </a:lnTo>
                  <a:cubicBezTo>
                    <a:pt x="4016" y="3790"/>
                    <a:pt x="3996" y="3809"/>
                    <a:pt x="3976" y="3809"/>
                  </a:cubicBezTo>
                  <a:cubicBezTo>
                    <a:pt x="3938" y="3809"/>
                    <a:pt x="3917" y="3809"/>
                    <a:pt x="3898" y="3825"/>
                  </a:cubicBezTo>
                  <a:lnTo>
                    <a:pt x="3898" y="3825"/>
                  </a:lnTo>
                  <a:cubicBezTo>
                    <a:pt x="3879" y="3827"/>
                    <a:pt x="3858" y="3830"/>
                    <a:pt x="3851" y="3830"/>
                  </a:cubicBezTo>
                  <a:cubicBezTo>
                    <a:pt x="3809" y="3830"/>
                    <a:pt x="3788" y="3809"/>
                    <a:pt x="3746" y="3809"/>
                  </a:cubicBezTo>
                  <a:cubicBezTo>
                    <a:pt x="3683" y="3809"/>
                    <a:pt x="3621" y="3788"/>
                    <a:pt x="3558" y="3767"/>
                  </a:cubicBezTo>
                  <a:cubicBezTo>
                    <a:pt x="3516" y="3746"/>
                    <a:pt x="3495" y="3725"/>
                    <a:pt x="3453" y="3725"/>
                  </a:cubicBezTo>
                  <a:cubicBezTo>
                    <a:pt x="3390" y="3683"/>
                    <a:pt x="3307" y="3642"/>
                    <a:pt x="3244" y="3600"/>
                  </a:cubicBezTo>
                  <a:cubicBezTo>
                    <a:pt x="3097" y="3495"/>
                    <a:pt x="3077" y="3474"/>
                    <a:pt x="2951" y="3370"/>
                  </a:cubicBezTo>
                  <a:cubicBezTo>
                    <a:pt x="2805" y="3244"/>
                    <a:pt x="2679" y="3118"/>
                    <a:pt x="2553" y="2972"/>
                  </a:cubicBezTo>
                  <a:cubicBezTo>
                    <a:pt x="2323" y="2742"/>
                    <a:pt x="2114" y="2470"/>
                    <a:pt x="1926" y="2219"/>
                  </a:cubicBezTo>
                  <a:cubicBezTo>
                    <a:pt x="1549" y="1717"/>
                    <a:pt x="1214" y="1152"/>
                    <a:pt x="817" y="629"/>
                  </a:cubicBezTo>
                  <a:cubicBezTo>
                    <a:pt x="733" y="517"/>
                    <a:pt x="612" y="443"/>
                    <a:pt x="479" y="443"/>
                  </a:cubicBezTo>
                  <a:cubicBezTo>
                    <a:pt x="412" y="443"/>
                    <a:pt x="343" y="461"/>
                    <a:pt x="273" y="503"/>
                  </a:cubicBezTo>
                  <a:cubicBezTo>
                    <a:pt x="105" y="587"/>
                    <a:pt x="1" y="859"/>
                    <a:pt x="147" y="1026"/>
                  </a:cubicBezTo>
                  <a:cubicBezTo>
                    <a:pt x="984" y="2156"/>
                    <a:pt x="1654" y="3495"/>
                    <a:pt x="2867" y="4269"/>
                  </a:cubicBezTo>
                  <a:cubicBezTo>
                    <a:pt x="3174" y="4470"/>
                    <a:pt x="3513" y="4586"/>
                    <a:pt x="3847" y="4586"/>
                  </a:cubicBezTo>
                  <a:cubicBezTo>
                    <a:pt x="4172" y="4586"/>
                    <a:pt x="4492" y="4476"/>
                    <a:pt x="4771" y="4227"/>
                  </a:cubicBezTo>
                  <a:cubicBezTo>
                    <a:pt x="5420" y="3642"/>
                    <a:pt x="5211" y="2742"/>
                    <a:pt x="4834" y="2072"/>
                  </a:cubicBezTo>
                  <a:cubicBezTo>
                    <a:pt x="4437" y="1340"/>
                    <a:pt x="3851" y="670"/>
                    <a:pt x="3223" y="105"/>
                  </a:cubicBezTo>
                  <a:cubicBezTo>
                    <a:pt x="3140" y="32"/>
                    <a:pt x="3049" y="1"/>
                    <a:pt x="2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06"/>
            <p:cNvSpPr/>
            <p:nvPr/>
          </p:nvSpPr>
          <p:spPr>
            <a:xfrm>
              <a:off x="4314975" y="3411625"/>
              <a:ext cx="162250" cy="102425"/>
            </a:xfrm>
            <a:custGeom>
              <a:avLst/>
              <a:gdLst/>
              <a:ahLst/>
              <a:cxnLst/>
              <a:rect l="l" t="t" r="r" b="b"/>
              <a:pathLst>
                <a:path w="6490" h="4097" extrusionOk="0">
                  <a:moveTo>
                    <a:pt x="3421" y="0"/>
                  </a:moveTo>
                  <a:cubicBezTo>
                    <a:pt x="2975" y="0"/>
                    <a:pt x="2993" y="737"/>
                    <a:pt x="3476" y="778"/>
                  </a:cubicBezTo>
                  <a:cubicBezTo>
                    <a:pt x="3685" y="799"/>
                    <a:pt x="3999" y="966"/>
                    <a:pt x="4229" y="1092"/>
                  </a:cubicBezTo>
                  <a:cubicBezTo>
                    <a:pt x="4522" y="1301"/>
                    <a:pt x="4794" y="1531"/>
                    <a:pt x="5024" y="1824"/>
                  </a:cubicBezTo>
                  <a:cubicBezTo>
                    <a:pt x="5234" y="2054"/>
                    <a:pt x="5401" y="2326"/>
                    <a:pt x="5464" y="2640"/>
                  </a:cubicBezTo>
                  <a:cubicBezTo>
                    <a:pt x="5485" y="2745"/>
                    <a:pt x="5485" y="2849"/>
                    <a:pt x="5443" y="2954"/>
                  </a:cubicBezTo>
                  <a:cubicBezTo>
                    <a:pt x="5401" y="3058"/>
                    <a:pt x="5338" y="3142"/>
                    <a:pt x="5296" y="3184"/>
                  </a:cubicBezTo>
                  <a:cubicBezTo>
                    <a:pt x="5255" y="3205"/>
                    <a:pt x="5192" y="3247"/>
                    <a:pt x="5129" y="3268"/>
                  </a:cubicBezTo>
                  <a:cubicBezTo>
                    <a:pt x="5041" y="3305"/>
                    <a:pt x="5006" y="3313"/>
                    <a:pt x="4960" y="3313"/>
                  </a:cubicBezTo>
                  <a:cubicBezTo>
                    <a:pt x="4930" y="3313"/>
                    <a:pt x="4895" y="3310"/>
                    <a:pt x="4836" y="3310"/>
                  </a:cubicBezTo>
                  <a:cubicBezTo>
                    <a:pt x="4585" y="3310"/>
                    <a:pt x="4334" y="3247"/>
                    <a:pt x="4062" y="3163"/>
                  </a:cubicBezTo>
                  <a:cubicBezTo>
                    <a:pt x="3434" y="2954"/>
                    <a:pt x="2848" y="2619"/>
                    <a:pt x="2283" y="2263"/>
                  </a:cubicBezTo>
                  <a:cubicBezTo>
                    <a:pt x="1760" y="1929"/>
                    <a:pt x="1279" y="1594"/>
                    <a:pt x="840" y="1196"/>
                  </a:cubicBezTo>
                  <a:cubicBezTo>
                    <a:pt x="759" y="1124"/>
                    <a:pt x="670" y="1094"/>
                    <a:pt x="584" y="1094"/>
                  </a:cubicBezTo>
                  <a:cubicBezTo>
                    <a:pt x="272" y="1094"/>
                    <a:pt x="0" y="1498"/>
                    <a:pt x="296" y="1761"/>
                  </a:cubicBezTo>
                  <a:cubicBezTo>
                    <a:pt x="756" y="2180"/>
                    <a:pt x="1300" y="2556"/>
                    <a:pt x="1844" y="2912"/>
                  </a:cubicBezTo>
                  <a:cubicBezTo>
                    <a:pt x="2514" y="3330"/>
                    <a:pt x="3225" y="3749"/>
                    <a:pt x="3999" y="3958"/>
                  </a:cubicBezTo>
                  <a:cubicBezTo>
                    <a:pt x="4268" y="4039"/>
                    <a:pt x="4560" y="4096"/>
                    <a:pt x="4846" y="4096"/>
                  </a:cubicBezTo>
                  <a:cubicBezTo>
                    <a:pt x="5226" y="4096"/>
                    <a:pt x="5595" y="3994"/>
                    <a:pt x="5882" y="3707"/>
                  </a:cubicBezTo>
                  <a:cubicBezTo>
                    <a:pt x="6489" y="3079"/>
                    <a:pt x="6259" y="2180"/>
                    <a:pt x="5799" y="1531"/>
                  </a:cubicBezTo>
                  <a:cubicBezTo>
                    <a:pt x="5276" y="799"/>
                    <a:pt x="4418" y="66"/>
                    <a:pt x="3476" y="4"/>
                  </a:cubicBezTo>
                  <a:cubicBezTo>
                    <a:pt x="3457" y="1"/>
                    <a:pt x="3439" y="0"/>
                    <a:pt x="3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6"/>
            <p:cNvSpPr/>
            <p:nvPr/>
          </p:nvSpPr>
          <p:spPr>
            <a:xfrm>
              <a:off x="4430100" y="3379275"/>
              <a:ext cx="94200" cy="77050"/>
            </a:xfrm>
            <a:custGeom>
              <a:avLst/>
              <a:gdLst/>
              <a:ahLst/>
              <a:cxnLst/>
              <a:rect l="l" t="t" r="r" b="b"/>
              <a:pathLst>
                <a:path w="3768" h="3082" extrusionOk="0">
                  <a:moveTo>
                    <a:pt x="1343" y="985"/>
                  </a:moveTo>
                  <a:cubicBezTo>
                    <a:pt x="1353" y="990"/>
                    <a:pt x="1367" y="997"/>
                    <a:pt x="1382" y="1005"/>
                  </a:cubicBezTo>
                  <a:cubicBezTo>
                    <a:pt x="1372" y="995"/>
                    <a:pt x="1357" y="990"/>
                    <a:pt x="1343" y="985"/>
                  </a:cubicBezTo>
                  <a:close/>
                  <a:moveTo>
                    <a:pt x="2758" y="1902"/>
                  </a:moveTo>
                  <a:cubicBezTo>
                    <a:pt x="2759" y="1903"/>
                    <a:pt x="2761" y="1903"/>
                    <a:pt x="2763" y="1904"/>
                  </a:cubicBezTo>
                  <a:cubicBezTo>
                    <a:pt x="2776" y="1924"/>
                    <a:pt x="2781" y="1932"/>
                    <a:pt x="2781" y="1932"/>
                  </a:cubicBezTo>
                  <a:cubicBezTo>
                    <a:pt x="2780" y="1932"/>
                    <a:pt x="2769" y="1916"/>
                    <a:pt x="2758" y="1902"/>
                  </a:cubicBezTo>
                  <a:close/>
                  <a:moveTo>
                    <a:pt x="2835" y="2042"/>
                  </a:moveTo>
                  <a:cubicBezTo>
                    <a:pt x="2836" y="2042"/>
                    <a:pt x="2836" y="2043"/>
                    <a:pt x="2837" y="2044"/>
                  </a:cubicBezTo>
                  <a:lnTo>
                    <a:pt x="2837" y="2044"/>
                  </a:lnTo>
                  <a:cubicBezTo>
                    <a:pt x="2836" y="2044"/>
                    <a:pt x="2836" y="2044"/>
                    <a:pt x="2836" y="2044"/>
                  </a:cubicBezTo>
                  <a:lnTo>
                    <a:pt x="2836" y="2044"/>
                  </a:lnTo>
                  <a:cubicBezTo>
                    <a:pt x="2836" y="2043"/>
                    <a:pt x="2835" y="2042"/>
                    <a:pt x="2835" y="2042"/>
                  </a:cubicBezTo>
                  <a:close/>
                  <a:moveTo>
                    <a:pt x="2842" y="2054"/>
                  </a:moveTo>
                  <a:lnTo>
                    <a:pt x="2842" y="2054"/>
                  </a:lnTo>
                  <a:cubicBezTo>
                    <a:pt x="2843" y="2055"/>
                    <a:pt x="2843" y="2055"/>
                    <a:pt x="2843" y="2056"/>
                  </a:cubicBezTo>
                  <a:lnTo>
                    <a:pt x="2843" y="2056"/>
                  </a:lnTo>
                  <a:cubicBezTo>
                    <a:pt x="2843" y="2056"/>
                    <a:pt x="2843" y="2056"/>
                    <a:pt x="2843" y="2056"/>
                  </a:cubicBezTo>
                  <a:lnTo>
                    <a:pt x="2843" y="2056"/>
                  </a:lnTo>
                  <a:cubicBezTo>
                    <a:pt x="2843" y="2055"/>
                    <a:pt x="2843" y="2055"/>
                    <a:pt x="2842" y="2054"/>
                  </a:cubicBezTo>
                  <a:close/>
                  <a:moveTo>
                    <a:pt x="2860" y="2045"/>
                  </a:moveTo>
                  <a:cubicBezTo>
                    <a:pt x="2861" y="2045"/>
                    <a:pt x="2861" y="2046"/>
                    <a:pt x="2860" y="2049"/>
                  </a:cubicBezTo>
                  <a:lnTo>
                    <a:pt x="2860" y="2049"/>
                  </a:lnTo>
                  <a:cubicBezTo>
                    <a:pt x="2859" y="2050"/>
                    <a:pt x="2854" y="2055"/>
                    <a:pt x="2849" y="2061"/>
                  </a:cubicBezTo>
                  <a:lnTo>
                    <a:pt x="2849" y="2061"/>
                  </a:lnTo>
                  <a:cubicBezTo>
                    <a:pt x="2850" y="2059"/>
                    <a:pt x="2850" y="2057"/>
                    <a:pt x="2850" y="2055"/>
                  </a:cubicBezTo>
                  <a:lnTo>
                    <a:pt x="2850" y="2055"/>
                  </a:lnTo>
                  <a:cubicBezTo>
                    <a:pt x="2855" y="2049"/>
                    <a:pt x="2859" y="2045"/>
                    <a:pt x="2860" y="2045"/>
                  </a:cubicBezTo>
                  <a:close/>
                  <a:moveTo>
                    <a:pt x="2845" y="2062"/>
                  </a:moveTo>
                  <a:cubicBezTo>
                    <a:pt x="2846" y="2063"/>
                    <a:pt x="2846" y="2064"/>
                    <a:pt x="2846" y="2065"/>
                  </a:cubicBezTo>
                  <a:lnTo>
                    <a:pt x="2846" y="2065"/>
                  </a:lnTo>
                  <a:cubicBezTo>
                    <a:pt x="2846" y="2065"/>
                    <a:pt x="2846" y="2066"/>
                    <a:pt x="2845" y="2066"/>
                  </a:cubicBezTo>
                  <a:lnTo>
                    <a:pt x="2845" y="2066"/>
                  </a:lnTo>
                  <a:cubicBezTo>
                    <a:pt x="2845" y="2065"/>
                    <a:pt x="2845" y="2064"/>
                    <a:pt x="2845" y="2063"/>
                  </a:cubicBezTo>
                  <a:lnTo>
                    <a:pt x="2845" y="2063"/>
                  </a:lnTo>
                  <a:cubicBezTo>
                    <a:pt x="2845" y="2063"/>
                    <a:pt x="2845" y="2063"/>
                    <a:pt x="2845" y="2062"/>
                  </a:cubicBezTo>
                  <a:close/>
                  <a:moveTo>
                    <a:pt x="2831" y="2089"/>
                  </a:moveTo>
                  <a:cubicBezTo>
                    <a:pt x="2828" y="2100"/>
                    <a:pt x="2826" y="2109"/>
                    <a:pt x="2826" y="2114"/>
                  </a:cubicBezTo>
                  <a:cubicBezTo>
                    <a:pt x="2826" y="2106"/>
                    <a:pt x="2828" y="2097"/>
                    <a:pt x="2831" y="2089"/>
                  </a:cubicBezTo>
                  <a:close/>
                  <a:moveTo>
                    <a:pt x="2823" y="2093"/>
                  </a:moveTo>
                  <a:cubicBezTo>
                    <a:pt x="2816" y="2101"/>
                    <a:pt x="2809" y="2109"/>
                    <a:pt x="2805" y="2114"/>
                  </a:cubicBezTo>
                  <a:cubicBezTo>
                    <a:pt x="2794" y="2124"/>
                    <a:pt x="2789" y="2128"/>
                    <a:pt x="2787" y="2128"/>
                  </a:cubicBezTo>
                  <a:cubicBezTo>
                    <a:pt x="2783" y="2128"/>
                    <a:pt x="2807" y="2096"/>
                    <a:pt x="2823" y="2093"/>
                  </a:cubicBezTo>
                  <a:close/>
                  <a:moveTo>
                    <a:pt x="733" y="0"/>
                  </a:moveTo>
                  <a:cubicBezTo>
                    <a:pt x="524" y="0"/>
                    <a:pt x="336" y="210"/>
                    <a:pt x="336" y="398"/>
                  </a:cubicBezTo>
                  <a:cubicBezTo>
                    <a:pt x="357" y="628"/>
                    <a:pt x="524" y="774"/>
                    <a:pt x="733" y="795"/>
                  </a:cubicBezTo>
                  <a:cubicBezTo>
                    <a:pt x="754" y="795"/>
                    <a:pt x="796" y="816"/>
                    <a:pt x="838" y="816"/>
                  </a:cubicBezTo>
                  <a:cubicBezTo>
                    <a:pt x="901" y="837"/>
                    <a:pt x="984" y="858"/>
                    <a:pt x="1047" y="879"/>
                  </a:cubicBezTo>
                  <a:cubicBezTo>
                    <a:pt x="1131" y="900"/>
                    <a:pt x="1215" y="942"/>
                    <a:pt x="1298" y="963"/>
                  </a:cubicBezTo>
                  <a:cubicBezTo>
                    <a:pt x="1309" y="974"/>
                    <a:pt x="1326" y="979"/>
                    <a:pt x="1343" y="985"/>
                  </a:cubicBezTo>
                  <a:lnTo>
                    <a:pt x="1343" y="985"/>
                  </a:lnTo>
                  <a:cubicBezTo>
                    <a:pt x="1332" y="979"/>
                    <a:pt x="1326" y="975"/>
                    <a:pt x="1330" y="975"/>
                  </a:cubicBezTo>
                  <a:cubicBezTo>
                    <a:pt x="1333" y="975"/>
                    <a:pt x="1343" y="978"/>
                    <a:pt x="1361" y="984"/>
                  </a:cubicBezTo>
                  <a:cubicBezTo>
                    <a:pt x="1403" y="1005"/>
                    <a:pt x="1445" y="1026"/>
                    <a:pt x="1487" y="1046"/>
                  </a:cubicBezTo>
                  <a:cubicBezTo>
                    <a:pt x="1696" y="1151"/>
                    <a:pt x="1863" y="1235"/>
                    <a:pt x="2051" y="1339"/>
                  </a:cubicBezTo>
                  <a:cubicBezTo>
                    <a:pt x="2135" y="1402"/>
                    <a:pt x="2219" y="1465"/>
                    <a:pt x="2303" y="1507"/>
                  </a:cubicBezTo>
                  <a:cubicBezTo>
                    <a:pt x="2344" y="1549"/>
                    <a:pt x="2386" y="1570"/>
                    <a:pt x="2428" y="1591"/>
                  </a:cubicBezTo>
                  <a:cubicBezTo>
                    <a:pt x="2428" y="1591"/>
                    <a:pt x="2449" y="1611"/>
                    <a:pt x="2449" y="1611"/>
                  </a:cubicBezTo>
                  <a:cubicBezTo>
                    <a:pt x="2449" y="1611"/>
                    <a:pt x="2409" y="1585"/>
                    <a:pt x="2403" y="1585"/>
                  </a:cubicBezTo>
                  <a:cubicBezTo>
                    <a:pt x="2402" y="1585"/>
                    <a:pt x="2403" y="1586"/>
                    <a:pt x="2407" y="1591"/>
                  </a:cubicBezTo>
                  <a:cubicBezTo>
                    <a:pt x="2428" y="1611"/>
                    <a:pt x="2449" y="1632"/>
                    <a:pt x="2470" y="1632"/>
                  </a:cubicBezTo>
                  <a:cubicBezTo>
                    <a:pt x="2554" y="1695"/>
                    <a:pt x="2616" y="1758"/>
                    <a:pt x="2679" y="1821"/>
                  </a:cubicBezTo>
                  <a:cubicBezTo>
                    <a:pt x="2697" y="1838"/>
                    <a:pt x="2714" y="1870"/>
                    <a:pt x="2743" y="1892"/>
                  </a:cubicBezTo>
                  <a:lnTo>
                    <a:pt x="2743" y="1892"/>
                  </a:lnTo>
                  <a:cubicBezTo>
                    <a:pt x="2748" y="1910"/>
                    <a:pt x="2766" y="1928"/>
                    <a:pt x="2784" y="1946"/>
                  </a:cubicBezTo>
                  <a:cubicBezTo>
                    <a:pt x="2805" y="1967"/>
                    <a:pt x="2805" y="1988"/>
                    <a:pt x="2826" y="2030"/>
                  </a:cubicBezTo>
                  <a:cubicBezTo>
                    <a:pt x="2826" y="2030"/>
                    <a:pt x="2826" y="2030"/>
                    <a:pt x="2826" y="2030"/>
                  </a:cubicBezTo>
                  <a:lnTo>
                    <a:pt x="2826" y="2030"/>
                  </a:lnTo>
                  <a:cubicBezTo>
                    <a:pt x="2826" y="2036"/>
                    <a:pt x="2826" y="2042"/>
                    <a:pt x="2826" y="2051"/>
                  </a:cubicBezTo>
                  <a:cubicBezTo>
                    <a:pt x="2828" y="2053"/>
                    <a:pt x="2830" y="2056"/>
                    <a:pt x="2832" y="2059"/>
                  </a:cubicBezTo>
                  <a:lnTo>
                    <a:pt x="2832" y="2059"/>
                  </a:lnTo>
                  <a:cubicBezTo>
                    <a:pt x="2831" y="2066"/>
                    <a:pt x="2831" y="2075"/>
                    <a:pt x="2831" y="2083"/>
                  </a:cubicBezTo>
                  <a:lnTo>
                    <a:pt x="2831" y="2083"/>
                  </a:lnTo>
                  <a:cubicBezTo>
                    <a:pt x="2828" y="2087"/>
                    <a:pt x="2826" y="2090"/>
                    <a:pt x="2823" y="2093"/>
                  </a:cubicBezTo>
                  <a:lnTo>
                    <a:pt x="2823" y="2093"/>
                  </a:lnTo>
                  <a:cubicBezTo>
                    <a:pt x="2803" y="2096"/>
                    <a:pt x="2783" y="2135"/>
                    <a:pt x="2763" y="2135"/>
                  </a:cubicBezTo>
                  <a:cubicBezTo>
                    <a:pt x="2721" y="2155"/>
                    <a:pt x="2679" y="2176"/>
                    <a:pt x="2637" y="2197"/>
                  </a:cubicBezTo>
                  <a:cubicBezTo>
                    <a:pt x="2636" y="2198"/>
                    <a:pt x="2634" y="2199"/>
                    <a:pt x="2633" y="2200"/>
                  </a:cubicBezTo>
                  <a:lnTo>
                    <a:pt x="2633" y="2200"/>
                  </a:lnTo>
                  <a:cubicBezTo>
                    <a:pt x="2606" y="2207"/>
                    <a:pt x="2586" y="2223"/>
                    <a:pt x="2554" y="2239"/>
                  </a:cubicBezTo>
                  <a:cubicBezTo>
                    <a:pt x="2512" y="2239"/>
                    <a:pt x="2449" y="2260"/>
                    <a:pt x="2407" y="2260"/>
                  </a:cubicBezTo>
                  <a:cubicBezTo>
                    <a:pt x="2392" y="2275"/>
                    <a:pt x="2357" y="2290"/>
                    <a:pt x="2330" y="2290"/>
                  </a:cubicBezTo>
                  <a:cubicBezTo>
                    <a:pt x="2318" y="2290"/>
                    <a:pt x="2309" y="2287"/>
                    <a:pt x="2303" y="2281"/>
                  </a:cubicBezTo>
                  <a:lnTo>
                    <a:pt x="2282" y="2281"/>
                  </a:lnTo>
                  <a:cubicBezTo>
                    <a:pt x="2135" y="2302"/>
                    <a:pt x="1989" y="2302"/>
                    <a:pt x="1821" y="2302"/>
                  </a:cubicBezTo>
                  <a:cubicBezTo>
                    <a:pt x="1779" y="2281"/>
                    <a:pt x="1738" y="2281"/>
                    <a:pt x="1696" y="2281"/>
                  </a:cubicBezTo>
                  <a:cubicBezTo>
                    <a:pt x="1682" y="2281"/>
                    <a:pt x="1621" y="2272"/>
                    <a:pt x="1614" y="2272"/>
                  </a:cubicBezTo>
                  <a:cubicBezTo>
                    <a:pt x="1612" y="2272"/>
                    <a:pt x="1612" y="2272"/>
                    <a:pt x="1614" y="2273"/>
                  </a:cubicBezTo>
                  <a:lnTo>
                    <a:pt x="1614" y="2273"/>
                  </a:lnTo>
                  <a:cubicBezTo>
                    <a:pt x="1544" y="2260"/>
                    <a:pt x="1473" y="2257"/>
                    <a:pt x="1403" y="2239"/>
                  </a:cubicBezTo>
                  <a:cubicBezTo>
                    <a:pt x="1256" y="2197"/>
                    <a:pt x="1110" y="2155"/>
                    <a:pt x="963" y="2114"/>
                  </a:cubicBezTo>
                  <a:cubicBezTo>
                    <a:pt x="956" y="2106"/>
                    <a:pt x="948" y="2101"/>
                    <a:pt x="941" y="2098"/>
                  </a:cubicBezTo>
                  <a:lnTo>
                    <a:pt x="941" y="2098"/>
                  </a:lnTo>
                  <a:cubicBezTo>
                    <a:pt x="942" y="2098"/>
                    <a:pt x="942" y="2099"/>
                    <a:pt x="942" y="2099"/>
                  </a:cubicBezTo>
                  <a:cubicBezTo>
                    <a:pt x="941" y="2099"/>
                    <a:pt x="935" y="2097"/>
                    <a:pt x="922" y="2093"/>
                  </a:cubicBezTo>
                  <a:lnTo>
                    <a:pt x="922" y="2093"/>
                  </a:lnTo>
                  <a:cubicBezTo>
                    <a:pt x="922" y="2093"/>
                    <a:pt x="930" y="2093"/>
                    <a:pt x="941" y="2098"/>
                  </a:cubicBezTo>
                  <a:lnTo>
                    <a:pt x="941" y="2098"/>
                  </a:lnTo>
                  <a:cubicBezTo>
                    <a:pt x="937" y="2095"/>
                    <a:pt x="915" y="2087"/>
                    <a:pt x="912" y="2087"/>
                  </a:cubicBezTo>
                  <a:cubicBezTo>
                    <a:pt x="910" y="2087"/>
                    <a:pt x="913" y="2088"/>
                    <a:pt x="921" y="2093"/>
                  </a:cubicBezTo>
                  <a:lnTo>
                    <a:pt x="921" y="2093"/>
                  </a:lnTo>
                  <a:cubicBezTo>
                    <a:pt x="880" y="2072"/>
                    <a:pt x="859" y="2051"/>
                    <a:pt x="817" y="2051"/>
                  </a:cubicBezTo>
                  <a:cubicBezTo>
                    <a:pt x="754" y="2009"/>
                    <a:pt x="712" y="1967"/>
                    <a:pt x="650" y="1946"/>
                  </a:cubicBezTo>
                  <a:cubicBezTo>
                    <a:pt x="594" y="1904"/>
                    <a:pt x="526" y="1886"/>
                    <a:pt x="457" y="1886"/>
                  </a:cubicBezTo>
                  <a:cubicBezTo>
                    <a:pt x="319" y="1886"/>
                    <a:pt x="175" y="1960"/>
                    <a:pt x="106" y="2072"/>
                  </a:cubicBezTo>
                  <a:cubicBezTo>
                    <a:pt x="1" y="2281"/>
                    <a:pt x="85" y="2490"/>
                    <a:pt x="252" y="2616"/>
                  </a:cubicBezTo>
                  <a:cubicBezTo>
                    <a:pt x="503" y="2783"/>
                    <a:pt x="817" y="2909"/>
                    <a:pt x="1110" y="2971"/>
                  </a:cubicBezTo>
                  <a:cubicBezTo>
                    <a:pt x="1387" y="3041"/>
                    <a:pt x="1679" y="3081"/>
                    <a:pt x="1961" y="3081"/>
                  </a:cubicBezTo>
                  <a:cubicBezTo>
                    <a:pt x="2020" y="3081"/>
                    <a:pt x="2078" y="3080"/>
                    <a:pt x="2135" y="3076"/>
                  </a:cubicBezTo>
                  <a:cubicBezTo>
                    <a:pt x="2616" y="3076"/>
                    <a:pt x="3286" y="2930"/>
                    <a:pt x="3537" y="2448"/>
                  </a:cubicBezTo>
                  <a:cubicBezTo>
                    <a:pt x="3767" y="2009"/>
                    <a:pt x="3516" y="1570"/>
                    <a:pt x="3223" y="1256"/>
                  </a:cubicBezTo>
                  <a:cubicBezTo>
                    <a:pt x="2888" y="921"/>
                    <a:pt x="2491" y="670"/>
                    <a:pt x="2072" y="461"/>
                  </a:cubicBezTo>
                  <a:cubicBezTo>
                    <a:pt x="1675" y="251"/>
                    <a:pt x="1215" y="42"/>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6"/>
            <p:cNvSpPr/>
            <p:nvPr/>
          </p:nvSpPr>
          <p:spPr>
            <a:xfrm>
              <a:off x="4153275" y="3357225"/>
              <a:ext cx="296600" cy="119850"/>
            </a:xfrm>
            <a:custGeom>
              <a:avLst/>
              <a:gdLst/>
              <a:ahLst/>
              <a:cxnLst/>
              <a:rect l="l" t="t" r="r" b="b"/>
              <a:pathLst>
                <a:path w="11864" h="4794" extrusionOk="0">
                  <a:moveTo>
                    <a:pt x="11355" y="0"/>
                  </a:moveTo>
                  <a:cubicBezTo>
                    <a:pt x="11313" y="0"/>
                    <a:pt x="11268" y="8"/>
                    <a:pt x="11220" y="24"/>
                  </a:cubicBezTo>
                  <a:cubicBezTo>
                    <a:pt x="9316" y="673"/>
                    <a:pt x="7308" y="882"/>
                    <a:pt x="5383" y="1510"/>
                  </a:cubicBezTo>
                  <a:cubicBezTo>
                    <a:pt x="3604" y="2096"/>
                    <a:pt x="2098" y="3289"/>
                    <a:pt x="382" y="4084"/>
                  </a:cubicBezTo>
                  <a:cubicBezTo>
                    <a:pt x="1" y="4265"/>
                    <a:pt x="250" y="4793"/>
                    <a:pt x="609" y="4793"/>
                  </a:cubicBezTo>
                  <a:cubicBezTo>
                    <a:pt x="664" y="4793"/>
                    <a:pt x="721" y="4781"/>
                    <a:pt x="780" y="4753"/>
                  </a:cubicBezTo>
                  <a:cubicBezTo>
                    <a:pt x="2453" y="3979"/>
                    <a:pt x="3939" y="2786"/>
                    <a:pt x="5718" y="2221"/>
                  </a:cubicBezTo>
                  <a:cubicBezTo>
                    <a:pt x="7580" y="1636"/>
                    <a:pt x="9567" y="1405"/>
                    <a:pt x="11430" y="778"/>
                  </a:cubicBezTo>
                  <a:cubicBezTo>
                    <a:pt x="11863" y="627"/>
                    <a:pt x="11736" y="0"/>
                    <a:pt x="1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6"/>
            <p:cNvSpPr/>
            <p:nvPr/>
          </p:nvSpPr>
          <p:spPr>
            <a:xfrm>
              <a:off x="4083825" y="3459500"/>
              <a:ext cx="125050" cy="469050"/>
            </a:xfrm>
            <a:custGeom>
              <a:avLst/>
              <a:gdLst/>
              <a:ahLst/>
              <a:cxnLst/>
              <a:rect l="l" t="t" r="r" b="b"/>
              <a:pathLst>
                <a:path w="5002" h="18762" extrusionOk="0">
                  <a:moveTo>
                    <a:pt x="3440" y="0"/>
                  </a:moveTo>
                  <a:cubicBezTo>
                    <a:pt x="3378" y="0"/>
                    <a:pt x="3311" y="17"/>
                    <a:pt x="3244" y="55"/>
                  </a:cubicBezTo>
                  <a:cubicBezTo>
                    <a:pt x="2135" y="683"/>
                    <a:pt x="1068" y="1499"/>
                    <a:pt x="524" y="2692"/>
                  </a:cubicBezTo>
                  <a:cubicBezTo>
                    <a:pt x="1" y="3863"/>
                    <a:pt x="168" y="5098"/>
                    <a:pt x="670" y="6270"/>
                  </a:cubicBezTo>
                  <a:cubicBezTo>
                    <a:pt x="1193" y="7462"/>
                    <a:pt x="1946" y="8550"/>
                    <a:pt x="2574" y="9701"/>
                  </a:cubicBezTo>
                  <a:cubicBezTo>
                    <a:pt x="3223" y="10915"/>
                    <a:pt x="3704" y="12191"/>
                    <a:pt x="3892" y="13572"/>
                  </a:cubicBezTo>
                  <a:cubicBezTo>
                    <a:pt x="4081" y="15162"/>
                    <a:pt x="3892" y="16752"/>
                    <a:pt x="3390" y="18280"/>
                  </a:cubicBezTo>
                  <a:cubicBezTo>
                    <a:pt x="3289" y="18571"/>
                    <a:pt x="3531" y="18762"/>
                    <a:pt x="3772" y="18762"/>
                  </a:cubicBezTo>
                  <a:cubicBezTo>
                    <a:pt x="3929" y="18762"/>
                    <a:pt x="4085" y="18680"/>
                    <a:pt x="4143" y="18489"/>
                  </a:cubicBezTo>
                  <a:cubicBezTo>
                    <a:pt x="5001" y="15895"/>
                    <a:pt x="4938" y="13112"/>
                    <a:pt x="3871" y="10601"/>
                  </a:cubicBezTo>
                  <a:cubicBezTo>
                    <a:pt x="3390" y="9450"/>
                    <a:pt x="2721" y="8383"/>
                    <a:pt x="2093" y="7295"/>
                  </a:cubicBezTo>
                  <a:cubicBezTo>
                    <a:pt x="1507" y="6249"/>
                    <a:pt x="817" y="5077"/>
                    <a:pt x="1005" y="3822"/>
                  </a:cubicBezTo>
                  <a:cubicBezTo>
                    <a:pt x="1214" y="2357"/>
                    <a:pt x="2428" y="1395"/>
                    <a:pt x="3641" y="725"/>
                  </a:cubicBezTo>
                  <a:cubicBezTo>
                    <a:pt x="4013" y="512"/>
                    <a:pt x="3785" y="0"/>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6"/>
            <p:cNvSpPr/>
            <p:nvPr/>
          </p:nvSpPr>
          <p:spPr>
            <a:xfrm>
              <a:off x="3802800" y="3421625"/>
              <a:ext cx="258550" cy="457775"/>
            </a:xfrm>
            <a:custGeom>
              <a:avLst/>
              <a:gdLst/>
              <a:ahLst/>
              <a:cxnLst/>
              <a:rect l="l" t="t" r="r" b="b"/>
              <a:pathLst>
                <a:path w="10342" h="18311" extrusionOk="0">
                  <a:moveTo>
                    <a:pt x="481" y="0"/>
                  </a:moveTo>
                  <a:cubicBezTo>
                    <a:pt x="241" y="0"/>
                    <a:pt x="1" y="192"/>
                    <a:pt x="89" y="482"/>
                  </a:cubicBezTo>
                  <a:cubicBezTo>
                    <a:pt x="884" y="2972"/>
                    <a:pt x="2977" y="4751"/>
                    <a:pt x="4902" y="6383"/>
                  </a:cubicBezTo>
                  <a:cubicBezTo>
                    <a:pt x="5885" y="7220"/>
                    <a:pt x="6910" y="8036"/>
                    <a:pt x="7726" y="9040"/>
                  </a:cubicBezTo>
                  <a:cubicBezTo>
                    <a:pt x="8647" y="10170"/>
                    <a:pt x="9107" y="11425"/>
                    <a:pt x="9170" y="12890"/>
                  </a:cubicBezTo>
                  <a:cubicBezTo>
                    <a:pt x="9212" y="13811"/>
                    <a:pt x="9170" y="14773"/>
                    <a:pt x="9254" y="15694"/>
                  </a:cubicBezTo>
                  <a:cubicBezTo>
                    <a:pt x="9317" y="16384"/>
                    <a:pt x="9589" y="17138"/>
                    <a:pt x="9379" y="17828"/>
                  </a:cubicBezTo>
                  <a:cubicBezTo>
                    <a:pt x="9303" y="18119"/>
                    <a:pt x="9548" y="18310"/>
                    <a:pt x="9782" y="18310"/>
                  </a:cubicBezTo>
                  <a:cubicBezTo>
                    <a:pt x="9935" y="18310"/>
                    <a:pt x="10083" y="18228"/>
                    <a:pt x="10133" y="18037"/>
                  </a:cubicBezTo>
                  <a:cubicBezTo>
                    <a:pt x="10342" y="17368"/>
                    <a:pt x="10174" y="16677"/>
                    <a:pt x="10070" y="16029"/>
                  </a:cubicBezTo>
                  <a:cubicBezTo>
                    <a:pt x="9944" y="15234"/>
                    <a:pt x="9986" y="14438"/>
                    <a:pt x="9965" y="13643"/>
                  </a:cubicBezTo>
                  <a:cubicBezTo>
                    <a:pt x="9965" y="12869"/>
                    <a:pt x="9944" y="12053"/>
                    <a:pt x="9756" y="11300"/>
                  </a:cubicBezTo>
                  <a:cubicBezTo>
                    <a:pt x="9589" y="10609"/>
                    <a:pt x="9296" y="9961"/>
                    <a:pt x="8919" y="9375"/>
                  </a:cubicBezTo>
                  <a:cubicBezTo>
                    <a:pt x="8208" y="8245"/>
                    <a:pt x="7224" y="7366"/>
                    <a:pt x="6220" y="6487"/>
                  </a:cubicBezTo>
                  <a:cubicBezTo>
                    <a:pt x="5236" y="5630"/>
                    <a:pt x="4211" y="4814"/>
                    <a:pt x="3291" y="3872"/>
                  </a:cubicBezTo>
                  <a:cubicBezTo>
                    <a:pt x="2244" y="2847"/>
                    <a:pt x="1303" y="1675"/>
                    <a:pt x="863" y="273"/>
                  </a:cubicBezTo>
                  <a:cubicBezTo>
                    <a:pt x="797" y="83"/>
                    <a:pt x="639" y="0"/>
                    <a:pt x="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6"/>
            <p:cNvSpPr/>
            <p:nvPr/>
          </p:nvSpPr>
          <p:spPr>
            <a:xfrm>
              <a:off x="3855350" y="3433925"/>
              <a:ext cx="111250" cy="169950"/>
            </a:xfrm>
            <a:custGeom>
              <a:avLst/>
              <a:gdLst/>
              <a:ahLst/>
              <a:cxnLst/>
              <a:rect l="l" t="t" r="r" b="b"/>
              <a:pathLst>
                <a:path w="4450" h="6798" extrusionOk="0">
                  <a:moveTo>
                    <a:pt x="545" y="1"/>
                  </a:moveTo>
                  <a:cubicBezTo>
                    <a:pt x="266" y="1"/>
                    <a:pt x="0" y="283"/>
                    <a:pt x="205" y="576"/>
                  </a:cubicBezTo>
                  <a:cubicBezTo>
                    <a:pt x="854" y="1518"/>
                    <a:pt x="1440" y="2522"/>
                    <a:pt x="2005" y="3506"/>
                  </a:cubicBezTo>
                  <a:cubicBezTo>
                    <a:pt x="2549" y="4468"/>
                    <a:pt x="3218" y="5535"/>
                    <a:pt x="3574" y="6539"/>
                  </a:cubicBezTo>
                  <a:cubicBezTo>
                    <a:pt x="3648" y="6720"/>
                    <a:pt x="3808" y="6797"/>
                    <a:pt x="3966" y="6797"/>
                  </a:cubicBezTo>
                  <a:cubicBezTo>
                    <a:pt x="4211" y="6797"/>
                    <a:pt x="4450" y="6610"/>
                    <a:pt x="4348" y="6330"/>
                  </a:cubicBezTo>
                  <a:cubicBezTo>
                    <a:pt x="3930" y="5221"/>
                    <a:pt x="3302" y="4196"/>
                    <a:pt x="2716" y="3171"/>
                  </a:cubicBezTo>
                  <a:cubicBezTo>
                    <a:pt x="2130" y="2166"/>
                    <a:pt x="1544" y="1141"/>
                    <a:pt x="875" y="179"/>
                  </a:cubicBezTo>
                  <a:cubicBezTo>
                    <a:pt x="787" y="53"/>
                    <a:pt x="665"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6"/>
            <p:cNvSpPr/>
            <p:nvPr/>
          </p:nvSpPr>
          <p:spPr>
            <a:xfrm>
              <a:off x="3777125" y="3319575"/>
              <a:ext cx="211925" cy="127100"/>
            </a:xfrm>
            <a:custGeom>
              <a:avLst/>
              <a:gdLst/>
              <a:ahLst/>
              <a:cxnLst/>
              <a:rect l="l" t="t" r="r" b="b"/>
              <a:pathLst>
                <a:path w="8477" h="5084" extrusionOk="0">
                  <a:moveTo>
                    <a:pt x="549" y="0"/>
                  </a:moveTo>
                  <a:cubicBezTo>
                    <a:pt x="279" y="0"/>
                    <a:pt x="1" y="285"/>
                    <a:pt x="175" y="589"/>
                  </a:cubicBezTo>
                  <a:cubicBezTo>
                    <a:pt x="761" y="1656"/>
                    <a:pt x="1723" y="2535"/>
                    <a:pt x="2665" y="3288"/>
                  </a:cubicBezTo>
                  <a:cubicBezTo>
                    <a:pt x="3711" y="4104"/>
                    <a:pt x="4945" y="4899"/>
                    <a:pt x="6305" y="5067"/>
                  </a:cubicBezTo>
                  <a:cubicBezTo>
                    <a:pt x="6421" y="5078"/>
                    <a:pt x="6536" y="5084"/>
                    <a:pt x="6652" y="5084"/>
                  </a:cubicBezTo>
                  <a:cubicBezTo>
                    <a:pt x="7187" y="5084"/>
                    <a:pt x="7716" y="4958"/>
                    <a:pt x="8147" y="4648"/>
                  </a:cubicBezTo>
                  <a:cubicBezTo>
                    <a:pt x="8477" y="4405"/>
                    <a:pt x="8273" y="3887"/>
                    <a:pt x="7954" y="3887"/>
                  </a:cubicBezTo>
                  <a:cubicBezTo>
                    <a:pt x="7889" y="3887"/>
                    <a:pt x="7820" y="3908"/>
                    <a:pt x="7749" y="3958"/>
                  </a:cubicBezTo>
                  <a:cubicBezTo>
                    <a:pt x="7407" y="4202"/>
                    <a:pt x="7028" y="4300"/>
                    <a:pt x="6637" y="4300"/>
                  </a:cubicBezTo>
                  <a:cubicBezTo>
                    <a:pt x="5686" y="4300"/>
                    <a:pt x="4661" y="3720"/>
                    <a:pt x="3920" y="3246"/>
                  </a:cubicBezTo>
                  <a:cubicBezTo>
                    <a:pt x="2769" y="2472"/>
                    <a:pt x="1556" y="1426"/>
                    <a:pt x="865" y="191"/>
                  </a:cubicBezTo>
                  <a:cubicBezTo>
                    <a:pt x="788" y="56"/>
                    <a:pt x="669"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6"/>
            <p:cNvSpPr/>
            <p:nvPr/>
          </p:nvSpPr>
          <p:spPr>
            <a:xfrm>
              <a:off x="3730325" y="3325850"/>
              <a:ext cx="172025" cy="124375"/>
            </a:xfrm>
            <a:custGeom>
              <a:avLst/>
              <a:gdLst/>
              <a:ahLst/>
              <a:cxnLst/>
              <a:rect l="l" t="t" r="r" b="b"/>
              <a:pathLst>
                <a:path w="6881" h="4975" extrusionOk="0">
                  <a:moveTo>
                    <a:pt x="469" y="1"/>
                  </a:moveTo>
                  <a:cubicBezTo>
                    <a:pt x="232" y="1"/>
                    <a:pt x="0" y="187"/>
                    <a:pt x="101" y="463"/>
                  </a:cubicBezTo>
                  <a:cubicBezTo>
                    <a:pt x="826" y="2532"/>
                    <a:pt x="2896" y="4975"/>
                    <a:pt x="5237" y="4975"/>
                  </a:cubicBezTo>
                  <a:cubicBezTo>
                    <a:pt x="5666" y="4975"/>
                    <a:pt x="6104" y="4892"/>
                    <a:pt x="6545" y="4711"/>
                  </a:cubicBezTo>
                  <a:cubicBezTo>
                    <a:pt x="6754" y="4648"/>
                    <a:pt x="6880" y="4460"/>
                    <a:pt x="6817" y="4230"/>
                  </a:cubicBezTo>
                  <a:cubicBezTo>
                    <a:pt x="6782" y="4091"/>
                    <a:pt x="6618" y="3937"/>
                    <a:pt x="6443" y="3937"/>
                  </a:cubicBezTo>
                  <a:cubicBezTo>
                    <a:pt x="6407" y="3937"/>
                    <a:pt x="6371" y="3944"/>
                    <a:pt x="6336" y="3958"/>
                  </a:cubicBezTo>
                  <a:cubicBezTo>
                    <a:pt x="5969" y="4110"/>
                    <a:pt x="5604" y="4178"/>
                    <a:pt x="5247" y="4178"/>
                  </a:cubicBezTo>
                  <a:cubicBezTo>
                    <a:pt x="3243" y="4178"/>
                    <a:pt x="1476" y="2016"/>
                    <a:pt x="854" y="275"/>
                  </a:cubicBezTo>
                  <a:cubicBezTo>
                    <a:pt x="787" y="83"/>
                    <a:pt x="627"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6"/>
            <p:cNvSpPr/>
            <p:nvPr/>
          </p:nvSpPr>
          <p:spPr>
            <a:xfrm>
              <a:off x="3404200" y="3340550"/>
              <a:ext cx="267975" cy="89725"/>
            </a:xfrm>
            <a:custGeom>
              <a:avLst/>
              <a:gdLst/>
              <a:ahLst/>
              <a:cxnLst/>
              <a:rect l="l" t="t" r="r" b="b"/>
              <a:pathLst>
                <a:path w="10719" h="3589" extrusionOk="0">
                  <a:moveTo>
                    <a:pt x="477" y="0"/>
                  </a:moveTo>
                  <a:cubicBezTo>
                    <a:pt x="241" y="0"/>
                    <a:pt x="1" y="192"/>
                    <a:pt x="89" y="482"/>
                  </a:cubicBezTo>
                  <a:cubicBezTo>
                    <a:pt x="823" y="2739"/>
                    <a:pt x="2963" y="3589"/>
                    <a:pt x="5146" y="3589"/>
                  </a:cubicBezTo>
                  <a:cubicBezTo>
                    <a:pt x="6201" y="3589"/>
                    <a:pt x="7266" y="3390"/>
                    <a:pt x="8187" y="3056"/>
                  </a:cubicBezTo>
                  <a:cubicBezTo>
                    <a:pt x="9003" y="2763"/>
                    <a:pt x="9756" y="2365"/>
                    <a:pt x="10405" y="1821"/>
                  </a:cubicBezTo>
                  <a:cubicBezTo>
                    <a:pt x="10719" y="1557"/>
                    <a:pt x="10433" y="1162"/>
                    <a:pt x="10113" y="1162"/>
                  </a:cubicBezTo>
                  <a:cubicBezTo>
                    <a:pt x="10028" y="1162"/>
                    <a:pt x="9940" y="1190"/>
                    <a:pt x="9861" y="1256"/>
                  </a:cubicBezTo>
                  <a:cubicBezTo>
                    <a:pt x="8836" y="2135"/>
                    <a:pt x="7434" y="2595"/>
                    <a:pt x="6136" y="2742"/>
                  </a:cubicBezTo>
                  <a:cubicBezTo>
                    <a:pt x="5799" y="2784"/>
                    <a:pt x="5453" y="2807"/>
                    <a:pt x="5107" y="2807"/>
                  </a:cubicBezTo>
                  <a:cubicBezTo>
                    <a:pt x="4059" y="2807"/>
                    <a:pt x="3005" y="2592"/>
                    <a:pt x="2140" y="2010"/>
                  </a:cubicBezTo>
                  <a:cubicBezTo>
                    <a:pt x="1512" y="1612"/>
                    <a:pt x="1073" y="984"/>
                    <a:pt x="843" y="273"/>
                  </a:cubicBezTo>
                  <a:cubicBezTo>
                    <a:pt x="785" y="82"/>
                    <a:pt x="632"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6"/>
            <p:cNvSpPr/>
            <p:nvPr/>
          </p:nvSpPr>
          <p:spPr>
            <a:xfrm>
              <a:off x="3568325" y="3395875"/>
              <a:ext cx="229925" cy="90750"/>
            </a:xfrm>
            <a:custGeom>
              <a:avLst/>
              <a:gdLst/>
              <a:ahLst/>
              <a:cxnLst/>
              <a:rect l="l" t="t" r="r" b="b"/>
              <a:pathLst>
                <a:path w="9197" h="3630" extrusionOk="0">
                  <a:moveTo>
                    <a:pt x="8605" y="0"/>
                  </a:moveTo>
                  <a:cubicBezTo>
                    <a:pt x="8547" y="0"/>
                    <a:pt x="8485" y="15"/>
                    <a:pt x="8422" y="48"/>
                  </a:cubicBezTo>
                  <a:cubicBezTo>
                    <a:pt x="7083" y="780"/>
                    <a:pt x="6664" y="2684"/>
                    <a:pt x="4970" y="2831"/>
                  </a:cubicBezTo>
                  <a:cubicBezTo>
                    <a:pt x="4878" y="2839"/>
                    <a:pt x="4786" y="2843"/>
                    <a:pt x="4695" y="2843"/>
                  </a:cubicBezTo>
                  <a:cubicBezTo>
                    <a:pt x="3167" y="2843"/>
                    <a:pt x="1754" y="1717"/>
                    <a:pt x="806" y="592"/>
                  </a:cubicBezTo>
                  <a:cubicBezTo>
                    <a:pt x="728" y="504"/>
                    <a:pt x="639" y="468"/>
                    <a:pt x="552" y="468"/>
                  </a:cubicBezTo>
                  <a:cubicBezTo>
                    <a:pt x="265" y="468"/>
                    <a:pt x="0" y="868"/>
                    <a:pt x="241" y="1157"/>
                  </a:cubicBezTo>
                  <a:cubicBezTo>
                    <a:pt x="1335" y="2413"/>
                    <a:pt x="2959" y="3630"/>
                    <a:pt x="4713" y="3630"/>
                  </a:cubicBezTo>
                  <a:cubicBezTo>
                    <a:pt x="4771" y="3630"/>
                    <a:pt x="4828" y="3628"/>
                    <a:pt x="4886" y="3626"/>
                  </a:cubicBezTo>
                  <a:cubicBezTo>
                    <a:pt x="5786" y="3584"/>
                    <a:pt x="6539" y="3186"/>
                    <a:pt x="7146" y="2517"/>
                  </a:cubicBezTo>
                  <a:cubicBezTo>
                    <a:pt x="7669" y="1889"/>
                    <a:pt x="8066" y="1136"/>
                    <a:pt x="8820" y="738"/>
                  </a:cubicBezTo>
                  <a:cubicBezTo>
                    <a:pt x="9196" y="523"/>
                    <a:pt x="8958" y="0"/>
                    <a:pt x="8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6"/>
            <p:cNvSpPr/>
            <p:nvPr/>
          </p:nvSpPr>
          <p:spPr>
            <a:xfrm>
              <a:off x="3201200" y="3092100"/>
              <a:ext cx="347275" cy="227225"/>
            </a:xfrm>
            <a:custGeom>
              <a:avLst/>
              <a:gdLst/>
              <a:ahLst/>
              <a:cxnLst/>
              <a:rect l="l" t="t" r="r" b="b"/>
              <a:pathLst>
                <a:path w="13891" h="9089" extrusionOk="0">
                  <a:moveTo>
                    <a:pt x="13508" y="0"/>
                  </a:moveTo>
                  <a:cubicBezTo>
                    <a:pt x="13315" y="0"/>
                    <a:pt x="13116" y="126"/>
                    <a:pt x="13106" y="377"/>
                  </a:cubicBezTo>
                  <a:cubicBezTo>
                    <a:pt x="13064" y="1528"/>
                    <a:pt x="12750" y="2658"/>
                    <a:pt x="12310" y="3725"/>
                  </a:cubicBezTo>
                  <a:cubicBezTo>
                    <a:pt x="11829" y="4855"/>
                    <a:pt x="11160" y="5943"/>
                    <a:pt x="10302" y="6821"/>
                  </a:cubicBezTo>
                  <a:cubicBezTo>
                    <a:pt x="9528" y="7596"/>
                    <a:pt x="8523" y="8223"/>
                    <a:pt x="7393" y="8307"/>
                  </a:cubicBezTo>
                  <a:cubicBezTo>
                    <a:pt x="7328" y="8311"/>
                    <a:pt x="7263" y="8313"/>
                    <a:pt x="7199" y="8313"/>
                  </a:cubicBezTo>
                  <a:cubicBezTo>
                    <a:pt x="6021" y="8313"/>
                    <a:pt x="4948" y="7617"/>
                    <a:pt x="3857" y="7240"/>
                  </a:cubicBezTo>
                  <a:cubicBezTo>
                    <a:pt x="3406" y="7094"/>
                    <a:pt x="2933" y="6979"/>
                    <a:pt x="2462" y="6979"/>
                  </a:cubicBezTo>
                  <a:cubicBezTo>
                    <a:pt x="2257" y="6979"/>
                    <a:pt x="2052" y="7001"/>
                    <a:pt x="1849" y="7052"/>
                  </a:cubicBezTo>
                  <a:cubicBezTo>
                    <a:pt x="1116" y="7219"/>
                    <a:pt x="572" y="7784"/>
                    <a:pt x="175" y="8412"/>
                  </a:cubicBezTo>
                  <a:cubicBezTo>
                    <a:pt x="1" y="8716"/>
                    <a:pt x="279" y="9000"/>
                    <a:pt x="549" y="9000"/>
                  </a:cubicBezTo>
                  <a:cubicBezTo>
                    <a:pt x="669" y="9000"/>
                    <a:pt x="788" y="8944"/>
                    <a:pt x="865" y="8809"/>
                  </a:cubicBezTo>
                  <a:cubicBezTo>
                    <a:pt x="1179" y="8265"/>
                    <a:pt x="1639" y="7805"/>
                    <a:pt x="2309" y="7763"/>
                  </a:cubicBezTo>
                  <a:cubicBezTo>
                    <a:pt x="2358" y="7760"/>
                    <a:pt x="2407" y="7758"/>
                    <a:pt x="2455" y="7758"/>
                  </a:cubicBezTo>
                  <a:cubicBezTo>
                    <a:pt x="3013" y="7758"/>
                    <a:pt x="3566" y="7968"/>
                    <a:pt x="4067" y="8160"/>
                  </a:cubicBezTo>
                  <a:cubicBezTo>
                    <a:pt x="5121" y="8567"/>
                    <a:pt x="6109" y="9089"/>
                    <a:pt x="7235" y="9089"/>
                  </a:cubicBezTo>
                  <a:cubicBezTo>
                    <a:pt x="7383" y="9089"/>
                    <a:pt x="7533" y="9080"/>
                    <a:pt x="7686" y="9060"/>
                  </a:cubicBezTo>
                  <a:cubicBezTo>
                    <a:pt x="10197" y="8725"/>
                    <a:pt x="11955" y="6424"/>
                    <a:pt x="12917" y="4269"/>
                  </a:cubicBezTo>
                  <a:cubicBezTo>
                    <a:pt x="13461" y="3034"/>
                    <a:pt x="13838" y="1716"/>
                    <a:pt x="13880" y="377"/>
                  </a:cubicBezTo>
                  <a:cubicBezTo>
                    <a:pt x="13890" y="126"/>
                    <a:pt x="13702" y="0"/>
                    <a:pt x="13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6"/>
            <p:cNvSpPr/>
            <p:nvPr/>
          </p:nvSpPr>
          <p:spPr>
            <a:xfrm>
              <a:off x="3474425" y="2697900"/>
              <a:ext cx="855800" cy="416775"/>
            </a:xfrm>
            <a:custGeom>
              <a:avLst/>
              <a:gdLst/>
              <a:ahLst/>
              <a:cxnLst/>
              <a:rect l="l" t="t" r="r" b="b"/>
              <a:pathLst>
                <a:path w="34232" h="16671" extrusionOk="0">
                  <a:moveTo>
                    <a:pt x="21073" y="0"/>
                  </a:moveTo>
                  <a:cubicBezTo>
                    <a:pt x="20415" y="0"/>
                    <a:pt x="19757" y="34"/>
                    <a:pt x="19104" y="96"/>
                  </a:cubicBezTo>
                  <a:cubicBezTo>
                    <a:pt x="17618" y="243"/>
                    <a:pt x="16154" y="515"/>
                    <a:pt x="14710" y="892"/>
                  </a:cubicBezTo>
                  <a:cubicBezTo>
                    <a:pt x="13433" y="1205"/>
                    <a:pt x="12199" y="1624"/>
                    <a:pt x="10944" y="1959"/>
                  </a:cubicBezTo>
                  <a:cubicBezTo>
                    <a:pt x="6947" y="3047"/>
                    <a:pt x="1423" y="3779"/>
                    <a:pt x="168" y="8487"/>
                  </a:cubicBezTo>
                  <a:cubicBezTo>
                    <a:pt x="1" y="9115"/>
                    <a:pt x="1" y="9805"/>
                    <a:pt x="1" y="10454"/>
                  </a:cubicBezTo>
                  <a:cubicBezTo>
                    <a:pt x="21" y="11353"/>
                    <a:pt x="105" y="12253"/>
                    <a:pt x="293" y="13132"/>
                  </a:cubicBezTo>
                  <a:cubicBezTo>
                    <a:pt x="565" y="14534"/>
                    <a:pt x="1235" y="16563"/>
                    <a:pt x="2951" y="16668"/>
                  </a:cubicBezTo>
                  <a:cubicBezTo>
                    <a:pt x="2980" y="16670"/>
                    <a:pt x="3009" y="16670"/>
                    <a:pt x="3038" y="16670"/>
                  </a:cubicBezTo>
                  <a:cubicBezTo>
                    <a:pt x="3404" y="16670"/>
                    <a:pt x="3753" y="16553"/>
                    <a:pt x="4102" y="16417"/>
                  </a:cubicBezTo>
                  <a:cubicBezTo>
                    <a:pt x="4290" y="16333"/>
                    <a:pt x="4332" y="16040"/>
                    <a:pt x="4227" y="15873"/>
                  </a:cubicBezTo>
                  <a:cubicBezTo>
                    <a:pt x="4160" y="15753"/>
                    <a:pt x="4042" y="15701"/>
                    <a:pt x="3916" y="15701"/>
                  </a:cubicBezTo>
                  <a:cubicBezTo>
                    <a:pt x="3845" y="15701"/>
                    <a:pt x="3772" y="15717"/>
                    <a:pt x="3704" y="15747"/>
                  </a:cubicBezTo>
                  <a:cubicBezTo>
                    <a:pt x="3483" y="15834"/>
                    <a:pt x="3271" y="15879"/>
                    <a:pt x="3069" y="15879"/>
                  </a:cubicBezTo>
                  <a:cubicBezTo>
                    <a:pt x="2738" y="15879"/>
                    <a:pt x="2437" y="15757"/>
                    <a:pt x="2177" y="15496"/>
                  </a:cubicBezTo>
                  <a:cubicBezTo>
                    <a:pt x="1674" y="15015"/>
                    <a:pt x="1402" y="14304"/>
                    <a:pt x="1214" y="13634"/>
                  </a:cubicBezTo>
                  <a:cubicBezTo>
                    <a:pt x="984" y="12839"/>
                    <a:pt x="858" y="12002"/>
                    <a:pt x="817" y="11165"/>
                  </a:cubicBezTo>
                  <a:cubicBezTo>
                    <a:pt x="796" y="10788"/>
                    <a:pt x="775" y="10391"/>
                    <a:pt x="796" y="10014"/>
                  </a:cubicBezTo>
                  <a:cubicBezTo>
                    <a:pt x="796" y="9847"/>
                    <a:pt x="796" y="9679"/>
                    <a:pt x="817" y="9512"/>
                  </a:cubicBezTo>
                  <a:cubicBezTo>
                    <a:pt x="817" y="9387"/>
                    <a:pt x="837" y="9156"/>
                    <a:pt x="858" y="9115"/>
                  </a:cubicBezTo>
                  <a:cubicBezTo>
                    <a:pt x="1465" y="4846"/>
                    <a:pt x="6654" y="3842"/>
                    <a:pt x="10086" y="2984"/>
                  </a:cubicBezTo>
                  <a:cubicBezTo>
                    <a:pt x="12513" y="2377"/>
                    <a:pt x="14877" y="1561"/>
                    <a:pt x="17346" y="1122"/>
                  </a:cubicBezTo>
                  <a:cubicBezTo>
                    <a:pt x="18572" y="909"/>
                    <a:pt x="19829" y="782"/>
                    <a:pt x="21087" y="782"/>
                  </a:cubicBezTo>
                  <a:cubicBezTo>
                    <a:pt x="22555" y="782"/>
                    <a:pt x="24023" y="956"/>
                    <a:pt x="25444" y="1373"/>
                  </a:cubicBezTo>
                  <a:cubicBezTo>
                    <a:pt x="27975" y="2126"/>
                    <a:pt x="30256" y="3695"/>
                    <a:pt x="31804" y="5830"/>
                  </a:cubicBezTo>
                  <a:cubicBezTo>
                    <a:pt x="32537" y="6813"/>
                    <a:pt x="33227" y="8027"/>
                    <a:pt x="33227" y="9282"/>
                  </a:cubicBezTo>
                  <a:cubicBezTo>
                    <a:pt x="33227" y="9826"/>
                    <a:pt x="33060" y="10475"/>
                    <a:pt x="32704" y="10872"/>
                  </a:cubicBezTo>
                  <a:cubicBezTo>
                    <a:pt x="32453" y="11140"/>
                    <a:pt x="32122" y="11247"/>
                    <a:pt x="31774" y="11247"/>
                  </a:cubicBezTo>
                  <a:cubicBezTo>
                    <a:pt x="31687" y="11247"/>
                    <a:pt x="31599" y="11240"/>
                    <a:pt x="31511" y="11228"/>
                  </a:cubicBezTo>
                  <a:cubicBezTo>
                    <a:pt x="30319" y="11081"/>
                    <a:pt x="29231" y="10307"/>
                    <a:pt x="28310" y="9575"/>
                  </a:cubicBezTo>
                  <a:cubicBezTo>
                    <a:pt x="27180" y="8696"/>
                    <a:pt x="26176" y="7692"/>
                    <a:pt x="25046" y="6813"/>
                  </a:cubicBezTo>
                  <a:cubicBezTo>
                    <a:pt x="23874" y="5892"/>
                    <a:pt x="22598" y="5118"/>
                    <a:pt x="21175" y="4658"/>
                  </a:cubicBezTo>
                  <a:cubicBezTo>
                    <a:pt x="20026" y="4291"/>
                    <a:pt x="18823" y="4150"/>
                    <a:pt x="17620" y="4150"/>
                  </a:cubicBezTo>
                  <a:cubicBezTo>
                    <a:pt x="17312" y="4150"/>
                    <a:pt x="17005" y="4160"/>
                    <a:pt x="16698" y="4177"/>
                  </a:cubicBezTo>
                  <a:cubicBezTo>
                    <a:pt x="15923" y="4218"/>
                    <a:pt x="15170" y="4323"/>
                    <a:pt x="14417" y="4428"/>
                  </a:cubicBezTo>
                  <a:cubicBezTo>
                    <a:pt x="13941" y="4507"/>
                    <a:pt x="14104" y="5187"/>
                    <a:pt x="14550" y="5187"/>
                  </a:cubicBezTo>
                  <a:cubicBezTo>
                    <a:pt x="14574" y="5187"/>
                    <a:pt x="14600" y="5185"/>
                    <a:pt x="14626" y="5181"/>
                  </a:cubicBezTo>
                  <a:cubicBezTo>
                    <a:pt x="15631" y="5039"/>
                    <a:pt x="16653" y="4929"/>
                    <a:pt x="17670" y="4929"/>
                  </a:cubicBezTo>
                  <a:cubicBezTo>
                    <a:pt x="18305" y="4929"/>
                    <a:pt x="18937" y="4972"/>
                    <a:pt x="19564" y="5076"/>
                  </a:cubicBezTo>
                  <a:cubicBezTo>
                    <a:pt x="21133" y="5348"/>
                    <a:pt x="22598" y="5997"/>
                    <a:pt x="23895" y="6918"/>
                  </a:cubicBezTo>
                  <a:cubicBezTo>
                    <a:pt x="25130" y="7796"/>
                    <a:pt x="26218" y="8884"/>
                    <a:pt x="27390" y="9847"/>
                  </a:cubicBezTo>
                  <a:cubicBezTo>
                    <a:pt x="28436" y="10705"/>
                    <a:pt x="29566" y="11542"/>
                    <a:pt x="30905" y="11897"/>
                  </a:cubicBezTo>
                  <a:cubicBezTo>
                    <a:pt x="31182" y="11971"/>
                    <a:pt x="31460" y="12010"/>
                    <a:pt x="31731" y="12010"/>
                  </a:cubicBezTo>
                  <a:cubicBezTo>
                    <a:pt x="32541" y="12010"/>
                    <a:pt x="33274" y="11657"/>
                    <a:pt x="33667" y="10809"/>
                  </a:cubicBezTo>
                  <a:cubicBezTo>
                    <a:pt x="34232" y="9554"/>
                    <a:pt x="34001" y="8215"/>
                    <a:pt x="33436" y="7001"/>
                  </a:cubicBezTo>
                  <a:cubicBezTo>
                    <a:pt x="32265" y="4511"/>
                    <a:pt x="29963" y="2482"/>
                    <a:pt x="27515" y="1331"/>
                  </a:cubicBezTo>
                  <a:cubicBezTo>
                    <a:pt x="25484" y="380"/>
                    <a:pt x="23280" y="0"/>
                    <a:pt x="2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06"/>
            <p:cNvSpPr/>
            <p:nvPr/>
          </p:nvSpPr>
          <p:spPr>
            <a:xfrm>
              <a:off x="3540325" y="3102550"/>
              <a:ext cx="670900" cy="230050"/>
            </a:xfrm>
            <a:custGeom>
              <a:avLst/>
              <a:gdLst/>
              <a:ahLst/>
              <a:cxnLst/>
              <a:rect l="l" t="t" r="r" b="b"/>
              <a:pathLst>
                <a:path w="26836" h="9202" extrusionOk="0">
                  <a:moveTo>
                    <a:pt x="26443" y="1"/>
                  </a:moveTo>
                  <a:cubicBezTo>
                    <a:pt x="26244" y="1"/>
                    <a:pt x="26040" y="126"/>
                    <a:pt x="26030" y="377"/>
                  </a:cubicBezTo>
                  <a:cubicBezTo>
                    <a:pt x="25967" y="1361"/>
                    <a:pt x="26009" y="2428"/>
                    <a:pt x="25653" y="3369"/>
                  </a:cubicBezTo>
                  <a:cubicBezTo>
                    <a:pt x="25334" y="4225"/>
                    <a:pt x="24612" y="4610"/>
                    <a:pt x="23787" y="4610"/>
                  </a:cubicBezTo>
                  <a:cubicBezTo>
                    <a:pt x="23584" y="4610"/>
                    <a:pt x="23375" y="4587"/>
                    <a:pt x="23163" y="4541"/>
                  </a:cubicBezTo>
                  <a:cubicBezTo>
                    <a:pt x="22494" y="4395"/>
                    <a:pt x="21866" y="4165"/>
                    <a:pt x="21197" y="4039"/>
                  </a:cubicBezTo>
                  <a:cubicBezTo>
                    <a:pt x="20954" y="4001"/>
                    <a:pt x="20717" y="3980"/>
                    <a:pt x="20483" y="3980"/>
                  </a:cubicBezTo>
                  <a:cubicBezTo>
                    <a:pt x="20070" y="3980"/>
                    <a:pt x="19664" y="4046"/>
                    <a:pt x="19251" y="4206"/>
                  </a:cubicBezTo>
                  <a:cubicBezTo>
                    <a:pt x="18623" y="4437"/>
                    <a:pt x="18058" y="4771"/>
                    <a:pt x="17451" y="5064"/>
                  </a:cubicBezTo>
                  <a:cubicBezTo>
                    <a:pt x="16868" y="5346"/>
                    <a:pt x="16319" y="5510"/>
                    <a:pt x="15683" y="5510"/>
                  </a:cubicBezTo>
                  <a:cubicBezTo>
                    <a:pt x="15611" y="5510"/>
                    <a:pt x="15538" y="5508"/>
                    <a:pt x="15463" y="5504"/>
                  </a:cubicBezTo>
                  <a:cubicBezTo>
                    <a:pt x="14445" y="5458"/>
                    <a:pt x="13438" y="5158"/>
                    <a:pt x="12425" y="5158"/>
                  </a:cubicBezTo>
                  <a:cubicBezTo>
                    <a:pt x="12044" y="5158"/>
                    <a:pt x="11662" y="5201"/>
                    <a:pt x="11279" y="5315"/>
                  </a:cubicBezTo>
                  <a:cubicBezTo>
                    <a:pt x="10316" y="5608"/>
                    <a:pt x="9479" y="6194"/>
                    <a:pt x="8663" y="6738"/>
                  </a:cubicBezTo>
                  <a:cubicBezTo>
                    <a:pt x="7889" y="7282"/>
                    <a:pt x="7073" y="7910"/>
                    <a:pt x="6152" y="8224"/>
                  </a:cubicBezTo>
                  <a:cubicBezTo>
                    <a:pt x="5818" y="8345"/>
                    <a:pt x="5486" y="8406"/>
                    <a:pt x="5159" y="8406"/>
                  </a:cubicBezTo>
                  <a:cubicBezTo>
                    <a:pt x="4589" y="8406"/>
                    <a:pt x="4035" y="8220"/>
                    <a:pt x="3516" y="7847"/>
                  </a:cubicBezTo>
                  <a:cubicBezTo>
                    <a:pt x="2365" y="7031"/>
                    <a:pt x="1591" y="5734"/>
                    <a:pt x="1968" y="4290"/>
                  </a:cubicBezTo>
                  <a:cubicBezTo>
                    <a:pt x="2323" y="2930"/>
                    <a:pt x="3391" y="1821"/>
                    <a:pt x="4520" y="1047"/>
                  </a:cubicBezTo>
                  <a:cubicBezTo>
                    <a:pt x="4870" y="819"/>
                    <a:pt x="4664" y="314"/>
                    <a:pt x="4330" y="314"/>
                  </a:cubicBezTo>
                  <a:cubicBezTo>
                    <a:pt x="4265" y="314"/>
                    <a:pt x="4195" y="333"/>
                    <a:pt x="4123" y="377"/>
                  </a:cubicBezTo>
                  <a:cubicBezTo>
                    <a:pt x="2010" y="1779"/>
                    <a:pt x="1" y="4667"/>
                    <a:pt x="1717" y="7136"/>
                  </a:cubicBezTo>
                  <a:cubicBezTo>
                    <a:pt x="2428" y="8161"/>
                    <a:pt x="3537" y="9040"/>
                    <a:pt x="4813" y="9186"/>
                  </a:cubicBezTo>
                  <a:cubicBezTo>
                    <a:pt x="4916" y="9197"/>
                    <a:pt x="5019" y="9202"/>
                    <a:pt x="5121" y="9202"/>
                  </a:cubicBezTo>
                  <a:cubicBezTo>
                    <a:pt x="6039" y="9202"/>
                    <a:pt x="6929" y="8799"/>
                    <a:pt x="7701" y="8328"/>
                  </a:cubicBezTo>
                  <a:cubicBezTo>
                    <a:pt x="8642" y="7763"/>
                    <a:pt x="9500" y="7073"/>
                    <a:pt x="10442" y="6550"/>
                  </a:cubicBezTo>
                  <a:cubicBezTo>
                    <a:pt x="10902" y="6299"/>
                    <a:pt x="11362" y="6069"/>
                    <a:pt x="11885" y="5985"/>
                  </a:cubicBezTo>
                  <a:cubicBezTo>
                    <a:pt x="12091" y="5947"/>
                    <a:pt x="12298" y="5932"/>
                    <a:pt x="12505" y="5932"/>
                  </a:cubicBezTo>
                  <a:cubicBezTo>
                    <a:pt x="13101" y="5932"/>
                    <a:pt x="13702" y="6059"/>
                    <a:pt x="14292" y="6152"/>
                  </a:cubicBezTo>
                  <a:cubicBezTo>
                    <a:pt x="14768" y="6232"/>
                    <a:pt x="15270" y="6311"/>
                    <a:pt x="15764" y="6311"/>
                  </a:cubicBezTo>
                  <a:cubicBezTo>
                    <a:pt x="16052" y="6311"/>
                    <a:pt x="16337" y="6284"/>
                    <a:pt x="16614" y="6215"/>
                  </a:cubicBezTo>
                  <a:cubicBezTo>
                    <a:pt x="17305" y="6048"/>
                    <a:pt x="17932" y="5713"/>
                    <a:pt x="18560" y="5378"/>
                  </a:cubicBezTo>
                  <a:cubicBezTo>
                    <a:pt x="19169" y="5074"/>
                    <a:pt x="19798" y="4749"/>
                    <a:pt x="20484" y="4749"/>
                  </a:cubicBezTo>
                  <a:cubicBezTo>
                    <a:pt x="20505" y="4749"/>
                    <a:pt x="20527" y="4750"/>
                    <a:pt x="20548" y="4750"/>
                  </a:cubicBezTo>
                  <a:cubicBezTo>
                    <a:pt x="21280" y="4771"/>
                    <a:pt x="21992" y="5064"/>
                    <a:pt x="22703" y="5232"/>
                  </a:cubicBezTo>
                  <a:cubicBezTo>
                    <a:pt x="23093" y="5332"/>
                    <a:pt x="23488" y="5402"/>
                    <a:pt x="23880" y="5402"/>
                  </a:cubicBezTo>
                  <a:cubicBezTo>
                    <a:pt x="24225" y="5402"/>
                    <a:pt x="24567" y="5348"/>
                    <a:pt x="24900" y="5211"/>
                  </a:cubicBezTo>
                  <a:cubicBezTo>
                    <a:pt x="25465" y="4981"/>
                    <a:pt x="25925" y="4562"/>
                    <a:pt x="26218" y="4018"/>
                  </a:cubicBezTo>
                  <a:cubicBezTo>
                    <a:pt x="26804" y="2930"/>
                    <a:pt x="26741" y="1591"/>
                    <a:pt x="26825" y="377"/>
                  </a:cubicBezTo>
                  <a:cubicBezTo>
                    <a:pt x="26835" y="126"/>
                    <a:pt x="26642" y="1"/>
                    <a:pt x="2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06"/>
            <p:cNvSpPr/>
            <p:nvPr/>
          </p:nvSpPr>
          <p:spPr>
            <a:xfrm>
              <a:off x="3630300" y="3050600"/>
              <a:ext cx="596350" cy="106450"/>
            </a:xfrm>
            <a:custGeom>
              <a:avLst/>
              <a:gdLst/>
              <a:ahLst/>
              <a:cxnLst/>
              <a:rect l="l" t="t" r="r" b="b"/>
              <a:pathLst>
                <a:path w="23854" h="4258" extrusionOk="0">
                  <a:moveTo>
                    <a:pt x="21612" y="0"/>
                  </a:moveTo>
                  <a:cubicBezTo>
                    <a:pt x="20857" y="0"/>
                    <a:pt x="20093" y="328"/>
                    <a:pt x="19418" y="656"/>
                  </a:cubicBezTo>
                  <a:cubicBezTo>
                    <a:pt x="18497" y="1116"/>
                    <a:pt x="17618" y="1681"/>
                    <a:pt x="16698" y="2183"/>
                  </a:cubicBezTo>
                  <a:cubicBezTo>
                    <a:pt x="15882" y="2602"/>
                    <a:pt x="15045" y="2958"/>
                    <a:pt x="14124" y="3020"/>
                  </a:cubicBezTo>
                  <a:cubicBezTo>
                    <a:pt x="13960" y="3035"/>
                    <a:pt x="13796" y="3042"/>
                    <a:pt x="13633" y="3042"/>
                  </a:cubicBezTo>
                  <a:cubicBezTo>
                    <a:pt x="12636" y="3042"/>
                    <a:pt x="11667" y="2785"/>
                    <a:pt x="10714" y="2497"/>
                  </a:cubicBezTo>
                  <a:cubicBezTo>
                    <a:pt x="8562" y="1832"/>
                    <a:pt x="6429" y="893"/>
                    <a:pt x="4143" y="893"/>
                  </a:cubicBezTo>
                  <a:cubicBezTo>
                    <a:pt x="3984" y="893"/>
                    <a:pt x="3823" y="897"/>
                    <a:pt x="3662" y="907"/>
                  </a:cubicBezTo>
                  <a:cubicBezTo>
                    <a:pt x="2742" y="949"/>
                    <a:pt x="1779" y="1158"/>
                    <a:pt x="1026" y="1702"/>
                  </a:cubicBezTo>
                  <a:cubicBezTo>
                    <a:pt x="231" y="2309"/>
                    <a:pt x="1" y="3209"/>
                    <a:pt x="524" y="4066"/>
                  </a:cubicBezTo>
                  <a:cubicBezTo>
                    <a:pt x="601" y="4202"/>
                    <a:pt x="718" y="4258"/>
                    <a:pt x="835" y="4258"/>
                  </a:cubicBezTo>
                  <a:cubicBezTo>
                    <a:pt x="1100" y="4258"/>
                    <a:pt x="1367" y="3973"/>
                    <a:pt x="1193" y="3669"/>
                  </a:cubicBezTo>
                  <a:cubicBezTo>
                    <a:pt x="315" y="2141"/>
                    <a:pt x="2972" y="1702"/>
                    <a:pt x="3955" y="1681"/>
                  </a:cubicBezTo>
                  <a:cubicBezTo>
                    <a:pt x="4028" y="1679"/>
                    <a:pt x="4101" y="1678"/>
                    <a:pt x="4174" y="1678"/>
                  </a:cubicBezTo>
                  <a:cubicBezTo>
                    <a:pt x="6329" y="1678"/>
                    <a:pt x="8334" y="2561"/>
                    <a:pt x="10358" y="3209"/>
                  </a:cubicBezTo>
                  <a:cubicBezTo>
                    <a:pt x="11404" y="3522"/>
                    <a:pt x="12471" y="3815"/>
                    <a:pt x="13559" y="3836"/>
                  </a:cubicBezTo>
                  <a:cubicBezTo>
                    <a:pt x="14438" y="3836"/>
                    <a:pt x="15317" y="3669"/>
                    <a:pt x="16133" y="3313"/>
                  </a:cubicBezTo>
                  <a:cubicBezTo>
                    <a:pt x="17807" y="2623"/>
                    <a:pt x="19230" y="1367"/>
                    <a:pt x="21008" y="886"/>
                  </a:cubicBezTo>
                  <a:cubicBezTo>
                    <a:pt x="21226" y="825"/>
                    <a:pt x="21456" y="778"/>
                    <a:pt x="21675" y="778"/>
                  </a:cubicBezTo>
                  <a:cubicBezTo>
                    <a:pt x="21980" y="778"/>
                    <a:pt x="22266" y="869"/>
                    <a:pt x="22473" y="1137"/>
                  </a:cubicBezTo>
                  <a:cubicBezTo>
                    <a:pt x="22912" y="1702"/>
                    <a:pt x="22975" y="2602"/>
                    <a:pt x="23038" y="3292"/>
                  </a:cubicBezTo>
                  <a:cubicBezTo>
                    <a:pt x="23069" y="3543"/>
                    <a:pt x="23278" y="3669"/>
                    <a:pt x="23474" y="3669"/>
                  </a:cubicBezTo>
                  <a:cubicBezTo>
                    <a:pt x="23671" y="3669"/>
                    <a:pt x="23854" y="3543"/>
                    <a:pt x="23833" y="3292"/>
                  </a:cubicBezTo>
                  <a:cubicBezTo>
                    <a:pt x="23707" y="1995"/>
                    <a:pt x="23456" y="91"/>
                    <a:pt x="21803" y="7"/>
                  </a:cubicBezTo>
                  <a:cubicBezTo>
                    <a:pt x="21739" y="2"/>
                    <a:pt x="21676" y="0"/>
                    <a:pt x="2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06"/>
            <p:cNvSpPr/>
            <p:nvPr/>
          </p:nvSpPr>
          <p:spPr>
            <a:xfrm>
              <a:off x="3550800" y="2910925"/>
              <a:ext cx="535150" cy="206100"/>
            </a:xfrm>
            <a:custGeom>
              <a:avLst/>
              <a:gdLst/>
              <a:ahLst/>
              <a:cxnLst/>
              <a:rect l="l" t="t" r="r" b="b"/>
              <a:pathLst>
                <a:path w="21406" h="8244" extrusionOk="0">
                  <a:moveTo>
                    <a:pt x="872" y="1"/>
                  </a:moveTo>
                  <a:cubicBezTo>
                    <a:pt x="716" y="1"/>
                    <a:pt x="555" y="78"/>
                    <a:pt x="482" y="259"/>
                  </a:cubicBezTo>
                  <a:cubicBezTo>
                    <a:pt x="210" y="1012"/>
                    <a:pt x="0" y="1912"/>
                    <a:pt x="251" y="2707"/>
                  </a:cubicBezTo>
                  <a:cubicBezTo>
                    <a:pt x="440" y="3335"/>
                    <a:pt x="900" y="3816"/>
                    <a:pt x="1507" y="4088"/>
                  </a:cubicBezTo>
                  <a:cubicBezTo>
                    <a:pt x="2327" y="4486"/>
                    <a:pt x="3265" y="4615"/>
                    <a:pt x="4207" y="4615"/>
                  </a:cubicBezTo>
                  <a:cubicBezTo>
                    <a:pt x="4948" y="4615"/>
                    <a:pt x="5691" y="4536"/>
                    <a:pt x="6382" y="4443"/>
                  </a:cubicBezTo>
                  <a:cubicBezTo>
                    <a:pt x="8202" y="4234"/>
                    <a:pt x="9981" y="3837"/>
                    <a:pt x="11780" y="3439"/>
                  </a:cubicBezTo>
                  <a:cubicBezTo>
                    <a:pt x="12366" y="3314"/>
                    <a:pt x="12952" y="3167"/>
                    <a:pt x="13559" y="3063"/>
                  </a:cubicBezTo>
                  <a:cubicBezTo>
                    <a:pt x="13601" y="3042"/>
                    <a:pt x="13643" y="3042"/>
                    <a:pt x="13705" y="3042"/>
                  </a:cubicBezTo>
                  <a:cubicBezTo>
                    <a:pt x="13650" y="3049"/>
                    <a:pt x="13638" y="3051"/>
                    <a:pt x="13648" y="3051"/>
                  </a:cubicBezTo>
                  <a:cubicBezTo>
                    <a:pt x="13668" y="3051"/>
                    <a:pt x="13775" y="3042"/>
                    <a:pt x="13789" y="3042"/>
                  </a:cubicBezTo>
                  <a:cubicBezTo>
                    <a:pt x="14082" y="3021"/>
                    <a:pt x="14375" y="3021"/>
                    <a:pt x="14668" y="3021"/>
                  </a:cubicBezTo>
                  <a:cubicBezTo>
                    <a:pt x="15233" y="3042"/>
                    <a:pt x="15798" y="3083"/>
                    <a:pt x="16342" y="3167"/>
                  </a:cubicBezTo>
                  <a:cubicBezTo>
                    <a:pt x="17513" y="3376"/>
                    <a:pt x="18769" y="3732"/>
                    <a:pt x="19648" y="4548"/>
                  </a:cubicBezTo>
                  <a:cubicBezTo>
                    <a:pt x="20589" y="5427"/>
                    <a:pt x="20631" y="6620"/>
                    <a:pt x="20233" y="7770"/>
                  </a:cubicBezTo>
                  <a:cubicBezTo>
                    <a:pt x="20133" y="8060"/>
                    <a:pt x="20365" y="8243"/>
                    <a:pt x="20603" y="8243"/>
                  </a:cubicBezTo>
                  <a:cubicBezTo>
                    <a:pt x="20760" y="8243"/>
                    <a:pt x="20920" y="8163"/>
                    <a:pt x="20987" y="7980"/>
                  </a:cubicBezTo>
                  <a:cubicBezTo>
                    <a:pt x="21363" y="6871"/>
                    <a:pt x="21405" y="5636"/>
                    <a:pt x="20736" y="4632"/>
                  </a:cubicBezTo>
                  <a:cubicBezTo>
                    <a:pt x="20129" y="3732"/>
                    <a:pt x="19166" y="3167"/>
                    <a:pt x="18162" y="2832"/>
                  </a:cubicBezTo>
                  <a:cubicBezTo>
                    <a:pt x="17061" y="2443"/>
                    <a:pt x="15866" y="2235"/>
                    <a:pt x="14681" y="2235"/>
                  </a:cubicBezTo>
                  <a:cubicBezTo>
                    <a:pt x="14019" y="2235"/>
                    <a:pt x="13360" y="2300"/>
                    <a:pt x="12722" y="2435"/>
                  </a:cubicBezTo>
                  <a:cubicBezTo>
                    <a:pt x="11111" y="2770"/>
                    <a:pt x="9500" y="3167"/>
                    <a:pt x="7868" y="3439"/>
                  </a:cubicBezTo>
                  <a:cubicBezTo>
                    <a:pt x="6743" y="3636"/>
                    <a:pt x="5533" y="3833"/>
                    <a:pt x="4358" y="3833"/>
                  </a:cubicBezTo>
                  <a:cubicBezTo>
                    <a:pt x="3785" y="3833"/>
                    <a:pt x="3221" y="3786"/>
                    <a:pt x="2679" y="3669"/>
                  </a:cubicBezTo>
                  <a:cubicBezTo>
                    <a:pt x="2302" y="3586"/>
                    <a:pt x="1988" y="3502"/>
                    <a:pt x="1695" y="3314"/>
                  </a:cubicBezTo>
                  <a:cubicBezTo>
                    <a:pt x="1423" y="3146"/>
                    <a:pt x="1256" y="3000"/>
                    <a:pt x="1109" y="2728"/>
                  </a:cubicBezTo>
                  <a:cubicBezTo>
                    <a:pt x="963" y="2477"/>
                    <a:pt x="921" y="2184"/>
                    <a:pt x="921" y="1828"/>
                  </a:cubicBezTo>
                  <a:cubicBezTo>
                    <a:pt x="942" y="1389"/>
                    <a:pt x="1088" y="907"/>
                    <a:pt x="1235" y="468"/>
                  </a:cubicBezTo>
                  <a:cubicBezTo>
                    <a:pt x="1349" y="188"/>
                    <a:pt x="1116"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06"/>
            <p:cNvSpPr/>
            <p:nvPr/>
          </p:nvSpPr>
          <p:spPr>
            <a:xfrm>
              <a:off x="3653325" y="2851625"/>
              <a:ext cx="489100" cy="225875"/>
            </a:xfrm>
            <a:custGeom>
              <a:avLst/>
              <a:gdLst/>
              <a:ahLst/>
              <a:cxnLst/>
              <a:rect l="l" t="t" r="r" b="b"/>
              <a:pathLst>
                <a:path w="19564" h="9035" extrusionOk="0">
                  <a:moveTo>
                    <a:pt x="1032" y="1"/>
                  </a:moveTo>
                  <a:cubicBezTo>
                    <a:pt x="863" y="1"/>
                    <a:pt x="719" y="129"/>
                    <a:pt x="649" y="287"/>
                  </a:cubicBezTo>
                  <a:cubicBezTo>
                    <a:pt x="0" y="1836"/>
                    <a:pt x="1047" y="3426"/>
                    <a:pt x="2595" y="3844"/>
                  </a:cubicBezTo>
                  <a:cubicBezTo>
                    <a:pt x="2896" y="3925"/>
                    <a:pt x="3202" y="3957"/>
                    <a:pt x="3510" y="3957"/>
                  </a:cubicBezTo>
                  <a:cubicBezTo>
                    <a:pt x="4079" y="3957"/>
                    <a:pt x="4654" y="3848"/>
                    <a:pt x="5210" y="3740"/>
                  </a:cubicBezTo>
                  <a:cubicBezTo>
                    <a:pt x="6173" y="3551"/>
                    <a:pt x="7135" y="3405"/>
                    <a:pt x="8119" y="3342"/>
                  </a:cubicBezTo>
                  <a:cubicBezTo>
                    <a:pt x="8404" y="3329"/>
                    <a:pt x="8690" y="3322"/>
                    <a:pt x="8977" y="3322"/>
                  </a:cubicBezTo>
                  <a:cubicBezTo>
                    <a:pt x="10494" y="3322"/>
                    <a:pt x="12017" y="3503"/>
                    <a:pt x="13496" y="3802"/>
                  </a:cubicBezTo>
                  <a:cubicBezTo>
                    <a:pt x="14731" y="4033"/>
                    <a:pt x="16007" y="4409"/>
                    <a:pt x="17074" y="5121"/>
                  </a:cubicBezTo>
                  <a:cubicBezTo>
                    <a:pt x="18246" y="5916"/>
                    <a:pt x="18811" y="7129"/>
                    <a:pt x="18560" y="8552"/>
                  </a:cubicBezTo>
                  <a:cubicBezTo>
                    <a:pt x="18509" y="8843"/>
                    <a:pt x="18764" y="9034"/>
                    <a:pt x="18992" y="9034"/>
                  </a:cubicBezTo>
                  <a:cubicBezTo>
                    <a:pt x="19142" y="9034"/>
                    <a:pt x="19280" y="8952"/>
                    <a:pt x="19313" y="8761"/>
                  </a:cubicBezTo>
                  <a:cubicBezTo>
                    <a:pt x="19564" y="7443"/>
                    <a:pt x="19292" y="6167"/>
                    <a:pt x="18371" y="5183"/>
                  </a:cubicBezTo>
                  <a:cubicBezTo>
                    <a:pt x="17493" y="4263"/>
                    <a:pt x="16279" y="3740"/>
                    <a:pt x="15065" y="3363"/>
                  </a:cubicBezTo>
                  <a:cubicBezTo>
                    <a:pt x="13664" y="2945"/>
                    <a:pt x="12136" y="2735"/>
                    <a:pt x="10671" y="2610"/>
                  </a:cubicBezTo>
                  <a:cubicBezTo>
                    <a:pt x="10148" y="2568"/>
                    <a:pt x="9620" y="2547"/>
                    <a:pt x="9089" y="2547"/>
                  </a:cubicBezTo>
                  <a:cubicBezTo>
                    <a:pt x="8558" y="2547"/>
                    <a:pt x="8025" y="2568"/>
                    <a:pt x="7491" y="2610"/>
                  </a:cubicBezTo>
                  <a:cubicBezTo>
                    <a:pt x="6529" y="2694"/>
                    <a:pt x="5608" y="2882"/>
                    <a:pt x="4666" y="3049"/>
                  </a:cubicBezTo>
                  <a:cubicBezTo>
                    <a:pt x="4306" y="3116"/>
                    <a:pt x="3937" y="3166"/>
                    <a:pt x="3573" y="3166"/>
                  </a:cubicBezTo>
                  <a:cubicBezTo>
                    <a:pt x="3027" y="3166"/>
                    <a:pt x="2494" y="3053"/>
                    <a:pt x="2030" y="2714"/>
                  </a:cubicBezTo>
                  <a:cubicBezTo>
                    <a:pt x="1298" y="2191"/>
                    <a:pt x="1067" y="1333"/>
                    <a:pt x="1402" y="497"/>
                  </a:cubicBezTo>
                  <a:cubicBezTo>
                    <a:pt x="1486" y="308"/>
                    <a:pt x="1319" y="78"/>
                    <a:pt x="1130" y="15"/>
                  </a:cubicBezTo>
                  <a:cubicBezTo>
                    <a:pt x="1097" y="5"/>
                    <a:pt x="106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6"/>
            <p:cNvSpPr/>
            <p:nvPr/>
          </p:nvSpPr>
          <p:spPr>
            <a:xfrm>
              <a:off x="4180075" y="2968425"/>
              <a:ext cx="48150" cy="107275"/>
            </a:xfrm>
            <a:custGeom>
              <a:avLst/>
              <a:gdLst/>
              <a:ahLst/>
              <a:cxnLst/>
              <a:rect l="l" t="t" r="r" b="b"/>
              <a:pathLst>
                <a:path w="1926" h="4291" extrusionOk="0">
                  <a:moveTo>
                    <a:pt x="1255" y="1"/>
                  </a:moveTo>
                  <a:cubicBezTo>
                    <a:pt x="1188" y="1"/>
                    <a:pt x="1122" y="17"/>
                    <a:pt x="1068" y="51"/>
                  </a:cubicBezTo>
                  <a:cubicBezTo>
                    <a:pt x="879" y="177"/>
                    <a:pt x="837" y="407"/>
                    <a:pt x="921" y="595"/>
                  </a:cubicBezTo>
                  <a:cubicBezTo>
                    <a:pt x="942" y="658"/>
                    <a:pt x="1005" y="783"/>
                    <a:pt x="1026" y="909"/>
                  </a:cubicBezTo>
                  <a:cubicBezTo>
                    <a:pt x="1047" y="993"/>
                    <a:pt x="1026" y="972"/>
                    <a:pt x="1047" y="1076"/>
                  </a:cubicBezTo>
                  <a:cubicBezTo>
                    <a:pt x="1047" y="1139"/>
                    <a:pt x="1047" y="1202"/>
                    <a:pt x="1047" y="1286"/>
                  </a:cubicBezTo>
                  <a:cubicBezTo>
                    <a:pt x="1047" y="1579"/>
                    <a:pt x="984" y="1851"/>
                    <a:pt x="921" y="2123"/>
                  </a:cubicBezTo>
                  <a:cubicBezTo>
                    <a:pt x="837" y="2415"/>
                    <a:pt x="733" y="2687"/>
                    <a:pt x="586" y="2939"/>
                  </a:cubicBezTo>
                  <a:cubicBezTo>
                    <a:pt x="482" y="3190"/>
                    <a:pt x="293" y="3462"/>
                    <a:pt x="147" y="3629"/>
                  </a:cubicBezTo>
                  <a:cubicBezTo>
                    <a:pt x="21" y="3796"/>
                    <a:pt x="0" y="4027"/>
                    <a:pt x="147" y="4173"/>
                  </a:cubicBezTo>
                  <a:cubicBezTo>
                    <a:pt x="223" y="4249"/>
                    <a:pt x="332" y="4291"/>
                    <a:pt x="440" y="4291"/>
                  </a:cubicBezTo>
                  <a:cubicBezTo>
                    <a:pt x="541" y="4291"/>
                    <a:pt x="641" y="4254"/>
                    <a:pt x="712" y="4173"/>
                  </a:cubicBezTo>
                  <a:cubicBezTo>
                    <a:pt x="1172" y="3629"/>
                    <a:pt x="1486" y="2980"/>
                    <a:pt x="1674" y="2290"/>
                  </a:cubicBezTo>
                  <a:cubicBezTo>
                    <a:pt x="1863" y="1599"/>
                    <a:pt x="1925" y="846"/>
                    <a:pt x="1612" y="198"/>
                  </a:cubicBezTo>
                  <a:cubicBezTo>
                    <a:pt x="1541" y="71"/>
                    <a:pt x="1394"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6"/>
            <p:cNvSpPr/>
            <p:nvPr/>
          </p:nvSpPr>
          <p:spPr>
            <a:xfrm>
              <a:off x="4186375" y="2974925"/>
              <a:ext cx="115350" cy="155425"/>
            </a:xfrm>
            <a:custGeom>
              <a:avLst/>
              <a:gdLst/>
              <a:ahLst/>
              <a:cxnLst/>
              <a:rect l="l" t="t" r="r" b="b"/>
              <a:pathLst>
                <a:path w="4614" h="6217" extrusionOk="0">
                  <a:moveTo>
                    <a:pt x="4221" y="0"/>
                  </a:moveTo>
                  <a:cubicBezTo>
                    <a:pt x="4022" y="0"/>
                    <a:pt x="3818" y="126"/>
                    <a:pt x="3808" y="377"/>
                  </a:cubicBezTo>
                  <a:cubicBezTo>
                    <a:pt x="3766" y="1465"/>
                    <a:pt x="3452" y="2595"/>
                    <a:pt x="2929" y="3557"/>
                  </a:cubicBezTo>
                  <a:cubicBezTo>
                    <a:pt x="2406" y="4457"/>
                    <a:pt x="1611" y="5336"/>
                    <a:pt x="523" y="5420"/>
                  </a:cubicBezTo>
                  <a:cubicBezTo>
                    <a:pt x="34" y="5481"/>
                    <a:pt x="1" y="6216"/>
                    <a:pt x="483" y="6216"/>
                  </a:cubicBezTo>
                  <a:cubicBezTo>
                    <a:pt x="496" y="6216"/>
                    <a:pt x="509" y="6216"/>
                    <a:pt x="523" y="6215"/>
                  </a:cubicBezTo>
                  <a:cubicBezTo>
                    <a:pt x="3243" y="5964"/>
                    <a:pt x="4477" y="2741"/>
                    <a:pt x="4603" y="377"/>
                  </a:cubicBezTo>
                  <a:cubicBezTo>
                    <a:pt x="4613" y="126"/>
                    <a:pt x="4420" y="0"/>
                    <a:pt x="4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06"/>
            <p:cNvSpPr/>
            <p:nvPr/>
          </p:nvSpPr>
          <p:spPr>
            <a:xfrm>
              <a:off x="4189750" y="3071375"/>
              <a:ext cx="113800" cy="110450"/>
            </a:xfrm>
            <a:custGeom>
              <a:avLst/>
              <a:gdLst/>
              <a:ahLst/>
              <a:cxnLst/>
              <a:rect l="l" t="t" r="r" b="b"/>
              <a:pathLst>
                <a:path w="4552" h="4418" extrusionOk="0">
                  <a:moveTo>
                    <a:pt x="2916" y="0"/>
                  </a:moveTo>
                  <a:cubicBezTo>
                    <a:pt x="2811" y="0"/>
                    <a:pt x="2702" y="42"/>
                    <a:pt x="2626" y="118"/>
                  </a:cubicBezTo>
                  <a:cubicBezTo>
                    <a:pt x="2459" y="285"/>
                    <a:pt x="2501" y="494"/>
                    <a:pt x="2626" y="662"/>
                  </a:cubicBezTo>
                  <a:cubicBezTo>
                    <a:pt x="2647" y="704"/>
                    <a:pt x="2710" y="808"/>
                    <a:pt x="2752" y="871"/>
                  </a:cubicBezTo>
                  <a:cubicBezTo>
                    <a:pt x="2764" y="896"/>
                    <a:pt x="2769" y="913"/>
                    <a:pt x="2767" y="915"/>
                  </a:cubicBezTo>
                  <a:lnTo>
                    <a:pt x="2767" y="915"/>
                  </a:lnTo>
                  <a:cubicBezTo>
                    <a:pt x="2764" y="907"/>
                    <a:pt x="2759" y="899"/>
                    <a:pt x="2752" y="892"/>
                  </a:cubicBezTo>
                  <a:lnTo>
                    <a:pt x="2752" y="892"/>
                  </a:lnTo>
                  <a:cubicBezTo>
                    <a:pt x="2760" y="908"/>
                    <a:pt x="2765" y="915"/>
                    <a:pt x="2767" y="915"/>
                  </a:cubicBezTo>
                  <a:cubicBezTo>
                    <a:pt x="2767" y="915"/>
                    <a:pt x="2767" y="915"/>
                    <a:pt x="2767" y="915"/>
                  </a:cubicBezTo>
                  <a:lnTo>
                    <a:pt x="2767" y="915"/>
                  </a:lnTo>
                  <a:cubicBezTo>
                    <a:pt x="2773" y="930"/>
                    <a:pt x="2773" y="948"/>
                    <a:pt x="2773" y="976"/>
                  </a:cubicBezTo>
                  <a:cubicBezTo>
                    <a:pt x="2794" y="997"/>
                    <a:pt x="2794" y="1038"/>
                    <a:pt x="2815" y="1080"/>
                  </a:cubicBezTo>
                  <a:cubicBezTo>
                    <a:pt x="2815" y="1095"/>
                    <a:pt x="2825" y="1149"/>
                    <a:pt x="2824" y="1154"/>
                  </a:cubicBezTo>
                  <a:lnTo>
                    <a:pt x="2824" y="1154"/>
                  </a:lnTo>
                  <a:cubicBezTo>
                    <a:pt x="2822" y="1144"/>
                    <a:pt x="2818" y="1133"/>
                    <a:pt x="2815" y="1122"/>
                  </a:cubicBezTo>
                  <a:lnTo>
                    <a:pt x="2815" y="1122"/>
                  </a:lnTo>
                  <a:cubicBezTo>
                    <a:pt x="2821" y="1145"/>
                    <a:pt x="2823" y="1154"/>
                    <a:pt x="2824" y="1154"/>
                  </a:cubicBezTo>
                  <a:cubicBezTo>
                    <a:pt x="2824" y="1154"/>
                    <a:pt x="2824" y="1154"/>
                    <a:pt x="2824" y="1154"/>
                  </a:cubicBezTo>
                  <a:lnTo>
                    <a:pt x="2824" y="1154"/>
                  </a:lnTo>
                  <a:cubicBezTo>
                    <a:pt x="2836" y="1200"/>
                    <a:pt x="2836" y="1238"/>
                    <a:pt x="2836" y="1290"/>
                  </a:cubicBezTo>
                  <a:cubicBezTo>
                    <a:pt x="2836" y="1310"/>
                    <a:pt x="2815" y="1352"/>
                    <a:pt x="2815" y="1394"/>
                  </a:cubicBezTo>
                  <a:cubicBezTo>
                    <a:pt x="2815" y="1402"/>
                    <a:pt x="2815" y="1409"/>
                    <a:pt x="2815" y="1415"/>
                  </a:cubicBezTo>
                  <a:cubicBezTo>
                    <a:pt x="2815" y="1436"/>
                    <a:pt x="2815" y="1457"/>
                    <a:pt x="2794" y="1478"/>
                  </a:cubicBezTo>
                  <a:cubicBezTo>
                    <a:pt x="2731" y="1813"/>
                    <a:pt x="2543" y="2127"/>
                    <a:pt x="2334" y="2399"/>
                  </a:cubicBezTo>
                  <a:cubicBezTo>
                    <a:pt x="1831" y="2984"/>
                    <a:pt x="1162" y="3466"/>
                    <a:pt x="450" y="3633"/>
                  </a:cubicBezTo>
                  <a:cubicBezTo>
                    <a:pt x="0" y="3750"/>
                    <a:pt x="154" y="4417"/>
                    <a:pt x="570" y="4417"/>
                  </a:cubicBezTo>
                  <a:cubicBezTo>
                    <a:pt x="599" y="4417"/>
                    <a:pt x="629" y="4414"/>
                    <a:pt x="660" y="4407"/>
                  </a:cubicBezTo>
                  <a:cubicBezTo>
                    <a:pt x="2313" y="3989"/>
                    <a:pt x="4551" y="1855"/>
                    <a:pt x="3170" y="118"/>
                  </a:cubicBezTo>
                  <a:cubicBezTo>
                    <a:pt x="3110" y="37"/>
                    <a:pt x="3015"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06"/>
            <p:cNvSpPr/>
            <p:nvPr/>
          </p:nvSpPr>
          <p:spPr>
            <a:xfrm>
              <a:off x="3535100" y="3269925"/>
              <a:ext cx="80575" cy="26300"/>
            </a:xfrm>
            <a:custGeom>
              <a:avLst/>
              <a:gdLst/>
              <a:ahLst/>
              <a:cxnLst/>
              <a:rect l="l" t="t" r="r" b="b"/>
              <a:pathLst>
                <a:path w="3223" h="1052" extrusionOk="0">
                  <a:moveTo>
                    <a:pt x="2552" y="990"/>
                  </a:moveTo>
                  <a:cubicBezTo>
                    <a:pt x="2550" y="991"/>
                    <a:pt x="2556" y="997"/>
                    <a:pt x="2574" y="1006"/>
                  </a:cubicBezTo>
                  <a:cubicBezTo>
                    <a:pt x="2567" y="998"/>
                    <a:pt x="2559" y="993"/>
                    <a:pt x="2552" y="990"/>
                  </a:cubicBezTo>
                  <a:close/>
                  <a:moveTo>
                    <a:pt x="1319" y="1"/>
                  </a:moveTo>
                  <a:cubicBezTo>
                    <a:pt x="992" y="1"/>
                    <a:pt x="662" y="32"/>
                    <a:pt x="335" y="85"/>
                  </a:cubicBezTo>
                  <a:cubicBezTo>
                    <a:pt x="147" y="106"/>
                    <a:pt x="1" y="378"/>
                    <a:pt x="63" y="566"/>
                  </a:cubicBezTo>
                  <a:cubicBezTo>
                    <a:pt x="139" y="755"/>
                    <a:pt x="299" y="841"/>
                    <a:pt x="483" y="841"/>
                  </a:cubicBezTo>
                  <a:cubicBezTo>
                    <a:pt x="503" y="841"/>
                    <a:pt x="524" y="840"/>
                    <a:pt x="545" y="838"/>
                  </a:cubicBezTo>
                  <a:cubicBezTo>
                    <a:pt x="607" y="817"/>
                    <a:pt x="649" y="817"/>
                    <a:pt x="691" y="817"/>
                  </a:cubicBezTo>
                  <a:cubicBezTo>
                    <a:pt x="607" y="817"/>
                    <a:pt x="754" y="796"/>
                    <a:pt x="775" y="796"/>
                  </a:cubicBezTo>
                  <a:cubicBezTo>
                    <a:pt x="859" y="796"/>
                    <a:pt x="942" y="796"/>
                    <a:pt x="1026" y="775"/>
                  </a:cubicBezTo>
                  <a:cubicBezTo>
                    <a:pt x="1214" y="775"/>
                    <a:pt x="1403" y="775"/>
                    <a:pt x="1591" y="796"/>
                  </a:cubicBezTo>
                  <a:lnTo>
                    <a:pt x="1737" y="796"/>
                  </a:lnTo>
                  <a:cubicBezTo>
                    <a:pt x="1737" y="796"/>
                    <a:pt x="1905" y="817"/>
                    <a:pt x="1821" y="817"/>
                  </a:cubicBezTo>
                  <a:cubicBezTo>
                    <a:pt x="1905" y="817"/>
                    <a:pt x="2009" y="838"/>
                    <a:pt x="2093" y="859"/>
                  </a:cubicBezTo>
                  <a:cubicBezTo>
                    <a:pt x="2177" y="880"/>
                    <a:pt x="2260" y="901"/>
                    <a:pt x="2365" y="922"/>
                  </a:cubicBezTo>
                  <a:cubicBezTo>
                    <a:pt x="2407" y="943"/>
                    <a:pt x="2449" y="964"/>
                    <a:pt x="2511" y="985"/>
                  </a:cubicBezTo>
                  <a:cubicBezTo>
                    <a:pt x="2525" y="985"/>
                    <a:pt x="2538" y="985"/>
                    <a:pt x="2552" y="990"/>
                  </a:cubicBezTo>
                  <a:lnTo>
                    <a:pt x="2552" y="990"/>
                  </a:lnTo>
                  <a:cubicBezTo>
                    <a:pt x="2552" y="990"/>
                    <a:pt x="2553" y="990"/>
                    <a:pt x="2553" y="990"/>
                  </a:cubicBezTo>
                  <a:cubicBezTo>
                    <a:pt x="2559" y="990"/>
                    <a:pt x="2574" y="995"/>
                    <a:pt x="2595" y="1006"/>
                  </a:cubicBezTo>
                  <a:cubicBezTo>
                    <a:pt x="2661" y="1035"/>
                    <a:pt x="2732" y="1051"/>
                    <a:pt x="2802" y="1051"/>
                  </a:cubicBezTo>
                  <a:cubicBezTo>
                    <a:pt x="2930" y="1051"/>
                    <a:pt x="3050" y="995"/>
                    <a:pt x="3118" y="859"/>
                  </a:cubicBezTo>
                  <a:cubicBezTo>
                    <a:pt x="3223" y="692"/>
                    <a:pt x="3181" y="420"/>
                    <a:pt x="2993" y="336"/>
                  </a:cubicBezTo>
                  <a:cubicBezTo>
                    <a:pt x="2460" y="96"/>
                    <a:pt x="1893"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06"/>
            <p:cNvSpPr/>
            <p:nvPr/>
          </p:nvSpPr>
          <p:spPr>
            <a:xfrm>
              <a:off x="3153250" y="3031975"/>
              <a:ext cx="390875" cy="186200"/>
            </a:xfrm>
            <a:custGeom>
              <a:avLst/>
              <a:gdLst/>
              <a:ahLst/>
              <a:cxnLst/>
              <a:rect l="l" t="t" r="r" b="b"/>
              <a:pathLst>
                <a:path w="15635" h="7448" extrusionOk="0">
                  <a:moveTo>
                    <a:pt x="1141" y="1"/>
                  </a:moveTo>
                  <a:cubicBezTo>
                    <a:pt x="1084" y="1"/>
                    <a:pt x="1024" y="13"/>
                    <a:pt x="963" y="41"/>
                  </a:cubicBezTo>
                  <a:cubicBezTo>
                    <a:pt x="440" y="292"/>
                    <a:pt x="21" y="752"/>
                    <a:pt x="0" y="1380"/>
                  </a:cubicBezTo>
                  <a:cubicBezTo>
                    <a:pt x="0" y="1945"/>
                    <a:pt x="314" y="2447"/>
                    <a:pt x="691" y="2845"/>
                  </a:cubicBezTo>
                  <a:cubicBezTo>
                    <a:pt x="1298" y="3512"/>
                    <a:pt x="2202" y="3982"/>
                    <a:pt x="3108" y="3982"/>
                  </a:cubicBezTo>
                  <a:cubicBezTo>
                    <a:pt x="3265" y="3982"/>
                    <a:pt x="3422" y="3968"/>
                    <a:pt x="3578" y="3938"/>
                  </a:cubicBezTo>
                  <a:lnTo>
                    <a:pt x="3578" y="3938"/>
                  </a:lnTo>
                  <a:cubicBezTo>
                    <a:pt x="3675" y="4630"/>
                    <a:pt x="3944" y="5281"/>
                    <a:pt x="4415" y="5837"/>
                  </a:cubicBezTo>
                  <a:cubicBezTo>
                    <a:pt x="4938" y="6444"/>
                    <a:pt x="5692" y="6841"/>
                    <a:pt x="6445" y="7092"/>
                  </a:cubicBezTo>
                  <a:cubicBezTo>
                    <a:pt x="7282" y="7364"/>
                    <a:pt x="8161" y="7448"/>
                    <a:pt x="9039" y="7448"/>
                  </a:cubicBezTo>
                  <a:cubicBezTo>
                    <a:pt x="10023" y="7427"/>
                    <a:pt x="11006" y="7322"/>
                    <a:pt x="11927" y="6925"/>
                  </a:cubicBezTo>
                  <a:cubicBezTo>
                    <a:pt x="13036" y="6444"/>
                    <a:pt x="13977" y="5586"/>
                    <a:pt x="15170" y="5293"/>
                  </a:cubicBezTo>
                  <a:cubicBezTo>
                    <a:pt x="15635" y="5196"/>
                    <a:pt x="15490" y="4526"/>
                    <a:pt x="15068" y="4526"/>
                  </a:cubicBezTo>
                  <a:cubicBezTo>
                    <a:pt x="15034" y="4526"/>
                    <a:pt x="14998" y="4530"/>
                    <a:pt x="14961" y="4539"/>
                  </a:cubicBezTo>
                  <a:cubicBezTo>
                    <a:pt x="13977" y="4770"/>
                    <a:pt x="13161" y="5355"/>
                    <a:pt x="12303" y="5837"/>
                  </a:cubicBezTo>
                  <a:cubicBezTo>
                    <a:pt x="11467" y="6318"/>
                    <a:pt x="10630" y="6569"/>
                    <a:pt x="9667" y="6632"/>
                  </a:cubicBezTo>
                  <a:cubicBezTo>
                    <a:pt x="9406" y="6651"/>
                    <a:pt x="9133" y="6662"/>
                    <a:pt x="8856" y="6662"/>
                  </a:cubicBezTo>
                  <a:cubicBezTo>
                    <a:pt x="7601" y="6662"/>
                    <a:pt x="6240" y="6429"/>
                    <a:pt x="5315" y="5607"/>
                  </a:cubicBezTo>
                  <a:cubicBezTo>
                    <a:pt x="4666" y="5042"/>
                    <a:pt x="4353" y="4288"/>
                    <a:pt x="4332" y="3431"/>
                  </a:cubicBezTo>
                  <a:cubicBezTo>
                    <a:pt x="4316" y="3193"/>
                    <a:pt x="4132" y="3051"/>
                    <a:pt x="3925" y="3051"/>
                  </a:cubicBezTo>
                  <a:cubicBezTo>
                    <a:pt x="3859" y="3051"/>
                    <a:pt x="3791" y="3065"/>
                    <a:pt x="3725" y="3096"/>
                  </a:cubicBezTo>
                  <a:cubicBezTo>
                    <a:pt x="3529" y="3186"/>
                    <a:pt x="3322" y="3226"/>
                    <a:pt x="3112" y="3226"/>
                  </a:cubicBezTo>
                  <a:cubicBezTo>
                    <a:pt x="2450" y="3226"/>
                    <a:pt x="1764" y="2829"/>
                    <a:pt x="1319" y="2384"/>
                  </a:cubicBezTo>
                  <a:cubicBezTo>
                    <a:pt x="1088" y="2154"/>
                    <a:pt x="837" y="1819"/>
                    <a:pt x="796" y="1485"/>
                  </a:cubicBezTo>
                  <a:cubicBezTo>
                    <a:pt x="754" y="1108"/>
                    <a:pt x="1026" y="878"/>
                    <a:pt x="1360" y="710"/>
                  </a:cubicBezTo>
                  <a:cubicBezTo>
                    <a:pt x="1760" y="529"/>
                    <a:pt x="1513"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06"/>
            <p:cNvSpPr/>
            <p:nvPr/>
          </p:nvSpPr>
          <p:spPr>
            <a:xfrm>
              <a:off x="3108250" y="2936000"/>
              <a:ext cx="74850" cy="27825"/>
            </a:xfrm>
            <a:custGeom>
              <a:avLst/>
              <a:gdLst/>
              <a:ahLst/>
              <a:cxnLst/>
              <a:rect l="l" t="t" r="r" b="b"/>
              <a:pathLst>
                <a:path w="2994" h="1113" extrusionOk="0">
                  <a:moveTo>
                    <a:pt x="652" y="281"/>
                  </a:moveTo>
                  <a:cubicBezTo>
                    <a:pt x="657" y="281"/>
                    <a:pt x="666" y="285"/>
                    <a:pt x="680" y="295"/>
                  </a:cubicBezTo>
                  <a:lnTo>
                    <a:pt x="680" y="295"/>
                  </a:lnTo>
                  <a:cubicBezTo>
                    <a:pt x="677" y="293"/>
                    <a:pt x="675" y="292"/>
                    <a:pt x="674" y="292"/>
                  </a:cubicBezTo>
                  <a:lnTo>
                    <a:pt x="674" y="292"/>
                  </a:lnTo>
                  <a:cubicBezTo>
                    <a:pt x="672" y="292"/>
                    <a:pt x="676" y="296"/>
                    <a:pt x="682" y="302"/>
                  </a:cubicBezTo>
                  <a:lnTo>
                    <a:pt x="671" y="302"/>
                  </a:lnTo>
                  <a:cubicBezTo>
                    <a:pt x="650" y="291"/>
                    <a:pt x="644" y="281"/>
                    <a:pt x="652" y="281"/>
                  </a:cubicBezTo>
                  <a:close/>
                  <a:moveTo>
                    <a:pt x="751" y="315"/>
                  </a:moveTo>
                  <a:cubicBezTo>
                    <a:pt x="758" y="319"/>
                    <a:pt x="766" y="323"/>
                    <a:pt x="775" y="323"/>
                  </a:cubicBezTo>
                  <a:lnTo>
                    <a:pt x="775" y="323"/>
                  </a:lnTo>
                  <a:cubicBezTo>
                    <a:pt x="775" y="323"/>
                    <a:pt x="776" y="323"/>
                    <a:pt x="776" y="323"/>
                  </a:cubicBezTo>
                  <a:lnTo>
                    <a:pt x="776" y="323"/>
                  </a:lnTo>
                  <a:cubicBezTo>
                    <a:pt x="805" y="323"/>
                    <a:pt x="776" y="318"/>
                    <a:pt x="751" y="315"/>
                  </a:cubicBezTo>
                  <a:close/>
                  <a:moveTo>
                    <a:pt x="2537" y="0"/>
                  </a:moveTo>
                  <a:cubicBezTo>
                    <a:pt x="2472" y="0"/>
                    <a:pt x="2406" y="17"/>
                    <a:pt x="2344" y="51"/>
                  </a:cubicBezTo>
                  <a:cubicBezTo>
                    <a:pt x="2325" y="61"/>
                    <a:pt x="2310" y="66"/>
                    <a:pt x="2296" y="71"/>
                  </a:cubicBezTo>
                  <a:lnTo>
                    <a:pt x="2296" y="71"/>
                  </a:lnTo>
                  <a:cubicBezTo>
                    <a:pt x="2304" y="64"/>
                    <a:pt x="2308" y="60"/>
                    <a:pt x="2304" y="60"/>
                  </a:cubicBezTo>
                  <a:cubicBezTo>
                    <a:pt x="2299" y="60"/>
                    <a:pt x="2281" y="68"/>
                    <a:pt x="2240" y="93"/>
                  </a:cubicBezTo>
                  <a:cubicBezTo>
                    <a:pt x="2262" y="81"/>
                    <a:pt x="2279" y="76"/>
                    <a:pt x="2296" y="71"/>
                  </a:cubicBezTo>
                  <a:lnTo>
                    <a:pt x="2296" y="71"/>
                  </a:lnTo>
                  <a:cubicBezTo>
                    <a:pt x="2287" y="77"/>
                    <a:pt x="2274" y="86"/>
                    <a:pt x="2261" y="93"/>
                  </a:cubicBezTo>
                  <a:cubicBezTo>
                    <a:pt x="2240" y="93"/>
                    <a:pt x="2219" y="114"/>
                    <a:pt x="2198" y="114"/>
                  </a:cubicBezTo>
                  <a:cubicBezTo>
                    <a:pt x="2093" y="155"/>
                    <a:pt x="2010" y="176"/>
                    <a:pt x="1905" y="197"/>
                  </a:cubicBezTo>
                  <a:cubicBezTo>
                    <a:pt x="1800" y="218"/>
                    <a:pt x="1696" y="239"/>
                    <a:pt x="1591" y="260"/>
                  </a:cubicBezTo>
                  <a:cubicBezTo>
                    <a:pt x="1549" y="281"/>
                    <a:pt x="1487" y="281"/>
                    <a:pt x="1424" y="281"/>
                  </a:cubicBezTo>
                  <a:cubicBezTo>
                    <a:pt x="1382" y="291"/>
                    <a:pt x="1408" y="291"/>
                    <a:pt x="1432" y="291"/>
                  </a:cubicBezTo>
                  <a:cubicBezTo>
                    <a:pt x="1455" y="291"/>
                    <a:pt x="1476" y="291"/>
                    <a:pt x="1424" y="302"/>
                  </a:cubicBezTo>
                  <a:lnTo>
                    <a:pt x="1340" y="302"/>
                  </a:lnTo>
                  <a:cubicBezTo>
                    <a:pt x="1159" y="322"/>
                    <a:pt x="959" y="323"/>
                    <a:pt x="776" y="323"/>
                  </a:cubicBezTo>
                  <a:lnTo>
                    <a:pt x="776" y="323"/>
                  </a:lnTo>
                  <a:cubicBezTo>
                    <a:pt x="776" y="323"/>
                    <a:pt x="775" y="323"/>
                    <a:pt x="775" y="323"/>
                  </a:cubicBezTo>
                  <a:cubicBezTo>
                    <a:pt x="775" y="323"/>
                    <a:pt x="775" y="323"/>
                    <a:pt x="775" y="323"/>
                  </a:cubicBezTo>
                  <a:lnTo>
                    <a:pt x="775" y="323"/>
                  </a:lnTo>
                  <a:cubicBezTo>
                    <a:pt x="768" y="323"/>
                    <a:pt x="761" y="323"/>
                    <a:pt x="754" y="323"/>
                  </a:cubicBezTo>
                  <a:cubicBezTo>
                    <a:pt x="746" y="321"/>
                    <a:pt x="740" y="320"/>
                    <a:pt x="735" y="319"/>
                  </a:cubicBezTo>
                  <a:lnTo>
                    <a:pt x="735" y="319"/>
                  </a:lnTo>
                  <a:cubicBezTo>
                    <a:pt x="734" y="317"/>
                    <a:pt x="733" y="315"/>
                    <a:pt x="732" y="314"/>
                  </a:cubicBezTo>
                  <a:lnTo>
                    <a:pt x="732" y="314"/>
                  </a:lnTo>
                  <a:cubicBezTo>
                    <a:pt x="737" y="314"/>
                    <a:pt x="744" y="314"/>
                    <a:pt x="751" y="315"/>
                  </a:cubicBezTo>
                  <a:lnTo>
                    <a:pt x="751" y="315"/>
                  </a:lnTo>
                  <a:cubicBezTo>
                    <a:pt x="741" y="309"/>
                    <a:pt x="733" y="302"/>
                    <a:pt x="733" y="302"/>
                  </a:cubicBezTo>
                  <a:lnTo>
                    <a:pt x="724" y="302"/>
                  </a:lnTo>
                  <a:cubicBezTo>
                    <a:pt x="656" y="202"/>
                    <a:pt x="545" y="135"/>
                    <a:pt x="419" y="135"/>
                  </a:cubicBezTo>
                  <a:cubicBezTo>
                    <a:pt x="210" y="155"/>
                    <a:pt x="1" y="302"/>
                    <a:pt x="22" y="532"/>
                  </a:cubicBezTo>
                  <a:cubicBezTo>
                    <a:pt x="38" y="1013"/>
                    <a:pt x="514" y="1113"/>
                    <a:pt x="930" y="1113"/>
                  </a:cubicBezTo>
                  <a:cubicBezTo>
                    <a:pt x="1039" y="1113"/>
                    <a:pt x="1144" y="1106"/>
                    <a:pt x="1235" y="1097"/>
                  </a:cubicBezTo>
                  <a:cubicBezTo>
                    <a:pt x="1738" y="1055"/>
                    <a:pt x="2303" y="971"/>
                    <a:pt x="2742" y="720"/>
                  </a:cubicBezTo>
                  <a:cubicBezTo>
                    <a:pt x="2909" y="637"/>
                    <a:pt x="2993" y="365"/>
                    <a:pt x="2888" y="197"/>
                  </a:cubicBezTo>
                  <a:cubicBezTo>
                    <a:pt x="2804" y="70"/>
                    <a:pt x="2672"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06"/>
            <p:cNvSpPr/>
            <p:nvPr/>
          </p:nvSpPr>
          <p:spPr>
            <a:xfrm>
              <a:off x="3105700" y="2859900"/>
              <a:ext cx="405475" cy="225925"/>
            </a:xfrm>
            <a:custGeom>
              <a:avLst/>
              <a:gdLst/>
              <a:ahLst/>
              <a:cxnLst/>
              <a:rect l="l" t="t" r="r" b="b"/>
              <a:pathLst>
                <a:path w="16219" h="9037" extrusionOk="0">
                  <a:moveTo>
                    <a:pt x="599" y="0"/>
                  </a:moveTo>
                  <a:cubicBezTo>
                    <a:pt x="281" y="0"/>
                    <a:pt x="0" y="405"/>
                    <a:pt x="312" y="668"/>
                  </a:cubicBezTo>
                  <a:cubicBezTo>
                    <a:pt x="2174" y="2258"/>
                    <a:pt x="3262" y="4580"/>
                    <a:pt x="5104" y="6233"/>
                  </a:cubicBezTo>
                  <a:cubicBezTo>
                    <a:pt x="5564" y="6631"/>
                    <a:pt x="6108" y="6966"/>
                    <a:pt x="6631" y="7259"/>
                  </a:cubicBezTo>
                  <a:cubicBezTo>
                    <a:pt x="7301" y="7614"/>
                    <a:pt x="8033" y="7949"/>
                    <a:pt x="8807" y="8033"/>
                  </a:cubicBezTo>
                  <a:cubicBezTo>
                    <a:pt x="8871" y="8039"/>
                    <a:pt x="8933" y="8043"/>
                    <a:pt x="8993" y="8043"/>
                  </a:cubicBezTo>
                  <a:cubicBezTo>
                    <a:pt x="9419" y="8043"/>
                    <a:pt x="9764" y="7883"/>
                    <a:pt x="9990" y="7595"/>
                  </a:cubicBezTo>
                  <a:lnTo>
                    <a:pt x="9990" y="7595"/>
                  </a:lnTo>
                  <a:cubicBezTo>
                    <a:pt x="10681" y="8341"/>
                    <a:pt x="11600" y="8860"/>
                    <a:pt x="12615" y="8995"/>
                  </a:cubicBezTo>
                  <a:cubicBezTo>
                    <a:pt x="12804" y="9023"/>
                    <a:pt x="12991" y="9037"/>
                    <a:pt x="13177" y="9037"/>
                  </a:cubicBezTo>
                  <a:cubicBezTo>
                    <a:pt x="14247" y="9037"/>
                    <a:pt x="15250" y="8581"/>
                    <a:pt x="15963" y="7761"/>
                  </a:cubicBezTo>
                  <a:cubicBezTo>
                    <a:pt x="16218" y="7458"/>
                    <a:pt x="15962" y="7069"/>
                    <a:pt x="15678" y="7069"/>
                  </a:cubicBezTo>
                  <a:cubicBezTo>
                    <a:pt x="15590" y="7069"/>
                    <a:pt x="15498" y="7107"/>
                    <a:pt x="15419" y="7196"/>
                  </a:cubicBezTo>
                  <a:cubicBezTo>
                    <a:pt x="14813" y="7876"/>
                    <a:pt x="13997" y="8265"/>
                    <a:pt x="13099" y="8265"/>
                  </a:cubicBezTo>
                  <a:cubicBezTo>
                    <a:pt x="12974" y="8265"/>
                    <a:pt x="12848" y="8257"/>
                    <a:pt x="12720" y="8242"/>
                  </a:cubicBezTo>
                  <a:cubicBezTo>
                    <a:pt x="11716" y="8096"/>
                    <a:pt x="10795" y="7468"/>
                    <a:pt x="10209" y="6631"/>
                  </a:cubicBezTo>
                  <a:cubicBezTo>
                    <a:pt x="10120" y="6510"/>
                    <a:pt x="9997" y="6454"/>
                    <a:pt x="9878" y="6454"/>
                  </a:cubicBezTo>
                  <a:cubicBezTo>
                    <a:pt x="9686" y="6454"/>
                    <a:pt x="9502" y="6596"/>
                    <a:pt x="9477" y="6840"/>
                  </a:cubicBezTo>
                  <a:cubicBezTo>
                    <a:pt x="9477" y="6945"/>
                    <a:pt x="9456" y="7028"/>
                    <a:pt x="9393" y="7112"/>
                  </a:cubicBezTo>
                  <a:cubicBezTo>
                    <a:pt x="9372" y="7154"/>
                    <a:pt x="9309" y="7196"/>
                    <a:pt x="9288" y="7217"/>
                  </a:cubicBezTo>
                  <a:cubicBezTo>
                    <a:pt x="9203" y="7245"/>
                    <a:pt x="9110" y="7256"/>
                    <a:pt x="9012" y="7256"/>
                  </a:cubicBezTo>
                  <a:cubicBezTo>
                    <a:pt x="8892" y="7256"/>
                    <a:pt x="8766" y="7240"/>
                    <a:pt x="8640" y="7217"/>
                  </a:cubicBezTo>
                  <a:cubicBezTo>
                    <a:pt x="7970" y="7091"/>
                    <a:pt x="7363" y="6777"/>
                    <a:pt x="6778" y="6443"/>
                  </a:cubicBezTo>
                  <a:cubicBezTo>
                    <a:pt x="6317" y="6171"/>
                    <a:pt x="5899" y="5899"/>
                    <a:pt x="5543" y="5564"/>
                  </a:cubicBezTo>
                  <a:cubicBezTo>
                    <a:pt x="4706" y="4790"/>
                    <a:pt x="4037" y="3869"/>
                    <a:pt x="3367" y="2969"/>
                  </a:cubicBezTo>
                  <a:cubicBezTo>
                    <a:pt x="2593" y="1944"/>
                    <a:pt x="1840" y="940"/>
                    <a:pt x="856" y="103"/>
                  </a:cubicBezTo>
                  <a:cubicBezTo>
                    <a:pt x="775" y="31"/>
                    <a:pt x="685" y="0"/>
                    <a:pt x="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06"/>
            <p:cNvSpPr/>
            <p:nvPr/>
          </p:nvSpPr>
          <p:spPr>
            <a:xfrm>
              <a:off x="3339975" y="2309900"/>
              <a:ext cx="539350" cy="506225"/>
            </a:xfrm>
            <a:custGeom>
              <a:avLst/>
              <a:gdLst/>
              <a:ahLst/>
              <a:cxnLst/>
              <a:rect l="l" t="t" r="r" b="b"/>
              <a:pathLst>
                <a:path w="21574" h="20249" extrusionOk="0">
                  <a:moveTo>
                    <a:pt x="9359" y="15736"/>
                  </a:moveTo>
                  <a:cubicBezTo>
                    <a:pt x="9361" y="15736"/>
                    <a:pt x="9387" y="15897"/>
                    <a:pt x="9394" y="15941"/>
                  </a:cubicBezTo>
                  <a:lnTo>
                    <a:pt x="9394" y="15941"/>
                  </a:lnTo>
                  <a:cubicBezTo>
                    <a:pt x="9392" y="15944"/>
                    <a:pt x="9389" y="15948"/>
                    <a:pt x="9387" y="15951"/>
                  </a:cubicBezTo>
                  <a:lnTo>
                    <a:pt x="9387" y="15951"/>
                  </a:lnTo>
                  <a:cubicBezTo>
                    <a:pt x="9364" y="15790"/>
                    <a:pt x="9357" y="15736"/>
                    <a:pt x="9359" y="15736"/>
                  </a:cubicBezTo>
                  <a:close/>
                  <a:moveTo>
                    <a:pt x="20181" y="1"/>
                  </a:moveTo>
                  <a:cubicBezTo>
                    <a:pt x="19924" y="1"/>
                    <a:pt x="19658" y="277"/>
                    <a:pt x="19816" y="593"/>
                  </a:cubicBezTo>
                  <a:cubicBezTo>
                    <a:pt x="20381" y="1681"/>
                    <a:pt x="20757" y="2979"/>
                    <a:pt x="20527" y="4213"/>
                  </a:cubicBezTo>
                  <a:cubicBezTo>
                    <a:pt x="20402" y="4820"/>
                    <a:pt x="20151" y="5385"/>
                    <a:pt x="19753" y="5845"/>
                  </a:cubicBezTo>
                  <a:cubicBezTo>
                    <a:pt x="19565" y="6054"/>
                    <a:pt x="19376" y="6285"/>
                    <a:pt x="19146" y="6410"/>
                  </a:cubicBezTo>
                  <a:cubicBezTo>
                    <a:pt x="18916" y="6536"/>
                    <a:pt x="18686" y="6619"/>
                    <a:pt x="18435" y="6703"/>
                  </a:cubicBezTo>
                  <a:cubicBezTo>
                    <a:pt x="17995" y="6870"/>
                    <a:pt x="17472" y="7038"/>
                    <a:pt x="17138" y="7373"/>
                  </a:cubicBezTo>
                  <a:cubicBezTo>
                    <a:pt x="16782" y="7707"/>
                    <a:pt x="16824" y="8230"/>
                    <a:pt x="16886" y="8670"/>
                  </a:cubicBezTo>
                  <a:cubicBezTo>
                    <a:pt x="16970" y="9235"/>
                    <a:pt x="17159" y="9758"/>
                    <a:pt x="17284" y="10323"/>
                  </a:cubicBezTo>
                  <a:cubicBezTo>
                    <a:pt x="17347" y="10532"/>
                    <a:pt x="17410" y="10762"/>
                    <a:pt x="17410" y="10992"/>
                  </a:cubicBezTo>
                  <a:cubicBezTo>
                    <a:pt x="17431" y="11306"/>
                    <a:pt x="17347" y="11599"/>
                    <a:pt x="17242" y="11892"/>
                  </a:cubicBezTo>
                  <a:cubicBezTo>
                    <a:pt x="16824" y="13064"/>
                    <a:pt x="15861" y="13922"/>
                    <a:pt x="14773" y="14466"/>
                  </a:cubicBezTo>
                  <a:cubicBezTo>
                    <a:pt x="14334" y="14696"/>
                    <a:pt x="13727" y="14968"/>
                    <a:pt x="13309" y="15010"/>
                  </a:cubicBezTo>
                  <a:cubicBezTo>
                    <a:pt x="13099" y="15031"/>
                    <a:pt x="12885" y="15036"/>
                    <a:pt x="12670" y="15036"/>
                  </a:cubicBezTo>
                  <a:cubicBezTo>
                    <a:pt x="12456" y="15036"/>
                    <a:pt x="12241" y="15031"/>
                    <a:pt x="12032" y="15031"/>
                  </a:cubicBezTo>
                  <a:cubicBezTo>
                    <a:pt x="11530" y="15010"/>
                    <a:pt x="11007" y="15010"/>
                    <a:pt x="10484" y="15010"/>
                  </a:cubicBezTo>
                  <a:cubicBezTo>
                    <a:pt x="10086" y="15031"/>
                    <a:pt x="9647" y="15031"/>
                    <a:pt x="9249" y="15177"/>
                  </a:cubicBezTo>
                  <a:cubicBezTo>
                    <a:pt x="8245" y="15512"/>
                    <a:pt x="8789" y="16558"/>
                    <a:pt x="8664" y="17311"/>
                  </a:cubicBezTo>
                  <a:cubicBezTo>
                    <a:pt x="8538" y="17960"/>
                    <a:pt x="8015" y="18504"/>
                    <a:pt x="7492" y="18839"/>
                  </a:cubicBezTo>
                  <a:cubicBezTo>
                    <a:pt x="6839" y="19274"/>
                    <a:pt x="6112" y="19447"/>
                    <a:pt x="5345" y="19447"/>
                  </a:cubicBezTo>
                  <a:cubicBezTo>
                    <a:pt x="5300" y="19447"/>
                    <a:pt x="5256" y="19447"/>
                    <a:pt x="5211" y="19445"/>
                  </a:cubicBezTo>
                  <a:cubicBezTo>
                    <a:pt x="3579" y="19425"/>
                    <a:pt x="2052" y="18567"/>
                    <a:pt x="859" y="17500"/>
                  </a:cubicBezTo>
                  <a:cubicBezTo>
                    <a:pt x="776" y="17426"/>
                    <a:pt x="684" y="17395"/>
                    <a:pt x="594" y="17395"/>
                  </a:cubicBezTo>
                  <a:cubicBezTo>
                    <a:pt x="279" y="17395"/>
                    <a:pt x="1" y="17783"/>
                    <a:pt x="294" y="18044"/>
                  </a:cubicBezTo>
                  <a:cubicBezTo>
                    <a:pt x="1646" y="19276"/>
                    <a:pt x="3559" y="20248"/>
                    <a:pt x="5403" y="20248"/>
                  </a:cubicBezTo>
                  <a:cubicBezTo>
                    <a:pt x="6471" y="20248"/>
                    <a:pt x="7515" y="19922"/>
                    <a:pt x="8412" y="19132"/>
                  </a:cubicBezTo>
                  <a:cubicBezTo>
                    <a:pt x="8873" y="18713"/>
                    <a:pt x="9249" y="18169"/>
                    <a:pt x="9417" y="17562"/>
                  </a:cubicBezTo>
                  <a:cubicBezTo>
                    <a:pt x="9459" y="17311"/>
                    <a:pt x="9459" y="17060"/>
                    <a:pt x="9438" y="16809"/>
                  </a:cubicBezTo>
                  <a:cubicBezTo>
                    <a:pt x="9417" y="16558"/>
                    <a:pt x="9438" y="16265"/>
                    <a:pt x="9396" y="16014"/>
                  </a:cubicBezTo>
                  <a:cubicBezTo>
                    <a:pt x="9393" y="15996"/>
                    <a:pt x="9391" y="15979"/>
                    <a:pt x="9389" y="15963"/>
                  </a:cubicBezTo>
                  <a:lnTo>
                    <a:pt x="9389" y="15963"/>
                  </a:lnTo>
                  <a:cubicBezTo>
                    <a:pt x="9401" y="15955"/>
                    <a:pt x="9417" y="15945"/>
                    <a:pt x="9420" y="15945"/>
                  </a:cubicBezTo>
                  <a:lnTo>
                    <a:pt x="9420" y="15945"/>
                  </a:lnTo>
                  <a:cubicBezTo>
                    <a:pt x="9422" y="15945"/>
                    <a:pt x="9421" y="15947"/>
                    <a:pt x="9417" y="15951"/>
                  </a:cubicBezTo>
                  <a:cubicBezTo>
                    <a:pt x="9584" y="15888"/>
                    <a:pt x="9752" y="15847"/>
                    <a:pt x="9919" y="15826"/>
                  </a:cubicBezTo>
                  <a:cubicBezTo>
                    <a:pt x="10225" y="15801"/>
                    <a:pt x="10532" y="15791"/>
                    <a:pt x="10834" y="15791"/>
                  </a:cubicBezTo>
                  <a:cubicBezTo>
                    <a:pt x="11048" y="15791"/>
                    <a:pt x="11259" y="15796"/>
                    <a:pt x="11467" y="15805"/>
                  </a:cubicBezTo>
                  <a:cubicBezTo>
                    <a:pt x="11802" y="15805"/>
                    <a:pt x="12146" y="15814"/>
                    <a:pt x="12487" y="15814"/>
                  </a:cubicBezTo>
                  <a:cubicBezTo>
                    <a:pt x="12658" y="15814"/>
                    <a:pt x="12827" y="15812"/>
                    <a:pt x="12995" y="15805"/>
                  </a:cubicBezTo>
                  <a:cubicBezTo>
                    <a:pt x="13476" y="15805"/>
                    <a:pt x="13894" y="15679"/>
                    <a:pt x="14355" y="15512"/>
                  </a:cubicBezTo>
                  <a:cubicBezTo>
                    <a:pt x="15589" y="15031"/>
                    <a:pt x="16719" y="14277"/>
                    <a:pt x="17472" y="13168"/>
                  </a:cubicBezTo>
                  <a:cubicBezTo>
                    <a:pt x="17828" y="12624"/>
                    <a:pt x="18121" y="11955"/>
                    <a:pt x="18205" y="11306"/>
                  </a:cubicBezTo>
                  <a:cubicBezTo>
                    <a:pt x="18267" y="10762"/>
                    <a:pt x="18058" y="10176"/>
                    <a:pt x="17933" y="9653"/>
                  </a:cubicBezTo>
                  <a:cubicBezTo>
                    <a:pt x="17807" y="9193"/>
                    <a:pt x="17535" y="8586"/>
                    <a:pt x="17640" y="8084"/>
                  </a:cubicBezTo>
                  <a:cubicBezTo>
                    <a:pt x="17703" y="7728"/>
                    <a:pt x="18351" y="7582"/>
                    <a:pt x="18644" y="7456"/>
                  </a:cubicBezTo>
                  <a:cubicBezTo>
                    <a:pt x="18937" y="7352"/>
                    <a:pt x="19230" y="7247"/>
                    <a:pt x="19481" y="7121"/>
                  </a:cubicBezTo>
                  <a:cubicBezTo>
                    <a:pt x="19774" y="6975"/>
                    <a:pt x="20025" y="6724"/>
                    <a:pt x="20234" y="6473"/>
                  </a:cubicBezTo>
                  <a:cubicBezTo>
                    <a:pt x="20736" y="5908"/>
                    <a:pt x="21092" y="5238"/>
                    <a:pt x="21260" y="4506"/>
                  </a:cubicBezTo>
                  <a:cubicBezTo>
                    <a:pt x="21573" y="3020"/>
                    <a:pt x="21155" y="1514"/>
                    <a:pt x="20485" y="196"/>
                  </a:cubicBezTo>
                  <a:cubicBezTo>
                    <a:pt x="20413" y="58"/>
                    <a:pt x="20298" y="1"/>
                    <a:pt x="2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06"/>
            <p:cNvSpPr/>
            <p:nvPr/>
          </p:nvSpPr>
          <p:spPr>
            <a:xfrm>
              <a:off x="3176275" y="2451825"/>
              <a:ext cx="487000" cy="379525"/>
            </a:xfrm>
            <a:custGeom>
              <a:avLst/>
              <a:gdLst/>
              <a:ahLst/>
              <a:cxnLst/>
              <a:rect l="l" t="t" r="r" b="b"/>
              <a:pathLst>
                <a:path w="19480" h="15181" extrusionOk="0">
                  <a:moveTo>
                    <a:pt x="18978" y="1"/>
                  </a:moveTo>
                  <a:cubicBezTo>
                    <a:pt x="17555" y="1"/>
                    <a:pt x="16132" y="336"/>
                    <a:pt x="15044" y="1277"/>
                  </a:cubicBezTo>
                  <a:cubicBezTo>
                    <a:pt x="14080" y="2114"/>
                    <a:pt x="13606" y="3298"/>
                    <a:pt x="13444" y="4515"/>
                  </a:cubicBezTo>
                  <a:lnTo>
                    <a:pt x="13444" y="4515"/>
                  </a:lnTo>
                  <a:cubicBezTo>
                    <a:pt x="12307" y="4059"/>
                    <a:pt x="11136" y="3487"/>
                    <a:pt x="9941" y="3487"/>
                  </a:cubicBezTo>
                  <a:cubicBezTo>
                    <a:pt x="9476" y="3487"/>
                    <a:pt x="9008" y="3574"/>
                    <a:pt x="8537" y="3788"/>
                  </a:cubicBezTo>
                  <a:cubicBezTo>
                    <a:pt x="7114" y="4457"/>
                    <a:pt x="6089" y="6048"/>
                    <a:pt x="5796" y="7554"/>
                  </a:cubicBezTo>
                  <a:cubicBezTo>
                    <a:pt x="5673" y="8184"/>
                    <a:pt x="5674" y="8825"/>
                    <a:pt x="5866" y="9412"/>
                  </a:cubicBezTo>
                  <a:lnTo>
                    <a:pt x="5866" y="9412"/>
                  </a:lnTo>
                  <a:cubicBezTo>
                    <a:pt x="5802" y="9411"/>
                    <a:pt x="5737" y="9410"/>
                    <a:pt x="5673" y="9410"/>
                  </a:cubicBezTo>
                  <a:cubicBezTo>
                    <a:pt x="4281" y="9410"/>
                    <a:pt x="2813" y="9662"/>
                    <a:pt x="1695" y="10483"/>
                  </a:cubicBezTo>
                  <a:cubicBezTo>
                    <a:pt x="293" y="11551"/>
                    <a:pt x="0" y="13245"/>
                    <a:pt x="293" y="14898"/>
                  </a:cubicBezTo>
                  <a:cubicBezTo>
                    <a:pt x="326" y="15096"/>
                    <a:pt x="463" y="15180"/>
                    <a:pt x="611" y="15180"/>
                  </a:cubicBezTo>
                  <a:cubicBezTo>
                    <a:pt x="840" y="15180"/>
                    <a:pt x="1097" y="14981"/>
                    <a:pt x="1046" y="14689"/>
                  </a:cubicBezTo>
                  <a:cubicBezTo>
                    <a:pt x="816" y="13329"/>
                    <a:pt x="1046" y="11864"/>
                    <a:pt x="2260" y="11048"/>
                  </a:cubicBezTo>
                  <a:cubicBezTo>
                    <a:pt x="3257" y="10378"/>
                    <a:pt x="4509" y="10188"/>
                    <a:pt x="5713" y="10188"/>
                  </a:cubicBezTo>
                  <a:cubicBezTo>
                    <a:pt x="5974" y="10188"/>
                    <a:pt x="6233" y="10197"/>
                    <a:pt x="6486" y="10211"/>
                  </a:cubicBezTo>
                  <a:cubicBezTo>
                    <a:pt x="6495" y="10212"/>
                    <a:pt x="6503" y="10212"/>
                    <a:pt x="6511" y="10212"/>
                  </a:cubicBezTo>
                  <a:cubicBezTo>
                    <a:pt x="6790" y="10212"/>
                    <a:pt x="6963" y="9870"/>
                    <a:pt x="6821" y="9626"/>
                  </a:cubicBezTo>
                  <a:cubicBezTo>
                    <a:pt x="5942" y="8203"/>
                    <a:pt x="6884" y="6173"/>
                    <a:pt x="7972" y="5127"/>
                  </a:cubicBezTo>
                  <a:cubicBezTo>
                    <a:pt x="8565" y="4566"/>
                    <a:pt x="9289" y="4266"/>
                    <a:pt x="10060" y="4266"/>
                  </a:cubicBezTo>
                  <a:cubicBezTo>
                    <a:pt x="10268" y="4266"/>
                    <a:pt x="10479" y="4288"/>
                    <a:pt x="10692" y="4332"/>
                  </a:cubicBezTo>
                  <a:cubicBezTo>
                    <a:pt x="11738" y="4562"/>
                    <a:pt x="12701" y="5085"/>
                    <a:pt x="13684" y="5462"/>
                  </a:cubicBezTo>
                  <a:cubicBezTo>
                    <a:pt x="13720" y="5474"/>
                    <a:pt x="13755" y="5479"/>
                    <a:pt x="13790" y="5479"/>
                  </a:cubicBezTo>
                  <a:cubicBezTo>
                    <a:pt x="13997" y="5479"/>
                    <a:pt x="14168" y="5279"/>
                    <a:pt x="14186" y="5064"/>
                  </a:cubicBezTo>
                  <a:cubicBezTo>
                    <a:pt x="14249" y="3851"/>
                    <a:pt x="14647" y="2658"/>
                    <a:pt x="15588" y="1842"/>
                  </a:cubicBezTo>
                  <a:cubicBezTo>
                    <a:pt x="16509" y="1047"/>
                    <a:pt x="17785" y="796"/>
                    <a:pt x="18978" y="775"/>
                  </a:cubicBezTo>
                  <a:cubicBezTo>
                    <a:pt x="19480" y="775"/>
                    <a:pt x="19480" y="1"/>
                    <a:pt x="1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06"/>
            <p:cNvSpPr/>
            <p:nvPr/>
          </p:nvSpPr>
          <p:spPr>
            <a:xfrm>
              <a:off x="3547625" y="2482175"/>
              <a:ext cx="129775" cy="42625"/>
            </a:xfrm>
            <a:custGeom>
              <a:avLst/>
              <a:gdLst/>
              <a:ahLst/>
              <a:cxnLst/>
              <a:rect l="l" t="t" r="r" b="b"/>
              <a:pathLst>
                <a:path w="5191" h="1705" extrusionOk="0">
                  <a:moveTo>
                    <a:pt x="586" y="0"/>
                  </a:moveTo>
                  <a:cubicBezTo>
                    <a:pt x="280" y="0"/>
                    <a:pt x="1" y="392"/>
                    <a:pt x="295" y="670"/>
                  </a:cubicBezTo>
                  <a:cubicBezTo>
                    <a:pt x="922" y="1235"/>
                    <a:pt x="1655" y="1653"/>
                    <a:pt x="2534" y="1695"/>
                  </a:cubicBezTo>
                  <a:cubicBezTo>
                    <a:pt x="2612" y="1701"/>
                    <a:pt x="2690" y="1704"/>
                    <a:pt x="2768" y="1704"/>
                  </a:cubicBezTo>
                  <a:cubicBezTo>
                    <a:pt x="3484" y="1704"/>
                    <a:pt x="4196" y="1457"/>
                    <a:pt x="4856" y="1193"/>
                  </a:cubicBezTo>
                  <a:cubicBezTo>
                    <a:pt x="5044" y="1109"/>
                    <a:pt x="5191" y="921"/>
                    <a:pt x="5128" y="712"/>
                  </a:cubicBezTo>
                  <a:cubicBezTo>
                    <a:pt x="5094" y="558"/>
                    <a:pt x="4934" y="418"/>
                    <a:pt x="4762" y="418"/>
                  </a:cubicBezTo>
                  <a:cubicBezTo>
                    <a:pt x="4724" y="418"/>
                    <a:pt x="4685" y="424"/>
                    <a:pt x="4647" y="440"/>
                  </a:cubicBezTo>
                  <a:cubicBezTo>
                    <a:pt x="4044" y="681"/>
                    <a:pt x="3383" y="922"/>
                    <a:pt x="2719" y="922"/>
                  </a:cubicBezTo>
                  <a:cubicBezTo>
                    <a:pt x="2692" y="922"/>
                    <a:pt x="2665" y="922"/>
                    <a:pt x="2638" y="921"/>
                  </a:cubicBezTo>
                  <a:cubicBezTo>
                    <a:pt x="1948" y="900"/>
                    <a:pt x="1341" y="565"/>
                    <a:pt x="839" y="105"/>
                  </a:cubicBezTo>
                  <a:cubicBezTo>
                    <a:pt x="761" y="31"/>
                    <a:pt x="672"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06"/>
            <p:cNvSpPr/>
            <p:nvPr/>
          </p:nvSpPr>
          <p:spPr>
            <a:xfrm>
              <a:off x="4063950" y="2404475"/>
              <a:ext cx="272025" cy="213850"/>
            </a:xfrm>
            <a:custGeom>
              <a:avLst/>
              <a:gdLst/>
              <a:ahLst/>
              <a:cxnLst/>
              <a:rect l="l" t="t" r="r" b="b"/>
              <a:pathLst>
                <a:path w="10881" h="8554" extrusionOk="0">
                  <a:moveTo>
                    <a:pt x="2022" y="1"/>
                  </a:moveTo>
                  <a:cubicBezTo>
                    <a:pt x="1933" y="1"/>
                    <a:pt x="1842" y="29"/>
                    <a:pt x="1758" y="95"/>
                  </a:cubicBezTo>
                  <a:cubicBezTo>
                    <a:pt x="628" y="1016"/>
                    <a:pt x="0" y="2502"/>
                    <a:pt x="796" y="3862"/>
                  </a:cubicBezTo>
                  <a:cubicBezTo>
                    <a:pt x="1396" y="4857"/>
                    <a:pt x="2570" y="5498"/>
                    <a:pt x="3743" y="5498"/>
                  </a:cubicBezTo>
                  <a:cubicBezTo>
                    <a:pt x="3876" y="5498"/>
                    <a:pt x="4010" y="5490"/>
                    <a:pt x="4143" y="5473"/>
                  </a:cubicBezTo>
                  <a:cubicBezTo>
                    <a:pt x="4430" y="5438"/>
                    <a:pt x="4704" y="5366"/>
                    <a:pt x="4964" y="5260"/>
                  </a:cubicBezTo>
                  <a:lnTo>
                    <a:pt x="4964" y="5260"/>
                  </a:lnTo>
                  <a:cubicBezTo>
                    <a:pt x="4904" y="6207"/>
                    <a:pt x="5341" y="7249"/>
                    <a:pt x="5985" y="7879"/>
                  </a:cubicBezTo>
                  <a:cubicBezTo>
                    <a:pt x="6465" y="8352"/>
                    <a:pt x="7016" y="8553"/>
                    <a:pt x="7567" y="8553"/>
                  </a:cubicBezTo>
                  <a:cubicBezTo>
                    <a:pt x="8577" y="8553"/>
                    <a:pt x="9587" y="7878"/>
                    <a:pt x="10169" y="6958"/>
                  </a:cubicBezTo>
                  <a:cubicBezTo>
                    <a:pt x="10692" y="6142"/>
                    <a:pt x="10881" y="5096"/>
                    <a:pt x="10399" y="4217"/>
                  </a:cubicBezTo>
                  <a:cubicBezTo>
                    <a:pt x="10322" y="4082"/>
                    <a:pt x="10206" y="4026"/>
                    <a:pt x="10088" y="4026"/>
                  </a:cubicBezTo>
                  <a:cubicBezTo>
                    <a:pt x="9824" y="4026"/>
                    <a:pt x="9556" y="4310"/>
                    <a:pt x="9730" y="4615"/>
                  </a:cubicBezTo>
                  <a:cubicBezTo>
                    <a:pt x="10358" y="5766"/>
                    <a:pt x="9249" y="7272"/>
                    <a:pt x="8161" y="7691"/>
                  </a:cubicBezTo>
                  <a:cubicBezTo>
                    <a:pt x="7974" y="7758"/>
                    <a:pt x="7794" y="7789"/>
                    <a:pt x="7623" y="7789"/>
                  </a:cubicBezTo>
                  <a:cubicBezTo>
                    <a:pt x="6680" y="7789"/>
                    <a:pt x="5991" y="6851"/>
                    <a:pt x="5796" y="5912"/>
                  </a:cubicBezTo>
                  <a:cubicBezTo>
                    <a:pt x="5702" y="5458"/>
                    <a:pt x="5737" y="4981"/>
                    <a:pt x="5980" y="4602"/>
                  </a:cubicBezTo>
                  <a:lnTo>
                    <a:pt x="5980" y="4602"/>
                  </a:lnTo>
                  <a:cubicBezTo>
                    <a:pt x="6093" y="4496"/>
                    <a:pt x="6199" y="4381"/>
                    <a:pt x="6298" y="4259"/>
                  </a:cubicBezTo>
                  <a:lnTo>
                    <a:pt x="6298" y="4259"/>
                  </a:lnTo>
                  <a:cubicBezTo>
                    <a:pt x="6298" y="4259"/>
                    <a:pt x="6298" y="4259"/>
                    <a:pt x="6298" y="4259"/>
                  </a:cubicBezTo>
                  <a:cubicBezTo>
                    <a:pt x="6540" y="3954"/>
                    <a:pt x="6311" y="3611"/>
                    <a:pt x="6012" y="3611"/>
                  </a:cubicBezTo>
                  <a:cubicBezTo>
                    <a:pt x="5922" y="3611"/>
                    <a:pt x="5826" y="3642"/>
                    <a:pt x="5733" y="3715"/>
                  </a:cubicBezTo>
                  <a:cubicBezTo>
                    <a:pt x="5733" y="3715"/>
                    <a:pt x="5733" y="3715"/>
                    <a:pt x="5733" y="3715"/>
                  </a:cubicBezTo>
                  <a:lnTo>
                    <a:pt x="5733" y="3715"/>
                  </a:lnTo>
                  <a:cubicBezTo>
                    <a:pt x="5591" y="3827"/>
                    <a:pt x="5471" y="3953"/>
                    <a:pt x="5370" y="4088"/>
                  </a:cubicBezTo>
                  <a:lnTo>
                    <a:pt x="5370" y="4088"/>
                  </a:lnTo>
                  <a:cubicBezTo>
                    <a:pt x="4899" y="4492"/>
                    <a:pt x="4323" y="4710"/>
                    <a:pt x="3716" y="4710"/>
                  </a:cubicBezTo>
                  <a:cubicBezTo>
                    <a:pt x="3403" y="4710"/>
                    <a:pt x="3082" y="4652"/>
                    <a:pt x="2762" y="4531"/>
                  </a:cubicBezTo>
                  <a:cubicBezTo>
                    <a:pt x="1884" y="4175"/>
                    <a:pt x="1109" y="3318"/>
                    <a:pt x="1214" y="2334"/>
                  </a:cubicBezTo>
                  <a:cubicBezTo>
                    <a:pt x="1298" y="1623"/>
                    <a:pt x="1800" y="1079"/>
                    <a:pt x="2323" y="639"/>
                  </a:cubicBezTo>
                  <a:cubicBezTo>
                    <a:pt x="2637" y="392"/>
                    <a:pt x="2351"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6"/>
            <p:cNvSpPr/>
            <p:nvPr/>
          </p:nvSpPr>
          <p:spPr>
            <a:xfrm>
              <a:off x="3937875" y="2463775"/>
              <a:ext cx="493825" cy="270975"/>
            </a:xfrm>
            <a:custGeom>
              <a:avLst/>
              <a:gdLst/>
              <a:ahLst/>
              <a:cxnLst/>
              <a:rect l="l" t="t" r="r" b="b"/>
              <a:pathLst>
                <a:path w="19753" h="10839" extrusionOk="0">
                  <a:moveTo>
                    <a:pt x="3001" y="1"/>
                  </a:moveTo>
                  <a:cubicBezTo>
                    <a:pt x="2960" y="1"/>
                    <a:pt x="2915" y="8"/>
                    <a:pt x="2867" y="25"/>
                  </a:cubicBezTo>
                  <a:cubicBezTo>
                    <a:pt x="2030" y="360"/>
                    <a:pt x="1152" y="736"/>
                    <a:pt x="608" y="1490"/>
                  </a:cubicBezTo>
                  <a:cubicBezTo>
                    <a:pt x="85" y="2180"/>
                    <a:pt x="1" y="2975"/>
                    <a:pt x="189" y="3791"/>
                  </a:cubicBezTo>
                  <a:cubicBezTo>
                    <a:pt x="413" y="4766"/>
                    <a:pt x="1088" y="6119"/>
                    <a:pt x="2103" y="6434"/>
                  </a:cubicBezTo>
                  <a:lnTo>
                    <a:pt x="2103" y="6434"/>
                  </a:lnTo>
                  <a:cubicBezTo>
                    <a:pt x="1961" y="6708"/>
                    <a:pt x="1909" y="7022"/>
                    <a:pt x="1989" y="7369"/>
                  </a:cubicBezTo>
                  <a:cubicBezTo>
                    <a:pt x="2114" y="8018"/>
                    <a:pt x="2658" y="8562"/>
                    <a:pt x="3202" y="8917"/>
                  </a:cubicBezTo>
                  <a:cubicBezTo>
                    <a:pt x="3937" y="9407"/>
                    <a:pt x="4863" y="9572"/>
                    <a:pt x="5783" y="9572"/>
                  </a:cubicBezTo>
                  <a:cubicBezTo>
                    <a:pt x="6356" y="9572"/>
                    <a:pt x="6928" y="9508"/>
                    <a:pt x="7450" y="9420"/>
                  </a:cubicBezTo>
                  <a:cubicBezTo>
                    <a:pt x="8108" y="9298"/>
                    <a:pt x="8765" y="9106"/>
                    <a:pt x="9340" y="8770"/>
                  </a:cubicBezTo>
                  <a:lnTo>
                    <a:pt x="9340" y="8770"/>
                  </a:lnTo>
                  <a:cubicBezTo>
                    <a:pt x="10139" y="10239"/>
                    <a:pt x="11582" y="10838"/>
                    <a:pt x="13136" y="10838"/>
                  </a:cubicBezTo>
                  <a:cubicBezTo>
                    <a:pt x="15231" y="10838"/>
                    <a:pt x="17529" y="9749"/>
                    <a:pt x="18727" y="8227"/>
                  </a:cubicBezTo>
                  <a:cubicBezTo>
                    <a:pt x="19376" y="7411"/>
                    <a:pt x="19753" y="6428"/>
                    <a:pt x="19669" y="5381"/>
                  </a:cubicBezTo>
                  <a:cubicBezTo>
                    <a:pt x="19659" y="5130"/>
                    <a:pt x="19455" y="5005"/>
                    <a:pt x="19258" y="5005"/>
                  </a:cubicBezTo>
                  <a:cubicBezTo>
                    <a:pt x="19062" y="5005"/>
                    <a:pt x="18874" y="5130"/>
                    <a:pt x="18895" y="5381"/>
                  </a:cubicBezTo>
                  <a:cubicBezTo>
                    <a:pt x="19020" y="7055"/>
                    <a:pt x="17807" y="8373"/>
                    <a:pt x="16426" y="9148"/>
                  </a:cubicBezTo>
                  <a:cubicBezTo>
                    <a:pt x="15476" y="9694"/>
                    <a:pt x="14319" y="10063"/>
                    <a:pt x="13185" y="10063"/>
                  </a:cubicBezTo>
                  <a:cubicBezTo>
                    <a:pt x="12670" y="10063"/>
                    <a:pt x="12160" y="9987"/>
                    <a:pt x="11676" y="9817"/>
                  </a:cubicBezTo>
                  <a:cubicBezTo>
                    <a:pt x="10860" y="9524"/>
                    <a:pt x="10212" y="8917"/>
                    <a:pt x="9877" y="8101"/>
                  </a:cubicBezTo>
                  <a:cubicBezTo>
                    <a:pt x="9816" y="7949"/>
                    <a:pt x="9654" y="7807"/>
                    <a:pt x="9482" y="7807"/>
                  </a:cubicBezTo>
                  <a:cubicBezTo>
                    <a:pt x="9418" y="7807"/>
                    <a:pt x="9353" y="7826"/>
                    <a:pt x="9291" y="7871"/>
                  </a:cubicBezTo>
                  <a:cubicBezTo>
                    <a:pt x="8388" y="8521"/>
                    <a:pt x="7173" y="8786"/>
                    <a:pt x="6019" y="8786"/>
                  </a:cubicBezTo>
                  <a:cubicBezTo>
                    <a:pt x="5649" y="8786"/>
                    <a:pt x="5284" y="8759"/>
                    <a:pt x="4939" y="8708"/>
                  </a:cubicBezTo>
                  <a:cubicBezTo>
                    <a:pt x="4248" y="8604"/>
                    <a:pt x="3621" y="8373"/>
                    <a:pt x="3139" y="7850"/>
                  </a:cubicBezTo>
                  <a:cubicBezTo>
                    <a:pt x="2930" y="7641"/>
                    <a:pt x="2763" y="7390"/>
                    <a:pt x="2721" y="7097"/>
                  </a:cubicBezTo>
                  <a:cubicBezTo>
                    <a:pt x="2700" y="6741"/>
                    <a:pt x="2972" y="6511"/>
                    <a:pt x="3244" y="6344"/>
                  </a:cubicBezTo>
                  <a:cubicBezTo>
                    <a:pt x="3561" y="6157"/>
                    <a:pt x="3413" y="5606"/>
                    <a:pt x="3066" y="5606"/>
                  </a:cubicBezTo>
                  <a:cubicBezTo>
                    <a:pt x="3024" y="5606"/>
                    <a:pt x="2978" y="5614"/>
                    <a:pt x="2930" y="5632"/>
                  </a:cubicBezTo>
                  <a:cubicBezTo>
                    <a:pt x="2804" y="5683"/>
                    <a:pt x="2683" y="5705"/>
                    <a:pt x="2567" y="5705"/>
                  </a:cubicBezTo>
                  <a:cubicBezTo>
                    <a:pt x="1670" y="5705"/>
                    <a:pt x="1109" y="4323"/>
                    <a:pt x="942" y="3582"/>
                  </a:cubicBezTo>
                  <a:cubicBezTo>
                    <a:pt x="817" y="2996"/>
                    <a:pt x="880" y="2410"/>
                    <a:pt x="1256" y="1929"/>
                  </a:cubicBezTo>
                  <a:cubicBezTo>
                    <a:pt x="1696" y="1343"/>
                    <a:pt x="2407" y="1029"/>
                    <a:pt x="3077" y="778"/>
                  </a:cubicBezTo>
                  <a:cubicBezTo>
                    <a:pt x="3491" y="627"/>
                    <a:pt x="3380"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6"/>
            <p:cNvSpPr/>
            <p:nvPr/>
          </p:nvSpPr>
          <p:spPr>
            <a:xfrm>
              <a:off x="4448425" y="2581425"/>
              <a:ext cx="149625" cy="252425"/>
            </a:xfrm>
            <a:custGeom>
              <a:avLst/>
              <a:gdLst/>
              <a:ahLst/>
              <a:cxnLst/>
              <a:rect l="l" t="t" r="r" b="b"/>
              <a:pathLst>
                <a:path w="5985" h="10097" extrusionOk="0">
                  <a:moveTo>
                    <a:pt x="3625" y="0"/>
                  </a:moveTo>
                  <a:cubicBezTo>
                    <a:pt x="3272" y="0"/>
                    <a:pt x="3034" y="520"/>
                    <a:pt x="3411" y="717"/>
                  </a:cubicBezTo>
                  <a:cubicBezTo>
                    <a:pt x="4290" y="1178"/>
                    <a:pt x="5085" y="2056"/>
                    <a:pt x="5189" y="3061"/>
                  </a:cubicBezTo>
                  <a:cubicBezTo>
                    <a:pt x="5210" y="3416"/>
                    <a:pt x="5147" y="3793"/>
                    <a:pt x="4855" y="4044"/>
                  </a:cubicBezTo>
                  <a:cubicBezTo>
                    <a:pt x="4575" y="4280"/>
                    <a:pt x="4181" y="4339"/>
                    <a:pt x="3798" y="4339"/>
                  </a:cubicBezTo>
                  <a:cubicBezTo>
                    <a:pt x="3636" y="4339"/>
                    <a:pt x="3476" y="4328"/>
                    <a:pt x="3327" y="4316"/>
                  </a:cubicBezTo>
                  <a:cubicBezTo>
                    <a:pt x="3319" y="4315"/>
                    <a:pt x="3311" y="4315"/>
                    <a:pt x="3303" y="4315"/>
                  </a:cubicBezTo>
                  <a:cubicBezTo>
                    <a:pt x="3121" y="4315"/>
                    <a:pt x="2930" y="4533"/>
                    <a:pt x="2951" y="4714"/>
                  </a:cubicBezTo>
                  <a:cubicBezTo>
                    <a:pt x="3055" y="5802"/>
                    <a:pt x="3306" y="7015"/>
                    <a:pt x="3034" y="8103"/>
                  </a:cubicBezTo>
                  <a:cubicBezTo>
                    <a:pt x="2777" y="9062"/>
                    <a:pt x="1947" y="9306"/>
                    <a:pt x="1080" y="9306"/>
                  </a:cubicBezTo>
                  <a:cubicBezTo>
                    <a:pt x="888" y="9306"/>
                    <a:pt x="693" y="9294"/>
                    <a:pt x="502" y="9275"/>
                  </a:cubicBezTo>
                  <a:cubicBezTo>
                    <a:pt x="490" y="9274"/>
                    <a:pt x="477" y="9273"/>
                    <a:pt x="465" y="9273"/>
                  </a:cubicBezTo>
                  <a:cubicBezTo>
                    <a:pt x="1" y="9273"/>
                    <a:pt x="13" y="10029"/>
                    <a:pt x="502" y="10070"/>
                  </a:cubicBezTo>
                  <a:cubicBezTo>
                    <a:pt x="681" y="10087"/>
                    <a:pt x="861" y="10096"/>
                    <a:pt x="1040" y="10096"/>
                  </a:cubicBezTo>
                  <a:cubicBezTo>
                    <a:pt x="2184" y="10096"/>
                    <a:pt x="3290" y="9716"/>
                    <a:pt x="3725" y="8522"/>
                  </a:cubicBezTo>
                  <a:cubicBezTo>
                    <a:pt x="4096" y="7464"/>
                    <a:pt x="3907" y="6241"/>
                    <a:pt x="3772" y="5131"/>
                  </a:cubicBezTo>
                  <a:lnTo>
                    <a:pt x="3772" y="5131"/>
                  </a:lnTo>
                  <a:cubicBezTo>
                    <a:pt x="4349" y="5130"/>
                    <a:pt x="4929" y="5012"/>
                    <a:pt x="5378" y="4630"/>
                  </a:cubicBezTo>
                  <a:cubicBezTo>
                    <a:pt x="5796" y="4253"/>
                    <a:pt x="5984" y="3709"/>
                    <a:pt x="5964" y="3165"/>
                  </a:cubicBezTo>
                  <a:cubicBezTo>
                    <a:pt x="5922" y="1847"/>
                    <a:pt x="4959" y="634"/>
                    <a:pt x="3808" y="48"/>
                  </a:cubicBezTo>
                  <a:cubicBezTo>
                    <a:pt x="3745" y="15"/>
                    <a:pt x="3683" y="0"/>
                    <a:pt x="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6"/>
            <p:cNvSpPr/>
            <p:nvPr/>
          </p:nvSpPr>
          <p:spPr>
            <a:xfrm>
              <a:off x="4353750" y="2993450"/>
              <a:ext cx="246400" cy="233450"/>
            </a:xfrm>
            <a:custGeom>
              <a:avLst/>
              <a:gdLst/>
              <a:ahLst/>
              <a:cxnLst/>
              <a:rect l="l" t="t" r="r" b="b"/>
              <a:pathLst>
                <a:path w="9856" h="9338" extrusionOk="0">
                  <a:moveTo>
                    <a:pt x="3015" y="0"/>
                  </a:moveTo>
                  <a:cubicBezTo>
                    <a:pt x="2053" y="0"/>
                    <a:pt x="1081" y="477"/>
                    <a:pt x="314" y="1080"/>
                  </a:cubicBezTo>
                  <a:cubicBezTo>
                    <a:pt x="0" y="1327"/>
                    <a:pt x="286" y="1718"/>
                    <a:pt x="615" y="1718"/>
                  </a:cubicBezTo>
                  <a:cubicBezTo>
                    <a:pt x="703" y="1718"/>
                    <a:pt x="795" y="1690"/>
                    <a:pt x="879" y="1624"/>
                  </a:cubicBezTo>
                  <a:cubicBezTo>
                    <a:pt x="1476" y="1162"/>
                    <a:pt x="2231" y="789"/>
                    <a:pt x="2980" y="789"/>
                  </a:cubicBezTo>
                  <a:cubicBezTo>
                    <a:pt x="3385" y="789"/>
                    <a:pt x="3789" y="899"/>
                    <a:pt x="4164" y="1163"/>
                  </a:cubicBezTo>
                  <a:cubicBezTo>
                    <a:pt x="5231" y="1938"/>
                    <a:pt x="5440" y="3465"/>
                    <a:pt x="5377" y="4679"/>
                  </a:cubicBezTo>
                  <a:cubicBezTo>
                    <a:pt x="5363" y="4911"/>
                    <a:pt x="5590" y="5082"/>
                    <a:pt x="5800" y="5082"/>
                  </a:cubicBezTo>
                  <a:cubicBezTo>
                    <a:pt x="5893" y="5082"/>
                    <a:pt x="5983" y="5049"/>
                    <a:pt x="6047" y="4972"/>
                  </a:cubicBezTo>
                  <a:cubicBezTo>
                    <a:pt x="6361" y="4595"/>
                    <a:pt x="6821" y="4114"/>
                    <a:pt x="7282" y="4093"/>
                  </a:cubicBezTo>
                  <a:cubicBezTo>
                    <a:pt x="7616" y="4093"/>
                    <a:pt x="7909" y="4281"/>
                    <a:pt x="8160" y="4616"/>
                  </a:cubicBezTo>
                  <a:cubicBezTo>
                    <a:pt x="8746" y="5390"/>
                    <a:pt x="8976" y="6520"/>
                    <a:pt x="8893" y="7482"/>
                  </a:cubicBezTo>
                  <a:cubicBezTo>
                    <a:pt x="8893" y="7712"/>
                    <a:pt x="8851" y="7943"/>
                    <a:pt x="8746" y="8173"/>
                  </a:cubicBezTo>
                  <a:cubicBezTo>
                    <a:pt x="8704" y="8319"/>
                    <a:pt x="8558" y="8549"/>
                    <a:pt x="8474" y="8612"/>
                  </a:cubicBezTo>
                  <a:cubicBezTo>
                    <a:pt x="8307" y="8738"/>
                    <a:pt x="8223" y="8947"/>
                    <a:pt x="8349" y="9135"/>
                  </a:cubicBezTo>
                  <a:cubicBezTo>
                    <a:pt x="8407" y="9251"/>
                    <a:pt x="8555" y="9337"/>
                    <a:pt x="8696" y="9337"/>
                  </a:cubicBezTo>
                  <a:cubicBezTo>
                    <a:pt x="8759" y="9337"/>
                    <a:pt x="8820" y="9320"/>
                    <a:pt x="8872" y="9282"/>
                  </a:cubicBezTo>
                  <a:cubicBezTo>
                    <a:pt x="9855" y="8529"/>
                    <a:pt x="9792" y="7022"/>
                    <a:pt x="9562" y="5934"/>
                  </a:cubicBezTo>
                  <a:cubicBezTo>
                    <a:pt x="9332" y="4867"/>
                    <a:pt x="8683" y="3402"/>
                    <a:pt x="7428" y="3319"/>
                  </a:cubicBezTo>
                  <a:cubicBezTo>
                    <a:pt x="7389" y="3315"/>
                    <a:pt x="7349" y="3314"/>
                    <a:pt x="7310" y="3314"/>
                  </a:cubicBezTo>
                  <a:cubicBezTo>
                    <a:pt x="6882" y="3314"/>
                    <a:pt x="6492" y="3499"/>
                    <a:pt x="6155" y="3758"/>
                  </a:cubicBezTo>
                  <a:lnTo>
                    <a:pt x="6155" y="3758"/>
                  </a:lnTo>
                  <a:cubicBezTo>
                    <a:pt x="6050" y="2486"/>
                    <a:pt x="5592" y="1192"/>
                    <a:pt x="4499" y="452"/>
                  </a:cubicBezTo>
                  <a:cubicBezTo>
                    <a:pt x="4028" y="134"/>
                    <a:pt x="3523"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6"/>
            <p:cNvSpPr/>
            <p:nvPr/>
          </p:nvSpPr>
          <p:spPr>
            <a:xfrm>
              <a:off x="4557750" y="2852200"/>
              <a:ext cx="91150" cy="229525"/>
            </a:xfrm>
            <a:custGeom>
              <a:avLst/>
              <a:gdLst/>
              <a:ahLst/>
              <a:cxnLst/>
              <a:rect l="l" t="t" r="r" b="b"/>
              <a:pathLst>
                <a:path w="3646" h="9181" extrusionOk="0">
                  <a:moveTo>
                    <a:pt x="747" y="0"/>
                  </a:moveTo>
                  <a:cubicBezTo>
                    <a:pt x="475" y="0"/>
                    <a:pt x="224" y="383"/>
                    <a:pt x="461" y="683"/>
                  </a:cubicBezTo>
                  <a:cubicBezTo>
                    <a:pt x="1611" y="2106"/>
                    <a:pt x="2930" y="5830"/>
                    <a:pt x="419" y="6625"/>
                  </a:cubicBezTo>
                  <a:cubicBezTo>
                    <a:pt x="168" y="6709"/>
                    <a:pt x="0" y="7085"/>
                    <a:pt x="251" y="7274"/>
                  </a:cubicBezTo>
                  <a:cubicBezTo>
                    <a:pt x="1026" y="7922"/>
                    <a:pt x="1716" y="8822"/>
                    <a:pt x="2679" y="9157"/>
                  </a:cubicBezTo>
                  <a:cubicBezTo>
                    <a:pt x="2725" y="9173"/>
                    <a:pt x="2769" y="9180"/>
                    <a:pt x="2810" y="9180"/>
                  </a:cubicBezTo>
                  <a:cubicBezTo>
                    <a:pt x="3194" y="9180"/>
                    <a:pt x="3322" y="8536"/>
                    <a:pt x="2888" y="8404"/>
                  </a:cubicBezTo>
                  <a:cubicBezTo>
                    <a:pt x="2490" y="8257"/>
                    <a:pt x="2155" y="7943"/>
                    <a:pt x="1863" y="7671"/>
                  </a:cubicBezTo>
                  <a:cubicBezTo>
                    <a:pt x="1655" y="7488"/>
                    <a:pt x="1455" y="7298"/>
                    <a:pt x="1249" y="7113"/>
                  </a:cubicBezTo>
                  <a:lnTo>
                    <a:pt x="1249" y="7113"/>
                  </a:lnTo>
                  <a:cubicBezTo>
                    <a:pt x="3645" y="5763"/>
                    <a:pt x="2442" y="1887"/>
                    <a:pt x="1005" y="139"/>
                  </a:cubicBezTo>
                  <a:cubicBezTo>
                    <a:pt x="927" y="41"/>
                    <a:pt x="836"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6"/>
            <p:cNvSpPr/>
            <p:nvPr/>
          </p:nvSpPr>
          <p:spPr>
            <a:xfrm>
              <a:off x="3564400" y="3127975"/>
              <a:ext cx="21475" cy="21150"/>
            </a:xfrm>
            <a:custGeom>
              <a:avLst/>
              <a:gdLst/>
              <a:ahLst/>
              <a:cxnLst/>
              <a:rect l="l" t="t" r="r" b="b"/>
              <a:pathLst>
                <a:path w="859" h="846" extrusionOk="0">
                  <a:moveTo>
                    <a:pt x="336" y="0"/>
                  </a:moveTo>
                  <a:cubicBezTo>
                    <a:pt x="300" y="0"/>
                    <a:pt x="260" y="15"/>
                    <a:pt x="231" y="30"/>
                  </a:cubicBezTo>
                  <a:cubicBezTo>
                    <a:pt x="189" y="51"/>
                    <a:pt x="147" y="72"/>
                    <a:pt x="105" y="114"/>
                  </a:cubicBezTo>
                  <a:cubicBezTo>
                    <a:pt x="84" y="135"/>
                    <a:pt x="63" y="176"/>
                    <a:pt x="42" y="197"/>
                  </a:cubicBezTo>
                  <a:cubicBezTo>
                    <a:pt x="21" y="260"/>
                    <a:pt x="0" y="323"/>
                    <a:pt x="0" y="386"/>
                  </a:cubicBezTo>
                  <a:lnTo>
                    <a:pt x="0" y="490"/>
                  </a:lnTo>
                  <a:cubicBezTo>
                    <a:pt x="21" y="553"/>
                    <a:pt x="63" y="616"/>
                    <a:pt x="105" y="679"/>
                  </a:cubicBezTo>
                  <a:lnTo>
                    <a:pt x="168" y="720"/>
                  </a:lnTo>
                  <a:lnTo>
                    <a:pt x="189" y="741"/>
                  </a:lnTo>
                  <a:cubicBezTo>
                    <a:pt x="210" y="783"/>
                    <a:pt x="251" y="804"/>
                    <a:pt x="314" y="825"/>
                  </a:cubicBezTo>
                  <a:cubicBezTo>
                    <a:pt x="356" y="846"/>
                    <a:pt x="398" y="846"/>
                    <a:pt x="461" y="846"/>
                  </a:cubicBezTo>
                  <a:cubicBezTo>
                    <a:pt x="503" y="846"/>
                    <a:pt x="565" y="846"/>
                    <a:pt x="607" y="825"/>
                  </a:cubicBezTo>
                  <a:cubicBezTo>
                    <a:pt x="649" y="804"/>
                    <a:pt x="691" y="783"/>
                    <a:pt x="733" y="741"/>
                  </a:cubicBezTo>
                  <a:cubicBezTo>
                    <a:pt x="754" y="720"/>
                    <a:pt x="775" y="679"/>
                    <a:pt x="795" y="658"/>
                  </a:cubicBezTo>
                  <a:cubicBezTo>
                    <a:pt x="837" y="595"/>
                    <a:pt x="858" y="532"/>
                    <a:pt x="858" y="469"/>
                  </a:cubicBezTo>
                  <a:lnTo>
                    <a:pt x="837" y="365"/>
                  </a:lnTo>
                  <a:cubicBezTo>
                    <a:pt x="816" y="281"/>
                    <a:pt x="775" y="239"/>
                    <a:pt x="733" y="176"/>
                  </a:cubicBezTo>
                  <a:lnTo>
                    <a:pt x="670" y="114"/>
                  </a:lnTo>
                  <a:cubicBezTo>
                    <a:pt x="628" y="72"/>
                    <a:pt x="586" y="51"/>
                    <a:pt x="544" y="30"/>
                  </a:cubicBezTo>
                  <a:cubicBezTo>
                    <a:pt x="500" y="15"/>
                    <a:pt x="466" y="0"/>
                    <a:pt x="428" y="0"/>
                  </a:cubicBezTo>
                  <a:cubicBezTo>
                    <a:pt x="412" y="0"/>
                    <a:pt x="395" y="3"/>
                    <a:pt x="377" y="9"/>
                  </a:cubicBez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6"/>
            <p:cNvSpPr/>
            <p:nvPr/>
          </p:nvSpPr>
          <p:spPr>
            <a:xfrm>
              <a:off x="3603100" y="3068550"/>
              <a:ext cx="25650" cy="19900"/>
            </a:xfrm>
            <a:custGeom>
              <a:avLst/>
              <a:gdLst/>
              <a:ahLst/>
              <a:cxnLst/>
              <a:rect l="l" t="t" r="r" b="b"/>
              <a:pathLst>
                <a:path w="1026" h="796" extrusionOk="0">
                  <a:moveTo>
                    <a:pt x="503" y="1"/>
                  </a:moveTo>
                  <a:cubicBezTo>
                    <a:pt x="1" y="1"/>
                    <a:pt x="1" y="796"/>
                    <a:pt x="503" y="796"/>
                  </a:cubicBezTo>
                  <a:cubicBezTo>
                    <a:pt x="1026" y="796"/>
                    <a:pt x="1026"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6"/>
            <p:cNvSpPr/>
            <p:nvPr/>
          </p:nvSpPr>
          <p:spPr>
            <a:xfrm>
              <a:off x="3533525" y="3021475"/>
              <a:ext cx="25150" cy="19900"/>
            </a:xfrm>
            <a:custGeom>
              <a:avLst/>
              <a:gdLst/>
              <a:ahLst/>
              <a:cxnLst/>
              <a:rect l="l" t="t" r="r" b="b"/>
              <a:pathLst>
                <a:path w="1006"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06"/>
            <p:cNvSpPr/>
            <p:nvPr/>
          </p:nvSpPr>
          <p:spPr>
            <a:xfrm>
              <a:off x="3511050" y="2941450"/>
              <a:ext cx="25125" cy="19375"/>
            </a:xfrm>
            <a:custGeom>
              <a:avLst/>
              <a:gdLst/>
              <a:ahLst/>
              <a:cxnLst/>
              <a:rect l="l" t="t" r="r" b="b"/>
              <a:pathLst>
                <a:path w="1005" h="775" extrusionOk="0">
                  <a:moveTo>
                    <a:pt x="502" y="0"/>
                  </a:moveTo>
                  <a:cubicBezTo>
                    <a:pt x="0" y="0"/>
                    <a:pt x="0" y="774"/>
                    <a:pt x="502" y="774"/>
                  </a:cubicBezTo>
                  <a:cubicBezTo>
                    <a:pt x="1004" y="774"/>
                    <a:pt x="1004"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6"/>
            <p:cNvSpPr/>
            <p:nvPr/>
          </p:nvSpPr>
          <p:spPr>
            <a:xfrm>
              <a:off x="3554450" y="2862975"/>
              <a:ext cx="25150" cy="19375"/>
            </a:xfrm>
            <a:custGeom>
              <a:avLst/>
              <a:gdLst/>
              <a:ahLst/>
              <a:cxnLst/>
              <a:rect l="l" t="t" r="r" b="b"/>
              <a:pathLst>
                <a:path w="1006" h="775" extrusionOk="0">
                  <a:moveTo>
                    <a:pt x="503" y="1"/>
                  </a:moveTo>
                  <a:cubicBezTo>
                    <a:pt x="1" y="1"/>
                    <a:pt x="1"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06"/>
            <p:cNvSpPr/>
            <p:nvPr/>
          </p:nvSpPr>
          <p:spPr>
            <a:xfrm>
              <a:off x="3623500" y="2923975"/>
              <a:ext cx="19900" cy="21150"/>
            </a:xfrm>
            <a:custGeom>
              <a:avLst/>
              <a:gdLst/>
              <a:ahLst/>
              <a:cxnLst/>
              <a:rect l="l" t="t" r="r" b="b"/>
              <a:pathLst>
                <a:path w="796" h="846" extrusionOk="0">
                  <a:moveTo>
                    <a:pt x="439" y="0"/>
                  </a:moveTo>
                  <a:cubicBezTo>
                    <a:pt x="425" y="0"/>
                    <a:pt x="411" y="3"/>
                    <a:pt x="398" y="9"/>
                  </a:cubicBezTo>
                  <a:lnTo>
                    <a:pt x="294" y="9"/>
                  </a:lnTo>
                  <a:cubicBezTo>
                    <a:pt x="231" y="30"/>
                    <a:pt x="168" y="72"/>
                    <a:pt x="105" y="113"/>
                  </a:cubicBezTo>
                  <a:cubicBezTo>
                    <a:pt x="105" y="134"/>
                    <a:pt x="84" y="176"/>
                    <a:pt x="64" y="197"/>
                  </a:cubicBezTo>
                  <a:cubicBezTo>
                    <a:pt x="22" y="260"/>
                    <a:pt x="1" y="323"/>
                    <a:pt x="1" y="385"/>
                  </a:cubicBezTo>
                  <a:lnTo>
                    <a:pt x="1" y="427"/>
                  </a:lnTo>
                  <a:lnTo>
                    <a:pt x="1" y="469"/>
                  </a:lnTo>
                  <a:cubicBezTo>
                    <a:pt x="1" y="511"/>
                    <a:pt x="1" y="574"/>
                    <a:pt x="43" y="616"/>
                  </a:cubicBezTo>
                  <a:cubicBezTo>
                    <a:pt x="43" y="657"/>
                    <a:pt x="84" y="699"/>
                    <a:pt x="105" y="741"/>
                  </a:cubicBezTo>
                  <a:cubicBezTo>
                    <a:pt x="147" y="783"/>
                    <a:pt x="189" y="804"/>
                    <a:pt x="252" y="825"/>
                  </a:cubicBezTo>
                  <a:cubicBezTo>
                    <a:pt x="294" y="846"/>
                    <a:pt x="336" y="846"/>
                    <a:pt x="398" y="846"/>
                  </a:cubicBezTo>
                  <a:lnTo>
                    <a:pt x="503" y="846"/>
                  </a:lnTo>
                  <a:cubicBezTo>
                    <a:pt x="566" y="825"/>
                    <a:pt x="628" y="783"/>
                    <a:pt x="670" y="741"/>
                  </a:cubicBezTo>
                  <a:cubicBezTo>
                    <a:pt x="691" y="720"/>
                    <a:pt x="712" y="678"/>
                    <a:pt x="733" y="657"/>
                  </a:cubicBezTo>
                  <a:cubicBezTo>
                    <a:pt x="775" y="595"/>
                    <a:pt x="775" y="532"/>
                    <a:pt x="796" y="469"/>
                  </a:cubicBezTo>
                  <a:lnTo>
                    <a:pt x="796" y="385"/>
                  </a:lnTo>
                  <a:cubicBezTo>
                    <a:pt x="796" y="344"/>
                    <a:pt x="775" y="281"/>
                    <a:pt x="754" y="239"/>
                  </a:cubicBezTo>
                  <a:cubicBezTo>
                    <a:pt x="733" y="197"/>
                    <a:pt x="712" y="155"/>
                    <a:pt x="670" y="113"/>
                  </a:cubicBezTo>
                  <a:cubicBezTo>
                    <a:pt x="628" y="72"/>
                    <a:pt x="587" y="51"/>
                    <a:pt x="545" y="30"/>
                  </a:cubicBezTo>
                  <a:cubicBezTo>
                    <a:pt x="515" y="15"/>
                    <a:pt x="475"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6"/>
            <p:cNvSpPr/>
            <p:nvPr/>
          </p:nvSpPr>
          <p:spPr>
            <a:xfrm>
              <a:off x="3675825" y="2967600"/>
              <a:ext cx="21450" cy="19375"/>
            </a:xfrm>
            <a:custGeom>
              <a:avLst/>
              <a:gdLst/>
              <a:ahLst/>
              <a:cxnLst/>
              <a:rect l="l" t="t" r="r" b="b"/>
              <a:pathLst>
                <a:path w="858" h="775" extrusionOk="0">
                  <a:moveTo>
                    <a:pt x="398" y="0"/>
                  </a:moveTo>
                  <a:cubicBezTo>
                    <a:pt x="335" y="0"/>
                    <a:pt x="293" y="0"/>
                    <a:pt x="251" y="21"/>
                  </a:cubicBezTo>
                  <a:cubicBezTo>
                    <a:pt x="188" y="42"/>
                    <a:pt x="147" y="84"/>
                    <a:pt x="126" y="105"/>
                  </a:cubicBezTo>
                  <a:cubicBezTo>
                    <a:pt x="84" y="147"/>
                    <a:pt x="42" y="189"/>
                    <a:pt x="42" y="231"/>
                  </a:cubicBezTo>
                  <a:cubicBezTo>
                    <a:pt x="0" y="293"/>
                    <a:pt x="0" y="335"/>
                    <a:pt x="0" y="398"/>
                  </a:cubicBezTo>
                  <a:lnTo>
                    <a:pt x="21" y="503"/>
                  </a:lnTo>
                  <a:cubicBezTo>
                    <a:pt x="42" y="565"/>
                    <a:pt x="63" y="628"/>
                    <a:pt x="126" y="670"/>
                  </a:cubicBezTo>
                  <a:cubicBezTo>
                    <a:pt x="147" y="691"/>
                    <a:pt x="167" y="712"/>
                    <a:pt x="188" y="733"/>
                  </a:cubicBezTo>
                  <a:cubicBezTo>
                    <a:pt x="251" y="775"/>
                    <a:pt x="314" y="775"/>
                    <a:pt x="398" y="775"/>
                  </a:cubicBezTo>
                  <a:lnTo>
                    <a:pt x="460" y="775"/>
                  </a:lnTo>
                  <a:cubicBezTo>
                    <a:pt x="523" y="775"/>
                    <a:pt x="565" y="775"/>
                    <a:pt x="607" y="754"/>
                  </a:cubicBezTo>
                  <a:cubicBezTo>
                    <a:pt x="670" y="733"/>
                    <a:pt x="712" y="712"/>
                    <a:pt x="732" y="670"/>
                  </a:cubicBezTo>
                  <a:cubicBezTo>
                    <a:pt x="774" y="628"/>
                    <a:pt x="816" y="586"/>
                    <a:pt x="816" y="544"/>
                  </a:cubicBezTo>
                  <a:cubicBezTo>
                    <a:pt x="837" y="503"/>
                    <a:pt x="858" y="440"/>
                    <a:pt x="858" y="398"/>
                  </a:cubicBezTo>
                  <a:lnTo>
                    <a:pt x="837" y="293"/>
                  </a:lnTo>
                  <a:cubicBezTo>
                    <a:pt x="816" y="210"/>
                    <a:pt x="795" y="168"/>
                    <a:pt x="732" y="105"/>
                  </a:cubicBezTo>
                  <a:cubicBezTo>
                    <a:pt x="712" y="84"/>
                    <a:pt x="691" y="63"/>
                    <a:pt x="670" y="42"/>
                  </a:cubicBezTo>
                  <a:cubicBezTo>
                    <a:pt x="607" y="21"/>
                    <a:pt x="523"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6"/>
            <p:cNvSpPr/>
            <p:nvPr/>
          </p:nvSpPr>
          <p:spPr>
            <a:xfrm>
              <a:off x="3626125" y="28368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6"/>
            <p:cNvSpPr/>
            <p:nvPr/>
          </p:nvSpPr>
          <p:spPr>
            <a:xfrm>
              <a:off x="3686275" y="2800200"/>
              <a:ext cx="21475" cy="19600"/>
            </a:xfrm>
            <a:custGeom>
              <a:avLst/>
              <a:gdLst/>
              <a:ahLst/>
              <a:cxnLst/>
              <a:rect l="l" t="t" r="r" b="b"/>
              <a:pathLst>
                <a:path w="859" h="784" extrusionOk="0">
                  <a:moveTo>
                    <a:pt x="398" y="1"/>
                  </a:moveTo>
                  <a:cubicBezTo>
                    <a:pt x="335" y="1"/>
                    <a:pt x="294" y="1"/>
                    <a:pt x="252" y="43"/>
                  </a:cubicBezTo>
                  <a:cubicBezTo>
                    <a:pt x="189" y="43"/>
                    <a:pt x="147" y="85"/>
                    <a:pt x="126" y="105"/>
                  </a:cubicBezTo>
                  <a:cubicBezTo>
                    <a:pt x="84" y="147"/>
                    <a:pt x="42" y="189"/>
                    <a:pt x="42" y="231"/>
                  </a:cubicBezTo>
                  <a:cubicBezTo>
                    <a:pt x="1" y="294"/>
                    <a:pt x="1" y="336"/>
                    <a:pt x="1" y="398"/>
                  </a:cubicBezTo>
                  <a:lnTo>
                    <a:pt x="21" y="503"/>
                  </a:lnTo>
                  <a:cubicBezTo>
                    <a:pt x="42" y="566"/>
                    <a:pt x="63" y="629"/>
                    <a:pt x="126" y="670"/>
                  </a:cubicBezTo>
                  <a:cubicBezTo>
                    <a:pt x="147" y="691"/>
                    <a:pt x="168" y="712"/>
                    <a:pt x="189" y="733"/>
                  </a:cubicBezTo>
                  <a:cubicBezTo>
                    <a:pt x="252" y="775"/>
                    <a:pt x="314" y="775"/>
                    <a:pt x="398" y="775"/>
                  </a:cubicBezTo>
                  <a:lnTo>
                    <a:pt x="461" y="775"/>
                  </a:lnTo>
                  <a:cubicBezTo>
                    <a:pt x="479" y="781"/>
                    <a:pt x="496" y="784"/>
                    <a:pt x="511" y="784"/>
                  </a:cubicBezTo>
                  <a:cubicBezTo>
                    <a:pt x="548" y="784"/>
                    <a:pt x="578" y="769"/>
                    <a:pt x="607" y="754"/>
                  </a:cubicBezTo>
                  <a:cubicBezTo>
                    <a:pt x="670" y="733"/>
                    <a:pt x="712" y="712"/>
                    <a:pt x="733" y="670"/>
                  </a:cubicBezTo>
                  <a:cubicBezTo>
                    <a:pt x="775" y="629"/>
                    <a:pt x="796" y="587"/>
                    <a:pt x="817" y="545"/>
                  </a:cubicBezTo>
                  <a:cubicBezTo>
                    <a:pt x="838" y="503"/>
                    <a:pt x="858" y="440"/>
                    <a:pt x="858" y="398"/>
                  </a:cubicBezTo>
                  <a:lnTo>
                    <a:pt x="838" y="294"/>
                  </a:lnTo>
                  <a:cubicBezTo>
                    <a:pt x="817" y="231"/>
                    <a:pt x="796" y="168"/>
                    <a:pt x="733" y="105"/>
                  </a:cubicBezTo>
                  <a:cubicBezTo>
                    <a:pt x="712" y="85"/>
                    <a:pt x="691" y="64"/>
                    <a:pt x="670" y="43"/>
                  </a:cubicBezTo>
                  <a:cubicBezTo>
                    <a:pt x="607" y="22"/>
                    <a:pt x="524"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6"/>
            <p:cNvSpPr/>
            <p:nvPr/>
          </p:nvSpPr>
          <p:spPr>
            <a:xfrm>
              <a:off x="3744350" y="2880250"/>
              <a:ext cx="25650" cy="19900"/>
            </a:xfrm>
            <a:custGeom>
              <a:avLst/>
              <a:gdLst/>
              <a:ahLst/>
              <a:cxnLst/>
              <a:rect l="l" t="t" r="r" b="b"/>
              <a:pathLst>
                <a:path w="1026" h="796" extrusionOk="0">
                  <a:moveTo>
                    <a:pt x="502" y="0"/>
                  </a:moveTo>
                  <a:cubicBezTo>
                    <a:pt x="0" y="0"/>
                    <a:pt x="0" y="795"/>
                    <a:pt x="502" y="795"/>
                  </a:cubicBezTo>
                  <a:cubicBezTo>
                    <a:pt x="1025" y="795"/>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6"/>
            <p:cNvSpPr/>
            <p:nvPr/>
          </p:nvSpPr>
          <p:spPr>
            <a:xfrm>
              <a:off x="3833275" y="2866650"/>
              <a:ext cx="25650" cy="19375"/>
            </a:xfrm>
            <a:custGeom>
              <a:avLst/>
              <a:gdLst/>
              <a:ahLst/>
              <a:cxnLst/>
              <a:rect l="l" t="t" r="r" b="b"/>
              <a:pathLst>
                <a:path w="1026" h="775" extrusionOk="0">
                  <a:moveTo>
                    <a:pt x="502" y="0"/>
                  </a:moveTo>
                  <a:cubicBezTo>
                    <a:pt x="0" y="0"/>
                    <a:pt x="0" y="774"/>
                    <a:pt x="502" y="774"/>
                  </a:cubicBezTo>
                  <a:cubicBezTo>
                    <a:pt x="102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6"/>
            <p:cNvSpPr/>
            <p:nvPr/>
          </p:nvSpPr>
          <p:spPr>
            <a:xfrm>
              <a:off x="3783050" y="28143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6"/>
            <p:cNvSpPr/>
            <p:nvPr/>
          </p:nvSpPr>
          <p:spPr>
            <a:xfrm>
              <a:off x="3878250" y="2744250"/>
              <a:ext cx="23050" cy="21450"/>
            </a:xfrm>
            <a:custGeom>
              <a:avLst/>
              <a:gdLst/>
              <a:ahLst/>
              <a:cxnLst/>
              <a:rect l="l" t="t" r="r" b="b"/>
              <a:pathLst>
                <a:path w="922" h="858" extrusionOk="0">
                  <a:moveTo>
                    <a:pt x="607" y="84"/>
                  </a:moveTo>
                  <a:cubicBezTo>
                    <a:pt x="608" y="85"/>
                    <a:pt x="610" y="86"/>
                    <a:pt x="611" y="87"/>
                  </a:cubicBezTo>
                  <a:lnTo>
                    <a:pt x="611" y="87"/>
                  </a:lnTo>
                  <a:cubicBezTo>
                    <a:pt x="580" y="84"/>
                    <a:pt x="550" y="84"/>
                    <a:pt x="524" y="84"/>
                  </a:cubicBezTo>
                  <a:close/>
                  <a:moveTo>
                    <a:pt x="670" y="105"/>
                  </a:moveTo>
                  <a:lnTo>
                    <a:pt x="670" y="105"/>
                  </a:lnTo>
                  <a:cubicBezTo>
                    <a:pt x="691" y="126"/>
                    <a:pt x="733" y="147"/>
                    <a:pt x="754" y="167"/>
                  </a:cubicBezTo>
                  <a:cubicBezTo>
                    <a:pt x="733" y="167"/>
                    <a:pt x="733" y="147"/>
                    <a:pt x="712" y="147"/>
                  </a:cubicBezTo>
                  <a:cubicBezTo>
                    <a:pt x="706" y="141"/>
                    <a:pt x="699" y="133"/>
                    <a:pt x="691" y="126"/>
                  </a:cubicBezTo>
                  <a:lnTo>
                    <a:pt x="691" y="126"/>
                  </a:lnTo>
                  <a:cubicBezTo>
                    <a:pt x="691" y="126"/>
                    <a:pt x="691" y="126"/>
                    <a:pt x="691" y="126"/>
                  </a:cubicBezTo>
                  <a:cubicBezTo>
                    <a:pt x="689" y="124"/>
                    <a:pt x="687" y="122"/>
                    <a:pt x="686" y="121"/>
                  </a:cubicBezTo>
                  <a:lnTo>
                    <a:pt x="686" y="121"/>
                  </a:lnTo>
                  <a:cubicBezTo>
                    <a:pt x="687" y="122"/>
                    <a:pt x="689" y="124"/>
                    <a:pt x="691" y="126"/>
                  </a:cubicBezTo>
                  <a:lnTo>
                    <a:pt x="691" y="126"/>
                  </a:lnTo>
                  <a:cubicBezTo>
                    <a:pt x="688" y="125"/>
                    <a:pt x="676" y="124"/>
                    <a:pt x="671" y="113"/>
                  </a:cubicBezTo>
                  <a:lnTo>
                    <a:pt x="671" y="113"/>
                  </a:lnTo>
                  <a:cubicBezTo>
                    <a:pt x="677" y="115"/>
                    <a:pt x="681" y="118"/>
                    <a:pt x="686" y="121"/>
                  </a:cubicBezTo>
                  <a:lnTo>
                    <a:pt x="686" y="121"/>
                  </a:lnTo>
                  <a:cubicBezTo>
                    <a:pt x="681" y="116"/>
                    <a:pt x="675" y="112"/>
                    <a:pt x="670" y="107"/>
                  </a:cubicBezTo>
                  <a:lnTo>
                    <a:pt x="670" y="107"/>
                  </a:lnTo>
                  <a:cubicBezTo>
                    <a:pt x="670" y="107"/>
                    <a:pt x="670" y="106"/>
                    <a:pt x="670" y="105"/>
                  </a:cubicBezTo>
                  <a:close/>
                  <a:moveTo>
                    <a:pt x="377" y="0"/>
                  </a:moveTo>
                  <a:cubicBezTo>
                    <a:pt x="335" y="0"/>
                    <a:pt x="273" y="21"/>
                    <a:pt x="231" y="42"/>
                  </a:cubicBezTo>
                  <a:cubicBezTo>
                    <a:pt x="189" y="63"/>
                    <a:pt x="147" y="84"/>
                    <a:pt x="105" y="126"/>
                  </a:cubicBezTo>
                  <a:cubicBezTo>
                    <a:pt x="63" y="147"/>
                    <a:pt x="42" y="188"/>
                    <a:pt x="21" y="251"/>
                  </a:cubicBezTo>
                  <a:cubicBezTo>
                    <a:pt x="1" y="293"/>
                    <a:pt x="1" y="335"/>
                    <a:pt x="1" y="398"/>
                  </a:cubicBezTo>
                  <a:lnTo>
                    <a:pt x="1" y="502"/>
                  </a:lnTo>
                  <a:cubicBezTo>
                    <a:pt x="21" y="565"/>
                    <a:pt x="63" y="628"/>
                    <a:pt x="105" y="670"/>
                  </a:cubicBezTo>
                  <a:cubicBezTo>
                    <a:pt x="126" y="691"/>
                    <a:pt x="168" y="711"/>
                    <a:pt x="189" y="732"/>
                  </a:cubicBezTo>
                  <a:cubicBezTo>
                    <a:pt x="210" y="753"/>
                    <a:pt x="252" y="774"/>
                    <a:pt x="273" y="795"/>
                  </a:cubicBezTo>
                  <a:lnTo>
                    <a:pt x="293" y="795"/>
                  </a:lnTo>
                  <a:cubicBezTo>
                    <a:pt x="314" y="816"/>
                    <a:pt x="356" y="837"/>
                    <a:pt x="398" y="837"/>
                  </a:cubicBezTo>
                  <a:cubicBezTo>
                    <a:pt x="419" y="837"/>
                    <a:pt x="440" y="858"/>
                    <a:pt x="461" y="858"/>
                  </a:cubicBezTo>
                  <a:lnTo>
                    <a:pt x="524" y="858"/>
                  </a:lnTo>
                  <a:cubicBezTo>
                    <a:pt x="586" y="858"/>
                    <a:pt x="628" y="858"/>
                    <a:pt x="670" y="816"/>
                  </a:cubicBezTo>
                  <a:cubicBezTo>
                    <a:pt x="733" y="816"/>
                    <a:pt x="775" y="774"/>
                    <a:pt x="796" y="753"/>
                  </a:cubicBezTo>
                  <a:cubicBezTo>
                    <a:pt x="837" y="711"/>
                    <a:pt x="858" y="670"/>
                    <a:pt x="879" y="628"/>
                  </a:cubicBezTo>
                  <a:cubicBezTo>
                    <a:pt x="900" y="565"/>
                    <a:pt x="921" y="523"/>
                    <a:pt x="921" y="460"/>
                  </a:cubicBezTo>
                  <a:lnTo>
                    <a:pt x="900" y="356"/>
                  </a:lnTo>
                  <a:cubicBezTo>
                    <a:pt x="879" y="293"/>
                    <a:pt x="858" y="230"/>
                    <a:pt x="796" y="188"/>
                  </a:cubicBezTo>
                  <a:cubicBezTo>
                    <a:pt x="775" y="167"/>
                    <a:pt x="754" y="147"/>
                    <a:pt x="733" y="126"/>
                  </a:cubicBezTo>
                  <a:cubicBezTo>
                    <a:pt x="708" y="109"/>
                    <a:pt x="680" y="99"/>
                    <a:pt x="651" y="93"/>
                  </a:cubicBezTo>
                  <a:lnTo>
                    <a:pt x="651" y="93"/>
                  </a:lnTo>
                  <a:cubicBezTo>
                    <a:pt x="642" y="87"/>
                    <a:pt x="634" y="84"/>
                    <a:pt x="628" y="84"/>
                  </a:cubicBezTo>
                  <a:cubicBezTo>
                    <a:pt x="628" y="63"/>
                    <a:pt x="628" y="63"/>
                    <a:pt x="628" y="63"/>
                  </a:cubicBezTo>
                  <a:cubicBezTo>
                    <a:pt x="586" y="42"/>
                    <a:pt x="545" y="42"/>
                    <a:pt x="524" y="21"/>
                  </a:cubicBezTo>
                  <a:lnTo>
                    <a:pt x="461" y="21"/>
                  </a:lnTo>
                  <a:cubicBezTo>
                    <a:pt x="440" y="21"/>
                    <a:pt x="41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6"/>
            <p:cNvSpPr/>
            <p:nvPr/>
          </p:nvSpPr>
          <p:spPr>
            <a:xfrm>
              <a:off x="3973975" y="2744250"/>
              <a:ext cx="19900" cy="21450"/>
            </a:xfrm>
            <a:custGeom>
              <a:avLst/>
              <a:gdLst/>
              <a:ahLst/>
              <a:cxnLst/>
              <a:rect l="l" t="t" r="r" b="b"/>
              <a:pathLst>
                <a:path w="796" h="858" extrusionOk="0">
                  <a:moveTo>
                    <a:pt x="398" y="0"/>
                  </a:moveTo>
                  <a:lnTo>
                    <a:pt x="293" y="21"/>
                  </a:lnTo>
                  <a:cubicBezTo>
                    <a:pt x="231" y="42"/>
                    <a:pt x="168" y="63"/>
                    <a:pt x="105" y="126"/>
                  </a:cubicBezTo>
                  <a:cubicBezTo>
                    <a:pt x="84" y="147"/>
                    <a:pt x="63" y="167"/>
                    <a:pt x="42" y="209"/>
                  </a:cubicBezTo>
                  <a:cubicBezTo>
                    <a:pt x="21" y="251"/>
                    <a:pt x="1" y="335"/>
                    <a:pt x="1" y="398"/>
                  </a:cubicBezTo>
                  <a:lnTo>
                    <a:pt x="1" y="460"/>
                  </a:lnTo>
                  <a:cubicBezTo>
                    <a:pt x="1" y="523"/>
                    <a:pt x="1" y="565"/>
                    <a:pt x="42" y="628"/>
                  </a:cubicBezTo>
                  <a:cubicBezTo>
                    <a:pt x="42" y="670"/>
                    <a:pt x="84" y="711"/>
                    <a:pt x="105" y="753"/>
                  </a:cubicBezTo>
                  <a:cubicBezTo>
                    <a:pt x="147" y="774"/>
                    <a:pt x="189" y="816"/>
                    <a:pt x="231" y="816"/>
                  </a:cubicBezTo>
                  <a:cubicBezTo>
                    <a:pt x="293" y="858"/>
                    <a:pt x="335" y="858"/>
                    <a:pt x="398" y="858"/>
                  </a:cubicBezTo>
                  <a:lnTo>
                    <a:pt x="503" y="837"/>
                  </a:lnTo>
                  <a:cubicBezTo>
                    <a:pt x="565" y="837"/>
                    <a:pt x="628" y="795"/>
                    <a:pt x="670" y="753"/>
                  </a:cubicBezTo>
                  <a:cubicBezTo>
                    <a:pt x="691" y="711"/>
                    <a:pt x="712" y="691"/>
                    <a:pt x="733" y="670"/>
                  </a:cubicBezTo>
                  <a:cubicBezTo>
                    <a:pt x="775" y="607"/>
                    <a:pt x="775" y="544"/>
                    <a:pt x="775" y="460"/>
                  </a:cubicBezTo>
                  <a:lnTo>
                    <a:pt x="775" y="398"/>
                  </a:lnTo>
                  <a:cubicBezTo>
                    <a:pt x="796" y="335"/>
                    <a:pt x="775" y="293"/>
                    <a:pt x="754" y="251"/>
                  </a:cubicBezTo>
                  <a:cubicBezTo>
                    <a:pt x="733" y="188"/>
                    <a:pt x="712" y="147"/>
                    <a:pt x="670" y="126"/>
                  </a:cubicBezTo>
                  <a:cubicBezTo>
                    <a:pt x="628" y="84"/>
                    <a:pt x="586" y="63"/>
                    <a:pt x="545" y="42"/>
                  </a:cubicBezTo>
                  <a:cubicBezTo>
                    <a:pt x="503" y="21"/>
                    <a:pt x="440"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6"/>
            <p:cNvSpPr/>
            <p:nvPr/>
          </p:nvSpPr>
          <p:spPr>
            <a:xfrm>
              <a:off x="4056625" y="2807000"/>
              <a:ext cx="25125" cy="19900"/>
            </a:xfrm>
            <a:custGeom>
              <a:avLst/>
              <a:gdLst/>
              <a:ahLst/>
              <a:cxnLst/>
              <a:rect l="l" t="t" r="r" b="b"/>
              <a:pathLst>
                <a:path w="1005" h="796" extrusionOk="0">
                  <a:moveTo>
                    <a:pt x="503" y="1"/>
                  </a:moveTo>
                  <a:cubicBezTo>
                    <a:pt x="0" y="1"/>
                    <a:pt x="0"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6"/>
            <p:cNvSpPr/>
            <p:nvPr/>
          </p:nvSpPr>
          <p:spPr>
            <a:xfrm>
              <a:off x="3932125" y="2876875"/>
              <a:ext cx="22000" cy="21175"/>
            </a:xfrm>
            <a:custGeom>
              <a:avLst/>
              <a:gdLst/>
              <a:ahLst/>
              <a:cxnLst/>
              <a:rect l="l" t="t" r="r" b="b"/>
              <a:pathLst>
                <a:path w="880" h="847" extrusionOk="0">
                  <a:moveTo>
                    <a:pt x="376" y="783"/>
                  </a:moveTo>
                  <a:lnTo>
                    <a:pt x="376" y="783"/>
                  </a:lnTo>
                  <a:cubicBezTo>
                    <a:pt x="383" y="784"/>
                    <a:pt x="391" y="784"/>
                    <a:pt x="398" y="784"/>
                  </a:cubicBezTo>
                  <a:lnTo>
                    <a:pt x="377" y="784"/>
                  </a:lnTo>
                  <a:cubicBezTo>
                    <a:pt x="377" y="784"/>
                    <a:pt x="377" y="783"/>
                    <a:pt x="376" y="783"/>
                  </a:cubicBezTo>
                  <a:close/>
                  <a:moveTo>
                    <a:pt x="348" y="1"/>
                  </a:moveTo>
                  <a:cubicBezTo>
                    <a:pt x="311" y="1"/>
                    <a:pt x="281" y="16"/>
                    <a:pt x="252" y="31"/>
                  </a:cubicBezTo>
                  <a:cubicBezTo>
                    <a:pt x="189" y="51"/>
                    <a:pt x="147" y="72"/>
                    <a:pt x="105" y="114"/>
                  </a:cubicBezTo>
                  <a:cubicBezTo>
                    <a:pt x="84" y="156"/>
                    <a:pt x="43" y="198"/>
                    <a:pt x="43" y="240"/>
                  </a:cubicBezTo>
                  <a:cubicBezTo>
                    <a:pt x="1" y="282"/>
                    <a:pt x="1" y="344"/>
                    <a:pt x="1" y="386"/>
                  </a:cubicBezTo>
                  <a:lnTo>
                    <a:pt x="22" y="491"/>
                  </a:lnTo>
                  <a:cubicBezTo>
                    <a:pt x="43" y="575"/>
                    <a:pt x="63" y="616"/>
                    <a:pt x="105" y="679"/>
                  </a:cubicBezTo>
                  <a:cubicBezTo>
                    <a:pt x="147" y="700"/>
                    <a:pt x="168" y="721"/>
                    <a:pt x="189" y="742"/>
                  </a:cubicBezTo>
                  <a:cubicBezTo>
                    <a:pt x="210" y="763"/>
                    <a:pt x="231" y="784"/>
                    <a:pt x="273" y="805"/>
                  </a:cubicBezTo>
                  <a:cubicBezTo>
                    <a:pt x="335" y="847"/>
                    <a:pt x="398" y="847"/>
                    <a:pt x="461" y="847"/>
                  </a:cubicBezTo>
                  <a:lnTo>
                    <a:pt x="566" y="847"/>
                  </a:lnTo>
                  <a:cubicBezTo>
                    <a:pt x="628" y="826"/>
                    <a:pt x="691" y="784"/>
                    <a:pt x="733" y="742"/>
                  </a:cubicBezTo>
                  <a:cubicBezTo>
                    <a:pt x="733" y="742"/>
                    <a:pt x="754" y="742"/>
                    <a:pt x="754" y="721"/>
                  </a:cubicBezTo>
                  <a:cubicBezTo>
                    <a:pt x="775" y="700"/>
                    <a:pt x="796" y="658"/>
                    <a:pt x="817" y="637"/>
                  </a:cubicBezTo>
                  <a:cubicBezTo>
                    <a:pt x="817" y="637"/>
                    <a:pt x="817" y="637"/>
                    <a:pt x="838" y="616"/>
                  </a:cubicBezTo>
                  <a:cubicBezTo>
                    <a:pt x="859" y="554"/>
                    <a:pt x="879" y="512"/>
                    <a:pt x="879" y="428"/>
                  </a:cubicBezTo>
                  <a:cubicBezTo>
                    <a:pt x="879" y="344"/>
                    <a:pt x="859" y="282"/>
                    <a:pt x="838" y="219"/>
                  </a:cubicBezTo>
                  <a:cubicBezTo>
                    <a:pt x="796" y="156"/>
                    <a:pt x="733" y="93"/>
                    <a:pt x="670" y="72"/>
                  </a:cubicBezTo>
                  <a:cubicBezTo>
                    <a:pt x="653" y="55"/>
                    <a:pt x="595" y="25"/>
                    <a:pt x="585" y="25"/>
                  </a:cubicBezTo>
                  <a:cubicBezTo>
                    <a:pt x="582" y="25"/>
                    <a:pt x="583" y="27"/>
                    <a:pt x="587" y="31"/>
                  </a:cubicBezTo>
                  <a:lnTo>
                    <a:pt x="566" y="31"/>
                  </a:lnTo>
                  <a:cubicBezTo>
                    <a:pt x="566" y="10"/>
                    <a:pt x="566" y="10"/>
                    <a:pt x="566" y="10"/>
                  </a:cubicBezTo>
                  <a:lnTo>
                    <a:pt x="398" y="10"/>
                  </a:lnTo>
                  <a:cubicBezTo>
                    <a:pt x="380" y="4"/>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6"/>
            <p:cNvSpPr/>
            <p:nvPr/>
          </p:nvSpPr>
          <p:spPr>
            <a:xfrm>
              <a:off x="4033075" y="2878675"/>
              <a:ext cx="21475" cy="19600"/>
            </a:xfrm>
            <a:custGeom>
              <a:avLst/>
              <a:gdLst/>
              <a:ahLst/>
              <a:cxnLst/>
              <a:rect l="l" t="t" r="r" b="b"/>
              <a:pathLst>
                <a:path w="859" h="784" extrusionOk="0">
                  <a:moveTo>
                    <a:pt x="398" y="0"/>
                  </a:moveTo>
                  <a:cubicBezTo>
                    <a:pt x="336" y="0"/>
                    <a:pt x="294" y="0"/>
                    <a:pt x="252" y="42"/>
                  </a:cubicBezTo>
                  <a:cubicBezTo>
                    <a:pt x="189" y="42"/>
                    <a:pt x="147" y="84"/>
                    <a:pt x="126" y="105"/>
                  </a:cubicBezTo>
                  <a:cubicBezTo>
                    <a:pt x="85" y="147"/>
                    <a:pt x="64" y="189"/>
                    <a:pt x="43" y="231"/>
                  </a:cubicBezTo>
                  <a:cubicBezTo>
                    <a:pt x="22" y="293"/>
                    <a:pt x="1" y="335"/>
                    <a:pt x="1" y="398"/>
                  </a:cubicBezTo>
                  <a:lnTo>
                    <a:pt x="22" y="503"/>
                  </a:lnTo>
                  <a:cubicBezTo>
                    <a:pt x="43" y="565"/>
                    <a:pt x="64" y="628"/>
                    <a:pt x="126" y="670"/>
                  </a:cubicBezTo>
                  <a:cubicBezTo>
                    <a:pt x="147" y="691"/>
                    <a:pt x="168" y="712"/>
                    <a:pt x="210" y="733"/>
                  </a:cubicBezTo>
                  <a:cubicBezTo>
                    <a:pt x="273" y="775"/>
                    <a:pt x="336" y="775"/>
                    <a:pt x="398" y="775"/>
                  </a:cubicBezTo>
                  <a:lnTo>
                    <a:pt x="461" y="775"/>
                  </a:lnTo>
                  <a:cubicBezTo>
                    <a:pt x="480" y="781"/>
                    <a:pt x="496" y="783"/>
                    <a:pt x="512" y="783"/>
                  </a:cubicBezTo>
                  <a:cubicBezTo>
                    <a:pt x="550" y="783"/>
                    <a:pt x="584" y="768"/>
                    <a:pt x="629" y="754"/>
                  </a:cubicBezTo>
                  <a:cubicBezTo>
                    <a:pt x="670" y="733"/>
                    <a:pt x="712" y="712"/>
                    <a:pt x="754" y="670"/>
                  </a:cubicBezTo>
                  <a:cubicBezTo>
                    <a:pt x="775" y="628"/>
                    <a:pt x="817" y="586"/>
                    <a:pt x="838" y="544"/>
                  </a:cubicBezTo>
                  <a:cubicBezTo>
                    <a:pt x="859" y="503"/>
                    <a:pt x="859" y="440"/>
                    <a:pt x="859" y="398"/>
                  </a:cubicBezTo>
                  <a:lnTo>
                    <a:pt x="838" y="293"/>
                  </a:lnTo>
                  <a:cubicBezTo>
                    <a:pt x="838" y="231"/>
                    <a:pt x="796" y="168"/>
                    <a:pt x="754" y="105"/>
                  </a:cubicBezTo>
                  <a:cubicBezTo>
                    <a:pt x="712" y="84"/>
                    <a:pt x="691" y="63"/>
                    <a:pt x="670" y="42"/>
                  </a:cubicBezTo>
                  <a:cubicBezTo>
                    <a:pt x="608" y="21"/>
                    <a:pt x="545"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6"/>
            <p:cNvSpPr/>
            <p:nvPr/>
          </p:nvSpPr>
          <p:spPr>
            <a:xfrm>
              <a:off x="4060275" y="2744250"/>
              <a:ext cx="25150" cy="19900"/>
            </a:xfrm>
            <a:custGeom>
              <a:avLst/>
              <a:gdLst/>
              <a:ahLst/>
              <a:cxnLst/>
              <a:rect l="l" t="t" r="r" b="b"/>
              <a:pathLst>
                <a:path w="1006" h="796" extrusionOk="0">
                  <a:moveTo>
                    <a:pt x="503" y="0"/>
                  </a:moveTo>
                  <a:cubicBezTo>
                    <a:pt x="1" y="0"/>
                    <a:pt x="1" y="795"/>
                    <a:pt x="503" y="795"/>
                  </a:cubicBezTo>
                  <a:cubicBezTo>
                    <a:pt x="1005" y="795"/>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6"/>
            <p:cNvSpPr/>
            <p:nvPr/>
          </p:nvSpPr>
          <p:spPr>
            <a:xfrm>
              <a:off x="4143450" y="2830025"/>
              <a:ext cx="25675" cy="19375"/>
            </a:xfrm>
            <a:custGeom>
              <a:avLst/>
              <a:gdLst/>
              <a:ahLst/>
              <a:cxnLst/>
              <a:rect l="l" t="t" r="r" b="b"/>
              <a:pathLst>
                <a:path w="1027" h="775" extrusionOk="0">
                  <a:moveTo>
                    <a:pt x="524" y="1"/>
                  </a:moveTo>
                  <a:cubicBezTo>
                    <a:pt x="22" y="1"/>
                    <a:pt x="1" y="775"/>
                    <a:pt x="524" y="775"/>
                  </a:cubicBezTo>
                  <a:cubicBezTo>
                    <a:pt x="1026" y="775"/>
                    <a:pt x="1026"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6"/>
            <p:cNvSpPr/>
            <p:nvPr/>
          </p:nvSpPr>
          <p:spPr>
            <a:xfrm>
              <a:off x="4140325" y="2779275"/>
              <a:ext cx="25125" cy="19400"/>
            </a:xfrm>
            <a:custGeom>
              <a:avLst/>
              <a:gdLst/>
              <a:ahLst/>
              <a:cxnLst/>
              <a:rect l="l" t="t" r="r" b="b"/>
              <a:pathLst>
                <a:path w="1005" h="776" extrusionOk="0">
                  <a:moveTo>
                    <a:pt x="502" y="1"/>
                  </a:moveTo>
                  <a:cubicBezTo>
                    <a:pt x="0" y="1"/>
                    <a:pt x="0" y="775"/>
                    <a:pt x="502" y="775"/>
                  </a:cubicBezTo>
                  <a:cubicBezTo>
                    <a:pt x="1005" y="775"/>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6"/>
            <p:cNvSpPr/>
            <p:nvPr/>
          </p:nvSpPr>
          <p:spPr>
            <a:xfrm>
              <a:off x="4226625" y="2897800"/>
              <a:ext cx="21475" cy="19600"/>
            </a:xfrm>
            <a:custGeom>
              <a:avLst/>
              <a:gdLst/>
              <a:ahLst/>
              <a:cxnLst/>
              <a:rect l="l" t="t" r="r" b="b"/>
              <a:pathLst>
                <a:path w="859" h="784" extrusionOk="0">
                  <a:moveTo>
                    <a:pt x="348" y="1"/>
                  </a:moveTo>
                  <a:cubicBezTo>
                    <a:pt x="311" y="1"/>
                    <a:pt x="281" y="16"/>
                    <a:pt x="252" y="31"/>
                  </a:cubicBezTo>
                  <a:cubicBezTo>
                    <a:pt x="189" y="51"/>
                    <a:pt x="147" y="72"/>
                    <a:pt x="126" y="114"/>
                  </a:cubicBezTo>
                  <a:cubicBezTo>
                    <a:pt x="84" y="156"/>
                    <a:pt x="63" y="198"/>
                    <a:pt x="43" y="240"/>
                  </a:cubicBezTo>
                  <a:cubicBezTo>
                    <a:pt x="22" y="282"/>
                    <a:pt x="1" y="344"/>
                    <a:pt x="1" y="386"/>
                  </a:cubicBezTo>
                  <a:lnTo>
                    <a:pt x="22" y="491"/>
                  </a:lnTo>
                  <a:cubicBezTo>
                    <a:pt x="43" y="554"/>
                    <a:pt x="63" y="616"/>
                    <a:pt x="126" y="679"/>
                  </a:cubicBezTo>
                  <a:cubicBezTo>
                    <a:pt x="147" y="700"/>
                    <a:pt x="168" y="721"/>
                    <a:pt x="210" y="742"/>
                  </a:cubicBezTo>
                  <a:cubicBezTo>
                    <a:pt x="252" y="763"/>
                    <a:pt x="335" y="784"/>
                    <a:pt x="398" y="784"/>
                  </a:cubicBezTo>
                  <a:lnTo>
                    <a:pt x="461" y="784"/>
                  </a:lnTo>
                  <a:cubicBezTo>
                    <a:pt x="524" y="784"/>
                    <a:pt x="566" y="784"/>
                    <a:pt x="628" y="742"/>
                  </a:cubicBezTo>
                  <a:cubicBezTo>
                    <a:pt x="670" y="742"/>
                    <a:pt x="712" y="700"/>
                    <a:pt x="754" y="679"/>
                  </a:cubicBezTo>
                  <a:cubicBezTo>
                    <a:pt x="775" y="637"/>
                    <a:pt x="817" y="595"/>
                    <a:pt x="817" y="554"/>
                  </a:cubicBezTo>
                  <a:cubicBezTo>
                    <a:pt x="859" y="491"/>
                    <a:pt x="859" y="449"/>
                    <a:pt x="859" y="386"/>
                  </a:cubicBezTo>
                  <a:lnTo>
                    <a:pt x="838" y="282"/>
                  </a:lnTo>
                  <a:cubicBezTo>
                    <a:pt x="838" y="219"/>
                    <a:pt x="796" y="156"/>
                    <a:pt x="754" y="114"/>
                  </a:cubicBezTo>
                  <a:cubicBezTo>
                    <a:pt x="712" y="93"/>
                    <a:pt x="691" y="72"/>
                    <a:pt x="670" y="51"/>
                  </a:cubicBezTo>
                  <a:cubicBezTo>
                    <a:pt x="607" y="10"/>
                    <a:pt x="545" y="10"/>
                    <a:pt x="461" y="10"/>
                  </a:cubicBezTo>
                  <a:lnTo>
                    <a:pt x="398" y="10"/>
                  </a:lnTo>
                  <a:cubicBezTo>
                    <a:pt x="380" y="3"/>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6"/>
            <p:cNvSpPr/>
            <p:nvPr/>
          </p:nvSpPr>
          <p:spPr>
            <a:xfrm>
              <a:off x="4237625" y="2824800"/>
              <a:ext cx="25650" cy="19375"/>
            </a:xfrm>
            <a:custGeom>
              <a:avLst/>
              <a:gdLst/>
              <a:ahLst/>
              <a:cxnLst/>
              <a:rect l="l" t="t" r="r" b="b"/>
              <a:pathLst>
                <a:path w="1026" h="775" extrusionOk="0">
                  <a:moveTo>
                    <a:pt x="523" y="0"/>
                  </a:moveTo>
                  <a:cubicBezTo>
                    <a:pt x="21" y="0"/>
                    <a:pt x="0" y="774"/>
                    <a:pt x="523" y="774"/>
                  </a:cubicBezTo>
                  <a:cubicBezTo>
                    <a:pt x="1025" y="774"/>
                    <a:pt x="1025"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6"/>
            <p:cNvSpPr/>
            <p:nvPr/>
          </p:nvSpPr>
          <p:spPr>
            <a:xfrm>
              <a:off x="4168050" y="2866650"/>
              <a:ext cx="25650" cy="19375"/>
            </a:xfrm>
            <a:custGeom>
              <a:avLst/>
              <a:gdLst/>
              <a:ahLst/>
              <a:cxnLst/>
              <a:rect l="l" t="t" r="r" b="b"/>
              <a:pathLst>
                <a:path w="1026" h="775" extrusionOk="0">
                  <a:moveTo>
                    <a:pt x="502" y="0"/>
                  </a:moveTo>
                  <a:cubicBezTo>
                    <a:pt x="0" y="0"/>
                    <a:pt x="0" y="774"/>
                    <a:pt x="502" y="774"/>
                  </a:cubicBezTo>
                  <a:cubicBezTo>
                    <a:pt x="100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6"/>
            <p:cNvSpPr/>
            <p:nvPr/>
          </p:nvSpPr>
          <p:spPr>
            <a:xfrm>
              <a:off x="4149200" y="3004225"/>
              <a:ext cx="25150" cy="19375"/>
            </a:xfrm>
            <a:custGeom>
              <a:avLst/>
              <a:gdLst/>
              <a:ahLst/>
              <a:cxnLst/>
              <a:rect l="l" t="t" r="r" b="b"/>
              <a:pathLst>
                <a:path w="1006" h="775" extrusionOk="0">
                  <a:moveTo>
                    <a:pt x="503" y="0"/>
                  </a:moveTo>
                  <a:cubicBezTo>
                    <a:pt x="1" y="0"/>
                    <a:pt x="1" y="774"/>
                    <a:pt x="503" y="774"/>
                  </a:cubicBezTo>
                  <a:cubicBezTo>
                    <a:pt x="1005" y="774"/>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6"/>
            <p:cNvSpPr/>
            <p:nvPr/>
          </p:nvSpPr>
          <p:spPr>
            <a:xfrm>
              <a:off x="4103700" y="2937775"/>
              <a:ext cx="25125" cy="19900"/>
            </a:xfrm>
            <a:custGeom>
              <a:avLst/>
              <a:gdLst/>
              <a:ahLst/>
              <a:cxnLst/>
              <a:rect l="l" t="t" r="r" b="b"/>
              <a:pathLst>
                <a:path w="1005"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6"/>
            <p:cNvSpPr/>
            <p:nvPr/>
          </p:nvSpPr>
          <p:spPr>
            <a:xfrm>
              <a:off x="3763175" y="3033825"/>
              <a:ext cx="23025" cy="19575"/>
            </a:xfrm>
            <a:custGeom>
              <a:avLst/>
              <a:gdLst/>
              <a:ahLst/>
              <a:cxnLst/>
              <a:rect l="l" t="t" r="r" b="b"/>
              <a:pathLst>
                <a:path w="921" h="783" extrusionOk="0">
                  <a:moveTo>
                    <a:pt x="336" y="0"/>
                  </a:moveTo>
                  <a:cubicBezTo>
                    <a:pt x="300" y="0"/>
                    <a:pt x="260" y="15"/>
                    <a:pt x="231" y="30"/>
                  </a:cubicBezTo>
                  <a:cubicBezTo>
                    <a:pt x="189" y="51"/>
                    <a:pt x="147" y="71"/>
                    <a:pt x="105" y="113"/>
                  </a:cubicBezTo>
                  <a:cubicBezTo>
                    <a:pt x="63" y="155"/>
                    <a:pt x="42" y="197"/>
                    <a:pt x="21" y="239"/>
                  </a:cubicBezTo>
                  <a:cubicBezTo>
                    <a:pt x="0" y="281"/>
                    <a:pt x="0" y="344"/>
                    <a:pt x="0" y="385"/>
                  </a:cubicBezTo>
                  <a:lnTo>
                    <a:pt x="0" y="490"/>
                  </a:lnTo>
                  <a:cubicBezTo>
                    <a:pt x="21" y="553"/>
                    <a:pt x="63" y="616"/>
                    <a:pt x="105" y="678"/>
                  </a:cubicBezTo>
                  <a:cubicBezTo>
                    <a:pt x="126" y="699"/>
                    <a:pt x="168" y="699"/>
                    <a:pt x="189" y="720"/>
                  </a:cubicBezTo>
                  <a:cubicBezTo>
                    <a:pt x="251" y="762"/>
                    <a:pt x="314" y="783"/>
                    <a:pt x="377" y="783"/>
                  </a:cubicBezTo>
                  <a:lnTo>
                    <a:pt x="523" y="783"/>
                  </a:lnTo>
                  <a:cubicBezTo>
                    <a:pt x="586" y="783"/>
                    <a:pt x="628" y="783"/>
                    <a:pt x="670" y="741"/>
                  </a:cubicBezTo>
                  <a:cubicBezTo>
                    <a:pt x="733" y="741"/>
                    <a:pt x="775" y="699"/>
                    <a:pt x="795" y="678"/>
                  </a:cubicBezTo>
                  <a:cubicBezTo>
                    <a:pt x="837" y="636"/>
                    <a:pt x="858" y="595"/>
                    <a:pt x="879" y="553"/>
                  </a:cubicBezTo>
                  <a:cubicBezTo>
                    <a:pt x="900" y="490"/>
                    <a:pt x="921" y="448"/>
                    <a:pt x="921" y="385"/>
                  </a:cubicBezTo>
                  <a:lnTo>
                    <a:pt x="900" y="281"/>
                  </a:lnTo>
                  <a:cubicBezTo>
                    <a:pt x="879" y="218"/>
                    <a:pt x="858" y="155"/>
                    <a:pt x="795" y="113"/>
                  </a:cubicBezTo>
                  <a:cubicBezTo>
                    <a:pt x="775" y="92"/>
                    <a:pt x="754" y="71"/>
                    <a:pt x="733" y="51"/>
                  </a:cubicBezTo>
                  <a:cubicBezTo>
                    <a:pt x="670" y="9"/>
                    <a:pt x="586" y="9"/>
                    <a:pt x="523"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6"/>
            <p:cNvSpPr/>
            <p:nvPr/>
          </p:nvSpPr>
          <p:spPr>
            <a:xfrm>
              <a:off x="3857325" y="3018125"/>
              <a:ext cx="21475" cy="19600"/>
            </a:xfrm>
            <a:custGeom>
              <a:avLst/>
              <a:gdLst/>
              <a:ahLst/>
              <a:cxnLst/>
              <a:rect l="l" t="t" r="r" b="b"/>
              <a:pathLst>
                <a:path w="859" h="784" extrusionOk="0">
                  <a:moveTo>
                    <a:pt x="336" y="0"/>
                  </a:moveTo>
                  <a:cubicBezTo>
                    <a:pt x="300" y="0"/>
                    <a:pt x="260" y="15"/>
                    <a:pt x="231" y="30"/>
                  </a:cubicBezTo>
                  <a:cubicBezTo>
                    <a:pt x="189" y="51"/>
                    <a:pt x="147" y="72"/>
                    <a:pt x="105" y="114"/>
                  </a:cubicBezTo>
                  <a:cubicBezTo>
                    <a:pt x="63" y="155"/>
                    <a:pt x="42" y="197"/>
                    <a:pt x="22" y="239"/>
                  </a:cubicBezTo>
                  <a:cubicBezTo>
                    <a:pt x="1" y="281"/>
                    <a:pt x="1" y="344"/>
                    <a:pt x="1" y="386"/>
                  </a:cubicBezTo>
                  <a:lnTo>
                    <a:pt x="1" y="490"/>
                  </a:lnTo>
                  <a:cubicBezTo>
                    <a:pt x="22" y="553"/>
                    <a:pt x="63" y="616"/>
                    <a:pt x="105" y="679"/>
                  </a:cubicBezTo>
                  <a:cubicBezTo>
                    <a:pt x="126" y="699"/>
                    <a:pt x="168" y="720"/>
                    <a:pt x="189" y="741"/>
                  </a:cubicBezTo>
                  <a:cubicBezTo>
                    <a:pt x="252" y="762"/>
                    <a:pt x="314" y="783"/>
                    <a:pt x="377" y="783"/>
                  </a:cubicBezTo>
                  <a:lnTo>
                    <a:pt x="461" y="783"/>
                  </a:lnTo>
                  <a:cubicBezTo>
                    <a:pt x="503" y="783"/>
                    <a:pt x="566" y="783"/>
                    <a:pt x="607" y="741"/>
                  </a:cubicBezTo>
                  <a:cubicBezTo>
                    <a:pt x="649" y="741"/>
                    <a:pt x="691" y="699"/>
                    <a:pt x="733" y="679"/>
                  </a:cubicBezTo>
                  <a:cubicBezTo>
                    <a:pt x="775" y="637"/>
                    <a:pt x="796" y="595"/>
                    <a:pt x="817" y="553"/>
                  </a:cubicBezTo>
                  <a:cubicBezTo>
                    <a:pt x="838" y="490"/>
                    <a:pt x="858" y="448"/>
                    <a:pt x="838" y="386"/>
                  </a:cubicBezTo>
                  <a:lnTo>
                    <a:pt x="838" y="281"/>
                  </a:lnTo>
                  <a:cubicBezTo>
                    <a:pt x="817" y="218"/>
                    <a:pt x="775" y="155"/>
                    <a:pt x="733" y="114"/>
                  </a:cubicBezTo>
                  <a:cubicBezTo>
                    <a:pt x="712" y="93"/>
                    <a:pt x="670" y="72"/>
                    <a:pt x="649" y="51"/>
                  </a:cubicBezTo>
                  <a:cubicBezTo>
                    <a:pt x="586" y="9"/>
                    <a:pt x="524" y="9"/>
                    <a:pt x="461"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6"/>
            <p:cNvSpPr/>
            <p:nvPr/>
          </p:nvSpPr>
          <p:spPr>
            <a:xfrm>
              <a:off x="3890800" y="3063325"/>
              <a:ext cx="25650" cy="19900"/>
            </a:xfrm>
            <a:custGeom>
              <a:avLst/>
              <a:gdLst/>
              <a:ahLst/>
              <a:cxnLst/>
              <a:rect l="l" t="t" r="r" b="b"/>
              <a:pathLst>
                <a:path w="1026" h="796" extrusionOk="0">
                  <a:moveTo>
                    <a:pt x="503" y="0"/>
                  </a:moveTo>
                  <a:cubicBezTo>
                    <a:pt x="1" y="0"/>
                    <a:pt x="1"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6"/>
            <p:cNvSpPr/>
            <p:nvPr/>
          </p:nvSpPr>
          <p:spPr>
            <a:xfrm>
              <a:off x="3980775" y="3070425"/>
              <a:ext cx="21475" cy="21175"/>
            </a:xfrm>
            <a:custGeom>
              <a:avLst/>
              <a:gdLst/>
              <a:ahLst/>
              <a:cxnLst/>
              <a:rect l="l" t="t" r="r" b="b"/>
              <a:pathLst>
                <a:path w="859" h="847" extrusionOk="0">
                  <a:moveTo>
                    <a:pt x="398" y="72"/>
                  </a:moveTo>
                  <a:cubicBezTo>
                    <a:pt x="383" y="72"/>
                    <a:pt x="369" y="72"/>
                    <a:pt x="356" y="72"/>
                  </a:cubicBezTo>
                  <a:lnTo>
                    <a:pt x="356" y="72"/>
                  </a:lnTo>
                  <a:cubicBezTo>
                    <a:pt x="356" y="72"/>
                    <a:pt x="356" y="72"/>
                    <a:pt x="356" y="72"/>
                  </a:cubicBezTo>
                  <a:close/>
                  <a:moveTo>
                    <a:pt x="85" y="343"/>
                  </a:moveTo>
                  <a:cubicBezTo>
                    <a:pt x="84" y="357"/>
                    <a:pt x="84" y="372"/>
                    <a:pt x="84" y="386"/>
                  </a:cubicBezTo>
                  <a:lnTo>
                    <a:pt x="84" y="344"/>
                  </a:lnTo>
                  <a:cubicBezTo>
                    <a:pt x="84" y="344"/>
                    <a:pt x="85" y="343"/>
                    <a:pt x="85" y="343"/>
                  </a:cubicBezTo>
                  <a:close/>
                  <a:moveTo>
                    <a:pt x="512" y="1"/>
                  </a:moveTo>
                  <a:cubicBezTo>
                    <a:pt x="496" y="1"/>
                    <a:pt x="479" y="3"/>
                    <a:pt x="461" y="9"/>
                  </a:cubicBezTo>
                  <a:lnTo>
                    <a:pt x="356" y="9"/>
                  </a:lnTo>
                  <a:cubicBezTo>
                    <a:pt x="293" y="30"/>
                    <a:pt x="231" y="72"/>
                    <a:pt x="189" y="114"/>
                  </a:cubicBezTo>
                  <a:cubicBezTo>
                    <a:pt x="180" y="122"/>
                    <a:pt x="172" y="134"/>
                    <a:pt x="163" y="147"/>
                  </a:cubicBezTo>
                  <a:lnTo>
                    <a:pt x="163" y="147"/>
                  </a:lnTo>
                  <a:cubicBezTo>
                    <a:pt x="147" y="158"/>
                    <a:pt x="134" y="169"/>
                    <a:pt x="126" y="177"/>
                  </a:cubicBezTo>
                  <a:cubicBezTo>
                    <a:pt x="84" y="219"/>
                    <a:pt x="63" y="260"/>
                    <a:pt x="42" y="302"/>
                  </a:cubicBezTo>
                  <a:cubicBezTo>
                    <a:pt x="21" y="365"/>
                    <a:pt x="1" y="407"/>
                    <a:pt x="1" y="470"/>
                  </a:cubicBezTo>
                  <a:lnTo>
                    <a:pt x="21" y="574"/>
                  </a:lnTo>
                  <a:cubicBezTo>
                    <a:pt x="42" y="637"/>
                    <a:pt x="63" y="700"/>
                    <a:pt x="126" y="742"/>
                  </a:cubicBezTo>
                  <a:cubicBezTo>
                    <a:pt x="147" y="763"/>
                    <a:pt x="168" y="784"/>
                    <a:pt x="210" y="804"/>
                  </a:cubicBezTo>
                  <a:cubicBezTo>
                    <a:pt x="273" y="846"/>
                    <a:pt x="335" y="846"/>
                    <a:pt x="398" y="846"/>
                  </a:cubicBezTo>
                  <a:lnTo>
                    <a:pt x="566" y="846"/>
                  </a:lnTo>
                  <a:cubicBezTo>
                    <a:pt x="581" y="830"/>
                    <a:pt x="658" y="790"/>
                    <a:pt x="666" y="790"/>
                  </a:cubicBezTo>
                  <a:cubicBezTo>
                    <a:pt x="669" y="790"/>
                    <a:pt x="664" y="794"/>
                    <a:pt x="649" y="804"/>
                  </a:cubicBezTo>
                  <a:cubicBezTo>
                    <a:pt x="691" y="784"/>
                    <a:pt x="712" y="763"/>
                    <a:pt x="733" y="742"/>
                  </a:cubicBezTo>
                  <a:cubicBezTo>
                    <a:pt x="754" y="721"/>
                    <a:pt x="775" y="679"/>
                    <a:pt x="775" y="679"/>
                  </a:cubicBezTo>
                  <a:lnTo>
                    <a:pt x="775" y="679"/>
                  </a:lnTo>
                  <a:cubicBezTo>
                    <a:pt x="771" y="683"/>
                    <a:pt x="769" y="685"/>
                    <a:pt x="769" y="685"/>
                  </a:cubicBezTo>
                  <a:cubicBezTo>
                    <a:pt x="768" y="685"/>
                    <a:pt x="796" y="654"/>
                    <a:pt x="796" y="637"/>
                  </a:cubicBezTo>
                  <a:cubicBezTo>
                    <a:pt x="817" y="616"/>
                    <a:pt x="838" y="574"/>
                    <a:pt x="838" y="553"/>
                  </a:cubicBezTo>
                  <a:cubicBezTo>
                    <a:pt x="858" y="512"/>
                    <a:pt x="858" y="470"/>
                    <a:pt x="858" y="428"/>
                  </a:cubicBezTo>
                  <a:cubicBezTo>
                    <a:pt x="858" y="407"/>
                    <a:pt x="858" y="407"/>
                    <a:pt x="858" y="386"/>
                  </a:cubicBezTo>
                  <a:cubicBezTo>
                    <a:pt x="858" y="344"/>
                    <a:pt x="858" y="281"/>
                    <a:pt x="817" y="240"/>
                  </a:cubicBezTo>
                  <a:cubicBezTo>
                    <a:pt x="817" y="198"/>
                    <a:pt x="775" y="156"/>
                    <a:pt x="754" y="114"/>
                  </a:cubicBezTo>
                  <a:cubicBezTo>
                    <a:pt x="712" y="72"/>
                    <a:pt x="670" y="51"/>
                    <a:pt x="628" y="30"/>
                  </a:cubicBezTo>
                  <a:cubicBezTo>
                    <a:pt x="584" y="16"/>
                    <a:pt x="550"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6"/>
            <p:cNvSpPr/>
            <p:nvPr/>
          </p:nvSpPr>
          <p:spPr>
            <a:xfrm>
              <a:off x="3962475" y="3000550"/>
              <a:ext cx="25125" cy="19900"/>
            </a:xfrm>
            <a:custGeom>
              <a:avLst/>
              <a:gdLst/>
              <a:ahLst/>
              <a:cxnLst/>
              <a:rect l="l" t="t" r="r" b="b"/>
              <a:pathLst>
                <a:path w="1005" h="796" extrusionOk="0">
                  <a:moveTo>
                    <a:pt x="502" y="1"/>
                  </a:moveTo>
                  <a:cubicBezTo>
                    <a:pt x="0" y="1"/>
                    <a:pt x="0" y="796"/>
                    <a:pt x="502" y="796"/>
                  </a:cubicBezTo>
                  <a:cubicBezTo>
                    <a:pt x="1005" y="796"/>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6"/>
            <p:cNvSpPr/>
            <p:nvPr/>
          </p:nvSpPr>
          <p:spPr>
            <a:xfrm>
              <a:off x="3796650" y="2953475"/>
              <a:ext cx="25650" cy="19900"/>
            </a:xfrm>
            <a:custGeom>
              <a:avLst/>
              <a:gdLst/>
              <a:ahLst/>
              <a:cxnLst/>
              <a:rect l="l" t="t" r="r" b="b"/>
              <a:pathLst>
                <a:path w="1026" h="796" extrusionOk="0">
                  <a:moveTo>
                    <a:pt x="503" y="0"/>
                  </a:moveTo>
                  <a:cubicBezTo>
                    <a:pt x="0" y="0"/>
                    <a:pt x="0"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6"/>
            <p:cNvSpPr/>
            <p:nvPr/>
          </p:nvSpPr>
          <p:spPr>
            <a:xfrm>
              <a:off x="3893950" y="2943025"/>
              <a:ext cx="21475" cy="21450"/>
            </a:xfrm>
            <a:custGeom>
              <a:avLst/>
              <a:gdLst/>
              <a:ahLst/>
              <a:cxnLst/>
              <a:rect l="l" t="t" r="r" b="b"/>
              <a:pathLst>
                <a:path w="859" h="858" extrusionOk="0">
                  <a:moveTo>
                    <a:pt x="523" y="84"/>
                  </a:moveTo>
                  <a:cubicBezTo>
                    <a:pt x="525" y="84"/>
                    <a:pt x="526" y="85"/>
                    <a:pt x="527" y="86"/>
                  </a:cubicBezTo>
                  <a:lnTo>
                    <a:pt x="527" y="86"/>
                  </a:lnTo>
                  <a:cubicBezTo>
                    <a:pt x="505" y="84"/>
                    <a:pt x="483" y="84"/>
                    <a:pt x="461" y="84"/>
                  </a:cubicBezTo>
                  <a:close/>
                  <a:moveTo>
                    <a:pt x="607" y="116"/>
                  </a:moveTo>
                  <a:lnTo>
                    <a:pt x="607" y="116"/>
                  </a:lnTo>
                  <a:cubicBezTo>
                    <a:pt x="614" y="119"/>
                    <a:pt x="620" y="122"/>
                    <a:pt x="628" y="126"/>
                  </a:cubicBezTo>
                  <a:cubicBezTo>
                    <a:pt x="612" y="126"/>
                    <a:pt x="608" y="126"/>
                    <a:pt x="607" y="116"/>
                  </a:cubicBezTo>
                  <a:close/>
                  <a:moveTo>
                    <a:pt x="733" y="230"/>
                  </a:moveTo>
                  <a:cubicBezTo>
                    <a:pt x="746" y="244"/>
                    <a:pt x="751" y="266"/>
                    <a:pt x="758" y="285"/>
                  </a:cubicBezTo>
                  <a:lnTo>
                    <a:pt x="758" y="285"/>
                  </a:lnTo>
                  <a:cubicBezTo>
                    <a:pt x="752" y="274"/>
                    <a:pt x="744" y="262"/>
                    <a:pt x="733" y="251"/>
                  </a:cubicBezTo>
                  <a:cubicBezTo>
                    <a:pt x="733" y="230"/>
                    <a:pt x="733" y="230"/>
                    <a:pt x="733" y="230"/>
                  </a:cubicBezTo>
                  <a:close/>
                  <a:moveTo>
                    <a:pt x="764" y="300"/>
                  </a:moveTo>
                  <a:lnTo>
                    <a:pt x="764" y="300"/>
                  </a:lnTo>
                  <a:cubicBezTo>
                    <a:pt x="767" y="305"/>
                    <a:pt x="770" y="310"/>
                    <a:pt x="774" y="314"/>
                  </a:cubicBezTo>
                  <a:cubicBezTo>
                    <a:pt x="774" y="314"/>
                    <a:pt x="774" y="314"/>
                    <a:pt x="766" y="306"/>
                  </a:cubicBezTo>
                  <a:lnTo>
                    <a:pt x="766" y="306"/>
                  </a:lnTo>
                  <a:cubicBezTo>
                    <a:pt x="766" y="304"/>
                    <a:pt x="765" y="302"/>
                    <a:pt x="764" y="300"/>
                  </a:cubicBezTo>
                  <a:close/>
                  <a:moveTo>
                    <a:pt x="377" y="0"/>
                  </a:moveTo>
                  <a:lnTo>
                    <a:pt x="272" y="21"/>
                  </a:lnTo>
                  <a:cubicBezTo>
                    <a:pt x="209" y="42"/>
                    <a:pt x="147" y="63"/>
                    <a:pt x="105" y="126"/>
                  </a:cubicBezTo>
                  <a:cubicBezTo>
                    <a:pt x="84" y="146"/>
                    <a:pt x="63" y="167"/>
                    <a:pt x="42" y="209"/>
                  </a:cubicBezTo>
                  <a:cubicBezTo>
                    <a:pt x="21" y="251"/>
                    <a:pt x="0" y="335"/>
                    <a:pt x="0" y="398"/>
                  </a:cubicBezTo>
                  <a:cubicBezTo>
                    <a:pt x="0" y="439"/>
                    <a:pt x="0" y="481"/>
                    <a:pt x="0" y="523"/>
                  </a:cubicBezTo>
                  <a:lnTo>
                    <a:pt x="21" y="523"/>
                  </a:lnTo>
                  <a:cubicBezTo>
                    <a:pt x="21" y="565"/>
                    <a:pt x="42" y="586"/>
                    <a:pt x="63" y="628"/>
                  </a:cubicBezTo>
                  <a:cubicBezTo>
                    <a:pt x="63" y="628"/>
                    <a:pt x="63" y="628"/>
                    <a:pt x="63" y="649"/>
                  </a:cubicBezTo>
                  <a:cubicBezTo>
                    <a:pt x="84" y="670"/>
                    <a:pt x="105" y="690"/>
                    <a:pt x="126" y="732"/>
                  </a:cubicBezTo>
                  <a:cubicBezTo>
                    <a:pt x="147" y="732"/>
                    <a:pt x="168" y="753"/>
                    <a:pt x="168" y="753"/>
                  </a:cubicBezTo>
                  <a:cubicBezTo>
                    <a:pt x="189" y="774"/>
                    <a:pt x="209" y="774"/>
                    <a:pt x="209" y="795"/>
                  </a:cubicBezTo>
                  <a:lnTo>
                    <a:pt x="230" y="795"/>
                  </a:lnTo>
                  <a:cubicBezTo>
                    <a:pt x="251" y="816"/>
                    <a:pt x="293" y="837"/>
                    <a:pt x="314" y="837"/>
                  </a:cubicBezTo>
                  <a:lnTo>
                    <a:pt x="335" y="837"/>
                  </a:lnTo>
                  <a:cubicBezTo>
                    <a:pt x="377" y="858"/>
                    <a:pt x="398" y="858"/>
                    <a:pt x="440" y="858"/>
                  </a:cubicBezTo>
                  <a:lnTo>
                    <a:pt x="461" y="858"/>
                  </a:lnTo>
                  <a:cubicBezTo>
                    <a:pt x="502" y="858"/>
                    <a:pt x="565" y="858"/>
                    <a:pt x="607" y="816"/>
                  </a:cubicBezTo>
                  <a:cubicBezTo>
                    <a:pt x="649" y="816"/>
                    <a:pt x="691" y="774"/>
                    <a:pt x="733" y="753"/>
                  </a:cubicBezTo>
                  <a:cubicBezTo>
                    <a:pt x="774" y="711"/>
                    <a:pt x="795" y="670"/>
                    <a:pt x="816" y="628"/>
                  </a:cubicBezTo>
                  <a:cubicBezTo>
                    <a:pt x="837" y="565"/>
                    <a:pt x="858" y="523"/>
                    <a:pt x="837" y="460"/>
                  </a:cubicBezTo>
                  <a:lnTo>
                    <a:pt x="837" y="356"/>
                  </a:lnTo>
                  <a:cubicBezTo>
                    <a:pt x="816" y="293"/>
                    <a:pt x="774" y="230"/>
                    <a:pt x="733" y="188"/>
                  </a:cubicBezTo>
                  <a:cubicBezTo>
                    <a:pt x="725" y="181"/>
                    <a:pt x="716" y="174"/>
                    <a:pt x="705" y="167"/>
                  </a:cubicBezTo>
                  <a:lnTo>
                    <a:pt x="705" y="167"/>
                  </a:lnTo>
                  <a:cubicBezTo>
                    <a:pt x="693" y="149"/>
                    <a:pt x="679" y="135"/>
                    <a:pt x="670" y="126"/>
                  </a:cubicBezTo>
                  <a:cubicBezTo>
                    <a:pt x="628" y="84"/>
                    <a:pt x="586" y="63"/>
                    <a:pt x="544" y="42"/>
                  </a:cubicBezTo>
                  <a:cubicBezTo>
                    <a:pt x="481" y="21"/>
                    <a:pt x="440"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6"/>
            <p:cNvSpPr/>
            <p:nvPr/>
          </p:nvSpPr>
          <p:spPr>
            <a:xfrm>
              <a:off x="4009025" y="2957125"/>
              <a:ext cx="20950" cy="21475"/>
            </a:xfrm>
            <a:custGeom>
              <a:avLst/>
              <a:gdLst/>
              <a:ahLst/>
              <a:cxnLst/>
              <a:rect l="l" t="t" r="r" b="b"/>
              <a:pathLst>
                <a:path w="838" h="859" extrusionOk="0">
                  <a:moveTo>
                    <a:pt x="377" y="1"/>
                  </a:moveTo>
                  <a:cubicBezTo>
                    <a:pt x="335" y="1"/>
                    <a:pt x="272" y="1"/>
                    <a:pt x="231" y="43"/>
                  </a:cubicBezTo>
                  <a:cubicBezTo>
                    <a:pt x="189" y="43"/>
                    <a:pt x="147" y="85"/>
                    <a:pt x="105" y="106"/>
                  </a:cubicBezTo>
                  <a:cubicBezTo>
                    <a:pt x="84" y="147"/>
                    <a:pt x="63" y="168"/>
                    <a:pt x="42" y="189"/>
                  </a:cubicBezTo>
                  <a:cubicBezTo>
                    <a:pt x="0" y="252"/>
                    <a:pt x="0" y="315"/>
                    <a:pt x="0" y="399"/>
                  </a:cubicBezTo>
                  <a:lnTo>
                    <a:pt x="0" y="503"/>
                  </a:lnTo>
                  <a:cubicBezTo>
                    <a:pt x="21" y="566"/>
                    <a:pt x="63" y="629"/>
                    <a:pt x="105" y="671"/>
                  </a:cubicBezTo>
                  <a:cubicBezTo>
                    <a:pt x="126" y="691"/>
                    <a:pt x="147" y="712"/>
                    <a:pt x="168" y="733"/>
                  </a:cubicBezTo>
                  <a:cubicBezTo>
                    <a:pt x="210" y="775"/>
                    <a:pt x="252" y="796"/>
                    <a:pt x="293" y="817"/>
                  </a:cubicBezTo>
                  <a:cubicBezTo>
                    <a:pt x="356" y="838"/>
                    <a:pt x="398" y="859"/>
                    <a:pt x="461" y="859"/>
                  </a:cubicBezTo>
                  <a:cubicBezTo>
                    <a:pt x="503" y="859"/>
                    <a:pt x="565" y="838"/>
                    <a:pt x="607" y="817"/>
                  </a:cubicBezTo>
                  <a:cubicBezTo>
                    <a:pt x="649" y="796"/>
                    <a:pt x="691" y="775"/>
                    <a:pt x="733" y="733"/>
                  </a:cubicBezTo>
                  <a:cubicBezTo>
                    <a:pt x="754" y="712"/>
                    <a:pt x="775" y="691"/>
                    <a:pt x="796" y="650"/>
                  </a:cubicBezTo>
                  <a:cubicBezTo>
                    <a:pt x="837" y="587"/>
                    <a:pt x="837" y="524"/>
                    <a:pt x="837" y="461"/>
                  </a:cubicBezTo>
                  <a:lnTo>
                    <a:pt x="837" y="357"/>
                  </a:lnTo>
                  <a:cubicBezTo>
                    <a:pt x="816" y="294"/>
                    <a:pt x="775" y="231"/>
                    <a:pt x="733" y="189"/>
                  </a:cubicBezTo>
                  <a:cubicBezTo>
                    <a:pt x="712" y="168"/>
                    <a:pt x="691" y="147"/>
                    <a:pt x="670" y="126"/>
                  </a:cubicBezTo>
                  <a:lnTo>
                    <a:pt x="670" y="106"/>
                  </a:lnTo>
                  <a:cubicBezTo>
                    <a:pt x="628" y="85"/>
                    <a:pt x="586" y="43"/>
                    <a:pt x="544" y="43"/>
                  </a:cubicBezTo>
                  <a:cubicBezTo>
                    <a:pt x="482" y="1"/>
                    <a:pt x="440"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6"/>
            <p:cNvSpPr/>
            <p:nvPr/>
          </p:nvSpPr>
          <p:spPr>
            <a:xfrm>
              <a:off x="4074925" y="2997200"/>
              <a:ext cx="21475" cy="21175"/>
            </a:xfrm>
            <a:custGeom>
              <a:avLst/>
              <a:gdLst/>
              <a:ahLst/>
              <a:cxnLst/>
              <a:rect l="l" t="t" r="r" b="b"/>
              <a:pathLst>
                <a:path w="859" h="847" extrusionOk="0">
                  <a:moveTo>
                    <a:pt x="754" y="218"/>
                  </a:moveTo>
                  <a:cubicBezTo>
                    <a:pt x="754" y="228"/>
                    <a:pt x="755" y="237"/>
                    <a:pt x="757" y="245"/>
                  </a:cubicBezTo>
                  <a:lnTo>
                    <a:pt x="757" y="245"/>
                  </a:lnTo>
                  <a:cubicBezTo>
                    <a:pt x="756" y="243"/>
                    <a:pt x="755" y="241"/>
                    <a:pt x="754" y="239"/>
                  </a:cubicBezTo>
                  <a:cubicBezTo>
                    <a:pt x="754" y="239"/>
                    <a:pt x="754" y="218"/>
                    <a:pt x="754" y="218"/>
                  </a:cubicBezTo>
                  <a:close/>
                  <a:moveTo>
                    <a:pt x="86" y="319"/>
                  </a:moveTo>
                  <a:cubicBezTo>
                    <a:pt x="85" y="341"/>
                    <a:pt x="85" y="364"/>
                    <a:pt x="85" y="386"/>
                  </a:cubicBezTo>
                  <a:lnTo>
                    <a:pt x="85" y="323"/>
                  </a:lnTo>
                  <a:cubicBezTo>
                    <a:pt x="85" y="322"/>
                    <a:pt x="86" y="320"/>
                    <a:pt x="86" y="319"/>
                  </a:cubicBezTo>
                  <a:close/>
                  <a:moveTo>
                    <a:pt x="512" y="0"/>
                  </a:moveTo>
                  <a:cubicBezTo>
                    <a:pt x="496" y="0"/>
                    <a:pt x="480" y="3"/>
                    <a:pt x="461" y="9"/>
                  </a:cubicBezTo>
                  <a:lnTo>
                    <a:pt x="294" y="9"/>
                  </a:lnTo>
                  <a:cubicBezTo>
                    <a:pt x="231" y="30"/>
                    <a:pt x="168" y="72"/>
                    <a:pt x="126" y="114"/>
                  </a:cubicBezTo>
                  <a:cubicBezTo>
                    <a:pt x="105" y="135"/>
                    <a:pt x="85" y="176"/>
                    <a:pt x="64" y="197"/>
                  </a:cubicBezTo>
                  <a:cubicBezTo>
                    <a:pt x="22" y="260"/>
                    <a:pt x="1" y="323"/>
                    <a:pt x="1" y="386"/>
                  </a:cubicBezTo>
                  <a:cubicBezTo>
                    <a:pt x="1" y="386"/>
                    <a:pt x="1" y="407"/>
                    <a:pt x="1" y="407"/>
                  </a:cubicBezTo>
                  <a:cubicBezTo>
                    <a:pt x="22" y="448"/>
                    <a:pt x="22" y="469"/>
                    <a:pt x="22" y="511"/>
                  </a:cubicBezTo>
                  <a:cubicBezTo>
                    <a:pt x="22" y="511"/>
                    <a:pt x="22" y="511"/>
                    <a:pt x="22" y="532"/>
                  </a:cubicBezTo>
                  <a:cubicBezTo>
                    <a:pt x="43" y="553"/>
                    <a:pt x="43" y="595"/>
                    <a:pt x="64" y="616"/>
                  </a:cubicBezTo>
                  <a:cubicBezTo>
                    <a:pt x="64" y="616"/>
                    <a:pt x="64" y="637"/>
                    <a:pt x="64" y="637"/>
                  </a:cubicBezTo>
                  <a:cubicBezTo>
                    <a:pt x="85" y="658"/>
                    <a:pt x="105" y="679"/>
                    <a:pt x="126" y="720"/>
                  </a:cubicBezTo>
                  <a:lnTo>
                    <a:pt x="147" y="720"/>
                  </a:lnTo>
                  <a:cubicBezTo>
                    <a:pt x="168" y="741"/>
                    <a:pt x="189" y="762"/>
                    <a:pt x="210" y="783"/>
                  </a:cubicBezTo>
                  <a:lnTo>
                    <a:pt x="231" y="783"/>
                  </a:lnTo>
                  <a:cubicBezTo>
                    <a:pt x="315" y="825"/>
                    <a:pt x="336" y="825"/>
                    <a:pt x="440" y="846"/>
                  </a:cubicBezTo>
                  <a:lnTo>
                    <a:pt x="545" y="825"/>
                  </a:lnTo>
                  <a:cubicBezTo>
                    <a:pt x="587" y="804"/>
                    <a:pt x="608" y="804"/>
                    <a:pt x="649" y="783"/>
                  </a:cubicBezTo>
                  <a:cubicBezTo>
                    <a:pt x="670" y="762"/>
                    <a:pt x="670" y="762"/>
                    <a:pt x="691" y="741"/>
                  </a:cubicBezTo>
                  <a:cubicBezTo>
                    <a:pt x="712" y="741"/>
                    <a:pt x="712" y="720"/>
                    <a:pt x="733" y="720"/>
                  </a:cubicBezTo>
                  <a:cubicBezTo>
                    <a:pt x="754" y="679"/>
                    <a:pt x="775" y="658"/>
                    <a:pt x="796" y="616"/>
                  </a:cubicBezTo>
                  <a:cubicBezTo>
                    <a:pt x="796" y="616"/>
                    <a:pt x="838" y="553"/>
                    <a:pt x="838" y="511"/>
                  </a:cubicBezTo>
                  <a:lnTo>
                    <a:pt x="859" y="407"/>
                  </a:lnTo>
                  <a:cubicBezTo>
                    <a:pt x="859" y="407"/>
                    <a:pt x="859" y="407"/>
                    <a:pt x="859" y="386"/>
                  </a:cubicBezTo>
                  <a:cubicBezTo>
                    <a:pt x="859" y="344"/>
                    <a:pt x="859" y="281"/>
                    <a:pt x="838" y="239"/>
                  </a:cubicBezTo>
                  <a:cubicBezTo>
                    <a:pt x="817" y="197"/>
                    <a:pt x="775" y="156"/>
                    <a:pt x="754" y="114"/>
                  </a:cubicBezTo>
                  <a:cubicBezTo>
                    <a:pt x="712" y="72"/>
                    <a:pt x="670" y="51"/>
                    <a:pt x="629" y="30"/>
                  </a:cubicBezTo>
                  <a:cubicBezTo>
                    <a:pt x="584" y="15"/>
                    <a:pt x="550"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6"/>
            <p:cNvSpPr/>
            <p:nvPr/>
          </p:nvSpPr>
          <p:spPr>
            <a:xfrm>
              <a:off x="3573825" y="3253700"/>
              <a:ext cx="163725" cy="59625"/>
            </a:xfrm>
            <a:custGeom>
              <a:avLst/>
              <a:gdLst/>
              <a:ahLst/>
              <a:cxnLst/>
              <a:rect l="l" t="t" r="r" b="b"/>
              <a:pathLst>
                <a:path w="6549" h="2385" extrusionOk="0">
                  <a:moveTo>
                    <a:pt x="464" y="0"/>
                  </a:moveTo>
                  <a:cubicBezTo>
                    <a:pt x="0" y="0"/>
                    <a:pt x="13" y="735"/>
                    <a:pt x="502" y="776"/>
                  </a:cubicBezTo>
                  <a:cubicBezTo>
                    <a:pt x="2385" y="943"/>
                    <a:pt x="4122" y="1801"/>
                    <a:pt x="5900" y="2366"/>
                  </a:cubicBezTo>
                  <a:cubicBezTo>
                    <a:pt x="5943" y="2379"/>
                    <a:pt x="5983" y="2385"/>
                    <a:pt x="6021" y="2385"/>
                  </a:cubicBezTo>
                  <a:cubicBezTo>
                    <a:pt x="6413" y="2385"/>
                    <a:pt x="6549" y="1746"/>
                    <a:pt x="6110" y="1613"/>
                  </a:cubicBezTo>
                  <a:cubicBezTo>
                    <a:pt x="4268" y="1006"/>
                    <a:pt x="2469" y="148"/>
                    <a:pt x="502" y="2"/>
                  </a:cubicBezTo>
                  <a:cubicBezTo>
                    <a:pt x="489" y="1"/>
                    <a:pt x="476"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6"/>
            <p:cNvSpPr/>
            <p:nvPr/>
          </p:nvSpPr>
          <p:spPr>
            <a:xfrm>
              <a:off x="3567675" y="3199250"/>
              <a:ext cx="205350" cy="93025"/>
            </a:xfrm>
            <a:custGeom>
              <a:avLst/>
              <a:gdLst/>
              <a:ahLst/>
              <a:cxnLst/>
              <a:rect l="l" t="t" r="r" b="b"/>
              <a:pathLst>
                <a:path w="8214" h="3721" extrusionOk="0">
                  <a:moveTo>
                    <a:pt x="509" y="0"/>
                  </a:moveTo>
                  <a:cubicBezTo>
                    <a:pt x="128" y="0"/>
                    <a:pt x="1" y="627"/>
                    <a:pt x="434" y="778"/>
                  </a:cubicBezTo>
                  <a:cubicBezTo>
                    <a:pt x="2820" y="1594"/>
                    <a:pt x="5268" y="2368"/>
                    <a:pt x="7444" y="3665"/>
                  </a:cubicBezTo>
                  <a:cubicBezTo>
                    <a:pt x="7511" y="3704"/>
                    <a:pt x="7578" y="3721"/>
                    <a:pt x="7640" y="3721"/>
                  </a:cubicBezTo>
                  <a:cubicBezTo>
                    <a:pt x="7985" y="3721"/>
                    <a:pt x="8213" y="3208"/>
                    <a:pt x="7841" y="2996"/>
                  </a:cubicBezTo>
                  <a:cubicBezTo>
                    <a:pt x="5602" y="1657"/>
                    <a:pt x="3092" y="861"/>
                    <a:pt x="644" y="25"/>
                  </a:cubicBezTo>
                  <a:cubicBezTo>
                    <a:pt x="596" y="8"/>
                    <a:pt x="551"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6"/>
            <p:cNvSpPr/>
            <p:nvPr/>
          </p:nvSpPr>
          <p:spPr>
            <a:xfrm>
              <a:off x="3601025" y="3147800"/>
              <a:ext cx="210825" cy="109225"/>
            </a:xfrm>
            <a:custGeom>
              <a:avLst/>
              <a:gdLst/>
              <a:ahLst/>
              <a:cxnLst/>
              <a:rect l="l" t="t" r="r" b="b"/>
              <a:pathLst>
                <a:path w="8433" h="4369" extrusionOk="0">
                  <a:moveTo>
                    <a:pt x="615" y="0"/>
                  </a:moveTo>
                  <a:cubicBezTo>
                    <a:pt x="286" y="0"/>
                    <a:pt x="0" y="391"/>
                    <a:pt x="314" y="639"/>
                  </a:cubicBezTo>
                  <a:cubicBezTo>
                    <a:pt x="1423" y="1538"/>
                    <a:pt x="2804" y="1915"/>
                    <a:pt x="4080" y="2480"/>
                  </a:cubicBezTo>
                  <a:cubicBezTo>
                    <a:pt x="5315" y="3003"/>
                    <a:pt x="6465" y="3735"/>
                    <a:pt x="7658" y="4321"/>
                  </a:cubicBezTo>
                  <a:cubicBezTo>
                    <a:pt x="7721" y="4354"/>
                    <a:pt x="7783" y="4369"/>
                    <a:pt x="7842" y="4369"/>
                  </a:cubicBezTo>
                  <a:cubicBezTo>
                    <a:pt x="8194" y="4369"/>
                    <a:pt x="8432" y="3849"/>
                    <a:pt x="8056" y="3652"/>
                  </a:cubicBezTo>
                  <a:cubicBezTo>
                    <a:pt x="6884" y="3066"/>
                    <a:pt x="5775" y="2375"/>
                    <a:pt x="4582" y="1831"/>
                  </a:cubicBezTo>
                  <a:cubicBezTo>
                    <a:pt x="3348" y="1287"/>
                    <a:pt x="1925" y="932"/>
                    <a:pt x="879" y="95"/>
                  </a:cubicBezTo>
                  <a:cubicBezTo>
                    <a:pt x="795" y="28"/>
                    <a:pt x="703"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6"/>
            <p:cNvSpPr/>
            <p:nvPr/>
          </p:nvSpPr>
          <p:spPr>
            <a:xfrm>
              <a:off x="3650200" y="3102000"/>
              <a:ext cx="244075" cy="150625"/>
            </a:xfrm>
            <a:custGeom>
              <a:avLst/>
              <a:gdLst/>
              <a:ahLst/>
              <a:cxnLst/>
              <a:rect l="l" t="t" r="r" b="b"/>
              <a:pathLst>
                <a:path w="9763" h="6025" extrusionOk="0">
                  <a:moveTo>
                    <a:pt x="463" y="0"/>
                  </a:moveTo>
                  <a:cubicBezTo>
                    <a:pt x="0" y="0"/>
                    <a:pt x="13" y="735"/>
                    <a:pt x="502" y="776"/>
                  </a:cubicBezTo>
                  <a:cubicBezTo>
                    <a:pt x="2155" y="902"/>
                    <a:pt x="3682" y="1885"/>
                    <a:pt x="5001" y="2826"/>
                  </a:cubicBezTo>
                  <a:cubicBezTo>
                    <a:pt x="6382" y="3810"/>
                    <a:pt x="7658" y="4940"/>
                    <a:pt x="9039" y="5944"/>
                  </a:cubicBezTo>
                  <a:cubicBezTo>
                    <a:pt x="9110" y="6000"/>
                    <a:pt x="9181" y="6024"/>
                    <a:pt x="9247" y="6024"/>
                  </a:cubicBezTo>
                  <a:cubicBezTo>
                    <a:pt x="9553" y="6024"/>
                    <a:pt x="9763" y="5515"/>
                    <a:pt x="9436" y="5275"/>
                  </a:cubicBezTo>
                  <a:cubicBezTo>
                    <a:pt x="7993" y="4228"/>
                    <a:pt x="6674" y="3036"/>
                    <a:pt x="5210" y="2031"/>
                  </a:cubicBezTo>
                  <a:cubicBezTo>
                    <a:pt x="3829" y="1048"/>
                    <a:pt x="2239" y="127"/>
                    <a:pt x="502" y="2"/>
                  </a:cubicBezTo>
                  <a:cubicBezTo>
                    <a:pt x="489" y="1"/>
                    <a:pt x="476"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6"/>
            <p:cNvSpPr/>
            <p:nvPr/>
          </p:nvSpPr>
          <p:spPr>
            <a:xfrm>
              <a:off x="3741675" y="3077175"/>
              <a:ext cx="235275" cy="177100"/>
            </a:xfrm>
            <a:custGeom>
              <a:avLst/>
              <a:gdLst/>
              <a:ahLst/>
              <a:cxnLst/>
              <a:rect l="l" t="t" r="r" b="b"/>
              <a:pathLst>
                <a:path w="9411" h="7084" extrusionOk="0">
                  <a:moveTo>
                    <a:pt x="566" y="0"/>
                  </a:moveTo>
                  <a:cubicBezTo>
                    <a:pt x="273" y="0"/>
                    <a:pt x="0" y="390"/>
                    <a:pt x="274" y="681"/>
                  </a:cubicBezTo>
                  <a:cubicBezTo>
                    <a:pt x="1446" y="1936"/>
                    <a:pt x="2953" y="2815"/>
                    <a:pt x="4376" y="3757"/>
                  </a:cubicBezTo>
                  <a:cubicBezTo>
                    <a:pt x="5108" y="4217"/>
                    <a:pt x="5798" y="4698"/>
                    <a:pt x="6468" y="5263"/>
                  </a:cubicBezTo>
                  <a:cubicBezTo>
                    <a:pt x="7158" y="5891"/>
                    <a:pt x="7849" y="6519"/>
                    <a:pt x="8644" y="7021"/>
                  </a:cubicBezTo>
                  <a:cubicBezTo>
                    <a:pt x="8714" y="7064"/>
                    <a:pt x="8783" y="7083"/>
                    <a:pt x="8848" y="7083"/>
                  </a:cubicBezTo>
                  <a:cubicBezTo>
                    <a:pt x="9189" y="7083"/>
                    <a:pt x="9411" y="6559"/>
                    <a:pt x="9041" y="6330"/>
                  </a:cubicBezTo>
                  <a:cubicBezTo>
                    <a:pt x="8267" y="5849"/>
                    <a:pt x="7577" y="5200"/>
                    <a:pt x="6886" y="4594"/>
                  </a:cubicBezTo>
                  <a:cubicBezTo>
                    <a:pt x="6259" y="4071"/>
                    <a:pt x="5568" y="3589"/>
                    <a:pt x="4878" y="3129"/>
                  </a:cubicBezTo>
                  <a:cubicBezTo>
                    <a:pt x="3455" y="2208"/>
                    <a:pt x="1990" y="1371"/>
                    <a:pt x="818" y="116"/>
                  </a:cubicBezTo>
                  <a:cubicBezTo>
                    <a:pt x="742" y="35"/>
                    <a:pt x="65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6"/>
            <p:cNvSpPr/>
            <p:nvPr/>
          </p:nvSpPr>
          <p:spPr>
            <a:xfrm>
              <a:off x="3868425" y="3112150"/>
              <a:ext cx="145350" cy="120675"/>
            </a:xfrm>
            <a:custGeom>
              <a:avLst/>
              <a:gdLst/>
              <a:ahLst/>
              <a:cxnLst/>
              <a:rect l="l" t="t" r="r" b="b"/>
              <a:pathLst>
                <a:path w="5814" h="4827" extrusionOk="0">
                  <a:moveTo>
                    <a:pt x="574" y="1"/>
                  </a:moveTo>
                  <a:cubicBezTo>
                    <a:pt x="228" y="1"/>
                    <a:pt x="1" y="513"/>
                    <a:pt x="373" y="726"/>
                  </a:cubicBezTo>
                  <a:cubicBezTo>
                    <a:pt x="2130" y="1772"/>
                    <a:pt x="3469" y="3362"/>
                    <a:pt x="4955" y="4722"/>
                  </a:cubicBezTo>
                  <a:cubicBezTo>
                    <a:pt x="5038" y="4796"/>
                    <a:pt x="5130" y="4827"/>
                    <a:pt x="5219" y="4827"/>
                  </a:cubicBezTo>
                  <a:cubicBezTo>
                    <a:pt x="5534" y="4827"/>
                    <a:pt x="5814" y="4435"/>
                    <a:pt x="5520" y="4157"/>
                  </a:cubicBezTo>
                  <a:cubicBezTo>
                    <a:pt x="3971" y="2755"/>
                    <a:pt x="2591" y="1123"/>
                    <a:pt x="770" y="56"/>
                  </a:cubicBezTo>
                  <a:cubicBezTo>
                    <a:pt x="703" y="18"/>
                    <a:pt x="636"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6"/>
            <p:cNvSpPr/>
            <p:nvPr/>
          </p:nvSpPr>
          <p:spPr>
            <a:xfrm>
              <a:off x="3981300" y="3133100"/>
              <a:ext cx="82675" cy="85725"/>
            </a:xfrm>
            <a:custGeom>
              <a:avLst/>
              <a:gdLst/>
              <a:ahLst/>
              <a:cxnLst/>
              <a:rect l="l" t="t" r="r" b="b"/>
              <a:pathLst>
                <a:path w="3307" h="3429" extrusionOk="0">
                  <a:moveTo>
                    <a:pt x="440" y="0"/>
                  </a:moveTo>
                  <a:cubicBezTo>
                    <a:pt x="344" y="0"/>
                    <a:pt x="249" y="37"/>
                    <a:pt x="168" y="118"/>
                  </a:cubicBezTo>
                  <a:cubicBezTo>
                    <a:pt x="21" y="264"/>
                    <a:pt x="0" y="536"/>
                    <a:pt x="168" y="683"/>
                  </a:cubicBezTo>
                  <a:cubicBezTo>
                    <a:pt x="1089" y="1457"/>
                    <a:pt x="1758" y="2461"/>
                    <a:pt x="2616" y="3319"/>
                  </a:cubicBezTo>
                  <a:cubicBezTo>
                    <a:pt x="2689" y="3392"/>
                    <a:pt x="2789" y="3429"/>
                    <a:pt x="2888" y="3429"/>
                  </a:cubicBezTo>
                  <a:cubicBezTo>
                    <a:pt x="2987" y="3429"/>
                    <a:pt x="3087" y="3392"/>
                    <a:pt x="3160" y="3319"/>
                  </a:cubicBezTo>
                  <a:cubicBezTo>
                    <a:pt x="3306" y="3173"/>
                    <a:pt x="3306" y="2922"/>
                    <a:pt x="3160" y="2775"/>
                  </a:cubicBezTo>
                  <a:cubicBezTo>
                    <a:pt x="2323" y="1917"/>
                    <a:pt x="1653" y="892"/>
                    <a:pt x="733" y="118"/>
                  </a:cubicBezTo>
                  <a:cubicBezTo>
                    <a:pt x="646" y="42"/>
                    <a:pt x="543"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6"/>
            <p:cNvSpPr/>
            <p:nvPr/>
          </p:nvSpPr>
          <p:spPr>
            <a:xfrm>
              <a:off x="4041975" y="3112150"/>
              <a:ext cx="126725" cy="124550"/>
            </a:xfrm>
            <a:custGeom>
              <a:avLst/>
              <a:gdLst/>
              <a:ahLst/>
              <a:cxnLst/>
              <a:rect l="l" t="t" r="r" b="b"/>
              <a:pathLst>
                <a:path w="5069" h="4982" extrusionOk="0">
                  <a:moveTo>
                    <a:pt x="478" y="1"/>
                  </a:moveTo>
                  <a:cubicBezTo>
                    <a:pt x="342" y="1"/>
                    <a:pt x="199" y="87"/>
                    <a:pt x="126" y="203"/>
                  </a:cubicBezTo>
                  <a:cubicBezTo>
                    <a:pt x="1" y="391"/>
                    <a:pt x="84" y="621"/>
                    <a:pt x="273" y="726"/>
                  </a:cubicBezTo>
                  <a:cubicBezTo>
                    <a:pt x="1842" y="1835"/>
                    <a:pt x="2888" y="3509"/>
                    <a:pt x="4227" y="4869"/>
                  </a:cubicBezTo>
                  <a:cubicBezTo>
                    <a:pt x="4307" y="4948"/>
                    <a:pt x="4397" y="4982"/>
                    <a:pt x="4485" y="4982"/>
                  </a:cubicBezTo>
                  <a:cubicBezTo>
                    <a:pt x="4790" y="4982"/>
                    <a:pt x="5068" y="4580"/>
                    <a:pt x="4792" y="4304"/>
                  </a:cubicBezTo>
                  <a:cubicBezTo>
                    <a:pt x="3390" y="2902"/>
                    <a:pt x="2302" y="1207"/>
                    <a:pt x="649" y="56"/>
                  </a:cubicBezTo>
                  <a:cubicBezTo>
                    <a:pt x="598" y="18"/>
                    <a:pt x="539"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6"/>
            <p:cNvSpPr/>
            <p:nvPr/>
          </p:nvSpPr>
          <p:spPr>
            <a:xfrm>
              <a:off x="4081675" y="3077175"/>
              <a:ext cx="125400" cy="107025"/>
            </a:xfrm>
            <a:custGeom>
              <a:avLst/>
              <a:gdLst/>
              <a:ahLst/>
              <a:cxnLst/>
              <a:rect l="l" t="t" r="r" b="b"/>
              <a:pathLst>
                <a:path w="5016" h="4281" extrusionOk="0">
                  <a:moveTo>
                    <a:pt x="567" y="0"/>
                  </a:moveTo>
                  <a:cubicBezTo>
                    <a:pt x="274" y="0"/>
                    <a:pt x="0" y="390"/>
                    <a:pt x="275" y="681"/>
                  </a:cubicBezTo>
                  <a:cubicBezTo>
                    <a:pt x="1488" y="1978"/>
                    <a:pt x="2744" y="3275"/>
                    <a:pt x="4250" y="4217"/>
                  </a:cubicBezTo>
                  <a:cubicBezTo>
                    <a:pt x="4322" y="4261"/>
                    <a:pt x="4393" y="4281"/>
                    <a:pt x="4459" y="4281"/>
                  </a:cubicBezTo>
                  <a:cubicBezTo>
                    <a:pt x="4797" y="4281"/>
                    <a:pt x="5015" y="3775"/>
                    <a:pt x="4648" y="3547"/>
                  </a:cubicBezTo>
                  <a:cubicBezTo>
                    <a:pt x="3183" y="2648"/>
                    <a:pt x="1991" y="1371"/>
                    <a:pt x="819" y="116"/>
                  </a:cubicBezTo>
                  <a:cubicBezTo>
                    <a:pt x="742" y="35"/>
                    <a:pt x="65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6"/>
            <p:cNvSpPr/>
            <p:nvPr/>
          </p:nvSpPr>
          <p:spPr>
            <a:xfrm>
              <a:off x="4124625" y="3060050"/>
              <a:ext cx="87900" cy="80525"/>
            </a:xfrm>
            <a:custGeom>
              <a:avLst/>
              <a:gdLst/>
              <a:ahLst/>
              <a:cxnLst/>
              <a:rect l="l" t="t" r="r" b="b"/>
              <a:pathLst>
                <a:path w="3516" h="3221" extrusionOk="0">
                  <a:moveTo>
                    <a:pt x="437" y="1"/>
                  </a:moveTo>
                  <a:cubicBezTo>
                    <a:pt x="335" y="1"/>
                    <a:pt x="231" y="37"/>
                    <a:pt x="147" y="111"/>
                  </a:cubicBezTo>
                  <a:cubicBezTo>
                    <a:pt x="1" y="257"/>
                    <a:pt x="1" y="508"/>
                    <a:pt x="147" y="675"/>
                  </a:cubicBezTo>
                  <a:cubicBezTo>
                    <a:pt x="1005" y="1512"/>
                    <a:pt x="1884" y="2328"/>
                    <a:pt x="2804" y="3103"/>
                  </a:cubicBezTo>
                  <a:cubicBezTo>
                    <a:pt x="2891" y="3178"/>
                    <a:pt x="2994" y="3220"/>
                    <a:pt x="3097" y="3220"/>
                  </a:cubicBezTo>
                  <a:cubicBezTo>
                    <a:pt x="3193" y="3220"/>
                    <a:pt x="3288" y="3184"/>
                    <a:pt x="3369" y="3103"/>
                  </a:cubicBezTo>
                  <a:cubicBezTo>
                    <a:pt x="3495" y="2956"/>
                    <a:pt x="3516" y="2684"/>
                    <a:pt x="3369" y="2559"/>
                  </a:cubicBezTo>
                  <a:cubicBezTo>
                    <a:pt x="2449" y="1784"/>
                    <a:pt x="1570" y="968"/>
                    <a:pt x="712" y="111"/>
                  </a:cubicBezTo>
                  <a:cubicBezTo>
                    <a:pt x="639" y="37"/>
                    <a:pt x="539"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6"/>
            <p:cNvSpPr/>
            <p:nvPr/>
          </p:nvSpPr>
          <p:spPr>
            <a:xfrm>
              <a:off x="4106325" y="3312850"/>
              <a:ext cx="65925" cy="49225"/>
            </a:xfrm>
            <a:custGeom>
              <a:avLst/>
              <a:gdLst/>
              <a:ahLst/>
              <a:cxnLst/>
              <a:rect l="l" t="t" r="r" b="b"/>
              <a:pathLst>
                <a:path w="2637" h="1969" extrusionOk="0">
                  <a:moveTo>
                    <a:pt x="2220" y="1"/>
                  </a:moveTo>
                  <a:cubicBezTo>
                    <a:pt x="2080" y="1"/>
                    <a:pt x="1933" y="61"/>
                    <a:pt x="1862" y="188"/>
                  </a:cubicBezTo>
                  <a:cubicBezTo>
                    <a:pt x="1842" y="272"/>
                    <a:pt x="1779" y="356"/>
                    <a:pt x="1737" y="418"/>
                  </a:cubicBezTo>
                  <a:cubicBezTo>
                    <a:pt x="1716" y="439"/>
                    <a:pt x="1695" y="460"/>
                    <a:pt x="1695" y="481"/>
                  </a:cubicBezTo>
                  <a:cubicBezTo>
                    <a:pt x="1653" y="523"/>
                    <a:pt x="1632" y="544"/>
                    <a:pt x="1611" y="586"/>
                  </a:cubicBezTo>
                  <a:cubicBezTo>
                    <a:pt x="1549" y="649"/>
                    <a:pt x="1465" y="711"/>
                    <a:pt x="1402" y="753"/>
                  </a:cubicBezTo>
                  <a:cubicBezTo>
                    <a:pt x="1381" y="774"/>
                    <a:pt x="1360" y="795"/>
                    <a:pt x="1339" y="795"/>
                  </a:cubicBezTo>
                  <a:cubicBezTo>
                    <a:pt x="1318" y="837"/>
                    <a:pt x="1277" y="858"/>
                    <a:pt x="1235" y="879"/>
                  </a:cubicBezTo>
                  <a:cubicBezTo>
                    <a:pt x="1172" y="921"/>
                    <a:pt x="1088" y="963"/>
                    <a:pt x="1005" y="1004"/>
                  </a:cubicBezTo>
                  <a:cubicBezTo>
                    <a:pt x="984" y="1004"/>
                    <a:pt x="963" y="1025"/>
                    <a:pt x="942" y="1025"/>
                  </a:cubicBezTo>
                  <a:cubicBezTo>
                    <a:pt x="932" y="1035"/>
                    <a:pt x="926" y="1041"/>
                    <a:pt x="923" y="1045"/>
                  </a:cubicBezTo>
                  <a:lnTo>
                    <a:pt x="923" y="1045"/>
                  </a:lnTo>
                  <a:cubicBezTo>
                    <a:pt x="894" y="1057"/>
                    <a:pt x="866" y="1067"/>
                    <a:pt x="837" y="1067"/>
                  </a:cubicBezTo>
                  <a:cubicBezTo>
                    <a:pt x="753" y="1109"/>
                    <a:pt x="670" y="1130"/>
                    <a:pt x="565" y="1151"/>
                  </a:cubicBezTo>
                  <a:cubicBezTo>
                    <a:pt x="544" y="1151"/>
                    <a:pt x="502" y="1172"/>
                    <a:pt x="461" y="1172"/>
                  </a:cubicBezTo>
                  <a:cubicBezTo>
                    <a:pt x="440" y="1172"/>
                    <a:pt x="419" y="1172"/>
                    <a:pt x="398" y="1193"/>
                  </a:cubicBezTo>
                  <a:cubicBezTo>
                    <a:pt x="419" y="1172"/>
                    <a:pt x="419" y="1172"/>
                    <a:pt x="440" y="1172"/>
                  </a:cubicBezTo>
                  <a:lnTo>
                    <a:pt x="398" y="1172"/>
                  </a:lnTo>
                  <a:cubicBezTo>
                    <a:pt x="189" y="1214"/>
                    <a:pt x="0" y="1339"/>
                    <a:pt x="0" y="1569"/>
                  </a:cubicBezTo>
                  <a:cubicBezTo>
                    <a:pt x="20" y="1750"/>
                    <a:pt x="175" y="1968"/>
                    <a:pt x="371" y="1968"/>
                  </a:cubicBezTo>
                  <a:cubicBezTo>
                    <a:pt x="380" y="1968"/>
                    <a:pt x="389" y="1968"/>
                    <a:pt x="398" y="1967"/>
                  </a:cubicBezTo>
                  <a:cubicBezTo>
                    <a:pt x="1277" y="1883"/>
                    <a:pt x="2134" y="1402"/>
                    <a:pt x="2553" y="586"/>
                  </a:cubicBezTo>
                  <a:cubicBezTo>
                    <a:pt x="2637" y="398"/>
                    <a:pt x="2595" y="146"/>
                    <a:pt x="2406" y="42"/>
                  </a:cubicBezTo>
                  <a:cubicBezTo>
                    <a:pt x="2352" y="15"/>
                    <a:pt x="2287" y="1"/>
                    <a:pt x="2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6"/>
            <p:cNvSpPr/>
            <p:nvPr/>
          </p:nvSpPr>
          <p:spPr>
            <a:xfrm>
              <a:off x="4124625" y="3335525"/>
              <a:ext cx="70650" cy="56025"/>
            </a:xfrm>
            <a:custGeom>
              <a:avLst/>
              <a:gdLst/>
              <a:ahLst/>
              <a:cxnLst/>
              <a:rect l="l" t="t" r="r" b="b"/>
              <a:pathLst>
                <a:path w="2826" h="2241" extrusionOk="0">
                  <a:moveTo>
                    <a:pt x="712" y="1353"/>
                  </a:moveTo>
                  <a:cubicBezTo>
                    <a:pt x="685" y="1353"/>
                    <a:pt x="667" y="1370"/>
                    <a:pt x="674" y="1371"/>
                  </a:cubicBezTo>
                  <a:lnTo>
                    <a:pt x="674" y="1371"/>
                  </a:lnTo>
                  <a:cubicBezTo>
                    <a:pt x="688" y="1362"/>
                    <a:pt x="702" y="1353"/>
                    <a:pt x="712" y="1353"/>
                  </a:cubicBezTo>
                  <a:close/>
                  <a:moveTo>
                    <a:pt x="2376" y="0"/>
                  </a:moveTo>
                  <a:cubicBezTo>
                    <a:pt x="2280" y="0"/>
                    <a:pt x="2185" y="37"/>
                    <a:pt x="2114" y="118"/>
                  </a:cubicBezTo>
                  <a:cubicBezTo>
                    <a:pt x="1842" y="411"/>
                    <a:pt x="1591" y="725"/>
                    <a:pt x="1277" y="976"/>
                  </a:cubicBezTo>
                  <a:cubicBezTo>
                    <a:pt x="1256" y="1018"/>
                    <a:pt x="1214" y="1039"/>
                    <a:pt x="1172" y="1081"/>
                  </a:cubicBezTo>
                  <a:cubicBezTo>
                    <a:pt x="1158" y="1081"/>
                    <a:pt x="1126" y="1109"/>
                    <a:pt x="1130" y="1109"/>
                  </a:cubicBezTo>
                  <a:cubicBezTo>
                    <a:pt x="1133" y="1109"/>
                    <a:pt x="1144" y="1102"/>
                    <a:pt x="1172" y="1081"/>
                  </a:cubicBezTo>
                  <a:lnTo>
                    <a:pt x="1172" y="1081"/>
                  </a:lnTo>
                  <a:cubicBezTo>
                    <a:pt x="1151" y="1102"/>
                    <a:pt x="1130" y="1123"/>
                    <a:pt x="1110" y="1123"/>
                  </a:cubicBezTo>
                  <a:cubicBezTo>
                    <a:pt x="1026" y="1185"/>
                    <a:pt x="942" y="1248"/>
                    <a:pt x="858" y="1290"/>
                  </a:cubicBezTo>
                  <a:cubicBezTo>
                    <a:pt x="796" y="1311"/>
                    <a:pt x="754" y="1332"/>
                    <a:pt x="712" y="1353"/>
                  </a:cubicBezTo>
                  <a:cubicBezTo>
                    <a:pt x="691" y="1367"/>
                    <a:pt x="679" y="1371"/>
                    <a:pt x="675" y="1371"/>
                  </a:cubicBezTo>
                  <a:cubicBezTo>
                    <a:pt x="674" y="1371"/>
                    <a:pt x="674" y="1371"/>
                    <a:pt x="674" y="1371"/>
                  </a:cubicBezTo>
                  <a:lnTo>
                    <a:pt x="674" y="1371"/>
                  </a:lnTo>
                  <a:cubicBezTo>
                    <a:pt x="657" y="1382"/>
                    <a:pt x="640" y="1395"/>
                    <a:pt x="628" y="1395"/>
                  </a:cubicBezTo>
                  <a:cubicBezTo>
                    <a:pt x="524" y="1436"/>
                    <a:pt x="440" y="1457"/>
                    <a:pt x="335" y="1478"/>
                  </a:cubicBezTo>
                  <a:cubicBezTo>
                    <a:pt x="126" y="1520"/>
                    <a:pt x="1" y="1771"/>
                    <a:pt x="63" y="1960"/>
                  </a:cubicBezTo>
                  <a:cubicBezTo>
                    <a:pt x="117" y="2138"/>
                    <a:pt x="262" y="2241"/>
                    <a:pt x="447" y="2241"/>
                  </a:cubicBezTo>
                  <a:cubicBezTo>
                    <a:pt x="478" y="2241"/>
                    <a:pt x="511" y="2238"/>
                    <a:pt x="545" y="2232"/>
                  </a:cubicBezTo>
                  <a:cubicBezTo>
                    <a:pt x="1444" y="2064"/>
                    <a:pt x="2093" y="1332"/>
                    <a:pt x="2658" y="662"/>
                  </a:cubicBezTo>
                  <a:cubicBezTo>
                    <a:pt x="2804" y="516"/>
                    <a:pt x="2825" y="265"/>
                    <a:pt x="2658" y="118"/>
                  </a:cubicBezTo>
                  <a:cubicBezTo>
                    <a:pt x="2582" y="43"/>
                    <a:pt x="2479"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6"/>
            <p:cNvSpPr/>
            <p:nvPr/>
          </p:nvSpPr>
          <p:spPr>
            <a:xfrm>
              <a:off x="4153925" y="3365050"/>
              <a:ext cx="69600" cy="56075"/>
            </a:xfrm>
            <a:custGeom>
              <a:avLst/>
              <a:gdLst/>
              <a:ahLst/>
              <a:cxnLst/>
              <a:rect l="l" t="t" r="r" b="b"/>
              <a:pathLst>
                <a:path w="2784" h="2243" extrusionOk="0">
                  <a:moveTo>
                    <a:pt x="2344" y="0"/>
                  </a:moveTo>
                  <a:cubicBezTo>
                    <a:pt x="2204" y="0"/>
                    <a:pt x="2075" y="76"/>
                    <a:pt x="1988" y="193"/>
                  </a:cubicBezTo>
                  <a:cubicBezTo>
                    <a:pt x="1971" y="227"/>
                    <a:pt x="1939" y="262"/>
                    <a:pt x="1917" y="296"/>
                  </a:cubicBezTo>
                  <a:lnTo>
                    <a:pt x="1917" y="296"/>
                  </a:lnTo>
                  <a:cubicBezTo>
                    <a:pt x="1910" y="303"/>
                    <a:pt x="1904" y="312"/>
                    <a:pt x="1904" y="318"/>
                  </a:cubicBezTo>
                  <a:cubicBezTo>
                    <a:pt x="1883" y="339"/>
                    <a:pt x="1862" y="360"/>
                    <a:pt x="1842" y="381"/>
                  </a:cubicBezTo>
                  <a:cubicBezTo>
                    <a:pt x="1779" y="444"/>
                    <a:pt x="1716" y="527"/>
                    <a:pt x="1653" y="590"/>
                  </a:cubicBezTo>
                  <a:cubicBezTo>
                    <a:pt x="1590" y="653"/>
                    <a:pt x="1528" y="737"/>
                    <a:pt x="1444" y="799"/>
                  </a:cubicBezTo>
                  <a:cubicBezTo>
                    <a:pt x="1402" y="820"/>
                    <a:pt x="1381" y="862"/>
                    <a:pt x="1339" y="883"/>
                  </a:cubicBezTo>
                  <a:cubicBezTo>
                    <a:pt x="1333" y="883"/>
                    <a:pt x="1324" y="890"/>
                    <a:pt x="1315" y="898"/>
                  </a:cubicBezTo>
                  <a:lnTo>
                    <a:pt x="1315" y="898"/>
                  </a:lnTo>
                  <a:cubicBezTo>
                    <a:pt x="1317" y="893"/>
                    <a:pt x="1318" y="888"/>
                    <a:pt x="1318" y="883"/>
                  </a:cubicBezTo>
                  <a:lnTo>
                    <a:pt x="1318" y="883"/>
                  </a:lnTo>
                  <a:cubicBezTo>
                    <a:pt x="1298" y="911"/>
                    <a:pt x="1291" y="920"/>
                    <a:pt x="1291" y="920"/>
                  </a:cubicBezTo>
                  <a:cubicBezTo>
                    <a:pt x="1292" y="920"/>
                    <a:pt x="1303" y="908"/>
                    <a:pt x="1315" y="898"/>
                  </a:cubicBezTo>
                  <a:lnTo>
                    <a:pt x="1315" y="898"/>
                  </a:lnTo>
                  <a:cubicBezTo>
                    <a:pt x="1309" y="913"/>
                    <a:pt x="1293" y="925"/>
                    <a:pt x="1277" y="925"/>
                  </a:cubicBezTo>
                  <a:cubicBezTo>
                    <a:pt x="963" y="1176"/>
                    <a:pt x="607" y="1364"/>
                    <a:pt x="251" y="1511"/>
                  </a:cubicBezTo>
                  <a:cubicBezTo>
                    <a:pt x="63" y="1595"/>
                    <a:pt x="0" y="1888"/>
                    <a:pt x="105" y="2055"/>
                  </a:cubicBezTo>
                  <a:cubicBezTo>
                    <a:pt x="190" y="2182"/>
                    <a:pt x="313" y="2242"/>
                    <a:pt x="448" y="2242"/>
                  </a:cubicBezTo>
                  <a:cubicBezTo>
                    <a:pt x="513" y="2242"/>
                    <a:pt x="581" y="2229"/>
                    <a:pt x="649" y="2201"/>
                  </a:cubicBezTo>
                  <a:cubicBezTo>
                    <a:pt x="1026" y="2034"/>
                    <a:pt x="1381" y="1825"/>
                    <a:pt x="1716" y="1574"/>
                  </a:cubicBezTo>
                  <a:cubicBezTo>
                    <a:pt x="2093" y="1302"/>
                    <a:pt x="2407" y="967"/>
                    <a:pt x="2679" y="590"/>
                  </a:cubicBezTo>
                  <a:cubicBezTo>
                    <a:pt x="2783" y="423"/>
                    <a:pt x="2699" y="151"/>
                    <a:pt x="2532" y="46"/>
                  </a:cubicBezTo>
                  <a:cubicBezTo>
                    <a:pt x="2469" y="14"/>
                    <a:pt x="2405"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6"/>
            <p:cNvSpPr/>
            <p:nvPr/>
          </p:nvSpPr>
          <p:spPr>
            <a:xfrm>
              <a:off x="4185300" y="3386075"/>
              <a:ext cx="48675" cy="43800"/>
            </a:xfrm>
            <a:custGeom>
              <a:avLst/>
              <a:gdLst/>
              <a:ahLst/>
              <a:cxnLst/>
              <a:rect l="l" t="t" r="r" b="b"/>
              <a:pathLst>
                <a:path w="1947" h="1752" extrusionOk="0">
                  <a:moveTo>
                    <a:pt x="1570" y="0"/>
                  </a:moveTo>
                  <a:cubicBezTo>
                    <a:pt x="1465" y="0"/>
                    <a:pt x="1361" y="42"/>
                    <a:pt x="1277" y="105"/>
                  </a:cubicBezTo>
                  <a:cubicBezTo>
                    <a:pt x="1068" y="377"/>
                    <a:pt x="838" y="628"/>
                    <a:pt x="566" y="837"/>
                  </a:cubicBezTo>
                  <a:cubicBezTo>
                    <a:pt x="587" y="816"/>
                    <a:pt x="607" y="795"/>
                    <a:pt x="628" y="775"/>
                  </a:cubicBezTo>
                  <a:lnTo>
                    <a:pt x="628" y="775"/>
                  </a:lnTo>
                  <a:cubicBezTo>
                    <a:pt x="524" y="879"/>
                    <a:pt x="377" y="963"/>
                    <a:pt x="252" y="1026"/>
                  </a:cubicBezTo>
                  <a:cubicBezTo>
                    <a:pt x="63" y="1109"/>
                    <a:pt x="1" y="1402"/>
                    <a:pt x="105" y="1570"/>
                  </a:cubicBezTo>
                  <a:cubicBezTo>
                    <a:pt x="186" y="1691"/>
                    <a:pt x="301" y="1751"/>
                    <a:pt x="429" y="1751"/>
                  </a:cubicBezTo>
                  <a:cubicBezTo>
                    <a:pt x="500" y="1751"/>
                    <a:pt x="575" y="1732"/>
                    <a:pt x="649" y="1695"/>
                  </a:cubicBezTo>
                  <a:cubicBezTo>
                    <a:pt x="1110" y="1465"/>
                    <a:pt x="1507" y="1067"/>
                    <a:pt x="1842" y="670"/>
                  </a:cubicBezTo>
                  <a:cubicBezTo>
                    <a:pt x="1905" y="586"/>
                    <a:pt x="1947" y="502"/>
                    <a:pt x="1947" y="398"/>
                  </a:cubicBezTo>
                  <a:cubicBezTo>
                    <a:pt x="1947" y="293"/>
                    <a:pt x="1905" y="168"/>
                    <a:pt x="1842" y="105"/>
                  </a:cubicBezTo>
                  <a:cubicBezTo>
                    <a:pt x="1758" y="42"/>
                    <a:pt x="167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6"/>
            <p:cNvSpPr/>
            <p:nvPr/>
          </p:nvSpPr>
          <p:spPr>
            <a:xfrm>
              <a:off x="4276325" y="3245100"/>
              <a:ext cx="81100" cy="24825"/>
            </a:xfrm>
            <a:custGeom>
              <a:avLst/>
              <a:gdLst/>
              <a:ahLst/>
              <a:cxnLst/>
              <a:rect l="l" t="t" r="r" b="b"/>
              <a:pathLst>
                <a:path w="3244" h="993" extrusionOk="0">
                  <a:moveTo>
                    <a:pt x="440" y="0"/>
                  </a:moveTo>
                  <a:cubicBezTo>
                    <a:pt x="265" y="0"/>
                    <a:pt x="98" y="91"/>
                    <a:pt x="63" y="283"/>
                  </a:cubicBezTo>
                  <a:cubicBezTo>
                    <a:pt x="0" y="471"/>
                    <a:pt x="105" y="722"/>
                    <a:pt x="335" y="764"/>
                  </a:cubicBezTo>
                  <a:cubicBezTo>
                    <a:pt x="904" y="864"/>
                    <a:pt x="1492" y="992"/>
                    <a:pt x="2079" y="992"/>
                  </a:cubicBezTo>
                  <a:cubicBezTo>
                    <a:pt x="2356" y="992"/>
                    <a:pt x="2634" y="963"/>
                    <a:pt x="2909" y="890"/>
                  </a:cubicBezTo>
                  <a:cubicBezTo>
                    <a:pt x="3097" y="848"/>
                    <a:pt x="3244" y="618"/>
                    <a:pt x="3181" y="408"/>
                  </a:cubicBezTo>
                  <a:cubicBezTo>
                    <a:pt x="3126" y="245"/>
                    <a:pt x="2961" y="128"/>
                    <a:pt x="2781" y="128"/>
                  </a:cubicBezTo>
                  <a:cubicBezTo>
                    <a:pt x="2754" y="128"/>
                    <a:pt x="2727" y="131"/>
                    <a:pt x="2700" y="136"/>
                  </a:cubicBezTo>
                  <a:cubicBezTo>
                    <a:pt x="2503" y="185"/>
                    <a:pt x="2300" y="206"/>
                    <a:pt x="2085" y="206"/>
                  </a:cubicBezTo>
                  <a:cubicBezTo>
                    <a:pt x="1934" y="206"/>
                    <a:pt x="1776" y="196"/>
                    <a:pt x="1612" y="178"/>
                  </a:cubicBezTo>
                  <a:cubicBezTo>
                    <a:pt x="1507" y="178"/>
                    <a:pt x="1507" y="178"/>
                    <a:pt x="1402" y="157"/>
                  </a:cubicBezTo>
                  <a:cubicBezTo>
                    <a:pt x="1298" y="136"/>
                    <a:pt x="1214" y="136"/>
                    <a:pt x="1109" y="115"/>
                  </a:cubicBezTo>
                  <a:cubicBezTo>
                    <a:pt x="921" y="74"/>
                    <a:pt x="733" y="32"/>
                    <a:pt x="544" y="11"/>
                  </a:cubicBezTo>
                  <a:cubicBezTo>
                    <a:pt x="510" y="4"/>
                    <a:pt x="475"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6"/>
            <p:cNvSpPr/>
            <p:nvPr/>
          </p:nvSpPr>
          <p:spPr>
            <a:xfrm>
              <a:off x="4268475" y="3265525"/>
              <a:ext cx="94175" cy="22475"/>
            </a:xfrm>
            <a:custGeom>
              <a:avLst/>
              <a:gdLst/>
              <a:ahLst/>
              <a:cxnLst/>
              <a:rect l="l" t="t" r="r" b="b"/>
              <a:pathLst>
                <a:path w="3767" h="899" extrusionOk="0">
                  <a:moveTo>
                    <a:pt x="3313" y="1"/>
                  </a:moveTo>
                  <a:cubicBezTo>
                    <a:pt x="3283" y="1"/>
                    <a:pt x="3253" y="4"/>
                    <a:pt x="3223" y="10"/>
                  </a:cubicBezTo>
                  <a:cubicBezTo>
                    <a:pt x="2867" y="91"/>
                    <a:pt x="2502" y="118"/>
                    <a:pt x="2135" y="118"/>
                  </a:cubicBezTo>
                  <a:cubicBezTo>
                    <a:pt x="1552" y="118"/>
                    <a:pt x="963" y="48"/>
                    <a:pt x="398" y="10"/>
                  </a:cubicBezTo>
                  <a:cubicBezTo>
                    <a:pt x="388" y="9"/>
                    <a:pt x="379" y="8"/>
                    <a:pt x="369" y="8"/>
                  </a:cubicBezTo>
                  <a:cubicBezTo>
                    <a:pt x="172" y="8"/>
                    <a:pt x="1" y="208"/>
                    <a:pt x="1" y="407"/>
                  </a:cubicBezTo>
                  <a:cubicBezTo>
                    <a:pt x="1" y="617"/>
                    <a:pt x="189" y="784"/>
                    <a:pt x="398" y="784"/>
                  </a:cubicBezTo>
                  <a:cubicBezTo>
                    <a:pt x="996" y="834"/>
                    <a:pt x="1602" y="899"/>
                    <a:pt x="2206" y="899"/>
                  </a:cubicBezTo>
                  <a:cubicBezTo>
                    <a:pt x="2616" y="899"/>
                    <a:pt x="3026" y="869"/>
                    <a:pt x="3432" y="784"/>
                  </a:cubicBezTo>
                  <a:cubicBezTo>
                    <a:pt x="3641" y="721"/>
                    <a:pt x="3767" y="491"/>
                    <a:pt x="3704" y="303"/>
                  </a:cubicBezTo>
                  <a:cubicBezTo>
                    <a:pt x="3650" y="106"/>
                    <a:pt x="3489"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6"/>
            <p:cNvSpPr/>
            <p:nvPr/>
          </p:nvSpPr>
          <p:spPr>
            <a:xfrm>
              <a:off x="4269525" y="3302300"/>
              <a:ext cx="84250" cy="23575"/>
            </a:xfrm>
            <a:custGeom>
              <a:avLst/>
              <a:gdLst/>
              <a:ahLst/>
              <a:cxnLst/>
              <a:rect l="l" t="t" r="r" b="b"/>
              <a:pathLst>
                <a:path w="3370" h="943" extrusionOk="0">
                  <a:moveTo>
                    <a:pt x="2892" y="0"/>
                  </a:moveTo>
                  <a:cubicBezTo>
                    <a:pt x="2870" y="0"/>
                    <a:pt x="2848" y="1"/>
                    <a:pt x="2825" y="4"/>
                  </a:cubicBezTo>
                  <a:cubicBezTo>
                    <a:pt x="2595" y="45"/>
                    <a:pt x="2469" y="66"/>
                    <a:pt x="2239" y="87"/>
                  </a:cubicBezTo>
                  <a:cubicBezTo>
                    <a:pt x="2030" y="108"/>
                    <a:pt x="1821" y="129"/>
                    <a:pt x="1612" y="150"/>
                  </a:cubicBezTo>
                  <a:cubicBezTo>
                    <a:pt x="1402" y="150"/>
                    <a:pt x="1193" y="150"/>
                    <a:pt x="1005" y="129"/>
                  </a:cubicBezTo>
                  <a:cubicBezTo>
                    <a:pt x="900" y="129"/>
                    <a:pt x="816" y="129"/>
                    <a:pt x="712" y="108"/>
                  </a:cubicBezTo>
                  <a:lnTo>
                    <a:pt x="649" y="108"/>
                  </a:lnTo>
                  <a:cubicBezTo>
                    <a:pt x="607" y="108"/>
                    <a:pt x="565" y="87"/>
                    <a:pt x="523" y="87"/>
                  </a:cubicBezTo>
                  <a:cubicBezTo>
                    <a:pt x="496" y="81"/>
                    <a:pt x="468" y="78"/>
                    <a:pt x="439" y="78"/>
                  </a:cubicBezTo>
                  <a:cubicBezTo>
                    <a:pt x="272" y="78"/>
                    <a:pt x="96" y="181"/>
                    <a:pt x="42" y="359"/>
                  </a:cubicBezTo>
                  <a:cubicBezTo>
                    <a:pt x="0" y="548"/>
                    <a:pt x="105" y="799"/>
                    <a:pt x="314" y="840"/>
                  </a:cubicBezTo>
                  <a:cubicBezTo>
                    <a:pt x="661" y="913"/>
                    <a:pt x="1013" y="942"/>
                    <a:pt x="1366" y="942"/>
                  </a:cubicBezTo>
                  <a:cubicBezTo>
                    <a:pt x="1930" y="942"/>
                    <a:pt x="2494" y="868"/>
                    <a:pt x="3034" y="778"/>
                  </a:cubicBezTo>
                  <a:cubicBezTo>
                    <a:pt x="3244" y="736"/>
                    <a:pt x="3369" y="485"/>
                    <a:pt x="3306" y="296"/>
                  </a:cubicBezTo>
                  <a:cubicBezTo>
                    <a:pt x="3250" y="89"/>
                    <a:pt x="3091"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06"/>
            <p:cNvSpPr/>
            <p:nvPr/>
          </p:nvSpPr>
          <p:spPr>
            <a:xfrm>
              <a:off x="4273700" y="3325175"/>
              <a:ext cx="88950" cy="33200"/>
            </a:xfrm>
            <a:custGeom>
              <a:avLst/>
              <a:gdLst/>
              <a:ahLst/>
              <a:cxnLst/>
              <a:rect l="l" t="t" r="r" b="b"/>
              <a:pathLst>
                <a:path w="3558" h="1328" extrusionOk="0">
                  <a:moveTo>
                    <a:pt x="3105" y="0"/>
                  </a:moveTo>
                  <a:cubicBezTo>
                    <a:pt x="3075" y="0"/>
                    <a:pt x="3044" y="3"/>
                    <a:pt x="3014" y="9"/>
                  </a:cubicBezTo>
                  <a:cubicBezTo>
                    <a:pt x="2156" y="218"/>
                    <a:pt x="1298" y="553"/>
                    <a:pt x="398" y="553"/>
                  </a:cubicBezTo>
                  <a:cubicBezTo>
                    <a:pt x="189" y="553"/>
                    <a:pt x="1" y="721"/>
                    <a:pt x="1" y="951"/>
                  </a:cubicBezTo>
                  <a:cubicBezTo>
                    <a:pt x="1" y="1160"/>
                    <a:pt x="189" y="1327"/>
                    <a:pt x="398" y="1327"/>
                  </a:cubicBezTo>
                  <a:cubicBezTo>
                    <a:pt x="1361" y="1327"/>
                    <a:pt x="2281" y="972"/>
                    <a:pt x="3223" y="762"/>
                  </a:cubicBezTo>
                  <a:cubicBezTo>
                    <a:pt x="3432" y="721"/>
                    <a:pt x="3558" y="470"/>
                    <a:pt x="3495" y="281"/>
                  </a:cubicBezTo>
                  <a:cubicBezTo>
                    <a:pt x="3441" y="102"/>
                    <a:pt x="3281"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06"/>
            <p:cNvSpPr/>
            <p:nvPr/>
          </p:nvSpPr>
          <p:spPr>
            <a:xfrm>
              <a:off x="4383550" y="3448725"/>
              <a:ext cx="64900" cy="49375"/>
            </a:xfrm>
            <a:custGeom>
              <a:avLst/>
              <a:gdLst/>
              <a:ahLst/>
              <a:cxnLst/>
              <a:rect l="l" t="t" r="r" b="b"/>
              <a:pathLst>
                <a:path w="2596" h="1975" extrusionOk="0">
                  <a:moveTo>
                    <a:pt x="2125" y="1"/>
                  </a:moveTo>
                  <a:cubicBezTo>
                    <a:pt x="2065" y="1"/>
                    <a:pt x="2004" y="15"/>
                    <a:pt x="1947" y="47"/>
                  </a:cubicBezTo>
                  <a:cubicBezTo>
                    <a:pt x="1340" y="424"/>
                    <a:pt x="754" y="821"/>
                    <a:pt x="189" y="1240"/>
                  </a:cubicBezTo>
                  <a:cubicBezTo>
                    <a:pt x="105" y="1302"/>
                    <a:pt x="43" y="1365"/>
                    <a:pt x="22" y="1470"/>
                  </a:cubicBezTo>
                  <a:cubicBezTo>
                    <a:pt x="1" y="1574"/>
                    <a:pt x="1" y="1700"/>
                    <a:pt x="64" y="1784"/>
                  </a:cubicBezTo>
                  <a:cubicBezTo>
                    <a:pt x="135" y="1884"/>
                    <a:pt x="276" y="1974"/>
                    <a:pt x="411" y="1974"/>
                  </a:cubicBezTo>
                  <a:cubicBezTo>
                    <a:pt x="473" y="1974"/>
                    <a:pt x="534" y="1955"/>
                    <a:pt x="587" y="1909"/>
                  </a:cubicBezTo>
                  <a:cubicBezTo>
                    <a:pt x="1152" y="1491"/>
                    <a:pt x="1737" y="1114"/>
                    <a:pt x="2344" y="737"/>
                  </a:cubicBezTo>
                  <a:cubicBezTo>
                    <a:pt x="2512" y="633"/>
                    <a:pt x="2595" y="382"/>
                    <a:pt x="2470" y="193"/>
                  </a:cubicBezTo>
                  <a:cubicBezTo>
                    <a:pt x="2397" y="77"/>
                    <a:pt x="2263" y="1"/>
                    <a:pt x="2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6"/>
            <p:cNvSpPr/>
            <p:nvPr/>
          </p:nvSpPr>
          <p:spPr>
            <a:xfrm>
              <a:off x="4349025" y="3422700"/>
              <a:ext cx="90525" cy="59575"/>
            </a:xfrm>
            <a:custGeom>
              <a:avLst/>
              <a:gdLst/>
              <a:ahLst/>
              <a:cxnLst/>
              <a:rect l="l" t="t" r="r" b="b"/>
              <a:pathLst>
                <a:path w="3621" h="2383" extrusionOk="0">
                  <a:moveTo>
                    <a:pt x="3168" y="1"/>
                  </a:moveTo>
                  <a:cubicBezTo>
                    <a:pt x="3101" y="1"/>
                    <a:pt x="3033" y="15"/>
                    <a:pt x="2972" y="42"/>
                  </a:cubicBezTo>
                  <a:cubicBezTo>
                    <a:pt x="2051" y="544"/>
                    <a:pt x="1110" y="1025"/>
                    <a:pt x="252" y="1653"/>
                  </a:cubicBezTo>
                  <a:cubicBezTo>
                    <a:pt x="84" y="1778"/>
                    <a:pt x="1" y="1988"/>
                    <a:pt x="105" y="2197"/>
                  </a:cubicBezTo>
                  <a:cubicBezTo>
                    <a:pt x="175" y="2309"/>
                    <a:pt x="319" y="2383"/>
                    <a:pt x="457" y="2383"/>
                  </a:cubicBezTo>
                  <a:cubicBezTo>
                    <a:pt x="526" y="2383"/>
                    <a:pt x="594" y="2364"/>
                    <a:pt x="649" y="2322"/>
                  </a:cubicBezTo>
                  <a:cubicBezTo>
                    <a:pt x="1507" y="1695"/>
                    <a:pt x="2449" y="1234"/>
                    <a:pt x="3369" y="732"/>
                  </a:cubicBezTo>
                  <a:cubicBezTo>
                    <a:pt x="3558" y="628"/>
                    <a:pt x="3621" y="377"/>
                    <a:pt x="3516" y="188"/>
                  </a:cubicBezTo>
                  <a:cubicBezTo>
                    <a:pt x="3445" y="61"/>
                    <a:pt x="3308" y="1"/>
                    <a:pt x="3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6"/>
            <p:cNvSpPr/>
            <p:nvPr/>
          </p:nvSpPr>
          <p:spPr>
            <a:xfrm>
              <a:off x="4213550" y="3509825"/>
              <a:ext cx="66975" cy="23225"/>
            </a:xfrm>
            <a:custGeom>
              <a:avLst/>
              <a:gdLst/>
              <a:ahLst/>
              <a:cxnLst/>
              <a:rect l="l" t="t" r="r" b="b"/>
              <a:pathLst>
                <a:path w="2679" h="929" extrusionOk="0">
                  <a:moveTo>
                    <a:pt x="452" y="0"/>
                  </a:moveTo>
                  <a:cubicBezTo>
                    <a:pt x="272" y="0"/>
                    <a:pt x="99" y="103"/>
                    <a:pt x="63" y="281"/>
                  </a:cubicBezTo>
                  <a:cubicBezTo>
                    <a:pt x="1" y="490"/>
                    <a:pt x="126" y="721"/>
                    <a:pt x="335" y="762"/>
                  </a:cubicBezTo>
                  <a:cubicBezTo>
                    <a:pt x="733" y="865"/>
                    <a:pt x="1153" y="928"/>
                    <a:pt x="1569" y="928"/>
                  </a:cubicBezTo>
                  <a:cubicBezTo>
                    <a:pt x="1832" y="928"/>
                    <a:pt x="2093" y="903"/>
                    <a:pt x="2344" y="846"/>
                  </a:cubicBezTo>
                  <a:cubicBezTo>
                    <a:pt x="2553" y="783"/>
                    <a:pt x="2679" y="553"/>
                    <a:pt x="2616" y="365"/>
                  </a:cubicBezTo>
                  <a:cubicBezTo>
                    <a:pt x="2561" y="183"/>
                    <a:pt x="2411" y="64"/>
                    <a:pt x="2222" y="64"/>
                  </a:cubicBezTo>
                  <a:cubicBezTo>
                    <a:pt x="2194" y="64"/>
                    <a:pt x="2165" y="67"/>
                    <a:pt x="2135" y="72"/>
                  </a:cubicBezTo>
                  <a:cubicBezTo>
                    <a:pt x="2072" y="93"/>
                    <a:pt x="2009" y="114"/>
                    <a:pt x="1946" y="114"/>
                  </a:cubicBezTo>
                  <a:cubicBezTo>
                    <a:pt x="1926" y="114"/>
                    <a:pt x="1905" y="135"/>
                    <a:pt x="1884" y="135"/>
                  </a:cubicBezTo>
                  <a:lnTo>
                    <a:pt x="1800" y="135"/>
                  </a:lnTo>
                  <a:cubicBezTo>
                    <a:pt x="1727" y="145"/>
                    <a:pt x="1648" y="150"/>
                    <a:pt x="1570" y="150"/>
                  </a:cubicBezTo>
                  <a:cubicBezTo>
                    <a:pt x="1491" y="150"/>
                    <a:pt x="1413" y="145"/>
                    <a:pt x="1340" y="135"/>
                  </a:cubicBezTo>
                  <a:cubicBezTo>
                    <a:pt x="1256" y="135"/>
                    <a:pt x="1193" y="135"/>
                    <a:pt x="1110" y="114"/>
                  </a:cubicBezTo>
                  <a:lnTo>
                    <a:pt x="1005" y="114"/>
                  </a:lnTo>
                  <a:cubicBezTo>
                    <a:pt x="1110" y="114"/>
                    <a:pt x="984" y="93"/>
                    <a:pt x="963" y="93"/>
                  </a:cubicBezTo>
                  <a:cubicBezTo>
                    <a:pt x="817" y="72"/>
                    <a:pt x="691" y="51"/>
                    <a:pt x="545" y="9"/>
                  </a:cubicBezTo>
                  <a:cubicBezTo>
                    <a:pt x="514" y="3"/>
                    <a:pt x="483"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6"/>
            <p:cNvSpPr/>
            <p:nvPr/>
          </p:nvSpPr>
          <p:spPr>
            <a:xfrm>
              <a:off x="4219300" y="3488925"/>
              <a:ext cx="55475" cy="21150"/>
            </a:xfrm>
            <a:custGeom>
              <a:avLst/>
              <a:gdLst/>
              <a:ahLst/>
              <a:cxnLst/>
              <a:rect l="l" t="t" r="r" b="b"/>
              <a:pathLst>
                <a:path w="2219" h="846" extrusionOk="0">
                  <a:moveTo>
                    <a:pt x="1643" y="19"/>
                  </a:moveTo>
                  <a:cubicBezTo>
                    <a:pt x="1628" y="24"/>
                    <a:pt x="1612" y="29"/>
                    <a:pt x="1591" y="29"/>
                  </a:cubicBezTo>
                  <a:lnTo>
                    <a:pt x="1643" y="19"/>
                  </a:lnTo>
                  <a:close/>
                  <a:moveTo>
                    <a:pt x="1789" y="0"/>
                  </a:moveTo>
                  <a:cubicBezTo>
                    <a:pt x="1760" y="0"/>
                    <a:pt x="1729" y="3"/>
                    <a:pt x="1696" y="8"/>
                  </a:cubicBezTo>
                  <a:cubicBezTo>
                    <a:pt x="1683" y="8"/>
                    <a:pt x="1672" y="10"/>
                    <a:pt x="1662" y="13"/>
                  </a:cubicBezTo>
                  <a:lnTo>
                    <a:pt x="1662" y="13"/>
                  </a:lnTo>
                  <a:cubicBezTo>
                    <a:pt x="1235" y="71"/>
                    <a:pt x="827" y="71"/>
                    <a:pt x="419" y="71"/>
                  </a:cubicBezTo>
                  <a:cubicBezTo>
                    <a:pt x="210" y="71"/>
                    <a:pt x="1" y="238"/>
                    <a:pt x="22" y="469"/>
                  </a:cubicBezTo>
                  <a:cubicBezTo>
                    <a:pt x="22" y="678"/>
                    <a:pt x="189" y="845"/>
                    <a:pt x="419" y="845"/>
                  </a:cubicBezTo>
                  <a:cubicBezTo>
                    <a:pt x="921" y="845"/>
                    <a:pt x="1424" y="845"/>
                    <a:pt x="1905" y="762"/>
                  </a:cubicBezTo>
                  <a:cubicBezTo>
                    <a:pt x="2009" y="762"/>
                    <a:pt x="2093" y="657"/>
                    <a:pt x="2156" y="594"/>
                  </a:cubicBezTo>
                  <a:cubicBezTo>
                    <a:pt x="2198" y="510"/>
                    <a:pt x="2219" y="385"/>
                    <a:pt x="2177" y="280"/>
                  </a:cubicBezTo>
                  <a:cubicBezTo>
                    <a:pt x="2156" y="197"/>
                    <a:pt x="2093" y="92"/>
                    <a:pt x="2009" y="50"/>
                  </a:cubicBezTo>
                  <a:cubicBezTo>
                    <a:pt x="1933" y="19"/>
                    <a:pt x="1867"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6"/>
            <p:cNvSpPr/>
            <p:nvPr/>
          </p:nvSpPr>
          <p:spPr>
            <a:xfrm>
              <a:off x="4215125" y="3462600"/>
              <a:ext cx="57050" cy="30100"/>
            </a:xfrm>
            <a:custGeom>
              <a:avLst/>
              <a:gdLst/>
              <a:ahLst/>
              <a:cxnLst/>
              <a:rect l="l" t="t" r="r" b="b"/>
              <a:pathLst>
                <a:path w="2282" h="1204" extrusionOk="0">
                  <a:moveTo>
                    <a:pt x="1837" y="0"/>
                  </a:moveTo>
                  <a:cubicBezTo>
                    <a:pt x="1804" y="0"/>
                    <a:pt x="1771" y="5"/>
                    <a:pt x="1737" y="15"/>
                  </a:cubicBezTo>
                  <a:cubicBezTo>
                    <a:pt x="1277" y="162"/>
                    <a:pt x="795" y="308"/>
                    <a:pt x="335" y="434"/>
                  </a:cubicBezTo>
                  <a:cubicBezTo>
                    <a:pt x="147" y="496"/>
                    <a:pt x="0" y="726"/>
                    <a:pt x="63" y="915"/>
                  </a:cubicBezTo>
                  <a:cubicBezTo>
                    <a:pt x="115" y="1087"/>
                    <a:pt x="266" y="1203"/>
                    <a:pt x="435" y="1203"/>
                  </a:cubicBezTo>
                  <a:cubicBezTo>
                    <a:pt x="471" y="1203"/>
                    <a:pt x="508" y="1198"/>
                    <a:pt x="544" y="1187"/>
                  </a:cubicBezTo>
                  <a:cubicBezTo>
                    <a:pt x="1005" y="1061"/>
                    <a:pt x="1486" y="936"/>
                    <a:pt x="1946" y="768"/>
                  </a:cubicBezTo>
                  <a:cubicBezTo>
                    <a:pt x="2135" y="706"/>
                    <a:pt x="2281" y="496"/>
                    <a:pt x="2218" y="287"/>
                  </a:cubicBezTo>
                  <a:cubicBezTo>
                    <a:pt x="2166" y="129"/>
                    <a:pt x="2010" y="0"/>
                    <a:pt x="1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6"/>
            <p:cNvSpPr/>
            <p:nvPr/>
          </p:nvSpPr>
          <p:spPr>
            <a:xfrm>
              <a:off x="4430625" y="3305700"/>
              <a:ext cx="74825" cy="68350"/>
            </a:xfrm>
            <a:custGeom>
              <a:avLst/>
              <a:gdLst/>
              <a:ahLst/>
              <a:cxnLst/>
              <a:rect l="l" t="t" r="r" b="b"/>
              <a:pathLst>
                <a:path w="2993" h="2734" extrusionOk="0">
                  <a:moveTo>
                    <a:pt x="453" y="0"/>
                  </a:moveTo>
                  <a:cubicBezTo>
                    <a:pt x="392" y="0"/>
                    <a:pt x="331" y="17"/>
                    <a:pt x="273" y="56"/>
                  </a:cubicBezTo>
                  <a:cubicBezTo>
                    <a:pt x="105" y="160"/>
                    <a:pt x="1" y="412"/>
                    <a:pt x="126" y="600"/>
                  </a:cubicBezTo>
                  <a:cubicBezTo>
                    <a:pt x="670" y="1458"/>
                    <a:pt x="1445" y="2232"/>
                    <a:pt x="2365" y="2692"/>
                  </a:cubicBezTo>
                  <a:cubicBezTo>
                    <a:pt x="2426" y="2719"/>
                    <a:pt x="2494" y="2733"/>
                    <a:pt x="2561" y="2733"/>
                  </a:cubicBezTo>
                  <a:cubicBezTo>
                    <a:pt x="2699" y="2733"/>
                    <a:pt x="2832" y="2673"/>
                    <a:pt x="2888" y="2546"/>
                  </a:cubicBezTo>
                  <a:cubicBezTo>
                    <a:pt x="2993" y="2378"/>
                    <a:pt x="2951" y="2106"/>
                    <a:pt x="2763" y="2002"/>
                  </a:cubicBezTo>
                  <a:cubicBezTo>
                    <a:pt x="2554" y="1897"/>
                    <a:pt x="2344" y="1793"/>
                    <a:pt x="2156" y="1646"/>
                  </a:cubicBezTo>
                  <a:cubicBezTo>
                    <a:pt x="2135" y="1625"/>
                    <a:pt x="2114" y="1604"/>
                    <a:pt x="2093" y="1604"/>
                  </a:cubicBezTo>
                  <a:cubicBezTo>
                    <a:pt x="2079" y="1590"/>
                    <a:pt x="2044" y="1565"/>
                    <a:pt x="2045" y="1565"/>
                  </a:cubicBezTo>
                  <a:lnTo>
                    <a:pt x="2045" y="1565"/>
                  </a:lnTo>
                  <a:cubicBezTo>
                    <a:pt x="2045" y="1565"/>
                    <a:pt x="2053" y="1570"/>
                    <a:pt x="2072" y="1583"/>
                  </a:cubicBezTo>
                  <a:cubicBezTo>
                    <a:pt x="2030" y="1541"/>
                    <a:pt x="1968" y="1500"/>
                    <a:pt x="1926" y="1458"/>
                  </a:cubicBezTo>
                  <a:cubicBezTo>
                    <a:pt x="1842" y="1395"/>
                    <a:pt x="1738" y="1311"/>
                    <a:pt x="1654" y="1228"/>
                  </a:cubicBezTo>
                  <a:cubicBezTo>
                    <a:pt x="1486" y="1060"/>
                    <a:pt x="1340" y="893"/>
                    <a:pt x="1173" y="725"/>
                  </a:cubicBezTo>
                  <a:cubicBezTo>
                    <a:pt x="1152" y="663"/>
                    <a:pt x="1110" y="621"/>
                    <a:pt x="1068" y="579"/>
                  </a:cubicBezTo>
                  <a:cubicBezTo>
                    <a:pt x="1063" y="570"/>
                    <a:pt x="1063" y="567"/>
                    <a:pt x="1064" y="567"/>
                  </a:cubicBezTo>
                  <a:lnTo>
                    <a:pt x="1064" y="567"/>
                  </a:lnTo>
                  <a:cubicBezTo>
                    <a:pt x="1068" y="567"/>
                    <a:pt x="1081" y="582"/>
                    <a:pt x="1083" y="582"/>
                  </a:cubicBezTo>
                  <a:cubicBezTo>
                    <a:pt x="1084" y="582"/>
                    <a:pt x="1080" y="577"/>
                    <a:pt x="1068" y="558"/>
                  </a:cubicBezTo>
                  <a:cubicBezTo>
                    <a:pt x="1047" y="537"/>
                    <a:pt x="1026" y="516"/>
                    <a:pt x="1005" y="495"/>
                  </a:cubicBezTo>
                  <a:cubicBezTo>
                    <a:pt x="942" y="391"/>
                    <a:pt x="880" y="307"/>
                    <a:pt x="796" y="202"/>
                  </a:cubicBezTo>
                  <a:cubicBezTo>
                    <a:pt x="723" y="86"/>
                    <a:pt x="591" y="0"/>
                    <a:pt x="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6"/>
            <p:cNvSpPr/>
            <p:nvPr/>
          </p:nvSpPr>
          <p:spPr>
            <a:xfrm>
              <a:off x="4453125" y="3284775"/>
              <a:ext cx="81625" cy="68725"/>
            </a:xfrm>
            <a:custGeom>
              <a:avLst/>
              <a:gdLst/>
              <a:ahLst/>
              <a:cxnLst/>
              <a:rect l="l" t="t" r="r" b="b"/>
              <a:pathLst>
                <a:path w="3265" h="2749" extrusionOk="0">
                  <a:moveTo>
                    <a:pt x="909" y="324"/>
                  </a:moveTo>
                  <a:cubicBezTo>
                    <a:pt x="909" y="324"/>
                    <a:pt x="909" y="324"/>
                    <a:pt x="909" y="324"/>
                  </a:cubicBezTo>
                  <a:lnTo>
                    <a:pt x="909" y="324"/>
                  </a:lnTo>
                  <a:cubicBezTo>
                    <a:pt x="917" y="333"/>
                    <a:pt x="923" y="340"/>
                    <a:pt x="925" y="340"/>
                  </a:cubicBezTo>
                  <a:cubicBezTo>
                    <a:pt x="926" y="340"/>
                    <a:pt x="925" y="336"/>
                    <a:pt x="921" y="328"/>
                  </a:cubicBezTo>
                  <a:cubicBezTo>
                    <a:pt x="915" y="325"/>
                    <a:pt x="912" y="324"/>
                    <a:pt x="909" y="324"/>
                  </a:cubicBezTo>
                  <a:close/>
                  <a:moveTo>
                    <a:pt x="454" y="1"/>
                  </a:moveTo>
                  <a:cubicBezTo>
                    <a:pt x="392" y="1"/>
                    <a:pt x="330" y="17"/>
                    <a:pt x="273" y="56"/>
                  </a:cubicBezTo>
                  <a:cubicBezTo>
                    <a:pt x="105" y="161"/>
                    <a:pt x="1" y="412"/>
                    <a:pt x="126" y="600"/>
                  </a:cubicBezTo>
                  <a:cubicBezTo>
                    <a:pt x="461" y="1039"/>
                    <a:pt x="817" y="1479"/>
                    <a:pt x="1235" y="1855"/>
                  </a:cubicBezTo>
                  <a:cubicBezTo>
                    <a:pt x="1674" y="2232"/>
                    <a:pt x="2177" y="2546"/>
                    <a:pt x="2742" y="2734"/>
                  </a:cubicBezTo>
                  <a:cubicBezTo>
                    <a:pt x="2772" y="2744"/>
                    <a:pt x="2804" y="2749"/>
                    <a:pt x="2836" y="2749"/>
                  </a:cubicBezTo>
                  <a:cubicBezTo>
                    <a:pt x="3005" y="2749"/>
                    <a:pt x="3188" y="2620"/>
                    <a:pt x="3223" y="2462"/>
                  </a:cubicBezTo>
                  <a:cubicBezTo>
                    <a:pt x="3265" y="2232"/>
                    <a:pt x="3160" y="2044"/>
                    <a:pt x="2951" y="1981"/>
                  </a:cubicBezTo>
                  <a:cubicBezTo>
                    <a:pt x="2888" y="1960"/>
                    <a:pt x="2825" y="1918"/>
                    <a:pt x="2763" y="1897"/>
                  </a:cubicBezTo>
                  <a:cubicBezTo>
                    <a:pt x="2754" y="1894"/>
                    <a:pt x="2747" y="1891"/>
                    <a:pt x="2742" y="1889"/>
                  </a:cubicBezTo>
                  <a:lnTo>
                    <a:pt x="2742" y="1889"/>
                  </a:lnTo>
                  <a:cubicBezTo>
                    <a:pt x="2736" y="1886"/>
                    <a:pt x="2729" y="1882"/>
                    <a:pt x="2721" y="1876"/>
                  </a:cubicBezTo>
                  <a:cubicBezTo>
                    <a:pt x="2700" y="1876"/>
                    <a:pt x="2679" y="1855"/>
                    <a:pt x="2658" y="1855"/>
                  </a:cubicBezTo>
                  <a:cubicBezTo>
                    <a:pt x="2532" y="1793"/>
                    <a:pt x="2428" y="1730"/>
                    <a:pt x="2302" y="1667"/>
                  </a:cubicBezTo>
                  <a:cubicBezTo>
                    <a:pt x="2198" y="1604"/>
                    <a:pt x="2114" y="1541"/>
                    <a:pt x="2009" y="1458"/>
                  </a:cubicBezTo>
                  <a:cubicBezTo>
                    <a:pt x="1995" y="1458"/>
                    <a:pt x="1972" y="1439"/>
                    <a:pt x="1971" y="1439"/>
                  </a:cubicBezTo>
                  <a:lnTo>
                    <a:pt x="1971" y="1439"/>
                  </a:lnTo>
                  <a:cubicBezTo>
                    <a:pt x="1970" y="1439"/>
                    <a:pt x="1974" y="1444"/>
                    <a:pt x="1988" y="1458"/>
                  </a:cubicBezTo>
                  <a:cubicBezTo>
                    <a:pt x="1967" y="1437"/>
                    <a:pt x="1926" y="1416"/>
                    <a:pt x="1905" y="1374"/>
                  </a:cubicBezTo>
                  <a:cubicBezTo>
                    <a:pt x="1863" y="1353"/>
                    <a:pt x="1821" y="1311"/>
                    <a:pt x="1758" y="1269"/>
                  </a:cubicBezTo>
                  <a:cubicBezTo>
                    <a:pt x="1591" y="1102"/>
                    <a:pt x="1423" y="935"/>
                    <a:pt x="1256" y="746"/>
                  </a:cubicBezTo>
                  <a:cubicBezTo>
                    <a:pt x="1172" y="642"/>
                    <a:pt x="1089" y="558"/>
                    <a:pt x="1005" y="453"/>
                  </a:cubicBezTo>
                  <a:cubicBezTo>
                    <a:pt x="984" y="433"/>
                    <a:pt x="963" y="412"/>
                    <a:pt x="963" y="391"/>
                  </a:cubicBezTo>
                  <a:cubicBezTo>
                    <a:pt x="945" y="373"/>
                    <a:pt x="897" y="325"/>
                    <a:pt x="909" y="324"/>
                  </a:cubicBezTo>
                  <a:lnTo>
                    <a:pt x="909" y="324"/>
                  </a:lnTo>
                  <a:cubicBezTo>
                    <a:pt x="896" y="308"/>
                    <a:pt x="879" y="286"/>
                    <a:pt x="879" y="286"/>
                  </a:cubicBezTo>
                  <a:cubicBezTo>
                    <a:pt x="858" y="265"/>
                    <a:pt x="838" y="223"/>
                    <a:pt x="817" y="202"/>
                  </a:cubicBezTo>
                  <a:cubicBezTo>
                    <a:pt x="730" y="86"/>
                    <a:pt x="592"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6"/>
            <p:cNvSpPr/>
            <p:nvPr/>
          </p:nvSpPr>
          <p:spPr>
            <a:xfrm>
              <a:off x="4478225" y="3265625"/>
              <a:ext cx="62275" cy="43925"/>
            </a:xfrm>
            <a:custGeom>
              <a:avLst/>
              <a:gdLst/>
              <a:ahLst/>
              <a:cxnLst/>
              <a:rect l="l" t="t" r="r" b="b"/>
              <a:pathLst>
                <a:path w="2491" h="1757" extrusionOk="0">
                  <a:moveTo>
                    <a:pt x="421" y="0"/>
                  </a:moveTo>
                  <a:cubicBezTo>
                    <a:pt x="327" y="0"/>
                    <a:pt x="236" y="33"/>
                    <a:pt x="168" y="111"/>
                  </a:cubicBezTo>
                  <a:cubicBezTo>
                    <a:pt x="43" y="257"/>
                    <a:pt x="1" y="529"/>
                    <a:pt x="168" y="675"/>
                  </a:cubicBezTo>
                  <a:cubicBezTo>
                    <a:pt x="670" y="1115"/>
                    <a:pt x="1256" y="1408"/>
                    <a:pt x="1842" y="1701"/>
                  </a:cubicBezTo>
                  <a:cubicBezTo>
                    <a:pt x="1909" y="1738"/>
                    <a:pt x="1985" y="1757"/>
                    <a:pt x="2058" y="1757"/>
                  </a:cubicBezTo>
                  <a:cubicBezTo>
                    <a:pt x="2191" y="1757"/>
                    <a:pt x="2319" y="1696"/>
                    <a:pt x="2386" y="1575"/>
                  </a:cubicBezTo>
                  <a:cubicBezTo>
                    <a:pt x="2491" y="1387"/>
                    <a:pt x="2449" y="1136"/>
                    <a:pt x="2240" y="1031"/>
                  </a:cubicBezTo>
                  <a:cubicBezTo>
                    <a:pt x="1968" y="885"/>
                    <a:pt x="1696" y="759"/>
                    <a:pt x="1424" y="613"/>
                  </a:cubicBezTo>
                  <a:cubicBezTo>
                    <a:pt x="1298" y="529"/>
                    <a:pt x="1173" y="445"/>
                    <a:pt x="1047" y="362"/>
                  </a:cubicBezTo>
                  <a:cubicBezTo>
                    <a:pt x="984" y="320"/>
                    <a:pt x="922" y="278"/>
                    <a:pt x="859" y="236"/>
                  </a:cubicBezTo>
                  <a:cubicBezTo>
                    <a:pt x="850" y="227"/>
                    <a:pt x="848" y="224"/>
                    <a:pt x="849" y="224"/>
                  </a:cubicBezTo>
                  <a:lnTo>
                    <a:pt x="849" y="224"/>
                  </a:lnTo>
                  <a:cubicBezTo>
                    <a:pt x="853" y="224"/>
                    <a:pt x="885" y="248"/>
                    <a:pt x="889" y="248"/>
                  </a:cubicBezTo>
                  <a:cubicBezTo>
                    <a:pt x="891" y="248"/>
                    <a:pt x="889" y="245"/>
                    <a:pt x="880" y="236"/>
                  </a:cubicBezTo>
                  <a:cubicBezTo>
                    <a:pt x="859" y="215"/>
                    <a:pt x="838" y="215"/>
                    <a:pt x="817" y="194"/>
                  </a:cubicBezTo>
                  <a:cubicBezTo>
                    <a:pt x="796" y="173"/>
                    <a:pt x="754" y="152"/>
                    <a:pt x="733" y="111"/>
                  </a:cubicBezTo>
                  <a:cubicBezTo>
                    <a:pt x="644" y="43"/>
                    <a:pt x="530"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6"/>
            <p:cNvSpPr/>
            <p:nvPr/>
          </p:nvSpPr>
          <p:spPr>
            <a:xfrm>
              <a:off x="3919575" y="3423725"/>
              <a:ext cx="185725" cy="467550"/>
            </a:xfrm>
            <a:custGeom>
              <a:avLst/>
              <a:gdLst/>
              <a:ahLst/>
              <a:cxnLst/>
              <a:rect l="l" t="t" r="r" b="b"/>
              <a:pathLst>
                <a:path w="7429" h="18702" extrusionOk="0">
                  <a:moveTo>
                    <a:pt x="385" y="1"/>
                  </a:moveTo>
                  <a:cubicBezTo>
                    <a:pt x="189" y="1"/>
                    <a:pt x="1" y="126"/>
                    <a:pt x="21" y="377"/>
                  </a:cubicBezTo>
                  <a:cubicBezTo>
                    <a:pt x="168" y="2846"/>
                    <a:pt x="2595" y="4353"/>
                    <a:pt x="3830" y="6278"/>
                  </a:cubicBezTo>
                  <a:cubicBezTo>
                    <a:pt x="4499" y="7324"/>
                    <a:pt x="4938" y="8559"/>
                    <a:pt x="5315" y="9730"/>
                  </a:cubicBezTo>
                  <a:cubicBezTo>
                    <a:pt x="5734" y="11069"/>
                    <a:pt x="6047" y="12450"/>
                    <a:pt x="6236" y="13852"/>
                  </a:cubicBezTo>
                  <a:cubicBezTo>
                    <a:pt x="6403" y="15296"/>
                    <a:pt x="6466" y="16782"/>
                    <a:pt x="6215" y="18204"/>
                  </a:cubicBezTo>
                  <a:cubicBezTo>
                    <a:pt x="6165" y="18506"/>
                    <a:pt x="6416" y="18702"/>
                    <a:pt x="6643" y="18702"/>
                  </a:cubicBezTo>
                  <a:cubicBezTo>
                    <a:pt x="6794" y="18702"/>
                    <a:pt x="6935" y="18614"/>
                    <a:pt x="6968" y="18414"/>
                  </a:cubicBezTo>
                  <a:cubicBezTo>
                    <a:pt x="7428" y="15756"/>
                    <a:pt x="7031" y="12953"/>
                    <a:pt x="6319" y="10358"/>
                  </a:cubicBezTo>
                  <a:cubicBezTo>
                    <a:pt x="5964" y="9061"/>
                    <a:pt x="5503" y="7784"/>
                    <a:pt x="4897" y="6592"/>
                  </a:cubicBezTo>
                  <a:cubicBezTo>
                    <a:pt x="4374" y="5525"/>
                    <a:pt x="3578" y="4667"/>
                    <a:pt x="2783" y="3767"/>
                  </a:cubicBezTo>
                  <a:cubicBezTo>
                    <a:pt x="1946" y="2826"/>
                    <a:pt x="879" y="1717"/>
                    <a:pt x="796" y="377"/>
                  </a:cubicBezTo>
                  <a:cubicBezTo>
                    <a:pt x="785" y="126"/>
                    <a:pt x="581"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6"/>
            <p:cNvSpPr/>
            <p:nvPr/>
          </p:nvSpPr>
          <p:spPr>
            <a:xfrm>
              <a:off x="3934225" y="3244950"/>
              <a:ext cx="208725" cy="648925"/>
            </a:xfrm>
            <a:custGeom>
              <a:avLst/>
              <a:gdLst/>
              <a:ahLst/>
              <a:cxnLst/>
              <a:rect l="l" t="t" r="r" b="b"/>
              <a:pathLst>
                <a:path w="8349" h="25957" extrusionOk="0">
                  <a:moveTo>
                    <a:pt x="1130" y="1"/>
                  </a:moveTo>
                  <a:cubicBezTo>
                    <a:pt x="975" y="1"/>
                    <a:pt x="825" y="88"/>
                    <a:pt x="775" y="289"/>
                  </a:cubicBezTo>
                  <a:cubicBezTo>
                    <a:pt x="0" y="3574"/>
                    <a:pt x="1109" y="6984"/>
                    <a:pt x="2720" y="9830"/>
                  </a:cubicBezTo>
                  <a:cubicBezTo>
                    <a:pt x="3118" y="10562"/>
                    <a:pt x="3578" y="11253"/>
                    <a:pt x="3955" y="11985"/>
                  </a:cubicBezTo>
                  <a:cubicBezTo>
                    <a:pt x="4352" y="12801"/>
                    <a:pt x="4687" y="13638"/>
                    <a:pt x="4980" y="14496"/>
                  </a:cubicBezTo>
                  <a:cubicBezTo>
                    <a:pt x="5587" y="16149"/>
                    <a:pt x="6194" y="17802"/>
                    <a:pt x="6675" y="19497"/>
                  </a:cubicBezTo>
                  <a:cubicBezTo>
                    <a:pt x="7240" y="21484"/>
                    <a:pt x="7554" y="23514"/>
                    <a:pt x="7533" y="25565"/>
                  </a:cubicBezTo>
                  <a:cubicBezTo>
                    <a:pt x="7522" y="25826"/>
                    <a:pt x="7716" y="25957"/>
                    <a:pt x="7912" y="25957"/>
                  </a:cubicBezTo>
                  <a:cubicBezTo>
                    <a:pt x="8108" y="25957"/>
                    <a:pt x="8307" y="25826"/>
                    <a:pt x="8307" y="25565"/>
                  </a:cubicBezTo>
                  <a:cubicBezTo>
                    <a:pt x="8349" y="23765"/>
                    <a:pt x="8098" y="21966"/>
                    <a:pt x="7679" y="20208"/>
                  </a:cubicBezTo>
                  <a:cubicBezTo>
                    <a:pt x="7261" y="18492"/>
                    <a:pt x="6633" y="16839"/>
                    <a:pt x="6068" y="15166"/>
                  </a:cubicBezTo>
                  <a:cubicBezTo>
                    <a:pt x="5482" y="13534"/>
                    <a:pt x="4896" y="11901"/>
                    <a:pt x="3976" y="10416"/>
                  </a:cubicBezTo>
                  <a:cubicBezTo>
                    <a:pt x="3118" y="9014"/>
                    <a:pt x="2365" y="7549"/>
                    <a:pt x="1883" y="5980"/>
                  </a:cubicBezTo>
                  <a:cubicBezTo>
                    <a:pt x="1319" y="4202"/>
                    <a:pt x="1109" y="2318"/>
                    <a:pt x="1528" y="498"/>
                  </a:cubicBezTo>
                  <a:cubicBezTo>
                    <a:pt x="1603" y="197"/>
                    <a:pt x="1362"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6"/>
            <p:cNvSpPr/>
            <p:nvPr/>
          </p:nvSpPr>
          <p:spPr>
            <a:xfrm>
              <a:off x="4117300" y="3658725"/>
              <a:ext cx="54425" cy="252150"/>
            </a:xfrm>
            <a:custGeom>
              <a:avLst/>
              <a:gdLst/>
              <a:ahLst/>
              <a:cxnLst/>
              <a:rect l="l" t="t" r="r" b="b"/>
              <a:pathLst>
                <a:path w="2177" h="10086" extrusionOk="0">
                  <a:moveTo>
                    <a:pt x="1001" y="0"/>
                  </a:moveTo>
                  <a:cubicBezTo>
                    <a:pt x="881" y="0"/>
                    <a:pt x="763" y="60"/>
                    <a:pt x="691" y="205"/>
                  </a:cubicBezTo>
                  <a:cubicBezTo>
                    <a:pt x="1" y="1502"/>
                    <a:pt x="670" y="3009"/>
                    <a:pt x="1005" y="4306"/>
                  </a:cubicBezTo>
                  <a:cubicBezTo>
                    <a:pt x="1465" y="6042"/>
                    <a:pt x="1277" y="7967"/>
                    <a:pt x="1068" y="9725"/>
                  </a:cubicBezTo>
                  <a:cubicBezTo>
                    <a:pt x="1036" y="9966"/>
                    <a:pt x="1214" y="10086"/>
                    <a:pt x="1408" y="10086"/>
                  </a:cubicBezTo>
                  <a:cubicBezTo>
                    <a:pt x="1601" y="10086"/>
                    <a:pt x="1811" y="9966"/>
                    <a:pt x="1842" y="9725"/>
                  </a:cubicBezTo>
                  <a:cubicBezTo>
                    <a:pt x="2051" y="7967"/>
                    <a:pt x="2177" y="6189"/>
                    <a:pt x="1842" y="4452"/>
                  </a:cubicBezTo>
                  <a:cubicBezTo>
                    <a:pt x="1737" y="3804"/>
                    <a:pt x="1486" y="3176"/>
                    <a:pt x="1340" y="2527"/>
                  </a:cubicBezTo>
                  <a:cubicBezTo>
                    <a:pt x="1172" y="1920"/>
                    <a:pt x="1047" y="1188"/>
                    <a:pt x="1361" y="602"/>
                  </a:cubicBezTo>
                  <a:cubicBezTo>
                    <a:pt x="1533" y="287"/>
                    <a:pt x="1262"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06"/>
            <p:cNvSpPr/>
            <p:nvPr/>
          </p:nvSpPr>
          <p:spPr>
            <a:xfrm>
              <a:off x="4013725" y="3201025"/>
              <a:ext cx="103525" cy="324525"/>
            </a:xfrm>
            <a:custGeom>
              <a:avLst/>
              <a:gdLst/>
              <a:ahLst/>
              <a:cxnLst/>
              <a:rect l="l" t="t" r="r" b="b"/>
              <a:pathLst>
                <a:path w="4141" h="12981" extrusionOk="0">
                  <a:moveTo>
                    <a:pt x="807" y="0"/>
                  </a:moveTo>
                  <a:cubicBezTo>
                    <a:pt x="656" y="0"/>
                    <a:pt x="515" y="87"/>
                    <a:pt x="482" y="288"/>
                  </a:cubicBezTo>
                  <a:cubicBezTo>
                    <a:pt x="43" y="2590"/>
                    <a:pt x="1" y="4912"/>
                    <a:pt x="649" y="7193"/>
                  </a:cubicBezTo>
                  <a:cubicBezTo>
                    <a:pt x="1026" y="8574"/>
                    <a:pt x="1444" y="9955"/>
                    <a:pt x="2072" y="11252"/>
                  </a:cubicBezTo>
                  <a:cubicBezTo>
                    <a:pt x="2386" y="11859"/>
                    <a:pt x="2763" y="12570"/>
                    <a:pt x="3369" y="12926"/>
                  </a:cubicBezTo>
                  <a:cubicBezTo>
                    <a:pt x="3435" y="12964"/>
                    <a:pt x="3500" y="12980"/>
                    <a:pt x="3561" y="12980"/>
                  </a:cubicBezTo>
                  <a:cubicBezTo>
                    <a:pt x="3909" y="12980"/>
                    <a:pt x="4141" y="12449"/>
                    <a:pt x="3767" y="12236"/>
                  </a:cubicBezTo>
                  <a:cubicBezTo>
                    <a:pt x="3328" y="11985"/>
                    <a:pt x="3056" y="11441"/>
                    <a:pt x="2825" y="11001"/>
                  </a:cubicBezTo>
                  <a:cubicBezTo>
                    <a:pt x="2491" y="10353"/>
                    <a:pt x="2240" y="9662"/>
                    <a:pt x="2009" y="8972"/>
                  </a:cubicBezTo>
                  <a:cubicBezTo>
                    <a:pt x="1486" y="7423"/>
                    <a:pt x="1026" y="5854"/>
                    <a:pt x="942" y="4201"/>
                  </a:cubicBezTo>
                  <a:cubicBezTo>
                    <a:pt x="880" y="2967"/>
                    <a:pt x="1005" y="1711"/>
                    <a:pt x="1235" y="498"/>
                  </a:cubicBezTo>
                  <a:cubicBezTo>
                    <a:pt x="1285" y="196"/>
                    <a:pt x="1034"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06"/>
            <p:cNvSpPr/>
            <p:nvPr/>
          </p:nvSpPr>
          <p:spPr>
            <a:xfrm>
              <a:off x="4069175" y="3221300"/>
              <a:ext cx="85175" cy="269225"/>
            </a:xfrm>
            <a:custGeom>
              <a:avLst/>
              <a:gdLst/>
              <a:ahLst/>
              <a:cxnLst/>
              <a:rect l="l" t="t" r="r" b="b"/>
              <a:pathLst>
                <a:path w="3407" h="10769" extrusionOk="0">
                  <a:moveTo>
                    <a:pt x="707" y="0"/>
                  </a:moveTo>
                  <a:cubicBezTo>
                    <a:pt x="513" y="0"/>
                    <a:pt x="304" y="126"/>
                    <a:pt x="273" y="377"/>
                  </a:cubicBezTo>
                  <a:cubicBezTo>
                    <a:pt x="1" y="2553"/>
                    <a:pt x="84" y="4771"/>
                    <a:pt x="670" y="6905"/>
                  </a:cubicBezTo>
                  <a:cubicBezTo>
                    <a:pt x="859" y="7596"/>
                    <a:pt x="1047" y="8307"/>
                    <a:pt x="1340" y="8977"/>
                  </a:cubicBezTo>
                  <a:cubicBezTo>
                    <a:pt x="1612" y="9646"/>
                    <a:pt x="1988" y="10358"/>
                    <a:pt x="2637" y="10713"/>
                  </a:cubicBezTo>
                  <a:cubicBezTo>
                    <a:pt x="2704" y="10752"/>
                    <a:pt x="2771" y="10769"/>
                    <a:pt x="2834" y="10769"/>
                  </a:cubicBezTo>
                  <a:cubicBezTo>
                    <a:pt x="3179" y="10769"/>
                    <a:pt x="3407" y="10256"/>
                    <a:pt x="3035" y="10044"/>
                  </a:cubicBezTo>
                  <a:cubicBezTo>
                    <a:pt x="2491" y="9730"/>
                    <a:pt x="2198" y="9060"/>
                    <a:pt x="1967" y="8495"/>
                  </a:cubicBezTo>
                  <a:cubicBezTo>
                    <a:pt x="1716" y="7847"/>
                    <a:pt x="1549" y="7156"/>
                    <a:pt x="1361" y="6487"/>
                  </a:cubicBezTo>
                  <a:cubicBezTo>
                    <a:pt x="817" y="4499"/>
                    <a:pt x="796" y="2407"/>
                    <a:pt x="1047" y="377"/>
                  </a:cubicBezTo>
                  <a:cubicBezTo>
                    <a:pt x="1078" y="126"/>
                    <a:pt x="900"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06"/>
            <p:cNvSpPr/>
            <p:nvPr/>
          </p:nvSpPr>
          <p:spPr>
            <a:xfrm>
              <a:off x="4111550" y="3221975"/>
              <a:ext cx="33500" cy="77100"/>
            </a:xfrm>
            <a:custGeom>
              <a:avLst/>
              <a:gdLst/>
              <a:ahLst/>
              <a:cxnLst/>
              <a:rect l="l" t="t" r="r" b="b"/>
              <a:pathLst>
                <a:path w="1340" h="3084" extrusionOk="0">
                  <a:moveTo>
                    <a:pt x="389" y="0"/>
                  </a:moveTo>
                  <a:cubicBezTo>
                    <a:pt x="356" y="0"/>
                    <a:pt x="324" y="5"/>
                    <a:pt x="293" y="15"/>
                  </a:cubicBezTo>
                  <a:cubicBezTo>
                    <a:pt x="84" y="99"/>
                    <a:pt x="0" y="287"/>
                    <a:pt x="21" y="496"/>
                  </a:cubicBezTo>
                  <a:cubicBezTo>
                    <a:pt x="21" y="517"/>
                    <a:pt x="21" y="559"/>
                    <a:pt x="21" y="580"/>
                  </a:cubicBezTo>
                  <a:cubicBezTo>
                    <a:pt x="42" y="622"/>
                    <a:pt x="42" y="685"/>
                    <a:pt x="42" y="727"/>
                  </a:cubicBezTo>
                  <a:cubicBezTo>
                    <a:pt x="63" y="831"/>
                    <a:pt x="63" y="915"/>
                    <a:pt x="63" y="1020"/>
                  </a:cubicBezTo>
                  <a:cubicBezTo>
                    <a:pt x="84" y="1250"/>
                    <a:pt x="105" y="1480"/>
                    <a:pt x="147" y="1710"/>
                  </a:cubicBezTo>
                  <a:cubicBezTo>
                    <a:pt x="210" y="2129"/>
                    <a:pt x="314" y="2526"/>
                    <a:pt x="544" y="2882"/>
                  </a:cubicBezTo>
                  <a:cubicBezTo>
                    <a:pt x="617" y="2998"/>
                    <a:pt x="760" y="3084"/>
                    <a:pt x="903" y="3084"/>
                  </a:cubicBezTo>
                  <a:cubicBezTo>
                    <a:pt x="967" y="3084"/>
                    <a:pt x="1031" y="3067"/>
                    <a:pt x="1088" y="3028"/>
                  </a:cubicBezTo>
                  <a:cubicBezTo>
                    <a:pt x="1256" y="2924"/>
                    <a:pt x="1340" y="2673"/>
                    <a:pt x="1214" y="2484"/>
                  </a:cubicBezTo>
                  <a:cubicBezTo>
                    <a:pt x="1172" y="2421"/>
                    <a:pt x="1130" y="2338"/>
                    <a:pt x="1088" y="2254"/>
                  </a:cubicBezTo>
                  <a:cubicBezTo>
                    <a:pt x="1068" y="2233"/>
                    <a:pt x="1068" y="2212"/>
                    <a:pt x="1068" y="2170"/>
                  </a:cubicBezTo>
                  <a:cubicBezTo>
                    <a:pt x="1047" y="2129"/>
                    <a:pt x="1026" y="2087"/>
                    <a:pt x="1005" y="2045"/>
                  </a:cubicBezTo>
                  <a:cubicBezTo>
                    <a:pt x="984" y="1961"/>
                    <a:pt x="963" y="1857"/>
                    <a:pt x="942" y="1773"/>
                  </a:cubicBezTo>
                  <a:cubicBezTo>
                    <a:pt x="942" y="1710"/>
                    <a:pt x="921" y="1668"/>
                    <a:pt x="921" y="1626"/>
                  </a:cubicBezTo>
                  <a:cubicBezTo>
                    <a:pt x="921" y="1605"/>
                    <a:pt x="921" y="1584"/>
                    <a:pt x="900" y="1543"/>
                  </a:cubicBezTo>
                  <a:cubicBezTo>
                    <a:pt x="900" y="1534"/>
                    <a:pt x="901" y="1528"/>
                    <a:pt x="901" y="1525"/>
                  </a:cubicBezTo>
                  <a:lnTo>
                    <a:pt x="901" y="1525"/>
                  </a:lnTo>
                  <a:cubicBezTo>
                    <a:pt x="906" y="1538"/>
                    <a:pt x="908" y="1543"/>
                    <a:pt x="909" y="1543"/>
                  </a:cubicBezTo>
                  <a:cubicBezTo>
                    <a:pt x="911" y="1543"/>
                    <a:pt x="906" y="1522"/>
                    <a:pt x="903" y="1522"/>
                  </a:cubicBezTo>
                  <a:cubicBezTo>
                    <a:pt x="902" y="1522"/>
                    <a:pt x="902" y="1523"/>
                    <a:pt x="901" y="1525"/>
                  </a:cubicBezTo>
                  <a:lnTo>
                    <a:pt x="901" y="1525"/>
                  </a:lnTo>
                  <a:cubicBezTo>
                    <a:pt x="901" y="1524"/>
                    <a:pt x="901" y="1523"/>
                    <a:pt x="900" y="1522"/>
                  </a:cubicBezTo>
                  <a:cubicBezTo>
                    <a:pt x="858" y="1124"/>
                    <a:pt x="837" y="706"/>
                    <a:pt x="775" y="287"/>
                  </a:cubicBezTo>
                  <a:cubicBezTo>
                    <a:pt x="757" y="129"/>
                    <a:pt x="562"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06"/>
            <p:cNvSpPr/>
            <p:nvPr/>
          </p:nvSpPr>
          <p:spPr>
            <a:xfrm>
              <a:off x="3830475" y="3243725"/>
              <a:ext cx="142375" cy="130325"/>
            </a:xfrm>
            <a:custGeom>
              <a:avLst/>
              <a:gdLst/>
              <a:ahLst/>
              <a:cxnLst/>
              <a:rect l="l" t="t" r="r" b="b"/>
              <a:pathLst>
                <a:path w="5695" h="5213" extrusionOk="0">
                  <a:moveTo>
                    <a:pt x="533" y="0"/>
                  </a:moveTo>
                  <a:cubicBezTo>
                    <a:pt x="269" y="0"/>
                    <a:pt x="1" y="285"/>
                    <a:pt x="175" y="589"/>
                  </a:cubicBezTo>
                  <a:cubicBezTo>
                    <a:pt x="1347" y="2535"/>
                    <a:pt x="3083" y="3916"/>
                    <a:pt x="4945" y="5150"/>
                  </a:cubicBezTo>
                  <a:cubicBezTo>
                    <a:pt x="5012" y="5194"/>
                    <a:pt x="5078" y="5213"/>
                    <a:pt x="5141" y="5213"/>
                  </a:cubicBezTo>
                  <a:cubicBezTo>
                    <a:pt x="5470" y="5213"/>
                    <a:pt x="5695" y="4688"/>
                    <a:pt x="5343" y="4460"/>
                  </a:cubicBezTo>
                  <a:cubicBezTo>
                    <a:pt x="3585" y="3309"/>
                    <a:pt x="1953" y="2012"/>
                    <a:pt x="844" y="191"/>
                  </a:cubicBezTo>
                  <a:cubicBezTo>
                    <a:pt x="767" y="56"/>
                    <a:pt x="651"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06"/>
            <p:cNvSpPr/>
            <p:nvPr/>
          </p:nvSpPr>
          <p:spPr>
            <a:xfrm>
              <a:off x="3779375" y="3254425"/>
              <a:ext cx="193575" cy="147375"/>
            </a:xfrm>
            <a:custGeom>
              <a:avLst/>
              <a:gdLst/>
              <a:ahLst/>
              <a:cxnLst/>
              <a:rect l="l" t="t" r="r" b="b"/>
              <a:pathLst>
                <a:path w="7743" h="5895" extrusionOk="0">
                  <a:moveTo>
                    <a:pt x="552" y="0"/>
                  </a:moveTo>
                  <a:cubicBezTo>
                    <a:pt x="275" y="0"/>
                    <a:pt x="1" y="275"/>
                    <a:pt x="189" y="579"/>
                  </a:cubicBezTo>
                  <a:cubicBezTo>
                    <a:pt x="1005" y="1877"/>
                    <a:pt x="2010" y="3090"/>
                    <a:pt x="3160" y="4074"/>
                  </a:cubicBezTo>
                  <a:cubicBezTo>
                    <a:pt x="4311" y="5057"/>
                    <a:pt x="5692" y="5873"/>
                    <a:pt x="7241" y="5894"/>
                  </a:cubicBezTo>
                  <a:cubicBezTo>
                    <a:pt x="7743" y="5894"/>
                    <a:pt x="7743" y="5099"/>
                    <a:pt x="7241" y="5099"/>
                  </a:cubicBezTo>
                  <a:cubicBezTo>
                    <a:pt x="5860" y="5078"/>
                    <a:pt x="4583" y="4283"/>
                    <a:pt x="3579" y="3383"/>
                  </a:cubicBezTo>
                  <a:cubicBezTo>
                    <a:pt x="2512" y="2463"/>
                    <a:pt x="1612" y="1375"/>
                    <a:pt x="880" y="182"/>
                  </a:cubicBezTo>
                  <a:cubicBezTo>
                    <a:pt x="796" y="54"/>
                    <a:pt x="67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06"/>
            <p:cNvSpPr/>
            <p:nvPr/>
          </p:nvSpPr>
          <p:spPr>
            <a:xfrm>
              <a:off x="3763175" y="3267325"/>
              <a:ext cx="26175" cy="41025"/>
            </a:xfrm>
            <a:custGeom>
              <a:avLst/>
              <a:gdLst/>
              <a:ahLst/>
              <a:cxnLst/>
              <a:rect l="l" t="t" r="r" b="b"/>
              <a:pathLst>
                <a:path w="1047" h="1641" extrusionOk="0">
                  <a:moveTo>
                    <a:pt x="779" y="512"/>
                  </a:moveTo>
                  <a:lnTo>
                    <a:pt x="779" y="512"/>
                  </a:lnTo>
                  <a:cubicBezTo>
                    <a:pt x="782" y="529"/>
                    <a:pt x="785" y="546"/>
                    <a:pt x="788" y="563"/>
                  </a:cubicBezTo>
                  <a:lnTo>
                    <a:pt x="788" y="563"/>
                  </a:lnTo>
                  <a:cubicBezTo>
                    <a:pt x="784" y="546"/>
                    <a:pt x="781" y="529"/>
                    <a:pt x="779" y="512"/>
                  </a:cubicBezTo>
                  <a:close/>
                  <a:moveTo>
                    <a:pt x="377" y="1"/>
                  </a:moveTo>
                  <a:cubicBezTo>
                    <a:pt x="293" y="1"/>
                    <a:pt x="189" y="43"/>
                    <a:pt x="105" y="126"/>
                  </a:cubicBezTo>
                  <a:cubicBezTo>
                    <a:pt x="42" y="189"/>
                    <a:pt x="0" y="294"/>
                    <a:pt x="0" y="398"/>
                  </a:cubicBezTo>
                  <a:cubicBezTo>
                    <a:pt x="0" y="587"/>
                    <a:pt x="21" y="775"/>
                    <a:pt x="84" y="963"/>
                  </a:cubicBezTo>
                  <a:cubicBezTo>
                    <a:pt x="126" y="1131"/>
                    <a:pt x="210" y="1298"/>
                    <a:pt x="314" y="1444"/>
                  </a:cubicBezTo>
                  <a:cubicBezTo>
                    <a:pt x="377" y="1528"/>
                    <a:pt x="440" y="1591"/>
                    <a:pt x="544" y="1633"/>
                  </a:cubicBezTo>
                  <a:cubicBezTo>
                    <a:pt x="572" y="1638"/>
                    <a:pt x="602" y="1641"/>
                    <a:pt x="632" y="1641"/>
                  </a:cubicBezTo>
                  <a:cubicBezTo>
                    <a:pt x="713" y="1641"/>
                    <a:pt x="797" y="1621"/>
                    <a:pt x="858" y="1591"/>
                  </a:cubicBezTo>
                  <a:cubicBezTo>
                    <a:pt x="942" y="1528"/>
                    <a:pt x="1005" y="1444"/>
                    <a:pt x="1026" y="1361"/>
                  </a:cubicBezTo>
                  <a:cubicBezTo>
                    <a:pt x="1047" y="1256"/>
                    <a:pt x="1047" y="1131"/>
                    <a:pt x="984" y="1047"/>
                  </a:cubicBezTo>
                  <a:cubicBezTo>
                    <a:pt x="942" y="991"/>
                    <a:pt x="909" y="934"/>
                    <a:pt x="879" y="878"/>
                  </a:cubicBezTo>
                  <a:lnTo>
                    <a:pt x="879" y="878"/>
                  </a:lnTo>
                  <a:cubicBezTo>
                    <a:pt x="879" y="878"/>
                    <a:pt x="879" y="879"/>
                    <a:pt x="879" y="879"/>
                  </a:cubicBezTo>
                  <a:cubicBezTo>
                    <a:pt x="879" y="878"/>
                    <a:pt x="878" y="877"/>
                    <a:pt x="878" y="875"/>
                  </a:cubicBezTo>
                  <a:lnTo>
                    <a:pt x="878" y="875"/>
                  </a:lnTo>
                  <a:cubicBezTo>
                    <a:pt x="878" y="876"/>
                    <a:pt x="879" y="877"/>
                    <a:pt x="879" y="878"/>
                  </a:cubicBezTo>
                  <a:lnTo>
                    <a:pt x="879" y="878"/>
                  </a:lnTo>
                  <a:cubicBezTo>
                    <a:pt x="879" y="866"/>
                    <a:pt x="872" y="850"/>
                    <a:pt x="864" y="833"/>
                  </a:cubicBezTo>
                  <a:lnTo>
                    <a:pt x="864" y="833"/>
                  </a:lnTo>
                  <a:cubicBezTo>
                    <a:pt x="868" y="847"/>
                    <a:pt x="873" y="861"/>
                    <a:pt x="878" y="875"/>
                  </a:cubicBezTo>
                  <a:lnTo>
                    <a:pt x="878" y="875"/>
                  </a:lnTo>
                  <a:cubicBezTo>
                    <a:pt x="864" y="849"/>
                    <a:pt x="851" y="822"/>
                    <a:pt x="837" y="796"/>
                  </a:cubicBezTo>
                  <a:lnTo>
                    <a:pt x="837" y="796"/>
                  </a:lnTo>
                  <a:cubicBezTo>
                    <a:pt x="847" y="805"/>
                    <a:pt x="856" y="819"/>
                    <a:pt x="864" y="833"/>
                  </a:cubicBezTo>
                  <a:lnTo>
                    <a:pt x="864" y="833"/>
                  </a:lnTo>
                  <a:cubicBezTo>
                    <a:pt x="835" y="746"/>
                    <a:pt x="808" y="658"/>
                    <a:pt x="788" y="563"/>
                  </a:cubicBezTo>
                  <a:lnTo>
                    <a:pt x="788" y="563"/>
                  </a:lnTo>
                  <a:cubicBezTo>
                    <a:pt x="790" y="571"/>
                    <a:pt x="793" y="579"/>
                    <a:pt x="795" y="587"/>
                  </a:cubicBezTo>
                  <a:lnTo>
                    <a:pt x="778" y="497"/>
                  </a:lnTo>
                  <a:lnTo>
                    <a:pt x="778" y="497"/>
                  </a:lnTo>
                  <a:cubicBezTo>
                    <a:pt x="778" y="502"/>
                    <a:pt x="778" y="507"/>
                    <a:pt x="779" y="512"/>
                  </a:cubicBezTo>
                  <a:lnTo>
                    <a:pt x="779" y="512"/>
                  </a:lnTo>
                  <a:cubicBezTo>
                    <a:pt x="777" y="502"/>
                    <a:pt x="776" y="492"/>
                    <a:pt x="775" y="482"/>
                  </a:cubicBezTo>
                  <a:lnTo>
                    <a:pt x="775" y="482"/>
                  </a:lnTo>
                  <a:lnTo>
                    <a:pt x="778" y="497"/>
                  </a:lnTo>
                  <a:lnTo>
                    <a:pt x="778" y="497"/>
                  </a:lnTo>
                  <a:cubicBezTo>
                    <a:pt x="775" y="464"/>
                    <a:pt x="775" y="431"/>
                    <a:pt x="775" y="398"/>
                  </a:cubicBezTo>
                  <a:cubicBezTo>
                    <a:pt x="775" y="294"/>
                    <a:pt x="733" y="189"/>
                    <a:pt x="670" y="126"/>
                  </a:cubicBezTo>
                  <a:cubicBezTo>
                    <a:pt x="586" y="43"/>
                    <a:pt x="482"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06"/>
            <p:cNvSpPr/>
            <p:nvPr/>
          </p:nvSpPr>
          <p:spPr>
            <a:xfrm>
              <a:off x="3718700" y="3294000"/>
              <a:ext cx="26700" cy="34425"/>
            </a:xfrm>
            <a:custGeom>
              <a:avLst/>
              <a:gdLst/>
              <a:ahLst/>
              <a:cxnLst/>
              <a:rect l="l" t="t" r="r" b="b"/>
              <a:pathLst>
                <a:path w="1068" h="1377" extrusionOk="0">
                  <a:moveTo>
                    <a:pt x="461" y="1"/>
                  </a:moveTo>
                  <a:cubicBezTo>
                    <a:pt x="398" y="1"/>
                    <a:pt x="357" y="1"/>
                    <a:pt x="294" y="22"/>
                  </a:cubicBezTo>
                  <a:cubicBezTo>
                    <a:pt x="210" y="43"/>
                    <a:pt x="126" y="105"/>
                    <a:pt x="64" y="189"/>
                  </a:cubicBezTo>
                  <a:cubicBezTo>
                    <a:pt x="22" y="294"/>
                    <a:pt x="1" y="398"/>
                    <a:pt x="22" y="503"/>
                  </a:cubicBezTo>
                  <a:cubicBezTo>
                    <a:pt x="64" y="628"/>
                    <a:pt x="126" y="775"/>
                    <a:pt x="189" y="900"/>
                  </a:cubicBezTo>
                  <a:cubicBezTo>
                    <a:pt x="231" y="1005"/>
                    <a:pt x="273" y="1089"/>
                    <a:pt x="336" y="1172"/>
                  </a:cubicBezTo>
                  <a:cubicBezTo>
                    <a:pt x="398" y="1256"/>
                    <a:pt x="461" y="1340"/>
                    <a:pt x="566" y="1361"/>
                  </a:cubicBezTo>
                  <a:cubicBezTo>
                    <a:pt x="597" y="1371"/>
                    <a:pt x="623" y="1376"/>
                    <a:pt x="649" y="1376"/>
                  </a:cubicBezTo>
                  <a:cubicBezTo>
                    <a:pt x="676" y="1376"/>
                    <a:pt x="702" y="1371"/>
                    <a:pt x="733" y="1361"/>
                  </a:cubicBezTo>
                  <a:cubicBezTo>
                    <a:pt x="775" y="1361"/>
                    <a:pt x="817" y="1340"/>
                    <a:pt x="880" y="1319"/>
                  </a:cubicBezTo>
                  <a:cubicBezTo>
                    <a:pt x="963" y="1256"/>
                    <a:pt x="1026" y="1193"/>
                    <a:pt x="1047" y="1089"/>
                  </a:cubicBezTo>
                  <a:cubicBezTo>
                    <a:pt x="1068" y="984"/>
                    <a:pt x="1068" y="880"/>
                    <a:pt x="1005" y="775"/>
                  </a:cubicBezTo>
                  <a:cubicBezTo>
                    <a:pt x="942" y="670"/>
                    <a:pt x="880" y="566"/>
                    <a:pt x="838" y="440"/>
                  </a:cubicBezTo>
                  <a:lnTo>
                    <a:pt x="838" y="440"/>
                  </a:lnTo>
                  <a:cubicBezTo>
                    <a:pt x="838" y="482"/>
                    <a:pt x="859" y="503"/>
                    <a:pt x="859" y="545"/>
                  </a:cubicBezTo>
                  <a:cubicBezTo>
                    <a:pt x="838" y="461"/>
                    <a:pt x="817" y="377"/>
                    <a:pt x="775" y="294"/>
                  </a:cubicBezTo>
                  <a:cubicBezTo>
                    <a:pt x="754" y="189"/>
                    <a:pt x="691" y="105"/>
                    <a:pt x="608" y="64"/>
                  </a:cubicBezTo>
                  <a:cubicBezTo>
                    <a:pt x="566" y="22"/>
                    <a:pt x="503" y="22"/>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106"/>
          <p:cNvGrpSpPr/>
          <p:nvPr/>
        </p:nvGrpSpPr>
        <p:grpSpPr>
          <a:xfrm>
            <a:off x="732152" y="2522409"/>
            <a:ext cx="301758" cy="301760"/>
            <a:chOff x="3270475" y="1427025"/>
            <a:chExt cx="483200" cy="483125"/>
          </a:xfrm>
        </p:grpSpPr>
        <p:sp>
          <p:nvSpPr>
            <p:cNvPr id="2481" name="Google Shape;2481;p10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10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10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4" name="Google Shape;2484;p106"/>
          <p:cNvGrpSpPr/>
          <p:nvPr/>
        </p:nvGrpSpPr>
        <p:grpSpPr>
          <a:xfrm>
            <a:off x="8120414" y="1450877"/>
            <a:ext cx="311807" cy="301733"/>
            <a:chOff x="6222125" y="2025975"/>
            <a:chExt cx="499450" cy="474125"/>
          </a:xfrm>
        </p:grpSpPr>
        <p:sp>
          <p:nvSpPr>
            <p:cNvPr id="2485" name="Google Shape;2485;p106"/>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106"/>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7" name="Google Shape;2487;p106"/>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8" name="Google Shape;2488;p106"/>
          <p:cNvGrpSpPr/>
          <p:nvPr/>
        </p:nvGrpSpPr>
        <p:grpSpPr>
          <a:xfrm>
            <a:off x="732161" y="3633489"/>
            <a:ext cx="301740" cy="301743"/>
            <a:chOff x="4460225" y="3211300"/>
            <a:chExt cx="481475" cy="481325"/>
          </a:xfrm>
        </p:grpSpPr>
        <p:sp>
          <p:nvSpPr>
            <p:cNvPr id="2489" name="Google Shape;2489;p106"/>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106"/>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91" name="Google Shape;2491;p106"/>
          <p:cNvSpPr/>
          <p:nvPr/>
        </p:nvSpPr>
        <p:spPr>
          <a:xfrm>
            <a:off x="712939" y="1413852"/>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92" name="Google Shape;2492;p106"/>
          <p:cNvGrpSpPr/>
          <p:nvPr/>
        </p:nvGrpSpPr>
        <p:grpSpPr>
          <a:xfrm>
            <a:off x="8125430" y="2531943"/>
            <a:ext cx="301775" cy="301760"/>
            <a:chOff x="5053900" y="3804850"/>
            <a:chExt cx="483150" cy="483125"/>
          </a:xfrm>
        </p:grpSpPr>
        <p:sp>
          <p:nvSpPr>
            <p:cNvPr id="2493" name="Google Shape;2493;p106"/>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106"/>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106"/>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106"/>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7" name="Google Shape;2497;p106"/>
          <p:cNvGrpSpPr/>
          <p:nvPr/>
        </p:nvGrpSpPr>
        <p:grpSpPr>
          <a:xfrm>
            <a:off x="8125438" y="3643004"/>
            <a:ext cx="301760" cy="301760"/>
            <a:chOff x="5648375" y="3804850"/>
            <a:chExt cx="483125" cy="483125"/>
          </a:xfrm>
        </p:grpSpPr>
        <p:sp>
          <p:nvSpPr>
            <p:cNvPr id="2498" name="Google Shape;2498;p106"/>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9" name="Google Shape;2499;p106"/>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0" name="Google Shape;2500;p106"/>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106"/>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02" name="Google Shape;2502;p106"/>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a:t>
            </a:r>
            <a:endParaRPr/>
          </a:p>
        </p:txBody>
      </p:sp>
      <p:sp>
        <p:nvSpPr>
          <p:cNvPr id="2503" name="Google Shape;2503;p106"/>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smallest planet in the Solar System</a:t>
            </a:r>
            <a:endParaRPr/>
          </a:p>
        </p:txBody>
      </p:sp>
      <p:sp>
        <p:nvSpPr>
          <p:cNvPr id="2504" name="Google Shape;2504;p106"/>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a:t>
            </a:r>
            <a:endParaRPr/>
          </a:p>
        </p:txBody>
      </p:sp>
      <p:sp>
        <p:nvSpPr>
          <p:cNvPr id="2505" name="Google Shape;2505;p106"/>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506" name="Google Shape;2506;p106"/>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a:t>
            </a:r>
            <a:endParaRPr/>
          </a:p>
        </p:txBody>
      </p:sp>
      <p:sp>
        <p:nvSpPr>
          <p:cNvPr id="2507" name="Google Shape;2507;p106"/>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actually a cold place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43"/>
                                        </p:tgtEl>
                                        <p:attrNameLst>
                                          <p:attrName>style.visibility</p:attrName>
                                        </p:attrNameLst>
                                      </p:cBhvr>
                                      <p:to>
                                        <p:strVal val="visible"/>
                                      </p:to>
                                    </p:set>
                                    <p:anim calcmode="lin" valueType="num">
                                      <p:cBhvr additive="base">
                                        <p:cTn id="7" dur="1000"/>
                                        <p:tgtEl>
                                          <p:spTgt spid="23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4"/>
                                        </p:tgtEl>
                                        <p:attrNameLst>
                                          <p:attrName>style.visibility</p:attrName>
                                        </p:attrNameLst>
                                      </p:cBhvr>
                                      <p:to>
                                        <p:strVal val="visible"/>
                                      </p:to>
                                    </p:set>
                                    <p:animEffect transition="in" filter="fade">
                                      <p:cBhvr>
                                        <p:cTn id="12" dur="1000"/>
                                        <p:tgtEl>
                                          <p:spTgt spid="2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7"/>
                                        </p:tgtEl>
                                        <p:attrNameLst>
                                          <p:attrName>style.visibility</p:attrName>
                                        </p:attrNameLst>
                                      </p:cBhvr>
                                      <p:to>
                                        <p:strVal val="visible"/>
                                      </p:to>
                                    </p:set>
                                    <p:animEffect transition="in" filter="fade">
                                      <p:cBhvr>
                                        <p:cTn id="17" dur="1000"/>
                                        <p:tgtEl>
                                          <p:spTgt spid="2337"/>
                                        </p:tgtEl>
                                      </p:cBhvr>
                                    </p:animEffect>
                                  </p:childTnLst>
                                </p:cTn>
                              </p:par>
                              <p:par>
                                <p:cTn id="18" presetID="10" presetClass="entr" presetSubtype="0" fill="hold" nodeType="withEffect">
                                  <p:stCondLst>
                                    <p:cond delay="0"/>
                                  </p:stCondLst>
                                  <p:childTnLst>
                                    <p:set>
                                      <p:cBhvr>
                                        <p:cTn id="19" dur="1" fill="hold">
                                          <p:stCondLst>
                                            <p:cond delay="0"/>
                                          </p:stCondLst>
                                        </p:cTn>
                                        <p:tgtEl>
                                          <p:spTgt spid="2338"/>
                                        </p:tgtEl>
                                        <p:attrNameLst>
                                          <p:attrName>style.visibility</p:attrName>
                                        </p:attrNameLst>
                                      </p:cBhvr>
                                      <p:to>
                                        <p:strVal val="visible"/>
                                      </p:to>
                                    </p:set>
                                    <p:animEffect transition="in" filter="fade">
                                      <p:cBhvr>
                                        <p:cTn id="20" dur="1000"/>
                                        <p:tgtEl>
                                          <p:spTgt spid="2338"/>
                                        </p:tgtEl>
                                      </p:cBhvr>
                                    </p:animEffect>
                                  </p:childTnLst>
                                </p:cTn>
                              </p:par>
                              <p:par>
                                <p:cTn id="21" presetID="10" presetClass="entr" presetSubtype="0" fill="hold" nodeType="withEffect">
                                  <p:stCondLst>
                                    <p:cond delay="0"/>
                                  </p:stCondLst>
                                  <p:childTnLst>
                                    <p:set>
                                      <p:cBhvr>
                                        <p:cTn id="22" dur="1" fill="hold">
                                          <p:stCondLst>
                                            <p:cond delay="0"/>
                                          </p:stCondLst>
                                        </p:cTn>
                                        <p:tgtEl>
                                          <p:spTgt spid="2491"/>
                                        </p:tgtEl>
                                        <p:attrNameLst>
                                          <p:attrName>style.visibility</p:attrName>
                                        </p:attrNameLst>
                                      </p:cBhvr>
                                      <p:to>
                                        <p:strVal val="visible"/>
                                      </p:to>
                                    </p:set>
                                    <p:animEffect transition="in" filter="fade">
                                      <p:cBhvr>
                                        <p:cTn id="23" dur="1000"/>
                                        <p:tgtEl>
                                          <p:spTgt spid="2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84"/>
                                        </p:tgtEl>
                                        <p:attrNameLst>
                                          <p:attrName>style.visibility</p:attrName>
                                        </p:attrNameLst>
                                      </p:cBhvr>
                                      <p:to>
                                        <p:strVal val="visible"/>
                                      </p:to>
                                    </p:set>
                                    <p:animEffect transition="in" filter="fade">
                                      <p:cBhvr>
                                        <p:cTn id="28" dur="1000"/>
                                        <p:tgtEl>
                                          <p:spTgt spid="2484"/>
                                        </p:tgtEl>
                                      </p:cBhvr>
                                    </p:animEffect>
                                  </p:childTnLst>
                                </p:cTn>
                              </p:par>
                              <p:par>
                                <p:cTn id="29" presetID="10" presetClass="entr" presetSubtype="0" fill="hold" nodeType="withEffect">
                                  <p:stCondLst>
                                    <p:cond delay="0"/>
                                  </p:stCondLst>
                                  <p:childTnLst>
                                    <p:set>
                                      <p:cBhvr>
                                        <p:cTn id="30" dur="1" fill="hold">
                                          <p:stCondLst>
                                            <p:cond delay="0"/>
                                          </p:stCondLst>
                                        </p:cTn>
                                        <p:tgtEl>
                                          <p:spTgt spid="2502"/>
                                        </p:tgtEl>
                                        <p:attrNameLst>
                                          <p:attrName>style.visibility</p:attrName>
                                        </p:attrNameLst>
                                      </p:cBhvr>
                                      <p:to>
                                        <p:strVal val="visible"/>
                                      </p:to>
                                    </p:set>
                                    <p:animEffect transition="in" filter="fade">
                                      <p:cBhvr>
                                        <p:cTn id="31" dur="1000"/>
                                        <p:tgtEl>
                                          <p:spTgt spid="2502"/>
                                        </p:tgtEl>
                                      </p:cBhvr>
                                    </p:animEffect>
                                  </p:childTnLst>
                                </p:cTn>
                              </p:par>
                              <p:par>
                                <p:cTn id="32" presetID="10" presetClass="entr" presetSubtype="0" fill="hold" nodeType="withEffect">
                                  <p:stCondLst>
                                    <p:cond delay="0"/>
                                  </p:stCondLst>
                                  <p:childTnLst>
                                    <p:set>
                                      <p:cBhvr>
                                        <p:cTn id="33" dur="1" fill="hold">
                                          <p:stCondLst>
                                            <p:cond delay="0"/>
                                          </p:stCondLst>
                                        </p:cTn>
                                        <p:tgtEl>
                                          <p:spTgt spid="2503"/>
                                        </p:tgtEl>
                                        <p:attrNameLst>
                                          <p:attrName>style.visibility</p:attrName>
                                        </p:attrNameLst>
                                      </p:cBhvr>
                                      <p:to>
                                        <p:strVal val="visible"/>
                                      </p:to>
                                    </p:set>
                                    <p:animEffect transition="in" filter="fade">
                                      <p:cBhvr>
                                        <p:cTn id="34" dur="1000"/>
                                        <p:tgtEl>
                                          <p:spTgt spid="25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39"/>
                                        </p:tgtEl>
                                        <p:attrNameLst>
                                          <p:attrName>style.visibility</p:attrName>
                                        </p:attrNameLst>
                                      </p:cBhvr>
                                      <p:to>
                                        <p:strVal val="visible"/>
                                      </p:to>
                                    </p:set>
                                    <p:animEffect transition="in" filter="fade">
                                      <p:cBhvr>
                                        <p:cTn id="39" dur="1000"/>
                                        <p:tgtEl>
                                          <p:spTgt spid="2339"/>
                                        </p:tgtEl>
                                      </p:cBhvr>
                                    </p:animEffect>
                                  </p:childTnLst>
                                </p:cTn>
                              </p:par>
                              <p:par>
                                <p:cTn id="40" presetID="10" presetClass="entr" presetSubtype="0" fill="hold" nodeType="withEffect">
                                  <p:stCondLst>
                                    <p:cond delay="0"/>
                                  </p:stCondLst>
                                  <p:childTnLst>
                                    <p:set>
                                      <p:cBhvr>
                                        <p:cTn id="41" dur="1" fill="hold">
                                          <p:stCondLst>
                                            <p:cond delay="0"/>
                                          </p:stCondLst>
                                        </p:cTn>
                                        <p:tgtEl>
                                          <p:spTgt spid="2340"/>
                                        </p:tgtEl>
                                        <p:attrNameLst>
                                          <p:attrName>style.visibility</p:attrName>
                                        </p:attrNameLst>
                                      </p:cBhvr>
                                      <p:to>
                                        <p:strVal val="visible"/>
                                      </p:to>
                                    </p:set>
                                    <p:animEffect transition="in" filter="fade">
                                      <p:cBhvr>
                                        <p:cTn id="42" dur="1000"/>
                                        <p:tgtEl>
                                          <p:spTgt spid="2340"/>
                                        </p:tgtEl>
                                      </p:cBhvr>
                                    </p:animEffect>
                                  </p:childTnLst>
                                </p:cTn>
                              </p:par>
                              <p:par>
                                <p:cTn id="43" presetID="10" presetClass="entr" presetSubtype="0" fill="hold" nodeType="withEffect">
                                  <p:stCondLst>
                                    <p:cond delay="0"/>
                                  </p:stCondLst>
                                  <p:childTnLst>
                                    <p:set>
                                      <p:cBhvr>
                                        <p:cTn id="44" dur="1" fill="hold">
                                          <p:stCondLst>
                                            <p:cond delay="0"/>
                                          </p:stCondLst>
                                        </p:cTn>
                                        <p:tgtEl>
                                          <p:spTgt spid="2480"/>
                                        </p:tgtEl>
                                        <p:attrNameLst>
                                          <p:attrName>style.visibility</p:attrName>
                                        </p:attrNameLst>
                                      </p:cBhvr>
                                      <p:to>
                                        <p:strVal val="visible"/>
                                      </p:to>
                                    </p:set>
                                    <p:animEffect transition="in" filter="fade">
                                      <p:cBhvr>
                                        <p:cTn id="45" dur="1000"/>
                                        <p:tgtEl>
                                          <p:spTgt spid="24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92"/>
                                        </p:tgtEl>
                                        <p:attrNameLst>
                                          <p:attrName>style.visibility</p:attrName>
                                        </p:attrNameLst>
                                      </p:cBhvr>
                                      <p:to>
                                        <p:strVal val="visible"/>
                                      </p:to>
                                    </p:set>
                                    <p:animEffect transition="in" filter="fade">
                                      <p:cBhvr>
                                        <p:cTn id="50" dur="1000"/>
                                        <p:tgtEl>
                                          <p:spTgt spid="2492"/>
                                        </p:tgtEl>
                                      </p:cBhvr>
                                    </p:animEffect>
                                  </p:childTnLst>
                                </p:cTn>
                              </p:par>
                              <p:par>
                                <p:cTn id="51" presetID="10" presetClass="entr" presetSubtype="0" fill="hold" nodeType="withEffect">
                                  <p:stCondLst>
                                    <p:cond delay="0"/>
                                  </p:stCondLst>
                                  <p:childTnLst>
                                    <p:set>
                                      <p:cBhvr>
                                        <p:cTn id="52" dur="1" fill="hold">
                                          <p:stCondLst>
                                            <p:cond delay="0"/>
                                          </p:stCondLst>
                                        </p:cTn>
                                        <p:tgtEl>
                                          <p:spTgt spid="2504"/>
                                        </p:tgtEl>
                                        <p:attrNameLst>
                                          <p:attrName>style.visibility</p:attrName>
                                        </p:attrNameLst>
                                      </p:cBhvr>
                                      <p:to>
                                        <p:strVal val="visible"/>
                                      </p:to>
                                    </p:set>
                                    <p:animEffect transition="in" filter="fade">
                                      <p:cBhvr>
                                        <p:cTn id="53" dur="1000"/>
                                        <p:tgtEl>
                                          <p:spTgt spid="2504"/>
                                        </p:tgtEl>
                                      </p:cBhvr>
                                    </p:animEffect>
                                  </p:childTnLst>
                                </p:cTn>
                              </p:par>
                              <p:par>
                                <p:cTn id="54" presetID="10" presetClass="entr" presetSubtype="0" fill="hold" nodeType="with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1000"/>
                                        <p:tgtEl>
                                          <p:spTgt spid="250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1"/>
                                        </p:tgtEl>
                                        <p:attrNameLst>
                                          <p:attrName>style.visibility</p:attrName>
                                        </p:attrNameLst>
                                      </p:cBhvr>
                                      <p:to>
                                        <p:strVal val="visible"/>
                                      </p:to>
                                    </p:set>
                                    <p:animEffect transition="in" filter="fade">
                                      <p:cBhvr>
                                        <p:cTn id="61" dur="1000"/>
                                        <p:tgtEl>
                                          <p:spTgt spid="2341"/>
                                        </p:tgtEl>
                                      </p:cBhvr>
                                    </p:animEffect>
                                  </p:childTnLst>
                                </p:cTn>
                              </p:par>
                              <p:par>
                                <p:cTn id="62" presetID="10" presetClass="entr" presetSubtype="0" fill="hold" nodeType="withEffect">
                                  <p:stCondLst>
                                    <p:cond delay="0"/>
                                  </p:stCondLst>
                                  <p:childTnLst>
                                    <p:set>
                                      <p:cBhvr>
                                        <p:cTn id="63" dur="1" fill="hold">
                                          <p:stCondLst>
                                            <p:cond delay="0"/>
                                          </p:stCondLst>
                                        </p:cTn>
                                        <p:tgtEl>
                                          <p:spTgt spid="2342"/>
                                        </p:tgtEl>
                                        <p:attrNameLst>
                                          <p:attrName>style.visibility</p:attrName>
                                        </p:attrNameLst>
                                      </p:cBhvr>
                                      <p:to>
                                        <p:strVal val="visible"/>
                                      </p:to>
                                    </p:set>
                                    <p:animEffect transition="in" filter="fade">
                                      <p:cBhvr>
                                        <p:cTn id="64" dur="1000"/>
                                        <p:tgtEl>
                                          <p:spTgt spid="2342"/>
                                        </p:tgtEl>
                                      </p:cBhvr>
                                    </p:animEffect>
                                  </p:childTnLst>
                                </p:cTn>
                              </p:par>
                              <p:par>
                                <p:cTn id="65" presetID="10" presetClass="entr" presetSubtype="0" fill="hold" nodeType="withEffect">
                                  <p:stCondLst>
                                    <p:cond delay="0"/>
                                  </p:stCondLst>
                                  <p:childTnLst>
                                    <p:set>
                                      <p:cBhvr>
                                        <p:cTn id="66" dur="1" fill="hold">
                                          <p:stCondLst>
                                            <p:cond delay="0"/>
                                          </p:stCondLst>
                                        </p:cTn>
                                        <p:tgtEl>
                                          <p:spTgt spid="2488"/>
                                        </p:tgtEl>
                                        <p:attrNameLst>
                                          <p:attrName>style.visibility</p:attrName>
                                        </p:attrNameLst>
                                      </p:cBhvr>
                                      <p:to>
                                        <p:strVal val="visible"/>
                                      </p:to>
                                    </p:set>
                                    <p:animEffect transition="in" filter="fade">
                                      <p:cBhvr>
                                        <p:cTn id="67" dur="1000"/>
                                        <p:tgtEl>
                                          <p:spTgt spid="24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97"/>
                                        </p:tgtEl>
                                        <p:attrNameLst>
                                          <p:attrName>style.visibility</p:attrName>
                                        </p:attrNameLst>
                                      </p:cBhvr>
                                      <p:to>
                                        <p:strVal val="visible"/>
                                      </p:to>
                                    </p:set>
                                    <p:animEffect transition="in" filter="fade">
                                      <p:cBhvr>
                                        <p:cTn id="72" dur="1000"/>
                                        <p:tgtEl>
                                          <p:spTgt spid="2497"/>
                                        </p:tgtEl>
                                      </p:cBhvr>
                                    </p:animEffect>
                                  </p:childTnLst>
                                </p:cTn>
                              </p:par>
                              <p:par>
                                <p:cTn id="73" presetID="10" presetClass="entr" presetSubtype="0" fill="hold" nodeType="withEffect">
                                  <p:stCondLst>
                                    <p:cond delay="0"/>
                                  </p:stCondLst>
                                  <p:childTnLst>
                                    <p:set>
                                      <p:cBhvr>
                                        <p:cTn id="74" dur="1" fill="hold">
                                          <p:stCondLst>
                                            <p:cond delay="0"/>
                                          </p:stCondLst>
                                        </p:cTn>
                                        <p:tgtEl>
                                          <p:spTgt spid="2506"/>
                                        </p:tgtEl>
                                        <p:attrNameLst>
                                          <p:attrName>style.visibility</p:attrName>
                                        </p:attrNameLst>
                                      </p:cBhvr>
                                      <p:to>
                                        <p:strVal val="visible"/>
                                      </p:to>
                                    </p:set>
                                    <p:animEffect transition="in" filter="fade">
                                      <p:cBhvr>
                                        <p:cTn id="75" dur="1000"/>
                                        <p:tgtEl>
                                          <p:spTgt spid="2506"/>
                                        </p:tgtEl>
                                      </p:cBhvr>
                                    </p:animEffect>
                                  </p:childTnLst>
                                </p:cTn>
                              </p:par>
                              <p:par>
                                <p:cTn id="76" presetID="10" presetClass="entr" presetSubtype="0" fill="hold" nodeType="withEffect">
                                  <p:stCondLst>
                                    <p:cond delay="0"/>
                                  </p:stCondLst>
                                  <p:childTnLst>
                                    <p:set>
                                      <p:cBhvr>
                                        <p:cTn id="77" dur="1" fill="hold">
                                          <p:stCondLst>
                                            <p:cond delay="0"/>
                                          </p:stCondLst>
                                        </p:cTn>
                                        <p:tgtEl>
                                          <p:spTgt spid="2507"/>
                                        </p:tgtEl>
                                        <p:attrNameLst>
                                          <p:attrName>style.visibility</p:attrName>
                                        </p:attrNameLst>
                                      </p:cBhvr>
                                      <p:to>
                                        <p:strVal val="visible"/>
                                      </p:to>
                                    </p:set>
                                    <p:animEffect transition="in" filter="fade">
                                      <p:cBhvr>
                                        <p:cTn id="78" dur="1000"/>
                                        <p:tgtEl>
                                          <p:spTgt spid="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114"/>
          <p:cNvSpPr/>
          <p:nvPr/>
        </p:nvSpPr>
        <p:spPr>
          <a:xfrm>
            <a:off x="6939256"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4"/>
          <p:cNvSpPr/>
          <p:nvPr/>
        </p:nvSpPr>
        <p:spPr>
          <a:xfrm>
            <a:off x="6939246"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4"/>
          <p:cNvSpPr/>
          <p:nvPr/>
        </p:nvSpPr>
        <p:spPr>
          <a:xfrm>
            <a:off x="8088984"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4"/>
          <p:cNvSpPr/>
          <p:nvPr/>
        </p:nvSpPr>
        <p:spPr>
          <a:xfrm>
            <a:off x="8141132"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Launch Plan</a:t>
            </a:r>
            <a:endParaRPr/>
          </a:p>
        </p:txBody>
      </p:sp>
      <p:sp>
        <p:nvSpPr>
          <p:cNvPr id="2702" name="Google Shape;2702;p114"/>
          <p:cNvSpPr/>
          <p:nvPr/>
        </p:nvSpPr>
        <p:spPr>
          <a:xfrm>
            <a:off x="5729581"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4"/>
          <p:cNvSpPr/>
          <p:nvPr/>
        </p:nvSpPr>
        <p:spPr>
          <a:xfrm>
            <a:off x="5729571"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4"/>
          <p:cNvSpPr/>
          <p:nvPr/>
        </p:nvSpPr>
        <p:spPr>
          <a:xfrm>
            <a:off x="6879309"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4"/>
          <p:cNvSpPr/>
          <p:nvPr/>
        </p:nvSpPr>
        <p:spPr>
          <a:xfrm>
            <a:off x="6931457"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4"/>
          <p:cNvSpPr txBox="1"/>
          <p:nvPr/>
        </p:nvSpPr>
        <p:spPr>
          <a:xfrm>
            <a:off x="5444888" y="34770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Open Sans"/>
                <a:ea typeface="Open Sans"/>
                <a:cs typeface="Open Sans"/>
                <a:sym typeface="Open Sans"/>
              </a:rPr>
              <a:t>Jupiter</a:t>
            </a:r>
            <a:endParaRPr sz="1800" b="1">
              <a:solidFill>
                <a:schemeClr val="lt2"/>
              </a:solidFill>
              <a:latin typeface="Open Sans"/>
              <a:ea typeface="Open Sans"/>
              <a:cs typeface="Open Sans"/>
              <a:sym typeface="Open Sans"/>
            </a:endParaRPr>
          </a:p>
        </p:txBody>
      </p:sp>
      <p:sp>
        <p:nvSpPr>
          <p:cNvPr id="2707" name="Google Shape;2707;p114"/>
          <p:cNvSpPr txBox="1"/>
          <p:nvPr/>
        </p:nvSpPr>
        <p:spPr>
          <a:xfrm>
            <a:off x="5444888" y="3806325"/>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Jupiter is a gas giant and the biggest </a:t>
            </a:r>
            <a:endParaRPr>
              <a:solidFill>
                <a:schemeClr val="dk2"/>
              </a:solidFill>
              <a:latin typeface="Open Sans"/>
              <a:ea typeface="Open Sans"/>
              <a:cs typeface="Open Sans"/>
              <a:sym typeface="Open Sans"/>
            </a:endParaRPr>
          </a:p>
        </p:txBody>
      </p:sp>
      <p:sp>
        <p:nvSpPr>
          <p:cNvPr id="2708" name="Google Shape;2708;p114"/>
          <p:cNvSpPr/>
          <p:nvPr/>
        </p:nvSpPr>
        <p:spPr>
          <a:xfrm>
            <a:off x="4520457"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09" name="Google Shape;2709;p114"/>
          <p:cNvSpPr/>
          <p:nvPr/>
        </p:nvSpPr>
        <p:spPr>
          <a:xfrm>
            <a:off x="4520748" y="2824840"/>
            <a:ext cx="1325555" cy="655645"/>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0" name="Google Shape;2710;p114"/>
          <p:cNvSpPr txBox="1"/>
          <p:nvPr/>
        </p:nvSpPr>
        <p:spPr>
          <a:xfrm>
            <a:off x="424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Open Sans"/>
                <a:ea typeface="Open Sans"/>
                <a:cs typeface="Open Sans"/>
                <a:sym typeface="Open Sans"/>
              </a:rPr>
              <a:t>Saturn</a:t>
            </a:r>
            <a:endParaRPr sz="1800" b="1">
              <a:solidFill>
                <a:schemeClr val="accent4"/>
              </a:solidFill>
              <a:latin typeface="Open Sans"/>
              <a:ea typeface="Open Sans"/>
              <a:cs typeface="Open Sans"/>
              <a:sym typeface="Open Sans"/>
            </a:endParaRPr>
          </a:p>
        </p:txBody>
      </p:sp>
      <p:sp>
        <p:nvSpPr>
          <p:cNvPr id="2711" name="Google Shape;2711;p114"/>
          <p:cNvSpPr txBox="1"/>
          <p:nvPr/>
        </p:nvSpPr>
        <p:spPr>
          <a:xfrm>
            <a:off x="424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2712" name="Google Shape;2712;p114"/>
          <p:cNvSpPr/>
          <p:nvPr/>
        </p:nvSpPr>
        <p:spPr>
          <a:xfrm>
            <a:off x="5667690"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3" name="Google Shape;2713;p114"/>
          <p:cNvSpPr/>
          <p:nvPr/>
        </p:nvSpPr>
        <p:spPr>
          <a:xfrm>
            <a:off x="5720128" y="2753778"/>
            <a:ext cx="141027" cy="141829"/>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4" name="Google Shape;2714;p114"/>
          <p:cNvSpPr/>
          <p:nvPr/>
        </p:nvSpPr>
        <p:spPr>
          <a:xfrm>
            <a:off x="3309761" y="2146764"/>
            <a:ext cx="1326161" cy="1333704"/>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4"/>
          <p:cNvSpPr/>
          <p:nvPr/>
        </p:nvSpPr>
        <p:spPr>
          <a:xfrm>
            <a:off x="3309761"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4"/>
          <p:cNvSpPr txBox="1"/>
          <p:nvPr/>
        </p:nvSpPr>
        <p:spPr>
          <a:xfrm>
            <a:off x="3021663" y="34771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5"/>
                </a:solidFill>
                <a:latin typeface="Open Sans"/>
                <a:ea typeface="Open Sans"/>
                <a:cs typeface="Open Sans"/>
                <a:sym typeface="Open Sans"/>
              </a:rPr>
              <a:t>Mars</a:t>
            </a:r>
            <a:endParaRPr sz="1800" b="1">
              <a:solidFill>
                <a:schemeClr val="accent5"/>
              </a:solidFill>
              <a:latin typeface="Open Sans"/>
              <a:ea typeface="Open Sans"/>
              <a:cs typeface="Open Sans"/>
              <a:sym typeface="Open Sans"/>
            </a:endParaRPr>
          </a:p>
        </p:txBody>
      </p:sp>
      <p:sp>
        <p:nvSpPr>
          <p:cNvPr id="2717" name="Google Shape;2717;p114"/>
          <p:cNvSpPr txBox="1"/>
          <p:nvPr/>
        </p:nvSpPr>
        <p:spPr>
          <a:xfrm>
            <a:off x="3021663" y="381243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Despite being red, Mars is a cold place</a:t>
            </a:r>
            <a:endParaRPr>
              <a:solidFill>
                <a:schemeClr val="dk2"/>
              </a:solidFill>
              <a:latin typeface="Open Sans"/>
              <a:ea typeface="Open Sans"/>
              <a:cs typeface="Open Sans"/>
              <a:sym typeface="Open Sans"/>
            </a:endParaRPr>
          </a:p>
        </p:txBody>
      </p:sp>
      <p:sp>
        <p:nvSpPr>
          <p:cNvPr id="2718" name="Google Shape;2718;p114"/>
          <p:cNvSpPr/>
          <p:nvPr/>
        </p:nvSpPr>
        <p:spPr>
          <a:xfrm>
            <a:off x="4456387" y="2701337"/>
            <a:ext cx="245578" cy="247001"/>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4"/>
          <p:cNvSpPr/>
          <p:nvPr/>
        </p:nvSpPr>
        <p:spPr>
          <a:xfrm>
            <a:off x="4508509" y="2753778"/>
            <a:ext cx="141344" cy="141829"/>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4"/>
          <p:cNvSpPr/>
          <p:nvPr/>
        </p:nvSpPr>
        <p:spPr>
          <a:xfrm>
            <a:off x="2098142"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1" name="Google Shape;2721;p114"/>
          <p:cNvSpPr/>
          <p:nvPr/>
        </p:nvSpPr>
        <p:spPr>
          <a:xfrm>
            <a:off x="2098459" y="2824840"/>
            <a:ext cx="1325528" cy="655645"/>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2" name="Google Shape;2722;p114"/>
          <p:cNvSpPr/>
          <p:nvPr/>
        </p:nvSpPr>
        <p:spPr>
          <a:xfrm>
            <a:off x="3245058"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3" name="Google Shape;2723;p114"/>
          <p:cNvSpPr/>
          <p:nvPr/>
        </p:nvSpPr>
        <p:spPr>
          <a:xfrm>
            <a:off x="3297206" y="2753778"/>
            <a:ext cx="141027" cy="141829"/>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4" name="Google Shape;2724;p114"/>
          <p:cNvSpPr txBox="1"/>
          <p:nvPr/>
        </p:nvSpPr>
        <p:spPr>
          <a:xfrm>
            <a:off x="181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2"/>
                </a:solidFill>
                <a:latin typeface="Open Sans"/>
                <a:ea typeface="Open Sans"/>
                <a:cs typeface="Open Sans"/>
                <a:sym typeface="Open Sans"/>
              </a:rPr>
              <a:t>Venus</a:t>
            </a:r>
            <a:endParaRPr sz="1800" b="1">
              <a:solidFill>
                <a:schemeClr val="accent2"/>
              </a:solidFill>
              <a:latin typeface="Open Sans"/>
              <a:ea typeface="Open Sans"/>
              <a:cs typeface="Open Sans"/>
              <a:sym typeface="Open Sans"/>
            </a:endParaRPr>
          </a:p>
        </p:txBody>
      </p:sp>
      <p:sp>
        <p:nvSpPr>
          <p:cNvPr id="2725" name="Google Shape;2725;p114"/>
          <p:cNvSpPr txBox="1"/>
          <p:nvPr/>
        </p:nvSpPr>
        <p:spPr>
          <a:xfrm>
            <a:off x="181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Venus has a very beautiful name </a:t>
            </a:r>
            <a:endParaRPr>
              <a:solidFill>
                <a:schemeClr val="dk2"/>
              </a:solidFill>
              <a:latin typeface="Open Sans"/>
              <a:ea typeface="Open Sans"/>
              <a:cs typeface="Open Sans"/>
              <a:sym typeface="Open Sans"/>
            </a:endParaRPr>
          </a:p>
        </p:txBody>
      </p:sp>
      <p:sp>
        <p:nvSpPr>
          <p:cNvPr id="2726" name="Google Shape;2726;p114"/>
          <p:cNvSpPr/>
          <p:nvPr/>
        </p:nvSpPr>
        <p:spPr>
          <a:xfrm>
            <a:off x="888712" y="2146764"/>
            <a:ext cx="1326161" cy="1333704"/>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4"/>
          <p:cNvSpPr/>
          <p:nvPr/>
        </p:nvSpPr>
        <p:spPr>
          <a:xfrm>
            <a:off x="888712"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4"/>
          <p:cNvSpPr/>
          <p:nvPr/>
        </p:nvSpPr>
        <p:spPr>
          <a:xfrm>
            <a:off x="2033438" y="2701337"/>
            <a:ext cx="245604" cy="247001"/>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4"/>
          <p:cNvSpPr/>
          <p:nvPr/>
        </p:nvSpPr>
        <p:spPr>
          <a:xfrm>
            <a:off x="2085877" y="2753778"/>
            <a:ext cx="141027" cy="141829"/>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4"/>
          <p:cNvSpPr txBox="1"/>
          <p:nvPr/>
        </p:nvSpPr>
        <p:spPr>
          <a:xfrm>
            <a:off x="603213" y="3813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Mercury is the smallest planet</a:t>
            </a:r>
            <a:endParaRPr>
              <a:solidFill>
                <a:schemeClr val="dk2"/>
              </a:solidFill>
              <a:latin typeface="Open Sans"/>
              <a:ea typeface="Open Sans"/>
              <a:cs typeface="Open Sans"/>
              <a:sym typeface="Open Sans"/>
            </a:endParaRPr>
          </a:p>
        </p:txBody>
      </p:sp>
      <p:sp>
        <p:nvSpPr>
          <p:cNvPr id="2731" name="Google Shape;2731;p114"/>
          <p:cNvSpPr txBox="1"/>
          <p:nvPr/>
        </p:nvSpPr>
        <p:spPr>
          <a:xfrm>
            <a:off x="603213" y="34761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6"/>
                </a:solidFill>
                <a:latin typeface="Open Sans"/>
                <a:ea typeface="Open Sans"/>
                <a:cs typeface="Open Sans"/>
                <a:sym typeface="Open Sans"/>
              </a:rPr>
              <a:t>Mercury</a:t>
            </a:r>
            <a:endParaRPr sz="1800" b="1">
              <a:solidFill>
                <a:schemeClr val="accent6"/>
              </a:solidFill>
              <a:latin typeface="Open Sans"/>
              <a:ea typeface="Open Sans"/>
              <a:cs typeface="Open Sans"/>
              <a:sym typeface="Open Sans"/>
            </a:endParaRPr>
          </a:p>
        </p:txBody>
      </p:sp>
      <p:sp>
        <p:nvSpPr>
          <p:cNvPr id="2732" name="Google Shape;2732;p114"/>
          <p:cNvSpPr txBox="1"/>
          <p:nvPr/>
        </p:nvSpPr>
        <p:spPr>
          <a:xfrm>
            <a:off x="6656188"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Neptune</a:t>
            </a:r>
            <a:endParaRPr sz="1800" b="1">
              <a:solidFill>
                <a:schemeClr val="dk1"/>
              </a:solidFill>
              <a:latin typeface="Open Sans"/>
              <a:ea typeface="Open Sans"/>
              <a:cs typeface="Open Sans"/>
              <a:sym typeface="Open Sans"/>
            </a:endParaRPr>
          </a:p>
        </p:txBody>
      </p:sp>
      <p:sp>
        <p:nvSpPr>
          <p:cNvPr id="2733" name="Google Shape;2733;p114"/>
          <p:cNvSpPr txBox="1"/>
          <p:nvPr/>
        </p:nvSpPr>
        <p:spPr>
          <a:xfrm>
            <a:off x="6656188"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Neptune is the farthest planet </a:t>
            </a:r>
            <a:endParaRPr>
              <a:solidFill>
                <a:schemeClr val="dk2"/>
              </a:solidFill>
              <a:latin typeface="Open Sans"/>
              <a:ea typeface="Open Sans"/>
              <a:cs typeface="Open Sans"/>
              <a:sym typeface="Open Sans"/>
            </a:endParaRPr>
          </a:p>
        </p:txBody>
      </p:sp>
      <p:grpSp>
        <p:nvGrpSpPr>
          <p:cNvPr id="2734" name="Google Shape;2734;p114"/>
          <p:cNvGrpSpPr/>
          <p:nvPr/>
        </p:nvGrpSpPr>
        <p:grpSpPr>
          <a:xfrm>
            <a:off x="4942919" y="2540384"/>
            <a:ext cx="483837" cy="485281"/>
            <a:chOff x="-34032200" y="2634975"/>
            <a:chExt cx="292225" cy="292250"/>
          </a:xfrm>
        </p:grpSpPr>
        <p:sp>
          <p:nvSpPr>
            <p:cNvPr id="2735" name="Google Shape;2735;p114"/>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4"/>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4"/>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114"/>
          <p:cNvGrpSpPr/>
          <p:nvPr/>
        </p:nvGrpSpPr>
        <p:grpSpPr>
          <a:xfrm>
            <a:off x="3728958" y="2571004"/>
            <a:ext cx="489094" cy="485240"/>
            <a:chOff x="-32245875" y="1938725"/>
            <a:chExt cx="295400" cy="292225"/>
          </a:xfrm>
        </p:grpSpPr>
        <p:sp>
          <p:nvSpPr>
            <p:cNvPr id="2739" name="Google Shape;2739;p114"/>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4"/>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4"/>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114"/>
          <p:cNvGrpSpPr/>
          <p:nvPr/>
        </p:nvGrpSpPr>
        <p:grpSpPr>
          <a:xfrm>
            <a:off x="1303600" y="2570339"/>
            <a:ext cx="483837" cy="486568"/>
            <a:chOff x="-35495600" y="1912725"/>
            <a:chExt cx="292225" cy="293025"/>
          </a:xfrm>
        </p:grpSpPr>
        <p:sp>
          <p:nvSpPr>
            <p:cNvPr id="2743" name="Google Shape;2743;p114"/>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4"/>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4"/>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114"/>
          <p:cNvSpPr/>
          <p:nvPr/>
        </p:nvSpPr>
        <p:spPr>
          <a:xfrm>
            <a:off x="2516853" y="2512264"/>
            <a:ext cx="490377" cy="487855"/>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114"/>
          <p:cNvGrpSpPr/>
          <p:nvPr/>
        </p:nvGrpSpPr>
        <p:grpSpPr>
          <a:xfrm>
            <a:off x="7362433" y="2571648"/>
            <a:ext cx="489052" cy="483953"/>
            <a:chOff x="-34421275" y="2631050"/>
            <a:chExt cx="295375" cy="291450"/>
          </a:xfrm>
        </p:grpSpPr>
        <p:sp>
          <p:nvSpPr>
            <p:cNvPr id="2748" name="Google Shape;2748;p114"/>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4"/>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4"/>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4"/>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114"/>
          <p:cNvGrpSpPr/>
          <p:nvPr/>
        </p:nvGrpSpPr>
        <p:grpSpPr>
          <a:xfrm>
            <a:off x="6153987" y="2573009"/>
            <a:ext cx="484637" cy="484626"/>
            <a:chOff x="2821450" y="2957850"/>
            <a:chExt cx="259275" cy="258550"/>
          </a:xfrm>
        </p:grpSpPr>
        <p:sp>
          <p:nvSpPr>
            <p:cNvPr id="2753" name="Google Shape;2753;p114"/>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4"/>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4"/>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anim calcmode="lin" valueType="num">
                                      <p:cBhvr additive="base">
                                        <p:cTn id="7" dur="1000"/>
                                        <p:tgtEl>
                                          <p:spTgt spid="27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7"/>
                                        </p:tgtEl>
                                        <p:attrNameLst>
                                          <p:attrName>style.visibility</p:attrName>
                                        </p:attrNameLst>
                                      </p:cBhvr>
                                      <p:to>
                                        <p:strVal val="visible"/>
                                      </p:to>
                                    </p:set>
                                    <p:anim calcmode="lin" valueType="num">
                                      <p:cBhvr additive="base">
                                        <p:cTn id="12" dur="1000"/>
                                        <p:tgtEl>
                                          <p:spTgt spid="269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698"/>
                                        </p:tgtEl>
                                        <p:attrNameLst>
                                          <p:attrName>style.visibility</p:attrName>
                                        </p:attrNameLst>
                                      </p:cBhvr>
                                      <p:to>
                                        <p:strVal val="visible"/>
                                      </p:to>
                                    </p:set>
                                    <p:animEffect transition="in" filter="fade">
                                      <p:cBhvr>
                                        <p:cTn id="15" dur="1000"/>
                                        <p:tgtEl>
                                          <p:spTgt spid="2698"/>
                                        </p:tgtEl>
                                      </p:cBhvr>
                                    </p:animEffect>
                                  </p:childTnLst>
                                </p:cTn>
                              </p:par>
                              <p:par>
                                <p:cTn id="16" presetID="10" presetClass="entr" presetSubtype="0" fill="hold" nodeType="withEffect">
                                  <p:stCondLst>
                                    <p:cond delay="0"/>
                                  </p:stCondLst>
                                  <p:childTnLst>
                                    <p:set>
                                      <p:cBhvr>
                                        <p:cTn id="17" dur="1" fill="hold">
                                          <p:stCondLst>
                                            <p:cond delay="0"/>
                                          </p:stCondLst>
                                        </p:cTn>
                                        <p:tgtEl>
                                          <p:spTgt spid="2699"/>
                                        </p:tgtEl>
                                        <p:attrNameLst>
                                          <p:attrName>style.visibility</p:attrName>
                                        </p:attrNameLst>
                                      </p:cBhvr>
                                      <p:to>
                                        <p:strVal val="visible"/>
                                      </p:to>
                                    </p:set>
                                    <p:animEffect transition="in" filter="fade">
                                      <p:cBhvr>
                                        <p:cTn id="18" dur="1000"/>
                                        <p:tgtEl>
                                          <p:spTgt spid="2699"/>
                                        </p:tgtEl>
                                      </p:cBhvr>
                                    </p:animEffect>
                                  </p:childTnLst>
                                </p:cTn>
                              </p:par>
                              <p:par>
                                <p:cTn id="19" presetID="10" presetClass="entr" presetSubtype="0" fill="hold" nodeType="withEffect">
                                  <p:stCondLst>
                                    <p:cond delay="0"/>
                                  </p:stCondLst>
                                  <p:childTnLst>
                                    <p:set>
                                      <p:cBhvr>
                                        <p:cTn id="20" dur="1" fill="hold">
                                          <p:stCondLst>
                                            <p:cond delay="0"/>
                                          </p:stCondLst>
                                        </p:cTn>
                                        <p:tgtEl>
                                          <p:spTgt spid="2702"/>
                                        </p:tgtEl>
                                        <p:attrNameLst>
                                          <p:attrName>style.visibility</p:attrName>
                                        </p:attrNameLst>
                                      </p:cBhvr>
                                      <p:to>
                                        <p:strVal val="visible"/>
                                      </p:to>
                                    </p:set>
                                    <p:animEffect transition="in" filter="fade">
                                      <p:cBhvr>
                                        <p:cTn id="21" dur="1000"/>
                                        <p:tgtEl>
                                          <p:spTgt spid="2702"/>
                                        </p:tgtEl>
                                      </p:cBhvr>
                                    </p:animEffect>
                                  </p:childTnLst>
                                </p:cTn>
                              </p:par>
                              <p:par>
                                <p:cTn id="22" presetID="10" presetClass="entr" presetSubtype="0" fill="hold" nodeType="withEffect">
                                  <p:stCondLst>
                                    <p:cond delay="0"/>
                                  </p:stCondLst>
                                  <p:childTnLst>
                                    <p:set>
                                      <p:cBhvr>
                                        <p:cTn id="23" dur="1" fill="hold">
                                          <p:stCondLst>
                                            <p:cond delay="0"/>
                                          </p:stCondLst>
                                        </p:cTn>
                                        <p:tgtEl>
                                          <p:spTgt spid="2703"/>
                                        </p:tgtEl>
                                        <p:attrNameLst>
                                          <p:attrName>style.visibility</p:attrName>
                                        </p:attrNameLst>
                                      </p:cBhvr>
                                      <p:to>
                                        <p:strVal val="visible"/>
                                      </p:to>
                                    </p:set>
                                    <p:animEffect transition="in" filter="fade">
                                      <p:cBhvr>
                                        <p:cTn id="24" dur="1000"/>
                                        <p:tgtEl>
                                          <p:spTgt spid="2703"/>
                                        </p:tgtEl>
                                      </p:cBhvr>
                                    </p:animEffect>
                                  </p:childTnLst>
                                </p:cTn>
                              </p:par>
                              <p:par>
                                <p:cTn id="25" presetID="10" presetClass="entr" presetSubtype="0" fill="hold" nodeType="withEffect">
                                  <p:stCondLst>
                                    <p:cond delay="0"/>
                                  </p:stCondLst>
                                  <p:childTnLst>
                                    <p:set>
                                      <p:cBhvr>
                                        <p:cTn id="26" dur="1" fill="hold">
                                          <p:stCondLst>
                                            <p:cond delay="0"/>
                                          </p:stCondLst>
                                        </p:cTn>
                                        <p:tgtEl>
                                          <p:spTgt spid="2704"/>
                                        </p:tgtEl>
                                        <p:attrNameLst>
                                          <p:attrName>style.visibility</p:attrName>
                                        </p:attrNameLst>
                                      </p:cBhvr>
                                      <p:to>
                                        <p:strVal val="visible"/>
                                      </p:to>
                                    </p:set>
                                    <p:animEffect transition="in" filter="fade">
                                      <p:cBhvr>
                                        <p:cTn id="27" dur="1000"/>
                                        <p:tgtEl>
                                          <p:spTgt spid="2704"/>
                                        </p:tgtEl>
                                      </p:cBhvr>
                                    </p:animEffect>
                                  </p:childTnLst>
                                </p:cTn>
                              </p:par>
                              <p:par>
                                <p:cTn id="28" presetID="10" presetClass="entr" presetSubtype="0" fill="hold" nodeType="withEffect">
                                  <p:stCondLst>
                                    <p:cond delay="0"/>
                                  </p:stCondLst>
                                  <p:childTnLst>
                                    <p:set>
                                      <p:cBhvr>
                                        <p:cTn id="29" dur="1" fill="hold">
                                          <p:stCondLst>
                                            <p:cond delay="0"/>
                                          </p:stCondLst>
                                        </p:cTn>
                                        <p:tgtEl>
                                          <p:spTgt spid="2708"/>
                                        </p:tgtEl>
                                        <p:attrNameLst>
                                          <p:attrName>style.visibility</p:attrName>
                                        </p:attrNameLst>
                                      </p:cBhvr>
                                      <p:to>
                                        <p:strVal val="visible"/>
                                      </p:to>
                                    </p:set>
                                    <p:animEffect transition="in" filter="fade">
                                      <p:cBhvr>
                                        <p:cTn id="30" dur="1000"/>
                                        <p:tgtEl>
                                          <p:spTgt spid="2708"/>
                                        </p:tgtEl>
                                      </p:cBhvr>
                                    </p:animEffect>
                                  </p:childTnLst>
                                </p:cTn>
                              </p:par>
                              <p:par>
                                <p:cTn id="31" presetID="10" presetClass="entr" presetSubtype="0" fill="hold" nodeType="withEffect">
                                  <p:stCondLst>
                                    <p:cond delay="0"/>
                                  </p:stCondLst>
                                  <p:childTnLst>
                                    <p:set>
                                      <p:cBhvr>
                                        <p:cTn id="32" dur="1" fill="hold">
                                          <p:stCondLst>
                                            <p:cond delay="0"/>
                                          </p:stCondLst>
                                        </p:cTn>
                                        <p:tgtEl>
                                          <p:spTgt spid="2712"/>
                                        </p:tgtEl>
                                        <p:attrNameLst>
                                          <p:attrName>style.visibility</p:attrName>
                                        </p:attrNameLst>
                                      </p:cBhvr>
                                      <p:to>
                                        <p:strVal val="visible"/>
                                      </p:to>
                                    </p:set>
                                    <p:animEffect transition="in" filter="fade">
                                      <p:cBhvr>
                                        <p:cTn id="33" dur="1000"/>
                                        <p:tgtEl>
                                          <p:spTgt spid="2712"/>
                                        </p:tgtEl>
                                      </p:cBhvr>
                                    </p:animEffect>
                                  </p:childTnLst>
                                </p:cTn>
                              </p:par>
                              <p:par>
                                <p:cTn id="34" presetID="10" presetClass="entr" presetSubtype="0" fill="hold" nodeType="withEffect">
                                  <p:stCondLst>
                                    <p:cond delay="0"/>
                                  </p:stCondLst>
                                  <p:childTnLst>
                                    <p:set>
                                      <p:cBhvr>
                                        <p:cTn id="35" dur="1" fill="hold">
                                          <p:stCondLst>
                                            <p:cond delay="0"/>
                                          </p:stCondLst>
                                        </p:cTn>
                                        <p:tgtEl>
                                          <p:spTgt spid="2714"/>
                                        </p:tgtEl>
                                        <p:attrNameLst>
                                          <p:attrName>style.visibility</p:attrName>
                                        </p:attrNameLst>
                                      </p:cBhvr>
                                      <p:to>
                                        <p:strVal val="visible"/>
                                      </p:to>
                                    </p:set>
                                    <p:animEffect transition="in" filter="fade">
                                      <p:cBhvr>
                                        <p:cTn id="36" dur="1000"/>
                                        <p:tgtEl>
                                          <p:spTgt spid="2714"/>
                                        </p:tgtEl>
                                      </p:cBhvr>
                                    </p:animEffect>
                                  </p:childTnLst>
                                </p:cTn>
                              </p:par>
                              <p:par>
                                <p:cTn id="37" presetID="10" presetClass="entr" presetSubtype="0" fill="hold" nodeType="withEffect">
                                  <p:stCondLst>
                                    <p:cond delay="0"/>
                                  </p:stCondLst>
                                  <p:childTnLst>
                                    <p:set>
                                      <p:cBhvr>
                                        <p:cTn id="38" dur="1" fill="hold">
                                          <p:stCondLst>
                                            <p:cond delay="0"/>
                                          </p:stCondLst>
                                        </p:cTn>
                                        <p:tgtEl>
                                          <p:spTgt spid="2715"/>
                                        </p:tgtEl>
                                        <p:attrNameLst>
                                          <p:attrName>style.visibility</p:attrName>
                                        </p:attrNameLst>
                                      </p:cBhvr>
                                      <p:to>
                                        <p:strVal val="visible"/>
                                      </p:to>
                                    </p:set>
                                    <p:animEffect transition="in" filter="fade">
                                      <p:cBhvr>
                                        <p:cTn id="39" dur="1000"/>
                                        <p:tgtEl>
                                          <p:spTgt spid="2715"/>
                                        </p:tgtEl>
                                      </p:cBhvr>
                                    </p:animEffect>
                                  </p:childTnLst>
                                </p:cTn>
                              </p:par>
                              <p:par>
                                <p:cTn id="40" presetID="10" presetClass="entr" presetSubtype="0" fill="hold" nodeType="withEffect">
                                  <p:stCondLst>
                                    <p:cond delay="0"/>
                                  </p:stCondLst>
                                  <p:childTnLst>
                                    <p:set>
                                      <p:cBhvr>
                                        <p:cTn id="41" dur="1" fill="hold">
                                          <p:stCondLst>
                                            <p:cond delay="0"/>
                                          </p:stCondLst>
                                        </p:cTn>
                                        <p:tgtEl>
                                          <p:spTgt spid="2718"/>
                                        </p:tgtEl>
                                        <p:attrNameLst>
                                          <p:attrName>style.visibility</p:attrName>
                                        </p:attrNameLst>
                                      </p:cBhvr>
                                      <p:to>
                                        <p:strVal val="visible"/>
                                      </p:to>
                                    </p:set>
                                    <p:animEffect transition="in" filter="fade">
                                      <p:cBhvr>
                                        <p:cTn id="42" dur="1000"/>
                                        <p:tgtEl>
                                          <p:spTgt spid="2718"/>
                                        </p:tgtEl>
                                      </p:cBhvr>
                                    </p:animEffect>
                                  </p:childTnLst>
                                </p:cTn>
                              </p:par>
                              <p:par>
                                <p:cTn id="43" presetID="10" presetClass="entr" presetSubtype="0" fill="hold" nodeType="withEffect">
                                  <p:stCondLst>
                                    <p:cond delay="0"/>
                                  </p:stCondLst>
                                  <p:childTnLst>
                                    <p:set>
                                      <p:cBhvr>
                                        <p:cTn id="44" dur="1" fill="hold">
                                          <p:stCondLst>
                                            <p:cond delay="0"/>
                                          </p:stCondLst>
                                        </p:cTn>
                                        <p:tgtEl>
                                          <p:spTgt spid="2720"/>
                                        </p:tgtEl>
                                        <p:attrNameLst>
                                          <p:attrName>style.visibility</p:attrName>
                                        </p:attrNameLst>
                                      </p:cBhvr>
                                      <p:to>
                                        <p:strVal val="visible"/>
                                      </p:to>
                                    </p:set>
                                    <p:animEffect transition="in" filter="fade">
                                      <p:cBhvr>
                                        <p:cTn id="45" dur="1000"/>
                                        <p:tgtEl>
                                          <p:spTgt spid="2720"/>
                                        </p:tgtEl>
                                      </p:cBhvr>
                                    </p:animEffect>
                                  </p:childTnLst>
                                </p:cTn>
                              </p:par>
                              <p:par>
                                <p:cTn id="46" presetID="10" presetClass="entr" presetSubtype="0" fill="hold" nodeType="withEffect">
                                  <p:stCondLst>
                                    <p:cond delay="0"/>
                                  </p:stCondLst>
                                  <p:childTnLst>
                                    <p:set>
                                      <p:cBhvr>
                                        <p:cTn id="47" dur="1" fill="hold">
                                          <p:stCondLst>
                                            <p:cond delay="0"/>
                                          </p:stCondLst>
                                        </p:cTn>
                                        <p:tgtEl>
                                          <p:spTgt spid="2722"/>
                                        </p:tgtEl>
                                        <p:attrNameLst>
                                          <p:attrName>style.visibility</p:attrName>
                                        </p:attrNameLst>
                                      </p:cBhvr>
                                      <p:to>
                                        <p:strVal val="visible"/>
                                      </p:to>
                                    </p:set>
                                    <p:animEffect transition="in" filter="fade">
                                      <p:cBhvr>
                                        <p:cTn id="48" dur="1000"/>
                                        <p:tgtEl>
                                          <p:spTgt spid="2722"/>
                                        </p:tgtEl>
                                      </p:cBhvr>
                                    </p:animEffect>
                                  </p:childTnLst>
                                </p:cTn>
                              </p:par>
                              <p:par>
                                <p:cTn id="49" presetID="10" presetClass="entr" presetSubtype="0" fill="hold" nodeType="withEffect">
                                  <p:stCondLst>
                                    <p:cond delay="0"/>
                                  </p:stCondLst>
                                  <p:childTnLst>
                                    <p:set>
                                      <p:cBhvr>
                                        <p:cTn id="50" dur="1" fill="hold">
                                          <p:stCondLst>
                                            <p:cond delay="0"/>
                                          </p:stCondLst>
                                        </p:cTn>
                                        <p:tgtEl>
                                          <p:spTgt spid="2726"/>
                                        </p:tgtEl>
                                        <p:attrNameLst>
                                          <p:attrName>style.visibility</p:attrName>
                                        </p:attrNameLst>
                                      </p:cBhvr>
                                      <p:to>
                                        <p:strVal val="visible"/>
                                      </p:to>
                                    </p:set>
                                    <p:animEffect transition="in" filter="fade">
                                      <p:cBhvr>
                                        <p:cTn id="51" dur="1000"/>
                                        <p:tgtEl>
                                          <p:spTgt spid="2726"/>
                                        </p:tgtEl>
                                      </p:cBhvr>
                                    </p:animEffect>
                                  </p:childTnLst>
                                </p:cTn>
                              </p:par>
                              <p:par>
                                <p:cTn id="52" presetID="10" presetClass="entr" presetSubtype="0" fill="hold" nodeType="withEffect">
                                  <p:stCondLst>
                                    <p:cond delay="0"/>
                                  </p:stCondLst>
                                  <p:childTnLst>
                                    <p:set>
                                      <p:cBhvr>
                                        <p:cTn id="53" dur="1" fill="hold">
                                          <p:stCondLst>
                                            <p:cond delay="0"/>
                                          </p:stCondLst>
                                        </p:cTn>
                                        <p:tgtEl>
                                          <p:spTgt spid="2727"/>
                                        </p:tgtEl>
                                        <p:attrNameLst>
                                          <p:attrName>style.visibility</p:attrName>
                                        </p:attrNameLst>
                                      </p:cBhvr>
                                      <p:to>
                                        <p:strVal val="visible"/>
                                      </p:to>
                                    </p:set>
                                    <p:animEffect transition="in" filter="fade">
                                      <p:cBhvr>
                                        <p:cTn id="54" dur="1000"/>
                                        <p:tgtEl>
                                          <p:spTgt spid="2727"/>
                                        </p:tgtEl>
                                      </p:cBhvr>
                                    </p:animEffect>
                                  </p:childTnLst>
                                </p:cTn>
                              </p:par>
                              <p:par>
                                <p:cTn id="55" presetID="10" presetClass="entr" presetSubtype="0" fill="hold" nodeType="withEffect">
                                  <p:stCondLst>
                                    <p:cond delay="0"/>
                                  </p:stCondLst>
                                  <p:childTnLst>
                                    <p:set>
                                      <p:cBhvr>
                                        <p:cTn id="56" dur="1" fill="hold">
                                          <p:stCondLst>
                                            <p:cond delay="0"/>
                                          </p:stCondLst>
                                        </p:cTn>
                                        <p:tgtEl>
                                          <p:spTgt spid="2728"/>
                                        </p:tgtEl>
                                        <p:attrNameLst>
                                          <p:attrName>style.visibility</p:attrName>
                                        </p:attrNameLst>
                                      </p:cBhvr>
                                      <p:to>
                                        <p:strVal val="visible"/>
                                      </p:to>
                                    </p:set>
                                    <p:animEffect transition="in" filter="fade">
                                      <p:cBhvr>
                                        <p:cTn id="57" dur="1000"/>
                                        <p:tgtEl>
                                          <p:spTgt spid="2728"/>
                                        </p:tgtEl>
                                      </p:cBhvr>
                                    </p:animEffect>
                                  </p:childTnLst>
                                </p:cTn>
                              </p:par>
                              <p:par>
                                <p:cTn id="58" presetID="10" presetClass="entr" presetSubtype="0" fill="hold" nodeType="withEffect">
                                  <p:stCondLst>
                                    <p:cond delay="0"/>
                                  </p:stCondLst>
                                  <p:childTnLst>
                                    <p:set>
                                      <p:cBhvr>
                                        <p:cTn id="59" dur="1" fill="hold">
                                          <p:stCondLst>
                                            <p:cond delay="0"/>
                                          </p:stCondLst>
                                        </p:cTn>
                                        <p:tgtEl>
                                          <p:spTgt spid="2734"/>
                                        </p:tgtEl>
                                        <p:attrNameLst>
                                          <p:attrName>style.visibility</p:attrName>
                                        </p:attrNameLst>
                                      </p:cBhvr>
                                      <p:to>
                                        <p:strVal val="visible"/>
                                      </p:to>
                                    </p:set>
                                    <p:animEffect transition="in" filter="fade">
                                      <p:cBhvr>
                                        <p:cTn id="60" dur="1000"/>
                                        <p:tgtEl>
                                          <p:spTgt spid="2734"/>
                                        </p:tgtEl>
                                      </p:cBhvr>
                                    </p:animEffect>
                                  </p:childTnLst>
                                </p:cTn>
                              </p:par>
                              <p:par>
                                <p:cTn id="61" presetID="10" presetClass="entr" presetSubtype="0" fill="hold" nodeType="withEffect">
                                  <p:stCondLst>
                                    <p:cond delay="0"/>
                                  </p:stCondLst>
                                  <p:childTnLst>
                                    <p:set>
                                      <p:cBhvr>
                                        <p:cTn id="62" dur="1" fill="hold">
                                          <p:stCondLst>
                                            <p:cond delay="0"/>
                                          </p:stCondLst>
                                        </p:cTn>
                                        <p:tgtEl>
                                          <p:spTgt spid="2738"/>
                                        </p:tgtEl>
                                        <p:attrNameLst>
                                          <p:attrName>style.visibility</p:attrName>
                                        </p:attrNameLst>
                                      </p:cBhvr>
                                      <p:to>
                                        <p:strVal val="visible"/>
                                      </p:to>
                                    </p:set>
                                    <p:animEffect transition="in" filter="fade">
                                      <p:cBhvr>
                                        <p:cTn id="63" dur="1000"/>
                                        <p:tgtEl>
                                          <p:spTgt spid="2738"/>
                                        </p:tgtEl>
                                      </p:cBhvr>
                                    </p:animEffect>
                                  </p:childTnLst>
                                </p:cTn>
                              </p:par>
                              <p:par>
                                <p:cTn id="64" presetID="10" presetClass="entr" presetSubtype="0" fill="hold" nodeType="withEffect">
                                  <p:stCondLst>
                                    <p:cond delay="0"/>
                                  </p:stCondLst>
                                  <p:childTnLst>
                                    <p:set>
                                      <p:cBhvr>
                                        <p:cTn id="65" dur="1" fill="hold">
                                          <p:stCondLst>
                                            <p:cond delay="0"/>
                                          </p:stCondLst>
                                        </p:cTn>
                                        <p:tgtEl>
                                          <p:spTgt spid="2742"/>
                                        </p:tgtEl>
                                        <p:attrNameLst>
                                          <p:attrName>style.visibility</p:attrName>
                                        </p:attrNameLst>
                                      </p:cBhvr>
                                      <p:to>
                                        <p:strVal val="visible"/>
                                      </p:to>
                                    </p:set>
                                    <p:animEffect transition="in" filter="fade">
                                      <p:cBhvr>
                                        <p:cTn id="66" dur="1000"/>
                                        <p:tgtEl>
                                          <p:spTgt spid="2742"/>
                                        </p:tgtEl>
                                      </p:cBhvr>
                                    </p:animEffect>
                                  </p:childTnLst>
                                </p:cTn>
                              </p:par>
                              <p:par>
                                <p:cTn id="67" presetID="10" presetClass="entr" presetSubtype="0" fill="hold" nodeType="withEffect">
                                  <p:stCondLst>
                                    <p:cond delay="0"/>
                                  </p:stCondLst>
                                  <p:childTnLst>
                                    <p:set>
                                      <p:cBhvr>
                                        <p:cTn id="68" dur="1" fill="hold">
                                          <p:stCondLst>
                                            <p:cond delay="0"/>
                                          </p:stCondLst>
                                        </p:cTn>
                                        <p:tgtEl>
                                          <p:spTgt spid="2746"/>
                                        </p:tgtEl>
                                        <p:attrNameLst>
                                          <p:attrName>style.visibility</p:attrName>
                                        </p:attrNameLst>
                                      </p:cBhvr>
                                      <p:to>
                                        <p:strVal val="visible"/>
                                      </p:to>
                                    </p:set>
                                    <p:animEffect transition="in" filter="fade">
                                      <p:cBhvr>
                                        <p:cTn id="69" dur="1000"/>
                                        <p:tgtEl>
                                          <p:spTgt spid="2746"/>
                                        </p:tgtEl>
                                      </p:cBhvr>
                                    </p:animEffect>
                                  </p:childTnLst>
                                </p:cTn>
                              </p:par>
                              <p:par>
                                <p:cTn id="70" presetID="10" presetClass="entr" presetSubtype="0" fill="hold" nodeType="withEffect">
                                  <p:stCondLst>
                                    <p:cond delay="0"/>
                                  </p:stCondLst>
                                  <p:childTnLst>
                                    <p:set>
                                      <p:cBhvr>
                                        <p:cTn id="71" dur="1" fill="hold">
                                          <p:stCondLst>
                                            <p:cond delay="0"/>
                                          </p:stCondLst>
                                        </p:cTn>
                                        <p:tgtEl>
                                          <p:spTgt spid="2747"/>
                                        </p:tgtEl>
                                        <p:attrNameLst>
                                          <p:attrName>style.visibility</p:attrName>
                                        </p:attrNameLst>
                                      </p:cBhvr>
                                      <p:to>
                                        <p:strVal val="visible"/>
                                      </p:to>
                                    </p:set>
                                    <p:animEffect transition="in" filter="fade">
                                      <p:cBhvr>
                                        <p:cTn id="72" dur="1000"/>
                                        <p:tgtEl>
                                          <p:spTgt spid="2747"/>
                                        </p:tgtEl>
                                      </p:cBhvr>
                                    </p:animEffect>
                                  </p:childTnLst>
                                </p:cTn>
                              </p:par>
                              <p:par>
                                <p:cTn id="73" presetID="10" presetClass="entr" presetSubtype="0" fill="hold" nodeType="withEffect">
                                  <p:stCondLst>
                                    <p:cond delay="0"/>
                                  </p:stCondLst>
                                  <p:childTnLst>
                                    <p:set>
                                      <p:cBhvr>
                                        <p:cTn id="74" dur="1" fill="hold">
                                          <p:stCondLst>
                                            <p:cond delay="0"/>
                                          </p:stCondLst>
                                        </p:cTn>
                                        <p:tgtEl>
                                          <p:spTgt spid="2752"/>
                                        </p:tgtEl>
                                        <p:attrNameLst>
                                          <p:attrName>style.visibility</p:attrName>
                                        </p:attrNameLst>
                                      </p:cBhvr>
                                      <p:to>
                                        <p:strVal val="visible"/>
                                      </p:to>
                                    </p:set>
                                    <p:animEffect transition="in" filter="fade">
                                      <p:cBhvr>
                                        <p:cTn id="75" dur="1000"/>
                                        <p:tgtEl>
                                          <p:spTgt spid="275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30"/>
                                        </p:tgtEl>
                                        <p:attrNameLst>
                                          <p:attrName>style.visibility</p:attrName>
                                        </p:attrNameLst>
                                      </p:cBhvr>
                                      <p:to>
                                        <p:strVal val="visible"/>
                                      </p:to>
                                    </p:set>
                                    <p:animEffect transition="in" filter="fade">
                                      <p:cBhvr>
                                        <p:cTn id="80" dur="1000"/>
                                        <p:tgtEl>
                                          <p:spTgt spid="2730"/>
                                        </p:tgtEl>
                                      </p:cBhvr>
                                    </p:animEffect>
                                  </p:childTnLst>
                                </p:cTn>
                              </p:par>
                              <p:par>
                                <p:cTn id="81" presetID="10" presetClass="entr" presetSubtype="0" fill="hold" nodeType="withEffect">
                                  <p:stCondLst>
                                    <p:cond delay="0"/>
                                  </p:stCondLst>
                                  <p:childTnLst>
                                    <p:set>
                                      <p:cBhvr>
                                        <p:cTn id="82" dur="1" fill="hold">
                                          <p:stCondLst>
                                            <p:cond delay="0"/>
                                          </p:stCondLst>
                                        </p:cTn>
                                        <p:tgtEl>
                                          <p:spTgt spid="2731"/>
                                        </p:tgtEl>
                                        <p:attrNameLst>
                                          <p:attrName>style.visibility</p:attrName>
                                        </p:attrNameLst>
                                      </p:cBhvr>
                                      <p:to>
                                        <p:strVal val="visible"/>
                                      </p:to>
                                    </p:set>
                                    <p:animEffect transition="in" filter="fade">
                                      <p:cBhvr>
                                        <p:cTn id="83" dur="1000"/>
                                        <p:tgtEl>
                                          <p:spTgt spid="27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24"/>
                                        </p:tgtEl>
                                        <p:attrNameLst>
                                          <p:attrName>style.visibility</p:attrName>
                                        </p:attrNameLst>
                                      </p:cBhvr>
                                      <p:to>
                                        <p:strVal val="visible"/>
                                      </p:to>
                                    </p:set>
                                    <p:animEffect transition="in" filter="fade">
                                      <p:cBhvr>
                                        <p:cTn id="88" dur="1000"/>
                                        <p:tgtEl>
                                          <p:spTgt spid="2724"/>
                                        </p:tgtEl>
                                      </p:cBhvr>
                                    </p:animEffect>
                                  </p:childTnLst>
                                </p:cTn>
                              </p:par>
                              <p:par>
                                <p:cTn id="89" presetID="10" presetClass="entr" presetSubtype="0" fill="hold" nodeType="withEffect">
                                  <p:stCondLst>
                                    <p:cond delay="0"/>
                                  </p:stCondLst>
                                  <p:childTnLst>
                                    <p:set>
                                      <p:cBhvr>
                                        <p:cTn id="90" dur="1" fill="hold">
                                          <p:stCondLst>
                                            <p:cond delay="0"/>
                                          </p:stCondLst>
                                        </p:cTn>
                                        <p:tgtEl>
                                          <p:spTgt spid="2725"/>
                                        </p:tgtEl>
                                        <p:attrNameLst>
                                          <p:attrName>style.visibility</p:attrName>
                                        </p:attrNameLst>
                                      </p:cBhvr>
                                      <p:to>
                                        <p:strVal val="visible"/>
                                      </p:to>
                                    </p:set>
                                    <p:animEffect transition="in" filter="fade">
                                      <p:cBhvr>
                                        <p:cTn id="91" dur="1000"/>
                                        <p:tgtEl>
                                          <p:spTgt spid="27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716"/>
                                        </p:tgtEl>
                                        <p:attrNameLst>
                                          <p:attrName>style.visibility</p:attrName>
                                        </p:attrNameLst>
                                      </p:cBhvr>
                                      <p:to>
                                        <p:strVal val="visible"/>
                                      </p:to>
                                    </p:set>
                                    <p:animEffect transition="in" filter="fade">
                                      <p:cBhvr>
                                        <p:cTn id="96" dur="1000"/>
                                        <p:tgtEl>
                                          <p:spTgt spid="2716"/>
                                        </p:tgtEl>
                                      </p:cBhvr>
                                    </p:animEffect>
                                  </p:childTnLst>
                                </p:cTn>
                              </p:par>
                              <p:par>
                                <p:cTn id="97" presetID="10" presetClass="entr" presetSubtype="0" fill="hold" nodeType="withEffect">
                                  <p:stCondLst>
                                    <p:cond delay="0"/>
                                  </p:stCondLst>
                                  <p:childTnLst>
                                    <p:set>
                                      <p:cBhvr>
                                        <p:cTn id="98" dur="1" fill="hold">
                                          <p:stCondLst>
                                            <p:cond delay="0"/>
                                          </p:stCondLst>
                                        </p:cTn>
                                        <p:tgtEl>
                                          <p:spTgt spid="2717"/>
                                        </p:tgtEl>
                                        <p:attrNameLst>
                                          <p:attrName>style.visibility</p:attrName>
                                        </p:attrNameLst>
                                      </p:cBhvr>
                                      <p:to>
                                        <p:strVal val="visible"/>
                                      </p:to>
                                    </p:set>
                                    <p:animEffect transition="in" filter="fade">
                                      <p:cBhvr>
                                        <p:cTn id="99" dur="1000"/>
                                        <p:tgtEl>
                                          <p:spTgt spid="27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710"/>
                                        </p:tgtEl>
                                        <p:attrNameLst>
                                          <p:attrName>style.visibility</p:attrName>
                                        </p:attrNameLst>
                                      </p:cBhvr>
                                      <p:to>
                                        <p:strVal val="visible"/>
                                      </p:to>
                                    </p:set>
                                    <p:animEffect transition="in" filter="fade">
                                      <p:cBhvr>
                                        <p:cTn id="104" dur="1000"/>
                                        <p:tgtEl>
                                          <p:spTgt spid="2710"/>
                                        </p:tgtEl>
                                      </p:cBhvr>
                                    </p:animEffect>
                                  </p:childTnLst>
                                </p:cTn>
                              </p:par>
                              <p:par>
                                <p:cTn id="105" presetID="10" presetClass="entr" presetSubtype="0" fill="hold" nodeType="withEffect">
                                  <p:stCondLst>
                                    <p:cond delay="0"/>
                                  </p:stCondLst>
                                  <p:childTnLst>
                                    <p:set>
                                      <p:cBhvr>
                                        <p:cTn id="106" dur="1" fill="hold">
                                          <p:stCondLst>
                                            <p:cond delay="0"/>
                                          </p:stCondLst>
                                        </p:cTn>
                                        <p:tgtEl>
                                          <p:spTgt spid="2711"/>
                                        </p:tgtEl>
                                        <p:attrNameLst>
                                          <p:attrName>style.visibility</p:attrName>
                                        </p:attrNameLst>
                                      </p:cBhvr>
                                      <p:to>
                                        <p:strVal val="visible"/>
                                      </p:to>
                                    </p:set>
                                    <p:animEffect transition="in" filter="fade">
                                      <p:cBhvr>
                                        <p:cTn id="107" dur="1000"/>
                                        <p:tgtEl>
                                          <p:spTgt spid="27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06"/>
                                        </p:tgtEl>
                                        <p:attrNameLst>
                                          <p:attrName>style.visibility</p:attrName>
                                        </p:attrNameLst>
                                      </p:cBhvr>
                                      <p:to>
                                        <p:strVal val="visible"/>
                                      </p:to>
                                    </p:set>
                                    <p:animEffect transition="in" filter="fade">
                                      <p:cBhvr>
                                        <p:cTn id="112" dur="1000"/>
                                        <p:tgtEl>
                                          <p:spTgt spid="2706"/>
                                        </p:tgtEl>
                                      </p:cBhvr>
                                    </p:animEffect>
                                  </p:childTnLst>
                                </p:cTn>
                              </p:par>
                              <p:par>
                                <p:cTn id="113" presetID="10" presetClass="entr" presetSubtype="0" fill="hold" nodeType="withEffect">
                                  <p:stCondLst>
                                    <p:cond delay="0"/>
                                  </p:stCondLst>
                                  <p:childTnLst>
                                    <p:set>
                                      <p:cBhvr>
                                        <p:cTn id="114" dur="1" fill="hold">
                                          <p:stCondLst>
                                            <p:cond delay="0"/>
                                          </p:stCondLst>
                                        </p:cTn>
                                        <p:tgtEl>
                                          <p:spTgt spid="2707"/>
                                        </p:tgtEl>
                                        <p:attrNameLst>
                                          <p:attrName>style.visibility</p:attrName>
                                        </p:attrNameLst>
                                      </p:cBhvr>
                                      <p:to>
                                        <p:strVal val="visible"/>
                                      </p:to>
                                    </p:set>
                                    <p:animEffect transition="in" filter="fade">
                                      <p:cBhvr>
                                        <p:cTn id="115" dur="1000"/>
                                        <p:tgtEl>
                                          <p:spTgt spid="27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32"/>
                                        </p:tgtEl>
                                        <p:attrNameLst>
                                          <p:attrName>style.visibility</p:attrName>
                                        </p:attrNameLst>
                                      </p:cBhvr>
                                      <p:to>
                                        <p:strVal val="visible"/>
                                      </p:to>
                                    </p:set>
                                    <p:animEffect transition="in" filter="fade">
                                      <p:cBhvr>
                                        <p:cTn id="120" dur="1000"/>
                                        <p:tgtEl>
                                          <p:spTgt spid="2732"/>
                                        </p:tgtEl>
                                      </p:cBhvr>
                                    </p:animEffect>
                                  </p:childTnLst>
                                </p:cTn>
                              </p:par>
                              <p:par>
                                <p:cTn id="121" presetID="10" presetClass="entr" presetSubtype="0" fill="hold" nodeType="withEffect">
                                  <p:stCondLst>
                                    <p:cond delay="0"/>
                                  </p:stCondLst>
                                  <p:childTnLst>
                                    <p:set>
                                      <p:cBhvr>
                                        <p:cTn id="122" dur="1" fill="hold">
                                          <p:stCondLst>
                                            <p:cond delay="0"/>
                                          </p:stCondLst>
                                        </p:cTn>
                                        <p:tgtEl>
                                          <p:spTgt spid="2733"/>
                                        </p:tgtEl>
                                        <p:attrNameLst>
                                          <p:attrName>style.visibility</p:attrName>
                                        </p:attrNameLst>
                                      </p:cBhvr>
                                      <p:to>
                                        <p:strVal val="visible"/>
                                      </p:to>
                                    </p:set>
                                    <p:animEffect transition="in" filter="fade">
                                      <p:cBhvr>
                                        <p:cTn id="123" dur="1000"/>
                                        <p:tgtEl>
                                          <p:spTgt spid="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1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Repositioning Product</a:t>
            </a:r>
            <a:endParaRPr/>
          </a:p>
        </p:txBody>
      </p:sp>
      <p:sp>
        <p:nvSpPr>
          <p:cNvPr id="2833" name="Google Shape;2833;p118"/>
          <p:cNvSpPr/>
          <p:nvPr/>
        </p:nvSpPr>
        <p:spPr>
          <a:xfrm>
            <a:off x="752475" y="1666875"/>
            <a:ext cx="3724200" cy="2171700"/>
          </a:xfrm>
          <a:prstGeom prst="roundRect">
            <a:avLst>
              <a:gd name="adj" fmla="val 16667"/>
            </a:avLst>
          </a:prstGeom>
          <a:solidFill>
            <a:schemeClr val="accent1"/>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Mercury is the closest planet to the Sun and the smallest one in the Solar System—it’s a bit larger than the Moon</a:t>
            </a:r>
            <a:endParaRPr>
              <a:solidFill>
                <a:schemeClr val="lt1"/>
              </a:solidFill>
              <a:latin typeface="Open Sans"/>
              <a:ea typeface="Open Sans"/>
              <a:cs typeface="Open Sans"/>
              <a:sym typeface="Open Sans"/>
            </a:endParaRPr>
          </a:p>
        </p:txBody>
      </p:sp>
      <p:sp>
        <p:nvSpPr>
          <p:cNvPr id="2834" name="Google Shape;2834;p118"/>
          <p:cNvSpPr/>
          <p:nvPr/>
        </p:nvSpPr>
        <p:spPr>
          <a:xfrm>
            <a:off x="1221825" y="1466850"/>
            <a:ext cx="2785500" cy="457500"/>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Mercury</a:t>
            </a:r>
            <a:endParaRPr sz="1800" b="1">
              <a:solidFill>
                <a:schemeClr val="dk2"/>
              </a:solidFill>
              <a:latin typeface="Open Sans"/>
              <a:ea typeface="Open Sans"/>
              <a:cs typeface="Open Sans"/>
              <a:sym typeface="Open Sans"/>
            </a:endParaRPr>
          </a:p>
        </p:txBody>
      </p:sp>
      <p:sp>
        <p:nvSpPr>
          <p:cNvPr id="2835" name="Google Shape;2835;p118"/>
          <p:cNvSpPr/>
          <p:nvPr/>
        </p:nvSpPr>
        <p:spPr>
          <a:xfrm>
            <a:off x="4638675" y="1666875"/>
            <a:ext cx="3724200" cy="21717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Venus has a very beautiful name and is the second planet from the Sun. It’s hot and has a very poisonous atmosphere</a:t>
            </a:r>
            <a:endParaRPr sz="1600">
              <a:solidFill>
                <a:schemeClr val="lt1"/>
              </a:solidFill>
              <a:latin typeface="Open Sans"/>
              <a:ea typeface="Open Sans"/>
              <a:cs typeface="Open Sans"/>
              <a:sym typeface="Open Sans"/>
            </a:endParaRPr>
          </a:p>
        </p:txBody>
      </p:sp>
      <p:sp>
        <p:nvSpPr>
          <p:cNvPr id="2836" name="Google Shape;2836;p118"/>
          <p:cNvSpPr/>
          <p:nvPr/>
        </p:nvSpPr>
        <p:spPr>
          <a:xfrm>
            <a:off x="5108025" y="1466850"/>
            <a:ext cx="2785500" cy="457500"/>
          </a:xfrm>
          <a:prstGeom prst="roundRect">
            <a:avLst>
              <a:gd name="adj" fmla="val 50000"/>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Venus</a:t>
            </a:r>
            <a:endParaRPr sz="1800" b="1">
              <a:solidFill>
                <a:schemeClr val="dk2"/>
              </a:solidFill>
              <a:latin typeface="Open Sans"/>
              <a:ea typeface="Open Sans"/>
              <a:cs typeface="Open Sans"/>
              <a:sym typeface="Open Sans"/>
            </a:endParaRPr>
          </a:p>
        </p:txBody>
      </p:sp>
      <p:sp>
        <p:nvSpPr>
          <p:cNvPr id="2837" name="Google Shape;2837;p118"/>
          <p:cNvSpPr/>
          <p:nvPr/>
        </p:nvSpPr>
        <p:spPr>
          <a:xfrm>
            <a:off x="2066925" y="3429000"/>
            <a:ext cx="1095300" cy="10953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8"/>
          <p:cNvSpPr/>
          <p:nvPr/>
        </p:nvSpPr>
        <p:spPr>
          <a:xfrm>
            <a:off x="5953125" y="3429000"/>
            <a:ext cx="1095300" cy="1095300"/>
          </a:xfrm>
          <a:prstGeom prst="ellipse">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118"/>
          <p:cNvGrpSpPr/>
          <p:nvPr/>
        </p:nvGrpSpPr>
        <p:grpSpPr>
          <a:xfrm>
            <a:off x="6245641" y="3712489"/>
            <a:ext cx="510272" cy="528325"/>
            <a:chOff x="-59502375" y="1904375"/>
            <a:chExt cx="319000" cy="319500"/>
          </a:xfrm>
        </p:grpSpPr>
        <p:sp>
          <p:nvSpPr>
            <p:cNvPr id="2840" name="Google Shape;2840;p11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118"/>
          <p:cNvSpPr/>
          <p:nvPr/>
        </p:nvSpPr>
        <p:spPr>
          <a:xfrm>
            <a:off x="2359424" y="3716066"/>
            <a:ext cx="510312" cy="52117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base">
                                        <p:cTn id="7" dur="1000"/>
                                        <p:tgtEl>
                                          <p:spTgt spid="2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3"/>
                                        </p:tgtEl>
                                        <p:attrNameLst>
                                          <p:attrName>style.visibility</p:attrName>
                                        </p:attrNameLst>
                                      </p:cBhvr>
                                      <p:to>
                                        <p:strVal val="visible"/>
                                      </p:to>
                                    </p:set>
                                    <p:anim calcmode="lin" valueType="num">
                                      <p:cBhvr additive="base">
                                        <p:cTn id="12" dur="1000"/>
                                        <p:tgtEl>
                                          <p:spTgt spid="283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834"/>
                                        </p:tgtEl>
                                        <p:attrNameLst>
                                          <p:attrName>style.visibility</p:attrName>
                                        </p:attrNameLst>
                                      </p:cBhvr>
                                      <p:to>
                                        <p:strVal val="visible"/>
                                      </p:to>
                                    </p:set>
                                    <p:animEffect transition="in" filter="fade">
                                      <p:cBhvr>
                                        <p:cTn id="15" dur="1000"/>
                                        <p:tgtEl>
                                          <p:spTgt spid="2834"/>
                                        </p:tgtEl>
                                      </p:cBhvr>
                                    </p:animEffect>
                                  </p:childTnLst>
                                </p:cTn>
                              </p:par>
                              <p:par>
                                <p:cTn id="16" presetID="10" presetClass="entr" presetSubtype="0" fill="hold" nodeType="withEffect">
                                  <p:stCondLst>
                                    <p:cond delay="0"/>
                                  </p:stCondLst>
                                  <p:childTnLst>
                                    <p:set>
                                      <p:cBhvr>
                                        <p:cTn id="17" dur="1" fill="hold">
                                          <p:stCondLst>
                                            <p:cond delay="0"/>
                                          </p:stCondLst>
                                        </p:cTn>
                                        <p:tgtEl>
                                          <p:spTgt spid="2837"/>
                                        </p:tgtEl>
                                        <p:attrNameLst>
                                          <p:attrName>style.visibility</p:attrName>
                                        </p:attrNameLst>
                                      </p:cBhvr>
                                      <p:to>
                                        <p:strVal val="visible"/>
                                      </p:to>
                                    </p:set>
                                    <p:animEffect transition="in" filter="fade">
                                      <p:cBhvr>
                                        <p:cTn id="18" dur="1000"/>
                                        <p:tgtEl>
                                          <p:spTgt spid="2837"/>
                                        </p:tgtEl>
                                      </p:cBhvr>
                                    </p:animEffect>
                                  </p:childTnLst>
                                </p:cTn>
                              </p:par>
                              <p:par>
                                <p:cTn id="19" presetID="10" presetClass="entr" presetSubtype="0" fill="hold" nodeType="withEffect">
                                  <p:stCondLst>
                                    <p:cond delay="0"/>
                                  </p:stCondLst>
                                  <p:childTnLst>
                                    <p:set>
                                      <p:cBhvr>
                                        <p:cTn id="20" dur="1" fill="hold">
                                          <p:stCondLst>
                                            <p:cond delay="0"/>
                                          </p:stCondLst>
                                        </p:cTn>
                                        <p:tgtEl>
                                          <p:spTgt spid="2843"/>
                                        </p:tgtEl>
                                        <p:attrNameLst>
                                          <p:attrName>style.visibility</p:attrName>
                                        </p:attrNameLst>
                                      </p:cBhvr>
                                      <p:to>
                                        <p:strVal val="visible"/>
                                      </p:to>
                                    </p:set>
                                    <p:animEffect transition="in" filter="fade">
                                      <p:cBhvr>
                                        <p:cTn id="21" dur="1000"/>
                                        <p:tgtEl>
                                          <p:spTgt spid="28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835"/>
                                        </p:tgtEl>
                                        <p:attrNameLst>
                                          <p:attrName>style.visibility</p:attrName>
                                        </p:attrNameLst>
                                      </p:cBhvr>
                                      <p:to>
                                        <p:strVal val="visible"/>
                                      </p:to>
                                    </p:set>
                                    <p:anim calcmode="lin" valueType="num">
                                      <p:cBhvr additive="base">
                                        <p:cTn id="26" dur="1000"/>
                                        <p:tgtEl>
                                          <p:spTgt spid="2835"/>
                                        </p:tgtEl>
                                        <p:attrNameLst>
                                          <p:attrName>ppt_x</p:attrName>
                                        </p:attrNameLst>
                                      </p:cBhvr>
                                      <p:tavLst>
                                        <p:tav tm="0">
                                          <p:val>
                                            <p:strVal val="#ppt_x+1"/>
                                          </p:val>
                                        </p:tav>
                                        <p:tav tm="100000">
                                          <p:val>
                                            <p:strVal val="#ppt_x"/>
                                          </p:val>
                                        </p:tav>
                                      </p:tavLst>
                                    </p:anim>
                                  </p:childTnLst>
                                </p:cTn>
                              </p:par>
                              <p:par>
                                <p:cTn id="27" presetID="10" presetClass="entr" presetSubtype="0" fill="hold" nodeType="withEffect">
                                  <p:stCondLst>
                                    <p:cond delay="0"/>
                                  </p:stCondLst>
                                  <p:childTnLst>
                                    <p:set>
                                      <p:cBhvr>
                                        <p:cTn id="28" dur="1" fill="hold">
                                          <p:stCondLst>
                                            <p:cond delay="0"/>
                                          </p:stCondLst>
                                        </p:cTn>
                                        <p:tgtEl>
                                          <p:spTgt spid="2836"/>
                                        </p:tgtEl>
                                        <p:attrNameLst>
                                          <p:attrName>style.visibility</p:attrName>
                                        </p:attrNameLst>
                                      </p:cBhvr>
                                      <p:to>
                                        <p:strVal val="visible"/>
                                      </p:to>
                                    </p:set>
                                    <p:animEffect transition="in" filter="fade">
                                      <p:cBhvr>
                                        <p:cTn id="29" dur="1000"/>
                                        <p:tgtEl>
                                          <p:spTgt spid="2836"/>
                                        </p:tgtEl>
                                      </p:cBhvr>
                                    </p:animEffect>
                                  </p:childTnLst>
                                </p:cTn>
                              </p:par>
                              <p:par>
                                <p:cTn id="30" presetID="10" presetClass="entr" presetSubtype="0" fill="hold" nodeType="withEffect">
                                  <p:stCondLst>
                                    <p:cond delay="0"/>
                                  </p:stCondLst>
                                  <p:childTnLst>
                                    <p:set>
                                      <p:cBhvr>
                                        <p:cTn id="31" dur="1" fill="hold">
                                          <p:stCondLst>
                                            <p:cond delay="0"/>
                                          </p:stCondLst>
                                        </p:cTn>
                                        <p:tgtEl>
                                          <p:spTgt spid="2838"/>
                                        </p:tgtEl>
                                        <p:attrNameLst>
                                          <p:attrName>style.visibility</p:attrName>
                                        </p:attrNameLst>
                                      </p:cBhvr>
                                      <p:to>
                                        <p:strVal val="visible"/>
                                      </p:to>
                                    </p:set>
                                    <p:animEffect transition="in" filter="fade">
                                      <p:cBhvr>
                                        <p:cTn id="32" dur="1000"/>
                                        <p:tgtEl>
                                          <p:spTgt spid="2838"/>
                                        </p:tgtEl>
                                      </p:cBhvr>
                                    </p:animEffect>
                                  </p:childTnLst>
                                </p:cTn>
                              </p:par>
                              <p:par>
                                <p:cTn id="33" presetID="10" presetClass="entr" presetSubtype="0" fill="hold" nodeType="withEffect">
                                  <p:stCondLst>
                                    <p:cond delay="0"/>
                                  </p:stCondLst>
                                  <p:childTnLst>
                                    <p:set>
                                      <p:cBhvr>
                                        <p:cTn id="34" dur="1" fill="hold">
                                          <p:stCondLst>
                                            <p:cond delay="0"/>
                                          </p:stCondLst>
                                        </p:cTn>
                                        <p:tgtEl>
                                          <p:spTgt spid="2839"/>
                                        </p:tgtEl>
                                        <p:attrNameLst>
                                          <p:attrName>style.visibility</p:attrName>
                                        </p:attrNameLst>
                                      </p:cBhvr>
                                      <p:to>
                                        <p:strVal val="visible"/>
                                      </p:to>
                                    </p:set>
                                    <p:animEffect transition="in" filter="fade">
                                      <p:cBhvr>
                                        <p:cTn id="35" dur="1000"/>
                                        <p:tgtEl>
                                          <p:spTgt spid="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12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Operations Plans</a:t>
            </a:r>
            <a:endParaRPr/>
          </a:p>
        </p:txBody>
      </p:sp>
      <p:graphicFrame>
        <p:nvGraphicFramePr>
          <p:cNvPr id="2882" name="Google Shape;2882;p120"/>
          <p:cNvGraphicFramePr/>
          <p:nvPr/>
        </p:nvGraphicFramePr>
        <p:xfrm>
          <a:off x="1011500" y="1390650"/>
          <a:ext cx="7121000" cy="3030700"/>
        </p:xfrm>
        <a:graphic>
          <a:graphicData uri="http://schemas.openxmlformats.org/drawingml/2006/table">
            <a:tbl>
              <a:tblPr>
                <a:noFill/>
                <a:tableStyleId>{27809BDF-C884-429B-BBE0-17B457412D10}</a:tableStyleId>
              </a:tblPr>
              <a:tblGrid>
                <a:gridCol w="946800">
                  <a:extLst>
                    <a:ext uri="{9D8B030D-6E8A-4147-A177-3AD203B41FA5}">
                      <a16:colId xmlns:a16="http://schemas.microsoft.com/office/drawing/2014/main" val="20000"/>
                    </a:ext>
                  </a:extLst>
                </a:gridCol>
                <a:gridCol w="1543550">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1543550">
                  <a:extLst>
                    <a:ext uri="{9D8B030D-6E8A-4147-A177-3AD203B41FA5}">
                      <a16:colId xmlns:a16="http://schemas.microsoft.com/office/drawing/2014/main" val="20003"/>
                    </a:ext>
                  </a:extLst>
                </a:gridCol>
                <a:gridCol w="1543550">
                  <a:extLst>
                    <a:ext uri="{9D8B030D-6E8A-4147-A177-3AD203B41FA5}">
                      <a16:colId xmlns:a16="http://schemas.microsoft.com/office/drawing/2014/main" val="20004"/>
                    </a:ext>
                  </a:extLst>
                </a:gridCol>
              </a:tblGrid>
              <a:tr h="5212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Category</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Key Initiatives</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Prioritization</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Project Lead</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Sales</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Marketing</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Operation</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People</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19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Financial</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2883" name="Google Shape;2883;p120"/>
          <p:cNvSpPr/>
          <p:nvPr/>
        </p:nvSpPr>
        <p:spPr>
          <a:xfrm>
            <a:off x="1308325" y="2006872"/>
            <a:ext cx="330718" cy="320028"/>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120"/>
          <p:cNvGrpSpPr/>
          <p:nvPr/>
        </p:nvGrpSpPr>
        <p:grpSpPr>
          <a:xfrm>
            <a:off x="1308334" y="2509979"/>
            <a:ext cx="330700" cy="320041"/>
            <a:chOff x="-5637575" y="2397900"/>
            <a:chExt cx="295400" cy="291450"/>
          </a:xfrm>
        </p:grpSpPr>
        <p:sp>
          <p:nvSpPr>
            <p:cNvPr id="2885" name="Google Shape;2885;p120"/>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20"/>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20"/>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20"/>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120"/>
          <p:cNvGrpSpPr/>
          <p:nvPr/>
        </p:nvGrpSpPr>
        <p:grpSpPr>
          <a:xfrm>
            <a:off x="1308325" y="3000632"/>
            <a:ext cx="330718" cy="320036"/>
            <a:chOff x="-3854375" y="2405000"/>
            <a:chExt cx="294600" cy="293800"/>
          </a:xfrm>
        </p:grpSpPr>
        <p:sp>
          <p:nvSpPr>
            <p:cNvPr id="2890" name="Google Shape;2890;p120"/>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20"/>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120"/>
          <p:cNvGrpSpPr/>
          <p:nvPr/>
        </p:nvGrpSpPr>
        <p:grpSpPr>
          <a:xfrm>
            <a:off x="1313664" y="4007453"/>
            <a:ext cx="320041" cy="320044"/>
            <a:chOff x="-3852025" y="2764950"/>
            <a:chExt cx="291450" cy="293000"/>
          </a:xfrm>
        </p:grpSpPr>
        <p:sp>
          <p:nvSpPr>
            <p:cNvPr id="2893"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120"/>
          <p:cNvGrpSpPr/>
          <p:nvPr/>
        </p:nvGrpSpPr>
        <p:grpSpPr>
          <a:xfrm>
            <a:off x="1313660" y="3508481"/>
            <a:ext cx="320049" cy="320038"/>
            <a:chOff x="6679825" y="2693700"/>
            <a:chExt cx="257875" cy="258575"/>
          </a:xfrm>
        </p:grpSpPr>
        <p:sp>
          <p:nvSpPr>
            <p:cNvPr id="2896" name="Google Shape;2896;p120"/>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20"/>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120"/>
          <p:cNvGrpSpPr/>
          <p:nvPr/>
        </p:nvGrpSpPr>
        <p:grpSpPr>
          <a:xfrm>
            <a:off x="4121858" y="2012770"/>
            <a:ext cx="308234" cy="308234"/>
            <a:chOff x="2081650" y="4993750"/>
            <a:chExt cx="483125" cy="483125"/>
          </a:xfrm>
        </p:grpSpPr>
        <p:sp>
          <p:nvSpPr>
            <p:cNvPr id="2899" name="Google Shape;2899;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0" name="Google Shape;2900;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1" name="Google Shape;2901;p120"/>
          <p:cNvGrpSpPr/>
          <p:nvPr/>
        </p:nvGrpSpPr>
        <p:grpSpPr>
          <a:xfrm>
            <a:off x="5700524" y="2515883"/>
            <a:ext cx="308234" cy="308234"/>
            <a:chOff x="2081650" y="4993750"/>
            <a:chExt cx="483125" cy="483125"/>
          </a:xfrm>
        </p:grpSpPr>
        <p:sp>
          <p:nvSpPr>
            <p:cNvPr id="2902" name="Google Shape;2902;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3" name="Google Shape;2903;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4" name="Google Shape;2904;p120"/>
          <p:cNvGrpSpPr/>
          <p:nvPr/>
        </p:nvGrpSpPr>
        <p:grpSpPr>
          <a:xfrm>
            <a:off x="7204333" y="3514383"/>
            <a:ext cx="308234" cy="308234"/>
            <a:chOff x="2081650" y="4993750"/>
            <a:chExt cx="483125" cy="483125"/>
          </a:xfrm>
        </p:grpSpPr>
        <p:sp>
          <p:nvSpPr>
            <p:cNvPr id="2905" name="Google Shape;2905;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7" name="Google Shape;2907;p120"/>
          <p:cNvGrpSpPr/>
          <p:nvPr/>
        </p:nvGrpSpPr>
        <p:grpSpPr>
          <a:xfrm>
            <a:off x="4121858" y="4013358"/>
            <a:ext cx="308234" cy="308234"/>
            <a:chOff x="2081650" y="4993750"/>
            <a:chExt cx="483125" cy="483125"/>
          </a:xfrm>
        </p:grpSpPr>
        <p:sp>
          <p:nvSpPr>
            <p:cNvPr id="2908" name="Google Shape;2908;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0" name="Google Shape;2910;p120"/>
          <p:cNvGrpSpPr/>
          <p:nvPr/>
        </p:nvGrpSpPr>
        <p:grpSpPr>
          <a:xfrm>
            <a:off x="5700524" y="4013358"/>
            <a:ext cx="308234" cy="308234"/>
            <a:chOff x="2081650" y="4993750"/>
            <a:chExt cx="483125" cy="483125"/>
          </a:xfrm>
        </p:grpSpPr>
        <p:sp>
          <p:nvSpPr>
            <p:cNvPr id="2911" name="Google Shape;2911;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2" name="Google Shape;2912;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3" name="Google Shape;2913;p120"/>
          <p:cNvGrpSpPr/>
          <p:nvPr/>
        </p:nvGrpSpPr>
        <p:grpSpPr>
          <a:xfrm>
            <a:off x="7204333" y="2515883"/>
            <a:ext cx="308234" cy="308234"/>
            <a:chOff x="1487200" y="4993750"/>
            <a:chExt cx="483125" cy="483125"/>
          </a:xfrm>
        </p:grpSpPr>
        <p:sp>
          <p:nvSpPr>
            <p:cNvPr id="2914" name="Google Shape;2914;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5" name="Google Shape;2915;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6" name="Google Shape;2916;p120"/>
          <p:cNvGrpSpPr/>
          <p:nvPr/>
        </p:nvGrpSpPr>
        <p:grpSpPr>
          <a:xfrm>
            <a:off x="5719807" y="3028706"/>
            <a:ext cx="308234" cy="308234"/>
            <a:chOff x="1487200" y="4993750"/>
            <a:chExt cx="483125" cy="483125"/>
          </a:xfrm>
        </p:grpSpPr>
        <p:sp>
          <p:nvSpPr>
            <p:cNvPr id="2917" name="Google Shape;2917;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9" name="Google Shape;2919;p120"/>
          <p:cNvGrpSpPr/>
          <p:nvPr/>
        </p:nvGrpSpPr>
        <p:grpSpPr>
          <a:xfrm>
            <a:off x="4121858" y="3514383"/>
            <a:ext cx="308234" cy="308234"/>
            <a:chOff x="1487200" y="4993750"/>
            <a:chExt cx="483125" cy="483125"/>
          </a:xfrm>
        </p:grpSpPr>
        <p:sp>
          <p:nvSpPr>
            <p:cNvPr id="2920" name="Google Shape;2920;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22" name="Google Shape;2922;p120"/>
          <p:cNvGrpSpPr/>
          <p:nvPr/>
        </p:nvGrpSpPr>
        <p:grpSpPr>
          <a:xfrm>
            <a:off x="7204333" y="2012770"/>
            <a:ext cx="308234" cy="308234"/>
            <a:chOff x="1487200" y="4993750"/>
            <a:chExt cx="483125" cy="483125"/>
          </a:xfrm>
        </p:grpSpPr>
        <p:sp>
          <p:nvSpPr>
            <p:cNvPr id="2923" name="Google Shape;2923;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4" name="Google Shape;2924;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1"/>
                                        </p:tgtEl>
                                        <p:attrNameLst>
                                          <p:attrName>style.visibility</p:attrName>
                                        </p:attrNameLst>
                                      </p:cBhvr>
                                      <p:to>
                                        <p:strVal val="visible"/>
                                      </p:to>
                                    </p:set>
                                    <p:anim calcmode="lin" valueType="num">
                                      <p:cBhvr additive="base">
                                        <p:cTn id="7" dur="1000"/>
                                        <p:tgtEl>
                                          <p:spTgt spid="28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2"/>
                                        </p:tgtEl>
                                        <p:attrNameLst>
                                          <p:attrName>style.visibility</p:attrName>
                                        </p:attrNameLst>
                                      </p:cBhvr>
                                      <p:to>
                                        <p:strVal val="visible"/>
                                      </p:to>
                                    </p:set>
                                    <p:anim calcmode="lin" valueType="num">
                                      <p:cBhvr additive="base">
                                        <p:cTn id="12" dur="1000"/>
                                        <p:tgtEl>
                                          <p:spTgt spid="288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883"/>
                                        </p:tgtEl>
                                        <p:attrNameLst>
                                          <p:attrName>style.visibility</p:attrName>
                                        </p:attrNameLst>
                                      </p:cBhvr>
                                      <p:to>
                                        <p:strVal val="visible"/>
                                      </p:to>
                                    </p:set>
                                    <p:animEffect transition="in" filter="fade">
                                      <p:cBhvr>
                                        <p:cTn id="15" dur="1000"/>
                                        <p:tgtEl>
                                          <p:spTgt spid="2883"/>
                                        </p:tgtEl>
                                      </p:cBhvr>
                                    </p:animEffect>
                                  </p:childTnLst>
                                </p:cTn>
                              </p:par>
                              <p:par>
                                <p:cTn id="16" presetID="10" presetClass="entr" presetSubtype="0" fill="hold" nodeType="withEffect">
                                  <p:stCondLst>
                                    <p:cond delay="0"/>
                                  </p:stCondLst>
                                  <p:childTnLst>
                                    <p:set>
                                      <p:cBhvr>
                                        <p:cTn id="17" dur="1" fill="hold">
                                          <p:stCondLst>
                                            <p:cond delay="0"/>
                                          </p:stCondLst>
                                        </p:cTn>
                                        <p:tgtEl>
                                          <p:spTgt spid="2884"/>
                                        </p:tgtEl>
                                        <p:attrNameLst>
                                          <p:attrName>style.visibility</p:attrName>
                                        </p:attrNameLst>
                                      </p:cBhvr>
                                      <p:to>
                                        <p:strVal val="visible"/>
                                      </p:to>
                                    </p:set>
                                    <p:animEffect transition="in" filter="fade">
                                      <p:cBhvr>
                                        <p:cTn id="18" dur="1000"/>
                                        <p:tgtEl>
                                          <p:spTgt spid="2884"/>
                                        </p:tgtEl>
                                      </p:cBhvr>
                                    </p:animEffect>
                                  </p:childTnLst>
                                </p:cTn>
                              </p:par>
                              <p:par>
                                <p:cTn id="19" presetID="10" presetClass="entr" presetSubtype="0" fill="hold" nodeType="withEffect">
                                  <p:stCondLst>
                                    <p:cond delay="0"/>
                                  </p:stCondLst>
                                  <p:childTnLst>
                                    <p:set>
                                      <p:cBhvr>
                                        <p:cTn id="20" dur="1" fill="hold">
                                          <p:stCondLst>
                                            <p:cond delay="0"/>
                                          </p:stCondLst>
                                        </p:cTn>
                                        <p:tgtEl>
                                          <p:spTgt spid="2889"/>
                                        </p:tgtEl>
                                        <p:attrNameLst>
                                          <p:attrName>style.visibility</p:attrName>
                                        </p:attrNameLst>
                                      </p:cBhvr>
                                      <p:to>
                                        <p:strVal val="visible"/>
                                      </p:to>
                                    </p:set>
                                    <p:animEffect transition="in" filter="fade">
                                      <p:cBhvr>
                                        <p:cTn id="21" dur="1000"/>
                                        <p:tgtEl>
                                          <p:spTgt spid="2889"/>
                                        </p:tgtEl>
                                      </p:cBhvr>
                                    </p:animEffect>
                                  </p:childTnLst>
                                </p:cTn>
                              </p:par>
                              <p:par>
                                <p:cTn id="22" presetID="10" presetClass="entr" presetSubtype="0" fill="hold" nodeType="withEffect">
                                  <p:stCondLst>
                                    <p:cond delay="0"/>
                                  </p:stCondLst>
                                  <p:childTnLst>
                                    <p:set>
                                      <p:cBhvr>
                                        <p:cTn id="23" dur="1" fill="hold">
                                          <p:stCondLst>
                                            <p:cond delay="0"/>
                                          </p:stCondLst>
                                        </p:cTn>
                                        <p:tgtEl>
                                          <p:spTgt spid="2892"/>
                                        </p:tgtEl>
                                        <p:attrNameLst>
                                          <p:attrName>style.visibility</p:attrName>
                                        </p:attrNameLst>
                                      </p:cBhvr>
                                      <p:to>
                                        <p:strVal val="visible"/>
                                      </p:to>
                                    </p:set>
                                    <p:animEffect transition="in" filter="fade">
                                      <p:cBhvr>
                                        <p:cTn id="24" dur="1000"/>
                                        <p:tgtEl>
                                          <p:spTgt spid="2892"/>
                                        </p:tgtEl>
                                      </p:cBhvr>
                                    </p:animEffect>
                                  </p:childTnLst>
                                </p:cTn>
                              </p:par>
                              <p:par>
                                <p:cTn id="25" presetID="10" presetClass="entr" presetSubtype="0" fill="hold" nodeType="withEffect">
                                  <p:stCondLst>
                                    <p:cond delay="0"/>
                                  </p:stCondLst>
                                  <p:childTnLst>
                                    <p:set>
                                      <p:cBhvr>
                                        <p:cTn id="26" dur="1" fill="hold">
                                          <p:stCondLst>
                                            <p:cond delay="0"/>
                                          </p:stCondLst>
                                        </p:cTn>
                                        <p:tgtEl>
                                          <p:spTgt spid="2895"/>
                                        </p:tgtEl>
                                        <p:attrNameLst>
                                          <p:attrName>style.visibility</p:attrName>
                                        </p:attrNameLst>
                                      </p:cBhvr>
                                      <p:to>
                                        <p:strVal val="visible"/>
                                      </p:to>
                                    </p:set>
                                    <p:animEffect transition="in" filter="fade">
                                      <p:cBhvr>
                                        <p:cTn id="27" dur="1000"/>
                                        <p:tgtEl>
                                          <p:spTgt spid="28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8"/>
                                        </p:tgtEl>
                                        <p:attrNameLst>
                                          <p:attrName>style.visibility</p:attrName>
                                        </p:attrNameLst>
                                      </p:cBhvr>
                                      <p:to>
                                        <p:strVal val="visible"/>
                                      </p:to>
                                    </p:set>
                                    <p:animEffect transition="in" filter="fade">
                                      <p:cBhvr>
                                        <p:cTn id="32" dur="1000"/>
                                        <p:tgtEl>
                                          <p:spTgt spid="2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9"/>
                                        </p:tgtEl>
                                        <p:attrNameLst>
                                          <p:attrName>style.visibility</p:attrName>
                                        </p:attrNameLst>
                                      </p:cBhvr>
                                      <p:to>
                                        <p:strVal val="visible"/>
                                      </p:to>
                                    </p:set>
                                    <p:animEffect transition="in" filter="fade">
                                      <p:cBhvr>
                                        <p:cTn id="37" dur="1000"/>
                                        <p:tgtEl>
                                          <p:spTgt spid="29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000"/>
                                        <p:tgtEl>
                                          <p:spTgt spid="29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10"/>
                                        </p:tgtEl>
                                        <p:attrNameLst>
                                          <p:attrName>style.visibility</p:attrName>
                                        </p:attrNameLst>
                                      </p:cBhvr>
                                      <p:to>
                                        <p:strVal val="visible"/>
                                      </p:to>
                                    </p:set>
                                    <p:animEffect transition="in" filter="fade">
                                      <p:cBhvr>
                                        <p:cTn id="47" dur="1000"/>
                                        <p:tgtEl>
                                          <p:spTgt spid="29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16"/>
                                        </p:tgtEl>
                                        <p:attrNameLst>
                                          <p:attrName>style.visibility</p:attrName>
                                        </p:attrNameLst>
                                      </p:cBhvr>
                                      <p:to>
                                        <p:strVal val="visible"/>
                                      </p:to>
                                    </p:set>
                                    <p:animEffect transition="in" filter="fade">
                                      <p:cBhvr>
                                        <p:cTn id="52" dur="1000"/>
                                        <p:tgtEl>
                                          <p:spTgt spid="29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1"/>
                                        </p:tgtEl>
                                        <p:attrNameLst>
                                          <p:attrName>style.visibility</p:attrName>
                                        </p:attrNameLst>
                                      </p:cBhvr>
                                      <p:to>
                                        <p:strVal val="visible"/>
                                      </p:to>
                                    </p:set>
                                    <p:animEffect transition="in" filter="fade">
                                      <p:cBhvr>
                                        <p:cTn id="57" dur="1000"/>
                                        <p:tgtEl>
                                          <p:spTgt spid="290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22"/>
                                        </p:tgtEl>
                                        <p:attrNameLst>
                                          <p:attrName>style.visibility</p:attrName>
                                        </p:attrNameLst>
                                      </p:cBhvr>
                                      <p:to>
                                        <p:strVal val="visible"/>
                                      </p:to>
                                    </p:set>
                                    <p:animEffect transition="in" filter="fade">
                                      <p:cBhvr>
                                        <p:cTn id="62" dur="1000"/>
                                        <p:tgtEl>
                                          <p:spTgt spid="29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13"/>
                                        </p:tgtEl>
                                        <p:attrNameLst>
                                          <p:attrName>style.visibility</p:attrName>
                                        </p:attrNameLst>
                                      </p:cBhvr>
                                      <p:to>
                                        <p:strVal val="visible"/>
                                      </p:to>
                                    </p:set>
                                    <p:animEffect transition="in" filter="fade">
                                      <p:cBhvr>
                                        <p:cTn id="67" dur="1000"/>
                                        <p:tgtEl>
                                          <p:spTgt spid="29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04"/>
                                        </p:tgtEl>
                                        <p:attrNameLst>
                                          <p:attrName>style.visibility</p:attrName>
                                        </p:attrNameLst>
                                      </p:cBhvr>
                                      <p:to>
                                        <p:strVal val="visible"/>
                                      </p:to>
                                    </p:set>
                                    <p:animEffect transition="in" filter="fade">
                                      <p:cBhvr>
                                        <p:cTn id="72"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sp>
        <p:nvSpPr>
          <p:cNvPr id="2981" name="Google Shape;2981;p12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graphicFrame>
        <p:nvGraphicFramePr>
          <p:cNvPr id="2982" name="Google Shape;2982;p122"/>
          <p:cNvGraphicFramePr/>
          <p:nvPr/>
        </p:nvGraphicFramePr>
        <p:xfrm>
          <a:off x="832813" y="1339335"/>
          <a:ext cx="7478375" cy="3169680"/>
        </p:xfrm>
        <a:graphic>
          <a:graphicData uri="http://schemas.openxmlformats.org/drawingml/2006/table">
            <a:tbl>
              <a:tblPr>
                <a:noFill/>
                <a:tableStyleId>{27809BDF-C884-429B-BBE0-17B457412D10}</a:tableStyleId>
              </a:tblPr>
              <a:tblGrid>
                <a:gridCol w="1495675">
                  <a:extLst>
                    <a:ext uri="{9D8B030D-6E8A-4147-A177-3AD203B41FA5}">
                      <a16:colId xmlns:a16="http://schemas.microsoft.com/office/drawing/2014/main" val="20000"/>
                    </a:ext>
                  </a:extLst>
                </a:gridCol>
                <a:gridCol w="1495675">
                  <a:extLst>
                    <a:ext uri="{9D8B030D-6E8A-4147-A177-3AD203B41FA5}">
                      <a16:colId xmlns:a16="http://schemas.microsoft.com/office/drawing/2014/main" val="20001"/>
                    </a:ext>
                  </a:extLst>
                </a:gridCol>
                <a:gridCol w="1495675">
                  <a:extLst>
                    <a:ext uri="{9D8B030D-6E8A-4147-A177-3AD203B41FA5}">
                      <a16:colId xmlns:a16="http://schemas.microsoft.com/office/drawing/2014/main" val="20002"/>
                    </a:ext>
                  </a:extLst>
                </a:gridCol>
                <a:gridCol w="1495675">
                  <a:extLst>
                    <a:ext uri="{9D8B030D-6E8A-4147-A177-3AD203B41FA5}">
                      <a16:colId xmlns:a16="http://schemas.microsoft.com/office/drawing/2014/main" val="20003"/>
                    </a:ext>
                  </a:extLst>
                </a:gridCol>
                <a:gridCol w="14956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Investments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Venus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Mercury</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Mars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Jupiter</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Equipment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Land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Interior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Employee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Marketing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Other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Total</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$78.00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$83.00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$93.00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$102.00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1"/>
                                        </p:tgtEl>
                                        <p:attrNameLst>
                                          <p:attrName>style.visibility</p:attrName>
                                        </p:attrNameLst>
                                      </p:cBhvr>
                                      <p:to>
                                        <p:strVal val="visible"/>
                                      </p:to>
                                    </p:set>
                                    <p:anim calcmode="lin" valueType="num">
                                      <p:cBhvr additive="base">
                                        <p:cTn id="7" dur="1000"/>
                                        <p:tgtEl>
                                          <p:spTgt spid="29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2"/>
                                        </p:tgtEl>
                                        <p:attrNameLst>
                                          <p:attrName>style.visibility</p:attrName>
                                        </p:attrNameLst>
                                      </p:cBhvr>
                                      <p:to>
                                        <p:strVal val="visible"/>
                                      </p:to>
                                    </p:set>
                                    <p:animEffect transition="in" filter="fade">
                                      <p:cBhvr>
                                        <p:cTn id="12" dur="1000"/>
                                        <p:tgtEl>
                                          <p:spTgt spid="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123"/>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sp>
        <p:nvSpPr>
          <p:cNvPr id="2988" name="Google Shape;2988;p123"/>
          <p:cNvSpPr/>
          <p:nvPr/>
        </p:nvSpPr>
        <p:spPr>
          <a:xfrm rot="-4977442">
            <a:off x="3808707" y="1309527"/>
            <a:ext cx="1526820" cy="1527117"/>
          </a:xfrm>
          <a:prstGeom prst="blockArc">
            <a:avLst>
              <a:gd name="adj1" fmla="val 20164173"/>
              <a:gd name="adj2" fmla="val 20035943"/>
              <a:gd name="adj3" fmla="val 1755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23"/>
          <p:cNvSpPr txBox="1"/>
          <p:nvPr/>
        </p:nvSpPr>
        <p:spPr>
          <a:xfrm>
            <a:off x="3978867" y="1700370"/>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80%</a:t>
            </a:r>
            <a:endParaRPr sz="2500">
              <a:solidFill>
                <a:schemeClr val="dk2"/>
              </a:solidFill>
              <a:latin typeface="Open Sans ExtraBold"/>
              <a:ea typeface="Open Sans ExtraBold"/>
              <a:cs typeface="Open Sans ExtraBold"/>
              <a:sym typeface="Open Sans ExtraBold"/>
            </a:endParaRPr>
          </a:p>
        </p:txBody>
      </p:sp>
      <p:sp>
        <p:nvSpPr>
          <p:cNvPr id="2990" name="Google Shape;2990;p123"/>
          <p:cNvSpPr txBox="1"/>
          <p:nvPr/>
        </p:nvSpPr>
        <p:spPr>
          <a:xfrm>
            <a:off x="6669001"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65</a:t>
            </a:r>
            <a:r>
              <a:rPr lang="en" sz="1800">
                <a:solidFill>
                  <a:schemeClr val="dk2"/>
                </a:solidFill>
                <a:latin typeface="Open Sans ExtraBold"/>
                <a:ea typeface="Open Sans ExtraBold"/>
                <a:cs typeface="Open Sans ExtraBold"/>
                <a:sym typeface="Open Sans ExtraBold"/>
              </a:rPr>
              <a:t>%</a:t>
            </a:r>
            <a:endParaRPr sz="1800">
              <a:solidFill>
                <a:schemeClr val="dk2"/>
              </a:solidFill>
              <a:latin typeface="Open Sans ExtraBold"/>
              <a:ea typeface="Open Sans ExtraBold"/>
              <a:cs typeface="Open Sans ExtraBold"/>
              <a:sym typeface="Open Sans ExtraBold"/>
            </a:endParaRPr>
          </a:p>
        </p:txBody>
      </p:sp>
      <p:sp>
        <p:nvSpPr>
          <p:cNvPr id="2991" name="Google Shape;2991;p123"/>
          <p:cNvSpPr txBox="1"/>
          <p:nvPr/>
        </p:nvSpPr>
        <p:spPr>
          <a:xfrm>
            <a:off x="1288740"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45%</a:t>
            </a:r>
            <a:endParaRPr sz="2500">
              <a:solidFill>
                <a:schemeClr val="dk2"/>
              </a:solidFill>
              <a:latin typeface="Open Sans ExtraBold"/>
              <a:ea typeface="Open Sans ExtraBold"/>
              <a:cs typeface="Open Sans ExtraBold"/>
              <a:sym typeface="Open Sans ExtraBold"/>
            </a:endParaRPr>
          </a:p>
        </p:txBody>
      </p:sp>
      <p:sp>
        <p:nvSpPr>
          <p:cNvPr id="2992" name="Google Shape;2992;p123"/>
          <p:cNvSpPr/>
          <p:nvPr/>
        </p:nvSpPr>
        <p:spPr>
          <a:xfrm rot="-4193048">
            <a:off x="3808857" y="1309803"/>
            <a:ext cx="1526519" cy="1526519"/>
          </a:xfrm>
          <a:prstGeom prst="blockArc">
            <a:avLst>
              <a:gd name="adj1" fmla="val 15633438"/>
              <a:gd name="adj2" fmla="val 20409585"/>
              <a:gd name="adj3" fmla="val 175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3" name="Google Shape;2993;p123"/>
          <p:cNvGrpSpPr/>
          <p:nvPr/>
        </p:nvGrpSpPr>
        <p:grpSpPr>
          <a:xfrm>
            <a:off x="6282969" y="1093864"/>
            <a:ext cx="1958564" cy="1958424"/>
            <a:chOff x="6938094" y="982955"/>
            <a:chExt cx="1405500" cy="1405500"/>
          </a:xfrm>
        </p:grpSpPr>
        <p:sp>
          <p:nvSpPr>
            <p:cNvPr id="2994" name="Google Shape;2994;p123"/>
            <p:cNvSpPr/>
            <p:nvPr/>
          </p:nvSpPr>
          <p:spPr>
            <a:xfrm rot="-4978219">
              <a:off x="7092927" y="1137750"/>
              <a:ext cx="1095737" cy="1095737"/>
            </a:xfrm>
            <a:prstGeom prst="blockArc">
              <a:avLst>
                <a:gd name="adj1" fmla="val 20164173"/>
                <a:gd name="adj2" fmla="val 20060498"/>
                <a:gd name="adj3" fmla="val 1748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23"/>
            <p:cNvSpPr/>
            <p:nvPr/>
          </p:nvSpPr>
          <p:spPr>
            <a:xfrm rot="-4194178">
              <a:off x="7092986" y="1137847"/>
              <a:ext cx="1095716" cy="1095716"/>
            </a:xfrm>
            <a:prstGeom prst="blockArc">
              <a:avLst>
                <a:gd name="adj1" fmla="val 12052266"/>
                <a:gd name="adj2" fmla="val 20392789"/>
                <a:gd name="adj3" fmla="val 174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123"/>
          <p:cNvGrpSpPr/>
          <p:nvPr/>
        </p:nvGrpSpPr>
        <p:grpSpPr>
          <a:xfrm>
            <a:off x="902708" y="1093864"/>
            <a:ext cx="1958564" cy="1958424"/>
            <a:chOff x="6938094" y="982955"/>
            <a:chExt cx="1405500" cy="1405500"/>
          </a:xfrm>
        </p:grpSpPr>
        <p:sp>
          <p:nvSpPr>
            <p:cNvPr id="2997" name="Google Shape;2997;p123"/>
            <p:cNvSpPr/>
            <p:nvPr/>
          </p:nvSpPr>
          <p:spPr>
            <a:xfrm rot="-4978219">
              <a:off x="7092927" y="1137750"/>
              <a:ext cx="1095737" cy="1095737"/>
            </a:xfrm>
            <a:prstGeom prst="blockArc">
              <a:avLst>
                <a:gd name="adj1" fmla="val 20164173"/>
                <a:gd name="adj2" fmla="val 20102613"/>
                <a:gd name="adj3" fmla="val 1778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23"/>
            <p:cNvSpPr/>
            <p:nvPr/>
          </p:nvSpPr>
          <p:spPr>
            <a:xfrm rot="-4194178">
              <a:off x="7092986" y="1137847"/>
              <a:ext cx="1095716" cy="1095716"/>
            </a:xfrm>
            <a:prstGeom prst="blockArc">
              <a:avLst>
                <a:gd name="adj1" fmla="val 8469260"/>
                <a:gd name="adj2" fmla="val 20393198"/>
                <a:gd name="adj3" fmla="val 177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123"/>
          <p:cNvSpPr/>
          <p:nvPr/>
        </p:nvSpPr>
        <p:spPr>
          <a:xfrm>
            <a:off x="6230701" y="31944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23"/>
          <p:cNvSpPr/>
          <p:nvPr/>
        </p:nvSpPr>
        <p:spPr>
          <a:xfrm>
            <a:off x="3540567" y="3194106"/>
            <a:ext cx="2063100" cy="112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23"/>
          <p:cNvSpPr/>
          <p:nvPr/>
        </p:nvSpPr>
        <p:spPr>
          <a:xfrm>
            <a:off x="850440" y="3194875"/>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23"/>
          <p:cNvSpPr txBox="1"/>
          <p:nvPr/>
        </p:nvSpPr>
        <p:spPr>
          <a:xfrm>
            <a:off x="1034340" y="3589429"/>
            <a:ext cx="16953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Mercury is the smallest planet</a:t>
            </a:r>
            <a:endParaRPr>
              <a:solidFill>
                <a:srgbClr val="FFFFFF"/>
              </a:solidFill>
              <a:latin typeface="Open Sans"/>
              <a:ea typeface="Open Sans"/>
              <a:cs typeface="Open Sans"/>
              <a:sym typeface="Open Sans"/>
            </a:endParaRPr>
          </a:p>
        </p:txBody>
      </p:sp>
      <p:sp>
        <p:nvSpPr>
          <p:cNvPr id="3003" name="Google Shape;3003;p123"/>
          <p:cNvSpPr txBox="1"/>
          <p:nvPr/>
        </p:nvSpPr>
        <p:spPr>
          <a:xfrm>
            <a:off x="1034350" y="3279048"/>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3004" name="Google Shape;3004;p123"/>
          <p:cNvSpPr txBox="1"/>
          <p:nvPr/>
        </p:nvSpPr>
        <p:spPr>
          <a:xfrm>
            <a:off x="3724467" y="3587656"/>
            <a:ext cx="1695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Venus has a beautiful name </a:t>
            </a:r>
            <a:endParaRPr>
              <a:solidFill>
                <a:srgbClr val="7146B4"/>
              </a:solidFill>
              <a:latin typeface="Open Sans"/>
              <a:ea typeface="Open Sans"/>
              <a:cs typeface="Open Sans"/>
              <a:sym typeface="Open Sans"/>
            </a:endParaRPr>
          </a:p>
        </p:txBody>
      </p:sp>
      <p:sp>
        <p:nvSpPr>
          <p:cNvPr id="3005" name="Google Shape;3005;p123"/>
          <p:cNvSpPr txBox="1"/>
          <p:nvPr/>
        </p:nvSpPr>
        <p:spPr>
          <a:xfrm>
            <a:off x="3724472" y="328822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sp>
        <p:nvSpPr>
          <p:cNvPr id="3006" name="Google Shape;3006;p123"/>
          <p:cNvSpPr txBox="1"/>
          <p:nvPr/>
        </p:nvSpPr>
        <p:spPr>
          <a:xfrm>
            <a:off x="6372601" y="3592888"/>
            <a:ext cx="1779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Despite being red, Mars is very cold </a:t>
            </a:r>
            <a:endParaRPr>
              <a:solidFill>
                <a:srgbClr val="FFFFFF"/>
              </a:solidFill>
              <a:latin typeface="Open Sans"/>
              <a:ea typeface="Open Sans"/>
              <a:cs typeface="Open Sans"/>
              <a:sym typeface="Open Sans"/>
            </a:endParaRPr>
          </a:p>
        </p:txBody>
      </p:sp>
      <p:sp>
        <p:nvSpPr>
          <p:cNvPr id="3007" name="Google Shape;3007;p123"/>
          <p:cNvSpPr txBox="1"/>
          <p:nvPr/>
        </p:nvSpPr>
        <p:spPr>
          <a:xfrm>
            <a:off x="6414602" y="329543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7"/>
                                        </p:tgtEl>
                                        <p:attrNameLst>
                                          <p:attrName>style.visibility</p:attrName>
                                        </p:attrNameLst>
                                      </p:cBhvr>
                                      <p:to>
                                        <p:strVal val="visible"/>
                                      </p:to>
                                    </p:set>
                                    <p:anim calcmode="lin" valueType="num">
                                      <p:cBhvr additive="base">
                                        <p:cTn id="7" dur="1000"/>
                                        <p:tgtEl>
                                          <p:spTgt spid="29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1"/>
                                        </p:tgtEl>
                                        <p:attrNameLst>
                                          <p:attrName>style.visibility</p:attrName>
                                        </p:attrNameLst>
                                      </p:cBhvr>
                                      <p:to>
                                        <p:strVal val="visible"/>
                                      </p:to>
                                    </p:set>
                                    <p:animEffect transition="in" filter="fade">
                                      <p:cBhvr>
                                        <p:cTn id="12" dur="1000"/>
                                        <p:tgtEl>
                                          <p:spTgt spid="2991"/>
                                        </p:tgtEl>
                                      </p:cBhvr>
                                    </p:animEffect>
                                  </p:childTnLst>
                                </p:cTn>
                              </p:par>
                              <p:par>
                                <p:cTn id="13" presetID="10" presetClass="entr" presetSubtype="0" fill="hold" nodeType="withEffect">
                                  <p:stCondLst>
                                    <p:cond delay="0"/>
                                  </p:stCondLst>
                                  <p:childTnLst>
                                    <p:set>
                                      <p:cBhvr>
                                        <p:cTn id="14" dur="1" fill="hold">
                                          <p:stCondLst>
                                            <p:cond delay="0"/>
                                          </p:stCondLst>
                                        </p:cTn>
                                        <p:tgtEl>
                                          <p:spTgt spid="2996"/>
                                        </p:tgtEl>
                                        <p:attrNameLst>
                                          <p:attrName>style.visibility</p:attrName>
                                        </p:attrNameLst>
                                      </p:cBhvr>
                                      <p:to>
                                        <p:strVal val="visible"/>
                                      </p:to>
                                    </p:set>
                                    <p:animEffect transition="in" filter="fade">
                                      <p:cBhvr>
                                        <p:cTn id="15" dur="1000"/>
                                        <p:tgtEl>
                                          <p:spTgt spid="2996"/>
                                        </p:tgtEl>
                                      </p:cBhvr>
                                    </p:animEffect>
                                  </p:childTnLst>
                                </p:cTn>
                              </p:par>
                              <p:par>
                                <p:cTn id="16" presetID="10" presetClass="entr" presetSubtype="0" fill="hold" nodeType="withEffect">
                                  <p:stCondLst>
                                    <p:cond delay="0"/>
                                  </p:stCondLst>
                                  <p:childTnLst>
                                    <p:set>
                                      <p:cBhvr>
                                        <p:cTn id="17" dur="1" fill="hold">
                                          <p:stCondLst>
                                            <p:cond delay="0"/>
                                          </p:stCondLst>
                                        </p:cTn>
                                        <p:tgtEl>
                                          <p:spTgt spid="3001"/>
                                        </p:tgtEl>
                                        <p:attrNameLst>
                                          <p:attrName>style.visibility</p:attrName>
                                        </p:attrNameLst>
                                      </p:cBhvr>
                                      <p:to>
                                        <p:strVal val="visible"/>
                                      </p:to>
                                    </p:set>
                                    <p:animEffect transition="in" filter="fade">
                                      <p:cBhvr>
                                        <p:cTn id="18" dur="1000"/>
                                        <p:tgtEl>
                                          <p:spTgt spid="3001"/>
                                        </p:tgtEl>
                                      </p:cBhvr>
                                    </p:animEffect>
                                  </p:childTnLst>
                                </p:cTn>
                              </p:par>
                              <p:par>
                                <p:cTn id="19" presetID="10" presetClass="entr" presetSubtype="0" fill="hold" nodeType="withEffect">
                                  <p:stCondLst>
                                    <p:cond delay="0"/>
                                  </p:stCondLst>
                                  <p:childTnLst>
                                    <p:set>
                                      <p:cBhvr>
                                        <p:cTn id="20" dur="1" fill="hold">
                                          <p:stCondLst>
                                            <p:cond delay="0"/>
                                          </p:stCondLst>
                                        </p:cTn>
                                        <p:tgtEl>
                                          <p:spTgt spid="3002"/>
                                        </p:tgtEl>
                                        <p:attrNameLst>
                                          <p:attrName>style.visibility</p:attrName>
                                        </p:attrNameLst>
                                      </p:cBhvr>
                                      <p:to>
                                        <p:strVal val="visible"/>
                                      </p:to>
                                    </p:set>
                                    <p:animEffect transition="in" filter="fade">
                                      <p:cBhvr>
                                        <p:cTn id="21" dur="1000"/>
                                        <p:tgtEl>
                                          <p:spTgt spid="3002"/>
                                        </p:tgtEl>
                                      </p:cBhvr>
                                    </p:animEffect>
                                  </p:childTnLst>
                                </p:cTn>
                              </p:par>
                              <p:par>
                                <p:cTn id="22" presetID="10" presetClass="entr" presetSubtype="0" fill="hold" nodeType="withEffect">
                                  <p:stCondLst>
                                    <p:cond delay="0"/>
                                  </p:stCondLst>
                                  <p:childTnLst>
                                    <p:set>
                                      <p:cBhvr>
                                        <p:cTn id="23" dur="1" fill="hold">
                                          <p:stCondLst>
                                            <p:cond delay="0"/>
                                          </p:stCondLst>
                                        </p:cTn>
                                        <p:tgtEl>
                                          <p:spTgt spid="3003"/>
                                        </p:tgtEl>
                                        <p:attrNameLst>
                                          <p:attrName>style.visibility</p:attrName>
                                        </p:attrNameLst>
                                      </p:cBhvr>
                                      <p:to>
                                        <p:strVal val="visible"/>
                                      </p:to>
                                    </p:set>
                                    <p:animEffect transition="in" filter="fade">
                                      <p:cBhvr>
                                        <p:cTn id="24" dur="1000"/>
                                        <p:tgtEl>
                                          <p:spTgt spid="30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1000"/>
                                        <p:tgtEl>
                                          <p:spTgt spid="2988"/>
                                        </p:tgtEl>
                                      </p:cBhvr>
                                    </p:animEffect>
                                  </p:childTnLst>
                                </p:cTn>
                              </p:par>
                              <p:par>
                                <p:cTn id="30" presetID="10" presetClass="entr" presetSubtype="0" fill="hold" nodeType="withEffect">
                                  <p:stCondLst>
                                    <p:cond delay="0"/>
                                  </p:stCondLst>
                                  <p:childTnLst>
                                    <p:set>
                                      <p:cBhvr>
                                        <p:cTn id="31" dur="1" fill="hold">
                                          <p:stCondLst>
                                            <p:cond delay="0"/>
                                          </p:stCondLst>
                                        </p:cTn>
                                        <p:tgtEl>
                                          <p:spTgt spid="2989"/>
                                        </p:tgtEl>
                                        <p:attrNameLst>
                                          <p:attrName>style.visibility</p:attrName>
                                        </p:attrNameLst>
                                      </p:cBhvr>
                                      <p:to>
                                        <p:strVal val="visible"/>
                                      </p:to>
                                    </p:set>
                                    <p:animEffect transition="in" filter="fade">
                                      <p:cBhvr>
                                        <p:cTn id="32" dur="1000"/>
                                        <p:tgtEl>
                                          <p:spTgt spid="2989"/>
                                        </p:tgtEl>
                                      </p:cBhvr>
                                    </p:animEffect>
                                  </p:childTnLst>
                                </p:cTn>
                              </p:par>
                              <p:par>
                                <p:cTn id="33" presetID="10" presetClass="entr" presetSubtype="0" fill="hold" nodeType="withEffect">
                                  <p:stCondLst>
                                    <p:cond delay="0"/>
                                  </p:stCondLst>
                                  <p:childTnLst>
                                    <p:set>
                                      <p:cBhvr>
                                        <p:cTn id="34" dur="1" fill="hold">
                                          <p:stCondLst>
                                            <p:cond delay="0"/>
                                          </p:stCondLst>
                                        </p:cTn>
                                        <p:tgtEl>
                                          <p:spTgt spid="2992"/>
                                        </p:tgtEl>
                                        <p:attrNameLst>
                                          <p:attrName>style.visibility</p:attrName>
                                        </p:attrNameLst>
                                      </p:cBhvr>
                                      <p:to>
                                        <p:strVal val="visible"/>
                                      </p:to>
                                    </p:set>
                                    <p:animEffect transition="in" filter="fade">
                                      <p:cBhvr>
                                        <p:cTn id="35" dur="1000"/>
                                        <p:tgtEl>
                                          <p:spTgt spid="2992"/>
                                        </p:tgtEl>
                                      </p:cBhvr>
                                    </p:animEffect>
                                  </p:childTnLst>
                                </p:cTn>
                              </p:par>
                              <p:par>
                                <p:cTn id="36" presetID="10" presetClass="entr" presetSubtype="0" fill="hold" nodeType="withEffect">
                                  <p:stCondLst>
                                    <p:cond delay="0"/>
                                  </p:stCondLst>
                                  <p:childTnLst>
                                    <p:set>
                                      <p:cBhvr>
                                        <p:cTn id="37" dur="1" fill="hold">
                                          <p:stCondLst>
                                            <p:cond delay="0"/>
                                          </p:stCondLst>
                                        </p:cTn>
                                        <p:tgtEl>
                                          <p:spTgt spid="3000"/>
                                        </p:tgtEl>
                                        <p:attrNameLst>
                                          <p:attrName>style.visibility</p:attrName>
                                        </p:attrNameLst>
                                      </p:cBhvr>
                                      <p:to>
                                        <p:strVal val="visible"/>
                                      </p:to>
                                    </p:set>
                                    <p:animEffect transition="in" filter="fade">
                                      <p:cBhvr>
                                        <p:cTn id="38" dur="1000"/>
                                        <p:tgtEl>
                                          <p:spTgt spid="3000"/>
                                        </p:tgtEl>
                                      </p:cBhvr>
                                    </p:animEffect>
                                  </p:childTnLst>
                                </p:cTn>
                              </p:par>
                              <p:par>
                                <p:cTn id="39" presetID="10" presetClass="entr" presetSubtype="0" fill="hold" nodeType="withEffect">
                                  <p:stCondLst>
                                    <p:cond delay="0"/>
                                  </p:stCondLst>
                                  <p:childTnLst>
                                    <p:set>
                                      <p:cBhvr>
                                        <p:cTn id="40" dur="1" fill="hold">
                                          <p:stCondLst>
                                            <p:cond delay="0"/>
                                          </p:stCondLst>
                                        </p:cTn>
                                        <p:tgtEl>
                                          <p:spTgt spid="3004"/>
                                        </p:tgtEl>
                                        <p:attrNameLst>
                                          <p:attrName>style.visibility</p:attrName>
                                        </p:attrNameLst>
                                      </p:cBhvr>
                                      <p:to>
                                        <p:strVal val="visible"/>
                                      </p:to>
                                    </p:set>
                                    <p:animEffect transition="in" filter="fade">
                                      <p:cBhvr>
                                        <p:cTn id="41" dur="1000"/>
                                        <p:tgtEl>
                                          <p:spTgt spid="3004"/>
                                        </p:tgtEl>
                                      </p:cBhvr>
                                    </p:animEffect>
                                  </p:childTnLst>
                                </p:cTn>
                              </p:par>
                              <p:par>
                                <p:cTn id="42" presetID="10" presetClass="entr" presetSubtype="0" fill="hold" nodeType="withEffect">
                                  <p:stCondLst>
                                    <p:cond delay="0"/>
                                  </p:stCondLst>
                                  <p:childTnLst>
                                    <p:set>
                                      <p:cBhvr>
                                        <p:cTn id="43" dur="1" fill="hold">
                                          <p:stCondLst>
                                            <p:cond delay="0"/>
                                          </p:stCondLst>
                                        </p:cTn>
                                        <p:tgtEl>
                                          <p:spTgt spid="3005"/>
                                        </p:tgtEl>
                                        <p:attrNameLst>
                                          <p:attrName>style.visibility</p:attrName>
                                        </p:attrNameLst>
                                      </p:cBhvr>
                                      <p:to>
                                        <p:strVal val="visible"/>
                                      </p:to>
                                    </p:set>
                                    <p:animEffect transition="in" filter="fade">
                                      <p:cBhvr>
                                        <p:cTn id="44" dur="1000"/>
                                        <p:tgtEl>
                                          <p:spTgt spid="30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90"/>
                                        </p:tgtEl>
                                        <p:attrNameLst>
                                          <p:attrName>style.visibility</p:attrName>
                                        </p:attrNameLst>
                                      </p:cBhvr>
                                      <p:to>
                                        <p:strVal val="visible"/>
                                      </p:to>
                                    </p:set>
                                    <p:animEffect transition="in" filter="fade">
                                      <p:cBhvr>
                                        <p:cTn id="49" dur="1000"/>
                                        <p:tgtEl>
                                          <p:spTgt spid="2990"/>
                                        </p:tgtEl>
                                      </p:cBhvr>
                                    </p:animEffect>
                                  </p:childTnLst>
                                </p:cTn>
                              </p:par>
                              <p:par>
                                <p:cTn id="50" presetID="10" presetClass="entr" presetSubtype="0" fill="hold" nodeType="withEffect">
                                  <p:stCondLst>
                                    <p:cond delay="0"/>
                                  </p:stCondLst>
                                  <p:childTnLst>
                                    <p:set>
                                      <p:cBhvr>
                                        <p:cTn id="51" dur="1" fill="hold">
                                          <p:stCondLst>
                                            <p:cond delay="0"/>
                                          </p:stCondLst>
                                        </p:cTn>
                                        <p:tgtEl>
                                          <p:spTgt spid="2993"/>
                                        </p:tgtEl>
                                        <p:attrNameLst>
                                          <p:attrName>style.visibility</p:attrName>
                                        </p:attrNameLst>
                                      </p:cBhvr>
                                      <p:to>
                                        <p:strVal val="visible"/>
                                      </p:to>
                                    </p:set>
                                    <p:animEffect transition="in" filter="fade">
                                      <p:cBhvr>
                                        <p:cTn id="52" dur="1000"/>
                                        <p:tgtEl>
                                          <p:spTgt spid="2993"/>
                                        </p:tgtEl>
                                      </p:cBhvr>
                                    </p:animEffect>
                                  </p:childTnLst>
                                </p:cTn>
                              </p:par>
                              <p:par>
                                <p:cTn id="53" presetID="10" presetClass="entr" presetSubtype="0" fill="hold" nodeType="withEffect">
                                  <p:stCondLst>
                                    <p:cond delay="0"/>
                                  </p:stCondLst>
                                  <p:childTnLst>
                                    <p:set>
                                      <p:cBhvr>
                                        <p:cTn id="54" dur="1" fill="hold">
                                          <p:stCondLst>
                                            <p:cond delay="0"/>
                                          </p:stCondLst>
                                        </p:cTn>
                                        <p:tgtEl>
                                          <p:spTgt spid="2999"/>
                                        </p:tgtEl>
                                        <p:attrNameLst>
                                          <p:attrName>style.visibility</p:attrName>
                                        </p:attrNameLst>
                                      </p:cBhvr>
                                      <p:to>
                                        <p:strVal val="visible"/>
                                      </p:to>
                                    </p:set>
                                    <p:animEffect transition="in" filter="fade">
                                      <p:cBhvr>
                                        <p:cTn id="55" dur="1000"/>
                                        <p:tgtEl>
                                          <p:spTgt spid="2999"/>
                                        </p:tgtEl>
                                      </p:cBhvr>
                                    </p:animEffect>
                                  </p:childTnLst>
                                </p:cTn>
                              </p:par>
                              <p:par>
                                <p:cTn id="56" presetID="10" presetClass="entr" presetSubtype="0" fill="hold" nodeType="withEffect">
                                  <p:stCondLst>
                                    <p:cond delay="0"/>
                                  </p:stCondLst>
                                  <p:childTnLst>
                                    <p:set>
                                      <p:cBhvr>
                                        <p:cTn id="57" dur="1" fill="hold">
                                          <p:stCondLst>
                                            <p:cond delay="0"/>
                                          </p:stCondLst>
                                        </p:cTn>
                                        <p:tgtEl>
                                          <p:spTgt spid="3006"/>
                                        </p:tgtEl>
                                        <p:attrNameLst>
                                          <p:attrName>style.visibility</p:attrName>
                                        </p:attrNameLst>
                                      </p:cBhvr>
                                      <p:to>
                                        <p:strVal val="visible"/>
                                      </p:to>
                                    </p:set>
                                    <p:animEffect transition="in" filter="fade">
                                      <p:cBhvr>
                                        <p:cTn id="58" dur="1000"/>
                                        <p:tgtEl>
                                          <p:spTgt spid="3006"/>
                                        </p:tgtEl>
                                      </p:cBhvr>
                                    </p:animEffect>
                                  </p:childTnLst>
                                </p:cTn>
                              </p:par>
                              <p:par>
                                <p:cTn id="59" presetID="10" presetClass="entr" presetSubtype="0" fill="hold" nodeType="withEffect">
                                  <p:stCondLst>
                                    <p:cond delay="0"/>
                                  </p:stCondLst>
                                  <p:childTnLst>
                                    <p:set>
                                      <p:cBhvr>
                                        <p:cTn id="60" dur="1" fill="hold">
                                          <p:stCondLst>
                                            <p:cond delay="0"/>
                                          </p:stCondLst>
                                        </p:cTn>
                                        <p:tgtEl>
                                          <p:spTgt spid="3007"/>
                                        </p:tgtEl>
                                        <p:attrNameLst>
                                          <p:attrName>style.visibility</p:attrName>
                                        </p:attrNameLst>
                                      </p:cBhvr>
                                      <p:to>
                                        <p:strVal val="visible"/>
                                      </p:to>
                                    </p:set>
                                    <p:animEffect transition="in" filter="fade">
                                      <p:cBhvr>
                                        <p:cTn id="61" dur="1000"/>
                                        <p:tgtEl>
                                          <p:spTgt spid="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12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pic>
        <p:nvPicPr>
          <p:cNvPr id="3076" name="Google Shape;3076;p125" title="Gráfico">
            <a:hlinkClick r:id="rId3"/>
          </p:cNvPr>
          <p:cNvPicPr preferRelativeResize="0"/>
          <p:nvPr/>
        </p:nvPicPr>
        <p:blipFill rotWithShape="1">
          <a:blip r:embed="rId4">
            <a:alphaModFix/>
          </a:blip>
          <a:srcRect l="13512" r="7604" b="9123"/>
          <a:stretch/>
        </p:blipFill>
        <p:spPr>
          <a:xfrm>
            <a:off x="1163875" y="1349850"/>
            <a:ext cx="2768301" cy="1972000"/>
          </a:xfrm>
          <a:prstGeom prst="rect">
            <a:avLst/>
          </a:prstGeom>
          <a:noFill/>
          <a:ln>
            <a:noFill/>
          </a:ln>
        </p:spPr>
      </p:pic>
      <p:sp>
        <p:nvSpPr>
          <p:cNvPr id="3077" name="Google Shape;3077;p125"/>
          <p:cNvSpPr txBox="1"/>
          <p:nvPr/>
        </p:nvSpPr>
        <p:spPr>
          <a:xfrm>
            <a:off x="1005875" y="3770459"/>
            <a:ext cx="3084300" cy="5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Follow the link in the graph to modify its data and then paste the new one here. </a:t>
            </a:r>
            <a:r>
              <a:rPr lang="en" sz="1200">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 </a:t>
            </a:r>
            <a:r>
              <a:rPr lang="en" sz="1200">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more</a:t>
            </a:r>
            <a:r>
              <a:rPr lang="en" sz="1200">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info, </a:t>
            </a:r>
            <a:r>
              <a:rPr lang="en" sz="1200"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click here</a:t>
            </a:r>
            <a:endParaRPr sz="1200" b="1">
              <a:solidFill>
                <a:schemeClr val="dk2"/>
              </a:solidFill>
              <a:latin typeface="Open Sans"/>
              <a:ea typeface="Open Sans"/>
              <a:cs typeface="Open Sans"/>
              <a:sym typeface="Open Sans"/>
            </a:endParaRPr>
          </a:p>
        </p:txBody>
      </p:sp>
      <p:sp>
        <p:nvSpPr>
          <p:cNvPr id="3078" name="Google Shape;3078;p125"/>
          <p:cNvSpPr txBox="1">
            <a:spLocks noGrp="1"/>
          </p:cNvSpPr>
          <p:nvPr>
            <p:ph type="subTitle" idx="4294967295"/>
          </p:nvPr>
        </p:nvSpPr>
        <p:spPr>
          <a:xfrm>
            <a:off x="5137904" y="1349845"/>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6"/>
                </a:solidFill>
              </a:rPr>
              <a:t>Mercury</a:t>
            </a:r>
            <a:endParaRPr b="1">
              <a:solidFill>
                <a:schemeClr val="accent6"/>
              </a:solidFill>
            </a:endParaRPr>
          </a:p>
        </p:txBody>
      </p:sp>
      <p:sp>
        <p:nvSpPr>
          <p:cNvPr id="3079" name="Google Shape;3079;p125"/>
          <p:cNvSpPr txBox="1">
            <a:spLocks noGrp="1"/>
          </p:cNvSpPr>
          <p:nvPr>
            <p:ph type="subTitle" idx="4294967295"/>
          </p:nvPr>
        </p:nvSpPr>
        <p:spPr>
          <a:xfrm>
            <a:off x="5118550" y="1655699"/>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Mercury is the closest planet to the Sun and the smallest one of them all</a:t>
            </a:r>
            <a:endParaRPr sz="1400"/>
          </a:p>
        </p:txBody>
      </p:sp>
      <p:sp>
        <p:nvSpPr>
          <p:cNvPr id="3080" name="Google Shape;3080;p125"/>
          <p:cNvSpPr txBox="1">
            <a:spLocks noGrp="1"/>
          </p:cNvSpPr>
          <p:nvPr>
            <p:ph type="subTitle" idx="4294967295"/>
          </p:nvPr>
        </p:nvSpPr>
        <p:spPr>
          <a:xfrm>
            <a:off x="5137904" y="3294426"/>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5"/>
                </a:solidFill>
              </a:rPr>
              <a:t>Jupiter</a:t>
            </a:r>
            <a:endParaRPr b="1">
              <a:solidFill>
                <a:schemeClr val="accent5"/>
              </a:solidFill>
            </a:endParaRPr>
          </a:p>
        </p:txBody>
      </p:sp>
      <p:sp>
        <p:nvSpPr>
          <p:cNvPr id="3081" name="Google Shape;3081;p125"/>
          <p:cNvSpPr txBox="1">
            <a:spLocks noGrp="1"/>
          </p:cNvSpPr>
          <p:nvPr>
            <p:ph type="subTitle" idx="4294967295"/>
          </p:nvPr>
        </p:nvSpPr>
        <p:spPr>
          <a:xfrm>
            <a:off x="5137900" y="3600078"/>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Venus has a very beautiful name and is the second planet from the Sun</a:t>
            </a:r>
            <a:endParaRPr sz="1400"/>
          </a:p>
        </p:txBody>
      </p:sp>
      <p:sp>
        <p:nvSpPr>
          <p:cNvPr id="3082" name="Google Shape;3082;p125"/>
          <p:cNvSpPr/>
          <p:nvPr/>
        </p:nvSpPr>
        <p:spPr>
          <a:xfrm>
            <a:off x="7604206" y="1534333"/>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3" name="Google Shape;3083;p125"/>
          <p:cNvSpPr/>
          <p:nvPr/>
        </p:nvSpPr>
        <p:spPr>
          <a:xfrm>
            <a:off x="7604206" y="3472961"/>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4" name="Google Shape;3084;p125"/>
          <p:cNvSpPr txBox="1">
            <a:spLocks noGrp="1"/>
          </p:cNvSpPr>
          <p:nvPr>
            <p:ph type="subTitle" idx="4294967295"/>
          </p:nvPr>
        </p:nvSpPr>
        <p:spPr>
          <a:xfrm>
            <a:off x="1252056"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A</a:t>
            </a:r>
            <a:endParaRPr b="1">
              <a:solidFill>
                <a:schemeClr val="accent5"/>
              </a:solidFill>
            </a:endParaRPr>
          </a:p>
        </p:txBody>
      </p:sp>
      <p:sp>
        <p:nvSpPr>
          <p:cNvPr id="3085" name="Google Shape;3085;p125"/>
          <p:cNvSpPr txBox="1">
            <a:spLocks noGrp="1"/>
          </p:cNvSpPr>
          <p:nvPr>
            <p:ph type="subTitle" idx="4294967295"/>
          </p:nvPr>
        </p:nvSpPr>
        <p:spPr>
          <a:xfrm>
            <a:off x="1975970"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B</a:t>
            </a:r>
            <a:endParaRPr b="1">
              <a:solidFill>
                <a:schemeClr val="accent5"/>
              </a:solidFill>
            </a:endParaRPr>
          </a:p>
        </p:txBody>
      </p:sp>
      <p:sp>
        <p:nvSpPr>
          <p:cNvPr id="3086" name="Google Shape;3086;p125"/>
          <p:cNvSpPr txBox="1">
            <a:spLocks noGrp="1"/>
          </p:cNvSpPr>
          <p:nvPr>
            <p:ph type="subTitle" idx="4294967295"/>
          </p:nvPr>
        </p:nvSpPr>
        <p:spPr>
          <a:xfrm>
            <a:off x="2693250"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C</a:t>
            </a:r>
            <a:endParaRPr b="1">
              <a:solidFill>
                <a:schemeClr val="accent5"/>
              </a:solidFill>
            </a:endParaRPr>
          </a:p>
        </p:txBody>
      </p:sp>
      <p:sp>
        <p:nvSpPr>
          <p:cNvPr id="3087" name="Google Shape;3087;p125"/>
          <p:cNvSpPr txBox="1">
            <a:spLocks noGrp="1"/>
          </p:cNvSpPr>
          <p:nvPr>
            <p:ph type="subTitle" idx="4294967295"/>
          </p:nvPr>
        </p:nvSpPr>
        <p:spPr>
          <a:xfrm>
            <a:off x="3393525"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D</a:t>
            </a:r>
            <a:endParaRPr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1000"/>
                                        <p:tgtEl>
                                          <p:spTgt spid="30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1000"/>
                                        <p:tgtEl>
                                          <p:spTgt spid="3077"/>
                                        </p:tgtEl>
                                      </p:cBhvr>
                                    </p:animEffect>
                                  </p:childTnLst>
                                </p:cTn>
                              </p:par>
                              <p:par>
                                <p:cTn id="16" presetID="10" presetClass="entr" presetSubtype="0"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Effect transition="in" filter="fade">
                                      <p:cBhvr>
                                        <p:cTn id="18" dur="1000"/>
                                        <p:tgtEl>
                                          <p:spTgt spid="3084"/>
                                        </p:tgtEl>
                                      </p:cBhvr>
                                    </p:animEffect>
                                  </p:childTnLst>
                                </p:cTn>
                              </p:par>
                              <p:par>
                                <p:cTn id="19" presetID="10" presetClass="entr" presetSubtype="0" fill="hold" nodeType="withEffect">
                                  <p:stCondLst>
                                    <p:cond delay="0"/>
                                  </p:stCondLst>
                                  <p:childTnLst>
                                    <p:set>
                                      <p:cBhvr>
                                        <p:cTn id="20" dur="1" fill="hold">
                                          <p:stCondLst>
                                            <p:cond delay="0"/>
                                          </p:stCondLst>
                                        </p:cTn>
                                        <p:tgtEl>
                                          <p:spTgt spid="3085"/>
                                        </p:tgtEl>
                                        <p:attrNameLst>
                                          <p:attrName>style.visibility</p:attrName>
                                        </p:attrNameLst>
                                      </p:cBhvr>
                                      <p:to>
                                        <p:strVal val="visible"/>
                                      </p:to>
                                    </p:set>
                                    <p:animEffect transition="in" filter="fade">
                                      <p:cBhvr>
                                        <p:cTn id="21" dur="1000"/>
                                        <p:tgtEl>
                                          <p:spTgt spid="3085"/>
                                        </p:tgtEl>
                                      </p:cBhvr>
                                    </p:animEffect>
                                  </p:childTnLst>
                                </p:cTn>
                              </p:par>
                              <p:par>
                                <p:cTn id="22" presetID="10" presetClass="entr" presetSubtype="0" fill="hold" nodeType="withEffect">
                                  <p:stCondLst>
                                    <p:cond delay="0"/>
                                  </p:stCondLst>
                                  <p:childTnLst>
                                    <p:set>
                                      <p:cBhvr>
                                        <p:cTn id="23" dur="1" fill="hold">
                                          <p:stCondLst>
                                            <p:cond delay="0"/>
                                          </p:stCondLst>
                                        </p:cTn>
                                        <p:tgtEl>
                                          <p:spTgt spid="3086"/>
                                        </p:tgtEl>
                                        <p:attrNameLst>
                                          <p:attrName>style.visibility</p:attrName>
                                        </p:attrNameLst>
                                      </p:cBhvr>
                                      <p:to>
                                        <p:strVal val="visible"/>
                                      </p:to>
                                    </p:set>
                                    <p:animEffect transition="in" filter="fade">
                                      <p:cBhvr>
                                        <p:cTn id="24" dur="1000"/>
                                        <p:tgtEl>
                                          <p:spTgt spid="3086"/>
                                        </p:tgtEl>
                                      </p:cBhvr>
                                    </p:animEffect>
                                  </p:childTnLst>
                                </p:cTn>
                              </p:par>
                              <p:par>
                                <p:cTn id="25" presetID="10" presetClass="entr" presetSubtype="0" fill="hold" nodeType="with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10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 calcmode="lin" valueType="num">
                                      <p:cBhvr additive="base">
                                        <p:cTn id="32" dur="1000"/>
                                        <p:tgtEl>
                                          <p:spTgt spid="3078"/>
                                        </p:tgtEl>
                                        <p:attrNameLst>
                                          <p:attrName>ppt_x</p:attrName>
                                        </p:attrNameLst>
                                      </p:cBhvr>
                                      <p:tavLst>
                                        <p:tav tm="0">
                                          <p:val>
                                            <p:strVal val="#ppt_x+1"/>
                                          </p:val>
                                        </p:tav>
                                        <p:tav tm="100000">
                                          <p:val>
                                            <p:strVal val="#ppt_x"/>
                                          </p:val>
                                        </p:tav>
                                      </p:tavLst>
                                    </p:anim>
                                  </p:childTnLst>
                                </p:cTn>
                              </p:par>
                              <p:par>
                                <p:cTn id="33" presetID="10" presetClass="entr" presetSubtype="0" fill="hold" nodeType="withEffect">
                                  <p:stCondLst>
                                    <p:cond delay="0"/>
                                  </p:stCondLst>
                                  <p:childTnLst>
                                    <p:set>
                                      <p:cBhvr>
                                        <p:cTn id="34" dur="1" fill="hold">
                                          <p:stCondLst>
                                            <p:cond delay="0"/>
                                          </p:stCondLst>
                                        </p:cTn>
                                        <p:tgtEl>
                                          <p:spTgt spid="3079"/>
                                        </p:tgtEl>
                                        <p:attrNameLst>
                                          <p:attrName>style.visibility</p:attrName>
                                        </p:attrNameLst>
                                      </p:cBhvr>
                                      <p:to>
                                        <p:strVal val="visible"/>
                                      </p:to>
                                    </p:set>
                                    <p:animEffect transition="in" filter="fade">
                                      <p:cBhvr>
                                        <p:cTn id="35" dur="1000"/>
                                        <p:tgtEl>
                                          <p:spTgt spid="3079"/>
                                        </p:tgtEl>
                                      </p:cBhvr>
                                    </p:animEffect>
                                  </p:childTnLst>
                                </p:cTn>
                              </p:par>
                              <p:par>
                                <p:cTn id="36" presetID="10" presetClass="entr" presetSubtype="0" fill="hold" nodeType="with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fade">
                                      <p:cBhvr>
                                        <p:cTn id="38" dur="1000"/>
                                        <p:tgtEl>
                                          <p:spTgt spid="30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1000"/>
                                        <p:tgtEl>
                                          <p:spTgt spid="308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3081"/>
                                        </p:tgtEl>
                                        <p:attrNameLst>
                                          <p:attrName>style.visibility</p:attrName>
                                        </p:attrNameLst>
                                      </p:cBhvr>
                                      <p:to>
                                        <p:strVal val="visible"/>
                                      </p:to>
                                    </p:set>
                                    <p:animEffect transition="in" filter="fade">
                                      <p:cBhvr>
                                        <p:cTn id="46" dur="1000"/>
                                        <p:tgtEl>
                                          <p:spTgt spid="3081"/>
                                        </p:tgtEl>
                                      </p:cBhvr>
                                    </p:animEffect>
                                  </p:childTnLst>
                                </p:cTn>
                              </p:par>
                              <p:par>
                                <p:cTn id="47" presetID="10" presetClass="entr" presetSubtype="0"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Effect transition="in" filter="fade">
                                      <p:cBhvr>
                                        <p:cTn id="49"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64"/>
          <p:cNvSpPr/>
          <p:nvPr/>
        </p:nvSpPr>
        <p:spPr>
          <a:xfrm>
            <a:off x="5811455" y="1570294"/>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6121098" y="1872186"/>
            <a:ext cx="6702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2188935" y="1570360"/>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2498422" y="1882612"/>
            <a:ext cx="670396" cy="66591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p>
            <a:pPr marL="0" lvl="0" indent="0"/>
            <a:r>
              <a:rPr lang="en-US" dirty="0" smtClean="0"/>
              <a:t>Modules </a:t>
            </a:r>
            <a:r>
              <a:rPr lang="en-US" dirty="0"/>
              <a:t>overview</a:t>
            </a:r>
            <a:endParaRPr dirty="0"/>
          </a:p>
        </p:txBody>
      </p:sp>
      <p:sp>
        <p:nvSpPr>
          <p:cNvPr id="856" name="Google Shape;856;p64"/>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p>
            <a:pPr marL="0" indent="0"/>
            <a:r>
              <a:rPr lang="en-US" dirty="0" smtClean="0"/>
              <a:t>No </a:t>
            </a:r>
            <a:r>
              <a:rPr lang="en-US" dirty="0"/>
              <a:t>financial system integration, limited analytics</a:t>
            </a:r>
          </a:p>
          <a:p>
            <a:pPr marL="0" lvl="0" indent="0" algn="ctr" rtl="0">
              <a:spcBef>
                <a:spcPts val="0"/>
              </a:spcBef>
              <a:spcAft>
                <a:spcPts val="0"/>
              </a:spcAft>
              <a:buNone/>
            </a:pPr>
            <a:endParaRPr dirty="0"/>
          </a:p>
        </p:txBody>
      </p:sp>
      <p:sp>
        <p:nvSpPr>
          <p:cNvPr id="857" name="Google Shape;857;p64"/>
          <p:cNvSpPr txBox="1">
            <a:spLocks noGrp="1"/>
          </p:cNvSpPr>
          <p:nvPr>
            <p:ph type="subTitle" idx="3"/>
          </p:nvPr>
        </p:nvSpPr>
        <p:spPr>
          <a:xfrm>
            <a:off x="1701116" y="2860775"/>
            <a:ext cx="2385600" cy="444600"/>
          </a:xfrm>
          <a:prstGeom prst="rect">
            <a:avLst/>
          </a:prstGeom>
        </p:spPr>
        <p:txBody>
          <a:bodyPr spcFirstLastPara="1" wrap="square" lIns="91425" tIns="91425" rIns="91425" bIns="91425" anchor="t" anchorCtr="0">
            <a:noAutofit/>
          </a:bodyPr>
          <a:lstStyle/>
          <a:p>
            <a:pPr marL="0" lvl="0" indent="0"/>
            <a:r>
              <a:rPr lang="en-US" dirty="0" smtClean="0"/>
              <a:t>Inclusions</a:t>
            </a:r>
            <a:r>
              <a:rPr lang="en-US" dirty="0"/>
              <a:t>: </a:t>
            </a:r>
            <a:endParaRPr dirty="0"/>
          </a:p>
        </p:txBody>
      </p:sp>
      <p:sp>
        <p:nvSpPr>
          <p:cNvPr id="858" name="Google Shape;858;p64"/>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p>
            <a:pPr marL="0" lvl="0" indent="0"/>
            <a:r>
              <a:rPr lang="en-US" dirty="0" smtClean="0"/>
              <a:t>Exclusions</a:t>
            </a:r>
            <a:r>
              <a:rPr lang="en-US" dirty="0"/>
              <a:t>: </a:t>
            </a:r>
            <a:endParaRPr dirty="0"/>
          </a:p>
        </p:txBody>
      </p:sp>
      <p:sp>
        <p:nvSpPr>
          <p:cNvPr id="859" name="Google Shape;859;p6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lvl="0"/>
            <a:r>
              <a:rPr lang="en-US" dirty="0" smtClean="0"/>
              <a:t>1.3 Project </a:t>
            </a:r>
            <a:r>
              <a:rPr lang="en-US" dirty="0"/>
              <a:t>Scope</a:t>
            </a:r>
            <a:endParaRPr dirty="0"/>
          </a:p>
        </p:txBody>
      </p:sp>
      <p:sp>
        <p:nvSpPr>
          <p:cNvPr id="860" name="Google Shape;860;p64"/>
          <p:cNvSpPr/>
          <p:nvPr/>
        </p:nvSpPr>
        <p:spPr>
          <a:xfrm>
            <a:off x="2707887" y="2021371"/>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64"/>
          <p:cNvGrpSpPr/>
          <p:nvPr/>
        </p:nvGrpSpPr>
        <p:grpSpPr>
          <a:xfrm>
            <a:off x="6305268" y="2054269"/>
            <a:ext cx="301763" cy="301738"/>
            <a:chOff x="-63666550" y="2278975"/>
            <a:chExt cx="319800" cy="318625"/>
          </a:xfrm>
        </p:grpSpPr>
        <p:sp>
          <p:nvSpPr>
            <p:cNvPr id="862" name="Google Shape;862;p64"/>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 calcmode="lin" valueType="num">
                                      <p:cBhvr additive="base">
                                        <p:cTn id="7" dur="500" fill="hold"/>
                                        <p:tgtEl>
                                          <p:spTgt spid="8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 calcmode="lin" valueType="num">
                                      <p:cBhvr additive="base">
                                        <p:cTn id="11" dur="500" fill="hold"/>
                                        <p:tgtEl>
                                          <p:spTgt spid="85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51"/>
                                        </p:tgtEl>
                                        <p:attrNameLst>
                                          <p:attrName>style.visibility</p:attrName>
                                        </p:attrNameLst>
                                      </p:cBhvr>
                                      <p:to>
                                        <p:strVal val="visible"/>
                                      </p:to>
                                    </p:set>
                                    <p:anim calcmode="lin" valueType="num">
                                      <p:cBhvr additive="base">
                                        <p:cTn id="17" dur="500" fill="hold"/>
                                        <p:tgtEl>
                                          <p:spTgt spid="851"/>
                                        </p:tgtEl>
                                        <p:attrNameLst>
                                          <p:attrName>ppt_x</p:attrName>
                                        </p:attrNameLst>
                                      </p:cBhvr>
                                      <p:tavLst>
                                        <p:tav tm="0">
                                          <p:val>
                                            <p:strVal val="#ppt_x"/>
                                          </p:val>
                                        </p:tav>
                                        <p:tav tm="100000">
                                          <p:val>
                                            <p:strVal val="#ppt_x"/>
                                          </p:val>
                                        </p:tav>
                                      </p:tavLst>
                                    </p:anim>
                                    <p:anim calcmode="lin" valueType="num">
                                      <p:cBhvr additive="base">
                                        <p:cTn id="18" dur="500" fill="hold"/>
                                        <p:tgtEl>
                                          <p:spTgt spid="8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52"/>
                                        </p:tgtEl>
                                        <p:attrNameLst>
                                          <p:attrName>style.visibility</p:attrName>
                                        </p:attrNameLst>
                                      </p:cBhvr>
                                      <p:to>
                                        <p:strVal val="visible"/>
                                      </p:to>
                                    </p:set>
                                    <p:anim calcmode="lin" valueType="num">
                                      <p:cBhvr additive="base">
                                        <p:cTn id="21" dur="500" fill="hold"/>
                                        <p:tgtEl>
                                          <p:spTgt spid="852"/>
                                        </p:tgtEl>
                                        <p:attrNameLst>
                                          <p:attrName>ppt_x</p:attrName>
                                        </p:attrNameLst>
                                      </p:cBhvr>
                                      <p:tavLst>
                                        <p:tav tm="0">
                                          <p:val>
                                            <p:strVal val="#ppt_x"/>
                                          </p:val>
                                        </p:tav>
                                        <p:tav tm="100000">
                                          <p:val>
                                            <p:strVal val="#ppt_x"/>
                                          </p:val>
                                        </p:tav>
                                      </p:tavLst>
                                    </p:anim>
                                    <p:anim calcmode="lin" valueType="num">
                                      <p:cBhvr additive="base">
                                        <p:cTn id="22" dur="500" fill="hold"/>
                                        <p:tgtEl>
                                          <p:spTgt spid="85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53"/>
                                        </p:tgtEl>
                                        <p:attrNameLst>
                                          <p:attrName>style.visibility</p:attrName>
                                        </p:attrNameLst>
                                      </p:cBhvr>
                                      <p:to>
                                        <p:strVal val="visible"/>
                                      </p:to>
                                    </p:set>
                                    <p:anim calcmode="lin" valueType="num">
                                      <p:cBhvr additive="base">
                                        <p:cTn id="25" dur="500" fill="hold"/>
                                        <p:tgtEl>
                                          <p:spTgt spid="853"/>
                                        </p:tgtEl>
                                        <p:attrNameLst>
                                          <p:attrName>ppt_x</p:attrName>
                                        </p:attrNameLst>
                                      </p:cBhvr>
                                      <p:tavLst>
                                        <p:tav tm="0">
                                          <p:val>
                                            <p:strVal val="#ppt_x"/>
                                          </p:val>
                                        </p:tav>
                                        <p:tav tm="100000">
                                          <p:val>
                                            <p:strVal val="#ppt_x"/>
                                          </p:val>
                                        </p:tav>
                                      </p:tavLst>
                                    </p:anim>
                                    <p:anim calcmode="lin" valueType="num">
                                      <p:cBhvr additive="base">
                                        <p:cTn id="26" dur="500" fill="hold"/>
                                        <p:tgtEl>
                                          <p:spTgt spid="85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54"/>
                                        </p:tgtEl>
                                        <p:attrNameLst>
                                          <p:attrName>style.visibility</p:attrName>
                                        </p:attrNameLst>
                                      </p:cBhvr>
                                      <p:to>
                                        <p:strVal val="visible"/>
                                      </p:to>
                                    </p:set>
                                    <p:anim calcmode="lin" valueType="num">
                                      <p:cBhvr additive="base">
                                        <p:cTn id="29" dur="500" fill="hold"/>
                                        <p:tgtEl>
                                          <p:spTgt spid="854"/>
                                        </p:tgtEl>
                                        <p:attrNameLst>
                                          <p:attrName>ppt_x</p:attrName>
                                        </p:attrNameLst>
                                      </p:cBhvr>
                                      <p:tavLst>
                                        <p:tav tm="0">
                                          <p:val>
                                            <p:strVal val="#ppt_x"/>
                                          </p:val>
                                        </p:tav>
                                        <p:tav tm="100000">
                                          <p:val>
                                            <p:strVal val="#ppt_x"/>
                                          </p:val>
                                        </p:tav>
                                      </p:tavLst>
                                    </p:anim>
                                    <p:anim calcmode="lin" valueType="num">
                                      <p:cBhvr additive="base">
                                        <p:cTn id="30" dur="500" fill="hold"/>
                                        <p:tgtEl>
                                          <p:spTgt spid="85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60"/>
                                        </p:tgtEl>
                                        <p:attrNameLst>
                                          <p:attrName>style.visibility</p:attrName>
                                        </p:attrNameLst>
                                      </p:cBhvr>
                                      <p:to>
                                        <p:strVal val="visible"/>
                                      </p:to>
                                    </p:set>
                                    <p:anim calcmode="lin" valueType="num">
                                      <p:cBhvr additive="base">
                                        <p:cTn id="33" dur="500" fill="hold"/>
                                        <p:tgtEl>
                                          <p:spTgt spid="860"/>
                                        </p:tgtEl>
                                        <p:attrNameLst>
                                          <p:attrName>ppt_x</p:attrName>
                                        </p:attrNameLst>
                                      </p:cBhvr>
                                      <p:tavLst>
                                        <p:tav tm="0">
                                          <p:val>
                                            <p:strVal val="#ppt_x"/>
                                          </p:val>
                                        </p:tav>
                                        <p:tav tm="100000">
                                          <p:val>
                                            <p:strVal val="#ppt_x"/>
                                          </p:val>
                                        </p:tav>
                                      </p:tavLst>
                                    </p:anim>
                                    <p:anim calcmode="lin" valueType="num">
                                      <p:cBhvr additive="base">
                                        <p:cTn id="34" dur="500" fill="hold"/>
                                        <p:tgtEl>
                                          <p:spTgt spid="86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61"/>
                                        </p:tgtEl>
                                        <p:attrNameLst>
                                          <p:attrName>style.visibility</p:attrName>
                                        </p:attrNameLst>
                                      </p:cBhvr>
                                      <p:to>
                                        <p:strVal val="visible"/>
                                      </p:to>
                                    </p:set>
                                    <p:anim calcmode="lin" valueType="num">
                                      <p:cBhvr additive="base">
                                        <p:cTn id="37" dur="500" fill="hold"/>
                                        <p:tgtEl>
                                          <p:spTgt spid="861"/>
                                        </p:tgtEl>
                                        <p:attrNameLst>
                                          <p:attrName>ppt_x</p:attrName>
                                        </p:attrNameLst>
                                      </p:cBhvr>
                                      <p:tavLst>
                                        <p:tav tm="0">
                                          <p:val>
                                            <p:strVal val="#ppt_x"/>
                                          </p:val>
                                        </p:tav>
                                        <p:tav tm="100000">
                                          <p:val>
                                            <p:strVal val="#ppt_x"/>
                                          </p:val>
                                        </p:tav>
                                      </p:tavLst>
                                    </p:anim>
                                    <p:anim calcmode="lin" valueType="num">
                                      <p:cBhvr additive="base">
                                        <p:cTn id="38" dur="500" fill="hold"/>
                                        <p:tgtEl>
                                          <p:spTgt spid="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 grpId="0" animBg="1"/>
      <p:bldP spid="852" grpId="0" animBg="1"/>
      <p:bldP spid="853" grpId="0" animBg="1"/>
      <p:bldP spid="854" grpId="0" animBg="1"/>
      <p:bldP spid="857" grpId="0" build="p"/>
      <p:bldP spid="858" grpId="0" build="p"/>
      <p:bldP spid="86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2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093" name="Google Shape;3093;p126"/>
          <p:cNvSpPr/>
          <p:nvPr/>
        </p:nvSpPr>
        <p:spPr>
          <a:xfrm>
            <a:off x="3091400" y="2267590"/>
            <a:ext cx="914796" cy="1390629"/>
          </a:xfrm>
          <a:custGeom>
            <a:avLst/>
            <a:gdLst/>
            <a:ahLst/>
            <a:cxnLst/>
            <a:rect l="l" t="t" r="r" b="b"/>
            <a:pathLst>
              <a:path w="51285" h="77961" extrusionOk="0">
                <a:moveTo>
                  <a:pt x="10982" y="0"/>
                </a:moveTo>
                <a:cubicBezTo>
                  <a:pt x="3999" y="12155"/>
                  <a:pt x="1" y="26259"/>
                  <a:pt x="1" y="41278"/>
                </a:cubicBezTo>
                <a:cubicBezTo>
                  <a:pt x="1" y="54447"/>
                  <a:pt x="3084" y="66900"/>
                  <a:pt x="8535" y="77960"/>
                </a:cubicBezTo>
                <a:lnTo>
                  <a:pt x="21982" y="55800"/>
                </a:lnTo>
                <a:lnTo>
                  <a:pt x="49454" y="55083"/>
                </a:lnTo>
                <a:cubicBezTo>
                  <a:pt x="47703" y="50826"/>
                  <a:pt x="46729" y="46171"/>
                  <a:pt x="46729" y="41278"/>
                </a:cubicBezTo>
                <a:cubicBezTo>
                  <a:pt x="46729" y="34892"/>
                  <a:pt x="48380" y="28905"/>
                  <a:pt x="51284" y="23673"/>
                </a:cubicBezTo>
                <a:lnTo>
                  <a:pt x="37121" y="557"/>
                </a:lnTo>
                <a:lnTo>
                  <a:pt x="10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26"/>
          <p:cNvSpPr/>
          <p:nvPr/>
        </p:nvSpPr>
        <p:spPr>
          <a:xfrm>
            <a:off x="4651659" y="1525598"/>
            <a:ext cx="1197592" cy="1150751"/>
          </a:xfrm>
          <a:custGeom>
            <a:avLst/>
            <a:gdLst/>
            <a:ahLst/>
            <a:cxnLst/>
            <a:rect l="l" t="t" r="r" b="b"/>
            <a:pathLst>
              <a:path w="67139" h="64513" extrusionOk="0">
                <a:moveTo>
                  <a:pt x="279" y="1"/>
                </a:moveTo>
                <a:lnTo>
                  <a:pt x="12931" y="23076"/>
                </a:lnTo>
                <a:lnTo>
                  <a:pt x="1" y="46888"/>
                </a:lnTo>
                <a:cubicBezTo>
                  <a:pt x="11439" y="48300"/>
                  <a:pt x="21226" y="55024"/>
                  <a:pt x="26816" y="64513"/>
                </a:cubicBezTo>
                <a:lnTo>
                  <a:pt x="53194" y="63817"/>
                </a:lnTo>
                <a:lnTo>
                  <a:pt x="67139" y="40860"/>
                </a:lnTo>
                <a:cubicBezTo>
                  <a:pt x="53453" y="17606"/>
                  <a:pt x="28786" y="1612"/>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26"/>
          <p:cNvSpPr/>
          <p:nvPr/>
        </p:nvSpPr>
        <p:spPr>
          <a:xfrm>
            <a:off x="5131414" y="2337854"/>
            <a:ext cx="921182" cy="1403044"/>
          </a:xfrm>
          <a:custGeom>
            <a:avLst/>
            <a:gdLst/>
            <a:ahLst/>
            <a:cxnLst/>
            <a:rect l="l" t="t" r="r" b="b"/>
            <a:pathLst>
              <a:path w="51643" h="78657" extrusionOk="0">
                <a:moveTo>
                  <a:pt x="42790" y="0"/>
                </a:moveTo>
                <a:lnTo>
                  <a:pt x="28945" y="22817"/>
                </a:lnTo>
                <a:lnTo>
                  <a:pt x="2189" y="23533"/>
                </a:lnTo>
                <a:cubicBezTo>
                  <a:pt x="3940" y="27790"/>
                  <a:pt x="4914" y="32445"/>
                  <a:pt x="4914" y="37339"/>
                </a:cubicBezTo>
                <a:cubicBezTo>
                  <a:pt x="4914" y="43983"/>
                  <a:pt x="3124" y="50209"/>
                  <a:pt x="1" y="55580"/>
                </a:cubicBezTo>
                <a:lnTo>
                  <a:pt x="13806" y="78059"/>
                </a:lnTo>
                <a:lnTo>
                  <a:pt x="40662" y="78656"/>
                </a:lnTo>
                <a:cubicBezTo>
                  <a:pt x="47644" y="66482"/>
                  <a:pt x="51642" y="52378"/>
                  <a:pt x="51642" y="37339"/>
                </a:cubicBezTo>
                <a:cubicBezTo>
                  <a:pt x="51642" y="23911"/>
                  <a:pt x="48459" y="11220"/>
                  <a:pt x="4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26"/>
          <p:cNvSpPr/>
          <p:nvPr/>
        </p:nvSpPr>
        <p:spPr>
          <a:xfrm>
            <a:off x="3337672" y="1523475"/>
            <a:ext cx="1450581" cy="1090067"/>
          </a:xfrm>
          <a:custGeom>
            <a:avLst/>
            <a:gdLst/>
            <a:ahLst/>
            <a:cxnLst/>
            <a:rect l="l" t="t" r="r" b="b"/>
            <a:pathLst>
              <a:path w="81322" h="61111" extrusionOk="0">
                <a:moveTo>
                  <a:pt x="68590" y="0"/>
                </a:moveTo>
                <a:cubicBezTo>
                  <a:pt x="39945" y="199"/>
                  <a:pt x="14761" y="14920"/>
                  <a:pt x="0" y="37160"/>
                </a:cubicBezTo>
                <a:lnTo>
                  <a:pt x="25921" y="37717"/>
                </a:lnTo>
                <a:lnTo>
                  <a:pt x="40263" y="61111"/>
                </a:lnTo>
                <a:cubicBezTo>
                  <a:pt x="46768" y="52537"/>
                  <a:pt x="57013" y="46927"/>
                  <a:pt x="68570" y="46728"/>
                </a:cubicBezTo>
                <a:lnTo>
                  <a:pt x="81322" y="23215"/>
                </a:lnTo>
                <a:lnTo>
                  <a:pt x="68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26"/>
          <p:cNvSpPr/>
          <p:nvPr/>
        </p:nvSpPr>
        <p:spPr>
          <a:xfrm>
            <a:off x="3288707" y="3331059"/>
            <a:ext cx="1191188" cy="1150055"/>
          </a:xfrm>
          <a:custGeom>
            <a:avLst/>
            <a:gdLst/>
            <a:ahLst/>
            <a:cxnLst/>
            <a:rect l="l" t="t" r="r" b="b"/>
            <a:pathLst>
              <a:path w="66780" h="64474" extrusionOk="0">
                <a:moveTo>
                  <a:pt x="40661" y="1"/>
                </a:moveTo>
                <a:lnTo>
                  <a:pt x="13547" y="737"/>
                </a:lnTo>
                <a:lnTo>
                  <a:pt x="0" y="23077"/>
                </a:lnTo>
                <a:cubicBezTo>
                  <a:pt x="13467" y="46431"/>
                  <a:pt x="38015" y="62623"/>
                  <a:pt x="66462" y="64473"/>
                </a:cubicBezTo>
                <a:lnTo>
                  <a:pt x="53830" y="41457"/>
                </a:lnTo>
                <a:lnTo>
                  <a:pt x="66780" y="17566"/>
                </a:lnTo>
                <a:cubicBezTo>
                  <a:pt x="55640" y="15975"/>
                  <a:pt x="46131" y="9331"/>
                  <a:pt x="40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26"/>
          <p:cNvSpPr/>
          <p:nvPr/>
        </p:nvSpPr>
        <p:spPr>
          <a:xfrm>
            <a:off x="4342597" y="3403803"/>
            <a:ext cx="1463710" cy="1080863"/>
          </a:xfrm>
          <a:custGeom>
            <a:avLst/>
            <a:gdLst/>
            <a:ahLst/>
            <a:cxnLst/>
            <a:rect l="l" t="t" r="r" b="b"/>
            <a:pathLst>
              <a:path w="82058" h="60595" extrusionOk="0">
                <a:moveTo>
                  <a:pt x="41377" y="1"/>
                </a:moveTo>
                <a:cubicBezTo>
                  <a:pt x="34733" y="8435"/>
                  <a:pt x="24429" y="13866"/>
                  <a:pt x="12871" y="13866"/>
                </a:cubicBezTo>
                <a:lnTo>
                  <a:pt x="12752" y="13866"/>
                </a:lnTo>
                <a:lnTo>
                  <a:pt x="0" y="37379"/>
                </a:lnTo>
                <a:lnTo>
                  <a:pt x="12732" y="60594"/>
                </a:lnTo>
                <a:lnTo>
                  <a:pt x="12871" y="60594"/>
                </a:lnTo>
                <a:cubicBezTo>
                  <a:pt x="41755" y="60594"/>
                  <a:pt x="67178" y="45834"/>
                  <a:pt x="82058" y="23435"/>
                </a:cubicBezTo>
                <a:lnTo>
                  <a:pt x="55402" y="22858"/>
                </a:lnTo>
                <a:lnTo>
                  <a:pt x="41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26"/>
          <p:cNvSpPr/>
          <p:nvPr/>
        </p:nvSpPr>
        <p:spPr>
          <a:xfrm>
            <a:off x="3288699" y="2571748"/>
            <a:ext cx="452553" cy="449705"/>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126"/>
          <p:cNvGrpSpPr/>
          <p:nvPr/>
        </p:nvGrpSpPr>
        <p:grpSpPr>
          <a:xfrm>
            <a:off x="4965915" y="1929287"/>
            <a:ext cx="447689" cy="448474"/>
            <a:chOff x="-2571737" y="2403625"/>
            <a:chExt cx="292225" cy="291425"/>
          </a:xfrm>
        </p:grpSpPr>
        <p:sp>
          <p:nvSpPr>
            <p:cNvPr id="3101" name="Google Shape;3101;p12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2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2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2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2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2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2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126"/>
          <p:cNvGrpSpPr/>
          <p:nvPr/>
        </p:nvGrpSpPr>
        <p:grpSpPr>
          <a:xfrm>
            <a:off x="4006196" y="1764363"/>
            <a:ext cx="448914" cy="448512"/>
            <a:chOff x="-5635200" y="2037975"/>
            <a:chExt cx="293025" cy="291450"/>
          </a:xfrm>
        </p:grpSpPr>
        <p:sp>
          <p:nvSpPr>
            <p:cNvPr id="3109" name="Google Shape;3109;p12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2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126"/>
          <p:cNvGrpSpPr/>
          <p:nvPr/>
        </p:nvGrpSpPr>
        <p:grpSpPr>
          <a:xfrm>
            <a:off x="5368752" y="2956315"/>
            <a:ext cx="446501" cy="449705"/>
            <a:chOff x="-2060175" y="2768875"/>
            <a:chExt cx="291450" cy="292225"/>
          </a:xfrm>
        </p:grpSpPr>
        <p:sp>
          <p:nvSpPr>
            <p:cNvPr id="3112" name="Google Shape;3112;p12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2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126"/>
          <p:cNvSpPr/>
          <p:nvPr/>
        </p:nvSpPr>
        <p:spPr>
          <a:xfrm>
            <a:off x="3656224" y="3587503"/>
            <a:ext cx="456153" cy="42154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126"/>
          <p:cNvGrpSpPr/>
          <p:nvPr/>
        </p:nvGrpSpPr>
        <p:grpSpPr>
          <a:xfrm>
            <a:off x="4684922" y="3793922"/>
            <a:ext cx="446501" cy="449705"/>
            <a:chOff x="-1700225" y="2768875"/>
            <a:chExt cx="291450" cy="292225"/>
          </a:xfrm>
        </p:grpSpPr>
        <p:sp>
          <p:nvSpPr>
            <p:cNvPr id="3116" name="Google Shape;3116;p12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2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2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26"/>
          <p:cNvGrpSpPr/>
          <p:nvPr/>
        </p:nvGrpSpPr>
        <p:grpSpPr>
          <a:xfrm>
            <a:off x="708724" y="1343025"/>
            <a:ext cx="1960800" cy="865790"/>
            <a:chOff x="708724" y="1571625"/>
            <a:chExt cx="1960800" cy="865790"/>
          </a:xfrm>
        </p:grpSpPr>
        <p:sp>
          <p:nvSpPr>
            <p:cNvPr id="3123" name="Google Shape;3123;p126"/>
            <p:cNvSpPr txBox="1"/>
            <p:nvPr/>
          </p:nvSpPr>
          <p:spPr>
            <a:xfrm>
              <a:off x="708724" y="187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Mercury is the smallest planet </a:t>
              </a:r>
              <a:endParaRPr>
                <a:solidFill>
                  <a:schemeClr val="dk2"/>
                </a:solidFill>
                <a:latin typeface="Open Sans"/>
                <a:ea typeface="Open Sans"/>
                <a:cs typeface="Open Sans"/>
                <a:sym typeface="Open Sans"/>
              </a:endParaRPr>
            </a:p>
          </p:txBody>
        </p:sp>
        <p:sp>
          <p:nvSpPr>
            <p:cNvPr id="3124" name="Google Shape;3124;p126"/>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grpSp>
      <p:grpSp>
        <p:nvGrpSpPr>
          <p:cNvPr id="3125" name="Google Shape;3125;p126"/>
          <p:cNvGrpSpPr/>
          <p:nvPr/>
        </p:nvGrpSpPr>
        <p:grpSpPr>
          <a:xfrm>
            <a:off x="706450" y="2493305"/>
            <a:ext cx="1960800" cy="865761"/>
            <a:chOff x="706450" y="2617800"/>
            <a:chExt cx="1960800" cy="865761"/>
          </a:xfrm>
        </p:grpSpPr>
        <p:sp>
          <p:nvSpPr>
            <p:cNvPr id="3126" name="Google Shape;3126;p126"/>
            <p:cNvSpPr txBox="1"/>
            <p:nvPr/>
          </p:nvSpPr>
          <p:spPr>
            <a:xfrm>
              <a:off x="706450" y="2916861"/>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Neptune is very far away from Earth</a:t>
              </a:r>
              <a:endParaRPr>
                <a:solidFill>
                  <a:schemeClr val="dk2"/>
                </a:solidFill>
                <a:latin typeface="Open Sans"/>
                <a:ea typeface="Open Sans"/>
                <a:cs typeface="Open Sans"/>
                <a:sym typeface="Open Sans"/>
              </a:endParaRPr>
            </a:p>
          </p:txBody>
        </p:sp>
        <p:sp>
          <p:nvSpPr>
            <p:cNvPr id="3127" name="Google Shape;3127;p126"/>
            <p:cNvSpPr/>
            <p:nvPr/>
          </p:nvSpPr>
          <p:spPr>
            <a:xfrm>
              <a:off x="734750" y="2617800"/>
              <a:ext cx="1711200" cy="357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Neptune</a:t>
              </a:r>
              <a:endParaRPr sz="1800" b="1">
                <a:solidFill>
                  <a:schemeClr val="lt1"/>
                </a:solidFill>
                <a:latin typeface="Open Sans"/>
                <a:ea typeface="Open Sans"/>
                <a:cs typeface="Open Sans"/>
                <a:sym typeface="Open Sans"/>
              </a:endParaRPr>
            </a:p>
          </p:txBody>
        </p:sp>
      </p:grpSp>
      <p:grpSp>
        <p:nvGrpSpPr>
          <p:cNvPr id="3128" name="Google Shape;3128;p126"/>
          <p:cNvGrpSpPr/>
          <p:nvPr/>
        </p:nvGrpSpPr>
        <p:grpSpPr>
          <a:xfrm>
            <a:off x="706450" y="3643555"/>
            <a:ext cx="1960800" cy="867940"/>
            <a:chOff x="706450" y="3619475"/>
            <a:chExt cx="1960800" cy="867940"/>
          </a:xfrm>
        </p:grpSpPr>
        <p:sp>
          <p:nvSpPr>
            <p:cNvPr id="3129" name="Google Shape;3129;p126"/>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Venus has a very beautiful name</a:t>
              </a:r>
              <a:endParaRPr>
                <a:solidFill>
                  <a:schemeClr val="dk2"/>
                </a:solidFill>
                <a:latin typeface="Open Sans"/>
                <a:ea typeface="Open Sans"/>
                <a:cs typeface="Open Sans"/>
                <a:sym typeface="Open Sans"/>
              </a:endParaRPr>
            </a:p>
          </p:txBody>
        </p:sp>
        <p:sp>
          <p:nvSpPr>
            <p:cNvPr id="3130" name="Google Shape;3130;p126"/>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grpSp>
      <p:grpSp>
        <p:nvGrpSpPr>
          <p:cNvPr id="3131" name="Google Shape;3131;p126"/>
          <p:cNvGrpSpPr/>
          <p:nvPr/>
        </p:nvGrpSpPr>
        <p:grpSpPr>
          <a:xfrm>
            <a:off x="6478209" y="1343295"/>
            <a:ext cx="1960800" cy="865250"/>
            <a:chOff x="6478209" y="1571625"/>
            <a:chExt cx="1960800" cy="865250"/>
          </a:xfrm>
        </p:grpSpPr>
        <p:sp>
          <p:nvSpPr>
            <p:cNvPr id="3132" name="Google Shape;3132;p126"/>
            <p:cNvSpPr txBox="1"/>
            <p:nvPr/>
          </p:nvSpPr>
          <p:spPr>
            <a:xfrm>
              <a:off x="6478209" y="18701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3133" name="Google Shape;3133;p126"/>
            <p:cNvSpPr/>
            <p:nvPr/>
          </p:nvSpPr>
          <p:spPr>
            <a:xfrm>
              <a:off x="6727809" y="157162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grpSp>
      <p:grpSp>
        <p:nvGrpSpPr>
          <p:cNvPr id="3134" name="Google Shape;3134;p126"/>
          <p:cNvGrpSpPr/>
          <p:nvPr/>
        </p:nvGrpSpPr>
        <p:grpSpPr>
          <a:xfrm>
            <a:off x="6478209" y="2492252"/>
            <a:ext cx="1960800" cy="865767"/>
            <a:chOff x="6478209" y="2617800"/>
            <a:chExt cx="1960800" cy="865767"/>
          </a:xfrm>
        </p:grpSpPr>
        <p:sp>
          <p:nvSpPr>
            <p:cNvPr id="3135" name="Google Shape;3135;p126"/>
            <p:cNvSpPr txBox="1"/>
            <p:nvPr/>
          </p:nvSpPr>
          <p:spPr>
            <a:xfrm>
              <a:off x="6478209" y="2916867"/>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Jupiter is the biggest planet of them all</a:t>
              </a:r>
              <a:endParaRPr>
                <a:solidFill>
                  <a:schemeClr val="dk2"/>
                </a:solidFill>
                <a:latin typeface="Open Sans"/>
                <a:ea typeface="Open Sans"/>
                <a:cs typeface="Open Sans"/>
                <a:sym typeface="Open Sans"/>
              </a:endParaRPr>
            </a:p>
          </p:txBody>
        </p:sp>
        <p:sp>
          <p:nvSpPr>
            <p:cNvPr id="3136" name="Google Shape;3136;p126"/>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grpSp>
      <p:grpSp>
        <p:nvGrpSpPr>
          <p:cNvPr id="3137" name="Google Shape;3137;p126"/>
          <p:cNvGrpSpPr/>
          <p:nvPr/>
        </p:nvGrpSpPr>
        <p:grpSpPr>
          <a:xfrm>
            <a:off x="6478209" y="3641725"/>
            <a:ext cx="1960800" cy="871600"/>
            <a:chOff x="6478209" y="3663975"/>
            <a:chExt cx="1960800" cy="871600"/>
          </a:xfrm>
        </p:grpSpPr>
        <p:sp>
          <p:nvSpPr>
            <p:cNvPr id="3138" name="Google Shape;3138;p126"/>
            <p:cNvSpPr txBox="1"/>
            <p:nvPr/>
          </p:nvSpPr>
          <p:spPr>
            <a:xfrm>
              <a:off x="6478209" y="39688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Despite being red, Mars is cold</a:t>
              </a:r>
              <a:endParaRPr>
                <a:solidFill>
                  <a:schemeClr val="dk2"/>
                </a:solidFill>
                <a:latin typeface="Open Sans"/>
                <a:ea typeface="Open Sans"/>
                <a:cs typeface="Open Sans"/>
                <a:sym typeface="Open Sans"/>
              </a:endParaRPr>
            </a:p>
          </p:txBody>
        </p:sp>
        <p:sp>
          <p:nvSpPr>
            <p:cNvPr id="3139" name="Google Shape;3139;p126"/>
            <p:cNvSpPr/>
            <p:nvPr/>
          </p:nvSpPr>
          <p:spPr>
            <a:xfrm>
              <a:off x="6727809"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1000"/>
                                        <p:tgtEl>
                                          <p:spTgt spid="30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6"/>
                                        </p:tgtEl>
                                        <p:attrNameLst>
                                          <p:attrName>style.visibility</p:attrName>
                                        </p:attrNameLst>
                                      </p:cBhvr>
                                      <p:to>
                                        <p:strVal val="visible"/>
                                      </p:to>
                                    </p:set>
                                    <p:animEffect transition="in" filter="fade">
                                      <p:cBhvr>
                                        <p:cTn id="12" dur="1000"/>
                                        <p:tgtEl>
                                          <p:spTgt spid="3096"/>
                                        </p:tgtEl>
                                      </p:cBhvr>
                                    </p:animEffect>
                                  </p:childTnLst>
                                </p:cTn>
                              </p:par>
                              <p:par>
                                <p:cTn id="13" presetID="10" presetClass="entr" presetSubtype="0" fill="hold" nodeType="withEffect">
                                  <p:stCondLst>
                                    <p:cond delay="0"/>
                                  </p:stCondLst>
                                  <p:childTnLst>
                                    <p:set>
                                      <p:cBhvr>
                                        <p:cTn id="14" dur="1" fill="hold">
                                          <p:stCondLst>
                                            <p:cond delay="0"/>
                                          </p:stCondLst>
                                        </p:cTn>
                                        <p:tgtEl>
                                          <p:spTgt spid="3108"/>
                                        </p:tgtEl>
                                        <p:attrNameLst>
                                          <p:attrName>style.visibility</p:attrName>
                                        </p:attrNameLst>
                                      </p:cBhvr>
                                      <p:to>
                                        <p:strVal val="visible"/>
                                      </p:to>
                                    </p:set>
                                    <p:animEffect transition="in" filter="fade">
                                      <p:cBhvr>
                                        <p:cTn id="15" dur="1000"/>
                                        <p:tgtEl>
                                          <p:spTgt spid="3108"/>
                                        </p:tgtEl>
                                      </p:cBhvr>
                                    </p:animEffect>
                                  </p:childTnLst>
                                </p:cTn>
                              </p:par>
                              <p:par>
                                <p:cTn id="16" presetID="10" presetClass="entr" presetSubtype="0" fill="hold" nodeType="with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1000"/>
                                        <p:tgtEl>
                                          <p:spTgt spid="3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fade">
                                      <p:cBhvr>
                                        <p:cTn id="23" dur="1000"/>
                                        <p:tgtEl>
                                          <p:spTgt spid="3094"/>
                                        </p:tgtEl>
                                      </p:cBhvr>
                                    </p:animEffect>
                                  </p:childTnLst>
                                </p:cTn>
                              </p:par>
                              <p:par>
                                <p:cTn id="24" presetID="10" presetClass="entr" presetSubtype="0" fill="hold" nodeType="withEffect">
                                  <p:stCondLst>
                                    <p:cond delay="0"/>
                                  </p:stCondLst>
                                  <p:childTnLst>
                                    <p:set>
                                      <p:cBhvr>
                                        <p:cTn id="25" dur="1" fill="hold">
                                          <p:stCondLst>
                                            <p:cond delay="0"/>
                                          </p:stCondLst>
                                        </p:cTn>
                                        <p:tgtEl>
                                          <p:spTgt spid="3100"/>
                                        </p:tgtEl>
                                        <p:attrNameLst>
                                          <p:attrName>style.visibility</p:attrName>
                                        </p:attrNameLst>
                                      </p:cBhvr>
                                      <p:to>
                                        <p:strVal val="visible"/>
                                      </p:to>
                                    </p:set>
                                    <p:animEffect transition="in" filter="fade">
                                      <p:cBhvr>
                                        <p:cTn id="26" dur="1000"/>
                                        <p:tgtEl>
                                          <p:spTgt spid="3100"/>
                                        </p:tgtEl>
                                      </p:cBhvr>
                                    </p:animEffect>
                                  </p:childTnLst>
                                </p:cTn>
                              </p:par>
                              <p:par>
                                <p:cTn id="27" presetID="10" presetClass="entr" presetSubtype="0" fill="hold" nodeType="withEffect">
                                  <p:stCondLst>
                                    <p:cond delay="0"/>
                                  </p:stCondLst>
                                  <p:childTnLst>
                                    <p:set>
                                      <p:cBhvr>
                                        <p:cTn id="28" dur="1" fill="hold">
                                          <p:stCondLst>
                                            <p:cond delay="0"/>
                                          </p:stCondLst>
                                        </p:cTn>
                                        <p:tgtEl>
                                          <p:spTgt spid="3131"/>
                                        </p:tgtEl>
                                        <p:attrNameLst>
                                          <p:attrName>style.visibility</p:attrName>
                                        </p:attrNameLst>
                                      </p:cBhvr>
                                      <p:to>
                                        <p:strVal val="visible"/>
                                      </p:to>
                                    </p:set>
                                    <p:animEffect transition="in" filter="fade">
                                      <p:cBhvr>
                                        <p:cTn id="29" dur="1000"/>
                                        <p:tgtEl>
                                          <p:spTgt spid="31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95"/>
                                        </p:tgtEl>
                                        <p:attrNameLst>
                                          <p:attrName>style.visibility</p:attrName>
                                        </p:attrNameLst>
                                      </p:cBhvr>
                                      <p:to>
                                        <p:strVal val="visible"/>
                                      </p:to>
                                    </p:set>
                                    <p:animEffect transition="in" filter="fade">
                                      <p:cBhvr>
                                        <p:cTn id="34" dur="1000"/>
                                        <p:tgtEl>
                                          <p:spTgt spid="3095"/>
                                        </p:tgtEl>
                                      </p:cBhvr>
                                    </p:animEffect>
                                  </p:childTnLst>
                                </p:cTn>
                              </p:par>
                              <p:par>
                                <p:cTn id="35" presetID="10" presetClass="entr" presetSubtype="0" fill="hold" nodeType="withEffect">
                                  <p:stCondLst>
                                    <p:cond delay="0"/>
                                  </p:stCondLst>
                                  <p:childTnLst>
                                    <p:set>
                                      <p:cBhvr>
                                        <p:cTn id="36" dur="1" fill="hold">
                                          <p:stCondLst>
                                            <p:cond delay="0"/>
                                          </p:stCondLst>
                                        </p:cTn>
                                        <p:tgtEl>
                                          <p:spTgt spid="3111"/>
                                        </p:tgtEl>
                                        <p:attrNameLst>
                                          <p:attrName>style.visibility</p:attrName>
                                        </p:attrNameLst>
                                      </p:cBhvr>
                                      <p:to>
                                        <p:strVal val="visible"/>
                                      </p:to>
                                    </p:set>
                                    <p:animEffect transition="in" filter="fade">
                                      <p:cBhvr>
                                        <p:cTn id="37" dur="1000"/>
                                        <p:tgtEl>
                                          <p:spTgt spid="3111"/>
                                        </p:tgtEl>
                                      </p:cBhvr>
                                    </p:animEffect>
                                  </p:childTnLst>
                                </p:cTn>
                              </p:par>
                              <p:par>
                                <p:cTn id="38" presetID="10" presetClass="entr" presetSubtype="0" fill="hold" nodeType="withEffect">
                                  <p:stCondLst>
                                    <p:cond delay="0"/>
                                  </p:stCondLst>
                                  <p:childTnLst>
                                    <p:set>
                                      <p:cBhvr>
                                        <p:cTn id="39" dur="1" fill="hold">
                                          <p:stCondLst>
                                            <p:cond delay="0"/>
                                          </p:stCondLst>
                                        </p:cTn>
                                        <p:tgtEl>
                                          <p:spTgt spid="3134"/>
                                        </p:tgtEl>
                                        <p:attrNameLst>
                                          <p:attrName>style.visibility</p:attrName>
                                        </p:attrNameLst>
                                      </p:cBhvr>
                                      <p:to>
                                        <p:strVal val="visible"/>
                                      </p:to>
                                    </p:set>
                                    <p:animEffect transition="in" filter="fade">
                                      <p:cBhvr>
                                        <p:cTn id="40" dur="1000"/>
                                        <p:tgtEl>
                                          <p:spTgt spid="3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93"/>
                                        </p:tgtEl>
                                        <p:attrNameLst>
                                          <p:attrName>style.visibility</p:attrName>
                                        </p:attrNameLst>
                                      </p:cBhvr>
                                      <p:to>
                                        <p:strVal val="visible"/>
                                      </p:to>
                                    </p:set>
                                    <p:animEffect transition="in" filter="fade">
                                      <p:cBhvr>
                                        <p:cTn id="45" dur="1000"/>
                                        <p:tgtEl>
                                          <p:spTgt spid="3093"/>
                                        </p:tgtEl>
                                      </p:cBhvr>
                                    </p:animEffect>
                                  </p:childTnLst>
                                </p:cTn>
                              </p:par>
                              <p:par>
                                <p:cTn id="46" presetID="10" presetClass="entr" presetSubtype="0" fill="hold" nodeType="withEffect">
                                  <p:stCondLst>
                                    <p:cond delay="0"/>
                                  </p:stCondLst>
                                  <p:childTnLst>
                                    <p:set>
                                      <p:cBhvr>
                                        <p:cTn id="47" dur="1" fill="hold">
                                          <p:stCondLst>
                                            <p:cond delay="0"/>
                                          </p:stCondLst>
                                        </p:cTn>
                                        <p:tgtEl>
                                          <p:spTgt spid="3099"/>
                                        </p:tgtEl>
                                        <p:attrNameLst>
                                          <p:attrName>style.visibility</p:attrName>
                                        </p:attrNameLst>
                                      </p:cBhvr>
                                      <p:to>
                                        <p:strVal val="visible"/>
                                      </p:to>
                                    </p:set>
                                    <p:animEffect transition="in" filter="fade">
                                      <p:cBhvr>
                                        <p:cTn id="48" dur="1000"/>
                                        <p:tgtEl>
                                          <p:spTgt spid="3099"/>
                                        </p:tgtEl>
                                      </p:cBhvr>
                                    </p:animEffect>
                                  </p:childTnLst>
                                </p:cTn>
                              </p:par>
                              <p:par>
                                <p:cTn id="49" presetID="10" presetClass="entr" presetSubtype="0" fill="hold" nodeType="withEffect">
                                  <p:stCondLst>
                                    <p:cond delay="0"/>
                                  </p:stCondLst>
                                  <p:childTnLst>
                                    <p:set>
                                      <p:cBhvr>
                                        <p:cTn id="50" dur="1" fill="hold">
                                          <p:stCondLst>
                                            <p:cond delay="0"/>
                                          </p:stCondLst>
                                        </p:cTn>
                                        <p:tgtEl>
                                          <p:spTgt spid="3125"/>
                                        </p:tgtEl>
                                        <p:attrNameLst>
                                          <p:attrName>style.visibility</p:attrName>
                                        </p:attrNameLst>
                                      </p:cBhvr>
                                      <p:to>
                                        <p:strVal val="visible"/>
                                      </p:to>
                                    </p:set>
                                    <p:animEffect transition="in" filter="fade">
                                      <p:cBhvr>
                                        <p:cTn id="51" dur="1000"/>
                                        <p:tgtEl>
                                          <p:spTgt spid="31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14"/>
                                        </p:tgtEl>
                                        <p:attrNameLst>
                                          <p:attrName>style.visibility</p:attrName>
                                        </p:attrNameLst>
                                      </p:cBhvr>
                                      <p:to>
                                        <p:strVal val="visible"/>
                                      </p:to>
                                    </p:set>
                                    <p:animEffect transition="in" filter="fade">
                                      <p:cBhvr>
                                        <p:cTn id="56" dur="1000"/>
                                        <p:tgtEl>
                                          <p:spTgt spid="3114"/>
                                        </p:tgtEl>
                                      </p:cBhvr>
                                    </p:animEffect>
                                  </p:childTnLst>
                                </p:cTn>
                              </p:par>
                              <p:par>
                                <p:cTn id="57" presetID="10" presetClass="entr" presetSubtype="0" fill="hold" nodeType="withEffect">
                                  <p:stCondLst>
                                    <p:cond delay="0"/>
                                  </p:stCondLst>
                                  <p:childTnLst>
                                    <p:set>
                                      <p:cBhvr>
                                        <p:cTn id="58" dur="1" fill="hold">
                                          <p:stCondLst>
                                            <p:cond delay="0"/>
                                          </p:stCondLst>
                                        </p:cTn>
                                        <p:tgtEl>
                                          <p:spTgt spid="3128"/>
                                        </p:tgtEl>
                                        <p:attrNameLst>
                                          <p:attrName>style.visibility</p:attrName>
                                        </p:attrNameLst>
                                      </p:cBhvr>
                                      <p:to>
                                        <p:strVal val="visible"/>
                                      </p:to>
                                    </p:set>
                                    <p:animEffect transition="in" filter="fade">
                                      <p:cBhvr>
                                        <p:cTn id="59" dur="1000"/>
                                        <p:tgtEl>
                                          <p:spTgt spid="3128"/>
                                        </p:tgtEl>
                                      </p:cBhvr>
                                    </p:animEffect>
                                  </p:childTnLst>
                                </p:cTn>
                              </p:par>
                              <p:par>
                                <p:cTn id="60" presetID="10" presetClass="entr" presetSubtype="0" fill="hold" nodeType="withEffect">
                                  <p:stCondLst>
                                    <p:cond delay="0"/>
                                  </p:stCondLst>
                                  <p:childTnLst>
                                    <p:set>
                                      <p:cBhvr>
                                        <p:cTn id="61" dur="1" fill="hold">
                                          <p:stCondLst>
                                            <p:cond delay="0"/>
                                          </p:stCondLst>
                                        </p:cTn>
                                        <p:tgtEl>
                                          <p:spTgt spid="3097"/>
                                        </p:tgtEl>
                                        <p:attrNameLst>
                                          <p:attrName>style.visibility</p:attrName>
                                        </p:attrNameLst>
                                      </p:cBhvr>
                                      <p:to>
                                        <p:strVal val="visible"/>
                                      </p:to>
                                    </p:set>
                                    <p:animEffect transition="in" filter="fade">
                                      <p:cBhvr>
                                        <p:cTn id="62" dur="1000"/>
                                        <p:tgtEl>
                                          <p:spTgt spid="309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98"/>
                                        </p:tgtEl>
                                        <p:attrNameLst>
                                          <p:attrName>style.visibility</p:attrName>
                                        </p:attrNameLst>
                                      </p:cBhvr>
                                      <p:to>
                                        <p:strVal val="visible"/>
                                      </p:to>
                                    </p:set>
                                    <p:animEffect transition="in" filter="fade">
                                      <p:cBhvr>
                                        <p:cTn id="67" dur="1000"/>
                                        <p:tgtEl>
                                          <p:spTgt spid="3098"/>
                                        </p:tgtEl>
                                      </p:cBhvr>
                                    </p:animEffect>
                                  </p:childTnLst>
                                </p:cTn>
                              </p:par>
                              <p:par>
                                <p:cTn id="68" presetID="10" presetClass="entr" presetSubtype="0" fill="hold" nodeType="withEffect">
                                  <p:stCondLst>
                                    <p:cond delay="0"/>
                                  </p:stCondLst>
                                  <p:childTnLst>
                                    <p:set>
                                      <p:cBhvr>
                                        <p:cTn id="69" dur="1" fill="hold">
                                          <p:stCondLst>
                                            <p:cond delay="0"/>
                                          </p:stCondLst>
                                        </p:cTn>
                                        <p:tgtEl>
                                          <p:spTgt spid="3115"/>
                                        </p:tgtEl>
                                        <p:attrNameLst>
                                          <p:attrName>style.visibility</p:attrName>
                                        </p:attrNameLst>
                                      </p:cBhvr>
                                      <p:to>
                                        <p:strVal val="visible"/>
                                      </p:to>
                                    </p:set>
                                    <p:animEffect transition="in" filter="fade">
                                      <p:cBhvr>
                                        <p:cTn id="70" dur="1000"/>
                                        <p:tgtEl>
                                          <p:spTgt spid="3115"/>
                                        </p:tgtEl>
                                      </p:cBhvr>
                                    </p:animEffect>
                                  </p:childTnLst>
                                </p:cTn>
                              </p:par>
                              <p:par>
                                <p:cTn id="71" presetID="10" presetClass="entr" presetSubtype="0" fill="hold" nodeType="withEffect">
                                  <p:stCondLst>
                                    <p:cond delay="0"/>
                                  </p:stCondLst>
                                  <p:childTnLst>
                                    <p:set>
                                      <p:cBhvr>
                                        <p:cTn id="72" dur="1" fill="hold">
                                          <p:stCondLst>
                                            <p:cond delay="0"/>
                                          </p:stCondLst>
                                        </p:cTn>
                                        <p:tgtEl>
                                          <p:spTgt spid="3137"/>
                                        </p:tgtEl>
                                        <p:attrNameLst>
                                          <p:attrName>style.visibility</p:attrName>
                                        </p:attrNameLst>
                                      </p:cBhvr>
                                      <p:to>
                                        <p:strVal val="visible"/>
                                      </p:to>
                                    </p:set>
                                    <p:animEffect transition="in" filter="fade">
                                      <p:cBhvr>
                                        <p:cTn id="73" dur="1000"/>
                                        <p:tgtEl>
                                          <p:spTgt spid="3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127"/>
          <p:cNvSpPr/>
          <p:nvPr/>
        </p:nvSpPr>
        <p:spPr>
          <a:xfrm>
            <a:off x="3387450" y="3293425"/>
            <a:ext cx="2369100" cy="11538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5" name="Google Shape;3145;p127"/>
          <p:cNvSpPr/>
          <p:nvPr/>
        </p:nvSpPr>
        <p:spPr>
          <a:xfrm>
            <a:off x="5674650" y="1643250"/>
            <a:ext cx="2369100" cy="1153800"/>
          </a:xfrm>
          <a:prstGeom prst="roundRect">
            <a:avLst>
              <a:gd name="adj" fmla="val 16667"/>
            </a:avLst>
          </a:prstGeom>
          <a:solidFill>
            <a:schemeClr val="lt2"/>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6" name="Google Shape;3146;p127"/>
          <p:cNvSpPr/>
          <p:nvPr/>
        </p:nvSpPr>
        <p:spPr>
          <a:xfrm>
            <a:off x="1203675" y="1643250"/>
            <a:ext cx="2369100" cy="1153800"/>
          </a:xfrm>
          <a:prstGeom prst="roundRect">
            <a:avLst>
              <a:gd name="adj" fmla="val 16667"/>
            </a:avLst>
          </a:prstGeom>
          <a:solidFill>
            <a:schemeClr val="accent4"/>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7" name="Google Shape;3147;p127"/>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148" name="Google Shape;3148;p127"/>
          <p:cNvSpPr/>
          <p:nvPr/>
        </p:nvSpPr>
        <p:spPr>
          <a:xfrm>
            <a:off x="4220835" y="2754050"/>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9" name="Google Shape;3149;p127"/>
          <p:cNvSpPr txBox="1"/>
          <p:nvPr/>
        </p:nvSpPr>
        <p:spPr>
          <a:xfrm>
            <a:off x="5941350" y="2098200"/>
            <a:ext cx="1835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Mercury is the</a:t>
            </a:r>
            <a:endParaRPr>
              <a:solidFill>
                <a:schemeClr val="lt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Smallest planet</a:t>
            </a:r>
            <a:endParaRPr>
              <a:solidFill>
                <a:schemeClr val="lt1"/>
              </a:solidFill>
              <a:latin typeface="Open Sans"/>
              <a:ea typeface="Open Sans"/>
              <a:cs typeface="Open Sans"/>
              <a:sym typeface="Open Sans"/>
            </a:endParaRPr>
          </a:p>
          <a:p>
            <a:pPr marL="0" lvl="0" indent="0" algn="ct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3150" name="Google Shape;3150;p127"/>
          <p:cNvSpPr txBox="1"/>
          <p:nvPr/>
        </p:nvSpPr>
        <p:spPr>
          <a:xfrm>
            <a:off x="1469625" y="2104774"/>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Neptune is very far away from Earth</a:t>
            </a:r>
            <a:endParaRPr>
              <a:solidFill>
                <a:schemeClr val="lt1"/>
              </a:solidFill>
              <a:latin typeface="Open Sans"/>
              <a:ea typeface="Open Sans"/>
              <a:cs typeface="Open Sans"/>
              <a:sym typeface="Open Sans"/>
            </a:endParaRPr>
          </a:p>
        </p:txBody>
      </p:sp>
      <p:sp>
        <p:nvSpPr>
          <p:cNvPr id="3151" name="Google Shape;3151;p127"/>
          <p:cNvSpPr txBox="1"/>
          <p:nvPr/>
        </p:nvSpPr>
        <p:spPr>
          <a:xfrm>
            <a:off x="3653400" y="3763299"/>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 biggest planet</a:t>
            </a:r>
            <a:endParaRPr>
              <a:solidFill>
                <a:schemeClr val="lt1"/>
              </a:solidFill>
              <a:latin typeface="Open Sans"/>
              <a:ea typeface="Open Sans"/>
              <a:cs typeface="Open Sans"/>
              <a:sym typeface="Open Sans"/>
            </a:endParaRPr>
          </a:p>
        </p:txBody>
      </p:sp>
      <p:sp>
        <p:nvSpPr>
          <p:cNvPr id="3152" name="Google Shape;3152;p127"/>
          <p:cNvSpPr txBox="1"/>
          <p:nvPr/>
        </p:nvSpPr>
        <p:spPr>
          <a:xfrm>
            <a:off x="1469625" y="179626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Neptune</a:t>
            </a:r>
            <a:endParaRPr sz="1800">
              <a:solidFill>
                <a:schemeClr val="lt1"/>
              </a:solidFill>
              <a:latin typeface="Open Sans ExtraBold"/>
              <a:ea typeface="Open Sans ExtraBold"/>
              <a:cs typeface="Open Sans ExtraBold"/>
              <a:sym typeface="Open Sans ExtraBold"/>
            </a:endParaRPr>
          </a:p>
        </p:txBody>
      </p:sp>
      <p:sp>
        <p:nvSpPr>
          <p:cNvPr id="3153" name="Google Shape;3153;p127"/>
          <p:cNvSpPr txBox="1"/>
          <p:nvPr/>
        </p:nvSpPr>
        <p:spPr>
          <a:xfrm>
            <a:off x="5941350" y="1795234"/>
            <a:ext cx="18357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Mercury</a:t>
            </a:r>
            <a:endParaRPr sz="1800">
              <a:solidFill>
                <a:schemeClr val="lt1"/>
              </a:solidFill>
              <a:latin typeface="Open Sans ExtraBold"/>
              <a:ea typeface="Open Sans ExtraBold"/>
              <a:cs typeface="Open Sans ExtraBold"/>
              <a:sym typeface="Open Sans ExtraBold"/>
            </a:endParaRPr>
          </a:p>
        </p:txBody>
      </p:sp>
      <p:sp>
        <p:nvSpPr>
          <p:cNvPr id="3154" name="Google Shape;3154;p127"/>
          <p:cNvSpPr txBox="1"/>
          <p:nvPr/>
        </p:nvSpPr>
        <p:spPr>
          <a:xfrm>
            <a:off x="3653400" y="344807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Jupiter</a:t>
            </a:r>
            <a:endParaRPr sz="1800">
              <a:solidFill>
                <a:schemeClr val="lt1"/>
              </a:solidFill>
              <a:latin typeface="Open Sans ExtraBold"/>
              <a:ea typeface="Open Sans ExtraBold"/>
              <a:cs typeface="Open Sans ExtraBold"/>
              <a:sym typeface="Open Sans ExtraBold"/>
            </a:endParaRPr>
          </a:p>
        </p:txBody>
      </p:sp>
      <p:grpSp>
        <p:nvGrpSpPr>
          <p:cNvPr id="3155" name="Google Shape;3155;p127"/>
          <p:cNvGrpSpPr/>
          <p:nvPr/>
        </p:nvGrpSpPr>
        <p:grpSpPr>
          <a:xfrm>
            <a:off x="2036984" y="1120397"/>
            <a:ext cx="702483" cy="702437"/>
            <a:chOff x="3119606" y="1863572"/>
            <a:chExt cx="702483" cy="702437"/>
          </a:xfrm>
        </p:grpSpPr>
        <p:sp>
          <p:nvSpPr>
            <p:cNvPr id="3156" name="Google Shape;3156;p127"/>
            <p:cNvSpPr/>
            <p:nvPr/>
          </p:nvSpPr>
          <p:spPr>
            <a:xfrm>
              <a:off x="3119606" y="1863572"/>
              <a:ext cx="702483" cy="702437"/>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7" name="Google Shape;3157;p127"/>
            <p:cNvSpPr/>
            <p:nvPr/>
          </p:nvSpPr>
          <p:spPr>
            <a:xfrm>
              <a:off x="3300299" y="2058038"/>
              <a:ext cx="328514" cy="32647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127"/>
          <p:cNvSpPr/>
          <p:nvPr/>
        </p:nvSpPr>
        <p:spPr>
          <a:xfrm>
            <a:off x="4395047" y="2967977"/>
            <a:ext cx="331128" cy="306029"/>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127"/>
          <p:cNvGrpSpPr/>
          <p:nvPr/>
        </p:nvGrpSpPr>
        <p:grpSpPr>
          <a:xfrm>
            <a:off x="6508035" y="1120397"/>
            <a:ext cx="702329" cy="702437"/>
            <a:chOff x="5322193" y="1873009"/>
            <a:chExt cx="702329" cy="702437"/>
          </a:xfrm>
        </p:grpSpPr>
        <p:sp>
          <p:nvSpPr>
            <p:cNvPr id="3160" name="Google Shape;3160;p127"/>
            <p:cNvSpPr/>
            <p:nvPr/>
          </p:nvSpPr>
          <p:spPr>
            <a:xfrm>
              <a:off x="5322193" y="1873009"/>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161" name="Google Shape;3161;p127"/>
            <p:cNvGrpSpPr/>
            <p:nvPr/>
          </p:nvGrpSpPr>
          <p:grpSpPr>
            <a:xfrm>
              <a:off x="5511294" y="2062925"/>
              <a:ext cx="324122" cy="326474"/>
              <a:chOff x="-1700225" y="2768875"/>
              <a:chExt cx="291450" cy="292225"/>
            </a:xfrm>
          </p:grpSpPr>
          <p:sp>
            <p:nvSpPr>
              <p:cNvPr id="3162" name="Google Shape;3162;p12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2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2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2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2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2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47"/>
                                        </p:tgtEl>
                                        <p:attrNameLst>
                                          <p:attrName>style.visibility</p:attrName>
                                        </p:attrNameLst>
                                      </p:cBhvr>
                                      <p:to>
                                        <p:strVal val="visible"/>
                                      </p:to>
                                    </p:set>
                                    <p:anim calcmode="lin" valueType="num">
                                      <p:cBhvr additive="base">
                                        <p:cTn id="7" dur="1000"/>
                                        <p:tgtEl>
                                          <p:spTgt spid="3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6"/>
                                        </p:tgtEl>
                                        <p:attrNameLst>
                                          <p:attrName>style.visibility</p:attrName>
                                        </p:attrNameLst>
                                      </p:cBhvr>
                                      <p:to>
                                        <p:strVal val="visible"/>
                                      </p:to>
                                    </p:set>
                                    <p:animEffect transition="in" filter="fade">
                                      <p:cBhvr>
                                        <p:cTn id="12" dur="1000"/>
                                        <p:tgtEl>
                                          <p:spTgt spid="3146"/>
                                        </p:tgtEl>
                                      </p:cBhvr>
                                    </p:animEffect>
                                  </p:childTnLst>
                                </p:cTn>
                              </p:par>
                              <p:par>
                                <p:cTn id="13" presetID="10" presetClass="entr" presetSubtype="0" fill="hold" nodeType="withEffect">
                                  <p:stCondLst>
                                    <p:cond delay="0"/>
                                  </p:stCondLst>
                                  <p:childTnLst>
                                    <p:set>
                                      <p:cBhvr>
                                        <p:cTn id="14" dur="1" fill="hold">
                                          <p:stCondLst>
                                            <p:cond delay="0"/>
                                          </p:stCondLst>
                                        </p:cTn>
                                        <p:tgtEl>
                                          <p:spTgt spid="3150"/>
                                        </p:tgtEl>
                                        <p:attrNameLst>
                                          <p:attrName>style.visibility</p:attrName>
                                        </p:attrNameLst>
                                      </p:cBhvr>
                                      <p:to>
                                        <p:strVal val="visible"/>
                                      </p:to>
                                    </p:set>
                                    <p:animEffect transition="in" filter="fade">
                                      <p:cBhvr>
                                        <p:cTn id="15" dur="1000"/>
                                        <p:tgtEl>
                                          <p:spTgt spid="3150"/>
                                        </p:tgtEl>
                                      </p:cBhvr>
                                    </p:animEffect>
                                  </p:childTnLst>
                                </p:cTn>
                              </p:par>
                              <p:par>
                                <p:cTn id="16" presetID="10" presetClass="entr" presetSubtype="0" fill="hold" nodeType="withEffect">
                                  <p:stCondLst>
                                    <p:cond delay="0"/>
                                  </p:stCondLst>
                                  <p:childTnLst>
                                    <p:set>
                                      <p:cBhvr>
                                        <p:cTn id="17" dur="1" fill="hold">
                                          <p:stCondLst>
                                            <p:cond delay="0"/>
                                          </p:stCondLst>
                                        </p:cTn>
                                        <p:tgtEl>
                                          <p:spTgt spid="3152"/>
                                        </p:tgtEl>
                                        <p:attrNameLst>
                                          <p:attrName>style.visibility</p:attrName>
                                        </p:attrNameLst>
                                      </p:cBhvr>
                                      <p:to>
                                        <p:strVal val="visible"/>
                                      </p:to>
                                    </p:set>
                                    <p:animEffect transition="in" filter="fade">
                                      <p:cBhvr>
                                        <p:cTn id="18" dur="1000"/>
                                        <p:tgtEl>
                                          <p:spTgt spid="3152"/>
                                        </p:tgtEl>
                                      </p:cBhvr>
                                    </p:animEffect>
                                  </p:childTnLst>
                                </p:cTn>
                              </p:par>
                              <p:par>
                                <p:cTn id="19" presetID="10" presetClass="entr" presetSubtype="0" fill="hold" nodeType="withEffect">
                                  <p:stCondLst>
                                    <p:cond delay="0"/>
                                  </p:stCondLst>
                                  <p:childTnLst>
                                    <p:set>
                                      <p:cBhvr>
                                        <p:cTn id="20" dur="1" fill="hold">
                                          <p:stCondLst>
                                            <p:cond delay="0"/>
                                          </p:stCondLst>
                                        </p:cTn>
                                        <p:tgtEl>
                                          <p:spTgt spid="3155"/>
                                        </p:tgtEl>
                                        <p:attrNameLst>
                                          <p:attrName>style.visibility</p:attrName>
                                        </p:attrNameLst>
                                      </p:cBhvr>
                                      <p:to>
                                        <p:strVal val="visible"/>
                                      </p:to>
                                    </p:set>
                                    <p:animEffect transition="in" filter="fade">
                                      <p:cBhvr>
                                        <p:cTn id="21" dur="1000"/>
                                        <p:tgtEl>
                                          <p:spTgt spid="3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44"/>
                                        </p:tgtEl>
                                        <p:attrNameLst>
                                          <p:attrName>style.visibility</p:attrName>
                                        </p:attrNameLst>
                                      </p:cBhvr>
                                      <p:to>
                                        <p:strVal val="visible"/>
                                      </p:to>
                                    </p:set>
                                    <p:animEffect transition="in" filter="fade">
                                      <p:cBhvr>
                                        <p:cTn id="26" dur="1000"/>
                                        <p:tgtEl>
                                          <p:spTgt spid="3144"/>
                                        </p:tgtEl>
                                      </p:cBhvr>
                                    </p:animEffect>
                                  </p:childTnLst>
                                </p:cTn>
                              </p:par>
                              <p:par>
                                <p:cTn id="27" presetID="10" presetClass="entr" presetSubtype="0" fill="hold" nodeType="withEffect">
                                  <p:stCondLst>
                                    <p:cond delay="0"/>
                                  </p:stCondLst>
                                  <p:childTnLst>
                                    <p:set>
                                      <p:cBhvr>
                                        <p:cTn id="28" dur="1" fill="hold">
                                          <p:stCondLst>
                                            <p:cond delay="0"/>
                                          </p:stCondLst>
                                        </p:cTn>
                                        <p:tgtEl>
                                          <p:spTgt spid="3148"/>
                                        </p:tgtEl>
                                        <p:attrNameLst>
                                          <p:attrName>style.visibility</p:attrName>
                                        </p:attrNameLst>
                                      </p:cBhvr>
                                      <p:to>
                                        <p:strVal val="visible"/>
                                      </p:to>
                                    </p:set>
                                    <p:animEffect transition="in" filter="fade">
                                      <p:cBhvr>
                                        <p:cTn id="29" dur="1000"/>
                                        <p:tgtEl>
                                          <p:spTgt spid="3148"/>
                                        </p:tgtEl>
                                      </p:cBhvr>
                                    </p:animEffect>
                                  </p:childTnLst>
                                </p:cTn>
                              </p:par>
                              <p:par>
                                <p:cTn id="30" presetID="10" presetClass="entr" presetSubtype="0" fill="hold" nodeType="with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fade">
                                      <p:cBhvr>
                                        <p:cTn id="32" dur="1000"/>
                                        <p:tgtEl>
                                          <p:spTgt spid="3151"/>
                                        </p:tgtEl>
                                      </p:cBhvr>
                                    </p:animEffect>
                                  </p:childTnLst>
                                </p:cTn>
                              </p:par>
                              <p:par>
                                <p:cTn id="33" presetID="10" presetClass="entr" presetSubtype="0" fill="hold" nodeType="withEffect">
                                  <p:stCondLst>
                                    <p:cond delay="0"/>
                                  </p:stCondLst>
                                  <p:childTnLst>
                                    <p:set>
                                      <p:cBhvr>
                                        <p:cTn id="34" dur="1" fill="hold">
                                          <p:stCondLst>
                                            <p:cond delay="0"/>
                                          </p:stCondLst>
                                        </p:cTn>
                                        <p:tgtEl>
                                          <p:spTgt spid="3154"/>
                                        </p:tgtEl>
                                        <p:attrNameLst>
                                          <p:attrName>style.visibility</p:attrName>
                                        </p:attrNameLst>
                                      </p:cBhvr>
                                      <p:to>
                                        <p:strVal val="visible"/>
                                      </p:to>
                                    </p:set>
                                    <p:animEffect transition="in" filter="fade">
                                      <p:cBhvr>
                                        <p:cTn id="35" dur="1000"/>
                                        <p:tgtEl>
                                          <p:spTgt spid="3154"/>
                                        </p:tgtEl>
                                      </p:cBhvr>
                                    </p:animEffect>
                                  </p:childTnLst>
                                </p:cTn>
                              </p:par>
                              <p:par>
                                <p:cTn id="36" presetID="10" presetClass="entr" presetSubtype="0" fill="hold" nodeType="withEffect">
                                  <p:stCondLst>
                                    <p:cond delay="0"/>
                                  </p:stCondLst>
                                  <p:childTnLst>
                                    <p:set>
                                      <p:cBhvr>
                                        <p:cTn id="37" dur="1" fill="hold">
                                          <p:stCondLst>
                                            <p:cond delay="0"/>
                                          </p:stCondLst>
                                        </p:cTn>
                                        <p:tgtEl>
                                          <p:spTgt spid="3158"/>
                                        </p:tgtEl>
                                        <p:attrNameLst>
                                          <p:attrName>style.visibility</p:attrName>
                                        </p:attrNameLst>
                                      </p:cBhvr>
                                      <p:to>
                                        <p:strVal val="visible"/>
                                      </p:to>
                                    </p:set>
                                    <p:animEffect transition="in" filter="fade">
                                      <p:cBhvr>
                                        <p:cTn id="38" dur="1000"/>
                                        <p:tgtEl>
                                          <p:spTgt spid="31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45"/>
                                        </p:tgtEl>
                                        <p:attrNameLst>
                                          <p:attrName>style.visibility</p:attrName>
                                        </p:attrNameLst>
                                      </p:cBhvr>
                                      <p:to>
                                        <p:strVal val="visible"/>
                                      </p:to>
                                    </p:set>
                                    <p:animEffect transition="in" filter="fade">
                                      <p:cBhvr>
                                        <p:cTn id="43" dur="1000"/>
                                        <p:tgtEl>
                                          <p:spTgt spid="3145"/>
                                        </p:tgtEl>
                                      </p:cBhvr>
                                    </p:animEffect>
                                  </p:childTnLst>
                                </p:cTn>
                              </p:par>
                              <p:par>
                                <p:cTn id="44" presetID="10" presetClass="entr" presetSubtype="0" fill="hold" nodeType="withEffect">
                                  <p:stCondLst>
                                    <p:cond delay="0"/>
                                  </p:stCondLst>
                                  <p:childTnLst>
                                    <p:set>
                                      <p:cBhvr>
                                        <p:cTn id="45" dur="1" fill="hold">
                                          <p:stCondLst>
                                            <p:cond delay="0"/>
                                          </p:stCondLst>
                                        </p:cTn>
                                        <p:tgtEl>
                                          <p:spTgt spid="3149"/>
                                        </p:tgtEl>
                                        <p:attrNameLst>
                                          <p:attrName>style.visibility</p:attrName>
                                        </p:attrNameLst>
                                      </p:cBhvr>
                                      <p:to>
                                        <p:strVal val="visible"/>
                                      </p:to>
                                    </p:set>
                                    <p:animEffect transition="in" filter="fade">
                                      <p:cBhvr>
                                        <p:cTn id="46" dur="1000"/>
                                        <p:tgtEl>
                                          <p:spTgt spid="3149"/>
                                        </p:tgtEl>
                                      </p:cBhvr>
                                    </p:animEffect>
                                  </p:childTnLst>
                                </p:cTn>
                              </p:par>
                              <p:par>
                                <p:cTn id="47" presetID="10" presetClass="entr" presetSubtype="0" fill="hold" nodeType="withEffect">
                                  <p:stCondLst>
                                    <p:cond delay="0"/>
                                  </p:stCondLst>
                                  <p:childTnLst>
                                    <p:set>
                                      <p:cBhvr>
                                        <p:cTn id="48" dur="1" fill="hold">
                                          <p:stCondLst>
                                            <p:cond delay="0"/>
                                          </p:stCondLst>
                                        </p:cTn>
                                        <p:tgtEl>
                                          <p:spTgt spid="3153"/>
                                        </p:tgtEl>
                                        <p:attrNameLst>
                                          <p:attrName>style.visibility</p:attrName>
                                        </p:attrNameLst>
                                      </p:cBhvr>
                                      <p:to>
                                        <p:strVal val="visible"/>
                                      </p:to>
                                    </p:set>
                                    <p:animEffect transition="in" filter="fade">
                                      <p:cBhvr>
                                        <p:cTn id="49" dur="1000"/>
                                        <p:tgtEl>
                                          <p:spTgt spid="3153"/>
                                        </p:tgtEl>
                                      </p:cBhvr>
                                    </p:animEffect>
                                  </p:childTnLst>
                                </p:cTn>
                              </p:par>
                              <p:par>
                                <p:cTn id="50" presetID="10" presetClass="entr" presetSubtype="0" fill="hold" nodeType="withEffect">
                                  <p:stCondLst>
                                    <p:cond delay="0"/>
                                  </p:stCondLst>
                                  <p:childTnLst>
                                    <p:set>
                                      <p:cBhvr>
                                        <p:cTn id="51" dur="1" fill="hold">
                                          <p:stCondLst>
                                            <p:cond delay="0"/>
                                          </p:stCondLst>
                                        </p:cTn>
                                        <p:tgtEl>
                                          <p:spTgt spid="3159"/>
                                        </p:tgtEl>
                                        <p:attrNameLst>
                                          <p:attrName>style.visibility</p:attrName>
                                        </p:attrNameLst>
                                      </p:cBhvr>
                                      <p:to>
                                        <p:strVal val="visible"/>
                                      </p:to>
                                    </p:set>
                                    <p:animEffect transition="in" filter="fade">
                                      <p:cBhvr>
                                        <p:cTn id="52" dur="1000"/>
                                        <p:tgtEl>
                                          <p:spTgt spid="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133"/>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App</a:t>
            </a:r>
            <a:endParaRPr/>
          </a:p>
        </p:txBody>
      </p:sp>
      <p:sp>
        <p:nvSpPr>
          <p:cNvPr id="3312" name="Google Shape;3312;p133"/>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sp>
        <p:nvSpPr>
          <p:cNvPr id="3313" name="Google Shape;3313;p133"/>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4" name="Google Shape;3314;p133"/>
          <p:cNvPicPr preferRelativeResize="0"/>
          <p:nvPr/>
        </p:nvPicPr>
        <p:blipFill rotWithShape="1">
          <a:blip r:embed="rId3">
            <a:alphaModFix/>
          </a:blip>
          <a:srcRect l="330" t="7807" r="63776" b="10097"/>
          <a:stretch/>
        </p:blipFill>
        <p:spPr>
          <a:xfrm>
            <a:off x="1470100" y="1178950"/>
            <a:ext cx="2136000" cy="2760300"/>
          </a:xfrm>
          <a:prstGeom prst="roundRect">
            <a:avLst>
              <a:gd name="adj" fmla="val 460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fade">
                                      <p:cBhvr>
                                        <p:cTn id="7" dur="1000"/>
                                        <p:tgtEl>
                                          <p:spTgt spid="3311"/>
                                        </p:tgtEl>
                                      </p:cBhvr>
                                    </p:animEffect>
                                  </p:childTnLst>
                                </p:cTn>
                              </p:par>
                              <p:par>
                                <p:cTn id="8" presetID="10" presetClass="entr" presetSubtype="0" fill="hold" nodeType="withEffect">
                                  <p:stCondLst>
                                    <p:cond delay="0"/>
                                  </p:stCondLst>
                                  <p:childTnLst>
                                    <p:set>
                                      <p:cBhvr>
                                        <p:cTn id="9" dur="1" fill="hold">
                                          <p:stCondLst>
                                            <p:cond delay="0"/>
                                          </p:stCondLst>
                                        </p:cTn>
                                        <p:tgtEl>
                                          <p:spTgt spid="3312"/>
                                        </p:tgtEl>
                                        <p:attrNameLst>
                                          <p:attrName>style.visibility</p:attrName>
                                        </p:attrNameLst>
                                      </p:cBhvr>
                                      <p:to>
                                        <p:strVal val="visible"/>
                                      </p:to>
                                    </p:set>
                                    <p:animEffect transition="in" filter="fade">
                                      <p:cBhvr>
                                        <p:cTn id="10" dur="1000"/>
                                        <p:tgtEl>
                                          <p:spTgt spid="33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13"/>
                                        </p:tgtEl>
                                        <p:attrNameLst>
                                          <p:attrName>style.visibility</p:attrName>
                                        </p:attrNameLst>
                                      </p:cBhvr>
                                      <p:to>
                                        <p:strVal val="visible"/>
                                      </p:to>
                                    </p:set>
                                    <p:anim calcmode="lin" valueType="num">
                                      <p:cBhvr additive="base">
                                        <p:cTn id="15" dur="1000"/>
                                        <p:tgtEl>
                                          <p:spTgt spid="3313"/>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14"/>
                                        </p:tgtEl>
                                        <p:attrNameLst>
                                          <p:attrName>style.visibility</p:attrName>
                                        </p:attrNameLst>
                                      </p:cBhvr>
                                      <p:to>
                                        <p:strVal val="visible"/>
                                      </p:to>
                                    </p:set>
                                    <p:animEffect transition="in" filter="fade">
                                      <p:cBhvr>
                                        <p:cTn id="18" dur="1000"/>
                                        <p:tgtEl>
                                          <p:spTgt spid="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34"/>
          <p:cNvSpPr/>
          <p:nvPr/>
        </p:nvSpPr>
        <p:spPr>
          <a:xfrm>
            <a:off x="5857446" y="956825"/>
            <a:ext cx="1723800" cy="3243300"/>
          </a:xfrm>
          <a:prstGeom prst="roundRect">
            <a:avLst>
              <a:gd name="adj" fmla="val 92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34"/>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Web</a:t>
            </a:r>
            <a:endParaRPr/>
          </a:p>
        </p:txBody>
      </p:sp>
      <p:sp>
        <p:nvSpPr>
          <p:cNvPr id="3321" name="Google Shape;3321;p134"/>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pic>
        <p:nvPicPr>
          <p:cNvPr id="3322" name="Google Shape;3322;p134"/>
          <p:cNvPicPr preferRelativeResize="0"/>
          <p:nvPr/>
        </p:nvPicPr>
        <p:blipFill rotWithShape="1">
          <a:blip r:embed="rId3">
            <a:alphaModFix/>
          </a:blip>
          <a:srcRect l="3251" r="64746" b="3465"/>
          <a:stretch/>
        </p:blipFill>
        <p:spPr>
          <a:xfrm>
            <a:off x="5947146" y="1190183"/>
            <a:ext cx="1544400" cy="2726700"/>
          </a:xfrm>
          <a:prstGeom prst="roundRect">
            <a:avLst>
              <a:gd name="adj" fmla="val 5479"/>
            </a:avLst>
          </a:prstGeom>
          <a:noFill/>
          <a:ln>
            <a:noFill/>
          </a:ln>
        </p:spPr>
      </p:pic>
      <p:sp>
        <p:nvSpPr>
          <p:cNvPr id="3323" name="Google Shape;3323;p134"/>
          <p:cNvSpPr/>
          <p:nvPr/>
        </p:nvSpPr>
        <p:spPr>
          <a:xfrm>
            <a:off x="6405546" y="4014675"/>
            <a:ext cx="627600" cy="93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134"/>
          <p:cNvGrpSpPr/>
          <p:nvPr/>
        </p:nvGrpSpPr>
        <p:grpSpPr>
          <a:xfrm>
            <a:off x="6446364" y="1069000"/>
            <a:ext cx="545964" cy="35700"/>
            <a:chOff x="6282342" y="1069000"/>
            <a:chExt cx="545964" cy="35700"/>
          </a:xfrm>
        </p:grpSpPr>
        <p:sp>
          <p:nvSpPr>
            <p:cNvPr id="3325" name="Google Shape;3325;p134"/>
            <p:cNvSpPr/>
            <p:nvPr/>
          </p:nvSpPr>
          <p:spPr>
            <a:xfrm>
              <a:off x="6368406" y="1069000"/>
              <a:ext cx="4599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34"/>
            <p:cNvSpPr/>
            <p:nvPr/>
          </p:nvSpPr>
          <p:spPr>
            <a:xfrm>
              <a:off x="6282342" y="1069000"/>
              <a:ext cx="540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0"/>
                                        </p:tgtEl>
                                        <p:attrNameLst>
                                          <p:attrName>style.visibility</p:attrName>
                                        </p:attrNameLst>
                                      </p:cBhvr>
                                      <p:to>
                                        <p:strVal val="visible"/>
                                      </p:to>
                                    </p:set>
                                    <p:animEffect transition="in" filter="fade">
                                      <p:cBhvr>
                                        <p:cTn id="7" dur="1000"/>
                                        <p:tgtEl>
                                          <p:spTgt spid="3320"/>
                                        </p:tgtEl>
                                      </p:cBhvr>
                                    </p:animEffect>
                                  </p:childTnLst>
                                </p:cTn>
                              </p:par>
                              <p:par>
                                <p:cTn id="8" presetID="10" presetClass="entr" presetSubtype="0" fill="hold" nodeType="withEffect">
                                  <p:stCondLst>
                                    <p:cond delay="0"/>
                                  </p:stCondLst>
                                  <p:childTnLst>
                                    <p:set>
                                      <p:cBhvr>
                                        <p:cTn id="9" dur="1" fill="hold">
                                          <p:stCondLst>
                                            <p:cond delay="0"/>
                                          </p:stCondLst>
                                        </p:cTn>
                                        <p:tgtEl>
                                          <p:spTgt spid="3321"/>
                                        </p:tgtEl>
                                        <p:attrNameLst>
                                          <p:attrName>style.visibility</p:attrName>
                                        </p:attrNameLst>
                                      </p:cBhvr>
                                      <p:to>
                                        <p:strVal val="visible"/>
                                      </p:to>
                                    </p:set>
                                    <p:animEffect transition="in" filter="fade">
                                      <p:cBhvr>
                                        <p:cTn id="10" dur="1000"/>
                                        <p:tgtEl>
                                          <p:spTgt spid="33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319"/>
                                        </p:tgtEl>
                                        <p:attrNameLst>
                                          <p:attrName>style.visibility</p:attrName>
                                        </p:attrNameLst>
                                      </p:cBhvr>
                                      <p:to>
                                        <p:strVal val="visible"/>
                                      </p:to>
                                    </p:set>
                                    <p:anim calcmode="lin" valueType="num">
                                      <p:cBhvr additive="base">
                                        <p:cTn id="15" dur="1000"/>
                                        <p:tgtEl>
                                          <p:spTgt spid="331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22"/>
                                        </p:tgtEl>
                                        <p:attrNameLst>
                                          <p:attrName>style.visibility</p:attrName>
                                        </p:attrNameLst>
                                      </p:cBhvr>
                                      <p:to>
                                        <p:strVal val="visible"/>
                                      </p:to>
                                    </p:set>
                                    <p:animEffect transition="in" filter="fade">
                                      <p:cBhvr>
                                        <p:cTn id="18" dur="1000"/>
                                        <p:tgtEl>
                                          <p:spTgt spid="3322"/>
                                        </p:tgtEl>
                                      </p:cBhvr>
                                    </p:animEffect>
                                  </p:childTnLst>
                                </p:cTn>
                              </p:par>
                              <p:par>
                                <p:cTn id="19" presetID="10" presetClass="entr" presetSubtype="0" fill="hold" nodeType="withEffect">
                                  <p:stCondLst>
                                    <p:cond delay="0"/>
                                  </p:stCondLst>
                                  <p:childTnLst>
                                    <p:set>
                                      <p:cBhvr>
                                        <p:cTn id="20" dur="1" fill="hold">
                                          <p:stCondLst>
                                            <p:cond delay="0"/>
                                          </p:stCondLst>
                                        </p:cTn>
                                        <p:tgtEl>
                                          <p:spTgt spid="3323"/>
                                        </p:tgtEl>
                                        <p:attrNameLst>
                                          <p:attrName>style.visibility</p:attrName>
                                        </p:attrNameLst>
                                      </p:cBhvr>
                                      <p:to>
                                        <p:strVal val="visible"/>
                                      </p:to>
                                    </p:set>
                                    <p:animEffect transition="in" filter="fade">
                                      <p:cBhvr>
                                        <p:cTn id="21" dur="1000"/>
                                        <p:tgtEl>
                                          <p:spTgt spid="3323"/>
                                        </p:tgtEl>
                                      </p:cBhvr>
                                    </p:animEffect>
                                  </p:childTnLst>
                                </p:cTn>
                              </p:par>
                              <p:par>
                                <p:cTn id="22" presetID="10" presetClass="entr" presetSubtype="0" fill="hold" nodeType="withEffect">
                                  <p:stCondLst>
                                    <p:cond delay="0"/>
                                  </p:stCondLst>
                                  <p:childTnLst>
                                    <p:set>
                                      <p:cBhvr>
                                        <p:cTn id="23" dur="1" fill="hold">
                                          <p:stCondLst>
                                            <p:cond delay="0"/>
                                          </p:stCondLst>
                                        </p:cTn>
                                        <p:tgtEl>
                                          <p:spTgt spid="3324"/>
                                        </p:tgtEl>
                                        <p:attrNameLst>
                                          <p:attrName>style.visibility</p:attrName>
                                        </p:attrNameLst>
                                      </p:cBhvr>
                                      <p:to>
                                        <p:strVal val="visible"/>
                                      </p:to>
                                    </p:set>
                                    <p:animEffect transition="in" filter="fade">
                                      <p:cBhvr>
                                        <p:cTn id="24"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35"/>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a:t>
            </a:r>
            <a:endParaRPr/>
          </a:p>
        </p:txBody>
      </p:sp>
      <p:sp>
        <p:nvSpPr>
          <p:cNvPr id="3332" name="Google Shape;3332;p135"/>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grpSp>
        <p:nvGrpSpPr>
          <p:cNvPr id="3333" name="Google Shape;3333;p135"/>
          <p:cNvGrpSpPr/>
          <p:nvPr/>
        </p:nvGrpSpPr>
        <p:grpSpPr>
          <a:xfrm>
            <a:off x="4148406" y="1066375"/>
            <a:ext cx="4461725" cy="3010745"/>
            <a:chOff x="1293506" y="2959057"/>
            <a:chExt cx="374730" cy="252870"/>
          </a:xfrm>
        </p:grpSpPr>
        <p:sp>
          <p:nvSpPr>
            <p:cNvPr id="3334" name="Google Shape;3334;p135"/>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35"/>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35"/>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5"/>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38" name="Google Shape;3338;p135"/>
          <p:cNvPicPr preferRelativeResize="0"/>
          <p:nvPr/>
        </p:nvPicPr>
        <p:blipFill rotWithShape="1">
          <a:blip r:embed="rId3">
            <a:alphaModFix/>
          </a:blip>
          <a:srcRect l="3652" r="3652"/>
          <a:stretch/>
        </p:blipFill>
        <p:spPr>
          <a:xfrm>
            <a:off x="4626969" y="1393250"/>
            <a:ext cx="3504600" cy="21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fade">
                                      <p:cBhvr>
                                        <p:cTn id="7" dur="1000"/>
                                        <p:tgtEl>
                                          <p:spTgt spid="3331"/>
                                        </p:tgtEl>
                                      </p:cBhvr>
                                    </p:animEffect>
                                  </p:childTnLst>
                                </p:cTn>
                              </p:par>
                              <p:par>
                                <p:cTn id="8" presetID="10" presetClass="entr" presetSubtype="0"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Effect transition="in" filter="fade">
                                      <p:cBhvr>
                                        <p:cTn id="10" dur="1000"/>
                                        <p:tgtEl>
                                          <p:spTgt spid="33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 calcmode="lin" valueType="num">
                                      <p:cBhvr additive="base">
                                        <p:cTn id="15" dur="1000"/>
                                        <p:tgtEl>
                                          <p:spTgt spid="333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338"/>
                                        </p:tgtEl>
                                        <p:attrNameLst>
                                          <p:attrName>style.visibility</p:attrName>
                                        </p:attrNameLst>
                                      </p:cBhvr>
                                      <p:to>
                                        <p:strVal val="visible"/>
                                      </p:to>
                                    </p:set>
                                    <p:animEffect transition="in" filter="fade">
                                      <p:cBhvr>
                                        <p:cTn id="18" dur="10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55"/>
        <p:cNvGrpSpPr/>
        <p:nvPr/>
      </p:nvGrpSpPr>
      <p:grpSpPr>
        <a:xfrm>
          <a:off x="0" y="0"/>
          <a:ext cx="0" cy="0"/>
          <a:chOff x="0" y="0"/>
          <a:chExt cx="0" cy="0"/>
        </a:xfrm>
      </p:grpSpPr>
      <p:sp>
        <p:nvSpPr>
          <p:cNvPr id="3456" name="Google Shape;3456;p138"/>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hlink"/>
                </a:solidFill>
                <a:uFill>
                  <a:noFill/>
                </a:uFill>
                <a:hlinkClick r:id="rId3"/>
              </a:rPr>
              <a:t>Setup and Settings Icon Pack</a:t>
            </a:r>
            <a:endParaRPr/>
          </a:p>
        </p:txBody>
      </p:sp>
      <p:sp>
        <p:nvSpPr>
          <p:cNvPr id="3457" name="Google Shape;3457;p138"/>
          <p:cNvSpPr/>
          <p:nvPr/>
        </p:nvSpPr>
        <p:spPr>
          <a:xfrm>
            <a:off x="2105013" y="1120401"/>
            <a:ext cx="440349" cy="440332"/>
          </a:xfrm>
          <a:custGeom>
            <a:avLst/>
            <a:gdLst/>
            <a:ahLst/>
            <a:cxnLst/>
            <a:rect l="l" t="t" r="r" b="b"/>
            <a:pathLst>
              <a:path w="25384" h="25383" extrusionOk="0">
                <a:moveTo>
                  <a:pt x="22656" y="1496"/>
                </a:moveTo>
                <a:cubicBezTo>
                  <a:pt x="23277" y="1496"/>
                  <a:pt x="23897" y="1910"/>
                  <a:pt x="23897" y="2738"/>
                </a:cubicBezTo>
                <a:lnTo>
                  <a:pt x="23897" y="3969"/>
                </a:lnTo>
                <a:lnTo>
                  <a:pt x="21414" y="3969"/>
                </a:lnTo>
                <a:lnTo>
                  <a:pt x="21414" y="2738"/>
                </a:lnTo>
                <a:cubicBezTo>
                  <a:pt x="21414" y="1910"/>
                  <a:pt x="22035" y="1496"/>
                  <a:pt x="22656" y="1496"/>
                </a:cubicBezTo>
                <a:close/>
                <a:moveTo>
                  <a:pt x="3990" y="21414"/>
                </a:moveTo>
                <a:lnTo>
                  <a:pt x="3990" y="22645"/>
                </a:lnTo>
                <a:cubicBezTo>
                  <a:pt x="3948" y="23441"/>
                  <a:pt x="3343" y="23839"/>
                  <a:pt x="2740" y="23839"/>
                </a:cubicBezTo>
                <a:cubicBezTo>
                  <a:pt x="2138" y="23839"/>
                  <a:pt x="1539" y="23441"/>
                  <a:pt x="1507" y="22645"/>
                </a:cubicBezTo>
                <a:lnTo>
                  <a:pt x="1507" y="21414"/>
                </a:lnTo>
                <a:close/>
                <a:moveTo>
                  <a:pt x="20226" y="1486"/>
                </a:moveTo>
                <a:cubicBezTo>
                  <a:pt x="20014" y="1868"/>
                  <a:pt x="19929" y="2292"/>
                  <a:pt x="19929" y="2738"/>
                </a:cubicBezTo>
                <a:lnTo>
                  <a:pt x="19929" y="22645"/>
                </a:lnTo>
                <a:cubicBezTo>
                  <a:pt x="19929" y="23324"/>
                  <a:pt x="19377" y="23897"/>
                  <a:pt x="18676" y="23897"/>
                </a:cubicBezTo>
                <a:lnTo>
                  <a:pt x="5157" y="23897"/>
                </a:lnTo>
                <a:cubicBezTo>
                  <a:pt x="5348" y="23515"/>
                  <a:pt x="5454" y="23091"/>
                  <a:pt x="5454" y="22645"/>
                </a:cubicBezTo>
                <a:lnTo>
                  <a:pt x="5454" y="2738"/>
                </a:lnTo>
                <a:cubicBezTo>
                  <a:pt x="5454" y="2037"/>
                  <a:pt x="6006" y="1486"/>
                  <a:pt x="6685" y="1486"/>
                </a:cubicBezTo>
                <a:close/>
                <a:moveTo>
                  <a:pt x="6685" y="0"/>
                </a:moveTo>
                <a:cubicBezTo>
                  <a:pt x="5200" y="0"/>
                  <a:pt x="3990" y="1231"/>
                  <a:pt x="3990" y="2738"/>
                </a:cubicBezTo>
                <a:lnTo>
                  <a:pt x="3990" y="19929"/>
                </a:lnTo>
                <a:lnTo>
                  <a:pt x="743" y="19929"/>
                </a:lnTo>
                <a:cubicBezTo>
                  <a:pt x="340" y="19929"/>
                  <a:pt x="0" y="20247"/>
                  <a:pt x="0" y="20671"/>
                </a:cubicBezTo>
                <a:lnTo>
                  <a:pt x="0" y="22645"/>
                </a:lnTo>
                <a:cubicBezTo>
                  <a:pt x="0" y="24152"/>
                  <a:pt x="1231" y="25383"/>
                  <a:pt x="2738" y="25383"/>
                </a:cubicBezTo>
                <a:lnTo>
                  <a:pt x="18676" y="25383"/>
                </a:lnTo>
                <a:cubicBezTo>
                  <a:pt x="20183" y="25383"/>
                  <a:pt x="21414" y="24152"/>
                  <a:pt x="21414" y="22645"/>
                </a:cubicBezTo>
                <a:lnTo>
                  <a:pt x="21414" y="5454"/>
                </a:lnTo>
                <a:lnTo>
                  <a:pt x="24640" y="5454"/>
                </a:lnTo>
                <a:cubicBezTo>
                  <a:pt x="25043" y="5454"/>
                  <a:pt x="25383" y="5115"/>
                  <a:pt x="25383" y="4712"/>
                </a:cubicBezTo>
                <a:lnTo>
                  <a:pt x="25383" y="2738"/>
                </a:lnTo>
                <a:cubicBezTo>
                  <a:pt x="25383" y="1231"/>
                  <a:pt x="24152" y="0"/>
                  <a:pt x="22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8"/>
          <p:cNvSpPr/>
          <p:nvPr/>
        </p:nvSpPr>
        <p:spPr>
          <a:xfrm>
            <a:off x="2231285" y="1172946"/>
            <a:ext cx="187787" cy="180605"/>
          </a:xfrm>
          <a:custGeom>
            <a:avLst/>
            <a:gdLst/>
            <a:ahLst/>
            <a:cxnLst/>
            <a:rect l="l" t="t" r="r" b="b"/>
            <a:pathLst>
              <a:path w="10825" h="10411" extrusionOk="0">
                <a:moveTo>
                  <a:pt x="5374" y="2977"/>
                </a:moveTo>
                <a:cubicBezTo>
                  <a:pt x="5387" y="2977"/>
                  <a:pt x="5400" y="2977"/>
                  <a:pt x="5413" y="2977"/>
                </a:cubicBezTo>
                <a:cubicBezTo>
                  <a:pt x="7407" y="2977"/>
                  <a:pt x="8384" y="5375"/>
                  <a:pt x="6983" y="6776"/>
                </a:cubicBezTo>
                <a:cubicBezTo>
                  <a:pt x="6531" y="7228"/>
                  <a:pt x="5974" y="7431"/>
                  <a:pt x="5428" y="7431"/>
                </a:cubicBezTo>
                <a:cubicBezTo>
                  <a:pt x="4283" y="7431"/>
                  <a:pt x="3184" y="6542"/>
                  <a:pt x="3184" y="5206"/>
                </a:cubicBezTo>
                <a:cubicBezTo>
                  <a:pt x="3184" y="3967"/>
                  <a:pt x="4161" y="2977"/>
                  <a:pt x="5374" y="2977"/>
                </a:cubicBezTo>
                <a:close/>
                <a:moveTo>
                  <a:pt x="5391" y="1"/>
                </a:moveTo>
                <a:cubicBezTo>
                  <a:pt x="5020" y="1"/>
                  <a:pt x="4648" y="250"/>
                  <a:pt x="4648" y="749"/>
                </a:cubicBezTo>
                <a:lnTo>
                  <a:pt x="4648" y="1555"/>
                </a:lnTo>
                <a:cubicBezTo>
                  <a:pt x="4182" y="1640"/>
                  <a:pt x="3757" y="1831"/>
                  <a:pt x="3354" y="2086"/>
                </a:cubicBezTo>
                <a:lnTo>
                  <a:pt x="2781" y="1513"/>
                </a:lnTo>
                <a:cubicBezTo>
                  <a:pt x="2611" y="1343"/>
                  <a:pt x="2422" y="1272"/>
                  <a:pt x="2243" y="1272"/>
                </a:cubicBezTo>
                <a:cubicBezTo>
                  <a:pt x="1658" y="1272"/>
                  <a:pt x="1168" y="2022"/>
                  <a:pt x="1720" y="2574"/>
                </a:cubicBezTo>
                <a:lnTo>
                  <a:pt x="2293" y="3147"/>
                </a:lnTo>
                <a:cubicBezTo>
                  <a:pt x="2038" y="3550"/>
                  <a:pt x="1847" y="3996"/>
                  <a:pt x="1762" y="4463"/>
                </a:cubicBezTo>
                <a:lnTo>
                  <a:pt x="956" y="4463"/>
                </a:lnTo>
                <a:cubicBezTo>
                  <a:pt x="1" y="4505"/>
                  <a:pt x="1" y="5885"/>
                  <a:pt x="956" y="5948"/>
                </a:cubicBezTo>
                <a:lnTo>
                  <a:pt x="1762" y="5948"/>
                </a:lnTo>
                <a:cubicBezTo>
                  <a:pt x="1868" y="6415"/>
                  <a:pt x="2038" y="6840"/>
                  <a:pt x="2293" y="7243"/>
                </a:cubicBezTo>
                <a:lnTo>
                  <a:pt x="1741" y="7837"/>
                </a:lnTo>
                <a:cubicBezTo>
                  <a:pt x="1202" y="8376"/>
                  <a:pt x="1706" y="9128"/>
                  <a:pt x="2285" y="9128"/>
                </a:cubicBezTo>
                <a:cubicBezTo>
                  <a:pt x="2459" y="9128"/>
                  <a:pt x="2640" y="9060"/>
                  <a:pt x="2802" y="8898"/>
                </a:cubicBezTo>
                <a:lnTo>
                  <a:pt x="3375" y="8304"/>
                </a:lnTo>
                <a:cubicBezTo>
                  <a:pt x="3778" y="8559"/>
                  <a:pt x="4224" y="8750"/>
                  <a:pt x="4691" y="8835"/>
                </a:cubicBezTo>
                <a:lnTo>
                  <a:pt x="4691" y="9662"/>
                </a:lnTo>
                <a:cubicBezTo>
                  <a:pt x="4691" y="10161"/>
                  <a:pt x="5062" y="10411"/>
                  <a:pt x="5434" y="10411"/>
                </a:cubicBezTo>
                <a:cubicBezTo>
                  <a:pt x="5805" y="10411"/>
                  <a:pt x="6177" y="10161"/>
                  <a:pt x="6177" y="9662"/>
                </a:cubicBezTo>
                <a:lnTo>
                  <a:pt x="6177" y="8835"/>
                </a:lnTo>
                <a:cubicBezTo>
                  <a:pt x="6643" y="8750"/>
                  <a:pt x="7089" y="8559"/>
                  <a:pt x="7471" y="8304"/>
                </a:cubicBezTo>
                <a:lnTo>
                  <a:pt x="8065" y="8898"/>
                </a:lnTo>
                <a:cubicBezTo>
                  <a:pt x="8227" y="9060"/>
                  <a:pt x="8408" y="9128"/>
                  <a:pt x="8582" y="9128"/>
                </a:cubicBezTo>
                <a:cubicBezTo>
                  <a:pt x="9162" y="9128"/>
                  <a:pt x="9665" y="8376"/>
                  <a:pt x="9127" y="7837"/>
                </a:cubicBezTo>
                <a:lnTo>
                  <a:pt x="8532" y="7243"/>
                </a:lnTo>
                <a:cubicBezTo>
                  <a:pt x="8808" y="6861"/>
                  <a:pt x="8978" y="6415"/>
                  <a:pt x="9084" y="5948"/>
                </a:cubicBezTo>
                <a:lnTo>
                  <a:pt x="9891" y="5948"/>
                </a:lnTo>
                <a:cubicBezTo>
                  <a:pt x="10824" y="5885"/>
                  <a:pt x="10824" y="4505"/>
                  <a:pt x="9891" y="4463"/>
                </a:cubicBezTo>
                <a:lnTo>
                  <a:pt x="9063" y="4463"/>
                </a:lnTo>
                <a:cubicBezTo>
                  <a:pt x="8957" y="3996"/>
                  <a:pt x="8766" y="3550"/>
                  <a:pt x="8511" y="3147"/>
                </a:cubicBezTo>
                <a:lnTo>
                  <a:pt x="9084" y="2574"/>
                </a:lnTo>
                <a:cubicBezTo>
                  <a:pt x="9639" y="2035"/>
                  <a:pt x="9140" y="1283"/>
                  <a:pt x="8551" y="1283"/>
                </a:cubicBezTo>
                <a:cubicBezTo>
                  <a:pt x="8374" y="1283"/>
                  <a:pt x="8190" y="1351"/>
                  <a:pt x="8023" y="1513"/>
                </a:cubicBezTo>
                <a:lnTo>
                  <a:pt x="7450" y="2086"/>
                </a:lnTo>
                <a:cubicBezTo>
                  <a:pt x="7047" y="1831"/>
                  <a:pt x="6601" y="1661"/>
                  <a:pt x="6134" y="1555"/>
                </a:cubicBezTo>
                <a:lnTo>
                  <a:pt x="6134" y="749"/>
                </a:lnTo>
                <a:cubicBezTo>
                  <a:pt x="6134" y="250"/>
                  <a:pt x="5763"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8"/>
          <p:cNvSpPr/>
          <p:nvPr/>
        </p:nvSpPr>
        <p:spPr>
          <a:xfrm>
            <a:off x="2307874" y="1250351"/>
            <a:ext cx="30202" cy="25588"/>
          </a:xfrm>
          <a:custGeom>
            <a:avLst/>
            <a:gdLst/>
            <a:ahLst/>
            <a:cxnLst/>
            <a:rect l="l" t="t" r="r" b="b"/>
            <a:pathLst>
              <a:path w="1741" h="1475" extrusionOk="0">
                <a:moveTo>
                  <a:pt x="998" y="1"/>
                </a:moveTo>
                <a:cubicBezTo>
                  <a:pt x="340" y="1"/>
                  <a:pt x="0" y="786"/>
                  <a:pt x="467" y="1253"/>
                </a:cubicBezTo>
                <a:cubicBezTo>
                  <a:pt x="620" y="1406"/>
                  <a:pt x="810" y="1475"/>
                  <a:pt x="995" y="1475"/>
                </a:cubicBezTo>
                <a:cubicBezTo>
                  <a:pt x="1376" y="1475"/>
                  <a:pt x="1740" y="1186"/>
                  <a:pt x="1740" y="744"/>
                </a:cubicBezTo>
                <a:cubicBezTo>
                  <a:pt x="1740"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8"/>
          <p:cNvSpPr/>
          <p:nvPr/>
        </p:nvSpPr>
        <p:spPr>
          <a:xfrm>
            <a:off x="2290561" y="138106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8"/>
          <p:cNvSpPr/>
          <p:nvPr/>
        </p:nvSpPr>
        <p:spPr>
          <a:xfrm>
            <a:off x="2290561" y="143260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8"/>
          <p:cNvSpPr/>
          <p:nvPr/>
        </p:nvSpPr>
        <p:spPr>
          <a:xfrm>
            <a:off x="2290561" y="1484143"/>
            <a:ext cx="137704" cy="25796"/>
          </a:xfrm>
          <a:custGeom>
            <a:avLst/>
            <a:gdLst/>
            <a:ahLst/>
            <a:cxnLst/>
            <a:rect l="l" t="t" r="r" b="b"/>
            <a:pathLst>
              <a:path w="7938" h="1487" extrusionOk="0">
                <a:moveTo>
                  <a:pt x="6962" y="0"/>
                </a:moveTo>
                <a:cubicBezTo>
                  <a:pt x="6955" y="0"/>
                  <a:pt x="6948" y="0"/>
                  <a:pt x="6941" y="1"/>
                </a:cubicBezTo>
                <a:lnTo>
                  <a:pt x="998" y="1"/>
                </a:lnTo>
                <a:cubicBezTo>
                  <a:pt x="1" y="1"/>
                  <a:pt x="1" y="1486"/>
                  <a:pt x="998" y="1486"/>
                </a:cubicBezTo>
                <a:lnTo>
                  <a:pt x="6941" y="1486"/>
                </a:lnTo>
                <a:cubicBezTo>
                  <a:pt x="7931" y="1465"/>
                  <a:pt x="7938" y="0"/>
                  <a:pt x="6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8"/>
          <p:cNvSpPr/>
          <p:nvPr/>
        </p:nvSpPr>
        <p:spPr>
          <a:xfrm>
            <a:off x="2222073" y="138106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8"/>
          <p:cNvSpPr/>
          <p:nvPr/>
        </p:nvSpPr>
        <p:spPr>
          <a:xfrm>
            <a:off x="2222073" y="143260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8"/>
          <p:cNvSpPr/>
          <p:nvPr/>
        </p:nvSpPr>
        <p:spPr>
          <a:xfrm>
            <a:off x="2222073" y="1484143"/>
            <a:ext cx="51574" cy="25796"/>
          </a:xfrm>
          <a:custGeom>
            <a:avLst/>
            <a:gdLst/>
            <a:ahLst/>
            <a:cxnLst/>
            <a:rect l="l" t="t" r="r" b="b"/>
            <a:pathLst>
              <a:path w="2973" h="1487" extrusionOk="0">
                <a:moveTo>
                  <a:pt x="977" y="1"/>
                </a:moveTo>
                <a:cubicBezTo>
                  <a:pt x="1" y="1"/>
                  <a:pt x="1" y="1486"/>
                  <a:pt x="977" y="1486"/>
                </a:cubicBezTo>
                <a:lnTo>
                  <a:pt x="1975" y="1486"/>
                </a:lnTo>
                <a:cubicBezTo>
                  <a:pt x="2972" y="1486"/>
                  <a:pt x="2972" y="1"/>
                  <a:pt x="19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8"/>
          <p:cNvSpPr/>
          <p:nvPr/>
        </p:nvSpPr>
        <p:spPr>
          <a:xfrm>
            <a:off x="6627316" y="1120401"/>
            <a:ext cx="352727" cy="440158"/>
          </a:xfrm>
          <a:custGeom>
            <a:avLst/>
            <a:gdLst/>
            <a:ahLst/>
            <a:cxnLst/>
            <a:rect l="l" t="t" r="r" b="b"/>
            <a:pathLst>
              <a:path w="20333" h="25373" extrusionOk="0">
                <a:moveTo>
                  <a:pt x="14941" y="1486"/>
                </a:moveTo>
                <a:cubicBezTo>
                  <a:pt x="15260" y="3502"/>
                  <a:pt x="16851" y="5072"/>
                  <a:pt x="18846" y="5391"/>
                </a:cubicBezTo>
                <a:lnTo>
                  <a:pt x="18846" y="11142"/>
                </a:lnTo>
                <a:cubicBezTo>
                  <a:pt x="18825" y="16745"/>
                  <a:pt x="15387" y="21796"/>
                  <a:pt x="10166" y="23855"/>
                </a:cubicBezTo>
                <a:cubicBezTo>
                  <a:pt x="4945" y="21796"/>
                  <a:pt x="1507" y="16745"/>
                  <a:pt x="1486" y="11142"/>
                </a:cubicBezTo>
                <a:lnTo>
                  <a:pt x="1486" y="5391"/>
                </a:lnTo>
                <a:cubicBezTo>
                  <a:pt x="3502" y="5072"/>
                  <a:pt x="5094" y="3502"/>
                  <a:pt x="5412" y="1486"/>
                </a:cubicBezTo>
                <a:close/>
                <a:moveTo>
                  <a:pt x="4712" y="0"/>
                </a:moveTo>
                <a:cubicBezTo>
                  <a:pt x="4309" y="0"/>
                  <a:pt x="3969" y="340"/>
                  <a:pt x="3969" y="743"/>
                </a:cubicBezTo>
                <a:cubicBezTo>
                  <a:pt x="3969" y="2526"/>
                  <a:pt x="2526" y="3969"/>
                  <a:pt x="743" y="3990"/>
                </a:cubicBezTo>
                <a:cubicBezTo>
                  <a:pt x="340" y="3990"/>
                  <a:pt x="0" y="4308"/>
                  <a:pt x="0" y="4733"/>
                </a:cubicBezTo>
                <a:lnTo>
                  <a:pt x="0" y="11142"/>
                </a:lnTo>
                <a:cubicBezTo>
                  <a:pt x="21" y="17488"/>
                  <a:pt x="3969" y="23155"/>
                  <a:pt x="9933" y="25341"/>
                </a:cubicBezTo>
                <a:cubicBezTo>
                  <a:pt x="10007" y="25362"/>
                  <a:pt x="10092" y="25372"/>
                  <a:pt x="10179" y="25372"/>
                </a:cubicBezTo>
                <a:cubicBezTo>
                  <a:pt x="10267" y="25372"/>
                  <a:pt x="10357" y="25362"/>
                  <a:pt x="10442" y="25341"/>
                </a:cubicBezTo>
                <a:cubicBezTo>
                  <a:pt x="16385" y="23133"/>
                  <a:pt x="20332" y="17467"/>
                  <a:pt x="20332" y="11142"/>
                </a:cubicBezTo>
                <a:lnTo>
                  <a:pt x="20332" y="4712"/>
                </a:lnTo>
                <a:cubicBezTo>
                  <a:pt x="20332" y="4308"/>
                  <a:pt x="19992" y="3969"/>
                  <a:pt x="19589" y="3969"/>
                </a:cubicBezTo>
                <a:lnTo>
                  <a:pt x="19589" y="3990"/>
                </a:lnTo>
                <a:cubicBezTo>
                  <a:pt x="17807" y="3969"/>
                  <a:pt x="16363" y="2526"/>
                  <a:pt x="16363" y="743"/>
                </a:cubicBezTo>
                <a:cubicBezTo>
                  <a:pt x="16363" y="340"/>
                  <a:pt x="16024"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8"/>
          <p:cNvSpPr/>
          <p:nvPr/>
        </p:nvSpPr>
        <p:spPr>
          <a:xfrm>
            <a:off x="6688067" y="1215743"/>
            <a:ext cx="231225" cy="232335"/>
          </a:xfrm>
          <a:custGeom>
            <a:avLst/>
            <a:gdLst/>
            <a:ahLst/>
            <a:cxnLst/>
            <a:rect l="l" t="t" r="r" b="b"/>
            <a:pathLst>
              <a:path w="13329" h="13393" extrusionOk="0">
                <a:moveTo>
                  <a:pt x="7386" y="1486"/>
                </a:moveTo>
                <a:lnTo>
                  <a:pt x="7386" y="1975"/>
                </a:lnTo>
                <a:cubicBezTo>
                  <a:pt x="7386" y="2293"/>
                  <a:pt x="7598" y="2590"/>
                  <a:pt x="7916" y="2675"/>
                </a:cubicBezTo>
                <a:cubicBezTo>
                  <a:pt x="8511" y="2866"/>
                  <a:pt x="9062" y="3184"/>
                  <a:pt x="9508" y="3588"/>
                </a:cubicBezTo>
                <a:cubicBezTo>
                  <a:pt x="9646" y="3726"/>
                  <a:pt x="9829" y="3797"/>
                  <a:pt x="10012" y="3797"/>
                </a:cubicBezTo>
                <a:cubicBezTo>
                  <a:pt x="10139" y="3797"/>
                  <a:pt x="10266" y="3763"/>
                  <a:pt x="10378" y="3694"/>
                </a:cubicBezTo>
                <a:lnTo>
                  <a:pt x="10803" y="3460"/>
                </a:lnTo>
                <a:lnTo>
                  <a:pt x="11545" y="4734"/>
                </a:lnTo>
                <a:lnTo>
                  <a:pt x="11121" y="4967"/>
                </a:lnTo>
                <a:cubicBezTo>
                  <a:pt x="10845" y="5137"/>
                  <a:pt x="10718" y="5455"/>
                  <a:pt x="10781" y="5774"/>
                </a:cubicBezTo>
                <a:cubicBezTo>
                  <a:pt x="10909" y="6389"/>
                  <a:pt x="10909" y="7004"/>
                  <a:pt x="10781" y="7620"/>
                </a:cubicBezTo>
                <a:cubicBezTo>
                  <a:pt x="10718" y="7917"/>
                  <a:pt x="10845" y="8257"/>
                  <a:pt x="11121" y="8405"/>
                </a:cubicBezTo>
                <a:lnTo>
                  <a:pt x="11545" y="8639"/>
                </a:lnTo>
                <a:lnTo>
                  <a:pt x="10803" y="9933"/>
                </a:lnTo>
                <a:lnTo>
                  <a:pt x="10378" y="9700"/>
                </a:lnTo>
                <a:cubicBezTo>
                  <a:pt x="10263" y="9629"/>
                  <a:pt x="10133" y="9595"/>
                  <a:pt x="10004" y="9595"/>
                </a:cubicBezTo>
                <a:cubicBezTo>
                  <a:pt x="9823" y="9595"/>
                  <a:pt x="9644" y="9661"/>
                  <a:pt x="9508" y="9785"/>
                </a:cubicBezTo>
                <a:cubicBezTo>
                  <a:pt x="9062" y="10209"/>
                  <a:pt x="8511" y="10528"/>
                  <a:pt x="7916" y="10719"/>
                </a:cubicBezTo>
                <a:cubicBezTo>
                  <a:pt x="7598" y="10803"/>
                  <a:pt x="7386" y="11079"/>
                  <a:pt x="7386" y="11419"/>
                </a:cubicBezTo>
                <a:lnTo>
                  <a:pt x="7386" y="11886"/>
                </a:lnTo>
                <a:lnTo>
                  <a:pt x="5900" y="11886"/>
                </a:lnTo>
                <a:lnTo>
                  <a:pt x="5900" y="11419"/>
                </a:lnTo>
                <a:cubicBezTo>
                  <a:pt x="5900" y="11079"/>
                  <a:pt x="5688" y="10803"/>
                  <a:pt x="5370" y="10719"/>
                </a:cubicBezTo>
                <a:cubicBezTo>
                  <a:pt x="4775" y="10528"/>
                  <a:pt x="4245" y="10209"/>
                  <a:pt x="3799" y="9785"/>
                </a:cubicBezTo>
                <a:cubicBezTo>
                  <a:pt x="3651" y="9661"/>
                  <a:pt x="3466" y="9595"/>
                  <a:pt x="3284" y="9595"/>
                </a:cubicBezTo>
                <a:cubicBezTo>
                  <a:pt x="3153" y="9595"/>
                  <a:pt x="3023" y="9629"/>
                  <a:pt x="2908" y="9700"/>
                </a:cubicBezTo>
                <a:lnTo>
                  <a:pt x="2504" y="9933"/>
                </a:lnTo>
                <a:lnTo>
                  <a:pt x="1762" y="8639"/>
                </a:lnTo>
                <a:lnTo>
                  <a:pt x="2165" y="8405"/>
                </a:lnTo>
                <a:cubicBezTo>
                  <a:pt x="2441" y="8257"/>
                  <a:pt x="2589" y="7917"/>
                  <a:pt x="2526" y="7620"/>
                </a:cubicBezTo>
                <a:cubicBezTo>
                  <a:pt x="2377" y="7004"/>
                  <a:pt x="2377" y="6389"/>
                  <a:pt x="2526" y="5774"/>
                </a:cubicBezTo>
                <a:cubicBezTo>
                  <a:pt x="2589" y="5476"/>
                  <a:pt x="2441" y="5137"/>
                  <a:pt x="2165" y="4988"/>
                </a:cubicBezTo>
                <a:lnTo>
                  <a:pt x="1762" y="4755"/>
                </a:lnTo>
                <a:lnTo>
                  <a:pt x="2504" y="3460"/>
                </a:lnTo>
                <a:lnTo>
                  <a:pt x="2908" y="3694"/>
                </a:lnTo>
                <a:cubicBezTo>
                  <a:pt x="3032" y="3765"/>
                  <a:pt x="3163" y="3798"/>
                  <a:pt x="3293" y="3798"/>
                </a:cubicBezTo>
                <a:cubicBezTo>
                  <a:pt x="3473" y="3798"/>
                  <a:pt x="3651" y="3732"/>
                  <a:pt x="3799" y="3609"/>
                </a:cubicBezTo>
                <a:cubicBezTo>
                  <a:pt x="4245" y="3184"/>
                  <a:pt x="4775" y="2866"/>
                  <a:pt x="5370" y="2696"/>
                </a:cubicBezTo>
                <a:cubicBezTo>
                  <a:pt x="5688" y="2590"/>
                  <a:pt x="5900" y="2293"/>
                  <a:pt x="5900" y="1975"/>
                </a:cubicBezTo>
                <a:lnTo>
                  <a:pt x="5900" y="1486"/>
                </a:lnTo>
                <a:close/>
                <a:moveTo>
                  <a:pt x="5178" y="1"/>
                </a:moveTo>
                <a:cubicBezTo>
                  <a:pt x="4775" y="1"/>
                  <a:pt x="4436" y="340"/>
                  <a:pt x="4436" y="744"/>
                </a:cubicBezTo>
                <a:lnTo>
                  <a:pt x="4436" y="1444"/>
                </a:lnTo>
                <a:cubicBezTo>
                  <a:pt x="4011" y="1635"/>
                  <a:pt x="3608" y="1868"/>
                  <a:pt x="3247" y="2144"/>
                </a:cubicBezTo>
                <a:lnTo>
                  <a:pt x="2632" y="1784"/>
                </a:lnTo>
                <a:cubicBezTo>
                  <a:pt x="2513" y="1721"/>
                  <a:pt x="2385" y="1690"/>
                  <a:pt x="2259" y="1690"/>
                </a:cubicBezTo>
                <a:cubicBezTo>
                  <a:pt x="2003" y="1690"/>
                  <a:pt x="1755" y="1817"/>
                  <a:pt x="1613" y="2059"/>
                </a:cubicBezTo>
                <a:lnTo>
                  <a:pt x="127" y="4627"/>
                </a:lnTo>
                <a:cubicBezTo>
                  <a:pt x="21" y="4797"/>
                  <a:pt x="0" y="5009"/>
                  <a:pt x="64" y="5200"/>
                </a:cubicBezTo>
                <a:cubicBezTo>
                  <a:pt x="106" y="5392"/>
                  <a:pt x="233" y="5561"/>
                  <a:pt x="403" y="5646"/>
                </a:cubicBezTo>
                <a:lnTo>
                  <a:pt x="1019" y="6007"/>
                </a:lnTo>
                <a:cubicBezTo>
                  <a:pt x="955" y="6453"/>
                  <a:pt x="955" y="6920"/>
                  <a:pt x="1019" y="7386"/>
                </a:cubicBezTo>
                <a:lnTo>
                  <a:pt x="403" y="7726"/>
                </a:lnTo>
                <a:cubicBezTo>
                  <a:pt x="233" y="7832"/>
                  <a:pt x="106" y="8002"/>
                  <a:pt x="64" y="8193"/>
                </a:cubicBezTo>
                <a:cubicBezTo>
                  <a:pt x="0" y="8384"/>
                  <a:pt x="21" y="8575"/>
                  <a:pt x="127" y="8745"/>
                </a:cubicBezTo>
                <a:lnTo>
                  <a:pt x="1613" y="11334"/>
                </a:lnTo>
                <a:cubicBezTo>
                  <a:pt x="1719" y="11504"/>
                  <a:pt x="1868" y="11631"/>
                  <a:pt x="2059" y="11674"/>
                </a:cubicBezTo>
                <a:cubicBezTo>
                  <a:pt x="2119" y="11687"/>
                  <a:pt x="2182" y="11694"/>
                  <a:pt x="2244" y="11694"/>
                </a:cubicBezTo>
                <a:cubicBezTo>
                  <a:pt x="2380" y="11694"/>
                  <a:pt x="2516" y="11661"/>
                  <a:pt x="2632" y="11589"/>
                </a:cubicBezTo>
                <a:lnTo>
                  <a:pt x="3247" y="11249"/>
                </a:lnTo>
                <a:cubicBezTo>
                  <a:pt x="3608" y="11525"/>
                  <a:pt x="4011" y="11758"/>
                  <a:pt x="4436" y="11928"/>
                </a:cubicBezTo>
                <a:lnTo>
                  <a:pt x="4436" y="12650"/>
                </a:lnTo>
                <a:cubicBezTo>
                  <a:pt x="4436" y="13053"/>
                  <a:pt x="4775" y="13393"/>
                  <a:pt x="5178" y="13393"/>
                </a:cubicBezTo>
                <a:lnTo>
                  <a:pt x="8150" y="13393"/>
                </a:lnTo>
                <a:cubicBezTo>
                  <a:pt x="8553" y="13393"/>
                  <a:pt x="8893" y="13053"/>
                  <a:pt x="8893" y="12650"/>
                </a:cubicBezTo>
                <a:lnTo>
                  <a:pt x="8893" y="11949"/>
                </a:lnTo>
                <a:cubicBezTo>
                  <a:pt x="9317" y="11758"/>
                  <a:pt x="9720" y="11525"/>
                  <a:pt x="10081" y="11249"/>
                </a:cubicBezTo>
                <a:lnTo>
                  <a:pt x="10697" y="11610"/>
                </a:lnTo>
                <a:cubicBezTo>
                  <a:pt x="10815" y="11673"/>
                  <a:pt x="10943" y="11703"/>
                  <a:pt x="11069" y="11703"/>
                </a:cubicBezTo>
                <a:cubicBezTo>
                  <a:pt x="11325" y="11703"/>
                  <a:pt x="11573" y="11576"/>
                  <a:pt x="11715" y="11334"/>
                </a:cubicBezTo>
                <a:lnTo>
                  <a:pt x="13201" y="8766"/>
                </a:lnTo>
                <a:cubicBezTo>
                  <a:pt x="13307" y="8596"/>
                  <a:pt x="13328" y="8384"/>
                  <a:pt x="13286" y="8193"/>
                </a:cubicBezTo>
                <a:cubicBezTo>
                  <a:pt x="13222" y="8002"/>
                  <a:pt x="13095" y="7853"/>
                  <a:pt x="12925" y="7747"/>
                </a:cubicBezTo>
                <a:lnTo>
                  <a:pt x="12331" y="7386"/>
                </a:lnTo>
                <a:cubicBezTo>
                  <a:pt x="12373" y="6941"/>
                  <a:pt x="12373" y="6474"/>
                  <a:pt x="12331" y="6007"/>
                </a:cubicBezTo>
                <a:lnTo>
                  <a:pt x="12925" y="5667"/>
                </a:lnTo>
                <a:cubicBezTo>
                  <a:pt x="13095" y="5561"/>
                  <a:pt x="13222" y="5413"/>
                  <a:pt x="13286" y="5200"/>
                </a:cubicBezTo>
                <a:cubicBezTo>
                  <a:pt x="13328" y="5031"/>
                  <a:pt x="13307" y="4818"/>
                  <a:pt x="13201" y="4649"/>
                </a:cubicBezTo>
                <a:lnTo>
                  <a:pt x="11715" y="2059"/>
                </a:lnTo>
                <a:cubicBezTo>
                  <a:pt x="11609" y="1890"/>
                  <a:pt x="11461" y="1784"/>
                  <a:pt x="11270" y="1720"/>
                </a:cubicBezTo>
                <a:cubicBezTo>
                  <a:pt x="11206" y="1706"/>
                  <a:pt x="11140" y="1699"/>
                  <a:pt x="11074" y="1699"/>
                </a:cubicBezTo>
                <a:cubicBezTo>
                  <a:pt x="10942" y="1699"/>
                  <a:pt x="10810" y="1727"/>
                  <a:pt x="10697" y="1784"/>
                </a:cubicBezTo>
                <a:lnTo>
                  <a:pt x="10081" y="2144"/>
                </a:lnTo>
                <a:cubicBezTo>
                  <a:pt x="9720" y="1868"/>
                  <a:pt x="9317" y="1635"/>
                  <a:pt x="8893" y="1444"/>
                </a:cubicBezTo>
                <a:lnTo>
                  <a:pt x="8893" y="744"/>
                </a:lnTo>
                <a:cubicBezTo>
                  <a:pt x="8893" y="340"/>
                  <a:pt x="8553" y="1"/>
                  <a:pt x="8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8"/>
          <p:cNvSpPr/>
          <p:nvPr/>
        </p:nvSpPr>
        <p:spPr>
          <a:xfrm>
            <a:off x="6740335" y="1284595"/>
            <a:ext cx="110833" cy="94648"/>
          </a:xfrm>
          <a:custGeom>
            <a:avLst/>
            <a:gdLst/>
            <a:ahLst/>
            <a:cxnLst/>
            <a:rect l="l" t="t" r="r" b="b"/>
            <a:pathLst>
              <a:path w="6389" h="5456" extrusionOk="0">
                <a:moveTo>
                  <a:pt x="3650" y="1499"/>
                </a:moveTo>
                <a:cubicBezTo>
                  <a:pt x="4282" y="1499"/>
                  <a:pt x="4882" y="1993"/>
                  <a:pt x="4882" y="2738"/>
                </a:cubicBezTo>
                <a:cubicBezTo>
                  <a:pt x="4882" y="3417"/>
                  <a:pt x="4330" y="3969"/>
                  <a:pt x="3651" y="3969"/>
                </a:cubicBezTo>
                <a:lnTo>
                  <a:pt x="3651" y="3991"/>
                </a:lnTo>
                <a:cubicBezTo>
                  <a:pt x="2548" y="3969"/>
                  <a:pt x="1996" y="2653"/>
                  <a:pt x="2781" y="1868"/>
                </a:cubicBezTo>
                <a:cubicBezTo>
                  <a:pt x="3036" y="1613"/>
                  <a:pt x="3347" y="1499"/>
                  <a:pt x="3650" y="1499"/>
                </a:cubicBezTo>
                <a:close/>
                <a:moveTo>
                  <a:pt x="3651" y="1"/>
                </a:moveTo>
                <a:cubicBezTo>
                  <a:pt x="1232" y="1"/>
                  <a:pt x="1" y="2929"/>
                  <a:pt x="1720" y="4648"/>
                </a:cubicBezTo>
                <a:cubicBezTo>
                  <a:pt x="2277" y="5206"/>
                  <a:pt x="2962" y="5455"/>
                  <a:pt x="3634" y="5455"/>
                </a:cubicBezTo>
                <a:cubicBezTo>
                  <a:pt x="5033" y="5455"/>
                  <a:pt x="6375" y="4373"/>
                  <a:pt x="6389" y="2738"/>
                </a:cubicBezTo>
                <a:cubicBezTo>
                  <a:pt x="6368" y="1231"/>
                  <a:pt x="5158" y="22"/>
                  <a:pt x="3651" y="22"/>
                </a:cubicBezTo>
                <a:lnTo>
                  <a:pt x="3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8"/>
          <p:cNvSpPr/>
          <p:nvPr/>
        </p:nvSpPr>
        <p:spPr>
          <a:xfrm>
            <a:off x="6644612" y="1701733"/>
            <a:ext cx="318118" cy="440349"/>
          </a:xfrm>
          <a:custGeom>
            <a:avLst/>
            <a:gdLst/>
            <a:ahLst/>
            <a:cxnLst/>
            <a:rect l="l" t="t" r="r" b="b"/>
            <a:pathLst>
              <a:path w="18338" h="25384" extrusionOk="0">
                <a:moveTo>
                  <a:pt x="15621" y="1486"/>
                </a:moveTo>
                <a:cubicBezTo>
                  <a:pt x="16300" y="1486"/>
                  <a:pt x="16852" y="2038"/>
                  <a:pt x="16852" y="2738"/>
                </a:cubicBezTo>
                <a:lnTo>
                  <a:pt x="16852" y="19929"/>
                </a:lnTo>
                <a:lnTo>
                  <a:pt x="1508" y="19929"/>
                </a:lnTo>
                <a:lnTo>
                  <a:pt x="1508" y="2738"/>
                </a:lnTo>
                <a:cubicBezTo>
                  <a:pt x="1508" y="2038"/>
                  <a:pt x="2059" y="1486"/>
                  <a:pt x="2738" y="1486"/>
                </a:cubicBezTo>
                <a:close/>
                <a:moveTo>
                  <a:pt x="16852" y="21415"/>
                </a:moveTo>
                <a:lnTo>
                  <a:pt x="16852" y="22646"/>
                </a:lnTo>
                <a:cubicBezTo>
                  <a:pt x="16852" y="23325"/>
                  <a:pt x="16300" y="23898"/>
                  <a:pt x="15621" y="23898"/>
                </a:cubicBezTo>
                <a:lnTo>
                  <a:pt x="2738" y="23898"/>
                </a:lnTo>
                <a:cubicBezTo>
                  <a:pt x="2038" y="23877"/>
                  <a:pt x="1486" y="23325"/>
                  <a:pt x="1508" y="22646"/>
                </a:cubicBezTo>
                <a:lnTo>
                  <a:pt x="1508" y="21415"/>
                </a:lnTo>
                <a:close/>
                <a:moveTo>
                  <a:pt x="2738" y="0"/>
                </a:moveTo>
                <a:cubicBezTo>
                  <a:pt x="1232" y="0"/>
                  <a:pt x="1" y="1231"/>
                  <a:pt x="1" y="2738"/>
                </a:cubicBezTo>
                <a:lnTo>
                  <a:pt x="1" y="22646"/>
                </a:lnTo>
                <a:cubicBezTo>
                  <a:pt x="1" y="24152"/>
                  <a:pt x="1210" y="25383"/>
                  <a:pt x="2738" y="25383"/>
                </a:cubicBezTo>
                <a:lnTo>
                  <a:pt x="15621" y="25383"/>
                </a:lnTo>
                <a:cubicBezTo>
                  <a:pt x="17128" y="25383"/>
                  <a:pt x="18338" y="24152"/>
                  <a:pt x="18338" y="22667"/>
                </a:cubicBezTo>
                <a:lnTo>
                  <a:pt x="18338" y="2738"/>
                </a:lnTo>
                <a:cubicBezTo>
                  <a:pt x="18338" y="1231"/>
                  <a:pt x="17128"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8"/>
          <p:cNvSpPr/>
          <p:nvPr/>
        </p:nvSpPr>
        <p:spPr>
          <a:xfrm>
            <a:off x="6686592" y="1771314"/>
            <a:ext cx="234174" cy="231971"/>
          </a:xfrm>
          <a:custGeom>
            <a:avLst/>
            <a:gdLst/>
            <a:ahLst/>
            <a:cxnLst/>
            <a:rect l="l" t="t" r="r" b="b"/>
            <a:pathLst>
              <a:path w="13499" h="13372" extrusionOk="0">
                <a:moveTo>
                  <a:pt x="7471" y="1507"/>
                </a:moveTo>
                <a:lnTo>
                  <a:pt x="7471" y="1974"/>
                </a:lnTo>
                <a:cubicBezTo>
                  <a:pt x="7471" y="2293"/>
                  <a:pt x="7683" y="2590"/>
                  <a:pt x="8001" y="2675"/>
                </a:cubicBezTo>
                <a:cubicBezTo>
                  <a:pt x="8596" y="2866"/>
                  <a:pt x="9147" y="3184"/>
                  <a:pt x="9593" y="3609"/>
                </a:cubicBezTo>
                <a:cubicBezTo>
                  <a:pt x="9729" y="3732"/>
                  <a:pt x="9908" y="3798"/>
                  <a:pt x="10089" y="3798"/>
                </a:cubicBezTo>
                <a:cubicBezTo>
                  <a:pt x="10218" y="3798"/>
                  <a:pt x="10348" y="3764"/>
                  <a:pt x="10463" y="3693"/>
                </a:cubicBezTo>
                <a:lnTo>
                  <a:pt x="10888" y="3460"/>
                </a:lnTo>
                <a:lnTo>
                  <a:pt x="11630" y="4755"/>
                </a:lnTo>
                <a:lnTo>
                  <a:pt x="11206" y="4988"/>
                </a:lnTo>
                <a:cubicBezTo>
                  <a:pt x="10930" y="5137"/>
                  <a:pt x="10803" y="5476"/>
                  <a:pt x="10866" y="5773"/>
                </a:cubicBezTo>
                <a:cubicBezTo>
                  <a:pt x="10994" y="6389"/>
                  <a:pt x="10994" y="7004"/>
                  <a:pt x="10866" y="7599"/>
                </a:cubicBezTo>
                <a:cubicBezTo>
                  <a:pt x="10803" y="7917"/>
                  <a:pt x="10930" y="8235"/>
                  <a:pt x="11206" y="8405"/>
                </a:cubicBezTo>
                <a:lnTo>
                  <a:pt x="11630" y="8638"/>
                </a:lnTo>
                <a:lnTo>
                  <a:pt x="10888" y="9933"/>
                </a:lnTo>
                <a:lnTo>
                  <a:pt x="10463" y="9678"/>
                </a:lnTo>
                <a:cubicBezTo>
                  <a:pt x="10353" y="9619"/>
                  <a:pt x="10230" y="9590"/>
                  <a:pt x="10107" y="9590"/>
                </a:cubicBezTo>
                <a:cubicBezTo>
                  <a:pt x="9920" y="9590"/>
                  <a:pt x="9734" y="9657"/>
                  <a:pt x="9593" y="9785"/>
                </a:cubicBezTo>
                <a:cubicBezTo>
                  <a:pt x="9147" y="10209"/>
                  <a:pt x="8596" y="10527"/>
                  <a:pt x="8001" y="10697"/>
                </a:cubicBezTo>
                <a:cubicBezTo>
                  <a:pt x="7683" y="10803"/>
                  <a:pt x="7471" y="11079"/>
                  <a:pt x="7471" y="11419"/>
                </a:cubicBezTo>
                <a:lnTo>
                  <a:pt x="7471" y="11886"/>
                </a:lnTo>
                <a:lnTo>
                  <a:pt x="5985" y="11886"/>
                </a:lnTo>
                <a:lnTo>
                  <a:pt x="5985" y="11419"/>
                </a:lnTo>
                <a:cubicBezTo>
                  <a:pt x="5985" y="11079"/>
                  <a:pt x="5773" y="10803"/>
                  <a:pt x="5455" y="10697"/>
                </a:cubicBezTo>
                <a:cubicBezTo>
                  <a:pt x="4860" y="10527"/>
                  <a:pt x="4330" y="10209"/>
                  <a:pt x="3863" y="9785"/>
                </a:cubicBezTo>
                <a:cubicBezTo>
                  <a:pt x="3722" y="9657"/>
                  <a:pt x="3543" y="9590"/>
                  <a:pt x="3358" y="9590"/>
                </a:cubicBezTo>
                <a:cubicBezTo>
                  <a:pt x="3236" y="9590"/>
                  <a:pt x="3111" y="9619"/>
                  <a:pt x="2993" y="9678"/>
                </a:cubicBezTo>
                <a:lnTo>
                  <a:pt x="2589" y="9933"/>
                </a:lnTo>
                <a:lnTo>
                  <a:pt x="1847" y="8638"/>
                </a:lnTo>
                <a:lnTo>
                  <a:pt x="2250" y="8405"/>
                </a:lnTo>
                <a:cubicBezTo>
                  <a:pt x="2526" y="8235"/>
                  <a:pt x="2674" y="7917"/>
                  <a:pt x="2611" y="7599"/>
                </a:cubicBezTo>
                <a:cubicBezTo>
                  <a:pt x="2462" y="7004"/>
                  <a:pt x="2462" y="6389"/>
                  <a:pt x="2611" y="5773"/>
                </a:cubicBezTo>
                <a:cubicBezTo>
                  <a:pt x="2674" y="5476"/>
                  <a:pt x="2526" y="5137"/>
                  <a:pt x="2250" y="4988"/>
                </a:cubicBezTo>
                <a:lnTo>
                  <a:pt x="1847" y="4755"/>
                </a:lnTo>
                <a:lnTo>
                  <a:pt x="2589" y="3460"/>
                </a:lnTo>
                <a:lnTo>
                  <a:pt x="2993" y="3693"/>
                </a:lnTo>
                <a:cubicBezTo>
                  <a:pt x="3117" y="3764"/>
                  <a:pt x="3248" y="3798"/>
                  <a:pt x="3376" y="3798"/>
                </a:cubicBezTo>
                <a:cubicBezTo>
                  <a:pt x="3555" y="3798"/>
                  <a:pt x="3727" y="3732"/>
                  <a:pt x="3863" y="3609"/>
                </a:cubicBezTo>
                <a:cubicBezTo>
                  <a:pt x="4330" y="3184"/>
                  <a:pt x="4860" y="2866"/>
                  <a:pt x="5455" y="2675"/>
                </a:cubicBezTo>
                <a:cubicBezTo>
                  <a:pt x="5773" y="2590"/>
                  <a:pt x="5985" y="2293"/>
                  <a:pt x="5985" y="1974"/>
                </a:cubicBezTo>
                <a:lnTo>
                  <a:pt x="5985" y="1507"/>
                </a:lnTo>
                <a:close/>
                <a:moveTo>
                  <a:pt x="5263" y="1"/>
                </a:moveTo>
                <a:cubicBezTo>
                  <a:pt x="4860" y="1"/>
                  <a:pt x="4521" y="340"/>
                  <a:pt x="4521" y="765"/>
                </a:cubicBezTo>
                <a:lnTo>
                  <a:pt x="4521" y="1444"/>
                </a:lnTo>
                <a:cubicBezTo>
                  <a:pt x="4096" y="1635"/>
                  <a:pt x="3693" y="1868"/>
                  <a:pt x="3332" y="2144"/>
                </a:cubicBezTo>
                <a:lnTo>
                  <a:pt x="2717" y="1805"/>
                </a:lnTo>
                <a:cubicBezTo>
                  <a:pt x="2592" y="1731"/>
                  <a:pt x="2457" y="1696"/>
                  <a:pt x="2326" y="1696"/>
                </a:cubicBezTo>
                <a:cubicBezTo>
                  <a:pt x="2076" y="1696"/>
                  <a:pt x="1837" y="1823"/>
                  <a:pt x="1698" y="2059"/>
                </a:cubicBezTo>
                <a:lnTo>
                  <a:pt x="212" y="4627"/>
                </a:lnTo>
                <a:cubicBezTo>
                  <a:pt x="0" y="4988"/>
                  <a:pt x="127" y="5455"/>
                  <a:pt x="488" y="5646"/>
                </a:cubicBezTo>
                <a:lnTo>
                  <a:pt x="1083" y="6007"/>
                </a:lnTo>
                <a:cubicBezTo>
                  <a:pt x="1019" y="6474"/>
                  <a:pt x="1019" y="6919"/>
                  <a:pt x="1083" y="7386"/>
                </a:cubicBezTo>
                <a:lnTo>
                  <a:pt x="488" y="7747"/>
                </a:lnTo>
                <a:cubicBezTo>
                  <a:pt x="127" y="7938"/>
                  <a:pt x="0" y="8405"/>
                  <a:pt x="212" y="8766"/>
                </a:cubicBezTo>
                <a:lnTo>
                  <a:pt x="1698" y="11334"/>
                </a:lnTo>
                <a:cubicBezTo>
                  <a:pt x="1839" y="11560"/>
                  <a:pt x="2085" y="11692"/>
                  <a:pt x="2339" y="11692"/>
                </a:cubicBezTo>
                <a:cubicBezTo>
                  <a:pt x="2467" y="11692"/>
                  <a:pt x="2596" y="11659"/>
                  <a:pt x="2717" y="11589"/>
                </a:cubicBezTo>
                <a:lnTo>
                  <a:pt x="3332" y="11249"/>
                </a:lnTo>
                <a:cubicBezTo>
                  <a:pt x="3693" y="11525"/>
                  <a:pt x="4096" y="11758"/>
                  <a:pt x="4521" y="11928"/>
                </a:cubicBezTo>
                <a:lnTo>
                  <a:pt x="4521" y="12628"/>
                </a:lnTo>
                <a:cubicBezTo>
                  <a:pt x="4521" y="13053"/>
                  <a:pt x="4860" y="13371"/>
                  <a:pt x="5263" y="13371"/>
                </a:cubicBezTo>
                <a:lnTo>
                  <a:pt x="8235" y="13371"/>
                </a:lnTo>
                <a:cubicBezTo>
                  <a:pt x="8638" y="13371"/>
                  <a:pt x="8978" y="13053"/>
                  <a:pt x="8978" y="12628"/>
                </a:cubicBezTo>
                <a:lnTo>
                  <a:pt x="8978" y="11928"/>
                </a:lnTo>
                <a:cubicBezTo>
                  <a:pt x="9402" y="11758"/>
                  <a:pt x="9805" y="11525"/>
                  <a:pt x="10166" y="11249"/>
                </a:cubicBezTo>
                <a:lnTo>
                  <a:pt x="10782" y="11589"/>
                </a:lnTo>
                <a:cubicBezTo>
                  <a:pt x="10902" y="11659"/>
                  <a:pt x="11032" y="11692"/>
                  <a:pt x="11159" y="11692"/>
                </a:cubicBezTo>
                <a:cubicBezTo>
                  <a:pt x="11414" y="11692"/>
                  <a:pt x="11659" y="11560"/>
                  <a:pt x="11800" y="11334"/>
                </a:cubicBezTo>
                <a:lnTo>
                  <a:pt x="13286" y="8766"/>
                </a:lnTo>
                <a:cubicBezTo>
                  <a:pt x="13498" y="8405"/>
                  <a:pt x="13371" y="7938"/>
                  <a:pt x="13031" y="7747"/>
                </a:cubicBezTo>
                <a:lnTo>
                  <a:pt x="12416" y="7386"/>
                </a:lnTo>
                <a:cubicBezTo>
                  <a:pt x="12479" y="6919"/>
                  <a:pt x="12479" y="6474"/>
                  <a:pt x="12416" y="6007"/>
                </a:cubicBezTo>
                <a:lnTo>
                  <a:pt x="13031" y="5646"/>
                </a:lnTo>
                <a:cubicBezTo>
                  <a:pt x="13371" y="5455"/>
                  <a:pt x="13498" y="4988"/>
                  <a:pt x="13286" y="4627"/>
                </a:cubicBezTo>
                <a:lnTo>
                  <a:pt x="11800" y="2059"/>
                </a:lnTo>
                <a:cubicBezTo>
                  <a:pt x="11661" y="1823"/>
                  <a:pt x="11422" y="1696"/>
                  <a:pt x="11173" y="1696"/>
                </a:cubicBezTo>
                <a:cubicBezTo>
                  <a:pt x="11041" y="1696"/>
                  <a:pt x="10906" y="1731"/>
                  <a:pt x="10782" y="1805"/>
                </a:cubicBezTo>
                <a:lnTo>
                  <a:pt x="10166" y="2144"/>
                </a:lnTo>
                <a:cubicBezTo>
                  <a:pt x="9805" y="1868"/>
                  <a:pt x="9402" y="1635"/>
                  <a:pt x="8978" y="1444"/>
                </a:cubicBezTo>
                <a:lnTo>
                  <a:pt x="8978" y="765"/>
                </a:lnTo>
                <a:cubicBezTo>
                  <a:pt x="8978" y="340"/>
                  <a:pt x="8638"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8"/>
          <p:cNvSpPr/>
          <p:nvPr/>
        </p:nvSpPr>
        <p:spPr>
          <a:xfrm>
            <a:off x="6740335" y="1840166"/>
            <a:ext cx="110833" cy="94648"/>
          </a:xfrm>
          <a:custGeom>
            <a:avLst/>
            <a:gdLst/>
            <a:ahLst/>
            <a:cxnLst/>
            <a:rect l="l" t="t" r="r" b="b"/>
            <a:pathLst>
              <a:path w="6389" h="5456" extrusionOk="0">
                <a:moveTo>
                  <a:pt x="3653" y="1479"/>
                </a:moveTo>
                <a:cubicBezTo>
                  <a:pt x="4292" y="1479"/>
                  <a:pt x="4903" y="1977"/>
                  <a:pt x="4903" y="2738"/>
                </a:cubicBezTo>
                <a:cubicBezTo>
                  <a:pt x="4882" y="3417"/>
                  <a:pt x="4330" y="3969"/>
                  <a:pt x="3651" y="3969"/>
                </a:cubicBezTo>
                <a:cubicBezTo>
                  <a:pt x="2548" y="3969"/>
                  <a:pt x="1996" y="2632"/>
                  <a:pt x="2781" y="1847"/>
                </a:cubicBezTo>
                <a:cubicBezTo>
                  <a:pt x="3035" y="1593"/>
                  <a:pt x="3347" y="1479"/>
                  <a:pt x="3653" y="1479"/>
                </a:cubicBezTo>
                <a:close/>
                <a:moveTo>
                  <a:pt x="3651" y="0"/>
                </a:moveTo>
                <a:cubicBezTo>
                  <a:pt x="1232" y="0"/>
                  <a:pt x="1" y="2929"/>
                  <a:pt x="1720" y="4648"/>
                </a:cubicBezTo>
                <a:cubicBezTo>
                  <a:pt x="2277" y="5206"/>
                  <a:pt x="2962" y="5455"/>
                  <a:pt x="3634" y="5455"/>
                </a:cubicBezTo>
                <a:cubicBezTo>
                  <a:pt x="5033" y="5455"/>
                  <a:pt x="6375" y="4373"/>
                  <a:pt x="6389" y="2738"/>
                </a:cubicBezTo>
                <a:cubicBezTo>
                  <a:pt x="6368" y="1231"/>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8"/>
          <p:cNvSpPr/>
          <p:nvPr/>
        </p:nvSpPr>
        <p:spPr>
          <a:xfrm>
            <a:off x="6740335" y="2324022"/>
            <a:ext cx="110833" cy="94926"/>
          </a:xfrm>
          <a:custGeom>
            <a:avLst/>
            <a:gdLst/>
            <a:ahLst/>
            <a:cxnLst/>
            <a:rect l="l" t="t" r="r" b="b"/>
            <a:pathLst>
              <a:path w="6389" h="5472" extrusionOk="0">
                <a:moveTo>
                  <a:pt x="3647" y="1494"/>
                </a:moveTo>
                <a:cubicBezTo>
                  <a:pt x="3953" y="1494"/>
                  <a:pt x="4266" y="1608"/>
                  <a:pt x="4521" y="1863"/>
                </a:cubicBezTo>
                <a:cubicBezTo>
                  <a:pt x="5307" y="2649"/>
                  <a:pt x="4755" y="3986"/>
                  <a:pt x="3651" y="3986"/>
                </a:cubicBezTo>
                <a:cubicBezTo>
                  <a:pt x="2951" y="3986"/>
                  <a:pt x="2399" y="3434"/>
                  <a:pt x="2399" y="2733"/>
                </a:cubicBezTo>
                <a:cubicBezTo>
                  <a:pt x="2399" y="1988"/>
                  <a:pt x="3009" y="1494"/>
                  <a:pt x="3647" y="1494"/>
                </a:cubicBezTo>
                <a:close/>
                <a:moveTo>
                  <a:pt x="3626" y="0"/>
                </a:moveTo>
                <a:cubicBezTo>
                  <a:pt x="2956" y="0"/>
                  <a:pt x="2274" y="248"/>
                  <a:pt x="1720" y="802"/>
                </a:cubicBezTo>
                <a:cubicBezTo>
                  <a:pt x="1" y="2521"/>
                  <a:pt x="1232" y="5471"/>
                  <a:pt x="3651" y="5471"/>
                </a:cubicBezTo>
                <a:cubicBezTo>
                  <a:pt x="5158" y="5450"/>
                  <a:pt x="6368" y="4240"/>
                  <a:pt x="6389" y="2733"/>
                </a:cubicBezTo>
                <a:cubicBezTo>
                  <a:pt x="6389" y="1094"/>
                  <a:pt x="5034" y="0"/>
                  <a:pt x="3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8"/>
          <p:cNvSpPr/>
          <p:nvPr/>
        </p:nvSpPr>
        <p:spPr>
          <a:xfrm>
            <a:off x="6584607" y="2255465"/>
            <a:ext cx="438874" cy="439967"/>
          </a:xfrm>
          <a:custGeom>
            <a:avLst/>
            <a:gdLst/>
            <a:ahLst/>
            <a:cxnLst/>
            <a:rect l="l" t="t" r="r" b="b"/>
            <a:pathLst>
              <a:path w="25299" h="25362" extrusionOk="0">
                <a:moveTo>
                  <a:pt x="13392" y="1507"/>
                </a:moveTo>
                <a:lnTo>
                  <a:pt x="13392" y="1953"/>
                </a:lnTo>
                <a:cubicBezTo>
                  <a:pt x="13392" y="2271"/>
                  <a:pt x="13604" y="2568"/>
                  <a:pt x="13923" y="2674"/>
                </a:cubicBezTo>
                <a:cubicBezTo>
                  <a:pt x="14517" y="2844"/>
                  <a:pt x="15048" y="3162"/>
                  <a:pt x="15514" y="3587"/>
                </a:cubicBezTo>
                <a:cubicBezTo>
                  <a:pt x="15650" y="3711"/>
                  <a:pt x="15830" y="3777"/>
                  <a:pt x="16010" y="3777"/>
                </a:cubicBezTo>
                <a:cubicBezTo>
                  <a:pt x="16140" y="3777"/>
                  <a:pt x="16269" y="3743"/>
                  <a:pt x="16385" y="3672"/>
                </a:cubicBezTo>
                <a:lnTo>
                  <a:pt x="16788" y="3438"/>
                </a:lnTo>
                <a:lnTo>
                  <a:pt x="17531" y="4733"/>
                </a:lnTo>
                <a:lnTo>
                  <a:pt x="17127" y="4966"/>
                </a:lnTo>
                <a:cubicBezTo>
                  <a:pt x="16852" y="5115"/>
                  <a:pt x="16703" y="5455"/>
                  <a:pt x="16767" y="5752"/>
                </a:cubicBezTo>
                <a:cubicBezTo>
                  <a:pt x="16915" y="6367"/>
                  <a:pt x="16915" y="6983"/>
                  <a:pt x="16767" y="7577"/>
                </a:cubicBezTo>
                <a:cubicBezTo>
                  <a:pt x="16703" y="7895"/>
                  <a:pt x="16852" y="8214"/>
                  <a:pt x="17127" y="8383"/>
                </a:cubicBezTo>
                <a:lnTo>
                  <a:pt x="17531" y="8617"/>
                </a:lnTo>
                <a:lnTo>
                  <a:pt x="16788" y="9911"/>
                </a:lnTo>
                <a:lnTo>
                  <a:pt x="16385" y="9657"/>
                </a:lnTo>
                <a:cubicBezTo>
                  <a:pt x="16275" y="9598"/>
                  <a:pt x="16152" y="9569"/>
                  <a:pt x="16029" y="9569"/>
                </a:cubicBezTo>
                <a:cubicBezTo>
                  <a:pt x="15842" y="9569"/>
                  <a:pt x="15655" y="9635"/>
                  <a:pt x="15514" y="9763"/>
                </a:cubicBezTo>
                <a:cubicBezTo>
                  <a:pt x="15048" y="10187"/>
                  <a:pt x="14517" y="10506"/>
                  <a:pt x="13923" y="10675"/>
                </a:cubicBezTo>
                <a:cubicBezTo>
                  <a:pt x="13604" y="10782"/>
                  <a:pt x="13392" y="11057"/>
                  <a:pt x="13392" y="11397"/>
                </a:cubicBezTo>
                <a:lnTo>
                  <a:pt x="13392" y="11864"/>
                </a:lnTo>
                <a:lnTo>
                  <a:pt x="11907" y="11864"/>
                </a:lnTo>
                <a:lnTo>
                  <a:pt x="11907" y="11397"/>
                </a:lnTo>
                <a:cubicBezTo>
                  <a:pt x="11885" y="11057"/>
                  <a:pt x="11673" y="10782"/>
                  <a:pt x="11376" y="10675"/>
                </a:cubicBezTo>
                <a:lnTo>
                  <a:pt x="11376" y="10718"/>
                </a:lnTo>
                <a:cubicBezTo>
                  <a:pt x="10782" y="10527"/>
                  <a:pt x="10230" y="10209"/>
                  <a:pt x="9784" y="9784"/>
                </a:cubicBezTo>
                <a:cubicBezTo>
                  <a:pt x="9648" y="9660"/>
                  <a:pt x="9469" y="9594"/>
                  <a:pt x="9289" y="9594"/>
                </a:cubicBezTo>
                <a:cubicBezTo>
                  <a:pt x="9159" y="9594"/>
                  <a:pt x="9029" y="9628"/>
                  <a:pt x="8914" y="9699"/>
                </a:cubicBezTo>
                <a:lnTo>
                  <a:pt x="8490" y="9933"/>
                </a:lnTo>
                <a:lnTo>
                  <a:pt x="7747" y="8638"/>
                </a:lnTo>
                <a:lnTo>
                  <a:pt x="8171" y="8405"/>
                </a:lnTo>
                <a:cubicBezTo>
                  <a:pt x="8447" y="8256"/>
                  <a:pt x="8596" y="7916"/>
                  <a:pt x="8511" y="7619"/>
                </a:cubicBezTo>
                <a:cubicBezTo>
                  <a:pt x="8383" y="7004"/>
                  <a:pt x="8383" y="6388"/>
                  <a:pt x="8511" y="5794"/>
                </a:cubicBezTo>
                <a:cubicBezTo>
                  <a:pt x="8596" y="5476"/>
                  <a:pt x="8447" y="5157"/>
                  <a:pt x="8171" y="4988"/>
                </a:cubicBezTo>
                <a:lnTo>
                  <a:pt x="7747" y="4754"/>
                </a:lnTo>
                <a:lnTo>
                  <a:pt x="8490" y="3460"/>
                </a:lnTo>
                <a:lnTo>
                  <a:pt x="8914" y="3693"/>
                </a:lnTo>
                <a:cubicBezTo>
                  <a:pt x="9029" y="3764"/>
                  <a:pt x="9159" y="3798"/>
                  <a:pt x="9289" y="3798"/>
                </a:cubicBezTo>
                <a:cubicBezTo>
                  <a:pt x="9469" y="3798"/>
                  <a:pt x="9648" y="3732"/>
                  <a:pt x="9784" y="3608"/>
                </a:cubicBezTo>
                <a:cubicBezTo>
                  <a:pt x="10230" y="3184"/>
                  <a:pt x="10782" y="2865"/>
                  <a:pt x="11376" y="2695"/>
                </a:cubicBezTo>
                <a:cubicBezTo>
                  <a:pt x="11673" y="2589"/>
                  <a:pt x="11885" y="2313"/>
                  <a:pt x="11907" y="1974"/>
                </a:cubicBezTo>
                <a:lnTo>
                  <a:pt x="11907" y="1507"/>
                </a:lnTo>
                <a:close/>
                <a:moveTo>
                  <a:pt x="3710" y="19432"/>
                </a:moveTo>
                <a:cubicBezTo>
                  <a:pt x="3895" y="19432"/>
                  <a:pt x="4086" y="19501"/>
                  <a:pt x="4245" y="19653"/>
                </a:cubicBezTo>
                <a:cubicBezTo>
                  <a:pt x="4712" y="20120"/>
                  <a:pt x="4372" y="20926"/>
                  <a:pt x="3714" y="20926"/>
                </a:cubicBezTo>
                <a:cubicBezTo>
                  <a:pt x="3290" y="20926"/>
                  <a:pt x="2972" y="20587"/>
                  <a:pt x="2972" y="20183"/>
                </a:cubicBezTo>
                <a:cubicBezTo>
                  <a:pt x="2972" y="19726"/>
                  <a:pt x="3328" y="19432"/>
                  <a:pt x="3710" y="19432"/>
                </a:cubicBezTo>
                <a:close/>
                <a:moveTo>
                  <a:pt x="12633" y="19432"/>
                </a:moveTo>
                <a:cubicBezTo>
                  <a:pt x="12818" y="19432"/>
                  <a:pt x="13006" y="19501"/>
                  <a:pt x="13159" y="19653"/>
                </a:cubicBezTo>
                <a:cubicBezTo>
                  <a:pt x="13626" y="20120"/>
                  <a:pt x="13286" y="20926"/>
                  <a:pt x="12628" y="20926"/>
                </a:cubicBezTo>
                <a:cubicBezTo>
                  <a:pt x="12225" y="20926"/>
                  <a:pt x="11885" y="20587"/>
                  <a:pt x="11885" y="20183"/>
                </a:cubicBezTo>
                <a:cubicBezTo>
                  <a:pt x="11885" y="19726"/>
                  <a:pt x="12252" y="19432"/>
                  <a:pt x="12633" y="19432"/>
                </a:cubicBezTo>
                <a:close/>
                <a:moveTo>
                  <a:pt x="21547" y="19432"/>
                </a:moveTo>
                <a:cubicBezTo>
                  <a:pt x="21732" y="19432"/>
                  <a:pt x="21920" y="19501"/>
                  <a:pt x="22072" y="19653"/>
                </a:cubicBezTo>
                <a:cubicBezTo>
                  <a:pt x="22539" y="20120"/>
                  <a:pt x="22221" y="20926"/>
                  <a:pt x="21542" y="20926"/>
                </a:cubicBezTo>
                <a:cubicBezTo>
                  <a:pt x="21139" y="20926"/>
                  <a:pt x="20799" y="20587"/>
                  <a:pt x="20799" y="20183"/>
                </a:cubicBezTo>
                <a:cubicBezTo>
                  <a:pt x="20799" y="19726"/>
                  <a:pt x="21165" y="19432"/>
                  <a:pt x="21547" y="19432"/>
                </a:cubicBezTo>
                <a:close/>
                <a:moveTo>
                  <a:pt x="3714" y="22401"/>
                </a:moveTo>
                <a:cubicBezTo>
                  <a:pt x="4590" y="22401"/>
                  <a:pt x="5465" y="22900"/>
                  <a:pt x="5815" y="23897"/>
                </a:cubicBezTo>
                <a:lnTo>
                  <a:pt x="1613" y="23897"/>
                </a:lnTo>
                <a:cubicBezTo>
                  <a:pt x="1963" y="22900"/>
                  <a:pt x="2839" y="22401"/>
                  <a:pt x="3714" y="22401"/>
                </a:cubicBezTo>
                <a:close/>
                <a:moveTo>
                  <a:pt x="12628" y="22401"/>
                </a:moveTo>
                <a:cubicBezTo>
                  <a:pt x="13504" y="22401"/>
                  <a:pt x="14379" y="22900"/>
                  <a:pt x="14729" y="23897"/>
                </a:cubicBezTo>
                <a:lnTo>
                  <a:pt x="10527" y="23897"/>
                </a:lnTo>
                <a:cubicBezTo>
                  <a:pt x="10877" y="22900"/>
                  <a:pt x="11753" y="22401"/>
                  <a:pt x="12628" y="22401"/>
                </a:cubicBezTo>
                <a:close/>
                <a:moveTo>
                  <a:pt x="21553" y="22401"/>
                </a:moveTo>
                <a:cubicBezTo>
                  <a:pt x="22433" y="22401"/>
                  <a:pt x="23314" y="22900"/>
                  <a:pt x="23664" y="23897"/>
                </a:cubicBezTo>
                <a:lnTo>
                  <a:pt x="19441" y="23897"/>
                </a:lnTo>
                <a:cubicBezTo>
                  <a:pt x="19791" y="22900"/>
                  <a:pt x="20672" y="22401"/>
                  <a:pt x="21553" y="22401"/>
                </a:cubicBezTo>
                <a:close/>
                <a:moveTo>
                  <a:pt x="11142" y="0"/>
                </a:moveTo>
                <a:cubicBezTo>
                  <a:pt x="10739" y="0"/>
                  <a:pt x="10400" y="340"/>
                  <a:pt x="10400" y="743"/>
                </a:cubicBezTo>
                <a:lnTo>
                  <a:pt x="10400" y="1443"/>
                </a:lnTo>
                <a:cubicBezTo>
                  <a:pt x="9975" y="1634"/>
                  <a:pt x="9572" y="1868"/>
                  <a:pt x="9211" y="2144"/>
                </a:cubicBezTo>
                <a:lnTo>
                  <a:pt x="8596" y="1804"/>
                </a:lnTo>
                <a:cubicBezTo>
                  <a:pt x="8480" y="1732"/>
                  <a:pt x="8345" y="1689"/>
                  <a:pt x="8211" y="1689"/>
                </a:cubicBezTo>
                <a:cubicBezTo>
                  <a:pt x="8147" y="1689"/>
                  <a:pt x="8084" y="1699"/>
                  <a:pt x="8023" y="1719"/>
                </a:cubicBezTo>
                <a:cubicBezTo>
                  <a:pt x="7832" y="1762"/>
                  <a:pt x="7683" y="1889"/>
                  <a:pt x="7577" y="2059"/>
                </a:cubicBezTo>
                <a:lnTo>
                  <a:pt x="6091" y="4648"/>
                </a:lnTo>
                <a:cubicBezTo>
                  <a:pt x="5985" y="4818"/>
                  <a:pt x="5964" y="5009"/>
                  <a:pt x="6028" y="5200"/>
                </a:cubicBezTo>
                <a:cubicBezTo>
                  <a:pt x="6070" y="5391"/>
                  <a:pt x="6197" y="5561"/>
                  <a:pt x="6367" y="5667"/>
                </a:cubicBezTo>
                <a:lnTo>
                  <a:pt x="6962" y="6006"/>
                </a:lnTo>
                <a:cubicBezTo>
                  <a:pt x="6919" y="6473"/>
                  <a:pt x="6919" y="6940"/>
                  <a:pt x="6962" y="7386"/>
                </a:cubicBezTo>
                <a:lnTo>
                  <a:pt x="6367" y="7747"/>
                </a:lnTo>
                <a:cubicBezTo>
                  <a:pt x="6197" y="7832"/>
                  <a:pt x="6070" y="8001"/>
                  <a:pt x="6028" y="8192"/>
                </a:cubicBezTo>
                <a:cubicBezTo>
                  <a:pt x="5964" y="8383"/>
                  <a:pt x="5985" y="8574"/>
                  <a:pt x="6091" y="8765"/>
                </a:cubicBezTo>
                <a:lnTo>
                  <a:pt x="7577" y="11333"/>
                </a:lnTo>
                <a:cubicBezTo>
                  <a:pt x="7716" y="11570"/>
                  <a:pt x="7955" y="11697"/>
                  <a:pt x="8205" y="11697"/>
                </a:cubicBezTo>
                <a:cubicBezTo>
                  <a:pt x="8336" y="11697"/>
                  <a:pt x="8471" y="11661"/>
                  <a:pt x="8596" y="11588"/>
                </a:cubicBezTo>
                <a:lnTo>
                  <a:pt x="9211" y="11248"/>
                </a:lnTo>
                <a:cubicBezTo>
                  <a:pt x="9572" y="11524"/>
                  <a:pt x="9975" y="11758"/>
                  <a:pt x="10400" y="11928"/>
                </a:cubicBezTo>
                <a:lnTo>
                  <a:pt x="10400" y="12628"/>
                </a:lnTo>
                <a:cubicBezTo>
                  <a:pt x="10400" y="13052"/>
                  <a:pt x="10718" y="13371"/>
                  <a:pt x="11142" y="13371"/>
                </a:cubicBezTo>
                <a:lnTo>
                  <a:pt x="11885" y="13371"/>
                </a:lnTo>
                <a:lnTo>
                  <a:pt x="11885" y="14856"/>
                </a:lnTo>
                <a:lnTo>
                  <a:pt x="3714" y="14856"/>
                </a:lnTo>
                <a:cubicBezTo>
                  <a:pt x="3290" y="14856"/>
                  <a:pt x="2972" y="15196"/>
                  <a:pt x="2972" y="15599"/>
                </a:cubicBezTo>
                <a:lnTo>
                  <a:pt x="2972" y="18061"/>
                </a:lnTo>
                <a:cubicBezTo>
                  <a:pt x="1592" y="18549"/>
                  <a:pt x="1040" y="20205"/>
                  <a:pt x="1847" y="21414"/>
                </a:cubicBezTo>
                <a:cubicBezTo>
                  <a:pt x="701" y="22072"/>
                  <a:pt x="0" y="23303"/>
                  <a:pt x="0" y="24619"/>
                </a:cubicBezTo>
                <a:cubicBezTo>
                  <a:pt x="0" y="25044"/>
                  <a:pt x="340" y="25362"/>
                  <a:pt x="743" y="25362"/>
                </a:cubicBezTo>
                <a:lnTo>
                  <a:pt x="6686" y="25362"/>
                </a:lnTo>
                <a:cubicBezTo>
                  <a:pt x="7110" y="25362"/>
                  <a:pt x="7428" y="25044"/>
                  <a:pt x="7428" y="24619"/>
                </a:cubicBezTo>
                <a:cubicBezTo>
                  <a:pt x="7428" y="23303"/>
                  <a:pt x="6728" y="22072"/>
                  <a:pt x="5582" y="21414"/>
                </a:cubicBezTo>
                <a:cubicBezTo>
                  <a:pt x="6388" y="20205"/>
                  <a:pt x="5837" y="18549"/>
                  <a:pt x="4478" y="18061"/>
                </a:cubicBezTo>
                <a:lnTo>
                  <a:pt x="4478" y="16342"/>
                </a:lnTo>
                <a:lnTo>
                  <a:pt x="11907" y="16342"/>
                </a:lnTo>
                <a:lnTo>
                  <a:pt x="11907" y="18061"/>
                </a:lnTo>
                <a:cubicBezTo>
                  <a:pt x="10527" y="18549"/>
                  <a:pt x="9975" y="20205"/>
                  <a:pt x="10782" y="21414"/>
                </a:cubicBezTo>
                <a:cubicBezTo>
                  <a:pt x="9636" y="22072"/>
                  <a:pt x="8935" y="23303"/>
                  <a:pt x="8935" y="24619"/>
                </a:cubicBezTo>
                <a:cubicBezTo>
                  <a:pt x="8935" y="25044"/>
                  <a:pt x="9254" y="25362"/>
                  <a:pt x="9678" y="25362"/>
                </a:cubicBezTo>
                <a:lnTo>
                  <a:pt x="15621" y="25362"/>
                </a:lnTo>
                <a:cubicBezTo>
                  <a:pt x="16024" y="25362"/>
                  <a:pt x="16363" y="25044"/>
                  <a:pt x="16363" y="24619"/>
                </a:cubicBezTo>
                <a:cubicBezTo>
                  <a:pt x="16363" y="23303"/>
                  <a:pt x="15663" y="22072"/>
                  <a:pt x="14517" y="21414"/>
                </a:cubicBezTo>
                <a:cubicBezTo>
                  <a:pt x="15323" y="20205"/>
                  <a:pt x="14772" y="18549"/>
                  <a:pt x="13392" y="18061"/>
                </a:cubicBezTo>
                <a:lnTo>
                  <a:pt x="13392" y="16342"/>
                </a:lnTo>
                <a:lnTo>
                  <a:pt x="20820" y="16342"/>
                </a:lnTo>
                <a:lnTo>
                  <a:pt x="20820" y="18061"/>
                </a:lnTo>
                <a:cubicBezTo>
                  <a:pt x="19462" y="18549"/>
                  <a:pt x="18910" y="20205"/>
                  <a:pt x="19717" y="21414"/>
                </a:cubicBezTo>
                <a:cubicBezTo>
                  <a:pt x="18571" y="22072"/>
                  <a:pt x="17870" y="23303"/>
                  <a:pt x="17870" y="24619"/>
                </a:cubicBezTo>
                <a:cubicBezTo>
                  <a:pt x="17870" y="25044"/>
                  <a:pt x="18189" y="25362"/>
                  <a:pt x="18613" y="25362"/>
                </a:cubicBezTo>
                <a:lnTo>
                  <a:pt x="24556" y="25362"/>
                </a:lnTo>
                <a:cubicBezTo>
                  <a:pt x="24959" y="25362"/>
                  <a:pt x="25298" y="25044"/>
                  <a:pt x="25298" y="24619"/>
                </a:cubicBezTo>
                <a:cubicBezTo>
                  <a:pt x="25298" y="23303"/>
                  <a:pt x="24598" y="22072"/>
                  <a:pt x="23431" y="21414"/>
                </a:cubicBezTo>
                <a:lnTo>
                  <a:pt x="23410" y="21414"/>
                </a:lnTo>
                <a:cubicBezTo>
                  <a:pt x="24216" y="20205"/>
                  <a:pt x="23664" y="18549"/>
                  <a:pt x="22285" y="18061"/>
                </a:cubicBezTo>
                <a:lnTo>
                  <a:pt x="22285" y="15620"/>
                </a:lnTo>
                <a:cubicBezTo>
                  <a:pt x="22285" y="15196"/>
                  <a:pt x="21966" y="14878"/>
                  <a:pt x="21542" y="14878"/>
                </a:cubicBezTo>
                <a:lnTo>
                  <a:pt x="13371" y="14878"/>
                </a:lnTo>
                <a:lnTo>
                  <a:pt x="13371" y="13392"/>
                </a:lnTo>
                <a:lnTo>
                  <a:pt x="14114" y="13392"/>
                </a:lnTo>
                <a:cubicBezTo>
                  <a:pt x="14517" y="13371"/>
                  <a:pt x="14857" y="13052"/>
                  <a:pt x="14857" y="12628"/>
                </a:cubicBezTo>
                <a:lnTo>
                  <a:pt x="14857" y="11928"/>
                </a:lnTo>
                <a:cubicBezTo>
                  <a:pt x="15281" y="11758"/>
                  <a:pt x="15684" y="11524"/>
                  <a:pt x="16045" y="11248"/>
                </a:cubicBezTo>
                <a:lnTo>
                  <a:pt x="16661" y="11588"/>
                </a:lnTo>
                <a:cubicBezTo>
                  <a:pt x="16781" y="11659"/>
                  <a:pt x="16911" y="11692"/>
                  <a:pt x="17038" y="11692"/>
                </a:cubicBezTo>
                <a:cubicBezTo>
                  <a:pt x="17293" y="11692"/>
                  <a:pt x="17538" y="11560"/>
                  <a:pt x="17679" y="11333"/>
                </a:cubicBezTo>
                <a:lnTo>
                  <a:pt x="19165" y="8765"/>
                </a:lnTo>
                <a:cubicBezTo>
                  <a:pt x="19271" y="8574"/>
                  <a:pt x="19292" y="8383"/>
                  <a:pt x="19250" y="8192"/>
                </a:cubicBezTo>
                <a:cubicBezTo>
                  <a:pt x="19186" y="8001"/>
                  <a:pt x="19059" y="7832"/>
                  <a:pt x="18889" y="7747"/>
                </a:cubicBezTo>
                <a:lnTo>
                  <a:pt x="18295" y="7386"/>
                </a:lnTo>
                <a:cubicBezTo>
                  <a:pt x="18337" y="6940"/>
                  <a:pt x="18337" y="6473"/>
                  <a:pt x="18295" y="6006"/>
                </a:cubicBezTo>
                <a:lnTo>
                  <a:pt x="18889" y="5667"/>
                </a:lnTo>
                <a:cubicBezTo>
                  <a:pt x="19059" y="5561"/>
                  <a:pt x="19186" y="5391"/>
                  <a:pt x="19250" y="5200"/>
                </a:cubicBezTo>
                <a:cubicBezTo>
                  <a:pt x="19292" y="5009"/>
                  <a:pt x="19271" y="4818"/>
                  <a:pt x="19165" y="4648"/>
                </a:cubicBezTo>
                <a:lnTo>
                  <a:pt x="17679" y="2059"/>
                </a:lnTo>
                <a:cubicBezTo>
                  <a:pt x="17573" y="1889"/>
                  <a:pt x="17425" y="1762"/>
                  <a:pt x="17234" y="1719"/>
                </a:cubicBezTo>
                <a:cubicBezTo>
                  <a:pt x="17172" y="1699"/>
                  <a:pt x="17109" y="1689"/>
                  <a:pt x="17045" y="1689"/>
                </a:cubicBezTo>
                <a:cubicBezTo>
                  <a:pt x="16911" y="1689"/>
                  <a:pt x="16776" y="1732"/>
                  <a:pt x="16661" y="1804"/>
                </a:cubicBezTo>
                <a:lnTo>
                  <a:pt x="16045" y="2144"/>
                </a:lnTo>
                <a:cubicBezTo>
                  <a:pt x="15684" y="1868"/>
                  <a:pt x="15281" y="1634"/>
                  <a:pt x="14857" y="1443"/>
                </a:cubicBezTo>
                <a:lnTo>
                  <a:pt x="14857" y="743"/>
                </a:lnTo>
                <a:cubicBezTo>
                  <a:pt x="14857" y="340"/>
                  <a:pt x="14517" y="0"/>
                  <a:pt x="14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8"/>
          <p:cNvSpPr/>
          <p:nvPr/>
        </p:nvSpPr>
        <p:spPr>
          <a:xfrm>
            <a:off x="6863676" y="2942825"/>
            <a:ext cx="30202" cy="25761"/>
          </a:xfrm>
          <a:custGeom>
            <a:avLst/>
            <a:gdLst/>
            <a:ahLst/>
            <a:cxnLst/>
            <a:rect l="l" t="t" r="r" b="b"/>
            <a:pathLst>
              <a:path w="1741" h="1485" extrusionOk="0">
                <a:moveTo>
                  <a:pt x="998" y="1"/>
                </a:moveTo>
                <a:cubicBezTo>
                  <a:pt x="340" y="1"/>
                  <a:pt x="1" y="786"/>
                  <a:pt x="467" y="1253"/>
                </a:cubicBezTo>
                <a:cubicBezTo>
                  <a:pt x="621" y="1413"/>
                  <a:pt x="810" y="1484"/>
                  <a:pt x="996" y="1484"/>
                </a:cubicBezTo>
                <a:cubicBezTo>
                  <a:pt x="1377" y="1484"/>
                  <a:pt x="1741" y="1186"/>
                  <a:pt x="1741" y="744"/>
                </a:cubicBezTo>
                <a:cubicBezTo>
                  <a:pt x="1741" y="319"/>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8"/>
          <p:cNvSpPr/>
          <p:nvPr/>
        </p:nvSpPr>
        <p:spPr>
          <a:xfrm>
            <a:off x="6785959" y="2865421"/>
            <a:ext cx="190406" cy="180605"/>
          </a:xfrm>
          <a:custGeom>
            <a:avLst/>
            <a:gdLst/>
            <a:ahLst/>
            <a:cxnLst/>
            <a:rect l="l" t="t" r="r" b="b"/>
            <a:pathLst>
              <a:path w="10976" h="10411" extrusionOk="0">
                <a:moveTo>
                  <a:pt x="5472" y="2967"/>
                </a:moveTo>
                <a:cubicBezTo>
                  <a:pt x="6613" y="2967"/>
                  <a:pt x="7706" y="3859"/>
                  <a:pt x="7706" y="5206"/>
                </a:cubicBezTo>
                <a:cubicBezTo>
                  <a:pt x="7706" y="6437"/>
                  <a:pt x="6709" y="7434"/>
                  <a:pt x="5478" y="7434"/>
                </a:cubicBezTo>
                <a:cubicBezTo>
                  <a:pt x="3504" y="7434"/>
                  <a:pt x="2507" y="5036"/>
                  <a:pt x="3907" y="3635"/>
                </a:cubicBezTo>
                <a:cubicBezTo>
                  <a:pt x="4363" y="3173"/>
                  <a:pt x="4923" y="2967"/>
                  <a:pt x="5472" y="2967"/>
                </a:cubicBezTo>
                <a:close/>
                <a:moveTo>
                  <a:pt x="5478" y="1"/>
                </a:moveTo>
                <a:cubicBezTo>
                  <a:pt x="5107" y="1"/>
                  <a:pt x="4735" y="250"/>
                  <a:pt x="4735" y="749"/>
                </a:cubicBezTo>
                <a:lnTo>
                  <a:pt x="4735" y="1577"/>
                </a:lnTo>
                <a:cubicBezTo>
                  <a:pt x="4268" y="1661"/>
                  <a:pt x="3844" y="1831"/>
                  <a:pt x="3441" y="2107"/>
                </a:cubicBezTo>
                <a:lnTo>
                  <a:pt x="2846" y="1513"/>
                </a:lnTo>
                <a:cubicBezTo>
                  <a:pt x="2685" y="1351"/>
                  <a:pt x="2504" y="1283"/>
                  <a:pt x="2330" y="1283"/>
                </a:cubicBezTo>
                <a:cubicBezTo>
                  <a:pt x="1750" y="1283"/>
                  <a:pt x="1247" y="2035"/>
                  <a:pt x="1785" y="2574"/>
                </a:cubicBezTo>
                <a:lnTo>
                  <a:pt x="2379" y="3168"/>
                </a:lnTo>
                <a:cubicBezTo>
                  <a:pt x="2125" y="3550"/>
                  <a:pt x="1934" y="3996"/>
                  <a:pt x="1849" y="4463"/>
                </a:cubicBezTo>
                <a:lnTo>
                  <a:pt x="1021" y="4463"/>
                </a:lnTo>
                <a:cubicBezTo>
                  <a:pt x="1001" y="4462"/>
                  <a:pt x="981" y="4461"/>
                  <a:pt x="962" y="4461"/>
                </a:cubicBezTo>
                <a:cubicBezTo>
                  <a:pt x="1" y="4461"/>
                  <a:pt x="1" y="5950"/>
                  <a:pt x="962" y="5950"/>
                </a:cubicBezTo>
                <a:cubicBezTo>
                  <a:pt x="981" y="5950"/>
                  <a:pt x="1001" y="5950"/>
                  <a:pt x="1021" y="5949"/>
                </a:cubicBezTo>
                <a:lnTo>
                  <a:pt x="1849" y="5949"/>
                </a:lnTo>
                <a:cubicBezTo>
                  <a:pt x="1934" y="6415"/>
                  <a:pt x="2104" y="6861"/>
                  <a:pt x="2379" y="7264"/>
                </a:cubicBezTo>
                <a:lnTo>
                  <a:pt x="1785" y="7837"/>
                </a:lnTo>
                <a:cubicBezTo>
                  <a:pt x="1247" y="8376"/>
                  <a:pt x="1750" y="9128"/>
                  <a:pt x="2330" y="9128"/>
                </a:cubicBezTo>
                <a:cubicBezTo>
                  <a:pt x="2504" y="9128"/>
                  <a:pt x="2685" y="9060"/>
                  <a:pt x="2846" y="8899"/>
                </a:cubicBezTo>
                <a:lnTo>
                  <a:pt x="3441" y="8326"/>
                </a:lnTo>
                <a:cubicBezTo>
                  <a:pt x="3823" y="8580"/>
                  <a:pt x="4268" y="8750"/>
                  <a:pt x="4735" y="8856"/>
                </a:cubicBezTo>
                <a:lnTo>
                  <a:pt x="4735" y="9663"/>
                </a:lnTo>
                <a:cubicBezTo>
                  <a:pt x="4735" y="10161"/>
                  <a:pt x="5107" y="10411"/>
                  <a:pt x="5478" y="10411"/>
                </a:cubicBezTo>
                <a:cubicBezTo>
                  <a:pt x="5849" y="10411"/>
                  <a:pt x="6221" y="10161"/>
                  <a:pt x="6221" y="9663"/>
                </a:cubicBezTo>
                <a:lnTo>
                  <a:pt x="6221" y="8856"/>
                </a:lnTo>
                <a:cubicBezTo>
                  <a:pt x="6688" y="8750"/>
                  <a:pt x="7133" y="8580"/>
                  <a:pt x="7537" y="8326"/>
                </a:cubicBezTo>
                <a:lnTo>
                  <a:pt x="8110" y="8899"/>
                </a:lnTo>
                <a:cubicBezTo>
                  <a:pt x="8271" y="9060"/>
                  <a:pt x="8452" y="9128"/>
                  <a:pt x="8626" y="9128"/>
                </a:cubicBezTo>
                <a:cubicBezTo>
                  <a:pt x="9206" y="9128"/>
                  <a:pt x="9710" y="8376"/>
                  <a:pt x="9171" y="7837"/>
                </a:cubicBezTo>
                <a:lnTo>
                  <a:pt x="8598" y="7264"/>
                </a:lnTo>
                <a:cubicBezTo>
                  <a:pt x="8853" y="6861"/>
                  <a:pt x="9022" y="6415"/>
                  <a:pt x="9128" y="5949"/>
                </a:cubicBezTo>
                <a:lnTo>
                  <a:pt x="9935" y="5949"/>
                </a:lnTo>
                <a:cubicBezTo>
                  <a:pt x="9955" y="5950"/>
                  <a:pt x="9976" y="5950"/>
                  <a:pt x="9995" y="5950"/>
                </a:cubicBezTo>
                <a:cubicBezTo>
                  <a:pt x="10976" y="5950"/>
                  <a:pt x="10976" y="4461"/>
                  <a:pt x="9995" y="4461"/>
                </a:cubicBezTo>
                <a:cubicBezTo>
                  <a:pt x="9976" y="4461"/>
                  <a:pt x="9955" y="4462"/>
                  <a:pt x="9935" y="4463"/>
                </a:cubicBezTo>
                <a:lnTo>
                  <a:pt x="9128" y="4463"/>
                </a:lnTo>
                <a:cubicBezTo>
                  <a:pt x="9044" y="3996"/>
                  <a:pt x="8853" y="3550"/>
                  <a:pt x="8598" y="3168"/>
                </a:cubicBezTo>
                <a:lnTo>
                  <a:pt x="9171" y="2574"/>
                </a:lnTo>
                <a:cubicBezTo>
                  <a:pt x="9726" y="2035"/>
                  <a:pt x="9226" y="1283"/>
                  <a:pt x="8638" y="1283"/>
                </a:cubicBezTo>
                <a:cubicBezTo>
                  <a:pt x="8461" y="1283"/>
                  <a:pt x="8276" y="1351"/>
                  <a:pt x="8110" y="1513"/>
                </a:cubicBezTo>
                <a:lnTo>
                  <a:pt x="7537" y="2107"/>
                </a:lnTo>
                <a:cubicBezTo>
                  <a:pt x="7133" y="1831"/>
                  <a:pt x="6688" y="1661"/>
                  <a:pt x="6221" y="1577"/>
                </a:cubicBezTo>
                <a:lnTo>
                  <a:pt x="6221" y="749"/>
                </a:lnTo>
                <a:cubicBezTo>
                  <a:pt x="6221" y="250"/>
                  <a:pt x="5849" y="1"/>
                  <a:pt x="5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8"/>
          <p:cNvSpPr/>
          <p:nvPr/>
        </p:nvSpPr>
        <p:spPr>
          <a:xfrm>
            <a:off x="6583496" y="2813968"/>
            <a:ext cx="439985" cy="440349"/>
          </a:xfrm>
          <a:custGeom>
            <a:avLst/>
            <a:gdLst/>
            <a:ahLst/>
            <a:cxnLst/>
            <a:rect l="l" t="t" r="r" b="b"/>
            <a:pathLst>
              <a:path w="25363" h="25384" extrusionOk="0">
                <a:moveTo>
                  <a:pt x="22667" y="1486"/>
                </a:moveTo>
                <a:cubicBezTo>
                  <a:pt x="23346" y="1486"/>
                  <a:pt x="23898" y="2038"/>
                  <a:pt x="23898" y="2717"/>
                </a:cubicBezTo>
                <a:lnTo>
                  <a:pt x="23898" y="14878"/>
                </a:lnTo>
                <a:lnTo>
                  <a:pt x="11949" y="14878"/>
                </a:lnTo>
                <a:lnTo>
                  <a:pt x="11949" y="12629"/>
                </a:lnTo>
                <a:cubicBezTo>
                  <a:pt x="11949" y="12130"/>
                  <a:pt x="11578" y="11880"/>
                  <a:pt x="11206" y="11880"/>
                </a:cubicBezTo>
                <a:cubicBezTo>
                  <a:pt x="10835" y="11880"/>
                  <a:pt x="10464" y="12130"/>
                  <a:pt x="10464" y="12629"/>
                </a:cubicBezTo>
                <a:lnTo>
                  <a:pt x="10464" y="14857"/>
                </a:lnTo>
                <a:lnTo>
                  <a:pt x="8978" y="14857"/>
                </a:lnTo>
                <a:lnTo>
                  <a:pt x="8978" y="8660"/>
                </a:lnTo>
                <a:cubicBezTo>
                  <a:pt x="8978" y="8161"/>
                  <a:pt x="8607" y="7912"/>
                  <a:pt x="8235" y="7912"/>
                </a:cubicBezTo>
                <a:cubicBezTo>
                  <a:pt x="7864" y="7912"/>
                  <a:pt x="7492" y="8161"/>
                  <a:pt x="7492" y="8660"/>
                </a:cubicBezTo>
                <a:lnTo>
                  <a:pt x="7492" y="14857"/>
                </a:lnTo>
                <a:lnTo>
                  <a:pt x="6007" y="14857"/>
                </a:lnTo>
                <a:lnTo>
                  <a:pt x="6007" y="6495"/>
                </a:lnTo>
                <a:lnTo>
                  <a:pt x="6240" y="6707"/>
                </a:lnTo>
                <a:cubicBezTo>
                  <a:pt x="6368" y="6856"/>
                  <a:pt x="6559" y="6920"/>
                  <a:pt x="6771" y="6920"/>
                </a:cubicBezTo>
                <a:cubicBezTo>
                  <a:pt x="6779" y="6920"/>
                  <a:pt x="6788" y="6920"/>
                  <a:pt x="6796" y="6920"/>
                </a:cubicBezTo>
                <a:cubicBezTo>
                  <a:pt x="7437" y="6920"/>
                  <a:pt x="7762" y="6128"/>
                  <a:pt x="7301" y="5667"/>
                </a:cubicBezTo>
                <a:lnTo>
                  <a:pt x="5795" y="4182"/>
                </a:lnTo>
                <a:cubicBezTo>
                  <a:pt x="5657" y="4033"/>
                  <a:pt x="5466" y="3959"/>
                  <a:pt x="5272" y="3959"/>
                </a:cubicBezTo>
                <a:cubicBezTo>
                  <a:pt x="5078" y="3959"/>
                  <a:pt x="4882" y="4033"/>
                  <a:pt x="4733" y="4182"/>
                </a:cubicBezTo>
                <a:lnTo>
                  <a:pt x="3248" y="5667"/>
                </a:lnTo>
                <a:cubicBezTo>
                  <a:pt x="2709" y="6206"/>
                  <a:pt x="3212" y="6958"/>
                  <a:pt x="3792" y="6958"/>
                </a:cubicBezTo>
                <a:cubicBezTo>
                  <a:pt x="3966" y="6958"/>
                  <a:pt x="4147" y="6890"/>
                  <a:pt x="4309" y="6729"/>
                </a:cubicBezTo>
                <a:lnTo>
                  <a:pt x="4542" y="6495"/>
                </a:lnTo>
                <a:lnTo>
                  <a:pt x="4542" y="14857"/>
                </a:lnTo>
                <a:lnTo>
                  <a:pt x="1486" y="14857"/>
                </a:lnTo>
                <a:lnTo>
                  <a:pt x="1486" y="2717"/>
                </a:lnTo>
                <a:cubicBezTo>
                  <a:pt x="1486" y="2038"/>
                  <a:pt x="2038" y="1486"/>
                  <a:pt x="2738" y="1486"/>
                </a:cubicBezTo>
                <a:close/>
                <a:moveTo>
                  <a:pt x="23898" y="16364"/>
                </a:moveTo>
                <a:lnTo>
                  <a:pt x="23898" y="16597"/>
                </a:lnTo>
                <a:cubicBezTo>
                  <a:pt x="23898" y="17298"/>
                  <a:pt x="23346" y="17849"/>
                  <a:pt x="22667" y="17849"/>
                </a:cubicBezTo>
                <a:lnTo>
                  <a:pt x="2738" y="17849"/>
                </a:lnTo>
                <a:cubicBezTo>
                  <a:pt x="2038" y="17849"/>
                  <a:pt x="1486" y="17298"/>
                  <a:pt x="1486" y="16597"/>
                </a:cubicBezTo>
                <a:lnTo>
                  <a:pt x="1486" y="16364"/>
                </a:lnTo>
                <a:close/>
                <a:moveTo>
                  <a:pt x="15112" y="19335"/>
                </a:moveTo>
                <a:lnTo>
                  <a:pt x="15685" y="21415"/>
                </a:lnTo>
                <a:lnTo>
                  <a:pt x="9700" y="21415"/>
                </a:lnTo>
                <a:lnTo>
                  <a:pt x="10294" y="19335"/>
                </a:lnTo>
                <a:close/>
                <a:moveTo>
                  <a:pt x="8723" y="22879"/>
                </a:moveTo>
                <a:lnTo>
                  <a:pt x="16661" y="22901"/>
                </a:lnTo>
                <a:cubicBezTo>
                  <a:pt x="17064" y="22901"/>
                  <a:pt x="17404" y="23240"/>
                  <a:pt x="17404" y="23643"/>
                </a:cubicBezTo>
                <a:lnTo>
                  <a:pt x="17404" y="23877"/>
                </a:lnTo>
                <a:lnTo>
                  <a:pt x="7981" y="23877"/>
                </a:lnTo>
                <a:lnTo>
                  <a:pt x="7981" y="23622"/>
                </a:lnTo>
                <a:cubicBezTo>
                  <a:pt x="7981" y="23219"/>
                  <a:pt x="8320" y="22879"/>
                  <a:pt x="8723" y="22879"/>
                </a:cubicBezTo>
                <a:close/>
                <a:moveTo>
                  <a:pt x="2738" y="1"/>
                </a:moveTo>
                <a:cubicBezTo>
                  <a:pt x="1232" y="1"/>
                  <a:pt x="1" y="1232"/>
                  <a:pt x="1" y="2717"/>
                </a:cubicBezTo>
                <a:lnTo>
                  <a:pt x="1" y="16597"/>
                </a:lnTo>
                <a:cubicBezTo>
                  <a:pt x="1" y="18104"/>
                  <a:pt x="1232" y="19335"/>
                  <a:pt x="2738" y="19335"/>
                </a:cubicBezTo>
                <a:lnTo>
                  <a:pt x="8745" y="19335"/>
                </a:lnTo>
                <a:lnTo>
                  <a:pt x="8129" y="21500"/>
                </a:lnTo>
                <a:cubicBezTo>
                  <a:pt x="7174" y="21755"/>
                  <a:pt x="6495" y="22646"/>
                  <a:pt x="6495" y="23643"/>
                </a:cubicBezTo>
                <a:lnTo>
                  <a:pt x="6495" y="24641"/>
                </a:lnTo>
                <a:cubicBezTo>
                  <a:pt x="6495" y="25044"/>
                  <a:pt x="6813" y="25384"/>
                  <a:pt x="7238" y="25384"/>
                </a:cubicBezTo>
                <a:lnTo>
                  <a:pt x="18147" y="25384"/>
                </a:lnTo>
                <a:cubicBezTo>
                  <a:pt x="18550" y="25384"/>
                  <a:pt x="18889" y="25044"/>
                  <a:pt x="18889" y="24641"/>
                </a:cubicBezTo>
                <a:lnTo>
                  <a:pt x="18889" y="23643"/>
                </a:lnTo>
                <a:cubicBezTo>
                  <a:pt x="18889" y="22646"/>
                  <a:pt x="18210" y="21755"/>
                  <a:pt x="17234" y="21500"/>
                </a:cubicBezTo>
                <a:lnTo>
                  <a:pt x="16640" y="19335"/>
                </a:lnTo>
                <a:lnTo>
                  <a:pt x="22646" y="19335"/>
                </a:lnTo>
                <a:cubicBezTo>
                  <a:pt x="24153" y="19335"/>
                  <a:pt x="25362" y="18104"/>
                  <a:pt x="25362" y="16597"/>
                </a:cubicBezTo>
                <a:lnTo>
                  <a:pt x="25362" y="2717"/>
                </a:lnTo>
                <a:cubicBezTo>
                  <a:pt x="25362" y="1210"/>
                  <a:pt x="24153"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8"/>
          <p:cNvSpPr/>
          <p:nvPr/>
        </p:nvSpPr>
        <p:spPr>
          <a:xfrm>
            <a:off x="6730343" y="3581300"/>
            <a:ext cx="146743" cy="99176"/>
          </a:xfrm>
          <a:custGeom>
            <a:avLst/>
            <a:gdLst/>
            <a:ahLst/>
            <a:cxnLst/>
            <a:rect l="l" t="t" r="r" b="b"/>
            <a:pathLst>
              <a:path w="8459" h="5717" extrusionOk="0">
                <a:moveTo>
                  <a:pt x="7376" y="1"/>
                </a:moveTo>
                <a:cubicBezTo>
                  <a:pt x="7202" y="1"/>
                  <a:pt x="7021" y="69"/>
                  <a:pt x="6859" y="230"/>
                </a:cubicBezTo>
                <a:lnTo>
                  <a:pt x="3187" y="3923"/>
                </a:lnTo>
                <a:lnTo>
                  <a:pt x="1617" y="2331"/>
                </a:lnTo>
                <a:cubicBezTo>
                  <a:pt x="1450" y="2170"/>
                  <a:pt x="1265" y="2102"/>
                  <a:pt x="1089" y="2102"/>
                </a:cubicBezTo>
                <a:cubicBezTo>
                  <a:pt x="500" y="2102"/>
                  <a:pt x="1" y="2854"/>
                  <a:pt x="556" y="3393"/>
                </a:cubicBezTo>
                <a:lnTo>
                  <a:pt x="2657" y="5494"/>
                </a:lnTo>
                <a:cubicBezTo>
                  <a:pt x="2805" y="5642"/>
                  <a:pt x="2996" y="5717"/>
                  <a:pt x="3187" y="5717"/>
                </a:cubicBezTo>
                <a:cubicBezTo>
                  <a:pt x="3378" y="5717"/>
                  <a:pt x="3569" y="5642"/>
                  <a:pt x="3718" y="5494"/>
                </a:cubicBezTo>
                <a:lnTo>
                  <a:pt x="7920" y="1292"/>
                </a:lnTo>
                <a:cubicBezTo>
                  <a:pt x="8459" y="753"/>
                  <a:pt x="7955" y="1"/>
                  <a:pt x="7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8"/>
          <p:cNvSpPr/>
          <p:nvPr/>
        </p:nvSpPr>
        <p:spPr>
          <a:xfrm>
            <a:off x="6625096" y="3497668"/>
            <a:ext cx="312238" cy="266943"/>
          </a:xfrm>
          <a:custGeom>
            <a:avLst/>
            <a:gdLst/>
            <a:ahLst/>
            <a:cxnLst/>
            <a:rect l="l" t="t" r="r" b="b"/>
            <a:pathLst>
              <a:path w="17999" h="15388" extrusionOk="0">
                <a:moveTo>
                  <a:pt x="10262" y="1481"/>
                </a:moveTo>
                <a:cubicBezTo>
                  <a:pt x="13443" y="1481"/>
                  <a:pt x="16491" y="3951"/>
                  <a:pt x="16491" y="7683"/>
                </a:cubicBezTo>
                <a:cubicBezTo>
                  <a:pt x="16491" y="11100"/>
                  <a:pt x="13711" y="13880"/>
                  <a:pt x="10294" y="13880"/>
                </a:cubicBezTo>
                <a:cubicBezTo>
                  <a:pt x="4776" y="13880"/>
                  <a:pt x="2017" y="7195"/>
                  <a:pt x="5922" y="3311"/>
                </a:cubicBezTo>
                <a:cubicBezTo>
                  <a:pt x="7186" y="2047"/>
                  <a:pt x="8739" y="1481"/>
                  <a:pt x="10262" y="1481"/>
                </a:cubicBezTo>
                <a:close/>
                <a:moveTo>
                  <a:pt x="10294" y="0"/>
                </a:moveTo>
                <a:cubicBezTo>
                  <a:pt x="3439" y="0"/>
                  <a:pt x="1" y="8277"/>
                  <a:pt x="4861" y="13137"/>
                </a:cubicBezTo>
                <a:cubicBezTo>
                  <a:pt x="6323" y="14599"/>
                  <a:pt x="8287" y="15387"/>
                  <a:pt x="10292" y="15387"/>
                </a:cubicBezTo>
                <a:cubicBezTo>
                  <a:pt x="11285" y="15387"/>
                  <a:pt x="12288" y="15194"/>
                  <a:pt x="13244" y="14793"/>
                </a:cubicBezTo>
                <a:cubicBezTo>
                  <a:pt x="16109" y="13604"/>
                  <a:pt x="17998" y="10803"/>
                  <a:pt x="17998" y="7683"/>
                </a:cubicBezTo>
                <a:cubicBezTo>
                  <a:pt x="17998" y="3438"/>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8"/>
          <p:cNvSpPr/>
          <p:nvPr/>
        </p:nvSpPr>
        <p:spPr>
          <a:xfrm>
            <a:off x="6583496" y="3410774"/>
            <a:ext cx="440713" cy="440366"/>
          </a:xfrm>
          <a:custGeom>
            <a:avLst/>
            <a:gdLst/>
            <a:ahLst/>
            <a:cxnLst/>
            <a:rect l="l" t="t" r="r" b="b"/>
            <a:pathLst>
              <a:path w="25405" h="25385" extrusionOk="0">
                <a:moveTo>
                  <a:pt x="13944" y="1507"/>
                </a:moveTo>
                <a:lnTo>
                  <a:pt x="13944" y="2484"/>
                </a:lnTo>
                <a:cubicBezTo>
                  <a:pt x="13944" y="2823"/>
                  <a:pt x="14199" y="3142"/>
                  <a:pt x="14539" y="3205"/>
                </a:cubicBezTo>
                <a:cubicBezTo>
                  <a:pt x="15812" y="3439"/>
                  <a:pt x="17022" y="3948"/>
                  <a:pt x="18104" y="4691"/>
                </a:cubicBezTo>
                <a:cubicBezTo>
                  <a:pt x="18228" y="4771"/>
                  <a:pt x="18370" y="4810"/>
                  <a:pt x="18511" y="4810"/>
                </a:cubicBezTo>
                <a:cubicBezTo>
                  <a:pt x="18708" y="4810"/>
                  <a:pt x="18902" y="4733"/>
                  <a:pt x="19038" y="4585"/>
                </a:cubicBezTo>
                <a:lnTo>
                  <a:pt x="19738" y="3906"/>
                </a:lnTo>
                <a:lnTo>
                  <a:pt x="21500" y="5646"/>
                </a:lnTo>
                <a:lnTo>
                  <a:pt x="20799" y="6346"/>
                </a:lnTo>
                <a:cubicBezTo>
                  <a:pt x="20545" y="6601"/>
                  <a:pt x="20502" y="6983"/>
                  <a:pt x="20715" y="7280"/>
                </a:cubicBezTo>
                <a:cubicBezTo>
                  <a:pt x="21436" y="8363"/>
                  <a:pt x="21945" y="9572"/>
                  <a:pt x="22179" y="10846"/>
                </a:cubicBezTo>
                <a:cubicBezTo>
                  <a:pt x="22243" y="11206"/>
                  <a:pt x="22561" y="11461"/>
                  <a:pt x="22922" y="11461"/>
                </a:cubicBezTo>
                <a:lnTo>
                  <a:pt x="23898" y="11461"/>
                </a:lnTo>
                <a:lnTo>
                  <a:pt x="23919" y="13944"/>
                </a:lnTo>
                <a:lnTo>
                  <a:pt x="22922" y="13944"/>
                </a:lnTo>
                <a:cubicBezTo>
                  <a:pt x="22561" y="13944"/>
                  <a:pt x="22264" y="14199"/>
                  <a:pt x="22200" y="14538"/>
                </a:cubicBezTo>
                <a:cubicBezTo>
                  <a:pt x="21945" y="15833"/>
                  <a:pt x="21457" y="17043"/>
                  <a:pt x="20715" y="18104"/>
                </a:cubicBezTo>
                <a:cubicBezTo>
                  <a:pt x="20524" y="18401"/>
                  <a:pt x="20566" y="18804"/>
                  <a:pt x="20799" y="19059"/>
                </a:cubicBezTo>
                <a:lnTo>
                  <a:pt x="21500" y="19759"/>
                </a:lnTo>
                <a:lnTo>
                  <a:pt x="19759" y="21500"/>
                </a:lnTo>
                <a:lnTo>
                  <a:pt x="19059" y="20799"/>
                </a:lnTo>
                <a:cubicBezTo>
                  <a:pt x="18913" y="20665"/>
                  <a:pt x="18717" y="20594"/>
                  <a:pt x="18525" y="20594"/>
                </a:cubicBezTo>
                <a:cubicBezTo>
                  <a:pt x="18383" y="20594"/>
                  <a:pt x="18243" y="20633"/>
                  <a:pt x="18125" y="20714"/>
                </a:cubicBezTo>
                <a:cubicBezTo>
                  <a:pt x="17043" y="21436"/>
                  <a:pt x="15833" y="21945"/>
                  <a:pt x="14560" y="22200"/>
                </a:cubicBezTo>
                <a:cubicBezTo>
                  <a:pt x="14199" y="22264"/>
                  <a:pt x="13944" y="22561"/>
                  <a:pt x="13944" y="22922"/>
                </a:cubicBezTo>
                <a:lnTo>
                  <a:pt x="13944" y="23898"/>
                </a:lnTo>
                <a:lnTo>
                  <a:pt x="11461" y="23898"/>
                </a:lnTo>
                <a:lnTo>
                  <a:pt x="11461" y="22900"/>
                </a:lnTo>
                <a:cubicBezTo>
                  <a:pt x="11461" y="22540"/>
                  <a:pt x="11206" y="22243"/>
                  <a:pt x="10867" y="22179"/>
                </a:cubicBezTo>
                <a:cubicBezTo>
                  <a:pt x="9594" y="21924"/>
                  <a:pt x="8384" y="21415"/>
                  <a:pt x="7301" y="20693"/>
                </a:cubicBezTo>
                <a:cubicBezTo>
                  <a:pt x="7171" y="20609"/>
                  <a:pt x="7019" y="20566"/>
                  <a:pt x="6871" y="20566"/>
                </a:cubicBezTo>
                <a:cubicBezTo>
                  <a:pt x="6682" y="20566"/>
                  <a:pt x="6498" y="20636"/>
                  <a:pt x="6368" y="20778"/>
                </a:cubicBezTo>
                <a:lnTo>
                  <a:pt x="5667" y="21478"/>
                </a:lnTo>
                <a:lnTo>
                  <a:pt x="3906" y="19717"/>
                </a:lnTo>
                <a:lnTo>
                  <a:pt x="4606" y="19038"/>
                </a:lnTo>
                <a:cubicBezTo>
                  <a:pt x="4861" y="18783"/>
                  <a:pt x="4903" y="18380"/>
                  <a:pt x="4691" y="18083"/>
                </a:cubicBezTo>
                <a:cubicBezTo>
                  <a:pt x="3969" y="17022"/>
                  <a:pt x="3460" y="15791"/>
                  <a:pt x="3227" y="14517"/>
                </a:cubicBezTo>
                <a:cubicBezTo>
                  <a:pt x="3142" y="14178"/>
                  <a:pt x="2845" y="13923"/>
                  <a:pt x="2484" y="13923"/>
                </a:cubicBezTo>
                <a:lnTo>
                  <a:pt x="1486" y="13923"/>
                </a:lnTo>
                <a:lnTo>
                  <a:pt x="1486" y="11440"/>
                </a:lnTo>
                <a:lnTo>
                  <a:pt x="2484" y="11440"/>
                </a:lnTo>
                <a:cubicBezTo>
                  <a:pt x="2823" y="11440"/>
                  <a:pt x="3142" y="11185"/>
                  <a:pt x="3205" y="10846"/>
                </a:cubicBezTo>
                <a:cubicBezTo>
                  <a:pt x="3439" y="9572"/>
                  <a:pt x="3948" y="8341"/>
                  <a:pt x="4691" y="7280"/>
                </a:cubicBezTo>
                <a:cubicBezTo>
                  <a:pt x="4882" y="6983"/>
                  <a:pt x="4840" y="6580"/>
                  <a:pt x="4585" y="6325"/>
                </a:cubicBezTo>
                <a:lnTo>
                  <a:pt x="3906" y="5667"/>
                </a:lnTo>
                <a:lnTo>
                  <a:pt x="5646" y="3906"/>
                </a:lnTo>
                <a:lnTo>
                  <a:pt x="6346" y="4606"/>
                </a:lnTo>
                <a:cubicBezTo>
                  <a:pt x="6493" y="4740"/>
                  <a:pt x="6681" y="4811"/>
                  <a:pt x="6871" y="4811"/>
                </a:cubicBezTo>
                <a:cubicBezTo>
                  <a:pt x="7012" y="4811"/>
                  <a:pt x="7154" y="4772"/>
                  <a:pt x="7280" y="4691"/>
                </a:cubicBezTo>
                <a:cubicBezTo>
                  <a:pt x="8363" y="3948"/>
                  <a:pt x="9572" y="3460"/>
                  <a:pt x="10846" y="3205"/>
                </a:cubicBezTo>
                <a:cubicBezTo>
                  <a:pt x="11206" y="3142"/>
                  <a:pt x="11461" y="2844"/>
                  <a:pt x="11461" y="2484"/>
                </a:cubicBezTo>
                <a:lnTo>
                  <a:pt x="11461" y="1507"/>
                </a:lnTo>
                <a:close/>
                <a:moveTo>
                  <a:pt x="10676" y="1"/>
                </a:moveTo>
                <a:cubicBezTo>
                  <a:pt x="10273" y="1"/>
                  <a:pt x="9933" y="340"/>
                  <a:pt x="9933" y="743"/>
                </a:cubicBezTo>
                <a:lnTo>
                  <a:pt x="9933" y="1868"/>
                </a:lnTo>
                <a:cubicBezTo>
                  <a:pt x="8893" y="2144"/>
                  <a:pt x="7874" y="2569"/>
                  <a:pt x="6941" y="3120"/>
                </a:cubicBezTo>
                <a:lnTo>
                  <a:pt x="6155" y="2314"/>
                </a:lnTo>
                <a:cubicBezTo>
                  <a:pt x="6007" y="2187"/>
                  <a:pt x="5816" y="2102"/>
                  <a:pt x="5625" y="2102"/>
                </a:cubicBezTo>
                <a:cubicBezTo>
                  <a:pt x="5413" y="2102"/>
                  <a:pt x="5222" y="2187"/>
                  <a:pt x="5094" y="2314"/>
                </a:cubicBezTo>
                <a:lnTo>
                  <a:pt x="2314" y="5137"/>
                </a:lnTo>
                <a:cubicBezTo>
                  <a:pt x="2017" y="5412"/>
                  <a:pt x="2017" y="5901"/>
                  <a:pt x="2314" y="6198"/>
                </a:cubicBezTo>
                <a:lnTo>
                  <a:pt x="3120" y="6983"/>
                </a:lnTo>
                <a:cubicBezTo>
                  <a:pt x="2547" y="7917"/>
                  <a:pt x="2144" y="8914"/>
                  <a:pt x="1868" y="9975"/>
                </a:cubicBezTo>
                <a:lnTo>
                  <a:pt x="743" y="9975"/>
                </a:lnTo>
                <a:cubicBezTo>
                  <a:pt x="340" y="9975"/>
                  <a:pt x="1" y="10315"/>
                  <a:pt x="1" y="10718"/>
                </a:cubicBezTo>
                <a:lnTo>
                  <a:pt x="1" y="14687"/>
                </a:lnTo>
                <a:cubicBezTo>
                  <a:pt x="1" y="15090"/>
                  <a:pt x="340" y="15430"/>
                  <a:pt x="743" y="15430"/>
                </a:cubicBezTo>
                <a:lnTo>
                  <a:pt x="1889" y="15430"/>
                </a:lnTo>
                <a:cubicBezTo>
                  <a:pt x="2144" y="16470"/>
                  <a:pt x="2569" y="17489"/>
                  <a:pt x="3120" y="18422"/>
                </a:cubicBezTo>
                <a:lnTo>
                  <a:pt x="2314" y="19208"/>
                </a:lnTo>
                <a:cubicBezTo>
                  <a:pt x="2017" y="19505"/>
                  <a:pt x="2017" y="19972"/>
                  <a:pt x="2314" y="20269"/>
                </a:cubicBezTo>
                <a:lnTo>
                  <a:pt x="5137" y="23070"/>
                </a:lnTo>
                <a:cubicBezTo>
                  <a:pt x="5275" y="23219"/>
                  <a:pt x="5466" y="23293"/>
                  <a:pt x="5659" y="23293"/>
                </a:cubicBezTo>
                <a:cubicBezTo>
                  <a:pt x="5853" y="23293"/>
                  <a:pt x="6049" y="23219"/>
                  <a:pt x="6198" y="23070"/>
                </a:cubicBezTo>
                <a:lnTo>
                  <a:pt x="6983" y="22285"/>
                </a:lnTo>
                <a:cubicBezTo>
                  <a:pt x="7917" y="22837"/>
                  <a:pt x="8914" y="23261"/>
                  <a:pt x="9976" y="23516"/>
                </a:cubicBezTo>
                <a:lnTo>
                  <a:pt x="9976" y="24641"/>
                </a:lnTo>
                <a:cubicBezTo>
                  <a:pt x="9976" y="25065"/>
                  <a:pt x="10315" y="25384"/>
                  <a:pt x="10718" y="25384"/>
                </a:cubicBezTo>
                <a:lnTo>
                  <a:pt x="14708" y="25384"/>
                </a:lnTo>
                <a:cubicBezTo>
                  <a:pt x="14720" y="25384"/>
                  <a:pt x="14732" y="25384"/>
                  <a:pt x="14744" y="25384"/>
                </a:cubicBezTo>
                <a:cubicBezTo>
                  <a:pt x="15131" y="25384"/>
                  <a:pt x="15451" y="25053"/>
                  <a:pt x="15451" y="24641"/>
                </a:cubicBezTo>
                <a:lnTo>
                  <a:pt x="15451" y="23516"/>
                </a:lnTo>
                <a:cubicBezTo>
                  <a:pt x="16491" y="23261"/>
                  <a:pt x="17510" y="22837"/>
                  <a:pt x="18444" y="22285"/>
                </a:cubicBezTo>
                <a:lnTo>
                  <a:pt x="19229" y="23070"/>
                </a:lnTo>
                <a:cubicBezTo>
                  <a:pt x="19377" y="23219"/>
                  <a:pt x="19574" y="23293"/>
                  <a:pt x="19767" y="23293"/>
                </a:cubicBezTo>
                <a:cubicBezTo>
                  <a:pt x="19961" y="23293"/>
                  <a:pt x="20152" y="23219"/>
                  <a:pt x="20290" y="23070"/>
                </a:cubicBezTo>
                <a:lnTo>
                  <a:pt x="23070" y="20269"/>
                </a:lnTo>
                <a:cubicBezTo>
                  <a:pt x="23198" y="20120"/>
                  <a:pt x="23283" y="19929"/>
                  <a:pt x="23283" y="19738"/>
                </a:cubicBezTo>
                <a:cubicBezTo>
                  <a:pt x="23283" y="19526"/>
                  <a:pt x="23198" y="19335"/>
                  <a:pt x="23070" y="19208"/>
                </a:cubicBezTo>
                <a:lnTo>
                  <a:pt x="22264" y="18401"/>
                </a:lnTo>
                <a:cubicBezTo>
                  <a:pt x="22816" y="17467"/>
                  <a:pt x="23240" y="16470"/>
                  <a:pt x="23495" y="15409"/>
                </a:cubicBezTo>
                <a:lnTo>
                  <a:pt x="24662" y="15409"/>
                </a:lnTo>
                <a:cubicBezTo>
                  <a:pt x="25065" y="15409"/>
                  <a:pt x="25405" y="15069"/>
                  <a:pt x="25405" y="14666"/>
                </a:cubicBezTo>
                <a:lnTo>
                  <a:pt x="25405" y="10718"/>
                </a:lnTo>
                <a:cubicBezTo>
                  <a:pt x="25405" y="10306"/>
                  <a:pt x="25085" y="9975"/>
                  <a:pt x="24698" y="9975"/>
                </a:cubicBezTo>
                <a:cubicBezTo>
                  <a:pt x="24686" y="9975"/>
                  <a:pt x="24674" y="9975"/>
                  <a:pt x="24662" y="9975"/>
                </a:cubicBezTo>
                <a:lnTo>
                  <a:pt x="23516" y="9975"/>
                </a:lnTo>
                <a:cubicBezTo>
                  <a:pt x="23261" y="8914"/>
                  <a:pt x="22837" y="7917"/>
                  <a:pt x="22264" y="6983"/>
                </a:cubicBezTo>
                <a:lnTo>
                  <a:pt x="23070" y="6198"/>
                </a:lnTo>
                <a:cubicBezTo>
                  <a:pt x="23198" y="6049"/>
                  <a:pt x="23283" y="5858"/>
                  <a:pt x="23283" y="5667"/>
                </a:cubicBezTo>
                <a:cubicBezTo>
                  <a:pt x="23283" y="5455"/>
                  <a:pt x="23198" y="5264"/>
                  <a:pt x="23070" y="5137"/>
                </a:cubicBezTo>
                <a:lnTo>
                  <a:pt x="20248" y="2314"/>
                </a:lnTo>
                <a:cubicBezTo>
                  <a:pt x="20110" y="2165"/>
                  <a:pt x="19919" y="2091"/>
                  <a:pt x="19725" y="2091"/>
                </a:cubicBezTo>
                <a:cubicBezTo>
                  <a:pt x="19531" y="2091"/>
                  <a:pt x="19335" y="2165"/>
                  <a:pt x="19186" y="2314"/>
                </a:cubicBezTo>
                <a:lnTo>
                  <a:pt x="18401" y="3120"/>
                </a:lnTo>
                <a:cubicBezTo>
                  <a:pt x="17467" y="2569"/>
                  <a:pt x="16449" y="2144"/>
                  <a:pt x="15409" y="1868"/>
                </a:cubicBezTo>
                <a:lnTo>
                  <a:pt x="15409" y="743"/>
                </a:lnTo>
                <a:cubicBezTo>
                  <a:pt x="15409" y="340"/>
                  <a:pt x="15069"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8"/>
          <p:cNvSpPr/>
          <p:nvPr/>
        </p:nvSpPr>
        <p:spPr>
          <a:xfrm>
            <a:off x="6636875" y="4072373"/>
            <a:ext cx="333592" cy="206557"/>
          </a:xfrm>
          <a:custGeom>
            <a:avLst/>
            <a:gdLst/>
            <a:ahLst/>
            <a:cxnLst/>
            <a:rect l="l" t="t" r="r" b="b"/>
            <a:pathLst>
              <a:path w="19230" h="11907" extrusionOk="0">
                <a:moveTo>
                  <a:pt x="9615" y="8925"/>
                </a:moveTo>
                <a:cubicBezTo>
                  <a:pt x="10491" y="8925"/>
                  <a:pt x="11366" y="9424"/>
                  <a:pt x="11716" y="10421"/>
                </a:cubicBezTo>
                <a:lnTo>
                  <a:pt x="7514" y="10421"/>
                </a:lnTo>
                <a:cubicBezTo>
                  <a:pt x="7864" y="9424"/>
                  <a:pt x="8740" y="8925"/>
                  <a:pt x="9615" y="8925"/>
                </a:cubicBezTo>
                <a:close/>
                <a:moveTo>
                  <a:pt x="10358" y="1529"/>
                </a:moveTo>
                <a:cubicBezTo>
                  <a:pt x="10952" y="1614"/>
                  <a:pt x="11525" y="1762"/>
                  <a:pt x="12056" y="1996"/>
                </a:cubicBezTo>
                <a:lnTo>
                  <a:pt x="11695" y="2590"/>
                </a:lnTo>
                <a:cubicBezTo>
                  <a:pt x="11403" y="3175"/>
                  <a:pt x="11885" y="3689"/>
                  <a:pt x="12381" y="3689"/>
                </a:cubicBezTo>
                <a:cubicBezTo>
                  <a:pt x="12605" y="3689"/>
                  <a:pt x="12831" y="3584"/>
                  <a:pt x="12990" y="3333"/>
                </a:cubicBezTo>
                <a:lnTo>
                  <a:pt x="13350" y="2738"/>
                </a:lnTo>
                <a:cubicBezTo>
                  <a:pt x="13817" y="3078"/>
                  <a:pt x="14221" y="3503"/>
                  <a:pt x="14581" y="3969"/>
                </a:cubicBezTo>
                <a:lnTo>
                  <a:pt x="13966" y="4309"/>
                </a:lnTo>
                <a:cubicBezTo>
                  <a:pt x="13249" y="4739"/>
                  <a:pt x="13667" y="5713"/>
                  <a:pt x="14325" y="5713"/>
                </a:cubicBezTo>
                <a:cubicBezTo>
                  <a:pt x="14446" y="5713"/>
                  <a:pt x="14576" y="5680"/>
                  <a:pt x="14709" y="5604"/>
                </a:cubicBezTo>
                <a:lnTo>
                  <a:pt x="15324" y="5264"/>
                </a:lnTo>
                <a:cubicBezTo>
                  <a:pt x="15558" y="5795"/>
                  <a:pt x="15706" y="6368"/>
                  <a:pt x="15770" y="6941"/>
                </a:cubicBezTo>
                <a:lnTo>
                  <a:pt x="15070" y="6941"/>
                </a:lnTo>
                <a:cubicBezTo>
                  <a:pt x="14072" y="6941"/>
                  <a:pt x="14072" y="8426"/>
                  <a:pt x="15070" y="8426"/>
                </a:cubicBezTo>
                <a:lnTo>
                  <a:pt x="15770" y="8426"/>
                </a:lnTo>
                <a:cubicBezTo>
                  <a:pt x="15685" y="9127"/>
                  <a:pt x="15473" y="9785"/>
                  <a:pt x="15176" y="10421"/>
                </a:cubicBezTo>
                <a:lnTo>
                  <a:pt x="13266" y="10421"/>
                </a:lnTo>
                <a:cubicBezTo>
                  <a:pt x="12968" y="8957"/>
                  <a:pt x="11822" y="7811"/>
                  <a:pt x="10358" y="7514"/>
                </a:cubicBezTo>
                <a:lnTo>
                  <a:pt x="10358" y="5200"/>
                </a:lnTo>
                <a:cubicBezTo>
                  <a:pt x="10326" y="4733"/>
                  <a:pt x="9971" y="4500"/>
                  <a:pt x="9615" y="4500"/>
                </a:cubicBezTo>
                <a:cubicBezTo>
                  <a:pt x="9260" y="4500"/>
                  <a:pt x="8904" y="4733"/>
                  <a:pt x="8872" y="5200"/>
                </a:cubicBezTo>
                <a:lnTo>
                  <a:pt x="8872" y="7514"/>
                </a:lnTo>
                <a:cubicBezTo>
                  <a:pt x="7408" y="7811"/>
                  <a:pt x="6262" y="8957"/>
                  <a:pt x="5965" y="10421"/>
                </a:cubicBezTo>
                <a:lnTo>
                  <a:pt x="4076" y="10421"/>
                </a:lnTo>
                <a:cubicBezTo>
                  <a:pt x="3758" y="9785"/>
                  <a:pt x="3566" y="9127"/>
                  <a:pt x="3482" y="8426"/>
                </a:cubicBezTo>
                <a:lnTo>
                  <a:pt x="4182" y="8426"/>
                </a:lnTo>
                <a:cubicBezTo>
                  <a:pt x="5158" y="8426"/>
                  <a:pt x="5158" y="6941"/>
                  <a:pt x="4182" y="6941"/>
                </a:cubicBezTo>
                <a:lnTo>
                  <a:pt x="3482" y="6941"/>
                </a:lnTo>
                <a:cubicBezTo>
                  <a:pt x="3545" y="6368"/>
                  <a:pt x="3694" y="5795"/>
                  <a:pt x="3927" y="5264"/>
                </a:cubicBezTo>
                <a:lnTo>
                  <a:pt x="4543" y="5604"/>
                </a:lnTo>
                <a:cubicBezTo>
                  <a:pt x="4675" y="5680"/>
                  <a:pt x="4805" y="5713"/>
                  <a:pt x="4927" y="5713"/>
                </a:cubicBezTo>
                <a:cubicBezTo>
                  <a:pt x="5585" y="5713"/>
                  <a:pt x="6002" y="4739"/>
                  <a:pt x="5286" y="4309"/>
                </a:cubicBezTo>
                <a:lnTo>
                  <a:pt x="4670" y="3969"/>
                </a:lnTo>
                <a:cubicBezTo>
                  <a:pt x="5031" y="3503"/>
                  <a:pt x="5434" y="3078"/>
                  <a:pt x="5901" y="2738"/>
                </a:cubicBezTo>
                <a:lnTo>
                  <a:pt x="6262" y="3333"/>
                </a:lnTo>
                <a:cubicBezTo>
                  <a:pt x="6420" y="3584"/>
                  <a:pt x="6647" y="3689"/>
                  <a:pt x="6870" y="3689"/>
                </a:cubicBezTo>
                <a:cubicBezTo>
                  <a:pt x="7364" y="3689"/>
                  <a:pt x="7842" y="3175"/>
                  <a:pt x="7535" y="2590"/>
                </a:cubicBezTo>
                <a:lnTo>
                  <a:pt x="7196" y="1996"/>
                </a:lnTo>
                <a:cubicBezTo>
                  <a:pt x="7726" y="1762"/>
                  <a:pt x="8299" y="1614"/>
                  <a:pt x="8872" y="1529"/>
                </a:cubicBezTo>
                <a:lnTo>
                  <a:pt x="8872" y="2229"/>
                </a:lnTo>
                <a:cubicBezTo>
                  <a:pt x="8904" y="2696"/>
                  <a:pt x="9265" y="2929"/>
                  <a:pt x="9623" y="2929"/>
                </a:cubicBezTo>
                <a:cubicBezTo>
                  <a:pt x="9981" y="2929"/>
                  <a:pt x="10337" y="2696"/>
                  <a:pt x="10358" y="2229"/>
                </a:cubicBezTo>
                <a:lnTo>
                  <a:pt x="10358" y="1529"/>
                </a:lnTo>
                <a:close/>
                <a:moveTo>
                  <a:pt x="9615" y="1"/>
                </a:moveTo>
                <a:cubicBezTo>
                  <a:pt x="3694" y="1"/>
                  <a:pt x="1" y="6410"/>
                  <a:pt x="2972" y="11525"/>
                </a:cubicBezTo>
                <a:cubicBezTo>
                  <a:pt x="3100" y="11758"/>
                  <a:pt x="3354" y="11907"/>
                  <a:pt x="3609" y="11907"/>
                </a:cubicBezTo>
                <a:lnTo>
                  <a:pt x="15621" y="11907"/>
                </a:lnTo>
                <a:cubicBezTo>
                  <a:pt x="15876" y="11907"/>
                  <a:pt x="16131" y="11758"/>
                  <a:pt x="16258" y="11525"/>
                </a:cubicBezTo>
                <a:cubicBezTo>
                  <a:pt x="19229" y="6410"/>
                  <a:pt x="15536" y="1"/>
                  <a:pt x="9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8"/>
          <p:cNvSpPr/>
          <p:nvPr/>
        </p:nvSpPr>
        <p:spPr>
          <a:xfrm>
            <a:off x="6583496" y="3985497"/>
            <a:ext cx="440713" cy="440713"/>
          </a:xfrm>
          <a:custGeom>
            <a:avLst/>
            <a:gdLst/>
            <a:ahLst/>
            <a:cxnLst/>
            <a:rect l="l" t="t" r="r" b="b"/>
            <a:pathLst>
              <a:path w="25405" h="25405" extrusionOk="0">
                <a:moveTo>
                  <a:pt x="13923" y="1486"/>
                </a:moveTo>
                <a:lnTo>
                  <a:pt x="13923" y="2462"/>
                </a:lnTo>
                <a:cubicBezTo>
                  <a:pt x="13923" y="2823"/>
                  <a:pt x="14178" y="3120"/>
                  <a:pt x="14539"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479" y="5645"/>
                </a:lnTo>
                <a:lnTo>
                  <a:pt x="20799" y="6346"/>
                </a:lnTo>
                <a:cubicBezTo>
                  <a:pt x="20545" y="6579"/>
                  <a:pt x="20502" y="6982"/>
                  <a:pt x="20693" y="7280"/>
                </a:cubicBezTo>
                <a:cubicBezTo>
                  <a:pt x="21436" y="8362"/>
                  <a:pt x="21945" y="9572"/>
                  <a:pt x="22179" y="10845"/>
                </a:cubicBezTo>
                <a:cubicBezTo>
                  <a:pt x="22243" y="11185"/>
                  <a:pt x="22561" y="11439"/>
                  <a:pt x="22901" y="11439"/>
                </a:cubicBezTo>
                <a:lnTo>
                  <a:pt x="23898" y="11439"/>
                </a:lnTo>
                <a:lnTo>
                  <a:pt x="23919" y="13944"/>
                </a:lnTo>
                <a:lnTo>
                  <a:pt x="22922" y="13944"/>
                </a:lnTo>
                <a:cubicBezTo>
                  <a:pt x="22908" y="13943"/>
                  <a:pt x="22894" y="13942"/>
                  <a:pt x="22880" y="13942"/>
                </a:cubicBezTo>
                <a:cubicBezTo>
                  <a:pt x="22538" y="13942"/>
                  <a:pt x="22261" y="14191"/>
                  <a:pt x="22200" y="14538"/>
                </a:cubicBezTo>
                <a:cubicBezTo>
                  <a:pt x="21945" y="15811"/>
                  <a:pt x="21457" y="17021"/>
                  <a:pt x="20715" y="18103"/>
                </a:cubicBezTo>
                <a:cubicBezTo>
                  <a:pt x="20524" y="18401"/>
                  <a:pt x="20566" y="18783"/>
                  <a:pt x="20799" y="19037"/>
                </a:cubicBezTo>
                <a:lnTo>
                  <a:pt x="21500" y="19738"/>
                </a:lnTo>
                <a:lnTo>
                  <a:pt x="19759" y="21499"/>
                </a:lnTo>
                <a:lnTo>
                  <a:pt x="19059" y="20799"/>
                </a:lnTo>
                <a:cubicBezTo>
                  <a:pt x="18915" y="20654"/>
                  <a:pt x="18722" y="20578"/>
                  <a:pt x="18532" y="20578"/>
                </a:cubicBezTo>
                <a:cubicBezTo>
                  <a:pt x="18388" y="20578"/>
                  <a:pt x="18245" y="20622"/>
                  <a:pt x="18125" y="20714"/>
                </a:cubicBezTo>
                <a:cubicBezTo>
                  <a:pt x="17043" y="21435"/>
                  <a:pt x="15833" y="21945"/>
                  <a:pt x="14560" y="22178"/>
                </a:cubicBezTo>
                <a:cubicBezTo>
                  <a:pt x="14199" y="22242"/>
                  <a:pt x="13944" y="22560"/>
                  <a:pt x="13944" y="22921"/>
                </a:cubicBezTo>
                <a:lnTo>
                  <a:pt x="13944" y="23897"/>
                </a:lnTo>
                <a:lnTo>
                  <a:pt x="11461" y="23897"/>
                </a:lnTo>
                <a:lnTo>
                  <a:pt x="11461" y="22921"/>
                </a:lnTo>
                <a:cubicBezTo>
                  <a:pt x="11461" y="22560"/>
                  <a:pt x="11206" y="22242"/>
                  <a:pt x="10867" y="22178"/>
                </a:cubicBezTo>
                <a:cubicBezTo>
                  <a:pt x="9594" y="21945"/>
                  <a:pt x="8384" y="21435"/>
                  <a:pt x="7301" y="20714"/>
                </a:cubicBezTo>
                <a:cubicBezTo>
                  <a:pt x="7173" y="20622"/>
                  <a:pt x="7025" y="20578"/>
                  <a:pt x="6879" y="20578"/>
                </a:cubicBezTo>
                <a:cubicBezTo>
                  <a:pt x="6687" y="20578"/>
                  <a:pt x="6500" y="20654"/>
                  <a:pt x="6368" y="20799"/>
                </a:cubicBezTo>
                <a:lnTo>
                  <a:pt x="5667" y="21499"/>
                </a:lnTo>
                <a:lnTo>
                  <a:pt x="3906" y="19738"/>
                </a:lnTo>
                <a:lnTo>
                  <a:pt x="4606" y="19037"/>
                </a:lnTo>
                <a:cubicBezTo>
                  <a:pt x="4861" y="18783"/>
                  <a:pt x="4903" y="18401"/>
                  <a:pt x="4691" y="18103"/>
                </a:cubicBezTo>
                <a:cubicBezTo>
                  <a:pt x="3969" y="17021"/>
                  <a:pt x="3460" y="15811"/>
                  <a:pt x="3227" y="14538"/>
                </a:cubicBezTo>
                <a:cubicBezTo>
                  <a:pt x="3145" y="14191"/>
                  <a:pt x="2867" y="13942"/>
                  <a:pt x="2526" y="13942"/>
                </a:cubicBezTo>
                <a:cubicBezTo>
                  <a:pt x="2512" y="13942"/>
                  <a:pt x="2498" y="13943"/>
                  <a:pt x="2484" y="13944"/>
                </a:cubicBezTo>
                <a:lnTo>
                  <a:pt x="1486" y="13944"/>
                </a:lnTo>
                <a:lnTo>
                  <a:pt x="1486" y="11461"/>
                </a:lnTo>
                <a:lnTo>
                  <a:pt x="2484" y="11461"/>
                </a:lnTo>
                <a:cubicBezTo>
                  <a:pt x="2823" y="11461"/>
                  <a:pt x="3142" y="11206"/>
                  <a:pt x="3205" y="10845"/>
                </a:cubicBezTo>
                <a:cubicBezTo>
                  <a:pt x="3439" y="9572"/>
                  <a:pt x="3948" y="8362"/>
                  <a:pt x="4691" y="7280"/>
                </a:cubicBezTo>
                <a:cubicBezTo>
                  <a:pt x="4882" y="6982"/>
                  <a:pt x="4840" y="6579"/>
                  <a:pt x="4585" y="6346"/>
                </a:cubicBezTo>
                <a:lnTo>
                  <a:pt x="3906" y="5645"/>
                </a:lnTo>
                <a:lnTo>
                  <a:pt x="5646" y="3884"/>
                </a:lnTo>
                <a:lnTo>
                  <a:pt x="6346" y="4584"/>
                </a:lnTo>
                <a:cubicBezTo>
                  <a:pt x="6491" y="4729"/>
                  <a:pt x="6677" y="4805"/>
                  <a:pt x="6864" y="4805"/>
                </a:cubicBezTo>
                <a:cubicBezTo>
                  <a:pt x="7007" y="4805"/>
                  <a:pt x="7152" y="4761"/>
                  <a:pt x="7280" y="4669"/>
                </a:cubicBezTo>
                <a:cubicBezTo>
                  <a:pt x="8363" y="3948"/>
                  <a:pt x="9572" y="3438"/>
                  <a:pt x="10846" y="3205"/>
                </a:cubicBezTo>
                <a:cubicBezTo>
                  <a:pt x="11206" y="3120"/>
                  <a:pt x="11461" y="2823"/>
                  <a:pt x="11461" y="2462"/>
                </a:cubicBezTo>
                <a:lnTo>
                  <a:pt x="11461" y="1486"/>
                </a:lnTo>
                <a:close/>
                <a:moveTo>
                  <a:pt x="10697" y="0"/>
                </a:moveTo>
                <a:cubicBezTo>
                  <a:pt x="10294" y="0"/>
                  <a:pt x="9954" y="318"/>
                  <a:pt x="9954" y="743"/>
                </a:cubicBezTo>
                <a:lnTo>
                  <a:pt x="9954" y="1868"/>
                </a:lnTo>
                <a:cubicBezTo>
                  <a:pt x="8893" y="2122"/>
                  <a:pt x="7896" y="2547"/>
                  <a:pt x="6962" y="3120"/>
                </a:cubicBezTo>
                <a:lnTo>
                  <a:pt x="6177" y="2313"/>
                </a:lnTo>
                <a:cubicBezTo>
                  <a:pt x="6028" y="2165"/>
                  <a:pt x="5837" y="2101"/>
                  <a:pt x="5646" y="2101"/>
                </a:cubicBezTo>
                <a:cubicBezTo>
                  <a:pt x="5434" y="2101"/>
                  <a:pt x="5243" y="2165"/>
                  <a:pt x="5115" y="2313"/>
                </a:cubicBezTo>
                <a:lnTo>
                  <a:pt x="2293" y="5115"/>
                </a:lnTo>
                <a:cubicBezTo>
                  <a:pt x="2165" y="5263"/>
                  <a:pt x="2080" y="5454"/>
                  <a:pt x="2080" y="5645"/>
                </a:cubicBezTo>
                <a:cubicBezTo>
                  <a:pt x="2080" y="5836"/>
                  <a:pt x="2165" y="6027"/>
                  <a:pt x="2293" y="6176"/>
                </a:cubicBezTo>
                <a:lnTo>
                  <a:pt x="3099" y="6982"/>
                </a:lnTo>
                <a:cubicBezTo>
                  <a:pt x="2547" y="7916"/>
                  <a:pt x="2123" y="8914"/>
                  <a:pt x="1868" y="9975"/>
                </a:cubicBezTo>
                <a:lnTo>
                  <a:pt x="743" y="9975"/>
                </a:lnTo>
                <a:cubicBezTo>
                  <a:pt x="340" y="9975"/>
                  <a:pt x="1" y="10293"/>
                  <a:pt x="1" y="10718"/>
                </a:cubicBezTo>
                <a:lnTo>
                  <a:pt x="1" y="14686"/>
                </a:lnTo>
                <a:cubicBezTo>
                  <a:pt x="1" y="15090"/>
                  <a:pt x="340" y="15429"/>
                  <a:pt x="743" y="15429"/>
                </a:cubicBezTo>
                <a:lnTo>
                  <a:pt x="1889" y="15429"/>
                </a:lnTo>
                <a:cubicBezTo>
                  <a:pt x="2144" y="16469"/>
                  <a:pt x="2547" y="17488"/>
                  <a:pt x="3120" y="18422"/>
                </a:cubicBezTo>
                <a:lnTo>
                  <a:pt x="2314" y="19228"/>
                </a:lnTo>
                <a:cubicBezTo>
                  <a:pt x="2017" y="19504"/>
                  <a:pt x="2017" y="19992"/>
                  <a:pt x="2314" y="20289"/>
                </a:cubicBezTo>
                <a:lnTo>
                  <a:pt x="5137" y="23091"/>
                </a:lnTo>
                <a:cubicBezTo>
                  <a:pt x="5275" y="23239"/>
                  <a:pt x="5466" y="23314"/>
                  <a:pt x="5659" y="23314"/>
                </a:cubicBezTo>
                <a:cubicBezTo>
                  <a:pt x="5853" y="23314"/>
                  <a:pt x="6049" y="23239"/>
                  <a:pt x="6198" y="23091"/>
                </a:cubicBezTo>
                <a:lnTo>
                  <a:pt x="6983" y="22284"/>
                </a:lnTo>
                <a:cubicBezTo>
                  <a:pt x="7917" y="22836"/>
                  <a:pt x="8914" y="23261"/>
                  <a:pt x="9976" y="23515"/>
                </a:cubicBezTo>
                <a:lnTo>
                  <a:pt x="9976" y="24661"/>
                </a:lnTo>
                <a:cubicBezTo>
                  <a:pt x="9976" y="25065"/>
                  <a:pt x="10315" y="25404"/>
                  <a:pt x="10718" y="25404"/>
                </a:cubicBezTo>
                <a:lnTo>
                  <a:pt x="14708" y="25404"/>
                </a:lnTo>
                <a:cubicBezTo>
                  <a:pt x="15112" y="25404"/>
                  <a:pt x="15451" y="25065"/>
                  <a:pt x="15451" y="24661"/>
                </a:cubicBezTo>
                <a:lnTo>
                  <a:pt x="15451" y="23515"/>
                </a:lnTo>
                <a:cubicBezTo>
                  <a:pt x="16491" y="23261"/>
                  <a:pt x="17510" y="22836"/>
                  <a:pt x="18444" y="22284"/>
                </a:cubicBezTo>
                <a:lnTo>
                  <a:pt x="19229" y="23091"/>
                </a:lnTo>
                <a:cubicBezTo>
                  <a:pt x="19377" y="23239"/>
                  <a:pt x="19574" y="23314"/>
                  <a:pt x="19767" y="23314"/>
                </a:cubicBezTo>
                <a:cubicBezTo>
                  <a:pt x="19961" y="23314"/>
                  <a:pt x="20152" y="23239"/>
                  <a:pt x="20290" y="23091"/>
                </a:cubicBezTo>
                <a:lnTo>
                  <a:pt x="23070" y="20289"/>
                </a:lnTo>
                <a:cubicBezTo>
                  <a:pt x="23346" y="19992"/>
                  <a:pt x="23346" y="19504"/>
                  <a:pt x="23070" y="19228"/>
                </a:cubicBezTo>
                <a:lnTo>
                  <a:pt x="22264" y="18422"/>
                </a:lnTo>
                <a:cubicBezTo>
                  <a:pt x="22816" y="17488"/>
                  <a:pt x="23240" y="16490"/>
                  <a:pt x="23495" y="15429"/>
                </a:cubicBezTo>
                <a:lnTo>
                  <a:pt x="24662" y="15429"/>
                </a:lnTo>
                <a:cubicBezTo>
                  <a:pt x="25065" y="15429"/>
                  <a:pt x="25405" y="15090"/>
                  <a:pt x="25405" y="14686"/>
                </a:cubicBezTo>
                <a:lnTo>
                  <a:pt x="25405" y="10718"/>
                </a:lnTo>
                <a:cubicBezTo>
                  <a:pt x="25405" y="10293"/>
                  <a:pt x="25065" y="9975"/>
                  <a:pt x="24662" y="9975"/>
                </a:cubicBezTo>
                <a:lnTo>
                  <a:pt x="23516" y="9975"/>
                </a:lnTo>
                <a:cubicBezTo>
                  <a:pt x="23261" y="8914"/>
                  <a:pt x="22837" y="7916"/>
                  <a:pt x="22285" y="6982"/>
                </a:cubicBezTo>
                <a:lnTo>
                  <a:pt x="23070" y="6176"/>
                </a:lnTo>
                <a:cubicBezTo>
                  <a:pt x="23367" y="5879"/>
                  <a:pt x="23367" y="5412"/>
                  <a:pt x="23070" y="5115"/>
                </a:cubicBezTo>
                <a:lnTo>
                  <a:pt x="20269" y="2313"/>
                </a:lnTo>
                <a:cubicBezTo>
                  <a:pt x="20131" y="2165"/>
                  <a:pt x="19940" y="2090"/>
                  <a:pt x="19746" y="2090"/>
                </a:cubicBezTo>
                <a:cubicBezTo>
                  <a:pt x="19553" y="2090"/>
                  <a:pt x="19356" y="2165"/>
                  <a:pt x="19208" y="2313"/>
                </a:cubicBezTo>
                <a:lnTo>
                  <a:pt x="18422" y="3120"/>
                </a:lnTo>
                <a:cubicBezTo>
                  <a:pt x="17489" y="2547"/>
                  <a:pt x="16470" y="2122"/>
                  <a:pt x="15430" y="1868"/>
                </a:cubicBezTo>
                <a:lnTo>
                  <a:pt x="15430" y="743"/>
                </a:lnTo>
                <a:cubicBezTo>
                  <a:pt x="15430" y="318"/>
                  <a:pt x="15090"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8"/>
          <p:cNvSpPr/>
          <p:nvPr/>
        </p:nvSpPr>
        <p:spPr>
          <a:xfrm>
            <a:off x="5955707" y="3985861"/>
            <a:ext cx="443281" cy="439152"/>
          </a:xfrm>
          <a:custGeom>
            <a:avLst/>
            <a:gdLst/>
            <a:ahLst/>
            <a:cxnLst/>
            <a:rect l="l" t="t" r="r" b="b"/>
            <a:pathLst>
              <a:path w="25553" h="25315" extrusionOk="0">
                <a:moveTo>
                  <a:pt x="13541" y="1486"/>
                </a:moveTo>
                <a:lnTo>
                  <a:pt x="13541" y="1953"/>
                </a:lnTo>
                <a:cubicBezTo>
                  <a:pt x="13541" y="2271"/>
                  <a:pt x="13774" y="2568"/>
                  <a:pt x="14071" y="2653"/>
                </a:cubicBezTo>
                <a:cubicBezTo>
                  <a:pt x="14665" y="2844"/>
                  <a:pt x="15217" y="3162"/>
                  <a:pt x="15663" y="3587"/>
                </a:cubicBezTo>
                <a:cubicBezTo>
                  <a:pt x="15811" y="3711"/>
                  <a:pt x="15988" y="3777"/>
                  <a:pt x="16169" y="3777"/>
                </a:cubicBezTo>
                <a:cubicBezTo>
                  <a:pt x="16299" y="3777"/>
                  <a:pt x="16430" y="3743"/>
                  <a:pt x="16554" y="3672"/>
                </a:cubicBezTo>
                <a:lnTo>
                  <a:pt x="16957" y="3438"/>
                </a:lnTo>
                <a:lnTo>
                  <a:pt x="17700" y="4733"/>
                </a:lnTo>
                <a:lnTo>
                  <a:pt x="17297" y="4966"/>
                </a:lnTo>
                <a:cubicBezTo>
                  <a:pt x="17021" y="5115"/>
                  <a:pt x="16873" y="5455"/>
                  <a:pt x="16936" y="5752"/>
                </a:cubicBezTo>
                <a:cubicBezTo>
                  <a:pt x="17085" y="6367"/>
                  <a:pt x="17085" y="6983"/>
                  <a:pt x="16936" y="7598"/>
                </a:cubicBezTo>
                <a:cubicBezTo>
                  <a:pt x="16873" y="7895"/>
                  <a:pt x="17021" y="8214"/>
                  <a:pt x="17297" y="8383"/>
                </a:cubicBezTo>
                <a:lnTo>
                  <a:pt x="17700" y="8617"/>
                </a:lnTo>
                <a:lnTo>
                  <a:pt x="16915" y="9911"/>
                </a:lnTo>
                <a:lnTo>
                  <a:pt x="16512" y="9678"/>
                </a:lnTo>
                <a:cubicBezTo>
                  <a:pt x="16388" y="9607"/>
                  <a:pt x="16256" y="9573"/>
                  <a:pt x="16127" y="9573"/>
                </a:cubicBezTo>
                <a:cubicBezTo>
                  <a:pt x="15946" y="9573"/>
                  <a:pt x="15769" y="9639"/>
                  <a:pt x="15620" y="9763"/>
                </a:cubicBezTo>
                <a:cubicBezTo>
                  <a:pt x="15175" y="10187"/>
                  <a:pt x="14623" y="10506"/>
                  <a:pt x="14029" y="10697"/>
                </a:cubicBezTo>
                <a:cubicBezTo>
                  <a:pt x="13732" y="10782"/>
                  <a:pt x="13498" y="11058"/>
                  <a:pt x="13498" y="11397"/>
                </a:cubicBezTo>
                <a:lnTo>
                  <a:pt x="13498" y="11864"/>
                </a:lnTo>
                <a:lnTo>
                  <a:pt x="12012" y="11864"/>
                </a:lnTo>
                <a:lnTo>
                  <a:pt x="12012" y="11397"/>
                </a:lnTo>
                <a:cubicBezTo>
                  <a:pt x="12012" y="11058"/>
                  <a:pt x="11800" y="10782"/>
                  <a:pt x="11482" y="10697"/>
                </a:cubicBezTo>
                <a:cubicBezTo>
                  <a:pt x="10888" y="10506"/>
                  <a:pt x="10357" y="10187"/>
                  <a:pt x="9890" y="9763"/>
                </a:cubicBezTo>
                <a:cubicBezTo>
                  <a:pt x="9754" y="9639"/>
                  <a:pt x="9575" y="9573"/>
                  <a:pt x="9394" y="9573"/>
                </a:cubicBezTo>
                <a:cubicBezTo>
                  <a:pt x="9265" y="9573"/>
                  <a:pt x="9135" y="9607"/>
                  <a:pt x="9020" y="9678"/>
                </a:cubicBezTo>
                <a:lnTo>
                  <a:pt x="8617" y="9911"/>
                </a:lnTo>
                <a:lnTo>
                  <a:pt x="7874" y="8617"/>
                </a:lnTo>
                <a:lnTo>
                  <a:pt x="8277" y="8383"/>
                </a:lnTo>
                <a:cubicBezTo>
                  <a:pt x="8553" y="8214"/>
                  <a:pt x="8702" y="7895"/>
                  <a:pt x="8638" y="7598"/>
                </a:cubicBezTo>
                <a:lnTo>
                  <a:pt x="8680" y="7598"/>
                </a:lnTo>
                <a:cubicBezTo>
                  <a:pt x="8532" y="6983"/>
                  <a:pt x="8532" y="6367"/>
                  <a:pt x="8680" y="5773"/>
                </a:cubicBezTo>
                <a:cubicBezTo>
                  <a:pt x="8744" y="5455"/>
                  <a:pt x="8596" y="5136"/>
                  <a:pt x="8320" y="4966"/>
                </a:cubicBezTo>
                <a:lnTo>
                  <a:pt x="7916" y="4733"/>
                </a:lnTo>
                <a:lnTo>
                  <a:pt x="8659" y="3438"/>
                </a:lnTo>
                <a:lnTo>
                  <a:pt x="9062" y="3672"/>
                </a:lnTo>
                <a:cubicBezTo>
                  <a:pt x="9178" y="3743"/>
                  <a:pt x="9308" y="3777"/>
                  <a:pt x="9437" y="3777"/>
                </a:cubicBezTo>
                <a:cubicBezTo>
                  <a:pt x="9617" y="3777"/>
                  <a:pt x="9797" y="3711"/>
                  <a:pt x="9933" y="3587"/>
                </a:cubicBezTo>
                <a:cubicBezTo>
                  <a:pt x="10400" y="3162"/>
                  <a:pt x="10930" y="2844"/>
                  <a:pt x="11524" y="2674"/>
                </a:cubicBezTo>
                <a:cubicBezTo>
                  <a:pt x="11843" y="2568"/>
                  <a:pt x="12055" y="2292"/>
                  <a:pt x="12055" y="1953"/>
                </a:cubicBezTo>
                <a:lnTo>
                  <a:pt x="12055" y="1486"/>
                </a:lnTo>
                <a:close/>
                <a:moveTo>
                  <a:pt x="6770" y="9636"/>
                </a:moveTo>
                <a:lnTo>
                  <a:pt x="7725" y="11312"/>
                </a:lnTo>
                <a:cubicBezTo>
                  <a:pt x="7867" y="11539"/>
                  <a:pt x="8122" y="11671"/>
                  <a:pt x="8376" y="11671"/>
                </a:cubicBezTo>
                <a:cubicBezTo>
                  <a:pt x="8504" y="11671"/>
                  <a:pt x="8631" y="11638"/>
                  <a:pt x="8744" y="11567"/>
                </a:cubicBezTo>
                <a:lnTo>
                  <a:pt x="9360" y="11249"/>
                </a:lnTo>
                <a:cubicBezTo>
                  <a:pt x="9720" y="11524"/>
                  <a:pt x="10124" y="11758"/>
                  <a:pt x="10548" y="11928"/>
                </a:cubicBezTo>
                <a:lnTo>
                  <a:pt x="10548" y="12628"/>
                </a:lnTo>
                <a:cubicBezTo>
                  <a:pt x="10548" y="13053"/>
                  <a:pt x="10888" y="13371"/>
                  <a:pt x="11291" y="13371"/>
                </a:cubicBezTo>
                <a:lnTo>
                  <a:pt x="14262" y="13371"/>
                </a:lnTo>
                <a:cubicBezTo>
                  <a:pt x="14687" y="13371"/>
                  <a:pt x="15005" y="13053"/>
                  <a:pt x="15005" y="12628"/>
                </a:cubicBezTo>
                <a:lnTo>
                  <a:pt x="15005" y="11928"/>
                </a:lnTo>
                <a:cubicBezTo>
                  <a:pt x="15429" y="11758"/>
                  <a:pt x="15833" y="11524"/>
                  <a:pt x="16215" y="11249"/>
                </a:cubicBezTo>
                <a:lnTo>
                  <a:pt x="16809" y="11588"/>
                </a:lnTo>
                <a:cubicBezTo>
                  <a:pt x="16929" y="11659"/>
                  <a:pt x="17059" y="11692"/>
                  <a:pt x="17186" y="11692"/>
                </a:cubicBezTo>
                <a:cubicBezTo>
                  <a:pt x="17441" y="11692"/>
                  <a:pt x="17686" y="11560"/>
                  <a:pt x="17828" y="11333"/>
                </a:cubicBezTo>
                <a:lnTo>
                  <a:pt x="18804" y="9657"/>
                </a:lnTo>
                <a:lnTo>
                  <a:pt x="23006" y="11758"/>
                </a:lnTo>
                <a:lnTo>
                  <a:pt x="12777" y="16873"/>
                </a:lnTo>
                <a:lnTo>
                  <a:pt x="2547" y="11737"/>
                </a:lnTo>
                <a:lnTo>
                  <a:pt x="6770" y="9636"/>
                </a:lnTo>
                <a:close/>
                <a:moveTo>
                  <a:pt x="21202" y="14283"/>
                </a:moveTo>
                <a:lnTo>
                  <a:pt x="23006" y="15196"/>
                </a:lnTo>
                <a:lnTo>
                  <a:pt x="12777" y="20311"/>
                </a:lnTo>
                <a:lnTo>
                  <a:pt x="2547" y="15196"/>
                </a:lnTo>
                <a:lnTo>
                  <a:pt x="4351" y="14283"/>
                </a:lnTo>
                <a:lnTo>
                  <a:pt x="12458" y="18337"/>
                </a:lnTo>
                <a:cubicBezTo>
                  <a:pt x="12564" y="18390"/>
                  <a:pt x="12676" y="18417"/>
                  <a:pt x="12787" y="18417"/>
                </a:cubicBezTo>
                <a:cubicBezTo>
                  <a:pt x="12899" y="18417"/>
                  <a:pt x="13010" y="18390"/>
                  <a:pt x="13116" y="18337"/>
                </a:cubicBezTo>
                <a:lnTo>
                  <a:pt x="21202" y="14283"/>
                </a:lnTo>
                <a:close/>
                <a:moveTo>
                  <a:pt x="21202" y="17764"/>
                </a:moveTo>
                <a:lnTo>
                  <a:pt x="23027" y="18677"/>
                </a:lnTo>
                <a:lnTo>
                  <a:pt x="12777" y="23791"/>
                </a:lnTo>
                <a:lnTo>
                  <a:pt x="2547" y="18677"/>
                </a:lnTo>
                <a:lnTo>
                  <a:pt x="4351" y="17764"/>
                </a:lnTo>
                <a:lnTo>
                  <a:pt x="12458" y="21818"/>
                </a:lnTo>
                <a:cubicBezTo>
                  <a:pt x="12564" y="21860"/>
                  <a:pt x="12676" y="21881"/>
                  <a:pt x="12787" y="21881"/>
                </a:cubicBezTo>
                <a:cubicBezTo>
                  <a:pt x="12899" y="21881"/>
                  <a:pt x="13010" y="21860"/>
                  <a:pt x="13116" y="21818"/>
                </a:cubicBezTo>
                <a:lnTo>
                  <a:pt x="21202" y="17764"/>
                </a:lnTo>
                <a:close/>
                <a:moveTo>
                  <a:pt x="11291" y="0"/>
                </a:moveTo>
                <a:cubicBezTo>
                  <a:pt x="10888" y="0"/>
                  <a:pt x="10548" y="319"/>
                  <a:pt x="10548" y="743"/>
                </a:cubicBezTo>
                <a:lnTo>
                  <a:pt x="10548" y="1422"/>
                </a:lnTo>
                <a:cubicBezTo>
                  <a:pt x="10124" y="1613"/>
                  <a:pt x="9720" y="1847"/>
                  <a:pt x="9360" y="2123"/>
                </a:cubicBezTo>
                <a:lnTo>
                  <a:pt x="8744" y="1762"/>
                </a:lnTo>
                <a:cubicBezTo>
                  <a:pt x="8632" y="1692"/>
                  <a:pt x="8507" y="1659"/>
                  <a:pt x="8381" y="1659"/>
                </a:cubicBezTo>
                <a:cubicBezTo>
                  <a:pt x="8125" y="1659"/>
                  <a:pt x="7868" y="1796"/>
                  <a:pt x="7725" y="2038"/>
                </a:cubicBezTo>
                <a:lnTo>
                  <a:pt x="6240" y="4606"/>
                </a:lnTo>
                <a:cubicBezTo>
                  <a:pt x="6049" y="4966"/>
                  <a:pt x="6155" y="5412"/>
                  <a:pt x="6516" y="5624"/>
                </a:cubicBezTo>
                <a:lnTo>
                  <a:pt x="7131" y="5964"/>
                </a:lnTo>
                <a:cubicBezTo>
                  <a:pt x="7067" y="6431"/>
                  <a:pt x="7067" y="6898"/>
                  <a:pt x="7131" y="7365"/>
                </a:cubicBezTo>
                <a:lnTo>
                  <a:pt x="6516" y="7704"/>
                </a:lnTo>
                <a:cubicBezTo>
                  <a:pt x="6303" y="7810"/>
                  <a:pt x="6176" y="8023"/>
                  <a:pt x="6155" y="8256"/>
                </a:cubicBezTo>
                <a:lnTo>
                  <a:pt x="552" y="11058"/>
                </a:lnTo>
                <a:cubicBezTo>
                  <a:pt x="0" y="11333"/>
                  <a:pt x="0" y="12097"/>
                  <a:pt x="552" y="12373"/>
                </a:cubicBezTo>
                <a:lnTo>
                  <a:pt x="2695" y="13435"/>
                </a:lnTo>
                <a:lnTo>
                  <a:pt x="552" y="14496"/>
                </a:lnTo>
                <a:cubicBezTo>
                  <a:pt x="21" y="14772"/>
                  <a:pt x="21" y="15557"/>
                  <a:pt x="552" y="15833"/>
                </a:cubicBezTo>
                <a:lnTo>
                  <a:pt x="2695" y="16894"/>
                </a:lnTo>
                <a:lnTo>
                  <a:pt x="552" y="17955"/>
                </a:lnTo>
                <a:cubicBezTo>
                  <a:pt x="0" y="18231"/>
                  <a:pt x="0" y="18995"/>
                  <a:pt x="552" y="19271"/>
                </a:cubicBezTo>
                <a:lnTo>
                  <a:pt x="12458" y="25235"/>
                </a:lnTo>
                <a:cubicBezTo>
                  <a:pt x="12554" y="25288"/>
                  <a:pt x="12665" y="25314"/>
                  <a:pt x="12779" y="25314"/>
                </a:cubicBezTo>
                <a:cubicBezTo>
                  <a:pt x="12893" y="25314"/>
                  <a:pt x="13010" y="25288"/>
                  <a:pt x="13116" y="25235"/>
                </a:cubicBezTo>
                <a:lnTo>
                  <a:pt x="25022" y="19335"/>
                </a:lnTo>
                <a:cubicBezTo>
                  <a:pt x="25553" y="19059"/>
                  <a:pt x="25553" y="18273"/>
                  <a:pt x="25022" y="18019"/>
                </a:cubicBezTo>
                <a:lnTo>
                  <a:pt x="22879" y="16958"/>
                </a:lnTo>
                <a:lnTo>
                  <a:pt x="25022" y="15896"/>
                </a:lnTo>
                <a:cubicBezTo>
                  <a:pt x="25256" y="15769"/>
                  <a:pt x="25426" y="15493"/>
                  <a:pt x="25426" y="15217"/>
                </a:cubicBezTo>
                <a:lnTo>
                  <a:pt x="25426" y="15196"/>
                </a:lnTo>
                <a:cubicBezTo>
                  <a:pt x="25426" y="14920"/>
                  <a:pt x="25256" y="14665"/>
                  <a:pt x="25022" y="14538"/>
                </a:cubicBezTo>
                <a:lnTo>
                  <a:pt x="22879" y="13477"/>
                </a:lnTo>
                <a:lnTo>
                  <a:pt x="25022" y="12416"/>
                </a:lnTo>
                <a:cubicBezTo>
                  <a:pt x="25553" y="12140"/>
                  <a:pt x="25553" y="11355"/>
                  <a:pt x="25022" y="11079"/>
                </a:cubicBezTo>
                <a:lnTo>
                  <a:pt x="19419" y="8299"/>
                </a:lnTo>
                <a:cubicBezTo>
                  <a:pt x="19377" y="8065"/>
                  <a:pt x="19250" y="7853"/>
                  <a:pt x="19059" y="7747"/>
                </a:cubicBezTo>
                <a:lnTo>
                  <a:pt x="18443" y="7386"/>
                </a:lnTo>
                <a:cubicBezTo>
                  <a:pt x="18507" y="6919"/>
                  <a:pt x="18507" y="6452"/>
                  <a:pt x="18443" y="6006"/>
                </a:cubicBezTo>
                <a:lnTo>
                  <a:pt x="19059" y="5646"/>
                </a:lnTo>
                <a:cubicBezTo>
                  <a:pt x="19398" y="5455"/>
                  <a:pt x="19526" y="4988"/>
                  <a:pt x="19313" y="4627"/>
                </a:cubicBezTo>
                <a:lnTo>
                  <a:pt x="17849" y="2038"/>
                </a:lnTo>
                <a:cubicBezTo>
                  <a:pt x="17707" y="1811"/>
                  <a:pt x="17462" y="1679"/>
                  <a:pt x="17207" y="1679"/>
                </a:cubicBezTo>
                <a:cubicBezTo>
                  <a:pt x="17080" y="1679"/>
                  <a:pt x="16950" y="1712"/>
                  <a:pt x="16830" y="1783"/>
                </a:cubicBezTo>
                <a:lnTo>
                  <a:pt x="16215" y="2123"/>
                </a:lnTo>
                <a:cubicBezTo>
                  <a:pt x="15854" y="1847"/>
                  <a:pt x="15451" y="1613"/>
                  <a:pt x="15026" y="1443"/>
                </a:cubicBezTo>
                <a:lnTo>
                  <a:pt x="15026" y="743"/>
                </a:lnTo>
                <a:cubicBezTo>
                  <a:pt x="15026" y="319"/>
                  <a:pt x="14687" y="0"/>
                  <a:pt x="14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8"/>
          <p:cNvSpPr/>
          <p:nvPr/>
        </p:nvSpPr>
        <p:spPr>
          <a:xfrm>
            <a:off x="6130205" y="4054332"/>
            <a:ext cx="110469" cy="94648"/>
          </a:xfrm>
          <a:custGeom>
            <a:avLst/>
            <a:gdLst/>
            <a:ahLst/>
            <a:cxnLst/>
            <a:rect l="l" t="t" r="r" b="b"/>
            <a:pathLst>
              <a:path w="6368" h="5456" extrusionOk="0">
                <a:moveTo>
                  <a:pt x="2744" y="1486"/>
                </a:moveTo>
                <a:cubicBezTo>
                  <a:pt x="3851" y="1486"/>
                  <a:pt x="4388" y="2808"/>
                  <a:pt x="3609" y="3587"/>
                </a:cubicBezTo>
                <a:cubicBezTo>
                  <a:pt x="3354" y="3842"/>
                  <a:pt x="3041" y="3956"/>
                  <a:pt x="2734" y="3956"/>
                </a:cubicBezTo>
                <a:cubicBezTo>
                  <a:pt x="2097" y="3956"/>
                  <a:pt x="1487" y="3463"/>
                  <a:pt x="1487" y="2717"/>
                </a:cubicBezTo>
                <a:cubicBezTo>
                  <a:pt x="1487" y="2038"/>
                  <a:pt x="2038" y="1486"/>
                  <a:pt x="2718" y="1486"/>
                </a:cubicBezTo>
                <a:cubicBezTo>
                  <a:pt x="2726" y="1486"/>
                  <a:pt x="2735" y="1486"/>
                  <a:pt x="2744" y="1486"/>
                </a:cubicBezTo>
                <a:close/>
                <a:moveTo>
                  <a:pt x="2738" y="1"/>
                </a:moveTo>
                <a:cubicBezTo>
                  <a:pt x="1340" y="1"/>
                  <a:pt x="1" y="1088"/>
                  <a:pt x="1" y="2739"/>
                </a:cubicBezTo>
                <a:cubicBezTo>
                  <a:pt x="1" y="4224"/>
                  <a:pt x="1232" y="5455"/>
                  <a:pt x="2718" y="5455"/>
                </a:cubicBezTo>
                <a:cubicBezTo>
                  <a:pt x="5158" y="5455"/>
                  <a:pt x="6368" y="2526"/>
                  <a:pt x="4649" y="807"/>
                </a:cubicBezTo>
                <a:cubicBezTo>
                  <a:pt x="4092"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8"/>
          <p:cNvSpPr/>
          <p:nvPr/>
        </p:nvSpPr>
        <p:spPr>
          <a:xfrm>
            <a:off x="6095978" y="3479418"/>
            <a:ext cx="190718" cy="163691"/>
          </a:xfrm>
          <a:custGeom>
            <a:avLst/>
            <a:gdLst/>
            <a:ahLst/>
            <a:cxnLst/>
            <a:rect l="l" t="t" r="r" b="b"/>
            <a:pathLst>
              <a:path w="10994" h="9436" extrusionOk="0">
                <a:moveTo>
                  <a:pt x="4691" y="1498"/>
                </a:moveTo>
                <a:cubicBezTo>
                  <a:pt x="7577" y="1498"/>
                  <a:pt x="9020" y="4957"/>
                  <a:pt x="6983" y="6995"/>
                </a:cubicBezTo>
                <a:cubicBezTo>
                  <a:pt x="6323" y="7654"/>
                  <a:pt x="5515" y="7949"/>
                  <a:pt x="4723" y="7949"/>
                </a:cubicBezTo>
                <a:cubicBezTo>
                  <a:pt x="3068" y="7949"/>
                  <a:pt x="1486" y="6662"/>
                  <a:pt x="1486" y="4724"/>
                </a:cubicBezTo>
                <a:cubicBezTo>
                  <a:pt x="1486" y="2941"/>
                  <a:pt x="2929" y="1498"/>
                  <a:pt x="4691" y="1498"/>
                </a:cubicBezTo>
                <a:close/>
                <a:moveTo>
                  <a:pt x="4727" y="0"/>
                </a:moveTo>
                <a:cubicBezTo>
                  <a:pt x="2312" y="0"/>
                  <a:pt x="0" y="1881"/>
                  <a:pt x="0" y="4724"/>
                </a:cubicBezTo>
                <a:cubicBezTo>
                  <a:pt x="0" y="7313"/>
                  <a:pt x="2101" y="9435"/>
                  <a:pt x="4691" y="9435"/>
                </a:cubicBezTo>
                <a:cubicBezTo>
                  <a:pt x="8893" y="9435"/>
                  <a:pt x="10994" y="4363"/>
                  <a:pt x="8023" y="1392"/>
                </a:cubicBezTo>
                <a:cubicBezTo>
                  <a:pt x="7061" y="430"/>
                  <a:pt x="5882" y="0"/>
                  <a:pt x="4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8"/>
          <p:cNvSpPr/>
          <p:nvPr/>
        </p:nvSpPr>
        <p:spPr>
          <a:xfrm>
            <a:off x="6027126" y="3410774"/>
            <a:ext cx="301187" cy="301187"/>
          </a:xfrm>
          <a:custGeom>
            <a:avLst/>
            <a:gdLst/>
            <a:ahLst/>
            <a:cxnLst/>
            <a:rect l="l" t="t" r="r" b="b"/>
            <a:pathLst>
              <a:path w="17362" h="17362" extrusionOk="0">
                <a:moveTo>
                  <a:pt x="9402" y="1486"/>
                </a:moveTo>
                <a:lnTo>
                  <a:pt x="9402" y="2165"/>
                </a:lnTo>
                <a:cubicBezTo>
                  <a:pt x="9402" y="2505"/>
                  <a:pt x="9657" y="2802"/>
                  <a:pt x="9997" y="2887"/>
                </a:cubicBezTo>
                <a:cubicBezTo>
                  <a:pt x="10654" y="3035"/>
                  <a:pt x="11270" y="3290"/>
                  <a:pt x="11822" y="3651"/>
                </a:cubicBezTo>
                <a:cubicBezTo>
                  <a:pt x="11943" y="3720"/>
                  <a:pt x="12079" y="3754"/>
                  <a:pt x="12214" y="3754"/>
                </a:cubicBezTo>
                <a:cubicBezTo>
                  <a:pt x="12410" y="3754"/>
                  <a:pt x="12605" y="3683"/>
                  <a:pt x="12756" y="3545"/>
                </a:cubicBezTo>
                <a:lnTo>
                  <a:pt x="13223" y="3078"/>
                </a:lnTo>
                <a:lnTo>
                  <a:pt x="14284" y="4139"/>
                </a:lnTo>
                <a:lnTo>
                  <a:pt x="13796" y="4606"/>
                </a:lnTo>
                <a:cubicBezTo>
                  <a:pt x="13562" y="4839"/>
                  <a:pt x="13520" y="5221"/>
                  <a:pt x="13711" y="5519"/>
                </a:cubicBezTo>
                <a:cubicBezTo>
                  <a:pt x="14050" y="6070"/>
                  <a:pt x="14305" y="6707"/>
                  <a:pt x="14453" y="7365"/>
                </a:cubicBezTo>
                <a:cubicBezTo>
                  <a:pt x="14538" y="7683"/>
                  <a:pt x="14835" y="7938"/>
                  <a:pt x="15196" y="7938"/>
                </a:cubicBezTo>
                <a:lnTo>
                  <a:pt x="15854" y="7938"/>
                </a:lnTo>
                <a:lnTo>
                  <a:pt x="15854" y="9424"/>
                </a:lnTo>
                <a:lnTo>
                  <a:pt x="15196" y="9424"/>
                </a:lnTo>
                <a:cubicBezTo>
                  <a:pt x="14835" y="9424"/>
                  <a:pt x="14538" y="9657"/>
                  <a:pt x="14453" y="9997"/>
                </a:cubicBezTo>
                <a:cubicBezTo>
                  <a:pt x="14305" y="10655"/>
                  <a:pt x="14050" y="11270"/>
                  <a:pt x="13711" y="11843"/>
                </a:cubicBezTo>
                <a:cubicBezTo>
                  <a:pt x="13520" y="12140"/>
                  <a:pt x="13562" y="12522"/>
                  <a:pt x="13796" y="12756"/>
                </a:cubicBezTo>
                <a:lnTo>
                  <a:pt x="14284" y="13223"/>
                </a:lnTo>
                <a:lnTo>
                  <a:pt x="13223" y="14284"/>
                </a:lnTo>
                <a:lnTo>
                  <a:pt x="12734" y="13817"/>
                </a:lnTo>
                <a:cubicBezTo>
                  <a:pt x="12596" y="13679"/>
                  <a:pt x="12406" y="13608"/>
                  <a:pt x="12212" y="13608"/>
                </a:cubicBezTo>
                <a:cubicBezTo>
                  <a:pt x="12079" y="13608"/>
                  <a:pt x="11943" y="13641"/>
                  <a:pt x="11822" y="13711"/>
                </a:cubicBezTo>
                <a:cubicBezTo>
                  <a:pt x="11249" y="14072"/>
                  <a:pt x="10633" y="14326"/>
                  <a:pt x="9975" y="14475"/>
                </a:cubicBezTo>
                <a:cubicBezTo>
                  <a:pt x="9636" y="14560"/>
                  <a:pt x="9402" y="14857"/>
                  <a:pt x="9402" y="15196"/>
                </a:cubicBezTo>
                <a:lnTo>
                  <a:pt x="9402" y="15876"/>
                </a:lnTo>
                <a:lnTo>
                  <a:pt x="7917" y="15876"/>
                </a:lnTo>
                <a:lnTo>
                  <a:pt x="7917" y="15218"/>
                </a:lnTo>
                <a:cubicBezTo>
                  <a:pt x="7917" y="14857"/>
                  <a:pt x="7683" y="14560"/>
                  <a:pt x="7344" y="14475"/>
                </a:cubicBezTo>
                <a:cubicBezTo>
                  <a:pt x="6686" y="14326"/>
                  <a:pt x="6070" y="14072"/>
                  <a:pt x="5497" y="13711"/>
                </a:cubicBezTo>
                <a:cubicBezTo>
                  <a:pt x="5376" y="13641"/>
                  <a:pt x="5240" y="13608"/>
                  <a:pt x="5107" y="13608"/>
                </a:cubicBezTo>
                <a:cubicBezTo>
                  <a:pt x="4913" y="13608"/>
                  <a:pt x="4723" y="13679"/>
                  <a:pt x="4585" y="13817"/>
                </a:cubicBezTo>
                <a:lnTo>
                  <a:pt x="4097" y="14284"/>
                </a:lnTo>
                <a:lnTo>
                  <a:pt x="3035" y="13223"/>
                </a:lnTo>
                <a:lnTo>
                  <a:pt x="3523" y="12756"/>
                </a:lnTo>
                <a:cubicBezTo>
                  <a:pt x="3757" y="12522"/>
                  <a:pt x="3799" y="12140"/>
                  <a:pt x="3630" y="11843"/>
                </a:cubicBezTo>
                <a:cubicBezTo>
                  <a:pt x="3269" y="11270"/>
                  <a:pt x="3014" y="10655"/>
                  <a:pt x="2866" y="9997"/>
                </a:cubicBezTo>
                <a:cubicBezTo>
                  <a:pt x="2781" y="9657"/>
                  <a:pt x="2484" y="9424"/>
                  <a:pt x="2144" y="9424"/>
                </a:cubicBezTo>
                <a:lnTo>
                  <a:pt x="1465" y="9424"/>
                </a:lnTo>
                <a:lnTo>
                  <a:pt x="1486" y="7938"/>
                </a:lnTo>
                <a:lnTo>
                  <a:pt x="2144" y="7938"/>
                </a:lnTo>
                <a:cubicBezTo>
                  <a:pt x="2484" y="7938"/>
                  <a:pt x="2802" y="7683"/>
                  <a:pt x="2866" y="7365"/>
                </a:cubicBezTo>
                <a:cubicBezTo>
                  <a:pt x="3014" y="6707"/>
                  <a:pt x="3269" y="6070"/>
                  <a:pt x="3630" y="5519"/>
                </a:cubicBezTo>
                <a:cubicBezTo>
                  <a:pt x="3821" y="5221"/>
                  <a:pt x="3778" y="4839"/>
                  <a:pt x="3523" y="4606"/>
                </a:cubicBezTo>
                <a:lnTo>
                  <a:pt x="3057" y="4118"/>
                </a:lnTo>
                <a:lnTo>
                  <a:pt x="4118" y="3057"/>
                </a:lnTo>
                <a:lnTo>
                  <a:pt x="4585" y="3524"/>
                </a:lnTo>
                <a:cubicBezTo>
                  <a:pt x="4733" y="3672"/>
                  <a:pt x="4925" y="3748"/>
                  <a:pt x="5118" y="3748"/>
                </a:cubicBezTo>
                <a:cubicBezTo>
                  <a:pt x="5256" y="3748"/>
                  <a:pt x="5395" y="3709"/>
                  <a:pt x="5518" y="3630"/>
                </a:cubicBezTo>
                <a:cubicBezTo>
                  <a:pt x="6070" y="3269"/>
                  <a:pt x="6707" y="3014"/>
                  <a:pt x="7344" y="2866"/>
                </a:cubicBezTo>
                <a:cubicBezTo>
                  <a:pt x="7683" y="2802"/>
                  <a:pt x="7938" y="2484"/>
                  <a:pt x="7917" y="2144"/>
                </a:cubicBezTo>
                <a:lnTo>
                  <a:pt x="7917" y="1486"/>
                </a:lnTo>
                <a:close/>
                <a:moveTo>
                  <a:pt x="7174" y="1"/>
                </a:moveTo>
                <a:cubicBezTo>
                  <a:pt x="6771" y="1"/>
                  <a:pt x="6431" y="340"/>
                  <a:pt x="6431" y="743"/>
                </a:cubicBezTo>
                <a:lnTo>
                  <a:pt x="6431" y="1592"/>
                </a:lnTo>
                <a:cubicBezTo>
                  <a:pt x="6028" y="1720"/>
                  <a:pt x="5625" y="1889"/>
                  <a:pt x="5243" y="2080"/>
                </a:cubicBezTo>
                <a:lnTo>
                  <a:pt x="4648" y="1486"/>
                </a:lnTo>
                <a:cubicBezTo>
                  <a:pt x="4500" y="1338"/>
                  <a:pt x="4303" y="1263"/>
                  <a:pt x="4110" y="1263"/>
                </a:cubicBezTo>
                <a:cubicBezTo>
                  <a:pt x="3916" y="1263"/>
                  <a:pt x="3725" y="1338"/>
                  <a:pt x="3587" y="1486"/>
                </a:cubicBezTo>
                <a:lnTo>
                  <a:pt x="1465" y="3587"/>
                </a:lnTo>
                <a:cubicBezTo>
                  <a:pt x="1168" y="3884"/>
                  <a:pt x="1168" y="4373"/>
                  <a:pt x="1465" y="4648"/>
                </a:cubicBezTo>
                <a:lnTo>
                  <a:pt x="2080" y="5264"/>
                </a:lnTo>
                <a:cubicBezTo>
                  <a:pt x="1868" y="5646"/>
                  <a:pt x="1698" y="6049"/>
                  <a:pt x="1571" y="6452"/>
                </a:cubicBezTo>
                <a:lnTo>
                  <a:pt x="743" y="6452"/>
                </a:lnTo>
                <a:cubicBezTo>
                  <a:pt x="319" y="6452"/>
                  <a:pt x="0" y="6792"/>
                  <a:pt x="0" y="7195"/>
                </a:cubicBezTo>
                <a:lnTo>
                  <a:pt x="0" y="10166"/>
                </a:lnTo>
                <a:cubicBezTo>
                  <a:pt x="0" y="10570"/>
                  <a:pt x="319" y="10909"/>
                  <a:pt x="743" y="10909"/>
                </a:cubicBezTo>
                <a:lnTo>
                  <a:pt x="1571" y="10909"/>
                </a:lnTo>
                <a:cubicBezTo>
                  <a:pt x="1698" y="11313"/>
                  <a:pt x="1868" y="11716"/>
                  <a:pt x="2080" y="12119"/>
                </a:cubicBezTo>
                <a:lnTo>
                  <a:pt x="1486" y="12713"/>
                </a:lnTo>
                <a:cubicBezTo>
                  <a:pt x="1189" y="12989"/>
                  <a:pt x="1189" y="13477"/>
                  <a:pt x="1486" y="13774"/>
                </a:cubicBezTo>
                <a:lnTo>
                  <a:pt x="3587" y="15876"/>
                </a:lnTo>
                <a:cubicBezTo>
                  <a:pt x="3736" y="16024"/>
                  <a:pt x="3927" y="16098"/>
                  <a:pt x="4118" y="16098"/>
                </a:cubicBezTo>
                <a:cubicBezTo>
                  <a:pt x="4309" y="16098"/>
                  <a:pt x="4500" y="16024"/>
                  <a:pt x="4648" y="15876"/>
                </a:cubicBezTo>
                <a:lnTo>
                  <a:pt x="5243" y="15281"/>
                </a:lnTo>
                <a:cubicBezTo>
                  <a:pt x="5625" y="15472"/>
                  <a:pt x="6028" y="15642"/>
                  <a:pt x="6431" y="15769"/>
                </a:cubicBezTo>
                <a:lnTo>
                  <a:pt x="6431" y="16618"/>
                </a:lnTo>
                <a:cubicBezTo>
                  <a:pt x="6431" y="17022"/>
                  <a:pt x="6771" y="17361"/>
                  <a:pt x="7195" y="17361"/>
                </a:cubicBezTo>
                <a:lnTo>
                  <a:pt x="10166" y="17361"/>
                </a:lnTo>
                <a:cubicBezTo>
                  <a:pt x="10570" y="17361"/>
                  <a:pt x="10909" y="17022"/>
                  <a:pt x="10909" y="16618"/>
                </a:cubicBezTo>
                <a:lnTo>
                  <a:pt x="10909" y="15769"/>
                </a:lnTo>
                <a:cubicBezTo>
                  <a:pt x="11312" y="15642"/>
                  <a:pt x="11716" y="15472"/>
                  <a:pt x="12098" y="15281"/>
                </a:cubicBezTo>
                <a:lnTo>
                  <a:pt x="12692" y="15876"/>
                </a:lnTo>
                <a:cubicBezTo>
                  <a:pt x="12840" y="16024"/>
                  <a:pt x="13037" y="16098"/>
                  <a:pt x="13230" y="16098"/>
                </a:cubicBezTo>
                <a:cubicBezTo>
                  <a:pt x="13424" y="16098"/>
                  <a:pt x="13615" y="16024"/>
                  <a:pt x="13753" y="15876"/>
                </a:cubicBezTo>
                <a:lnTo>
                  <a:pt x="15854" y="13774"/>
                </a:lnTo>
                <a:cubicBezTo>
                  <a:pt x="16173" y="13477"/>
                  <a:pt x="16173" y="12989"/>
                  <a:pt x="15854" y="12713"/>
                </a:cubicBezTo>
                <a:lnTo>
                  <a:pt x="15260" y="12119"/>
                </a:lnTo>
                <a:cubicBezTo>
                  <a:pt x="15472" y="11716"/>
                  <a:pt x="15642" y="11313"/>
                  <a:pt x="15769" y="10909"/>
                </a:cubicBezTo>
                <a:lnTo>
                  <a:pt x="16618" y="10909"/>
                </a:lnTo>
                <a:cubicBezTo>
                  <a:pt x="17021" y="10909"/>
                  <a:pt x="17361" y="10570"/>
                  <a:pt x="17361" y="10166"/>
                </a:cubicBezTo>
                <a:lnTo>
                  <a:pt x="17361" y="7195"/>
                </a:lnTo>
                <a:cubicBezTo>
                  <a:pt x="17361" y="6771"/>
                  <a:pt x="17021" y="6452"/>
                  <a:pt x="16618" y="6452"/>
                </a:cubicBezTo>
                <a:lnTo>
                  <a:pt x="15769" y="6452"/>
                </a:lnTo>
                <a:cubicBezTo>
                  <a:pt x="15642" y="6028"/>
                  <a:pt x="15472" y="5625"/>
                  <a:pt x="15260" y="5243"/>
                </a:cubicBezTo>
                <a:lnTo>
                  <a:pt x="15854" y="4648"/>
                </a:lnTo>
                <a:cubicBezTo>
                  <a:pt x="16151" y="4351"/>
                  <a:pt x="16151" y="3884"/>
                  <a:pt x="15854" y="3587"/>
                </a:cubicBezTo>
                <a:lnTo>
                  <a:pt x="13753" y="1486"/>
                </a:lnTo>
                <a:cubicBezTo>
                  <a:pt x="13605" y="1338"/>
                  <a:pt x="13414" y="1263"/>
                  <a:pt x="13223" y="1263"/>
                </a:cubicBezTo>
                <a:cubicBezTo>
                  <a:pt x="13032" y="1263"/>
                  <a:pt x="12840" y="1338"/>
                  <a:pt x="12692" y="1486"/>
                </a:cubicBezTo>
                <a:lnTo>
                  <a:pt x="12098" y="2080"/>
                </a:lnTo>
                <a:cubicBezTo>
                  <a:pt x="11716" y="1868"/>
                  <a:pt x="11312" y="1720"/>
                  <a:pt x="10888" y="1592"/>
                </a:cubicBezTo>
                <a:lnTo>
                  <a:pt x="10888" y="743"/>
                </a:lnTo>
                <a:cubicBezTo>
                  <a:pt x="10888" y="340"/>
                  <a:pt x="10570" y="1"/>
                  <a:pt x="10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8"/>
          <p:cNvSpPr/>
          <p:nvPr/>
        </p:nvSpPr>
        <p:spPr>
          <a:xfrm>
            <a:off x="5957545" y="3756492"/>
            <a:ext cx="442916" cy="94631"/>
          </a:xfrm>
          <a:custGeom>
            <a:avLst/>
            <a:gdLst/>
            <a:ahLst/>
            <a:cxnLst/>
            <a:rect l="l" t="t" r="r" b="b"/>
            <a:pathLst>
              <a:path w="25532" h="5455" extrusionOk="0">
                <a:moveTo>
                  <a:pt x="20438" y="1847"/>
                </a:moveTo>
                <a:lnTo>
                  <a:pt x="22645" y="2717"/>
                </a:lnTo>
                <a:lnTo>
                  <a:pt x="20438" y="3608"/>
                </a:lnTo>
                <a:lnTo>
                  <a:pt x="20438" y="1847"/>
                </a:lnTo>
                <a:close/>
                <a:moveTo>
                  <a:pt x="3460" y="1486"/>
                </a:moveTo>
                <a:lnTo>
                  <a:pt x="3460" y="3969"/>
                </a:lnTo>
                <a:lnTo>
                  <a:pt x="1741" y="3969"/>
                </a:lnTo>
                <a:cubicBezTo>
                  <a:pt x="1592" y="3969"/>
                  <a:pt x="1486" y="3863"/>
                  <a:pt x="1486" y="3714"/>
                </a:cubicBezTo>
                <a:lnTo>
                  <a:pt x="1486" y="1740"/>
                </a:lnTo>
                <a:cubicBezTo>
                  <a:pt x="1486" y="1592"/>
                  <a:pt x="1592" y="1486"/>
                  <a:pt x="1741" y="1486"/>
                </a:cubicBezTo>
                <a:close/>
                <a:moveTo>
                  <a:pt x="5943" y="1486"/>
                </a:moveTo>
                <a:lnTo>
                  <a:pt x="5943" y="3969"/>
                </a:lnTo>
                <a:lnTo>
                  <a:pt x="4945" y="3969"/>
                </a:lnTo>
                <a:lnTo>
                  <a:pt x="4945" y="1486"/>
                </a:lnTo>
                <a:close/>
                <a:moveTo>
                  <a:pt x="18931" y="1486"/>
                </a:moveTo>
                <a:lnTo>
                  <a:pt x="18953" y="3969"/>
                </a:lnTo>
                <a:lnTo>
                  <a:pt x="7428" y="3969"/>
                </a:lnTo>
                <a:lnTo>
                  <a:pt x="7428" y="1486"/>
                </a:lnTo>
                <a:close/>
                <a:moveTo>
                  <a:pt x="1719" y="0"/>
                </a:moveTo>
                <a:cubicBezTo>
                  <a:pt x="764" y="0"/>
                  <a:pt x="0" y="785"/>
                  <a:pt x="0" y="1740"/>
                </a:cubicBezTo>
                <a:lnTo>
                  <a:pt x="0" y="3714"/>
                </a:lnTo>
                <a:cubicBezTo>
                  <a:pt x="0" y="4669"/>
                  <a:pt x="764" y="5455"/>
                  <a:pt x="1719" y="5455"/>
                </a:cubicBezTo>
                <a:lnTo>
                  <a:pt x="19674" y="5455"/>
                </a:lnTo>
                <a:cubicBezTo>
                  <a:pt x="19759" y="5455"/>
                  <a:pt x="19844" y="5433"/>
                  <a:pt x="19929" y="5391"/>
                </a:cubicBezTo>
                <a:lnTo>
                  <a:pt x="24916" y="3417"/>
                </a:lnTo>
                <a:cubicBezTo>
                  <a:pt x="25532" y="3162"/>
                  <a:pt x="25532" y="2292"/>
                  <a:pt x="24916" y="2038"/>
                </a:cubicBezTo>
                <a:lnTo>
                  <a:pt x="19950" y="64"/>
                </a:lnTo>
                <a:cubicBezTo>
                  <a:pt x="19865" y="21"/>
                  <a:pt x="19759" y="0"/>
                  <a:pt x="19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8"/>
          <p:cNvSpPr/>
          <p:nvPr/>
        </p:nvSpPr>
        <p:spPr>
          <a:xfrm>
            <a:off x="5984052" y="2813968"/>
            <a:ext cx="393216" cy="439985"/>
          </a:xfrm>
          <a:custGeom>
            <a:avLst/>
            <a:gdLst/>
            <a:ahLst/>
            <a:cxnLst/>
            <a:rect l="l" t="t" r="r" b="b"/>
            <a:pathLst>
              <a:path w="22667" h="25363" extrusionOk="0">
                <a:moveTo>
                  <a:pt x="10018" y="1465"/>
                </a:moveTo>
                <a:cubicBezTo>
                  <a:pt x="14878" y="1486"/>
                  <a:pt x="18825" y="5434"/>
                  <a:pt x="18825" y="10294"/>
                </a:cubicBezTo>
                <a:lnTo>
                  <a:pt x="18825" y="11631"/>
                </a:lnTo>
                <a:cubicBezTo>
                  <a:pt x="18825" y="11758"/>
                  <a:pt x="18847" y="11865"/>
                  <a:pt x="18910" y="11971"/>
                </a:cubicBezTo>
                <a:lnTo>
                  <a:pt x="20799" y="15770"/>
                </a:lnTo>
                <a:cubicBezTo>
                  <a:pt x="20799" y="15770"/>
                  <a:pt x="20799" y="15791"/>
                  <a:pt x="20799" y="15791"/>
                </a:cubicBezTo>
                <a:cubicBezTo>
                  <a:pt x="20799" y="15833"/>
                  <a:pt x="20778" y="15854"/>
                  <a:pt x="20735" y="15854"/>
                </a:cubicBezTo>
                <a:lnTo>
                  <a:pt x="18592" y="15854"/>
                </a:lnTo>
                <a:cubicBezTo>
                  <a:pt x="18167" y="15854"/>
                  <a:pt x="17849" y="16173"/>
                  <a:pt x="17849" y="16597"/>
                </a:cubicBezTo>
                <a:lnTo>
                  <a:pt x="17849" y="20057"/>
                </a:lnTo>
                <a:cubicBezTo>
                  <a:pt x="17849" y="20481"/>
                  <a:pt x="17509" y="20800"/>
                  <a:pt x="17106" y="20800"/>
                </a:cubicBezTo>
                <a:lnTo>
                  <a:pt x="14135" y="20800"/>
                </a:lnTo>
                <a:cubicBezTo>
                  <a:pt x="13711" y="20800"/>
                  <a:pt x="13392" y="21139"/>
                  <a:pt x="13392" y="21542"/>
                </a:cubicBezTo>
                <a:lnTo>
                  <a:pt x="13392" y="23877"/>
                </a:lnTo>
                <a:lnTo>
                  <a:pt x="4967" y="23877"/>
                </a:lnTo>
                <a:lnTo>
                  <a:pt x="4967" y="17595"/>
                </a:lnTo>
                <a:cubicBezTo>
                  <a:pt x="4945" y="17361"/>
                  <a:pt x="4860" y="17170"/>
                  <a:pt x="4691" y="17022"/>
                </a:cubicBezTo>
                <a:cubicBezTo>
                  <a:pt x="2653" y="15281"/>
                  <a:pt x="1486" y="12735"/>
                  <a:pt x="1486" y="10039"/>
                </a:cubicBezTo>
                <a:lnTo>
                  <a:pt x="1486" y="10018"/>
                </a:lnTo>
                <a:cubicBezTo>
                  <a:pt x="1486" y="5307"/>
                  <a:pt x="5306" y="1486"/>
                  <a:pt x="10018" y="1465"/>
                </a:cubicBezTo>
                <a:close/>
                <a:moveTo>
                  <a:pt x="10018" y="1"/>
                </a:moveTo>
                <a:cubicBezTo>
                  <a:pt x="4478" y="1"/>
                  <a:pt x="0" y="4479"/>
                  <a:pt x="0" y="10018"/>
                </a:cubicBezTo>
                <a:lnTo>
                  <a:pt x="0" y="10061"/>
                </a:lnTo>
                <a:cubicBezTo>
                  <a:pt x="0" y="13053"/>
                  <a:pt x="1274" y="15897"/>
                  <a:pt x="3481" y="17913"/>
                </a:cubicBezTo>
                <a:lnTo>
                  <a:pt x="3481" y="24620"/>
                </a:lnTo>
                <a:cubicBezTo>
                  <a:pt x="3481" y="25044"/>
                  <a:pt x="3820" y="25362"/>
                  <a:pt x="4224" y="25362"/>
                </a:cubicBezTo>
                <a:lnTo>
                  <a:pt x="14135" y="25362"/>
                </a:lnTo>
                <a:cubicBezTo>
                  <a:pt x="14538" y="25362"/>
                  <a:pt x="14878" y="25023"/>
                  <a:pt x="14878" y="24620"/>
                </a:cubicBezTo>
                <a:lnTo>
                  <a:pt x="14878" y="22285"/>
                </a:lnTo>
                <a:lnTo>
                  <a:pt x="17106" y="22285"/>
                </a:lnTo>
                <a:cubicBezTo>
                  <a:pt x="18337" y="22285"/>
                  <a:pt x="19335" y="21288"/>
                  <a:pt x="19335" y="20057"/>
                </a:cubicBezTo>
                <a:lnTo>
                  <a:pt x="19335" y="17340"/>
                </a:lnTo>
                <a:lnTo>
                  <a:pt x="20778" y="17340"/>
                </a:lnTo>
                <a:cubicBezTo>
                  <a:pt x="21924" y="17340"/>
                  <a:pt x="22667" y="16130"/>
                  <a:pt x="22157" y="15112"/>
                </a:cubicBezTo>
                <a:lnTo>
                  <a:pt x="22136" y="15112"/>
                </a:lnTo>
                <a:lnTo>
                  <a:pt x="20311" y="11461"/>
                </a:lnTo>
                <a:lnTo>
                  <a:pt x="20311" y="10294"/>
                </a:lnTo>
                <a:cubicBezTo>
                  <a:pt x="20311" y="4606"/>
                  <a:pt x="15706" y="1"/>
                  <a:pt x="10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8"/>
          <p:cNvSpPr/>
          <p:nvPr/>
        </p:nvSpPr>
        <p:spPr>
          <a:xfrm>
            <a:off x="6042218" y="2866253"/>
            <a:ext cx="232699" cy="232335"/>
          </a:xfrm>
          <a:custGeom>
            <a:avLst/>
            <a:gdLst/>
            <a:ahLst/>
            <a:cxnLst/>
            <a:rect l="l" t="t" r="r" b="b"/>
            <a:pathLst>
              <a:path w="13414" h="13393" extrusionOk="0">
                <a:moveTo>
                  <a:pt x="7514" y="1507"/>
                </a:moveTo>
                <a:lnTo>
                  <a:pt x="7514" y="1974"/>
                </a:lnTo>
                <a:cubicBezTo>
                  <a:pt x="7514" y="2293"/>
                  <a:pt x="7747" y="2590"/>
                  <a:pt x="8044" y="2675"/>
                </a:cubicBezTo>
                <a:cubicBezTo>
                  <a:pt x="8638" y="2866"/>
                  <a:pt x="9190" y="3184"/>
                  <a:pt x="9636" y="3608"/>
                </a:cubicBezTo>
                <a:cubicBezTo>
                  <a:pt x="9784" y="3732"/>
                  <a:pt x="9961" y="3798"/>
                  <a:pt x="10142" y="3798"/>
                </a:cubicBezTo>
                <a:cubicBezTo>
                  <a:pt x="10272" y="3798"/>
                  <a:pt x="10403" y="3764"/>
                  <a:pt x="10527" y="3693"/>
                </a:cubicBezTo>
                <a:lnTo>
                  <a:pt x="10931" y="3460"/>
                </a:lnTo>
                <a:lnTo>
                  <a:pt x="11673" y="4754"/>
                </a:lnTo>
                <a:lnTo>
                  <a:pt x="11270" y="4988"/>
                </a:lnTo>
                <a:cubicBezTo>
                  <a:pt x="10994" y="5136"/>
                  <a:pt x="10846" y="5455"/>
                  <a:pt x="10909" y="5773"/>
                </a:cubicBezTo>
                <a:lnTo>
                  <a:pt x="10867" y="5794"/>
                </a:lnTo>
                <a:cubicBezTo>
                  <a:pt x="10994" y="6389"/>
                  <a:pt x="10994" y="7025"/>
                  <a:pt x="10867" y="7620"/>
                </a:cubicBezTo>
                <a:cubicBezTo>
                  <a:pt x="10803" y="7938"/>
                  <a:pt x="10931" y="8256"/>
                  <a:pt x="11228" y="8405"/>
                </a:cubicBezTo>
                <a:lnTo>
                  <a:pt x="11631" y="8660"/>
                </a:lnTo>
                <a:lnTo>
                  <a:pt x="10888" y="9933"/>
                </a:lnTo>
                <a:lnTo>
                  <a:pt x="10485" y="9699"/>
                </a:lnTo>
                <a:cubicBezTo>
                  <a:pt x="10361" y="9629"/>
                  <a:pt x="10229" y="9595"/>
                  <a:pt x="10100" y="9595"/>
                </a:cubicBezTo>
                <a:cubicBezTo>
                  <a:pt x="9919" y="9595"/>
                  <a:pt x="9742" y="9661"/>
                  <a:pt x="9593" y="9784"/>
                </a:cubicBezTo>
                <a:cubicBezTo>
                  <a:pt x="9148" y="10209"/>
                  <a:pt x="8596" y="10527"/>
                  <a:pt x="8002" y="10718"/>
                </a:cubicBezTo>
                <a:cubicBezTo>
                  <a:pt x="7683" y="10803"/>
                  <a:pt x="7471" y="11100"/>
                  <a:pt x="7471" y="11419"/>
                </a:cubicBezTo>
                <a:lnTo>
                  <a:pt x="7471" y="11885"/>
                </a:lnTo>
                <a:lnTo>
                  <a:pt x="5986" y="11885"/>
                </a:lnTo>
                <a:lnTo>
                  <a:pt x="5986" y="11419"/>
                </a:lnTo>
                <a:cubicBezTo>
                  <a:pt x="5986" y="11100"/>
                  <a:pt x="5773" y="10803"/>
                  <a:pt x="5455" y="10718"/>
                </a:cubicBezTo>
                <a:cubicBezTo>
                  <a:pt x="4861" y="10527"/>
                  <a:pt x="4330" y="10209"/>
                  <a:pt x="3863" y="9784"/>
                </a:cubicBezTo>
                <a:cubicBezTo>
                  <a:pt x="3727" y="9661"/>
                  <a:pt x="3548" y="9595"/>
                  <a:pt x="3367" y="9595"/>
                </a:cubicBezTo>
                <a:cubicBezTo>
                  <a:pt x="3238" y="9595"/>
                  <a:pt x="3108" y="9629"/>
                  <a:pt x="2993" y="9699"/>
                </a:cubicBezTo>
                <a:lnTo>
                  <a:pt x="2569" y="9933"/>
                </a:lnTo>
                <a:lnTo>
                  <a:pt x="1868" y="8660"/>
                </a:lnTo>
                <a:lnTo>
                  <a:pt x="2293" y="8426"/>
                </a:lnTo>
                <a:cubicBezTo>
                  <a:pt x="2569" y="8256"/>
                  <a:pt x="2717" y="7938"/>
                  <a:pt x="2653" y="7620"/>
                </a:cubicBezTo>
                <a:cubicBezTo>
                  <a:pt x="2505" y="7025"/>
                  <a:pt x="2505" y="6389"/>
                  <a:pt x="2653" y="5794"/>
                </a:cubicBezTo>
                <a:cubicBezTo>
                  <a:pt x="2717" y="5476"/>
                  <a:pt x="2569" y="5158"/>
                  <a:pt x="2293" y="5009"/>
                </a:cubicBezTo>
                <a:lnTo>
                  <a:pt x="1868" y="4754"/>
                </a:lnTo>
                <a:lnTo>
                  <a:pt x="2611" y="3481"/>
                </a:lnTo>
                <a:lnTo>
                  <a:pt x="3035" y="3715"/>
                </a:lnTo>
                <a:cubicBezTo>
                  <a:pt x="3151" y="3785"/>
                  <a:pt x="3281" y="3819"/>
                  <a:pt x="3410" y="3819"/>
                </a:cubicBezTo>
                <a:cubicBezTo>
                  <a:pt x="3590" y="3819"/>
                  <a:pt x="3770" y="3753"/>
                  <a:pt x="3906" y="3630"/>
                </a:cubicBezTo>
                <a:cubicBezTo>
                  <a:pt x="4373" y="3205"/>
                  <a:pt x="4903" y="2887"/>
                  <a:pt x="5497" y="2696"/>
                </a:cubicBezTo>
                <a:cubicBezTo>
                  <a:pt x="5816" y="2611"/>
                  <a:pt x="6028" y="2314"/>
                  <a:pt x="6028" y="1995"/>
                </a:cubicBezTo>
                <a:lnTo>
                  <a:pt x="6028" y="1507"/>
                </a:lnTo>
                <a:close/>
                <a:moveTo>
                  <a:pt x="5264" y="0"/>
                </a:moveTo>
                <a:cubicBezTo>
                  <a:pt x="4861" y="0"/>
                  <a:pt x="4521" y="340"/>
                  <a:pt x="4521" y="743"/>
                </a:cubicBezTo>
                <a:lnTo>
                  <a:pt x="4521" y="1444"/>
                </a:lnTo>
                <a:cubicBezTo>
                  <a:pt x="4097" y="1635"/>
                  <a:pt x="3693" y="1868"/>
                  <a:pt x="3333" y="2144"/>
                </a:cubicBezTo>
                <a:lnTo>
                  <a:pt x="2717" y="1783"/>
                </a:lnTo>
                <a:cubicBezTo>
                  <a:pt x="2611" y="1717"/>
                  <a:pt x="2488" y="1684"/>
                  <a:pt x="2370" y="1684"/>
                </a:cubicBezTo>
                <a:cubicBezTo>
                  <a:pt x="2299" y="1684"/>
                  <a:pt x="2229" y="1696"/>
                  <a:pt x="2165" y="1720"/>
                </a:cubicBezTo>
                <a:cubicBezTo>
                  <a:pt x="1974" y="1762"/>
                  <a:pt x="1805" y="1889"/>
                  <a:pt x="1698" y="2059"/>
                </a:cubicBezTo>
                <a:lnTo>
                  <a:pt x="213" y="4627"/>
                </a:lnTo>
                <a:cubicBezTo>
                  <a:pt x="1" y="4988"/>
                  <a:pt x="128" y="5434"/>
                  <a:pt x="489" y="5646"/>
                </a:cubicBezTo>
                <a:lnTo>
                  <a:pt x="1083" y="6007"/>
                </a:lnTo>
                <a:cubicBezTo>
                  <a:pt x="1062" y="6219"/>
                  <a:pt x="1041" y="6452"/>
                  <a:pt x="1041" y="6686"/>
                </a:cubicBezTo>
                <a:cubicBezTo>
                  <a:pt x="1041" y="6919"/>
                  <a:pt x="1062" y="7153"/>
                  <a:pt x="1083" y="7386"/>
                </a:cubicBezTo>
                <a:lnTo>
                  <a:pt x="489" y="7726"/>
                </a:lnTo>
                <a:cubicBezTo>
                  <a:pt x="128" y="7938"/>
                  <a:pt x="1" y="8384"/>
                  <a:pt x="213" y="8744"/>
                </a:cubicBezTo>
                <a:lnTo>
                  <a:pt x="1698" y="11334"/>
                </a:lnTo>
                <a:cubicBezTo>
                  <a:pt x="1805" y="11503"/>
                  <a:pt x="1974" y="11610"/>
                  <a:pt x="2165" y="11673"/>
                </a:cubicBezTo>
                <a:cubicBezTo>
                  <a:pt x="2219" y="11687"/>
                  <a:pt x="2277" y="11694"/>
                  <a:pt x="2337" y="11694"/>
                </a:cubicBezTo>
                <a:cubicBezTo>
                  <a:pt x="2465" y="11694"/>
                  <a:pt x="2601" y="11661"/>
                  <a:pt x="2717" y="11588"/>
                </a:cubicBezTo>
                <a:lnTo>
                  <a:pt x="3333" y="11249"/>
                </a:lnTo>
                <a:cubicBezTo>
                  <a:pt x="3693" y="11525"/>
                  <a:pt x="4097" y="11758"/>
                  <a:pt x="4521" y="11928"/>
                </a:cubicBezTo>
                <a:lnTo>
                  <a:pt x="4521" y="12649"/>
                </a:lnTo>
                <a:cubicBezTo>
                  <a:pt x="4521" y="13053"/>
                  <a:pt x="4861" y="13371"/>
                  <a:pt x="5264" y="13392"/>
                </a:cubicBezTo>
                <a:lnTo>
                  <a:pt x="8235" y="13392"/>
                </a:lnTo>
                <a:cubicBezTo>
                  <a:pt x="8660" y="13392"/>
                  <a:pt x="8978" y="13053"/>
                  <a:pt x="8978" y="12649"/>
                </a:cubicBezTo>
                <a:lnTo>
                  <a:pt x="8978" y="11928"/>
                </a:lnTo>
                <a:cubicBezTo>
                  <a:pt x="9402" y="11758"/>
                  <a:pt x="9806" y="11525"/>
                  <a:pt x="10188" y="11249"/>
                </a:cubicBezTo>
                <a:lnTo>
                  <a:pt x="10782" y="11588"/>
                </a:lnTo>
                <a:cubicBezTo>
                  <a:pt x="10898" y="11661"/>
                  <a:pt x="11034" y="11694"/>
                  <a:pt x="11169" y="11694"/>
                </a:cubicBezTo>
                <a:cubicBezTo>
                  <a:pt x="11232" y="11694"/>
                  <a:pt x="11295" y="11687"/>
                  <a:pt x="11355" y="11673"/>
                </a:cubicBezTo>
                <a:cubicBezTo>
                  <a:pt x="11546" y="11610"/>
                  <a:pt x="11716" y="11482"/>
                  <a:pt x="11801" y="11312"/>
                </a:cubicBezTo>
                <a:lnTo>
                  <a:pt x="13286" y="8744"/>
                </a:lnTo>
                <a:cubicBezTo>
                  <a:pt x="13392" y="8575"/>
                  <a:pt x="13414" y="8362"/>
                  <a:pt x="13371" y="8171"/>
                </a:cubicBezTo>
                <a:cubicBezTo>
                  <a:pt x="13308" y="7980"/>
                  <a:pt x="13180" y="7811"/>
                  <a:pt x="13010" y="7726"/>
                </a:cubicBezTo>
                <a:lnTo>
                  <a:pt x="12416" y="7365"/>
                </a:lnTo>
                <a:cubicBezTo>
                  <a:pt x="12437" y="7131"/>
                  <a:pt x="12459" y="6919"/>
                  <a:pt x="12459" y="6686"/>
                </a:cubicBezTo>
                <a:cubicBezTo>
                  <a:pt x="12459" y="6452"/>
                  <a:pt x="12437" y="6219"/>
                  <a:pt x="12416" y="5985"/>
                </a:cubicBezTo>
                <a:lnTo>
                  <a:pt x="13010" y="5646"/>
                </a:lnTo>
                <a:cubicBezTo>
                  <a:pt x="13180" y="5540"/>
                  <a:pt x="13308" y="5370"/>
                  <a:pt x="13371" y="5179"/>
                </a:cubicBezTo>
                <a:lnTo>
                  <a:pt x="13371" y="5221"/>
                </a:lnTo>
                <a:cubicBezTo>
                  <a:pt x="13414" y="5030"/>
                  <a:pt x="13392" y="4818"/>
                  <a:pt x="13286" y="4648"/>
                </a:cubicBezTo>
                <a:lnTo>
                  <a:pt x="11801" y="2059"/>
                </a:lnTo>
                <a:cubicBezTo>
                  <a:pt x="11695" y="1889"/>
                  <a:pt x="11546" y="1762"/>
                  <a:pt x="11355" y="1720"/>
                </a:cubicBezTo>
                <a:cubicBezTo>
                  <a:pt x="11283" y="1696"/>
                  <a:pt x="11209" y="1684"/>
                  <a:pt x="11135" y="1684"/>
                </a:cubicBezTo>
                <a:cubicBezTo>
                  <a:pt x="11011" y="1684"/>
                  <a:pt x="10888" y="1717"/>
                  <a:pt x="10782" y="1783"/>
                </a:cubicBezTo>
                <a:lnTo>
                  <a:pt x="10167" y="2144"/>
                </a:lnTo>
                <a:cubicBezTo>
                  <a:pt x="9806" y="1868"/>
                  <a:pt x="9402" y="1635"/>
                  <a:pt x="8978" y="1444"/>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8"/>
          <p:cNvSpPr/>
          <p:nvPr/>
        </p:nvSpPr>
        <p:spPr>
          <a:xfrm>
            <a:off x="6096343" y="2935106"/>
            <a:ext cx="110469" cy="94631"/>
          </a:xfrm>
          <a:custGeom>
            <a:avLst/>
            <a:gdLst/>
            <a:ahLst/>
            <a:cxnLst/>
            <a:rect l="l" t="t" r="r" b="b"/>
            <a:pathLst>
              <a:path w="6368" h="5455" extrusionOk="0">
                <a:moveTo>
                  <a:pt x="3634" y="1478"/>
                </a:moveTo>
                <a:cubicBezTo>
                  <a:pt x="4272" y="1478"/>
                  <a:pt x="4882" y="1971"/>
                  <a:pt x="4882" y="2717"/>
                </a:cubicBezTo>
                <a:cubicBezTo>
                  <a:pt x="4882" y="3396"/>
                  <a:pt x="4330" y="3969"/>
                  <a:pt x="3651" y="3969"/>
                </a:cubicBezTo>
                <a:cubicBezTo>
                  <a:pt x="2526" y="3969"/>
                  <a:pt x="1974" y="2632"/>
                  <a:pt x="2759" y="1847"/>
                </a:cubicBezTo>
                <a:cubicBezTo>
                  <a:pt x="3014" y="1592"/>
                  <a:pt x="3327" y="1478"/>
                  <a:pt x="3634" y="1478"/>
                </a:cubicBezTo>
                <a:close/>
                <a:moveTo>
                  <a:pt x="3651" y="0"/>
                </a:moveTo>
                <a:cubicBezTo>
                  <a:pt x="1210" y="0"/>
                  <a:pt x="0" y="2929"/>
                  <a:pt x="1719" y="4648"/>
                </a:cubicBezTo>
                <a:cubicBezTo>
                  <a:pt x="2276" y="5205"/>
                  <a:pt x="2960" y="5454"/>
                  <a:pt x="3630" y="5454"/>
                </a:cubicBezTo>
                <a:cubicBezTo>
                  <a:pt x="5029" y="5454"/>
                  <a:pt x="6367" y="4367"/>
                  <a:pt x="6367" y="2717"/>
                </a:cubicBezTo>
                <a:cubicBezTo>
                  <a:pt x="6367" y="1210"/>
                  <a:pt x="5136"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8"/>
          <p:cNvSpPr/>
          <p:nvPr/>
        </p:nvSpPr>
        <p:spPr>
          <a:xfrm>
            <a:off x="5957545" y="2255448"/>
            <a:ext cx="439985" cy="440366"/>
          </a:xfrm>
          <a:custGeom>
            <a:avLst/>
            <a:gdLst/>
            <a:ahLst/>
            <a:cxnLst/>
            <a:rect l="l" t="t" r="r" b="b"/>
            <a:pathLst>
              <a:path w="25363" h="25385" extrusionOk="0">
                <a:moveTo>
                  <a:pt x="23134" y="1487"/>
                </a:moveTo>
                <a:cubicBezTo>
                  <a:pt x="23537" y="1487"/>
                  <a:pt x="23876" y="1805"/>
                  <a:pt x="23876" y="2230"/>
                </a:cubicBezTo>
                <a:lnTo>
                  <a:pt x="23876" y="23156"/>
                </a:lnTo>
                <a:cubicBezTo>
                  <a:pt x="23876" y="23559"/>
                  <a:pt x="23558" y="23898"/>
                  <a:pt x="23134" y="23898"/>
                </a:cubicBezTo>
                <a:lnTo>
                  <a:pt x="2229" y="23898"/>
                </a:lnTo>
                <a:cubicBezTo>
                  <a:pt x="1804" y="23898"/>
                  <a:pt x="1486" y="23559"/>
                  <a:pt x="1486" y="23156"/>
                </a:cubicBezTo>
                <a:lnTo>
                  <a:pt x="1486" y="2230"/>
                </a:lnTo>
                <a:cubicBezTo>
                  <a:pt x="1486" y="1805"/>
                  <a:pt x="1804" y="1487"/>
                  <a:pt x="2229" y="1487"/>
                </a:cubicBezTo>
                <a:close/>
                <a:moveTo>
                  <a:pt x="23172" y="1"/>
                </a:moveTo>
                <a:cubicBezTo>
                  <a:pt x="23159" y="1"/>
                  <a:pt x="23146" y="1"/>
                  <a:pt x="23134" y="1"/>
                </a:cubicBezTo>
                <a:lnTo>
                  <a:pt x="2229" y="1"/>
                </a:lnTo>
                <a:cubicBezTo>
                  <a:pt x="998" y="1"/>
                  <a:pt x="0" y="999"/>
                  <a:pt x="0" y="2230"/>
                </a:cubicBezTo>
                <a:lnTo>
                  <a:pt x="0" y="23156"/>
                </a:lnTo>
                <a:cubicBezTo>
                  <a:pt x="0" y="24387"/>
                  <a:pt x="998" y="25384"/>
                  <a:pt x="2229" y="25384"/>
                </a:cubicBezTo>
                <a:lnTo>
                  <a:pt x="23134" y="25384"/>
                </a:lnTo>
                <a:cubicBezTo>
                  <a:pt x="24365" y="25384"/>
                  <a:pt x="25362" y="24387"/>
                  <a:pt x="25362" y="23156"/>
                </a:cubicBezTo>
                <a:lnTo>
                  <a:pt x="25362" y="2230"/>
                </a:lnTo>
                <a:cubicBezTo>
                  <a:pt x="25362" y="991"/>
                  <a:pt x="24385" y="1"/>
                  <a:pt x="23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8"/>
          <p:cNvSpPr/>
          <p:nvPr/>
        </p:nvSpPr>
        <p:spPr>
          <a:xfrm>
            <a:off x="6011670" y="2307733"/>
            <a:ext cx="331736" cy="154653"/>
          </a:xfrm>
          <a:custGeom>
            <a:avLst/>
            <a:gdLst/>
            <a:ahLst/>
            <a:cxnLst/>
            <a:rect l="l" t="t" r="r" b="b"/>
            <a:pathLst>
              <a:path w="19123" h="8915" extrusionOk="0">
                <a:moveTo>
                  <a:pt x="4330" y="1481"/>
                </a:moveTo>
                <a:cubicBezTo>
                  <a:pt x="5856" y="1481"/>
                  <a:pt x="7322" y="2664"/>
                  <a:pt x="7322" y="4458"/>
                </a:cubicBezTo>
                <a:cubicBezTo>
                  <a:pt x="7322" y="6092"/>
                  <a:pt x="5985" y="7429"/>
                  <a:pt x="4351" y="7429"/>
                </a:cubicBezTo>
                <a:cubicBezTo>
                  <a:pt x="1698" y="7429"/>
                  <a:pt x="382" y="4224"/>
                  <a:pt x="2250" y="2357"/>
                </a:cubicBezTo>
                <a:cubicBezTo>
                  <a:pt x="2854" y="1752"/>
                  <a:pt x="3599" y="1481"/>
                  <a:pt x="4330" y="1481"/>
                </a:cubicBezTo>
                <a:close/>
                <a:moveTo>
                  <a:pt x="14771" y="1486"/>
                </a:moveTo>
                <a:cubicBezTo>
                  <a:pt x="16406" y="1486"/>
                  <a:pt x="17743" y="2802"/>
                  <a:pt x="17743" y="4458"/>
                </a:cubicBezTo>
                <a:cubicBezTo>
                  <a:pt x="17743" y="6092"/>
                  <a:pt x="16406" y="7429"/>
                  <a:pt x="14771" y="7429"/>
                </a:cubicBezTo>
                <a:lnTo>
                  <a:pt x="7683" y="7429"/>
                </a:lnTo>
                <a:cubicBezTo>
                  <a:pt x="9190" y="5731"/>
                  <a:pt x="9190" y="3163"/>
                  <a:pt x="7683" y="1486"/>
                </a:cubicBezTo>
                <a:close/>
                <a:moveTo>
                  <a:pt x="4351" y="1"/>
                </a:moveTo>
                <a:cubicBezTo>
                  <a:pt x="1931" y="65"/>
                  <a:pt x="0" y="2038"/>
                  <a:pt x="0" y="4458"/>
                </a:cubicBezTo>
                <a:cubicBezTo>
                  <a:pt x="0" y="6877"/>
                  <a:pt x="1931" y="8872"/>
                  <a:pt x="4351" y="8915"/>
                </a:cubicBezTo>
                <a:lnTo>
                  <a:pt x="14771" y="8915"/>
                </a:lnTo>
                <a:cubicBezTo>
                  <a:pt x="17191" y="8872"/>
                  <a:pt x="19122" y="6877"/>
                  <a:pt x="19122" y="4458"/>
                </a:cubicBezTo>
                <a:cubicBezTo>
                  <a:pt x="19122" y="2038"/>
                  <a:pt x="17191" y="65"/>
                  <a:pt x="147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8"/>
          <p:cNvSpPr/>
          <p:nvPr/>
        </p:nvSpPr>
        <p:spPr>
          <a:xfrm>
            <a:off x="6009813" y="2488511"/>
            <a:ext cx="335431" cy="154653"/>
          </a:xfrm>
          <a:custGeom>
            <a:avLst/>
            <a:gdLst/>
            <a:ahLst/>
            <a:cxnLst/>
            <a:rect l="l" t="t" r="r" b="b"/>
            <a:pathLst>
              <a:path w="19336" h="8915" extrusionOk="0">
                <a:moveTo>
                  <a:pt x="11546" y="1486"/>
                </a:moveTo>
                <a:cubicBezTo>
                  <a:pt x="10018" y="3163"/>
                  <a:pt x="10018" y="5731"/>
                  <a:pt x="11546" y="7429"/>
                </a:cubicBezTo>
                <a:lnTo>
                  <a:pt x="4458" y="7429"/>
                </a:lnTo>
                <a:cubicBezTo>
                  <a:pt x="2824" y="7429"/>
                  <a:pt x="1487" y="6092"/>
                  <a:pt x="1487" y="4457"/>
                </a:cubicBezTo>
                <a:cubicBezTo>
                  <a:pt x="1487" y="2802"/>
                  <a:pt x="2824" y="1486"/>
                  <a:pt x="4458" y="1486"/>
                </a:cubicBezTo>
                <a:close/>
                <a:moveTo>
                  <a:pt x="14858" y="1471"/>
                </a:moveTo>
                <a:cubicBezTo>
                  <a:pt x="16384" y="1471"/>
                  <a:pt x="17850" y="2663"/>
                  <a:pt x="17850" y="4457"/>
                </a:cubicBezTo>
                <a:cubicBezTo>
                  <a:pt x="17850" y="6092"/>
                  <a:pt x="16513" y="7429"/>
                  <a:pt x="14878" y="7429"/>
                </a:cubicBezTo>
                <a:cubicBezTo>
                  <a:pt x="12226" y="7429"/>
                  <a:pt x="10888" y="4224"/>
                  <a:pt x="12777" y="2356"/>
                </a:cubicBezTo>
                <a:cubicBezTo>
                  <a:pt x="13382" y="1745"/>
                  <a:pt x="14127" y="1471"/>
                  <a:pt x="14858" y="1471"/>
                </a:cubicBezTo>
                <a:close/>
                <a:moveTo>
                  <a:pt x="4458" y="0"/>
                </a:moveTo>
                <a:cubicBezTo>
                  <a:pt x="1996" y="0"/>
                  <a:pt x="1" y="1995"/>
                  <a:pt x="1" y="4457"/>
                </a:cubicBezTo>
                <a:cubicBezTo>
                  <a:pt x="1" y="6919"/>
                  <a:pt x="1996" y="8914"/>
                  <a:pt x="4458" y="8914"/>
                </a:cubicBezTo>
                <a:lnTo>
                  <a:pt x="14878" y="8914"/>
                </a:lnTo>
                <a:cubicBezTo>
                  <a:pt x="17340" y="8914"/>
                  <a:pt x="19335" y="6919"/>
                  <a:pt x="19335" y="4457"/>
                </a:cubicBezTo>
                <a:cubicBezTo>
                  <a:pt x="19335" y="1995"/>
                  <a:pt x="17340" y="0"/>
                  <a:pt x="1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8"/>
          <p:cNvSpPr/>
          <p:nvPr/>
        </p:nvSpPr>
        <p:spPr>
          <a:xfrm>
            <a:off x="5957545" y="1701733"/>
            <a:ext cx="443298" cy="440349"/>
          </a:xfrm>
          <a:custGeom>
            <a:avLst/>
            <a:gdLst/>
            <a:ahLst/>
            <a:cxnLst/>
            <a:rect l="l" t="t" r="r" b="b"/>
            <a:pathLst>
              <a:path w="25554" h="25384" extrusionOk="0">
                <a:moveTo>
                  <a:pt x="23346" y="3481"/>
                </a:moveTo>
                <a:lnTo>
                  <a:pt x="23006" y="4097"/>
                </a:lnTo>
                <a:cubicBezTo>
                  <a:pt x="22858" y="4330"/>
                  <a:pt x="22858" y="4606"/>
                  <a:pt x="23006" y="4839"/>
                </a:cubicBezTo>
                <a:lnTo>
                  <a:pt x="23346" y="5455"/>
                </a:lnTo>
                <a:lnTo>
                  <a:pt x="21308" y="5455"/>
                </a:lnTo>
                <a:lnTo>
                  <a:pt x="21308" y="3481"/>
                </a:lnTo>
                <a:close/>
                <a:moveTo>
                  <a:pt x="10421" y="6431"/>
                </a:moveTo>
                <a:lnTo>
                  <a:pt x="10421" y="9169"/>
                </a:lnTo>
                <a:cubicBezTo>
                  <a:pt x="10421" y="9572"/>
                  <a:pt x="10739" y="9912"/>
                  <a:pt x="11164" y="9912"/>
                </a:cubicBezTo>
                <a:lnTo>
                  <a:pt x="14114" y="9912"/>
                </a:lnTo>
                <a:cubicBezTo>
                  <a:pt x="14517" y="9912"/>
                  <a:pt x="14857" y="9572"/>
                  <a:pt x="14857" y="9169"/>
                </a:cubicBezTo>
                <a:lnTo>
                  <a:pt x="14857" y="6431"/>
                </a:lnTo>
                <a:lnTo>
                  <a:pt x="14857" y="6431"/>
                </a:lnTo>
                <a:cubicBezTo>
                  <a:pt x="17064" y="8086"/>
                  <a:pt x="16767" y="11482"/>
                  <a:pt x="14305" y="12734"/>
                </a:cubicBezTo>
                <a:cubicBezTo>
                  <a:pt x="14050" y="12862"/>
                  <a:pt x="13880" y="13116"/>
                  <a:pt x="13880" y="13392"/>
                </a:cubicBezTo>
                <a:lnTo>
                  <a:pt x="13880" y="19441"/>
                </a:lnTo>
                <a:lnTo>
                  <a:pt x="11397" y="19441"/>
                </a:lnTo>
                <a:lnTo>
                  <a:pt x="11397" y="13392"/>
                </a:lnTo>
                <a:cubicBezTo>
                  <a:pt x="11397" y="13116"/>
                  <a:pt x="11249" y="12862"/>
                  <a:pt x="10994" y="12734"/>
                </a:cubicBezTo>
                <a:cubicBezTo>
                  <a:pt x="8532" y="11503"/>
                  <a:pt x="8214" y="8108"/>
                  <a:pt x="10421" y="6431"/>
                </a:cubicBezTo>
                <a:close/>
                <a:moveTo>
                  <a:pt x="19823" y="1486"/>
                </a:moveTo>
                <a:lnTo>
                  <a:pt x="19823" y="19441"/>
                </a:lnTo>
                <a:lnTo>
                  <a:pt x="15366" y="19441"/>
                </a:lnTo>
                <a:lnTo>
                  <a:pt x="15366" y="13838"/>
                </a:lnTo>
                <a:cubicBezTo>
                  <a:pt x="19080" y="11546"/>
                  <a:pt x="18486" y="5964"/>
                  <a:pt x="14368" y="4500"/>
                </a:cubicBezTo>
                <a:cubicBezTo>
                  <a:pt x="14285" y="4471"/>
                  <a:pt x="14201" y="4457"/>
                  <a:pt x="14120" y="4457"/>
                </a:cubicBezTo>
                <a:cubicBezTo>
                  <a:pt x="13721" y="4457"/>
                  <a:pt x="13371" y="4778"/>
                  <a:pt x="13371" y="5200"/>
                </a:cubicBezTo>
                <a:lnTo>
                  <a:pt x="13371" y="8426"/>
                </a:lnTo>
                <a:lnTo>
                  <a:pt x="11885" y="8426"/>
                </a:lnTo>
                <a:lnTo>
                  <a:pt x="11885" y="5200"/>
                </a:lnTo>
                <a:cubicBezTo>
                  <a:pt x="11885" y="4967"/>
                  <a:pt x="11758" y="4733"/>
                  <a:pt x="11567" y="4606"/>
                </a:cubicBezTo>
                <a:cubicBezTo>
                  <a:pt x="11441" y="4508"/>
                  <a:pt x="11288" y="4456"/>
                  <a:pt x="11132" y="4456"/>
                </a:cubicBezTo>
                <a:cubicBezTo>
                  <a:pt x="11050" y="4456"/>
                  <a:pt x="10968" y="4471"/>
                  <a:pt x="10888" y="4500"/>
                </a:cubicBezTo>
                <a:cubicBezTo>
                  <a:pt x="6770" y="5964"/>
                  <a:pt x="6176" y="11546"/>
                  <a:pt x="9911" y="13838"/>
                </a:cubicBezTo>
                <a:lnTo>
                  <a:pt x="9911" y="19441"/>
                </a:lnTo>
                <a:lnTo>
                  <a:pt x="5433" y="19441"/>
                </a:lnTo>
                <a:lnTo>
                  <a:pt x="5433" y="1486"/>
                </a:lnTo>
                <a:close/>
                <a:moveTo>
                  <a:pt x="3948" y="1486"/>
                </a:moveTo>
                <a:lnTo>
                  <a:pt x="3948" y="19420"/>
                </a:lnTo>
                <a:lnTo>
                  <a:pt x="2207" y="19420"/>
                </a:lnTo>
                <a:cubicBezTo>
                  <a:pt x="1953" y="19420"/>
                  <a:pt x="1698" y="19483"/>
                  <a:pt x="1465" y="19547"/>
                </a:cubicBezTo>
                <a:lnTo>
                  <a:pt x="1486" y="2229"/>
                </a:lnTo>
                <a:cubicBezTo>
                  <a:pt x="1486" y="1826"/>
                  <a:pt x="1804" y="1486"/>
                  <a:pt x="2229" y="1486"/>
                </a:cubicBezTo>
                <a:close/>
                <a:moveTo>
                  <a:pt x="19122" y="20927"/>
                </a:moveTo>
                <a:cubicBezTo>
                  <a:pt x="18719" y="21882"/>
                  <a:pt x="18719" y="22943"/>
                  <a:pt x="19122" y="23898"/>
                </a:cubicBezTo>
                <a:lnTo>
                  <a:pt x="2229" y="23898"/>
                </a:lnTo>
                <a:cubicBezTo>
                  <a:pt x="1804" y="23898"/>
                  <a:pt x="1486" y="23558"/>
                  <a:pt x="1486" y="23155"/>
                </a:cubicBezTo>
                <a:lnTo>
                  <a:pt x="1486" y="21669"/>
                </a:lnTo>
                <a:cubicBezTo>
                  <a:pt x="1486" y="21266"/>
                  <a:pt x="1804" y="20927"/>
                  <a:pt x="2229" y="20927"/>
                </a:cubicBezTo>
                <a:close/>
                <a:moveTo>
                  <a:pt x="2229" y="0"/>
                </a:moveTo>
                <a:cubicBezTo>
                  <a:pt x="998" y="0"/>
                  <a:pt x="0" y="998"/>
                  <a:pt x="0" y="2229"/>
                </a:cubicBezTo>
                <a:lnTo>
                  <a:pt x="0" y="23155"/>
                </a:lnTo>
                <a:cubicBezTo>
                  <a:pt x="0" y="24386"/>
                  <a:pt x="998" y="25383"/>
                  <a:pt x="2229" y="25383"/>
                </a:cubicBezTo>
                <a:lnTo>
                  <a:pt x="20566" y="25383"/>
                </a:lnTo>
                <a:cubicBezTo>
                  <a:pt x="21245" y="25383"/>
                  <a:pt x="21563" y="24534"/>
                  <a:pt x="21054" y="24089"/>
                </a:cubicBezTo>
                <a:cubicBezTo>
                  <a:pt x="20056" y="23176"/>
                  <a:pt x="20056" y="21627"/>
                  <a:pt x="21054" y="20736"/>
                </a:cubicBezTo>
                <a:cubicBezTo>
                  <a:pt x="21202" y="20587"/>
                  <a:pt x="21308" y="20375"/>
                  <a:pt x="21308" y="20184"/>
                </a:cubicBezTo>
                <a:lnTo>
                  <a:pt x="21308" y="6940"/>
                </a:lnTo>
                <a:lnTo>
                  <a:pt x="24619" y="6940"/>
                </a:lnTo>
                <a:cubicBezTo>
                  <a:pt x="25192" y="6940"/>
                  <a:pt x="25553" y="6325"/>
                  <a:pt x="25277" y="5837"/>
                </a:cubicBezTo>
                <a:lnTo>
                  <a:pt x="24492" y="4457"/>
                </a:lnTo>
                <a:lnTo>
                  <a:pt x="25277" y="3099"/>
                </a:lnTo>
                <a:cubicBezTo>
                  <a:pt x="25553" y="2611"/>
                  <a:pt x="25192" y="1995"/>
                  <a:pt x="24619" y="1974"/>
                </a:cubicBezTo>
                <a:lnTo>
                  <a:pt x="21308" y="1974"/>
                </a:lnTo>
                <a:lnTo>
                  <a:pt x="21308" y="743"/>
                </a:lnTo>
                <a:cubicBezTo>
                  <a:pt x="21308" y="340"/>
                  <a:pt x="20969" y="0"/>
                  <a:pt x="205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8"/>
          <p:cNvSpPr/>
          <p:nvPr/>
        </p:nvSpPr>
        <p:spPr>
          <a:xfrm>
            <a:off x="5999145" y="1207277"/>
            <a:ext cx="311856" cy="266787"/>
          </a:xfrm>
          <a:custGeom>
            <a:avLst/>
            <a:gdLst/>
            <a:ahLst/>
            <a:cxnLst/>
            <a:rect l="l" t="t" r="r" b="b"/>
            <a:pathLst>
              <a:path w="17977" h="15379" extrusionOk="0">
                <a:moveTo>
                  <a:pt x="9530" y="1529"/>
                </a:moveTo>
                <a:lnTo>
                  <a:pt x="9530" y="3036"/>
                </a:lnTo>
                <a:cubicBezTo>
                  <a:pt x="7535" y="3354"/>
                  <a:pt x="5964" y="4924"/>
                  <a:pt x="5625" y="6941"/>
                </a:cubicBezTo>
                <a:lnTo>
                  <a:pt x="4139" y="6941"/>
                </a:lnTo>
                <a:cubicBezTo>
                  <a:pt x="4479" y="4097"/>
                  <a:pt x="6707" y="1868"/>
                  <a:pt x="9530" y="1529"/>
                </a:cubicBezTo>
                <a:close/>
                <a:moveTo>
                  <a:pt x="9530" y="4542"/>
                </a:moveTo>
                <a:lnTo>
                  <a:pt x="9530" y="6941"/>
                </a:lnTo>
                <a:lnTo>
                  <a:pt x="7153" y="6941"/>
                </a:lnTo>
                <a:cubicBezTo>
                  <a:pt x="7429" y="5752"/>
                  <a:pt x="8362" y="4840"/>
                  <a:pt x="9530" y="4542"/>
                </a:cubicBezTo>
                <a:close/>
                <a:moveTo>
                  <a:pt x="11015" y="4542"/>
                </a:moveTo>
                <a:cubicBezTo>
                  <a:pt x="12204" y="4818"/>
                  <a:pt x="13116" y="5752"/>
                  <a:pt x="13414" y="6941"/>
                </a:cubicBezTo>
                <a:lnTo>
                  <a:pt x="11015" y="6941"/>
                </a:lnTo>
                <a:lnTo>
                  <a:pt x="11015" y="4542"/>
                </a:lnTo>
                <a:close/>
                <a:moveTo>
                  <a:pt x="11015" y="1529"/>
                </a:moveTo>
                <a:cubicBezTo>
                  <a:pt x="13859" y="1868"/>
                  <a:pt x="16088" y="4097"/>
                  <a:pt x="16427" y="6941"/>
                </a:cubicBezTo>
                <a:lnTo>
                  <a:pt x="14942" y="6941"/>
                </a:lnTo>
                <a:cubicBezTo>
                  <a:pt x="14602" y="4924"/>
                  <a:pt x="13032" y="3354"/>
                  <a:pt x="11015" y="3036"/>
                </a:cubicBezTo>
                <a:lnTo>
                  <a:pt x="11015" y="1529"/>
                </a:lnTo>
                <a:close/>
                <a:moveTo>
                  <a:pt x="9530" y="8426"/>
                </a:moveTo>
                <a:lnTo>
                  <a:pt x="9530" y="10803"/>
                </a:lnTo>
                <a:cubicBezTo>
                  <a:pt x="8362" y="10527"/>
                  <a:pt x="7429" y="9615"/>
                  <a:pt x="7153" y="8426"/>
                </a:cubicBezTo>
                <a:close/>
                <a:moveTo>
                  <a:pt x="13414" y="8426"/>
                </a:moveTo>
                <a:cubicBezTo>
                  <a:pt x="13138" y="9594"/>
                  <a:pt x="12204" y="10527"/>
                  <a:pt x="11015" y="10803"/>
                </a:cubicBezTo>
                <a:lnTo>
                  <a:pt x="11015" y="8426"/>
                </a:lnTo>
                <a:close/>
                <a:moveTo>
                  <a:pt x="5625" y="8426"/>
                </a:moveTo>
                <a:cubicBezTo>
                  <a:pt x="5964" y="10421"/>
                  <a:pt x="7535" y="11992"/>
                  <a:pt x="9530" y="12331"/>
                </a:cubicBezTo>
                <a:lnTo>
                  <a:pt x="9530" y="13838"/>
                </a:lnTo>
                <a:cubicBezTo>
                  <a:pt x="6707" y="13477"/>
                  <a:pt x="4479" y="11249"/>
                  <a:pt x="4139" y="8426"/>
                </a:cubicBezTo>
                <a:close/>
                <a:moveTo>
                  <a:pt x="16427" y="8426"/>
                </a:moveTo>
                <a:cubicBezTo>
                  <a:pt x="16088" y="11249"/>
                  <a:pt x="13859" y="13477"/>
                  <a:pt x="11015" y="13838"/>
                </a:cubicBezTo>
                <a:lnTo>
                  <a:pt x="11015" y="12331"/>
                </a:lnTo>
                <a:cubicBezTo>
                  <a:pt x="13032" y="12013"/>
                  <a:pt x="14602" y="10421"/>
                  <a:pt x="14942" y="8426"/>
                </a:cubicBezTo>
                <a:close/>
                <a:moveTo>
                  <a:pt x="10273" y="1"/>
                </a:moveTo>
                <a:cubicBezTo>
                  <a:pt x="3417" y="1"/>
                  <a:pt x="0" y="8278"/>
                  <a:pt x="4839" y="13138"/>
                </a:cubicBezTo>
                <a:cubicBezTo>
                  <a:pt x="6315" y="14600"/>
                  <a:pt x="8285" y="15378"/>
                  <a:pt x="10284" y="15378"/>
                </a:cubicBezTo>
                <a:cubicBezTo>
                  <a:pt x="11275" y="15378"/>
                  <a:pt x="12273" y="15187"/>
                  <a:pt x="13223" y="14793"/>
                </a:cubicBezTo>
                <a:cubicBezTo>
                  <a:pt x="16109" y="13605"/>
                  <a:pt x="17977" y="10803"/>
                  <a:pt x="17977" y="7683"/>
                </a:cubicBezTo>
                <a:cubicBezTo>
                  <a:pt x="17977" y="3439"/>
                  <a:pt x="14538" y="1"/>
                  <a:pt x="10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8"/>
          <p:cNvSpPr/>
          <p:nvPr/>
        </p:nvSpPr>
        <p:spPr>
          <a:xfrm>
            <a:off x="5957164" y="1120401"/>
            <a:ext cx="440366" cy="440332"/>
          </a:xfrm>
          <a:custGeom>
            <a:avLst/>
            <a:gdLst/>
            <a:ahLst/>
            <a:cxnLst/>
            <a:rect l="l" t="t" r="r" b="b"/>
            <a:pathLst>
              <a:path w="25385" h="25383" extrusionOk="0">
                <a:moveTo>
                  <a:pt x="13945" y="1486"/>
                </a:moveTo>
                <a:lnTo>
                  <a:pt x="13945" y="2462"/>
                </a:lnTo>
                <a:cubicBezTo>
                  <a:pt x="13945" y="2823"/>
                  <a:pt x="14199" y="3141"/>
                  <a:pt x="14560" y="3205"/>
                </a:cubicBezTo>
                <a:cubicBezTo>
                  <a:pt x="15834" y="3438"/>
                  <a:pt x="17043" y="3948"/>
                  <a:pt x="18126" y="4669"/>
                </a:cubicBezTo>
                <a:cubicBezTo>
                  <a:pt x="18245" y="4761"/>
                  <a:pt x="18388" y="4805"/>
                  <a:pt x="18533" y="4805"/>
                </a:cubicBezTo>
                <a:cubicBezTo>
                  <a:pt x="18722" y="4805"/>
                  <a:pt x="18915" y="4729"/>
                  <a:pt x="19059" y="4584"/>
                </a:cubicBezTo>
                <a:lnTo>
                  <a:pt x="19760" y="3884"/>
                </a:lnTo>
                <a:lnTo>
                  <a:pt x="21500" y="5645"/>
                </a:lnTo>
                <a:lnTo>
                  <a:pt x="20821" y="6346"/>
                </a:lnTo>
                <a:cubicBezTo>
                  <a:pt x="20566" y="6579"/>
                  <a:pt x="20524" y="6982"/>
                  <a:pt x="20715" y="7280"/>
                </a:cubicBezTo>
                <a:cubicBezTo>
                  <a:pt x="21458" y="8362"/>
                  <a:pt x="21946" y="9572"/>
                  <a:pt x="22201" y="10845"/>
                </a:cubicBezTo>
                <a:cubicBezTo>
                  <a:pt x="22264" y="11185"/>
                  <a:pt x="22561" y="11439"/>
                  <a:pt x="22922" y="11461"/>
                </a:cubicBezTo>
                <a:lnTo>
                  <a:pt x="23920" y="11461"/>
                </a:lnTo>
                <a:lnTo>
                  <a:pt x="23898" y="13944"/>
                </a:lnTo>
                <a:lnTo>
                  <a:pt x="22922" y="13944"/>
                </a:lnTo>
                <a:cubicBezTo>
                  <a:pt x="22561" y="13944"/>
                  <a:pt x="22264" y="14198"/>
                  <a:pt x="22201" y="14538"/>
                </a:cubicBezTo>
                <a:cubicBezTo>
                  <a:pt x="21946" y="15811"/>
                  <a:pt x="21436" y="17042"/>
                  <a:pt x="20715" y="18103"/>
                </a:cubicBezTo>
                <a:cubicBezTo>
                  <a:pt x="20503" y="18401"/>
                  <a:pt x="20545" y="18804"/>
                  <a:pt x="20800" y="19058"/>
                </a:cubicBezTo>
                <a:lnTo>
                  <a:pt x="21500" y="19738"/>
                </a:lnTo>
                <a:lnTo>
                  <a:pt x="19739" y="21499"/>
                </a:lnTo>
                <a:lnTo>
                  <a:pt x="19059" y="20799"/>
                </a:lnTo>
                <a:cubicBezTo>
                  <a:pt x="18911" y="20650"/>
                  <a:pt x="18712" y="20574"/>
                  <a:pt x="18513" y="20574"/>
                </a:cubicBezTo>
                <a:cubicBezTo>
                  <a:pt x="18371" y="20574"/>
                  <a:pt x="18228" y="20613"/>
                  <a:pt x="18104" y="20693"/>
                </a:cubicBezTo>
                <a:cubicBezTo>
                  <a:pt x="17022" y="21435"/>
                  <a:pt x="15812" y="21945"/>
                  <a:pt x="14539" y="22178"/>
                </a:cubicBezTo>
                <a:cubicBezTo>
                  <a:pt x="14199" y="22242"/>
                  <a:pt x="13945" y="22560"/>
                  <a:pt x="13945" y="22921"/>
                </a:cubicBezTo>
                <a:lnTo>
                  <a:pt x="13945" y="23897"/>
                </a:lnTo>
                <a:lnTo>
                  <a:pt x="11462" y="23897"/>
                </a:lnTo>
                <a:lnTo>
                  <a:pt x="11462" y="22921"/>
                </a:lnTo>
                <a:cubicBezTo>
                  <a:pt x="11462" y="22560"/>
                  <a:pt x="11207" y="22242"/>
                  <a:pt x="10867" y="22178"/>
                </a:cubicBezTo>
                <a:cubicBezTo>
                  <a:pt x="9594" y="21924"/>
                  <a:pt x="8363" y="21435"/>
                  <a:pt x="7302" y="20693"/>
                </a:cubicBezTo>
                <a:cubicBezTo>
                  <a:pt x="7171" y="20609"/>
                  <a:pt x="7020" y="20566"/>
                  <a:pt x="6869" y="20566"/>
                </a:cubicBezTo>
                <a:cubicBezTo>
                  <a:pt x="6678" y="20566"/>
                  <a:pt x="6489" y="20635"/>
                  <a:pt x="6347" y="20778"/>
                </a:cubicBezTo>
                <a:lnTo>
                  <a:pt x="5668" y="21499"/>
                </a:lnTo>
                <a:lnTo>
                  <a:pt x="3906" y="19738"/>
                </a:lnTo>
                <a:lnTo>
                  <a:pt x="4606" y="19037"/>
                </a:lnTo>
                <a:cubicBezTo>
                  <a:pt x="4840" y="18783"/>
                  <a:pt x="4882" y="18401"/>
                  <a:pt x="4691" y="18103"/>
                </a:cubicBezTo>
                <a:cubicBezTo>
                  <a:pt x="3970" y="17021"/>
                  <a:pt x="3460" y="15811"/>
                  <a:pt x="3206" y="14538"/>
                </a:cubicBezTo>
                <a:cubicBezTo>
                  <a:pt x="3142" y="14177"/>
                  <a:pt x="2845" y="13922"/>
                  <a:pt x="2484" y="13922"/>
                </a:cubicBezTo>
                <a:lnTo>
                  <a:pt x="1508" y="13922"/>
                </a:lnTo>
                <a:lnTo>
                  <a:pt x="1508" y="11461"/>
                </a:lnTo>
                <a:lnTo>
                  <a:pt x="2484" y="11461"/>
                </a:lnTo>
                <a:cubicBezTo>
                  <a:pt x="2845" y="11439"/>
                  <a:pt x="3142" y="11185"/>
                  <a:pt x="3206" y="10845"/>
                </a:cubicBezTo>
                <a:cubicBezTo>
                  <a:pt x="3460" y="9572"/>
                  <a:pt x="3970" y="8362"/>
                  <a:pt x="4691" y="7280"/>
                </a:cubicBezTo>
                <a:cubicBezTo>
                  <a:pt x="4882" y="6982"/>
                  <a:pt x="4840" y="6579"/>
                  <a:pt x="4606" y="6346"/>
                </a:cubicBezTo>
                <a:lnTo>
                  <a:pt x="3906" y="5645"/>
                </a:lnTo>
                <a:lnTo>
                  <a:pt x="5668" y="3884"/>
                </a:lnTo>
                <a:lnTo>
                  <a:pt x="6368" y="4584"/>
                </a:lnTo>
                <a:cubicBezTo>
                  <a:pt x="6501" y="4729"/>
                  <a:pt x="6688" y="4805"/>
                  <a:pt x="6879" y="4805"/>
                </a:cubicBezTo>
                <a:cubicBezTo>
                  <a:pt x="7025" y="4805"/>
                  <a:pt x="7173" y="4761"/>
                  <a:pt x="7302" y="4669"/>
                </a:cubicBezTo>
                <a:cubicBezTo>
                  <a:pt x="8384" y="3948"/>
                  <a:pt x="9594" y="3438"/>
                  <a:pt x="10867" y="3205"/>
                </a:cubicBezTo>
                <a:cubicBezTo>
                  <a:pt x="11207" y="3141"/>
                  <a:pt x="11462" y="2823"/>
                  <a:pt x="11462" y="2462"/>
                </a:cubicBezTo>
                <a:lnTo>
                  <a:pt x="11462" y="1486"/>
                </a:lnTo>
                <a:close/>
                <a:moveTo>
                  <a:pt x="10719" y="0"/>
                </a:moveTo>
                <a:cubicBezTo>
                  <a:pt x="10316" y="0"/>
                  <a:pt x="9976" y="340"/>
                  <a:pt x="9976" y="743"/>
                </a:cubicBezTo>
                <a:lnTo>
                  <a:pt x="9976" y="1868"/>
                </a:lnTo>
                <a:cubicBezTo>
                  <a:pt x="8915" y="2144"/>
                  <a:pt x="7917" y="2547"/>
                  <a:pt x="6983" y="3120"/>
                </a:cubicBezTo>
                <a:lnTo>
                  <a:pt x="6177" y="2313"/>
                </a:lnTo>
                <a:cubicBezTo>
                  <a:pt x="6050" y="2186"/>
                  <a:pt x="5859" y="2101"/>
                  <a:pt x="5646" y="2101"/>
                </a:cubicBezTo>
                <a:cubicBezTo>
                  <a:pt x="5455" y="2101"/>
                  <a:pt x="5264" y="2165"/>
                  <a:pt x="5116" y="2313"/>
                </a:cubicBezTo>
                <a:lnTo>
                  <a:pt x="2336" y="5115"/>
                </a:lnTo>
                <a:cubicBezTo>
                  <a:pt x="2038" y="5412"/>
                  <a:pt x="2038" y="5879"/>
                  <a:pt x="2336" y="6176"/>
                </a:cubicBezTo>
                <a:lnTo>
                  <a:pt x="3121" y="6982"/>
                </a:lnTo>
                <a:cubicBezTo>
                  <a:pt x="2569" y="7895"/>
                  <a:pt x="2145" y="8914"/>
                  <a:pt x="1890" y="9975"/>
                </a:cubicBezTo>
                <a:lnTo>
                  <a:pt x="765" y="9975"/>
                </a:lnTo>
                <a:cubicBezTo>
                  <a:pt x="341" y="9975"/>
                  <a:pt x="1" y="10293"/>
                  <a:pt x="1" y="10718"/>
                </a:cubicBezTo>
                <a:lnTo>
                  <a:pt x="1" y="14665"/>
                </a:lnTo>
                <a:cubicBezTo>
                  <a:pt x="1" y="15090"/>
                  <a:pt x="341" y="15408"/>
                  <a:pt x="765" y="15408"/>
                </a:cubicBezTo>
                <a:lnTo>
                  <a:pt x="1890" y="15408"/>
                </a:lnTo>
                <a:cubicBezTo>
                  <a:pt x="2145" y="16469"/>
                  <a:pt x="2569" y="17467"/>
                  <a:pt x="3121" y="18401"/>
                </a:cubicBezTo>
                <a:lnTo>
                  <a:pt x="2336" y="19207"/>
                </a:lnTo>
                <a:cubicBezTo>
                  <a:pt x="2038" y="19504"/>
                  <a:pt x="2038" y="19971"/>
                  <a:pt x="2336" y="20268"/>
                </a:cubicBezTo>
                <a:lnTo>
                  <a:pt x="5137" y="23070"/>
                </a:lnTo>
                <a:cubicBezTo>
                  <a:pt x="5275" y="23218"/>
                  <a:pt x="5466" y="23292"/>
                  <a:pt x="5660" y="23292"/>
                </a:cubicBezTo>
                <a:cubicBezTo>
                  <a:pt x="5853" y="23292"/>
                  <a:pt x="6050" y="23218"/>
                  <a:pt x="6198" y="23070"/>
                </a:cubicBezTo>
                <a:lnTo>
                  <a:pt x="6983" y="22263"/>
                </a:lnTo>
                <a:cubicBezTo>
                  <a:pt x="7917" y="22836"/>
                  <a:pt x="8936" y="23261"/>
                  <a:pt x="9976" y="23515"/>
                </a:cubicBezTo>
                <a:lnTo>
                  <a:pt x="9976" y="24640"/>
                </a:lnTo>
                <a:cubicBezTo>
                  <a:pt x="9976" y="25043"/>
                  <a:pt x="10316" y="25383"/>
                  <a:pt x="10719" y="25383"/>
                </a:cubicBezTo>
                <a:lnTo>
                  <a:pt x="14687" y="25383"/>
                </a:lnTo>
                <a:cubicBezTo>
                  <a:pt x="15112" y="25383"/>
                  <a:pt x="15430" y="25065"/>
                  <a:pt x="15430" y="24640"/>
                </a:cubicBezTo>
                <a:lnTo>
                  <a:pt x="15430" y="23515"/>
                </a:lnTo>
                <a:cubicBezTo>
                  <a:pt x="16491" y="23239"/>
                  <a:pt x="17489" y="22815"/>
                  <a:pt x="18423" y="22263"/>
                </a:cubicBezTo>
                <a:lnTo>
                  <a:pt x="19229" y="23048"/>
                </a:lnTo>
                <a:cubicBezTo>
                  <a:pt x="19367" y="23208"/>
                  <a:pt x="19558" y="23287"/>
                  <a:pt x="19752" y="23287"/>
                </a:cubicBezTo>
                <a:cubicBezTo>
                  <a:pt x="19946" y="23287"/>
                  <a:pt x="20142" y="23208"/>
                  <a:pt x="20290" y="23048"/>
                </a:cubicBezTo>
                <a:lnTo>
                  <a:pt x="23071" y="20268"/>
                </a:lnTo>
                <a:cubicBezTo>
                  <a:pt x="23368" y="19971"/>
                  <a:pt x="23368" y="19483"/>
                  <a:pt x="23071" y="19207"/>
                </a:cubicBezTo>
                <a:lnTo>
                  <a:pt x="22285" y="18401"/>
                </a:lnTo>
                <a:cubicBezTo>
                  <a:pt x="22837" y="17467"/>
                  <a:pt x="23262" y="16469"/>
                  <a:pt x="23516" y="15408"/>
                </a:cubicBezTo>
                <a:lnTo>
                  <a:pt x="24641" y="15408"/>
                </a:lnTo>
                <a:cubicBezTo>
                  <a:pt x="25066" y="15408"/>
                  <a:pt x="25384" y="15068"/>
                  <a:pt x="25384" y="14665"/>
                </a:cubicBezTo>
                <a:lnTo>
                  <a:pt x="25384" y="10696"/>
                </a:lnTo>
                <a:cubicBezTo>
                  <a:pt x="25384" y="10293"/>
                  <a:pt x="25066" y="9954"/>
                  <a:pt x="24641" y="9954"/>
                </a:cubicBezTo>
                <a:lnTo>
                  <a:pt x="23516" y="9954"/>
                </a:lnTo>
                <a:cubicBezTo>
                  <a:pt x="23262" y="8914"/>
                  <a:pt x="22837" y="7895"/>
                  <a:pt x="22285" y="6961"/>
                </a:cubicBezTo>
                <a:lnTo>
                  <a:pt x="23071" y="6176"/>
                </a:lnTo>
                <a:cubicBezTo>
                  <a:pt x="23368" y="5879"/>
                  <a:pt x="23368" y="5412"/>
                  <a:pt x="23071" y="5115"/>
                </a:cubicBezTo>
                <a:lnTo>
                  <a:pt x="20269" y="2313"/>
                </a:lnTo>
                <a:cubicBezTo>
                  <a:pt x="20121" y="2165"/>
                  <a:pt x="19930" y="2090"/>
                  <a:pt x="19739" y="2090"/>
                </a:cubicBezTo>
                <a:cubicBezTo>
                  <a:pt x="19548" y="2090"/>
                  <a:pt x="19357" y="2165"/>
                  <a:pt x="19208" y="2313"/>
                </a:cubicBezTo>
                <a:lnTo>
                  <a:pt x="18423" y="3120"/>
                </a:lnTo>
                <a:cubicBezTo>
                  <a:pt x="17489" y="2547"/>
                  <a:pt x="16470" y="2144"/>
                  <a:pt x="15430" y="1868"/>
                </a:cubicBezTo>
                <a:lnTo>
                  <a:pt x="15430" y="743"/>
                </a:lnTo>
                <a:cubicBezTo>
                  <a:pt x="15430" y="340"/>
                  <a:pt x="15091"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8"/>
          <p:cNvSpPr/>
          <p:nvPr/>
        </p:nvSpPr>
        <p:spPr>
          <a:xfrm>
            <a:off x="5267965" y="4227737"/>
            <a:ext cx="440349" cy="197727"/>
          </a:xfrm>
          <a:custGeom>
            <a:avLst/>
            <a:gdLst/>
            <a:ahLst/>
            <a:cxnLst/>
            <a:rect l="l" t="t" r="r" b="b"/>
            <a:pathLst>
              <a:path w="25384" h="11398" extrusionOk="0">
                <a:moveTo>
                  <a:pt x="23019" y="2086"/>
                </a:moveTo>
                <a:cubicBezTo>
                  <a:pt x="23127" y="2086"/>
                  <a:pt x="23238" y="2112"/>
                  <a:pt x="23346" y="2166"/>
                </a:cubicBezTo>
                <a:cubicBezTo>
                  <a:pt x="23813" y="2378"/>
                  <a:pt x="23919" y="2993"/>
                  <a:pt x="23558" y="3354"/>
                </a:cubicBezTo>
                <a:lnTo>
                  <a:pt x="19759" y="7153"/>
                </a:lnTo>
                <a:cubicBezTo>
                  <a:pt x="19186" y="7726"/>
                  <a:pt x="18486" y="8108"/>
                  <a:pt x="17700" y="8278"/>
                </a:cubicBezTo>
                <a:cubicBezTo>
                  <a:pt x="16124" y="8629"/>
                  <a:pt x="14525" y="8805"/>
                  <a:pt x="12926" y="8805"/>
                </a:cubicBezTo>
                <a:cubicBezTo>
                  <a:pt x="11144" y="8805"/>
                  <a:pt x="9364" y="8587"/>
                  <a:pt x="7619" y="8151"/>
                </a:cubicBezTo>
                <a:lnTo>
                  <a:pt x="7449" y="8108"/>
                </a:lnTo>
                <a:lnTo>
                  <a:pt x="7449" y="3184"/>
                </a:lnTo>
                <a:cubicBezTo>
                  <a:pt x="8236" y="2771"/>
                  <a:pt x="9096" y="2568"/>
                  <a:pt x="9955" y="2568"/>
                </a:cubicBezTo>
                <a:cubicBezTo>
                  <a:pt x="10949" y="2568"/>
                  <a:pt x="11942" y="2840"/>
                  <a:pt x="12819" y="3375"/>
                </a:cubicBezTo>
                <a:cubicBezTo>
                  <a:pt x="12946" y="3460"/>
                  <a:pt x="13074" y="3481"/>
                  <a:pt x="13222" y="3481"/>
                </a:cubicBezTo>
                <a:lnTo>
                  <a:pt x="15684" y="3481"/>
                </a:lnTo>
                <a:cubicBezTo>
                  <a:pt x="16363" y="3481"/>
                  <a:pt x="16682" y="4288"/>
                  <a:pt x="16215" y="4755"/>
                </a:cubicBezTo>
                <a:cubicBezTo>
                  <a:pt x="16087" y="4882"/>
                  <a:pt x="15917" y="4967"/>
                  <a:pt x="15726" y="4967"/>
                </a:cubicBezTo>
                <a:lnTo>
                  <a:pt x="12203" y="4967"/>
                </a:lnTo>
                <a:cubicBezTo>
                  <a:pt x="11270" y="5031"/>
                  <a:pt x="11270" y="6410"/>
                  <a:pt x="12203" y="6474"/>
                </a:cubicBezTo>
                <a:lnTo>
                  <a:pt x="17021" y="6474"/>
                </a:lnTo>
                <a:cubicBezTo>
                  <a:pt x="17870" y="6453"/>
                  <a:pt x="18698" y="6113"/>
                  <a:pt x="19292" y="5519"/>
                </a:cubicBezTo>
                <a:lnTo>
                  <a:pt x="22497" y="2314"/>
                </a:lnTo>
                <a:cubicBezTo>
                  <a:pt x="22645" y="2166"/>
                  <a:pt x="22828" y="2086"/>
                  <a:pt x="23019" y="2086"/>
                </a:cubicBezTo>
                <a:close/>
                <a:moveTo>
                  <a:pt x="5943" y="1508"/>
                </a:moveTo>
                <a:lnTo>
                  <a:pt x="5943" y="9933"/>
                </a:lnTo>
                <a:lnTo>
                  <a:pt x="1486" y="9933"/>
                </a:lnTo>
                <a:lnTo>
                  <a:pt x="1486" y="1508"/>
                </a:lnTo>
                <a:close/>
                <a:moveTo>
                  <a:pt x="743" y="1"/>
                </a:moveTo>
                <a:cubicBezTo>
                  <a:pt x="318" y="1"/>
                  <a:pt x="0" y="340"/>
                  <a:pt x="0" y="744"/>
                </a:cubicBezTo>
                <a:lnTo>
                  <a:pt x="0" y="10655"/>
                </a:lnTo>
                <a:cubicBezTo>
                  <a:pt x="0" y="11058"/>
                  <a:pt x="318" y="11398"/>
                  <a:pt x="743" y="11398"/>
                </a:cubicBezTo>
                <a:lnTo>
                  <a:pt x="6685" y="11398"/>
                </a:lnTo>
                <a:cubicBezTo>
                  <a:pt x="7089" y="11398"/>
                  <a:pt x="7428" y="11058"/>
                  <a:pt x="7428" y="10655"/>
                </a:cubicBezTo>
                <a:lnTo>
                  <a:pt x="7428" y="9636"/>
                </a:lnTo>
                <a:cubicBezTo>
                  <a:pt x="9227" y="10064"/>
                  <a:pt x="11065" y="10276"/>
                  <a:pt x="12904" y="10276"/>
                </a:cubicBezTo>
                <a:cubicBezTo>
                  <a:pt x="14625" y="10276"/>
                  <a:pt x="16347" y="10090"/>
                  <a:pt x="18040" y="9721"/>
                </a:cubicBezTo>
                <a:cubicBezTo>
                  <a:pt x="19101" y="9488"/>
                  <a:pt x="20056" y="8957"/>
                  <a:pt x="20820" y="8193"/>
                </a:cubicBezTo>
                <a:lnTo>
                  <a:pt x="24619" y="4394"/>
                </a:lnTo>
                <a:cubicBezTo>
                  <a:pt x="25150" y="3885"/>
                  <a:pt x="25383" y="3142"/>
                  <a:pt x="25256" y="2420"/>
                </a:cubicBezTo>
                <a:lnTo>
                  <a:pt x="25256" y="2420"/>
                </a:lnTo>
                <a:lnTo>
                  <a:pt x="25235" y="2442"/>
                </a:lnTo>
                <a:cubicBezTo>
                  <a:pt x="25029" y="1288"/>
                  <a:pt x="24041" y="597"/>
                  <a:pt x="23025" y="597"/>
                </a:cubicBezTo>
                <a:cubicBezTo>
                  <a:pt x="22470" y="597"/>
                  <a:pt x="21907" y="803"/>
                  <a:pt x="21457" y="1253"/>
                </a:cubicBezTo>
                <a:lnTo>
                  <a:pt x="18252" y="4458"/>
                </a:lnTo>
                <a:cubicBezTo>
                  <a:pt x="18125" y="4585"/>
                  <a:pt x="17997" y="4670"/>
                  <a:pt x="17849" y="4755"/>
                </a:cubicBezTo>
                <a:cubicBezTo>
                  <a:pt x="17891" y="4585"/>
                  <a:pt x="17912" y="4415"/>
                  <a:pt x="17912" y="4224"/>
                </a:cubicBezTo>
                <a:cubicBezTo>
                  <a:pt x="17912" y="2993"/>
                  <a:pt x="16915" y="1996"/>
                  <a:pt x="15684" y="1996"/>
                </a:cubicBezTo>
                <a:lnTo>
                  <a:pt x="13413" y="1996"/>
                </a:lnTo>
                <a:cubicBezTo>
                  <a:pt x="12345" y="1387"/>
                  <a:pt x="11147" y="1077"/>
                  <a:pt x="9945" y="1077"/>
                </a:cubicBezTo>
                <a:cubicBezTo>
                  <a:pt x="9093" y="1077"/>
                  <a:pt x="8238" y="1233"/>
                  <a:pt x="7428" y="1550"/>
                </a:cubicBezTo>
                <a:lnTo>
                  <a:pt x="7428" y="744"/>
                </a:lnTo>
                <a:cubicBezTo>
                  <a:pt x="7428" y="340"/>
                  <a:pt x="7089" y="1"/>
                  <a:pt x="6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8"/>
          <p:cNvSpPr/>
          <p:nvPr/>
        </p:nvSpPr>
        <p:spPr>
          <a:xfrm>
            <a:off x="5439896" y="4054332"/>
            <a:ext cx="110469" cy="94648"/>
          </a:xfrm>
          <a:custGeom>
            <a:avLst/>
            <a:gdLst/>
            <a:ahLst/>
            <a:cxnLst/>
            <a:rect l="l" t="t" r="r" b="b"/>
            <a:pathLst>
              <a:path w="6368" h="5456" extrusionOk="0">
                <a:moveTo>
                  <a:pt x="2743" y="1486"/>
                </a:moveTo>
                <a:cubicBezTo>
                  <a:pt x="3829" y="1486"/>
                  <a:pt x="4387" y="2808"/>
                  <a:pt x="3608" y="3587"/>
                </a:cubicBezTo>
                <a:cubicBezTo>
                  <a:pt x="3353" y="3842"/>
                  <a:pt x="3040" y="3956"/>
                  <a:pt x="2734" y="3956"/>
                </a:cubicBezTo>
                <a:cubicBezTo>
                  <a:pt x="2096" y="3956"/>
                  <a:pt x="1486" y="3463"/>
                  <a:pt x="1486" y="2717"/>
                </a:cubicBezTo>
                <a:cubicBezTo>
                  <a:pt x="1486" y="2038"/>
                  <a:pt x="2038" y="1486"/>
                  <a:pt x="2717" y="1486"/>
                </a:cubicBezTo>
                <a:cubicBezTo>
                  <a:pt x="2726" y="1486"/>
                  <a:pt x="2734" y="1486"/>
                  <a:pt x="2743" y="1486"/>
                </a:cubicBezTo>
                <a:close/>
                <a:moveTo>
                  <a:pt x="2738" y="1"/>
                </a:moveTo>
                <a:cubicBezTo>
                  <a:pt x="1339" y="1"/>
                  <a:pt x="0" y="1088"/>
                  <a:pt x="0" y="2739"/>
                </a:cubicBezTo>
                <a:cubicBezTo>
                  <a:pt x="0" y="4245"/>
                  <a:pt x="1210" y="5455"/>
                  <a:pt x="2717" y="5455"/>
                </a:cubicBezTo>
                <a:cubicBezTo>
                  <a:pt x="5158" y="5455"/>
                  <a:pt x="6367" y="2526"/>
                  <a:pt x="4648" y="807"/>
                </a:cubicBezTo>
                <a:cubicBezTo>
                  <a:pt x="4091"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8"/>
          <p:cNvSpPr/>
          <p:nvPr/>
        </p:nvSpPr>
        <p:spPr>
          <a:xfrm>
            <a:off x="5369933" y="3985861"/>
            <a:ext cx="234174" cy="231953"/>
          </a:xfrm>
          <a:custGeom>
            <a:avLst/>
            <a:gdLst/>
            <a:ahLst/>
            <a:cxnLst/>
            <a:rect l="l" t="t" r="r" b="b"/>
            <a:pathLst>
              <a:path w="13499" h="13371" extrusionOk="0">
                <a:moveTo>
                  <a:pt x="7514" y="1486"/>
                </a:moveTo>
                <a:lnTo>
                  <a:pt x="7514" y="1953"/>
                </a:lnTo>
                <a:cubicBezTo>
                  <a:pt x="7514" y="2271"/>
                  <a:pt x="7747" y="2568"/>
                  <a:pt x="8045" y="2653"/>
                </a:cubicBezTo>
                <a:cubicBezTo>
                  <a:pt x="8639" y="2844"/>
                  <a:pt x="9191" y="3162"/>
                  <a:pt x="9636" y="3587"/>
                </a:cubicBezTo>
                <a:cubicBezTo>
                  <a:pt x="9785" y="3711"/>
                  <a:pt x="9962" y="3777"/>
                  <a:pt x="10143" y="3777"/>
                </a:cubicBezTo>
                <a:cubicBezTo>
                  <a:pt x="10272" y="3777"/>
                  <a:pt x="10404" y="3743"/>
                  <a:pt x="10528" y="3672"/>
                </a:cubicBezTo>
                <a:lnTo>
                  <a:pt x="10931" y="3438"/>
                </a:lnTo>
                <a:lnTo>
                  <a:pt x="11674" y="4733"/>
                </a:lnTo>
                <a:lnTo>
                  <a:pt x="11270" y="4966"/>
                </a:lnTo>
                <a:cubicBezTo>
                  <a:pt x="10995" y="5115"/>
                  <a:pt x="10846" y="5455"/>
                  <a:pt x="10910" y="5752"/>
                </a:cubicBezTo>
                <a:cubicBezTo>
                  <a:pt x="11058" y="6367"/>
                  <a:pt x="11058" y="6983"/>
                  <a:pt x="10910" y="7598"/>
                </a:cubicBezTo>
                <a:cubicBezTo>
                  <a:pt x="10846" y="7895"/>
                  <a:pt x="10995" y="8214"/>
                  <a:pt x="11270" y="8383"/>
                </a:cubicBezTo>
                <a:lnTo>
                  <a:pt x="11674" y="8617"/>
                </a:lnTo>
                <a:lnTo>
                  <a:pt x="10888" y="9911"/>
                </a:lnTo>
                <a:lnTo>
                  <a:pt x="10464" y="9678"/>
                </a:lnTo>
                <a:cubicBezTo>
                  <a:pt x="10349" y="9607"/>
                  <a:pt x="10223" y="9573"/>
                  <a:pt x="10096" y="9573"/>
                </a:cubicBezTo>
                <a:cubicBezTo>
                  <a:pt x="9919" y="9573"/>
                  <a:pt x="9742" y="9639"/>
                  <a:pt x="9594" y="9763"/>
                </a:cubicBezTo>
                <a:cubicBezTo>
                  <a:pt x="9148" y="10187"/>
                  <a:pt x="8596" y="10506"/>
                  <a:pt x="8002" y="10697"/>
                </a:cubicBezTo>
                <a:cubicBezTo>
                  <a:pt x="7684" y="10782"/>
                  <a:pt x="7471" y="11058"/>
                  <a:pt x="7471" y="11397"/>
                </a:cubicBezTo>
                <a:lnTo>
                  <a:pt x="7471" y="11864"/>
                </a:lnTo>
                <a:lnTo>
                  <a:pt x="5986" y="11864"/>
                </a:lnTo>
                <a:lnTo>
                  <a:pt x="5986" y="11397"/>
                </a:lnTo>
                <a:cubicBezTo>
                  <a:pt x="5986" y="11058"/>
                  <a:pt x="5774" y="10782"/>
                  <a:pt x="5455" y="10697"/>
                </a:cubicBezTo>
                <a:cubicBezTo>
                  <a:pt x="4861" y="10506"/>
                  <a:pt x="4330" y="10187"/>
                  <a:pt x="3864" y="9763"/>
                </a:cubicBezTo>
                <a:cubicBezTo>
                  <a:pt x="3728" y="9639"/>
                  <a:pt x="3548" y="9573"/>
                  <a:pt x="3368" y="9573"/>
                </a:cubicBezTo>
                <a:cubicBezTo>
                  <a:pt x="3239" y="9573"/>
                  <a:pt x="3109" y="9607"/>
                  <a:pt x="2993" y="9678"/>
                </a:cubicBezTo>
                <a:lnTo>
                  <a:pt x="2569" y="9911"/>
                </a:lnTo>
                <a:lnTo>
                  <a:pt x="1826" y="8617"/>
                </a:lnTo>
                <a:lnTo>
                  <a:pt x="2251" y="8383"/>
                </a:lnTo>
                <a:cubicBezTo>
                  <a:pt x="2526" y="8214"/>
                  <a:pt x="2675" y="7895"/>
                  <a:pt x="2590" y="7598"/>
                </a:cubicBezTo>
                <a:lnTo>
                  <a:pt x="2654" y="7598"/>
                </a:lnTo>
                <a:cubicBezTo>
                  <a:pt x="2505" y="6983"/>
                  <a:pt x="2505" y="6367"/>
                  <a:pt x="2654" y="5773"/>
                </a:cubicBezTo>
                <a:cubicBezTo>
                  <a:pt x="2717" y="5455"/>
                  <a:pt x="2569" y="5136"/>
                  <a:pt x="2293" y="4966"/>
                </a:cubicBezTo>
                <a:lnTo>
                  <a:pt x="1869" y="4733"/>
                </a:lnTo>
                <a:lnTo>
                  <a:pt x="2611" y="3438"/>
                </a:lnTo>
                <a:lnTo>
                  <a:pt x="3036" y="3672"/>
                </a:lnTo>
                <a:cubicBezTo>
                  <a:pt x="3151" y="3743"/>
                  <a:pt x="3281" y="3777"/>
                  <a:pt x="3410" y="3777"/>
                </a:cubicBezTo>
                <a:cubicBezTo>
                  <a:pt x="3591" y="3777"/>
                  <a:pt x="3770" y="3711"/>
                  <a:pt x="3906" y="3587"/>
                </a:cubicBezTo>
                <a:cubicBezTo>
                  <a:pt x="4373" y="3162"/>
                  <a:pt x="4903" y="2844"/>
                  <a:pt x="5498" y="2674"/>
                </a:cubicBezTo>
                <a:cubicBezTo>
                  <a:pt x="5816" y="2568"/>
                  <a:pt x="6028" y="2292"/>
                  <a:pt x="6028" y="1953"/>
                </a:cubicBezTo>
                <a:lnTo>
                  <a:pt x="6028" y="1486"/>
                </a:lnTo>
                <a:close/>
                <a:moveTo>
                  <a:pt x="5264" y="0"/>
                </a:moveTo>
                <a:cubicBezTo>
                  <a:pt x="4861" y="21"/>
                  <a:pt x="4521" y="340"/>
                  <a:pt x="4521" y="764"/>
                </a:cubicBezTo>
                <a:lnTo>
                  <a:pt x="4521" y="1422"/>
                </a:lnTo>
                <a:cubicBezTo>
                  <a:pt x="4097" y="1613"/>
                  <a:pt x="3694" y="1847"/>
                  <a:pt x="3333" y="2123"/>
                </a:cubicBezTo>
                <a:lnTo>
                  <a:pt x="2717" y="1762"/>
                </a:lnTo>
                <a:cubicBezTo>
                  <a:pt x="2599" y="1692"/>
                  <a:pt x="2471" y="1659"/>
                  <a:pt x="2345" y="1659"/>
                </a:cubicBezTo>
                <a:cubicBezTo>
                  <a:pt x="2088" y="1659"/>
                  <a:pt x="1841" y="1796"/>
                  <a:pt x="1699" y="2038"/>
                </a:cubicBezTo>
                <a:lnTo>
                  <a:pt x="213" y="4606"/>
                </a:lnTo>
                <a:cubicBezTo>
                  <a:pt x="1" y="4966"/>
                  <a:pt x="128" y="5412"/>
                  <a:pt x="489" y="5624"/>
                </a:cubicBezTo>
                <a:lnTo>
                  <a:pt x="1083" y="5964"/>
                </a:lnTo>
                <a:cubicBezTo>
                  <a:pt x="1041" y="6431"/>
                  <a:pt x="1041" y="6898"/>
                  <a:pt x="1083" y="7343"/>
                </a:cubicBezTo>
                <a:lnTo>
                  <a:pt x="489" y="7704"/>
                </a:lnTo>
                <a:cubicBezTo>
                  <a:pt x="128" y="7916"/>
                  <a:pt x="1" y="8362"/>
                  <a:pt x="213" y="8723"/>
                </a:cubicBezTo>
                <a:lnTo>
                  <a:pt x="213" y="8744"/>
                </a:lnTo>
                <a:lnTo>
                  <a:pt x="1699" y="11312"/>
                </a:lnTo>
                <a:cubicBezTo>
                  <a:pt x="1840" y="11539"/>
                  <a:pt x="2085" y="11671"/>
                  <a:pt x="2340" y="11671"/>
                </a:cubicBezTo>
                <a:cubicBezTo>
                  <a:pt x="2468" y="11671"/>
                  <a:pt x="2597" y="11638"/>
                  <a:pt x="2717" y="11567"/>
                </a:cubicBezTo>
                <a:lnTo>
                  <a:pt x="3333" y="11249"/>
                </a:lnTo>
                <a:cubicBezTo>
                  <a:pt x="3694" y="11524"/>
                  <a:pt x="4097" y="11758"/>
                  <a:pt x="4521" y="11928"/>
                </a:cubicBezTo>
                <a:lnTo>
                  <a:pt x="4521" y="12628"/>
                </a:lnTo>
                <a:cubicBezTo>
                  <a:pt x="4521" y="13053"/>
                  <a:pt x="4861" y="13371"/>
                  <a:pt x="5264" y="13371"/>
                </a:cubicBezTo>
                <a:lnTo>
                  <a:pt x="8236" y="13371"/>
                </a:lnTo>
                <a:cubicBezTo>
                  <a:pt x="8660" y="13371"/>
                  <a:pt x="8978" y="13053"/>
                  <a:pt x="8978" y="12628"/>
                </a:cubicBezTo>
                <a:lnTo>
                  <a:pt x="8978" y="11928"/>
                </a:lnTo>
                <a:cubicBezTo>
                  <a:pt x="9403" y="11758"/>
                  <a:pt x="9806" y="11524"/>
                  <a:pt x="10188" y="11249"/>
                </a:cubicBezTo>
                <a:lnTo>
                  <a:pt x="10782" y="11588"/>
                </a:lnTo>
                <a:cubicBezTo>
                  <a:pt x="10903" y="11659"/>
                  <a:pt x="11032" y="11692"/>
                  <a:pt x="11160" y="11692"/>
                </a:cubicBezTo>
                <a:cubicBezTo>
                  <a:pt x="11414" y="11692"/>
                  <a:pt x="11660" y="11560"/>
                  <a:pt x="11801" y="11333"/>
                </a:cubicBezTo>
                <a:lnTo>
                  <a:pt x="13287" y="8744"/>
                </a:lnTo>
                <a:cubicBezTo>
                  <a:pt x="13499" y="8405"/>
                  <a:pt x="13372" y="7938"/>
                  <a:pt x="13032" y="7725"/>
                </a:cubicBezTo>
                <a:lnTo>
                  <a:pt x="12417" y="7386"/>
                </a:lnTo>
                <a:cubicBezTo>
                  <a:pt x="12480" y="6919"/>
                  <a:pt x="12480" y="6473"/>
                  <a:pt x="12417" y="6006"/>
                </a:cubicBezTo>
                <a:lnTo>
                  <a:pt x="13032" y="5646"/>
                </a:lnTo>
                <a:cubicBezTo>
                  <a:pt x="13372" y="5455"/>
                  <a:pt x="13499" y="4988"/>
                  <a:pt x="13287" y="4627"/>
                </a:cubicBezTo>
                <a:lnTo>
                  <a:pt x="11801" y="2059"/>
                </a:lnTo>
                <a:cubicBezTo>
                  <a:pt x="11660" y="1833"/>
                  <a:pt x="11414" y="1700"/>
                  <a:pt x="11160" y="1700"/>
                </a:cubicBezTo>
                <a:cubicBezTo>
                  <a:pt x="11032" y="1700"/>
                  <a:pt x="10903" y="1733"/>
                  <a:pt x="10782" y="1804"/>
                </a:cubicBezTo>
                <a:lnTo>
                  <a:pt x="10188" y="2144"/>
                </a:lnTo>
                <a:cubicBezTo>
                  <a:pt x="9806" y="1868"/>
                  <a:pt x="9403" y="1634"/>
                  <a:pt x="8978" y="1465"/>
                </a:cubicBezTo>
                <a:lnTo>
                  <a:pt x="8978" y="764"/>
                </a:lnTo>
                <a:cubicBezTo>
                  <a:pt x="8978" y="340"/>
                  <a:pt x="8660" y="0"/>
                  <a:pt x="8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8"/>
          <p:cNvSpPr/>
          <p:nvPr/>
        </p:nvSpPr>
        <p:spPr>
          <a:xfrm>
            <a:off x="5308818" y="3497668"/>
            <a:ext cx="311856" cy="266943"/>
          </a:xfrm>
          <a:custGeom>
            <a:avLst/>
            <a:gdLst/>
            <a:ahLst/>
            <a:cxnLst/>
            <a:rect l="l" t="t" r="r" b="b"/>
            <a:pathLst>
              <a:path w="17977" h="15388" extrusionOk="0">
                <a:moveTo>
                  <a:pt x="10273" y="1486"/>
                </a:moveTo>
                <a:cubicBezTo>
                  <a:pt x="10485" y="1486"/>
                  <a:pt x="10931" y="1889"/>
                  <a:pt x="11334" y="3035"/>
                </a:cubicBezTo>
                <a:cubicBezTo>
                  <a:pt x="11504" y="3502"/>
                  <a:pt x="11631" y="4011"/>
                  <a:pt x="11737" y="4521"/>
                </a:cubicBezTo>
                <a:cubicBezTo>
                  <a:pt x="11270" y="4478"/>
                  <a:pt x="10782" y="4457"/>
                  <a:pt x="10294" y="4457"/>
                </a:cubicBezTo>
                <a:cubicBezTo>
                  <a:pt x="9806" y="4457"/>
                  <a:pt x="9318" y="4478"/>
                  <a:pt x="8830" y="4521"/>
                </a:cubicBezTo>
                <a:cubicBezTo>
                  <a:pt x="8936" y="4011"/>
                  <a:pt x="9063" y="3502"/>
                  <a:pt x="9233" y="3035"/>
                </a:cubicBezTo>
                <a:lnTo>
                  <a:pt x="9212" y="3035"/>
                </a:lnTo>
                <a:cubicBezTo>
                  <a:pt x="9615" y="1889"/>
                  <a:pt x="10061" y="1486"/>
                  <a:pt x="10273" y="1486"/>
                </a:cubicBezTo>
                <a:close/>
                <a:moveTo>
                  <a:pt x="8087" y="1889"/>
                </a:moveTo>
                <a:cubicBezTo>
                  <a:pt x="8002" y="2080"/>
                  <a:pt x="7896" y="2292"/>
                  <a:pt x="7811" y="2526"/>
                </a:cubicBezTo>
                <a:cubicBezTo>
                  <a:pt x="7578" y="3226"/>
                  <a:pt x="7387" y="3948"/>
                  <a:pt x="7280" y="4691"/>
                </a:cubicBezTo>
                <a:cubicBezTo>
                  <a:pt x="6559" y="4797"/>
                  <a:pt x="5816" y="4988"/>
                  <a:pt x="5116" y="5221"/>
                </a:cubicBezTo>
                <a:cubicBezTo>
                  <a:pt x="4882" y="5306"/>
                  <a:pt x="4670" y="5391"/>
                  <a:pt x="4479" y="5497"/>
                </a:cubicBezTo>
                <a:cubicBezTo>
                  <a:pt x="5116" y="3842"/>
                  <a:pt x="6431" y="2526"/>
                  <a:pt x="8087" y="1889"/>
                </a:cubicBezTo>
                <a:close/>
                <a:moveTo>
                  <a:pt x="12459" y="1889"/>
                </a:moveTo>
                <a:lnTo>
                  <a:pt x="12459" y="1889"/>
                </a:lnTo>
                <a:cubicBezTo>
                  <a:pt x="14114" y="2526"/>
                  <a:pt x="15430" y="3842"/>
                  <a:pt x="16067" y="5497"/>
                </a:cubicBezTo>
                <a:cubicBezTo>
                  <a:pt x="15855" y="5391"/>
                  <a:pt x="15642" y="5306"/>
                  <a:pt x="15430" y="5242"/>
                </a:cubicBezTo>
                <a:cubicBezTo>
                  <a:pt x="14709" y="4988"/>
                  <a:pt x="13987" y="4818"/>
                  <a:pt x="13265" y="4712"/>
                </a:cubicBezTo>
                <a:cubicBezTo>
                  <a:pt x="13138" y="3969"/>
                  <a:pt x="12968" y="3247"/>
                  <a:pt x="12735" y="2526"/>
                </a:cubicBezTo>
                <a:cubicBezTo>
                  <a:pt x="12650" y="2314"/>
                  <a:pt x="12565" y="2101"/>
                  <a:pt x="12459" y="1889"/>
                </a:cubicBezTo>
                <a:close/>
                <a:moveTo>
                  <a:pt x="7111" y="6219"/>
                </a:moveTo>
                <a:cubicBezTo>
                  <a:pt x="7068" y="6707"/>
                  <a:pt x="7047" y="7174"/>
                  <a:pt x="7047" y="7683"/>
                </a:cubicBezTo>
                <a:cubicBezTo>
                  <a:pt x="7047" y="8171"/>
                  <a:pt x="7068" y="8659"/>
                  <a:pt x="7111" y="9126"/>
                </a:cubicBezTo>
                <a:cubicBezTo>
                  <a:pt x="6601" y="9020"/>
                  <a:pt x="6092" y="8893"/>
                  <a:pt x="5604" y="8723"/>
                </a:cubicBezTo>
                <a:cubicBezTo>
                  <a:pt x="4497" y="8326"/>
                  <a:pt x="4089" y="7889"/>
                  <a:pt x="4076" y="7672"/>
                </a:cubicBezTo>
                <a:lnTo>
                  <a:pt x="4076" y="7672"/>
                </a:lnTo>
                <a:cubicBezTo>
                  <a:pt x="4089" y="7456"/>
                  <a:pt x="4497" y="7019"/>
                  <a:pt x="5604" y="6622"/>
                </a:cubicBezTo>
                <a:cubicBezTo>
                  <a:pt x="6092" y="6452"/>
                  <a:pt x="6601" y="6325"/>
                  <a:pt x="7111" y="6219"/>
                </a:cubicBezTo>
                <a:close/>
                <a:moveTo>
                  <a:pt x="13435" y="6240"/>
                </a:moveTo>
                <a:lnTo>
                  <a:pt x="13435" y="6240"/>
                </a:lnTo>
                <a:cubicBezTo>
                  <a:pt x="13945" y="6346"/>
                  <a:pt x="14433" y="6473"/>
                  <a:pt x="14921" y="6643"/>
                </a:cubicBezTo>
                <a:cubicBezTo>
                  <a:pt x="16027" y="7040"/>
                  <a:pt x="16456" y="7477"/>
                  <a:pt x="16470" y="7694"/>
                </a:cubicBezTo>
                <a:lnTo>
                  <a:pt x="16470" y="7694"/>
                </a:lnTo>
                <a:cubicBezTo>
                  <a:pt x="16456" y="7910"/>
                  <a:pt x="16027" y="8348"/>
                  <a:pt x="14921" y="8744"/>
                </a:cubicBezTo>
                <a:cubicBezTo>
                  <a:pt x="14433" y="8914"/>
                  <a:pt x="13945" y="9041"/>
                  <a:pt x="13435" y="9147"/>
                </a:cubicBezTo>
                <a:cubicBezTo>
                  <a:pt x="13478" y="8659"/>
                  <a:pt x="13499" y="8192"/>
                  <a:pt x="13499" y="7683"/>
                </a:cubicBezTo>
                <a:cubicBezTo>
                  <a:pt x="13499" y="7195"/>
                  <a:pt x="13478" y="6707"/>
                  <a:pt x="13435" y="6240"/>
                </a:cubicBezTo>
                <a:close/>
                <a:moveTo>
                  <a:pt x="10273" y="5943"/>
                </a:moveTo>
                <a:cubicBezTo>
                  <a:pt x="10846" y="5943"/>
                  <a:pt x="11398" y="5985"/>
                  <a:pt x="11928" y="6028"/>
                </a:cubicBezTo>
                <a:cubicBezTo>
                  <a:pt x="11971" y="6558"/>
                  <a:pt x="12013" y="7110"/>
                  <a:pt x="12013" y="7683"/>
                </a:cubicBezTo>
                <a:cubicBezTo>
                  <a:pt x="12013" y="8256"/>
                  <a:pt x="11971" y="8808"/>
                  <a:pt x="11928" y="9338"/>
                </a:cubicBezTo>
                <a:cubicBezTo>
                  <a:pt x="11398" y="9402"/>
                  <a:pt x="10846" y="9423"/>
                  <a:pt x="10273" y="9423"/>
                </a:cubicBezTo>
                <a:cubicBezTo>
                  <a:pt x="9700" y="9423"/>
                  <a:pt x="9148" y="9402"/>
                  <a:pt x="8617" y="9338"/>
                </a:cubicBezTo>
                <a:cubicBezTo>
                  <a:pt x="8554" y="8808"/>
                  <a:pt x="8533" y="8256"/>
                  <a:pt x="8533" y="7683"/>
                </a:cubicBezTo>
                <a:cubicBezTo>
                  <a:pt x="8533" y="7110"/>
                  <a:pt x="8554" y="6558"/>
                  <a:pt x="8617" y="6028"/>
                </a:cubicBezTo>
                <a:cubicBezTo>
                  <a:pt x="9148" y="5985"/>
                  <a:pt x="9700" y="5943"/>
                  <a:pt x="10273" y="5943"/>
                </a:cubicBezTo>
                <a:close/>
                <a:moveTo>
                  <a:pt x="4479" y="9869"/>
                </a:moveTo>
                <a:lnTo>
                  <a:pt x="4479" y="9869"/>
                </a:lnTo>
                <a:cubicBezTo>
                  <a:pt x="4670" y="9975"/>
                  <a:pt x="4882" y="10060"/>
                  <a:pt x="5116" y="10145"/>
                </a:cubicBezTo>
                <a:cubicBezTo>
                  <a:pt x="5816" y="10378"/>
                  <a:pt x="6538" y="10569"/>
                  <a:pt x="7280" y="10676"/>
                </a:cubicBezTo>
                <a:cubicBezTo>
                  <a:pt x="7387" y="11418"/>
                  <a:pt x="7578" y="12140"/>
                  <a:pt x="7811" y="12840"/>
                </a:cubicBezTo>
                <a:cubicBezTo>
                  <a:pt x="7896" y="13074"/>
                  <a:pt x="7981" y="13286"/>
                  <a:pt x="8066" y="13477"/>
                </a:cubicBezTo>
                <a:cubicBezTo>
                  <a:pt x="6410" y="12840"/>
                  <a:pt x="5116" y="11524"/>
                  <a:pt x="4479" y="9869"/>
                </a:cubicBezTo>
                <a:close/>
                <a:moveTo>
                  <a:pt x="16067" y="9869"/>
                </a:moveTo>
                <a:lnTo>
                  <a:pt x="16067" y="9869"/>
                </a:lnTo>
                <a:cubicBezTo>
                  <a:pt x="15430" y="11546"/>
                  <a:pt x="14114" y="12840"/>
                  <a:pt x="12459" y="13477"/>
                </a:cubicBezTo>
                <a:cubicBezTo>
                  <a:pt x="12544" y="13286"/>
                  <a:pt x="12629" y="13074"/>
                  <a:pt x="12735" y="12840"/>
                </a:cubicBezTo>
                <a:cubicBezTo>
                  <a:pt x="12968" y="12140"/>
                  <a:pt x="13138" y="11418"/>
                  <a:pt x="13265" y="10676"/>
                </a:cubicBezTo>
                <a:cubicBezTo>
                  <a:pt x="13987" y="10569"/>
                  <a:pt x="14709" y="10378"/>
                  <a:pt x="15430" y="10145"/>
                </a:cubicBezTo>
                <a:cubicBezTo>
                  <a:pt x="15642" y="10060"/>
                  <a:pt x="15855" y="9975"/>
                  <a:pt x="16067" y="9869"/>
                </a:cubicBezTo>
                <a:close/>
                <a:moveTo>
                  <a:pt x="8808" y="10845"/>
                </a:moveTo>
                <a:lnTo>
                  <a:pt x="8808" y="10845"/>
                </a:lnTo>
                <a:cubicBezTo>
                  <a:pt x="9275" y="10888"/>
                  <a:pt x="9764" y="10909"/>
                  <a:pt x="10252" y="10909"/>
                </a:cubicBezTo>
                <a:cubicBezTo>
                  <a:pt x="10740" y="10909"/>
                  <a:pt x="11228" y="10888"/>
                  <a:pt x="11695" y="10845"/>
                </a:cubicBezTo>
                <a:lnTo>
                  <a:pt x="11695" y="10845"/>
                </a:lnTo>
                <a:cubicBezTo>
                  <a:pt x="11610" y="11355"/>
                  <a:pt x="11461" y="11864"/>
                  <a:pt x="11313" y="12331"/>
                </a:cubicBezTo>
                <a:cubicBezTo>
                  <a:pt x="10910" y="13477"/>
                  <a:pt x="10464" y="13880"/>
                  <a:pt x="10252" y="13880"/>
                </a:cubicBezTo>
                <a:cubicBezTo>
                  <a:pt x="10039" y="13880"/>
                  <a:pt x="9615" y="13477"/>
                  <a:pt x="9191" y="12331"/>
                </a:cubicBezTo>
                <a:cubicBezTo>
                  <a:pt x="9021" y="11864"/>
                  <a:pt x="8893" y="11355"/>
                  <a:pt x="8808" y="10845"/>
                </a:cubicBezTo>
                <a:close/>
                <a:moveTo>
                  <a:pt x="10273" y="0"/>
                </a:moveTo>
                <a:cubicBezTo>
                  <a:pt x="3418" y="0"/>
                  <a:pt x="1" y="8277"/>
                  <a:pt x="4840" y="13137"/>
                </a:cubicBezTo>
                <a:cubicBezTo>
                  <a:pt x="6316" y="14599"/>
                  <a:pt x="8285" y="15387"/>
                  <a:pt x="10285" y="15387"/>
                </a:cubicBezTo>
                <a:cubicBezTo>
                  <a:pt x="11275" y="15387"/>
                  <a:pt x="12274" y="15194"/>
                  <a:pt x="13223" y="14793"/>
                </a:cubicBezTo>
                <a:cubicBezTo>
                  <a:pt x="16088" y="13604"/>
                  <a:pt x="17977" y="10803"/>
                  <a:pt x="17977" y="7683"/>
                </a:cubicBezTo>
                <a:cubicBezTo>
                  <a:pt x="17977" y="3438"/>
                  <a:pt x="14518" y="0"/>
                  <a:pt x="10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8"/>
          <p:cNvSpPr/>
          <p:nvPr/>
        </p:nvSpPr>
        <p:spPr>
          <a:xfrm>
            <a:off x="5266855" y="3410774"/>
            <a:ext cx="440349" cy="440349"/>
          </a:xfrm>
          <a:custGeom>
            <a:avLst/>
            <a:gdLst/>
            <a:ahLst/>
            <a:cxnLst/>
            <a:rect l="l" t="t" r="r" b="b"/>
            <a:pathLst>
              <a:path w="25384" h="25384" extrusionOk="0">
                <a:moveTo>
                  <a:pt x="13944" y="1486"/>
                </a:moveTo>
                <a:lnTo>
                  <a:pt x="13944" y="2484"/>
                </a:lnTo>
                <a:cubicBezTo>
                  <a:pt x="13944" y="2823"/>
                  <a:pt x="14199" y="3142"/>
                  <a:pt x="14560" y="3205"/>
                </a:cubicBezTo>
                <a:cubicBezTo>
                  <a:pt x="15833" y="3439"/>
                  <a:pt x="17043" y="3948"/>
                  <a:pt x="18125" y="4691"/>
                </a:cubicBezTo>
                <a:cubicBezTo>
                  <a:pt x="18249" y="4771"/>
                  <a:pt x="18388" y="4810"/>
                  <a:pt x="18526" y="4810"/>
                </a:cubicBezTo>
                <a:cubicBezTo>
                  <a:pt x="18719" y="4810"/>
                  <a:pt x="18910" y="4733"/>
                  <a:pt x="19059" y="4585"/>
                </a:cubicBezTo>
                <a:lnTo>
                  <a:pt x="19759" y="3906"/>
                </a:lnTo>
                <a:lnTo>
                  <a:pt x="21500" y="5646"/>
                </a:lnTo>
                <a:lnTo>
                  <a:pt x="20820" y="6346"/>
                </a:lnTo>
                <a:cubicBezTo>
                  <a:pt x="20566" y="6601"/>
                  <a:pt x="20523" y="6983"/>
                  <a:pt x="20714" y="7280"/>
                </a:cubicBezTo>
                <a:cubicBezTo>
                  <a:pt x="21457" y="8363"/>
                  <a:pt x="21945" y="9572"/>
                  <a:pt x="22200" y="10846"/>
                </a:cubicBezTo>
                <a:cubicBezTo>
                  <a:pt x="22264" y="11206"/>
                  <a:pt x="22582" y="11461"/>
                  <a:pt x="22922" y="11461"/>
                </a:cubicBezTo>
                <a:lnTo>
                  <a:pt x="23919" y="11461"/>
                </a:lnTo>
                <a:lnTo>
                  <a:pt x="23898" y="13944"/>
                </a:lnTo>
                <a:lnTo>
                  <a:pt x="22922" y="13944"/>
                </a:lnTo>
                <a:cubicBezTo>
                  <a:pt x="22561" y="13944"/>
                  <a:pt x="22242" y="14199"/>
                  <a:pt x="22179" y="14538"/>
                </a:cubicBezTo>
                <a:cubicBezTo>
                  <a:pt x="21945" y="15833"/>
                  <a:pt x="21436" y="17043"/>
                  <a:pt x="20714" y="18104"/>
                </a:cubicBezTo>
                <a:cubicBezTo>
                  <a:pt x="20502" y="18401"/>
                  <a:pt x="20544" y="18804"/>
                  <a:pt x="20799" y="19059"/>
                </a:cubicBezTo>
                <a:lnTo>
                  <a:pt x="21500" y="19759"/>
                </a:lnTo>
                <a:lnTo>
                  <a:pt x="19738" y="21500"/>
                </a:lnTo>
                <a:lnTo>
                  <a:pt x="19038" y="20799"/>
                </a:lnTo>
                <a:cubicBezTo>
                  <a:pt x="18904" y="20665"/>
                  <a:pt x="18713" y="20594"/>
                  <a:pt x="18520" y="20594"/>
                </a:cubicBezTo>
                <a:cubicBezTo>
                  <a:pt x="18376" y="20594"/>
                  <a:pt x="18230" y="20633"/>
                  <a:pt x="18104" y="20714"/>
                </a:cubicBezTo>
                <a:cubicBezTo>
                  <a:pt x="17021" y="21436"/>
                  <a:pt x="15812" y="21945"/>
                  <a:pt x="14538" y="22200"/>
                </a:cubicBezTo>
                <a:cubicBezTo>
                  <a:pt x="14199" y="22264"/>
                  <a:pt x="13944" y="22561"/>
                  <a:pt x="13944" y="22922"/>
                </a:cubicBezTo>
                <a:lnTo>
                  <a:pt x="13944" y="23898"/>
                </a:lnTo>
                <a:lnTo>
                  <a:pt x="11461" y="23898"/>
                </a:lnTo>
                <a:lnTo>
                  <a:pt x="11461" y="22900"/>
                </a:lnTo>
                <a:cubicBezTo>
                  <a:pt x="11461" y="22540"/>
                  <a:pt x="11206" y="22243"/>
                  <a:pt x="10845" y="22179"/>
                </a:cubicBezTo>
                <a:cubicBezTo>
                  <a:pt x="9572" y="21924"/>
                  <a:pt x="8362" y="21415"/>
                  <a:pt x="7280" y="20693"/>
                </a:cubicBezTo>
                <a:cubicBezTo>
                  <a:pt x="7149" y="20609"/>
                  <a:pt x="7002" y="20566"/>
                  <a:pt x="6856" y="20566"/>
                </a:cubicBezTo>
                <a:cubicBezTo>
                  <a:pt x="6671" y="20566"/>
                  <a:pt x="6489" y="20636"/>
                  <a:pt x="6346" y="20778"/>
                </a:cubicBezTo>
                <a:lnTo>
                  <a:pt x="5646" y="21478"/>
                </a:lnTo>
                <a:lnTo>
                  <a:pt x="3905" y="19717"/>
                </a:lnTo>
                <a:lnTo>
                  <a:pt x="4606" y="19038"/>
                </a:lnTo>
                <a:cubicBezTo>
                  <a:pt x="4839" y="18783"/>
                  <a:pt x="4882" y="18380"/>
                  <a:pt x="4691" y="18083"/>
                </a:cubicBezTo>
                <a:cubicBezTo>
                  <a:pt x="3948" y="17022"/>
                  <a:pt x="3460" y="15791"/>
                  <a:pt x="3205" y="14517"/>
                </a:cubicBezTo>
                <a:cubicBezTo>
                  <a:pt x="3141" y="14178"/>
                  <a:pt x="2844" y="13923"/>
                  <a:pt x="2484" y="13923"/>
                </a:cubicBezTo>
                <a:lnTo>
                  <a:pt x="1486" y="13923"/>
                </a:lnTo>
                <a:lnTo>
                  <a:pt x="1486" y="11440"/>
                </a:lnTo>
                <a:lnTo>
                  <a:pt x="2484" y="11440"/>
                </a:lnTo>
                <a:cubicBezTo>
                  <a:pt x="2844" y="11440"/>
                  <a:pt x="3141" y="11185"/>
                  <a:pt x="3205" y="10846"/>
                </a:cubicBezTo>
                <a:cubicBezTo>
                  <a:pt x="3460" y="9572"/>
                  <a:pt x="3948" y="8341"/>
                  <a:pt x="4691" y="7280"/>
                </a:cubicBezTo>
                <a:cubicBezTo>
                  <a:pt x="4882" y="6983"/>
                  <a:pt x="4839" y="6580"/>
                  <a:pt x="4606" y="6325"/>
                </a:cubicBezTo>
                <a:lnTo>
                  <a:pt x="3905" y="5667"/>
                </a:lnTo>
                <a:lnTo>
                  <a:pt x="5646" y="3906"/>
                </a:lnTo>
                <a:lnTo>
                  <a:pt x="6367" y="4606"/>
                </a:lnTo>
                <a:cubicBezTo>
                  <a:pt x="6501" y="4740"/>
                  <a:pt x="6692" y="4811"/>
                  <a:pt x="6885" y="4811"/>
                </a:cubicBezTo>
                <a:cubicBezTo>
                  <a:pt x="7029" y="4811"/>
                  <a:pt x="7175" y="4772"/>
                  <a:pt x="7301" y="4691"/>
                </a:cubicBezTo>
                <a:cubicBezTo>
                  <a:pt x="8384" y="3948"/>
                  <a:pt x="9593" y="3460"/>
                  <a:pt x="10867" y="3205"/>
                </a:cubicBezTo>
                <a:cubicBezTo>
                  <a:pt x="11206" y="3142"/>
                  <a:pt x="11461" y="2823"/>
                  <a:pt x="11482" y="2484"/>
                </a:cubicBezTo>
                <a:lnTo>
                  <a:pt x="11482" y="1486"/>
                </a:lnTo>
                <a:close/>
                <a:moveTo>
                  <a:pt x="10697" y="1"/>
                </a:moveTo>
                <a:cubicBezTo>
                  <a:pt x="10272" y="1"/>
                  <a:pt x="9954" y="340"/>
                  <a:pt x="9954" y="743"/>
                </a:cubicBezTo>
                <a:lnTo>
                  <a:pt x="9954" y="1868"/>
                </a:lnTo>
                <a:cubicBezTo>
                  <a:pt x="8893" y="2144"/>
                  <a:pt x="7895" y="2569"/>
                  <a:pt x="6962" y="3120"/>
                </a:cubicBezTo>
                <a:lnTo>
                  <a:pt x="6155" y="2314"/>
                </a:lnTo>
                <a:cubicBezTo>
                  <a:pt x="6028" y="2187"/>
                  <a:pt x="5837" y="2102"/>
                  <a:pt x="5625" y="2102"/>
                </a:cubicBezTo>
                <a:cubicBezTo>
                  <a:pt x="5434" y="2102"/>
                  <a:pt x="5243" y="2187"/>
                  <a:pt x="5094" y="2314"/>
                </a:cubicBezTo>
                <a:lnTo>
                  <a:pt x="2314" y="5137"/>
                </a:lnTo>
                <a:cubicBezTo>
                  <a:pt x="2186" y="5264"/>
                  <a:pt x="2101" y="5455"/>
                  <a:pt x="2101" y="5667"/>
                </a:cubicBezTo>
                <a:cubicBezTo>
                  <a:pt x="2101" y="5858"/>
                  <a:pt x="2186" y="6049"/>
                  <a:pt x="2314" y="6198"/>
                </a:cubicBezTo>
                <a:lnTo>
                  <a:pt x="3120" y="6983"/>
                </a:lnTo>
                <a:cubicBezTo>
                  <a:pt x="2568" y="7917"/>
                  <a:pt x="2144" y="8914"/>
                  <a:pt x="1889" y="9975"/>
                </a:cubicBezTo>
                <a:lnTo>
                  <a:pt x="743" y="9975"/>
                </a:lnTo>
                <a:cubicBezTo>
                  <a:pt x="340" y="9975"/>
                  <a:pt x="0" y="10315"/>
                  <a:pt x="0" y="10718"/>
                </a:cubicBezTo>
                <a:lnTo>
                  <a:pt x="0" y="14687"/>
                </a:lnTo>
                <a:cubicBezTo>
                  <a:pt x="0" y="15090"/>
                  <a:pt x="340" y="15430"/>
                  <a:pt x="743" y="15430"/>
                </a:cubicBezTo>
                <a:lnTo>
                  <a:pt x="1889" y="15430"/>
                </a:lnTo>
                <a:cubicBezTo>
                  <a:pt x="2144" y="16470"/>
                  <a:pt x="2568" y="17489"/>
                  <a:pt x="3120" y="18422"/>
                </a:cubicBezTo>
                <a:lnTo>
                  <a:pt x="2314" y="19208"/>
                </a:lnTo>
                <a:cubicBezTo>
                  <a:pt x="2186" y="19356"/>
                  <a:pt x="2101" y="19547"/>
                  <a:pt x="2101" y="19738"/>
                </a:cubicBezTo>
                <a:cubicBezTo>
                  <a:pt x="2101" y="19929"/>
                  <a:pt x="2186" y="20120"/>
                  <a:pt x="2314" y="20269"/>
                </a:cubicBezTo>
                <a:lnTo>
                  <a:pt x="5136" y="23070"/>
                </a:lnTo>
                <a:cubicBezTo>
                  <a:pt x="5274" y="23219"/>
                  <a:pt x="5465" y="23293"/>
                  <a:pt x="5659" y="23293"/>
                </a:cubicBezTo>
                <a:cubicBezTo>
                  <a:pt x="5853" y="23293"/>
                  <a:pt x="6049" y="23219"/>
                  <a:pt x="6198" y="23070"/>
                </a:cubicBezTo>
                <a:lnTo>
                  <a:pt x="6983" y="22285"/>
                </a:lnTo>
                <a:cubicBezTo>
                  <a:pt x="7917" y="22837"/>
                  <a:pt x="8914" y="23261"/>
                  <a:pt x="9975" y="23516"/>
                </a:cubicBezTo>
                <a:lnTo>
                  <a:pt x="9975" y="24641"/>
                </a:lnTo>
                <a:cubicBezTo>
                  <a:pt x="9975" y="25065"/>
                  <a:pt x="10315" y="25384"/>
                  <a:pt x="10718" y="25384"/>
                </a:cubicBezTo>
                <a:lnTo>
                  <a:pt x="14708" y="25384"/>
                </a:lnTo>
                <a:cubicBezTo>
                  <a:pt x="15111" y="25384"/>
                  <a:pt x="15430" y="25065"/>
                  <a:pt x="15430" y="24641"/>
                </a:cubicBezTo>
                <a:lnTo>
                  <a:pt x="15430" y="23516"/>
                </a:lnTo>
                <a:cubicBezTo>
                  <a:pt x="16491" y="23261"/>
                  <a:pt x="17510" y="22837"/>
                  <a:pt x="18443" y="22285"/>
                </a:cubicBezTo>
                <a:lnTo>
                  <a:pt x="19229" y="23070"/>
                </a:lnTo>
                <a:cubicBezTo>
                  <a:pt x="19377" y="23219"/>
                  <a:pt x="19568" y="23293"/>
                  <a:pt x="19759" y="23293"/>
                </a:cubicBezTo>
                <a:cubicBezTo>
                  <a:pt x="19950" y="23293"/>
                  <a:pt x="20141" y="23219"/>
                  <a:pt x="20290" y="23070"/>
                </a:cubicBezTo>
                <a:lnTo>
                  <a:pt x="23070" y="20269"/>
                </a:lnTo>
                <a:cubicBezTo>
                  <a:pt x="23219" y="20120"/>
                  <a:pt x="23282" y="19929"/>
                  <a:pt x="23282" y="19738"/>
                </a:cubicBezTo>
                <a:cubicBezTo>
                  <a:pt x="23282" y="19526"/>
                  <a:pt x="23219" y="19335"/>
                  <a:pt x="23070" y="19208"/>
                </a:cubicBezTo>
                <a:lnTo>
                  <a:pt x="22285" y="18401"/>
                </a:lnTo>
                <a:cubicBezTo>
                  <a:pt x="22837" y="17467"/>
                  <a:pt x="23261" y="16470"/>
                  <a:pt x="23516" y="15409"/>
                </a:cubicBezTo>
                <a:lnTo>
                  <a:pt x="24641" y="15409"/>
                </a:lnTo>
                <a:cubicBezTo>
                  <a:pt x="25065" y="15409"/>
                  <a:pt x="25383" y="15069"/>
                  <a:pt x="25383" y="14666"/>
                </a:cubicBezTo>
                <a:lnTo>
                  <a:pt x="25383" y="10718"/>
                </a:lnTo>
                <a:cubicBezTo>
                  <a:pt x="25383" y="10306"/>
                  <a:pt x="25084" y="9975"/>
                  <a:pt x="24678" y="9975"/>
                </a:cubicBezTo>
                <a:cubicBezTo>
                  <a:pt x="24666" y="9975"/>
                  <a:pt x="24653" y="9975"/>
                  <a:pt x="24641" y="9975"/>
                </a:cubicBezTo>
                <a:lnTo>
                  <a:pt x="23516" y="9975"/>
                </a:lnTo>
                <a:cubicBezTo>
                  <a:pt x="23240" y="8914"/>
                  <a:pt x="22837" y="7917"/>
                  <a:pt x="22285" y="6983"/>
                </a:cubicBezTo>
                <a:lnTo>
                  <a:pt x="23070" y="6198"/>
                </a:lnTo>
                <a:cubicBezTo>
                  <a:pt x="23219" y="6049"/>
                  <a:pt x="23282" y="5858"/>
                  <a:pt x="23282" y="5667"/>
                </a:cubicBezTo>
                <a:cubicBezTo>
                  <a:pt x="23282" y="5455"/>
                  <a:pt x="23219" y="5264"/>
                  <a:pt x="23070" y="5137"/>
                </a:cubicBezTo>
                <a:lnTo>
                  <a:pt x="20269" y="2314"/>
                </a:lnTo>
                <a:cubicBezTo>
                  <a:pt x="20120" y="2165"/>
                  <a:pt x="19929" y="2091"/>
                  <a:pt x="19738" y="2091"/>
                </a:cubicBezTo>
                <a:cubicBezTo>
                  <a:pt x="19547" y="2091"/>
                  <a:pt x="19356" y="2165"/>
                  <a:pt x="19207" y="2314"/>
                </a:cubicBezTo>
                <a:lnTo>
                  <a:pt x="18401" y="3120"/>
                </a:lnTo>
                <a:cubicBezTo>
                  <a:pt x="17467" y="2569"/>
                  <a:pt x="16470" y="2144"/>
                  <a:pt x="15408" y="1868"/>
                </a:cubicBezTo>
                <a:lnTo>
                  <a:pt x="15408" y="743"/>
                </a:lnTo>
                <a:cubicBezTo>
                  <a:pt x="15408"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8"/>
          <p:cNvSpPr/>
          <p:nvPr/>
        </p:nvSpPr>
        <p:spPr>
          <a:xfrm>
            <a:off x="5266855" y="2813968"/>
            <a:ext cx="440349" cy="439985"/>
          </a:xfrm>
          <a:custGeom>
            <a:avLst/>
            <a:gdLst/>
            <a:ahLst/>
            <a:cxnLst/>
            <a:rect l="l" t="t" r="r" b="b"/>
            <a:pathLst>
              <a:path w="25384" h="25363" extrusionOk="0">
                <a:moveTo>
                  <a:pt x="22677" y="1476"/>
                </a:moveTo>
                <a:cubicBezTo>
                  <a:pt x="23298" y="1476"/>
                  <a:pt x="23919" y="1890"/>
                  <a:pt x="23919" y="2717"/>
                </a:cubicBezTo>
                <a:lnTo>
                  <a:pt x="23919" y="3948"/>
                </a:lnTo>
                <a:lnTo>
                  <a:pt x="21436" y="3948"/>
                </a:lnTo>
                <a:lnTo>
                  <a:pt x="21436" y="2717"/>
                </a:lnTo>
                <a:cubicBezTo>
                  <a:pt x="21436" y="1890"/>
                  <a:pt x="22057" y="1476"/>
                  <a:pt x="22677" y="1476"/>
                </a:cubicBezTo>
                <a:close/>
                <a:moveTo>
                  <a:pt x="3969" y="21394"/>
                </a:moveTo>
                <a:lnTo>
                  <a:pt x="3969" y="22646"/>
                </a:lnTo>
                <a:cubicBezTo>
                  <a:pt x="3969" y="23325"/>
                  <a:pt x="3417" y="23877"/>
                  <a:pt x="2738" y="23877"/>
                </a:cubicBezTo>
                <a:cubicBezTo>
                  <a:pt x="2038" y="23877"/>
                  <a:pt x="1486" y="23325"/>
                  <a:pt x="1486" y="22646"/>
                </a:cubicBezTo>
                <a:lnTo>
                  <a:pt x="1486" y="21394"/>
                </a:lnTo>
                <a:close/>
                <a:moveTo>
                  <a:pt x="20226" y="1486"/>
                </a:moveTo>
                <a:cubicBezTo>
                  <a:pt x="20035" y="1868"/>
                  <a:pt x="19929" y="2293"/>
                  <a:pt x="19929" y="2717"/>
                </a:cubicBezTo>
                <a:lnTo>
                  <a:pt x="19929" y="22646"/>
                </a:lnTo>
                <a:cubicBezTo>
                  <a:pt x="19929" y="23325"/>
                  <a:pt x="19377" y="23877"/>
                  <a:pt x="18698" y="23877"/>
                </a:cubicBezTo>
                <a:lnTo>
                  <a:pt x="5158" y="23877"/>
                </a:lnTo>
                <a:cubicBezTo>
                  <a:pt x="5349" y="23495"/>
                  <a:pt x="5455" y="23070"/>
                  <a:pt x="5455" y="22646"/>
                </a:cubicBezTo>
                <a:lnTo>
                  <a:pt x="5455" y="2717"/>
                </a:lnTo>
                <a:cubicBezTo>
                  <a:pt x="5455" y="2038"/>
                  <a:pt x="6007" y="1486"/>
                  <a:pt x="6707" y="1486"/>
                </a:cubicBezTo>
                <a:close/>
                <a:moveTo>
                  <a:pt x="6707" y="1"/>
                </a:moveTo>
                <a:cubicBezTo>
                  <a:pt x="5200" y="1"/>
                  <a:pt x="3969" y="1210"/>
                  <a:pt x="3969" y="2717"/>
                </a:cubicBezTo>
                <a:lnTo>
                  <a:pt x="3969" y="19908"/>
                </a:lnTo>
                <a:lnTo>
                  <a:pt x="743" y="19908"/>
                </a:lnTo>
                <a:cubicBezTo>
                  <a:pt x="340" y="19908"/>
                  <a:pt x="0" y="20248"/>
                  <a:pt x="0" y="20651"/>
                </a:cubicBezTo>
                <a:lnTo>
                  <a:pt x="0" y="22646"/>
                </a:lnTo>
                <a:cubicBezTo>
                  <a:pt x="22" y="24153"/>
                  <a:pt x="1231" y="25362"/>
                  <a:pt x="2738" y="25362"/>
                </a:cubicBezTo>
                <a:lnTo>
                  <a:pt x="18698" y="25362"/>
                </a:lnTo>
                <a:cubicBezTo>
                  <a:pt x="20205" y="25362"/>
                  <a:pt x="21415" y="24153"/>
                  <a:pt x="21415" y="22646"/>
                </a:cubicBezTo>
                <a:lnTo>
                  <a:pt x="21415" y="5434"/>
                </a:lnTo>
                <a:lnTo>
                  <a:pt x="24641" y="5434"/>
                </a:lnTo>
                <a:cubicBezTo>
                  <a:pt x="25044" y="5434"/>
                  <a:pt x="25383" y="5116"/>
                  <a:pt x="25383" y="4691"/>
                </a:cubicBezTo>
                <a:lnTo>
                  <a:pt x="25383" y="2717"/>
                </a:lnTo>
                <a:cubicBezTo>
                  <a:pt x="25383" y="1210"/>
                  <a:pt x="24152"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8"/>
          <p:cNvSpPr/>
          <p:nvPr/>
        </p:nvSpPr>
        <p:spPr>
          <a:xfrm>
            <a:off x="5382406" y="2892396"/>
            <a:ext cx="203660" cy="103408"/>
          </a:xfrm>
          <a:custGeom>
            <a:avLst/>
            <a:gdLst/>
            <a:ahLst/>
            <a:cxnLst/>
            <a:rect l="l" t="t" r="r" b="b"/>
            <a:pathLst>
              <a:path w="11740" h="5961" extrusionOk="0">
                <a:moveTo>
                  <a:pt x="8982" y="0"/>
                </a:moveTo>
                <a:cubicBezTo>
                  <a:pt x="8026" y="0"/>
                  <a:pt x="8033" y="1465"/>
                  <a:pt x="9002" y="1486"/>
                </a:cubicBezTo>
                <a:lnTo>
                  <a:pt x="9066" y="1486"/>
                </a:lnTo>
                <a:lnTo>
                  <a:pt x="6073" y="4160"/>
                </a:lnTo>
                <a:lnTo>
                  <a:pt x="4078" y="2186"/>
                </a:lnTo>
                <a:cubicBezTo>
                  <a:pt x="3930" y="2038"/>
                  <a:pt x="3739" y="1963"/>
                  <a:pt x="3548" y="1963"/>
                </a:cubicBezTo>
                <a:cubicBezTo>
                  <a:pt x="3357" y="1963"/>
                  <a:pt x="3166" y="2038"/>
                  <a:pt x="3017" y="2186"/>
                </a:cubicBezTo>
                <a:lnTo>
                  <a:pt x="555" y="4669"/>
                </a:lnTo>
                <a:cubicBezTo>
                  <a:pt x="0" y="5208"/>
                  <a:pt x="500" y="5960"/>
                  <a:pt x="1088" y="5960"/>
                </a:cubicBezTo>
                <a:cubicBezTo>
                  <a:pt x="1265" y="5960"/>
                  <a:pt x="1450" y="5892"/>
                  <a:pt x="1616" y="5731"/>
                </a:cubicBezTo>
                <a:lnTo>
                  <a:pt x="3569" y="3778"/>
                </a:lnTo>
                <a:lnTo>
                  <a:pt x="5522" y="5731"/>
                </a:lnTo>
                <a:cubicBezTo>
                  <a:pt x="5662" y="5871"/>
                  <a:pt x="5847" y="5940"/>
                  <a:pt x="6034" y="5940"/>
                </a:cubicBezTo>
                <a:cubicBezTo>
                  <a:pt x="6213" y="5940"/>
                  <a:pt x="6395" y="5877"/>
                  <a:pt x="6540" y="5752"/>
                </a:cubicBezTo>
                <a:lnTo>
                  <a:pt x="10254" y="2399"/>
                </a:lnTo>
                <a:lnTo>
                  <a:pt x="10254" y="2717"/>
                </a:lnTo>
                <a:cubicBezTo>
                  <a:pt x="10254" y="3216"/>
                  <a:pt x="10626" y="3465"/>
                  <a:pt x="10997" y="3465"/>
                </a:cubicBezTo>
                <a:cubicBezTo>
                  <a:pt x="11369" y="3465"/>
                  <a:pt x="11740" y="3216"/>
                  <a:pt x="11740" y="2717"/>
                </a:cubicBezTo>
                <a:lnTo>
                  <a:pt x="11740" y="743"/>
                </a:lnTo>
                <a:cubicBezTo>
                  <a:pt x="11740" y="319"/>
                  <a:pt x="11400" y="0"/>
                  <a:pt x="10997" y="0"/>
                </a:cubicBezTo>
                <a:lnTo>
                  <a:pt x="9002" y="0"/>
                </a:lnTo>
                <a:cubicBezTo>
                  <a:pt x="8995" y="0"/>
                  <a:pt x="8988" y="0"/>
                  <a:pt x="8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8"/>
          <p:cNvSpPr/>
          <p:nvPr/>
        </p:nvSpPr>
        <p:spPr>
          <a:xfrm>
            <a:off x="5469820" y="3098554"/>
            <a:ext cx="30098" cy="25761"/>
          </a:xfrm>
          <a:custGeom>
            <a:avLst/>
            <a:gdLst/>
            <a:ahLst/>
            <a:cxnLst/>
            <a:rect l="l" t="t" r="r" b="b"/>
            <a:pathLst>
              <a:path w="1735" h="1485" extrusionOk="0">
                <a:moveTo>
                  <a:pt x="967" y="1"/>
                </a:moveTo>
                <a:cubicBezTo>
                  <a:pt x="325" y="1"/>
                  <a:pt x="0" y="793"/>
                  <a:pt x="461" y="1253"/>
                </a:cubicBezTo>
                <a:cubicBezTo>
                  <a:pt x="614" y="1414"/>
                  <a:pt x="804" y="1485"/>
                  <a:pt x="990" y="1485"/>
                </a:cubicBezTo>
                <a:cubicBezTo>
                  <a:pt x="1370" y="1485"/>
                  <a:pt x="1735" y="1186"/>
                  <a:pt x="1735" y="744"/>
                </a:cubicBezTo>
                <a:cubicBezTo>
                  <a:pt x="1735" y="320"/>
                  <a:pt x="1416" y="1"/>
                  <a:pt x="992" y="1"/>
                </a:cubicBezTo>
                <a:cubicBezTo>
                  <a:pt x="983" y="1"/>
                  <a:pt x="975"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38"/>
          <p:cNvSpPr/>
          <p:nvPr/>
        </p:nvSpPr>
        <p:spPr>
          <a:xfrm>
            <a:off x="5392398" y="3019969"/>
            <a:ext cx="189261" cy="180969"/>
          </a:xfrm>
          <a:custGeom>
            <a:avLst/>
            <a:gdLst/>
            <a:ahLst/>
            <a:cxnLst/>
            <a:rect l="l" t="t" r="r" b="b"/>
            <a:pathLst>
              <a:path w="10910" h="10432" extrusionOk="0">
                <a:moveTo>
                  <a:pt x="5439" y="3028"/>
                </a:moveTo>
                <a:cubicBezTo>
                  <a:pt x="6584" y="3028"/>
                  <a:pt x="7683" y="3917"/>
                  <a:pt x="7683" y="5253"/>
                </a:cubicBezTo>
                <a:cubicBezTo>
                  <a:pt x="7683" y="6484"/>
                  <a:pt x="6686" y="7481"/>
                  <a:pt x="5455" y="7503"/>
                </a:cubicBezTo>
                <a:cubicBezTo>
                  <a:pt x="3481" y="7503"/>
                  <a:pt x="2484" y="5083"/>
                  <a:pt x="3884" y="3682"/>
                </a:cubicBezTo>
                <a:cubicBezTo>
                  <a:pt x="4337" y="3230"/>
                  <a:pt x="4893" y="3028"/>
                  <a:pt x="5439" y="3028"/>
                </a:cubicBezTo>
                <a:close/>
                <a:moveTo>
                  <a:pt x="5458" y="0"/>
                </a:moveTo>
                <a:cubicBezTo>
                  <a:pt x="5068" y="0"/>
                  <a:pt x="4680" y="265"/>
                  <a:pt x="4712" y="796"/>
                </a:cubicBezTo>
                <a:lnTo>
                  <a:pt x="4712" y="1602"/>
                </a:lnTo>
                <a:cubicBezTo>
                  <a:pt x="4245" y="1709"/>
                  <a:pt x="3821" y="1900"/>
                  <a:pt x="3417" y="2154"/>
                </a:cubicBezTo>
                <a:lnTo>
                  <a:pt x="2844" y="1581"/>
                </a:lnTo>
                <a:cubicBezTo>
                  <a:pt x="2678" y="1420"/>
                  <a:pt x="2493" y="1352"/>
                  <a:pt x="2316" y="1352"/>
                </a:cubicBezTo>
                <a:cubicBezTo>
                  <a:pt x="1728" y="1352"/>
                  <a:pt x="1228" y="2104"/>
                  <a:pt x="1783" y="2642"/>
                </a:cubicBezTo>
                <a:lnTo>
                  <a:pt x="2356" y="3237"/>
                </a:lnTo>
                <a:cubicBezTo>
                  <a:pt x="2102" y="3619"/>
                  <a:pt x="1911" y="4064"/>
                  <a:pt x="1826" y="4531"/>
                </a:cubicBezTo>
                <a:lnTo>
                  <a:pt x="998" y="4531"/>
                </a:lnTo>
                <a:cubicBezTo>
                  <a:pt x="1" y="4531"/>
                  <a:pt x="1" y="6017"/>
                  <a:pt x="998" y="6017"/>
                </a:cubicBezTo>
                <a:lnTo>
                  <a:pt x="1826" y="6017"/>
                </a:lnTo>
                <a:cubicBezTo>
                  <a:pt x="1911" y="6484"/>
                  <a:pt x="2102" y="6930"/>
                  <a:pt x="2356" y="7333"/>
                </a:cubicBezTo>
                <a:lnTo>
                  <a:pt x="1783" y="7885"/>
                </a:lnTo>
                <a:cubicBezTo>
                  <a:pt x="1232" y="8436"/>
                  <a:pt x="1722" y="9187"/>
                  <a:pt x="2306" y="9187"/>
                </a:cubicBezTo>
                <a:cubicBezTo>
                  <a:pt x="2486" y="9187"/>
                  <a:pt x="2675" y="9116"/>
                  <a:pt x="2844" y="8946"/>
                </a:cubicBezTo>
                <a:lnTo>
                  <a:pt x="3417" y="8373"/>
                </a:lnTo>
                <a:cubicBezTo>
                  <a:pt x="3821" y="8627"/>
                  <a:pt x="4245" y="8818"/>
                  <a:pt x="4712" y="8903"/>
                </a:cubicBezTo>
                <a:lnTo>
                  <a:pt x="4712" y="9731"/>
                </a:lnTo>
                <a:cubicBezTo>
                  <a:pt x="4744" y="10198"/>
                  <a:pt x="5105" y="10431"/>
                  <a:pt x="5463" y="10431"/>
                </a:cubicBezTo>
                <a:cubicBezTo>
                  <a:pt x="5821" y="10431"/>
                  <a:pt x="6176" y="10198"/>
                  <a:pt x="6198" y="9731"/>
                </a:cubicBezTo>
                <a:lnTo>
                  <a:pt x="6198" y="8903"/>
                </a:lnTo>
                <a:cubicBezTo>
                  <a:pt x="6665" y="8818"/>
                  <a:pt x="7110" y="8627"/>
                  <a:pt x="7514" y="8373"/>
                </a:cubicBezTo>
                <a:lnTo>
                  <a:pt x="8087" y="8946"/>
                </a:lnTo>
                <a:cubicBezTo>
                  <a:pt x="8251" y="9116"/>
                  <a:pt x="8436" y="9187"/>
                  <a:pt x="8613" y="9187"/>
                </a:cubicBezTo>
                <a:cubicBezTo>
                  <a:pt x="9189" y="9187"/>
                  <a:pt x="9683" y="8436"/>
                  <a:pt x="9148" y="7885"/>
                </a:cubicBezTo>
                <a:lnTo>
                  <a:pt x="8575" y="7312"/>
                </a:lnTo>
                <a:cubicBezTo>
                  <a:pt x="8829" y="6908"/>
                  <a:pt x="8999" y="6463"/>
                  <a:pt x="9105" y="6017"/>
                </a:cubicBezTo>
                <a:lnTo>
                  <a:pt x="9912" y="6017"/>
                </a:lnTo>
                <a:cubicBezTo>
                  <a:pt x="10909" y="5996"/>
                  <a:pt x="10909" y="4510"/>
                  <a:pt x="9912" y="4510"/>
                </a:cubicBezTo>
                <a:lnTo>
                  <a:pt x="9912" y="4531"/>
                </a:lnTo>
                <a:lnTo>
                  <a:pt x="9105" y="4531"/>
                </a:lnTo>
                <a:cubicBezTo>
                  <a:pt x="9020" y="4064"/>
                  <a:pt x="8829" y="3619"/>
                  <a:pt x="8575" y="3215"/>
                </a:cubicBezTo>
                <a:lnTo>
                  <a:pt x="9148" y="2642"/>
                </a:lnTo>
                <a:cubicBezTo>
                  <a:pt x="9700" y="2091"/>
                  <a:pt x="9209" y="1340"/>
                  <a:pt x="8625" y="1340"/>
                </a:cubicBezTo>
                <a:cubicBezTo>
                  <a:pt x="8445" y="1340"/>
                  <a:pt x="8256" y="1411"/>
                  <a:pt x="8087" y="1581"/>
                </a:cubicBezTo>
                <a:lnTo>
                  <a:pt x="7514" y="2154"/>
                </a:lnTo>
                <a:cubicBezTo>
                  <a:pt x="7110" y="1900"/>
                  <a:pt x="6665" y="1709"/>
                  <a:pt x="6219" y="1602"/>
                </a:cubicBezTo>
                <a:lnTo>
                  <a:pt x="6219" y="796"/>
                </a:lnTo>
                <a:cubicBezTo>
                  <a:pt x="6240" y="265"/>
                  <a:pt x="5848" y="0"/>
                  <a:pt x="5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38"/>
          <p:cNvSpPr/>
          <p:nvPr/>
        </p:nvSpPr>
        <p:spPr>
          <a:xfrm>
            <a:off x="5383933" y="2866618"/>
            <a:ext cx="103096" cy="25796"/>
          </a:xfrm>
          <a:custGeom>
            <a:avLst/>
            <a:gdLst/>
            <a:ahLst/>
            <a:cxnLst/>
            <a:rect l="l" t="t" r="r" b="b"/>
            <a:pathLst>
              <a:path w="5943" h="1487" extrusionOk="0">
                <a:moveTo>
                  <a:pt x="998" y="1"/>
                </a:moveTo>
                <a:cubicBezTo>
                  <a:pt x="0" y="1"/>
                  <a:pt x="0" y="1486"/>
                  <a:pt x="998" y="1486"/>
                </a:cubicBezTo>
                <a:lnTo>
                  <a:pt x="4967" y="1486"/>
                </a:lnTo>
                <a:cubicBezTo>
                  <a:pt x="5943" y="1486"/>
                  <a:pt x="5943" y="1"/>
                  <a:pt x="4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8"/>
          <p:cNvSpPr/>
          <p:nvPr/>
        </p:nvSpPr>
        <p:spPr>
          <a:xfrm>
            <a:off x="5264652" y="2532245"/>
            <a:ext cx="445120" cy="163726"/>
          </a:xfrm>
          <a:custGeom>
            <a:avLst/>
            <a:gdLst/>
            <a:ahLst/>
            <a:cxnLst/>
            <a:rect l="l" t="t" r="r" b="b"/>
            <a:pathLst>
              <a:path w="25659" h="9438" extrusionOk="0">
                <a:moveTo>
                  <a:pt x="21104" y="1499"/>
                </a:moveTo>
                <a:cubicBezTo>
                  <a:pt x="21934" y="1499"/>
                  <a:pt x="22776" y="1816"/>
                  <a:pt x="23431" y="2488"/>
                </a:cubicBezTo>
                <a:lnTo>
                  <a:pt x="21308" y="2488"/>
                </a:lnTo>
                <a:cubicBezTo>
                  <a:pt x="20884" y="2488"/>
                  <a:pt x="20565" y="2828"/>
                  <a:pt x="20565" y="3231"/>
                </a:cubicBezTo>
                <a:lnTo>
                  <a:pt x="20565" y="6202"/>
                </a:lnTo>
                <a:cubicBezTo>
                  <a:pt x="20565" y="6605"/>
                  <a:pt x="20884" y="6945"/>
                  <a:pt x="21308" y="6945"/>
                </a:cubicBezTo>
                <a:lnTo>
                  <a:pt x="21308" y="6966"/>
                </a:lnTo>
                <a:lnTo>
                  <a:pt x="23431" y="6966"/>
                </a:lnTo>
                <a:cubicBezTo>
                  <a:pt x="22780" y="7634"/>
                  <a:pt x="21944" y="7948"/>
                  <a:pt x="21119" y="7948"/>
                </a:cubicBezTo>
                <a:cubicBezTo>
                  <a:pt x="19872" y="7948"/>
                  <a:pt x="18648" y="7229"/>
                  <a:pt x="18125" y="5926"/>
                </a:cubicBezTo>
                <a:cubicBezTo>
                  <a:pt x="17997" y="5650"/>
                  <a:pt x="17721" y="5459"/>
                  <a:pt x="17424" y="5459"/>
                </a:cubicBezTo>
                <a:lnTo>
                  <a:pt x="8235" y="5459"/>
                </a:lnTo>
                <a:cubicBezTo>
                  <a:pt x="7916" y="5459"/>
                  <a:pt x="7662" y="5650"/>
                  <a:pt x="7534" y="5926"/>
                </a:cubicBezTo>
                <a:cubicBezTo>
                  <a:pt x="7011" y="7228"/>
                  <a:pt x="5790" y="7939"/>
                  <a:pt x="4548" y="7939"/>
                </a:cubicBezTo>
                <a:cubicBezTo>
                  <a:pt x="3725" y="7939"/>
                  <a:pt x="2893" y="7626"/>
                  <a:pt x="2250" y="6966"/>
                </a:cubicBezTo>
                <a:lnTo>
                  <a:pt x="4372" y="6966"/>
                </a:lnTo>
                <a:cubicBezTo>
                  <a:pt x="4775" y="6966"/>
                  <a:pt x="5115" y="6627"/>
                  <a:pt x="5115" y="6223"/>
                </a:cubicBezTo>
                <a:lnTo>
                  <a:pt x="5115" y="3231"/>
                </a:lnTo>
                <a:cubicBezTo>
                  <a:pt x="5115" y="2806"/>
                  <a:pt x="4775" y="2488"/>
                  <a:pt x="4372" y="2488"/>
                </a:cubicBezTo>
                <a:lnTo>
                  <a:pt x="2250" y="2488"/>
                </a:lnTo>
                <a:cubicBezTo>
                  <a:pt x="2896" y="1816"/>
                  <a:pt x="3733" y="1499"/>
                  <a:pt x="4561" y="1499"/>
                </a:cubicBezTo>
                <a:cubicBezTo>
                  <a:pt x="5801" y="1499"/>
                  <a:pt x="7021" y="2209"/>
                  <a:pt x="7556" y="3507"/>
                </a:cubicBezTo>
                <a:cubicBezTo>
                  <a:pt x="7662" y="3783"/>
                  <a:pt x="7938" y="3974"/>
                  <a:pt x="8235" y="3974"/>
                </a:cubicBezTo>
                <a:lnTo>
                  <a:pt x="17424" y="3974"/>
                </a:lnTo>
                <a:cubicBezTo>
                  <a:pt x="17721" y="3974"/>
                  <a:pt x="17997" y="3783"/>
                  <a:pt x="18125" y="3507"/>
                </a:cubicBezTo>
                <a:cubicBezTo>
                  <a:pt x="18646" y="2209"/>
                  <a:pt x="19862" y="1499"/>
                  <a:pt x="21104" y="1499"/>
                </a:cubicBezTo>
                <a:close/>
                <a:moveTo>
                  <a:pt x="4558" y="1"/>
                </a:moveTo>
                <a:cubicBezTo>
                  <a:pt x="2761" y="1"/>
                  <a:pt x="972" y="1003"/>
                  <a:pt x="191" y="2955"/>
                </a:cubicBezTo>
                <a:cubicBezTo>
                  <a:pt x="0" y="3443"/>
                  <a:pt x="361" y="3974"/>
                  <a:pt x="870" y="3974"/>
                </a:cubicBezTo>
                <a:lnTo>
                  <a:pt x="3608" y="3974"/>
                </a:lnTo>
                <a:lnTo>
                  <a:pt x="3608" y="5459"/>
                </a:lnTo>
                <a:lnTo>
                  <a:pt x="870" y="5459"/>
                </a:lnTo>
                <a:cubicBezTo>
                  <a:pt x="361" y="5459"/>
                  <a:pt x="0" y="5990"/>
                  <a:pt x="191" y="6478"/>
                </a:cubicBezTo>
                <a:cubicBezTo>
                  <a:pt x="974" y="8425"/>
                  <a:pt x="2772" y="9428"/>
                  <a:pt x="4574" y="9428"/>
                </a:cubicBezTo>
                <a:cubicBezTo>
                  <a:pt x="6190" y="9428"/>
                  <a:pt x="7809" y="8622"/>
                  <a:pt x="8702" y="6966"/>
                </a:cubicBezTo>
                <a:lnTo>
                  <a:pt x="16957" y="6966"/>
                </a:lnTo>
                <a:cubicBezTo>
                  <a:pt x="17853" y="8627"/>
                  <a:pt x="19474" y="9438"/>
                  <a:pt x="21092" y="9438"/>
                </a:cubicBezTo>
                <a:cubicBezTo>
                  <a:pt x="22886" y="9438"/>
                  <a:pt x="24676" y="8441"/>
                  <a:pt x="25468" y="6499"/>
                </a:cubicBezTo>
                <a:cubicBezTo>
                  <a:pt x="25659" y="6011"/>
                  <a:pt x="25298" y="5459"/>
                  <a:pt x="24768" y="5459"/>
                </a:cubicBezTo>
                <a:lnTo>
                  <a:pt x="22051" y="5459"/>
                </a:lnTo>
                <a:lnTo>
                  <a:pt x="22051" y="3974"/>
                </a:lnTo>
                <a:lnTo>
                  <a:pt x="24768" y="3974"/>
                </a:lnTo>
                <a:cubicBezTo>
                  <a:pt x="25298" y="3974"/>
                  <a:pt x="25659" y="3443"/>
                  <a:pt x="25468" y="2955"/>
                </a:cubicBezTo>
                <a:cubicBezTo>
                  <a:pt x="24676" y="1003"/>
                  <a:pt x="22881" y="1"/>
                  <a:pt x="21085" y="1"/>
                </a:cubicBezTo>
                <a:cubicBezTo>
                  <a:pt x="19465" y="1"/>
                  <a:pt x="17843" y="817"/>
                  <a:pt x="16957" y="2488"/>
                </a:cubicBezTo>
                <a:lnTo>
                  <a:pt x="8702" y="2488"/>
                </a:lnTo>
                <a:cubicBezTo>
                  <a:pt x="7806" y="817"/>
                  <a:pt x="6179" y="1"/>
                  <a:pt x="4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8"/>
          <p:cNvSpPr/>
          <p:nvPr/>
        </p:nvSpPr>
        <p:spPr>
          <a:xfrm>
            <a:off x="5266855" y="2255465"/>
            <a:ext cx="440349" cy="232318"/>
          </a:xfrm>
          <a:custGeom>
            <a:avLst/>
            <a:gdLst/>
            <a:ahLst/>
            <a:cxnLst/>
            <a:rect l="l" t="t" r="r" b="b"/>
            <a:pathLst>
              <a:path w="25384" h="13392" extrusionOk="0">
                <a:moveTo>
                  <a:pt x="2212" y="1485"/>
                </a:moveTo>
                <a:cubicBezTo>
                  <a:pt x="2225" y="1485"/>
                  <a:pt x="2237" y="1485"/>
                  <a:pt x="2250" y="1486"/>
                </a:cubicBezTo>
                <a:lnTo>
                  <a:pt x="23155" y="1486"/>
                </a:lnTo>
                <a:cubicBezTo>
                  <a:pt x="23558" y="1486"/>
                  <a:pt x="23898" y="1804"/>
                  <a:pt x="23898" y="2229"/>
                </a:cubicBezTo>
                <a:lnTo>
                  <a:pt x="23898" y="11142"/>
                </a:lnTo>
                <a:cubicBezTo>
                  <a:pt x="23898" y="11546"/>
                  <a:pt x="23558" y="11885"/>
                  <a:pt x="23155" y="11885"/>
                </a:cubicBezTo>
                <a:lnTo>
                  <a:pt x="2250" y="11885"/>
                </a:lnTo>
                <a:cubicBezTo>
                  <a:pt x="1826" y="11885"/>
                  <a:pt x="1486" y="11546"/>
                  <a:pt x="1486" y="11142"/>
                </a:cubicBezTo>
                <a:lnTo>
                  <a:pt x="1486" y="2229"/>
                </a:lnTo>
                <a:cubicBezTo>
                  <a:pt x="1486" y="1817"/>
                  <a:pt x="1806" y="1485"/>
                  <a:pt x="2212" y="1485"/>
                </a:cubicBezTo>
                <a:close/>
                <a:moveTo>
                  <a:pt x="2250" y="0"/>
                </a:moveTo>
                <a:cubicBezTo>
                  <a:pt x="998" y="0"/>
                  <a:pt x="0" y="998"/>
                  <a:pt x="0" y="2229"/>
                </a:cubicBezTo>
                <a:lnTo>
                  <a:pt x="0" y="11142"/>
                </a:lnTo>
                <a:cubicBezTo>
                  <a:pt x="0" y="12373"/>
                  <a:pt x="998" y="13371"/>
                  <a:pt x="2250" y="13392"/>
                </a:cubicBezTo>
                <a:lnTo>
                  <a:pt x="23155" y="13392"/>
                </a:lnTo>
                <a:cubicBezTo>
                  <a:pt x="24386" y="13371"/>
                  <a:pt x="25383" y="12373"/>
                  <a:pt x="25383" y="11142"/>
                </a:cubicBezTo>
                <a:lnTo>
                  <a:pt x="25383" y="2229"/>
                </a:lnTo>
                <a:cubicBezTo>
                  <a:pt x="25383" y="998"/>
                  <a:pt x="24386" y="0"/>
                  <a:pt x="2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8"/>
          <p:cNvSpPr/>
          <p:nvPr/>
        </p:nvSpPr>
        <p:spPr>
          <a:xfrm>
            <a:off x="5315081" y="2307005"/>
            <a:ext cx="30202" cy="25865"/>
          </a:xfrm>
          <a:custGeom>
            <a:avLst/>
            <a:gdLst/>
            <a:ahLst/>
            <a:cxnLst/>
            <a:rect l="l" t="t" r="r" b="b"/>
            <a:pathLst>
              <a:path w="1741"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8"/>
          <p:cNvSpPr/>
          <p:nvPr/>
        </p:nvSpPr>
        <p:spPr>
          <a:xfrm>
            <a:off x="5366620" y="2307005"/>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8"/>
          <p:cNvSpPr/>
          <p:nvPr/>
        </p:nvSpPr>
        <p:spPr>
          <a:xfrm>
            <a:off x="5469716" y="2307005"/>
            <a:ext cx="30202" cy="25865"/>
          </a:xfrm>
          <a:custGeom>
            <a:avLst/>
            <a:gdLst/>
            <a:ahLst/>
            <a:cxnLst/>
            <a:rect l="l" t="t" r="r" b="b"/>
            <a:pathLst>
              <a:path w="1741" h="1491" extrusionOk="0">
                <a:moveTo>
                  <a:pt x="998" y="0"/>
                </a:moveTo>
                <a:cubicBezTo>
                  <a:pt x="340" y="0"/>
                  <a:pt x="0" y="807"/>
                  <a:pt x="467" y="1274"/>
                </a:cubicBezTo>
                <a:cubicBezTo>
                  <a:pt x="617" y="1423"/>
                  <a:pt x="802" y="1490"/>
                  <a:pt x="983" y="1490"/>
                </a:cubicBezTo>
                <a:cubicBezTo>
                  <a:pt x="1368" y="1490"/>
                  <a:pt x="1741" y="1190"/>
                  <a:pt x="1741" y="743"/>
                </a:cubicBezTo>
                <a:cubicBezTo>
                  <a:pt x="1741" y="340"/>
                  <a:pt x="142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8"/>
          <p:cNvSpPr/>
          <p:nvPr/>
        </p:nvSpPr>
        <p:spPr>
          <a:xfrm>
            <a:off x="5521256" y="2307005"/>
            <a:ext cx="30202" cy="25865"/>
          </a:xfrm>
          <a:custGeom>
            <a:avLst/>
            <a:gdLst/>
            <a:ahLst/>
            <a:cxnLst/>
            <a:rect l="l" t="t" r="r" b="b"/>
            <a:pathLst>
              <a:path w="1741" h="1491" extrusionOk="0">
                <a:moveTo>
                  <a:pt x="998" y="0"/>
                </a:moveTo>
                <a:cubicBezTo>
                  <a:pt x="340" y="0"/>
                  <a:pt x="1" y="807"/>
                  <a:pt x="468" y="1274"/>
                </a:cubicBezTo>
                <a:cubicBezTo>
                  <a:pt x="624" y="1423"/>
                  <a:pt x="811" y="1490"/>
                  <a:pt x="993" y="1490"/>
                </a:cubicBezTo>
                <a:cubicBezTo>
                  <a:pt x="1378"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8"/>
          <p:cNvSpPr/>
          <p:nvPr/>
        </p:nvSpPr>
        <p:spPr>
          <a:xfrm>
            <a:off x="5572795" y="2307005"/>
            <a:ext cx="30584" cy="25865"/>
          </a:xfrm>
          <a:custGeom>
            <a:avLst/>
            <a:gdLst/>
            <a:ahLst/>
            <a:cxnLst/>
            <a:rect l="l" t="t" r="r" b="b"/>
            <a:pathLst>
              <a:path w="1763" h="1491" extrusionOk="0">
                <a:moveTo>
                  <a:pt x="1020" y="0"/>
                </a:moveTo>
                <a:cubicBezTo>
                  <a:pt x="340" y="0"/>
                  <a:pt x="1" y="807"/>
                  <a:pt x="489" y="1274"/>
                </a:cubicBezTo>
                <a:cubicBezTo>
                  <a:pt x="639" y="1423"/>
                  <a:pt x="823" y="1490"/>
                  <a:pt x="1005" y="1490"/>
                </a:cubicBezTo>
                <a:cubicBezTo>
                  <a:pt x="1390" y="1490"/>
                  <a:pt x="1762" y="1190"/>
                  <a:pt x="1762" y="743"/>
                </a:cubicBezTo>
                <a:cubicBezTo>
                  <a:pt x="1762" y="340"/>
                  <a:pt x="1423" y="0"/>
                  <a:pt x="1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8"/>
          <p:cNvSpPr/>
          <p:nvPr/>
        </p:nvSpPr>
        <p:spPr>
          <a:xfrm>
            <a:off x="5624716" y="2307005"/>
            <a:ext cx="30202" cy="25865"/>
          </a:xfrm>
          <a:custGeom>
            <a:avLst/>
            <a:gdLst/>
            <a:ahLst/>
            <a:cxnLst/>
            <a:rect l="l" t="t" r="r" b="b"/>
            <a:pathLst>
              <a:path w="1741" h="1491" extrusionOk="0">
                <a:moveTo>
                  <a:pt x="998" y="0"/>
                </a:moveTo>
                <a:cubicBezTo>
                  <a:pt x="319" y="0"/>
                  <a:pt x="0" y="807"/>
                  <a:pt x="467" y="1274"/>
                </a:cubicBezTo>
                <a:cubicBezTo>
                  <a:pt x="617" y="1423"/>
                  <a:pt x="802"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8"/>
          <p:cNvSpPr/>
          <p:nvPr/>
        </p:nvSpPr>
        <p:spPr>
          <a:xfrm>
            <a:off x="5418177"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0" y="1190"/>
                  <a:pt x="1740" y="743"/>
                </a:cubicBezTo>
                <a:cubicBezTo>
                  <a:pt x="1740"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8"/>
          <p:cNvSpPr/>
          <p:nvPr/>
        </p:nvSpPr>
        <p:spPr>
          <a:xfrm>
            <a:off x="5315081" y="2358544"/>
            <a:ext cx="30202" cy="25865"/>
          </a:xfrm>
          <a:custGeom>
            <a:avLst/>
            <a:gdLst/>
            <a:ahLst/>
            <a:cxnLst/>
            <a:rect l="l" t="t" r="r" b="b"/>
            <a:pathLst>
              <a:path w="1741" h="1491" extrusionOk="0">
                <a:moveTo>
                  <a:pt x="998" y="1"/>
                </a:moveTo>
                <a:cubicBezTo>
                  <a:pt x="340"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8"/>
          <p:cNvSpPr/>
          <p:nvPr/>
        </p:nvSpPr>
        <p:spPr>
          <a:xfrm>
            <a:off x="5366620" y="2358544"/>
            <a:ext cx="30219" cy="25952"/>
          </a:xfrm>
          <a:custGeom>
            <a:avLst/>
            <a:gdLst/>
            <a:ahLst/>
            <a:cxnLst/>
            <a:rect l="l" t="t" r="r" b="b"/>
            <a:pathLst>
              <a:path w="1742" h="1496" extrusionOk="0">
                <a:moveTo>
                  <a:pt x="998" y="1"/>
                </a:moveTo>
                <a:cubicBezTo>
                  <a:pt x="340" y="1"/>
                  <a:pt x="1" y="807"/>
                  <a:pt x="468" y="1274"/>
                </a:cubicBezTo>
                <a:cubicBezTo>
                  <a:pt x="620" y="1426"/>
                  <a:pt x="808" y="1495"/>
                  <a:pt x="993" y="1495"/>
                </a:cubicBezTo>
                <a:cubicBezTo>
                  <a:pt x="1375" y="1495"/>
                  <a:pt x="1741" y="1201"/>
                  <a:pt x="1741" y="743"/>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8"/>
          <p:cNvSpPr/>
          <p:nvPr/>
        </p:nvSpPr>
        <p:spPr>
          <a:xfrm>
            <a:off x="5469716" y="2358544"/>
            <a:ext cx="30202" cy="25952"/>
          </a:xfrm>
          <a:custGeom>
            <a:avLst/>
            <a:gdLst/>
            <a:ahLst/>
            <a:cxnLst/>
            <a:rect l="l" t="t" r="r" b="b"/>
            <a:pathLst>
              <a:path w="1741" h="1496" extrusionOk="0">
                <a:moveTo>
                  <a:pt x="998" y="1"/>
                </a:moveTo>
                <a:cubicBezTo>
                  <a:pt x="340" y="1"/>
                  <a:pt x="0" y="807"/>
                  <a:pt x="467" y="1274"/>
                </a:cubicBezTo>
                <a:cubicBezTo>
                  <a:pt x="620" y="1426"/>
                  <a:pt x="808" y="1495"/>
                  <a:pt x="993" y="1495"/>
                </a:cubicBezTo>
                <a:cubicBezTo>
                  <a:pt x="1374" y="1495"/>
                  <a:pt x="1741" y="1201"/>
                  <a:pt x="1741" y="743"/>
                </a:cubicBezTo>
                <a:cubicBezTo>
                  <a:pt x="1741" y="340"/>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8"/>
          <p:cNvSpPr/>
          <p:nvPr/>
        </p:nvSpPr>
        <p:spPr>
          <a:xfrm>
            <a:off x="5521256" y="2358544"/>
            <a:ext cx="30202" cy="25952"/>
          </a:xfrm>
          <a:custGeom>
            <a:avLst/>
            <a:gdLst/>
            <a:ahLst/>
            <a:cxnLst/>
            <a:rect l="l" t="t" r="r" b="b"/>
            <a:pathLst>
              <a:path w="1741" h="1496" extrusionOk="0">
                <a:moveTo>
                  <a:pt x="998" y="1"/>
                </a:moveTo>
                <a:cubicBezTo>
                  <a:pt x="340" y="1"/>
                  <a:pt x="1" y="807"/>
                  <a:pt x="468" y="1274"/>
                </a:cubicBezTo>
                <a:cubicBezTo>
                  <a:pt x="627" y="1426"/>
                  <a:pt x="817" y="1495"/>
                  <a:pt x="1002" y="1495"/>
                </a:cubicBezTo>
                <a:cubicBezTo>
                  <a:pt x="1384" y="1495"/>
                  <a:pt x="1741" y="1201"/>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8"/>
          <p:cNvSpPr/>
          <p:nvPr/>
        </p:nvSpPr>
        <p:spPr>
          <a:xfrm>
            <a:off x="5572795" y="2358544"/>
            <a:ext cx="30584" cy="25952"/>
          </a:xfrm>
          <a:custGeom>
            <a:avLst/>
            <a:gdLst/>
            <a:ahLst/>
            <a:cxnLst/>
            <a:rect l="l" t="t" r="r" b="b"/>
            <a:pathLst>
              <a:path w="1763" h="1496" extrusionOk="0">
                <a:moveTo>
                  <a:pt x="1020" y="1"/>
                </a:moveTo>
                <a:cubicBezTo>
                  <a:pt x="340" y="1"/>
                  <a:pt x="1" y="807"/>
                  <a:pt x="489" y="1274"/>
                </a:cubicBezTo>
                <a:cubicBezTo>
                  <a:pt x="641" y="1426"/>
                  <a:pt x="830" y="1495"/>
                  <a:pt x="1014" y="1495"/>
                </a:cubicBezTo>
                <a:cubicBezTo>
                  <a:pt x="1396" y="1495"/>
                  <a:pt x="1762" y="1201"/>
                  <a:pt x="1762" y="743"/>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8"/>
          <p:cNvSpPr/>
          <p:nvPr/>
        </p:nvSpPr>
        <p:spPr>
          <a:xfrm>
            <a:off x="5624716" y="2358544"/>
            <a:ext cx="30202" cy="25952"/>
          </a:xfrm>
          <a:custGeom>
            <a:avLst/>
            <a:gdLst/>
            <a:ahLst/>
            <a:cxnLst/>
            <a:rect l="l" t="t" r="r" b="b"/>
            <a:pathLst>
              <a:path w="1741" h="1496" extrusionOk="0">
                <a:moveTo>
                  <a:pt x="998" y="1"/>
                </a:moveTo>
                <a:cubicBezTo>
                  <a:pt x="319" y="1"/>
                  <a:pt x="0" y="807"/>
                  <a:pt x="467" y="1274"/>
                </a:cubicBezTo>
                <a:cubicBezTo>
                  <a:pt x="620" y="1426"/>
                  <a:pt x="808" y="1495"/>
                  <a:pt x="993" y="1495"/>
                </a:cubicBezTo>
                <a:cubicBezTo>
                  <a:pt x="1374" y="1495"/>
                  <a:pt x="1741" y="1201"/>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8"/>
          <p:cNvSpPr/>
          <p:nvPr/>
        </p:nvSpPr>
        <p:spPr>
          <a:xfrm>
            <a:off x="5418177" y="2358544"/>
            <a:ext cx="30202" cy="25952"/>
          </a:xfrm>
          <a:custGeom>
            <a:avLst/>
            <a:gdLst/>
            <a:ahLst/>
            <a:cxnLst/>
            <a:rect l="l" t="t" r="r" b="b"/>
            <a:pathLst>
              <a:path w="1741" h="1496" extrusionOk="0">
                <a:moveTo>
                  <a:pt x="998" y="1"/>
                </a:moveTo>
                <a:cubicBezTo>
                  <a:pt x="340" y="1"/>
                  <a:pt x="0" y="807"/>
                  <a:pt x="467" y="1274"/>
                </a:cubicBezTo>
                <a:cubicBezTo>
                  <a:pt x="619" y="1426"/>
                  <a:pt x="808" y="1495"/>
                  <a:pt x="992" y="1495"/>
                </a:cubicBezTo>
                <a:cubicBezTo>
                  <a:pt x="1374" y="1495"/>
                  <a:pt x="1740" y="1201"/>
                  <a:pt x="1740" y="743"/>
                </a:cubicBezTo>
                <a:cubicBezTo>
                  <a:pt x="1740"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8"/>
          <p:cNvSpPr/>
          <p:nvPr/>
        </p:nvSpPr>
        <p:spPr>
          <a:xfrm>
            <a:off x="5315081"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8"/>
          <p:cNvSpPr/>
          <p:nvPr/>
        </p:nvSpPr>
        <p:spPr>
          <a:xfrm>
            <a:off x="5521256"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8"/>
          <p:cNvSpPr/>
          <p:nvPr/>
        </p:nvSpPr>
        <p:spPr>
          <a:xfrm>
            <a:off x="5572795" y="2410083"/>
            <a:ext cx="30584" cy="25952"/>
          </a:xfrm>
          <a:custGeom>
            <a:avLst/>
            <a:gdLst/>
            <a:ahLst/>
            <a:cxnLst/>
            <a:rect l="l" t="t" r="r" b="b"/>
            <a:pathLst>
              <a:path w="1763" h="1496" extrusionOk="0">
                <a:moveTo>
                  <a:pt x="1020" y="1"/>
                </a:moveTo>
                <a:cubicBezTo>
                  <a:pt x="340" y="1"/>
                  <a:pt x="1" y="807"/>
                  <a:pt x="468" y="1274"/>
                </a:cubicBezTo>
                <a:cubicBezTo>
                  <a:pt x="627" y="1427"/>
                  <a:pt x="818" y="1495"/>
                  <a:pt x="1003" y="1495"/>
                </a:cubicBezTo>
                <a:cubicBezTo>
                  <a:pt x="1387" y="1495"/>
                  <a:pt x="1748" y="1201"/>
                  <a:pt x="1762" y="744"/>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8"/>
          <p:cNvSpPr/>
          <p:nvPr/>
        </p:nvSpPr>
        <p:spPr>
          <a:xfrm>
            <a:off x="5624716" y="2410083"/>
            <a:ext cx="30202" cy="25952"/>
          </a:xfrm>
          <a:custGeom>
            <a:avLst/>
            <a:gdLst/>
            <a:ahLst/>
            <a:cxnLst/>
            <a:rect l="l" t="t" r="r" b="b"/>
            <a:pathLst>
              <a:path w="1741" h="1496" extrusionOk="0">
                <a:moveTo>
                  <a:pt x="998" y="1"/>
                </a:moveTo>
                <a:cubicBezTo>
                  <a:pt x="319" y="1"/>
                  <a:pt x="0" y="807"/>
                  <a:pt x="467" y="1274"/>
                </a:cubicBezTo>
                <a:cubicBezTo>
                  <a:pt x="620" y="1427"/>
                  <a:pt x="808" y="1495"/>
                  <a:pt x="993" y="1495"/>
                </a:cubicBezTo>
                <a:cubicBezTo>
                  <a:pt x="1374"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8"/>
          <p:cNvSpPr/>
          <p:nvPr/>
        </p:nvSpPr>
        <p:spPr>
          <a:xfrm>
            <a:off x="5365874" y="2410066"/>
            <a:ext cx="137358" cy="25848"/>
          </a:xfrm>
          <a:custGeom>
            <a:avLst/>
            <a:gdLst/>
            <a:ahLst/>
            <a:cxnLst/>
            <a:rect l="l" t="t" r="r" b="b"/>
            <a:pathLst>
              <a:path w="7918" h="1490" extrusionOk="0">
                <a:moveTo>
                  <a:pt x="981" y="0"/>
                </a:moveTo>
                <a:cubicBezTo>
                  <a:pt x="0" y="0"/>
                  <a:pt x="0" y="1489"/>
                  <a:pt x="981" y="1489"/>
                </a:cubicBezTo>
                <a:cubicBezTo>
                  <a:pt x="1001" y="1489"/>
                  <a:pt x="1021" y="1489"/>
                  <a:pt x="1041" y="1488"/>
                </a:cubicBezTo>
                <a:lnTo>
                  <a:pt x="6984" y="1488"/>
                </a:lnTo>
                <a:cubicBezTo>
                  <a:pt x="7918" y="1445"/>
                  <a:pt x="7918" y="66"/>
                  <a:pt x="6984"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8"/>
          <p:cNvSpPr/>
          <p:nvPr/>
        </p:nvSpPr>
        <p:spPr>
          <a:xfrm>
            <a:off x="5266490" y="1701733"/>
            <a:ext cx="441823" cy="440713"/>
          </a:xfrm>
          <a:custGeom>
            <a:avLst/>
            <a:gdLst/>
            <a:ahLst/>
            <a:cxnLst/>
            <a:rect l="l" t="t" r="r" b="b"/>
            <a:pathLst>
              <a:path w="25469" h="25405" extrusionOk="0">
                <a:moveTo>
                  <a:pt x="12716" y="1491"/>
                </a:moveTo>
                <a:cubicBezTo>
                  <a:pt x="13291" y="1491"/>
                  <a:pt x="13870" y="1666"/>
                  <a:pt x="14368" y="2017"/>
                </a:cubicBezTo>
                <a:lnTo>
                  <a:pt x="13477" y="5518"/>
                </a:lnTo>
                <a:cubicBezTo>
                  <a:pt x="13392" y="5922"/>
                  <a:pt x="13625" y="6325"/>
                  <a:pt x="14008" y="6431"/>
                </a:cubicBezTo>
                <a:cubicBezTo>
                  <a:pt x="14071" y="6452"/>
                  <a:pt x="14135" y="6452"/>
                  <a:pt x="14199" y="6452"/>
                </a:cubicBezTo>
                <a:cubicBezTo>
                  <a:pt x="14538" y="6452"/>
                  <a:pt x="14835" y="6219"/>
                  <a:pt x="14920" y="5879"/>
                </a:cubicBezTo>
                <a:lnTo>
                  <a:pt x="15536" y="3460"/>
                </a:lnTo>
                <a:cubicBezTo>
                  <a:pt x="16002" y="3608"/>
                  <a:pt x="16469" y="3821"/>
                  <a:pt x="16915" y="4054"/>
                </a:cubicBezTo>
                <a:lnTo>
                  <a:pt x="16363" y="6261"/>
                </a:lnTo>
                <a:cubicBezTo>
                  <a:pt x="16257" y="6643"/>
                  <a:pt x="16491" y="7047"/>
                  <a:pt x="16894" y="7153"/>
                </a:cubicBezTo>
                <a:cubicBezTo>
                  <a:pt x="16958" y="7174"/>
                  <a:pt x="17021" y="7174"/>
                  <a:pt x="17064" y="7174"/>
                </a:cubicBezTo>
                <a:cubicBezTo>
                  <a:pt x="17403" y="7174"/>
                  <a:pt x="17700" y="6940"/>
                  <a:pt x="17785" y="6622"/>
                </a:cubicBezTo>
                <a:lnTo>
                  <a:pt x="18210" y="4967"/>
                </a:lnTo>
                <a:cubicBezTo>
                  <a:pt x="19738" y="6219"/>
                  <a:pt x="20799" y="7980"/>
                  <a:pt x="21202" y="9933"/>
                </a:cubicBezTo>
                <a:lnTo>
                  <a:pt x="4224" y="9933"/>
                </a:lnTo>
                <a:cubicBezTo>
                  <a:pt x="4627" y="7980"/>
                  <a:pt x="5667" y="6219"/>
                  <a:pt x="7216" y="4967"/>
                </a:cubicBezTo>
                <a:lnTo>
                  <a:pt x="7619" y="6622"/>
                </a:lnTo>
                <a:cubicBezTo>
                  <a:pt x="7704" y="6940"/>
                  <a:pt x="8001" y="7174"/>
                  <a:pt x="8341" y="7174"/>
                </a:cubicBezTo>
                <a:cubicBezTo>
                  <a:pt x="8405" y="7174"/>
                  <a:pt x="8468" y="7174"/>
                  <a:pt x="8532" y="7153"/>
                </a:cubicBezTo>
                <a:cubicBezTo>
                  <a:pt x="8914" y="7047"/>
                  <a:pt x="9147" y="6643"/>
                  <a:pt x="9062" y="6261"/>
                </a:cubicBezTo>
                <a:lnTo>
                  <a:pt x="8532" y="4054"/>
                </a:lnTo>
                <a:cubicBezTo>
                  <a:pt x="8956" y="3821"/>
                  <a:pt x="9423" y="3608"/>
                  <a:pt x="9911" y="3460"/>
                </a:cubicBezTo>
                <a:lnTo>
                  <a:pt x="10506" y="5879"/>
                </a:lnTo>
                <a:cubicBezTo>
                  <a:pt x="10610" y="6280"/>
                  <a:pt x="10915" y="6456"/>
                  <a:pt x="11221" y="6456"/>
                </a:cubicBezTo>
                <a:cubicBezTo>
                  <a:pt x="11659" y="6456"/>
                  <a:pt x="12099" y="6094"/>
                  <a:pt x="11949" y="5518"/>
                </a:cubicBezTo>
                <a:lnTo>
                  <a:pt x="11079" y="2017"/>
                </a:lnTo>
                <a:cubicBezTo>
                  <a:pt x="11567" y="1666"/>
                  <a:pt x="12140" y="1491"/>
                  <a:pt x="12716" y="1491"/>
                </a:cubicBezTo>
                <a:close/>
                <a:moveTo>
                  <a:pt x="2211" y="11417"/>
                </a:moveTo>
                <a:cubicBezTo>
                  <a:pt x="2230" y="11417"/>
                  <a:pt x="2251" y="11417"/>
                  <a:pt x="2271" y="11419"/>
                </a:cubicBezTo>
                <a:lnTo>
                  <a:pt x="23176" y="11419"/>
                </a:lnTo>
                <a:cubicBezTo>
                  <a:pt x="24110" y="11461"/>
                  <a:pt x="24110" y="12840"/>
                  <a:pt x="23176" y="12904"/>
                </a:cubicBezTo>
                <a:lnTo>
                  <a:pt x="2271" y="12904"/>
                </a:lnTo>
                <a:cubicBezTo>
                  <a:pt x="2251" y="12905"/>
                  <a:pt x="2230" y="12906"/>
                  <a:pt x="2211" y="12906"/>
                </a:cubicBezTo>
                <a:cubicBezTo>
                  <a:pt x="1230" y="12906"/>
                  <a:pt x="1230" y="11417"/>
                  <a:pt x="2211" y="11417"/>
                </a:cubicBezTo>
                <a:close/>
                <a:moveTo>
                  <a:pt x="17403" y="14390"/>
                </a:moveTo>
                <a:lnTo>
                  <a:pt x="17403" y="14729"/>
                </a:lnTo>
                <a:cubicBezTo>
                  <a:pt x="17467" y="17382"/>
                  <a:pt x="15345" y="19547"/>
                  <a:pt x="12713" y="19547"/>
                </a:cubicBezTo>
                <a:cubicBezTo>
                  <a:pt x="10060" y="19547"/>
                  <a:pt x="7938" y="17382"/>
                  <a:pt x="8001" y="14729"/>
                </a:cubicBezTo>
                <a:cubicBezTo>
                  <a:pt x="8001" y="14623"/>
                  <a:pt x="8001" y="14496"/>
                  <a:pt x="8023" y="14390"/>
                </a:cubicBezTo>
                <a:close/>
                <a:moveTo>
                  <a:pt x="21903" y="14369"/>
                </a:moveTo>
                <a:lnTo>
                  <a:pt x="21881" y="15960"/>
                </a:lnTo>
                <a:lnTo>
                  <a:pt x="20905" y="15960"/>
                </a:lnTo>
                <a:cubicBezTo>
                  <a:pt x="20565" y="15960"/>
                  <a:pt x="20247" y="16194"/>
                  <a:pt x="20183" y="16533"/>
                </a:cubicBezTo>
                <a:cubicBezTo>
                  <a:pt x="19992" y="17319"/>
                  <a:pt x="19674" y="18040"/>
                  <a:pt x="19271" y="18719"/>
                </a:cubicBezTo>
                <a:cubicBezTo>
                  <a:pt x="19080" y="19016"/>
                  <a:pt x="19144" y="19398"/>
                  <a:pt x="19377" y="19632"/>
                </a:cubicBezTo>
                <a:lnTo>
                  <a:pt x="20077" y="20332"/>
                </a:lnTo>
                <a:lnTo>
                  <a:pt x="18316" y="22094"/>
                </a:lnTo>
                <a:lnTo>
                  <a:pt x="17637" y="21393"/>
                </a:lnTo>
                <a:cubicBezTo>
                  <a:pt x="17488" y="21245"/>
                  <a:pt x="17296" y="21169"/>
                  <a:pt x="17103" y="21169"/>
                </a:cubicBezTo>
                <a:cubicBezTo>
                  <a:pt x="16965" y="21169"/>
                  <a:pt x="16827" y="21208"/>
                  <a:pt x="16703" y="21287"/>
                </a:cubicBezTo>
                <a:cubicBezTo>
                  <a:pt x="16024" y="21691"/>
                  <a:pt x="15302" y="22009"/>
                  <a:pt x="14517" y="22179"/>
                </a:cubicBezTo>
                <a:cubicBezTo>
                  <a:pt x="14199" y="22264"/>
                  <a:pt x="13965" y="22561"/>
                  <a:pt x="13965" y="22900"/>
                </a:cubicBezTo>
                <a:lnTo>
                  <a:pt x="13965" y="23898"/>
                </a:lnTo>
                <a:lnTo>
                  <a:pt x="11482" y="23898"/>
                </a:lnTo>
                <a:lnTo>
                  <a:pt x="11482" y="22900"/>
                </a:lnTo>
                <a:cubicBezTo>
                  <a:pt x="11482" y="22561"/>
                  <a:pt x="11248" y="22264"/>
                  <a:pt x="10909" y="22179"/>
                </a:cubicBezTo>
                <a:cubicBezTo>
                  <a:pt x="10145" y="22009"/>
                  <a:pt x="9402" y="21691"/>
                  <a:pt x="8723" y="21287"/>
                </a:cubicBezTo>
                <a:cubicBezTo>
                  <a:pt x="8599" y="21208"/>
                  <a:pt x="8460" y="21169"/>
                  <a:pt x="8324" y="21169"/>
                </a:cubicBezTo>
                <a:cubicBezTo>
                  <a:pt x="8133" y="21169"/>
                  <a:pt x="7946" y="21245"/>
                  <a:pt x="7810" y="21393"/>
                </a:cubicBezTo>
                <a:lnTo>
                  <a:pt x="7110" y="22094"/>
                </a:lnTo>
                <a:lnTo>
                  <a:pt x="5348" y="20332"/>
                </a:lnTo>
                <a:lnTo>
                  <a:pt x="6049" y="19632"/>
                </a:lnTo>
                <a:cubicBezTo>
                  <a:pt x="6303" y="19398"/>
                  <a:pt x="6346" y="19016"/>
                  <a:pt x="6155" y="18719"/>
                </a:cubicBezTo>
                <a:cubicBezTo>
                  <a:pt x="5752" y="18040"/>
                  <a:pt x="5455" y="17319"/>
                  <a:pt x="5264" y="16533"/>
                </a:cubicBezTo>
                <a:cubicBezTo>
                  <a:pt x="5179" y="16215"/>
                  <a:pt x="4882" y="15960"/>
                  <a:pt x="4542" y="15960"/>
                </a:cubicBezTo>
                <a:lnTo>
                  <a:pt x="3544" y="15960"/>
                </a:lnTo>
                <a:lnTo>
                  <a:pt x="3544" y="14369"/>
                </a:lnTo>
                <a:lnTo>
                  <a:pt x="6537" y="14369"/>
                </a:lnTo>
                <a:lnTo>
                  <a:pt x="6537" y="14729"/>
                </a:lnTo>
                <a:cubicBezTo>
                  <a:pt x="6601" y="18104"/>
                  <a:pt x="9360" y="20799"/>
                  <a:pt x="12734" y="20799"/>
                </a:cubicBezTo>
                <a:cubicBezTo>
                  <a:pt x="16109" y="20799"/>
                  <a:pt x="18846" y="18104"/>
                  <a:pt x="18931" y="14729"/>
                </a:cubicBezTo>
                <a:lnTo>
                  <a:pt x="18931" y="14369"/>
                </a:lnTo>
                <a:close/>
                <a:moveTo>
                  <a:pt x="12724" y="0"/>
                </a:moveTo>
                <a:cubicBezTo>
                  <a:pt x="11641" y="0"/>
                  <a:pt x="10559" y="404"/>
                  <a:pt x="9720" y="1210"/>
                </a:cubicBezTo>
                <a:cubicBezTo>
                  <a:pt x="9529" y="1401"/>
                  <a:pt x="9466" y="1656"/>
                  <a:pt x="9529" y="1911"/>
                </a:cubicBezTo>
                <a:lnTo>
                  <a:pt x="9529" y="1995"/>
                </a:lnTo>
                <a:cubicBezTo>
                  <a:pt x="5985" y="3184"/>
                  <a:pt x="3353" y="6219"/>
                  <a:pt x="2717" y="9912"/>
                </a:cubicBezTo>
                <a:lnTo>
                  <a:pt x="2271" y="9912"/>
                </a:lnTo>
                <a:cubicBezTo>
                  <a:pt x="1083" y="9933"/>
                  <a:pt x="106" y="10867"/>
                  <a:pt x="43" y="12055"/>
                </a:cubicBezTo>
                <a:cubicBezTo>
                  <a:pt x="0" y="13223"/>
                  <a:pt x="870" y="14241"/>
                  <a:pt x="2059" y="14369"/>
                </a:cubicBezTo>
                <a:lnTo>
                  <a:pt x="2059" y="16703"/>
                </a:lnTo>
                <a:cubicBezTo>
                  <a:pt x="2059" y="17106"/>
                  <a:pt x="2398" y="17446"/>
                  <a:pt x="2802" y="17446"/>
                </a:cubicBezTo>
                <a:lnTo>
                  <a:pt x="3969" y="17446"/>
                </a:lnTo>
                <a:cubicBezTo>
                  <a:pt x="4139" y="17977"/>
                  <a:pt x="4351" y="18486"/>
                  <a:pt x="4606" y="18974"/>
                </a:cubicBezTo>
                <a:lnTo>
                  <a:pt x="3778" y="19823"/>
                </a:lnTo>
                <a:cubicBezTo>
                  <a:pt x="3481" y="20099"/>
                  <a:pt x="3481" y="20587"/>
                  <a:pt x="3778" y="20884"/>
                </a:cubicBezTo>
                <a:lnTo>
                  <a:pt x="6579" y="23686"/>
                </a:lnTo>
                <a:cubicBezTo>
                  <a:pt x="6728" y="23834"/>
                  <a:pt x="6919" y="23908"/>
                  <a:pt x="7110" y="23908"/>
                </a:cubicBezTo>
                <a:cubicBezTo>
                  <a:pt x="7301" y="23908"/>
                  <a:pt x="7492" y="23834"/>
                  <a:pt x="7641" y="23686"/>
                </a:cubicBezTo>
                <a:lnTo>
                  <a:pt x="8468" y="22858"/>
                </a:lnTo>
                <a:cubicBezTo>
                  <a:pt x="8956" y="23113"/>
                  <a:pt x="9466" y="23325"/>
                  <a:pt x="9996" y="23495"/>
                </a:cubicBezTo>
                <a:lnTo>
                  <a:pt x="9996" y="24662"/>
                </a:lnTo>
                <a:cubicBezTo>
                  <a:pt x="9996" y="25065"/>
                  <a:pt x="10336" y="25405"/>
                  <a:pt x="10739" y="25405"/>
                </a:cubicBezTo>
                <a:lnTo>
                  <a:pt x="14729" y="25405"/>
                </a:lnTo>
                <a:cubicBezTo>
                  <a:pt x="15132" y="25405"/>
                  <a:pt x="15472" y="25065"/>
                  <a:pt x="15472" y="24662"/>
                </a:cubicBezTo>
                <a:lnTo>
                  <a:pt x="15472" y="23495"/>
                </a:lnTo>
                <a:cubicBezTo>
                  <a:pt x="16002" y="23325"/>
                  <a:pt x="16512" y="23113"/>
                  <a:pt x="17000" y="22858"/>
                </a:cubicBezTo>
                <a:lnTo>
                  <a:pt x="17828" y="23686"/>
                </a:lnTo>
                <a:cubicBezTo>
                  <a:pt x="17976" y="23823"/>
                  <a:pt x="18167" y="23892"/>
                  <a:pt x="18358" y="23892"/>
                </a:cubicBezTo>
                <a:cubicBezTo>
                  <a:pt x="18549" y="23892"/>
                  <a:pt x="18740" y="23823"/>
                  <a:pt x="18889" y="23686"/>
                </a:cubicBezTo>
                <a:lnTo>
                  <a:pt x="21690" y="20884"/>
                </a:lnTo>
                <a:cubicBezTo>
                  <a:pt x="21987" y="20587"/>
                  <a:pt x="21987" y="20099"/>
                  <a:pt x="21690" y="19823"/>
                </a:cubicBezTo>
                <a:lnTo>
                  <a:pt x="20863" y="18995"/>
                </a:lnTo>
                <a:cubicBezTo>
                  <a:pt x="21117" y="18507"/>
                  <a:pt x="21330" y="17977"/>
                  <a:pt x="21499" y="17446"/>
                </a:cubicBezTo>
                <a:lnTo>
                  <a:pt x="22667" y="17446"/>
                </a:lnTo>
                <a:cubicBezTo>
                  <a:pt x="22679" y="17447"/>
                  <a:pt x="22691" y="17447"/>
                  <a:pt x="22702" y="17447"/>
                </a:cubicBezTo>
                <a:cubicBezTo>
                  <a:pt x="23090" y="17447"/>
                  <a:pt x="23409" y="17115"/>
                  <a:pt x="23409" y="16703"/>
                </a:cubicBezTo>
                <a:lnTo>
                  <a:pt x="23409" y="14369"/>
                </a:lnTo>
                <a:cubicBezTo>
                  <a:pt x="24577" y="14262"/>
                  <a:pt x="25468" y="13244"/>
                  <a:pt x="25426" y="12055"/>
                </a:cubicBezTo>
                <a:cubicBezTo>
                  <a:pt x="25362" y="10867"/>
                  <a:pt x="24386" y="9933"/>
                  <a:pt x="23197" y="9912"/>
                </a:cubicBezTo>
                <a:lnTo>
                  <a:pt x="22730" y="9912"/>
                </a:lnTo>
                <a:cubicBezTo>
                  <a:pt x="22094" y="6219"/>
                  <a:pt x="19462" y="3184"/>
                  <a:pt x="15896" y="1995"/>
                </a:cubicBezTo>
                <a:lnTo>
                  <a:pt x="15918" y="1911"/>
                </a:lnTo>
                <a:cubicBezTo>
                  <a:pt x="15981" y="1656"/>
                  <a:pt x="15896" y="1401"/>
                  <a:pt x="15727" y="1210"/>
                </a:cubicBezTo>
                <a:cubicBezTo>
                  <a:pt x="14888" y="404"/>
                  <a:pt x="13806" y="0"/>
                  <a:pt x="12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8"/>
          <p:cNvSpPr/>
          <p:nvPr/>
        </p:nvSpPr>
        <p:spPr>
          <a:xfrm>
            <a:off x="5423693" y="1240775"/>
            <a:ext cx="110833" cy="94648"/>
          </a:xfrm>
          <a:custGeom>
            <a:avLst/>
            <a:gdLst/>
            <a:ahLst/>
            <a:cxnLst/>
            <a:rect l="l" t="t" r="r" b="b"/>
            <a:pathLst>
              <a:path w="6389" h="5456" extrusionOk="0">
                <a:moveTo>
                  <a:pt x="3655" y="1479"/>
                </a:moveTo>
                <a:cubicBezTo>
                  <a:pt x="4293" y="1479"/>
                  <a:pt x="4903" y="1972"/>
                  <a:pt x="4903" y="2718"/>
                </a:cubicBezTo>
                <a:cubicBezTo>
                  <a:pt x="4903" y="3418"/>
                  <a:pt x="4330" y="3970"/>
                  <a:pt x="3651" y="3970"/>
                </a:cubicBezTo>
                <a:cubicBezTo>
                  <a:pt x="2547" y="3970"/>
                  <a:pt x="1995" y="2633"/>
                  <a:pt x="2781" y="1847"/>
                </a:cubicBezTo>
                <a:cubicBezTo>
                  <a:pt x="3036" y="1593"/>
                  <a:pt x="3349" y="1479"/>
                  <a:pt x="3655" y="1479"/>
                </a:cubicBezTo>
                <a:close/>
                <a:moveTo>
                  <a:pt x="3651" y="1"/>
                </a:moveTo>
                <a:cubicBezTo>
                  <a:pt x="1231" y="1"/>
                  <a:pt x="0" y="2930"/>
                  <a:pt x="1720" y="4649"/>
                </a:cubicBezTo>
                <a:cubicBezTo>
                  <a:pt x="2276" y="5206"/>
                  <a:pt x="2962" y="5455"/>
                  <a:pt x="3635" y="5455"/>
                </a:cubicBezTo>
                <a:cubicBezTo>
                  <a:pt x="5040" y="5455"/>
                  <a:pt x="6389" y="4368"/>
                  <a:pt x="6389" y="2718"/>
                </a:cubicBezTo>
                <a:cubicBezTo>
                  <a:pt x="6367" y="1232"/>
                  <a:pt x="5158" y="1"/>
                  <a:pt x="3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8"/>
          <p:cNvSpPr/>
          <p:nvPr/>
        </p:nvSpPr>
        <p:spPr>
          <a:xfrm>
            <a:off x="5371408" y="1171940"/>
            <a:ext cx="231225" cy="232335"/>
          </a:xfrm>
          <a:custGeom>
            <a:avLst/>
            <a:gdLst/>
            <a:ahLst/>
            <a:cxnLst/>
            <a:rect l="l" t="t" r="r" b="b"/>
            <a:pathLst>
              <a:path w="13329" h="13393" extrusionOk="0">
                <a:moveTo>
                  <a:pt x="7386" y="1507"/>
                </a:moveTo>
                <a:lnTo>
                  <a:pt x="7386" y="1974"/>
                </a:lnTo>
                <a:cubicBezTo>
                  <a:pt x="7386" y="2314"/>
                  <a:pt x="7599" y="2589"/>
                  <a:pt x="7917" y="2696"/>
                </a:cubicBezTo>
                <a:cubicBezTo>
                  <a:pt x="8511" y="2865"/>
                  <a:pt x="9063" y="3184"/>
                  <a:pt x="9509" y="3608"/>
                </a:cubicBezTo>
                <a:cubicBezTo>
                  <a:pt x="9645" y="3732"/>
                  <a:pt x="9824" y="3798"/>
                  <a:pt x="10005" y="3798"/>
                </a:cubicBezTo>
                <a:cubicBezTo>
                  <a:pt x="10134" y="3798"/>
                  <a:pt x="10264" y="3764"/>
                  <a:pt x="10379" y="3693"/>
                </a:cubicBezTo>
                <a:lnTo>
                  <a:pt x="10803" y="3460"/>
                </a:lnTo>
                <a:lnTo>
                  <a:pt x="11546" y="4754"/>
                </a:lnTo>
                <a:lnTo>
                  <a:pt x="11143" y="4988"/>
                </a:lnTo>
                <a:cubicBezTo>
                  <a:pt x="10846" y="5157"/>
                  <a:pt x="10719" y="5476"/>
                  <a:pt x="10782" y="5794"/>
                </a:cubicBezTo>
                <a:cubicBezTo>
                  <a:pt x="10910" y="6388"/>
                  <a:pt x="10910" y="7004"/>
                  <a:pt x="10782" y="7619"/>
                </a:cubicBezTo>
                <a:cubicBezTo>
                  <a:pt x="10719" y="7938"/>
                  <a:pt x="10846" y="8256"/>
                  <a:pt x="11143" y="8405"/>
                </a:cubicBezTo>
                <a:lnTo>
                  <a:pt x="11546" y="8659"/>
                </a:lnTo>
                <a:lnTo>
                  <a:pt x="10803" y="9933"/>
                </a:lnTo>
                <a:lnTo>
                  <a:pt x="10379" y="9699"/>
                </a:lnTo>
                <a:cubicBezTo>
                  <a:pt x="10264" y="9628"/>
                  <a:pt x="10134" y="9594"/>
                  <a:pt x="10005" y="9594"/>
                </a:cubicBezTo>
                <a:cubicBezTo>
                  <a:pt x="9824" y="9594"/>
                  <a:pt x="9645" y="9661"/>
                  <a:pt x="9509" y="9784"/>
                </a:cubicBezTo>
                <a:cubicBezTo>
                  <a:pt x="9063" y="10209"/>
                  <a:pt x="8511" y="10527"/>
                  <a:pt x="7917" y="10718"/>
                </a:cubicBezTo>
                <a:cubicBezTo>
                  <a:pt x="7599" y="10803"/>
                  <a:pt x="7386" y="11100"/>
                  <a:pt x="7386" y="11418"/>
                </a:cubicBezTo>
                <a:lnTo>
                  <a:pt x="7386" y="11906"/>
                </a:lnTo>
                <a:lnTo>
                  <a:pt x="5901" y="11906"/>
                </a:lnTo>
                <a:lnTo>
                  <a:pt x="5901" y="11418"/>
                </a:lnTo>
                <a:cubicBezTo>
                  <a:pt x="5901" y="11100"/>
                  <a:pt x="5689" y="10803"/>
                  <a:pt x="5370" y="10718"/>
                </a:cubicBezTo>
                <a:cubicBezTo>
                  <a:pt x="4776" y="10527"/>
                  <a:pt x="4224" y="10209"/>
                  <a:pt x="3779" y="9805"/>
                </a:cubicBezTo>
                <a:cubicBezTo>
                  <a:pt x="3640" y="9667"/>
                  <a:pt x="3458" y="9596"/>
                  <a:pt x="3274" y="9596"/>
                </a:cubicBezTo>
                <a:cubicBezTo>
                  <a:pt x="3148" y="9596"/>
                  <a:pt x="3021" y="9630"/>
                  <a:pt x="2908" y="9699"/>
                </a:cubicBezTo>
                <a:lnTo>
                  <a:pt x="2484" y="9933"/>
                </a:lnTo>
                <a:lnTo>
                  <a:pt x="1741" y="8659"/>
                </a:lnTo>
                <a:lnTo>
                  <a:pt x="2166" y="8405"/>
                </a:lnTo>
                <a:cubicBezTo>
                  <a:pt x="2441" y="8256"/>
                  <a:pt x="2569" y="7938"/>
                  <a:pt x="2505" y="7619"/>
                </a:cubicBezTo>
                <a:cubicBezTo>
                  <a:pt x="2378" y="7004"/>
                  <a:pt x="2378" y="6388"/>
                  <a:pt x="2505" y="5794"/>
                </a:cubicBezTo>
                <a:cubicBezTo>
                  <a:pt x="2569" y="5476"/>
                  <a:pt x="2441" y="5157"/>
                  <a:pt x="2166" y="4988"/>
                </a:cubicBezTo>
                <a:lnTo>
                  <a:pt x="1741" y="4754"/>
                </a:lnTo>
                <a:lnTo>
                  <a:pt x="2484" y="3460"/>
                </a:lnTo>
                <a:lnTo>
                  <a:pt x="2908" y="3693"/>
                </a:lnTo>
                <a:cubicBezTo>
                  <a:pt x="3024" y="3764"/>
                  <a:pt x="3154" y="3798"/>
                  <a:pt x="3283" y="3798"/>
                </a:cubicBezTo>
                <a:cubicBezTo>
                  <a:pt x="3463" y="3798"/>
                  <a:pt x="3643" y="3732"/>
                  <a:pt x="3779" y="3608"/>
                </a:cubicBezTo>
                <a:cubicBezTo>
                  <a:pt x="4224" y="3184"/>
                  <a:pt x="4776" y="2865"/>
                  <a:pt x="5370" y="2696"/>
                </a:cubicBezTo>
                <a:cubicBezTo>
                  <a:pt x="5689" y="2589"/>
                  <a:pt x="5901" y="2314"/>
                  <a:pt x="5901" y="1974"/>
                </a:cubicBezTo>
                <a:lnTo>
                  <a:pt x="5901" y="1507"/>
                </a:lnTo>
                <a:close/>
                <a:moveTo>
                  <a:pt x="5179" y="0"/>
                </a:moveTo>
                <a:cubicBezTo>
                  <a:pt x="4776" y="0"/>
                  <a:pt x="4436" y="340"/>
                  <a:pt x="4436" y="743"/>
                </a:cubicBezTo>
                <a:lnTo>
                  <a:pt x="4436" y="1443"/>
                </a:lnTo>
                <a:cubicBezTo>
                  <a:pt x="4012" y="1634"/>
                  <a:pt x="3609" y="1868"/>
                  <a:pt x="3248" y="2144"/>
                </a:cubicBezTo>
                <a:lnTo>
                  <a:pt x="2632" y="1783"/>
                </a:lnTo>
                <a:cubicBezTo>
                  <a:pt x="2519" y="1726"/>
                  <a:pt x="2387" y="1689"/>
                  <a:pt x="2261" y="1689"/>
                </a:cubicBezTo>
                <a:cubicBezTo>
                  <a:pt x="2199" y="1689"/>
                  <a:pt x="2137" y="1698"/>
                  <a:pt x="2081" y="1719"/>
                </a:cubicBezTo>
                <a:cubicBezTo>
                  <a:pt x="1868" y="1762"/>
                  <a:pt x="1720" y="1889"/>
                  <a:pt x="1614" y="2059"/>
                </a:cubicBezTo>
                <a:lnTo>
                  <a:pt x="128" y="4627"/>
                </a:lnTo>
                <a:cubicBezTo>
                  <a:pt x="43" y="4797"/>
                  <a:pt x="1" y="5009"/>
                  <a:pt x="64" y="5200"/>
                </a:cubicBezTo>
                <a:cubicBezTo>
                  <a:pt x="107" y="5391"/>
                  <a:pt x="234" y="5561"/>
                  <a:pt x="404" y="5646"/>
                </a:cubicBezTo>
                <a:lnTo>
                  <a:pt x="1020" y="6006"/>
                </a:lnTo>
                <a:cubicBezTo>
                  <a:pt x="956" y="6452"/>
                  <a:pt x="956" y="6919"/>
                  <a:pt x="1020" y="7386"/>
                </a:cubicBezTo>
                <a:lnTo>
                  <a:pt x="404" y="7747"/>
                </a:lnTo>
                <a:cubicBezTo>
                  <a:pt x="234" y="7832"/>
                  <a:pt x="107" y="8001"/>
                  <a:pt x="64" y="8192"/>
                </a:cubicBezTo>
                <a:cubicBezTo>
                  <a:pt x="22" y="8383"/>
                  <a:pt x="43" y="8574"/>
                  <a:pt x="149" y="8744"/>
                </a:cubicBezTo>
                <a:lnTo>
                  <a:pt x="1635" y="11333"/>
                </a:lnTo>
                <a:cubicBezTo>
                  <a:pt x="1762" y="11560"/>
                  <a:pt x="2012" y="11692"/>
                  <a:pt x="2265" y="11692"/>
                </a:cubicBezTo>
                <a:cubicBezTo>
                  <a:pt x="2392" y="11692"/>
                  <a:pt x="2519" y="11659"/>
                  <a:pt x="2632" y="11588"/>
                </a:cubicBezTo>
                <a:lnTo>
                  <a:pt x="3248" y="11249"/>
                </a:lnTo>
                <a:cubicBezTo>
                  <a:pt x="3609" y="11524"/>
                  <a:pt x="4012" y="11758"/>
                  <a:pt x="4436" y="11949"/>
                </a:cubicBezTo>
                <a:lnTo>
                  <a:pt x="4436" y="12649"/>
                </a:lnTo>
                <a:cubicBezTo>
                  <a:pt x="4436" y="13053"/>
                  <a:pt x="4776" y="13392"/>
                  <a:pt x="5179" y="13392"/>
                </a:cubicBezTo>
                <a:lnTo>
                  <a:pt x="8151" y="13392"/>
                </a:lnTo>
                <a:cubicBezTo>
                  <a:pt x="8575" y="13392"/>
                  <a:pt x="8893" y="13053"/>
                  <a:pt x="8893" y="12649"/>
                </a:cubicBezTo>
                <a:lnTo>
                  <a:pt x="8893" y="11949"/>
                </a:lnTo>
                <a:cubicBezTo>
                  <a:pt x="9318" y="11758"/>
                  <a:pt x="9721" y="11524"/>
                  <a:pt x="10103" y="11249"/>
                </a:cubicBezTo>
                <a:lnTo>
                  <a:pt x="10697" y="11609"/>
                </a:lnTo>
                <a:cubicBezTo>
                  <a:pt x="10816" y="11672"/>
                  <a:pt x="10944" y="11703"/>
                  <a:pt x="11070" y="11703"/>
                </a:cubicBezTo>
                <a:cubicBezTo>
                  <a:pt x="11326" y="11703"/>
                  <a:pt x="11574" y="11575"/>
                  <a:pt x="11716" y="11333"/>
                </a:cubicBezTo>
                <a:lnTo>
                  <a:pt x="13202" y="8765"/>
                </a:lnTo>
                <a:cubicBezTo>
                  <a:pt x="13308" y="8596"/>
                  <a:pt x="13329" y="8383"/>
                  <a:pt x="13287" y="8192"/>
                </a:cubicBezTo>
                <a:cubicBezTo>
                  <a:pt x="13223" y="8001"/>
                  <a:pt x="13096" y="7832"/>
                  <a:pt x="12926" y="7747"/>
                </a:cubicBezTo>
                <a:lnTo>
                  <a:pt x="12332" y="7386"/>
                </a:lnTo>
                <a:cubicBezTo>
                  <a:pt x="12374" y="6919"/>
                  <a:pt x="12374" y="6452"/>
                  <a:pt x="12332" y="5985"/>
                </a:cubicBezTo>
                <a:lnTo>
                  <a:pt x="12926" y="5646"/>
                </a:lnTo>
                <a:cubicBezTo>
                  <a:pt x="13096" y="5540"/>
                  <a:pt x="13223" y="5391"/>
                  <a:pt x="13287" y="5200"/>
                </a:cubicBezTo>
                <a:cubicBezTo>
                  <a:pt x="13329" y="5009"/>
                  <a:pt x="13308" y="4797"/>
                  <a:pt x="13202" y="4627"/>
                </a:cubicBezTo>
                <a:lnTo>
                  <a:pt x="11716" y="2059"/>
                </a:lnTo>
                <a:cubicBezTo>
                  <a:pt x="11574" y="1817"/>
                  <a:pt x="11326" y="1689"/>
                  <a:pt x="11070" y="1689"/>
                </a:cubicBezTo>
                <a:cubicBezTo>
                  <a:pt x="10944" y="1689"/>
                  <a:pt x="10816" y="1720"/>
                  <a:pt x="10697" y="1783"/>
                </a:cubicBezTo>
                <a:lnTo>
                  <a:pt x="10103" y="2144"/>
                </a:lnTo>
                <a:cubicBezTo>
                  <a:pt x="9721" y="1868"/>
                  <a:pt x="9318" y="1634"/>
                  <a:pt x="8893" y="1443"/>
                </a:cubicBezTo>
                <a:lnTo>
                  <a:pt x="8893" y="743"/>
                </a:lnTo>
                <a:cubicBezTo>
                  <a:pt x="8893" y="340"/>
                  <a:pt x="8575" y="0"/>
                  <a:pt x="8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8"/>
          <p:cNvSpPr/>
          <p:nvPr/>
        </p:nvSpPr>
        <p:spPr>
          <a:xfrm>
            <a:off x="5262795" y="1120765"/>
            <a:ext cx="448450" cy="439967"/>
          </a:xfrm>
          <a:custGeom>
            <a:avLst/>
            <a:gdLst/>
            <a:ahLst/>
            <a:cxnLst/>
            <a:rect l="l" t="t" r="r" b="b"/>
            <a:pathLst>
              <a:path w="25851" h="25362" extrusionOk="0">
                <a:moveTo>
                  <a:pt x="12929" y="1465"/>
                </a:moveTo>
                <a:cubicBezTo>
                  <a:pt x="15839" y="1465"/>
                  <a:pt x="18752" y="2971"/>
                  <a:pt x="20269" y="5985"/>
                </a:cubicBezTo>
                <a:cubicBezTo>
                  <a:pt x="21691" y="8765"/>
                  <a:pt x="21394" y="12097"/>
                  <a:pt x="19505" y="14581"/>
                </a:cubicBezTo>
                <a:lnTo>
                  <a:pt x="12926" y="23367"/>
                </a:lnTo>
                <a:lnTo>
                  <a:pt x="6368" y="14581"/>
                </a:lnTo>
                <a:cubicBezTo>
                  <a:pt x="4479" y="12097"/>
                  <a:pt x="4182" y="8765"/>
                  <a:pt x="5604" y="5985"/>
                </a:cubicBezTo>
                <a:cubicBezTo>
                  <a:pt x="7111" y="2971"/>
                  <a:pt x="10018" y="1465"/>
                  <a:pt x="12929" y="1465"/>
                </a:cubicBezTo>
                <a:close/>
                <a:moveTo>
                  <a:pt x="12926" y="0"/>
                </a:moveTo>
                <a:cubicBezTo>
                  <a:pt x="7323" y="0"/>
                  <a:pt x="2866" y="4754"/>
                  <a:pt x="3248" y="10357"/>
                </a:cubicBezTo>
                <a:cubicBezTo>
                  <a:pt x="3375" y="12204"/>
                  <a:pt x="4055" y="13986"/>
                  <a:pt x="5158" y="15472"/>
                </a:cubicBezTo>
                <a:lnTo>
                  <a:pt x="11440" y="23876"/>
                </a:lnTo>
                <a:lnTo>
                  <a:pt x="977" y="23876"/>
                </a:lnTo>
                <a:cubicBezTo>
                  <a:pt x="1" y="23876"/>
                  <a:pt x="1" y="25362"/>
                  <a:pt x="977" y="25362"/>
                </a:cubicBezTo>
                <a:lnTo>
                  <a:pt x="24853" y="25362"/>
                </a:lnTo>
                <a:cubicBezTo>
                  <a:pt x="25851" y="25362"/>
                  <a:pt x="25851" y="23876"/>
                  <a:pt x="24853" y="23876"/>
                </a:cubicBezTo>
                <a:lnTo>
                  <a:pt x="14412" y="23876"/>
                </a:lnTo>
                <a:lnTo>
                  <a:pt x="20694" y="15472"/>
                </a:lnTo>
                <a:cubicBezTo>
                  <a:pt x="21818" y="13986"/>
                  <a:pt x="22476" y="12204"/>
                  <a:pt x="22604" y="10357"/>
                </a:cubicBezTo>
                <a:cubicBezTo>
                  <a:pt x="22986" y="4754"/>
                  <a:pt x="18550" y="0"/>
                  <a:pt x="1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8"/>
          <p:cNvSpPr/>
          <p:nvPr/>
        </p:nvSpPr>
        <p:spPr>
          <a:xfrm>
            <a:off x="4759874" y="4121345"/>
            <a:ext cx="128892" cy="157585"/>
          </a:xfrm>
          <a:custGeom>
            <a:avLst/>
            <a:gdLst/>
            <a:ahLst/>
            <a:cxnLst/>
            <a:rect l="l" t="t" r="r" b="b"/>
            <a:pathLst>
              <a:path w="7430" h="9084" extrusionOk="0">
                <a:moveTo>
                  <a:pt x="3715" y="1390"/>
                </a:moveTo>
                <a:cubicBezTo>
                  <a:pt x="4330" y="1390"/>
                  <a:pt x="4946" y="1804"/>
                  <a:pt x="4946" y="2632"/>
                </a:cubicBezTo>
                <a:lnTo>
                  <a:pt x="4946" y="3375"/>
                </a:lnTo>
                <a:lnTo>
                  <a:pt x="2484" y="3375"/>
                </a:lnTo>
                <a:lnTo>
                  <a:pt x="2484" y="2632"/>
                </a:lnTo>
                <a:cubicBezTo>
                  <a:pt x="2484" y="1804"/>
                  <a:pt x="3100" y="1390"/>
                  <a:pt x="3715" y="1390"/>
                </a:cubicBezTo>
                <a:close/>
                <a:moveTo>
                  <a:pt x="5689" y="4860"/>
                </a:moveTo>
                <a:cubicBezTo>
                  <a:pt x="5837" y="4860"/>
                  <a:pt x="5943" y="4967"/>
                  <a:pt x="5943" y="5115"/>
                </a:cubicBezTo>
                <a:lnTo>
                  <a:pt x="5943" y="7344"/>
                </a:lnTo>
                <a:cubicBezTo>
                  <a:pt x="5943" y="7471"/>
                  <a:pt x="5837" y="7598"/>
                  <a:pt x="5689" y="7598"/>
                </a:cubicBezTo>
                <a:lnTo>
                  <a:pt x="1741" y="7598"/>
                </a:lnTo>
                <a:cubicBezTo>
                  <a:pt x="1593" y="7598"/>
                  <a:pt x="1487" y="7471"/>
                  <a:pt x="1487" y="7344"/>
                </a:cubicBezTo>
                <a:lnTo>
                  <a:pt x="1487" y="5115"/>
                </a:lnTo>
                <a:cubicBezTo>
                  <a:pt x="1487" y="4967"/>
                  <a:pt x="1593" y="4860"/>
                  <a:pt x="1741" y="4860"/>
                </a:cubicBezTo>
                <a:close/>
                <a:moveTo>
                  <a:pt x="3715" y="0"/>
                </a:moveTo>
                <a:cubicBezTo>
                  <a:pt x="2251" y="0"/>
                  <a:pt x="1041" y="1168"/>
                  <a:pt x="998" y="2632"/>
                </a:cubicBezTo>
                <a:lnTo>
                  <a:pt x="998" y="3545"/>
                </a:lnTo>
                <a:cubicBezTo>
                  <a:pt x="383" y="3842"/>
                  <a:pt x="1" y="4436"/>
                  <a:pt x="1" y="5115"/>
                </a:cubicBezTo>
                <a:lnTo>
                  <a:pt x="1" y="7344"/>
                </a:lnTo>
                <a:cubicBezTo>
                  <a:pt x="1" y="8299"/>
                  <a:pt x="765" y="9084"/>
                  <a:pt x="1741" y="9084"/>
                </a:cubicBezTo>
                <a:lnTo>
                  <a:pt x="5689" y="9084"/>
                </a:lnTo>
                <a:cubicBezTo>
                  <a:pt x="6665" y="9084"/>
                  <a:pt x="7429" y="8299"/>
                  <a:pt x="7429" y="7344"/>
                </a:cubicBezTo>
                <a:lnTo>
                  <a:pt x="7429" y="5115"/>
                </a:lnTo>
                <a:cubicBezTo>
                  <a:pt x="7429" y="4436"/>
                  <a:pt x="7047" y="3842"/>
                  <a:pt x="6453" y="3545"/>
                </a:cubicBezTo>
                <a:lnTo>
                  <a:pt x="6453" y="2632"/>
                </a:lnTo>
                <a:cubicBezTo>
                  <a:pt x="6389" y="1168"/>
                  <a:pt x="5179" y="0"/>
                  <a:pt x="3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8"/>
          <p:cNvSpPr/>
          <p:nvPr/>
        </p:nvSpPr>
        <p:spPr>
          <a:xfrm>
            <a:off x="4604145" y="3985497"/>
            <a:ext cx="440349" cy="440713"/>
          </a:xfrm>
          <a:custGeom>
            <a:avLst/>
            <a:gdLst/>
            <a:ahLst/>
            <a:cxnLst/>
            <a:rect l="l" t="t" r="r" b="b"/>
            <a:pathLst>
              <a:path w="25384" h="25405" extrusionOk="0">
                <a:moveTo>
                  <a:pt x="13923" y="1486"/>
                </a:moveTo>
                <a:lnTo>
                  <a:pt x="13923" y="2462"/>
                </a:lnTo>
                <a:cubicBezTo>
                  <a:pt x="13923" y="2823"/>
                  <a:pt x="14178" y="3120"/>
                  <a:pt x="14538"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500" y="5645"/>
                </a:lnTo>
                <a:lnTo>
                  <a:pt x="20799" y="6346"/>
                </a:lnTo>
                <a:cubicBezTo>
                  <a:pt x="20545" y="6579"/>
                  <a:pt x="20502" y="6982"/>
                  <a:pt x="20693" y="7280"/>
                </a:cubicBezTo>
                <a:cubicBezTo>
                  <a:pt x="21436" y="8362"/>
                  <a:pt x="21945" y="9572"/>
                  <a:pt x="22179" y="10845"/>
                </a:cubicBezTo>
                <a:cubicBezTo>
                  <a:pt x="22242" y="11185"/>
                  <a:pt x="22561" y="11439"/>
                  <a:pt x="22922" y="11439"/>
                </a:cubicBezTo>
                <a:lnTo>
                  <a:pt x="23898" y="11439"/>
                </a:lnTo>
                <a:lnTo>
                  <a:pt x="23898" y="13944"/>
                </a:lnTo>
                <a:lnTo>
                  <a:pt x="22922" y="13944"/>
                </a:lnTo>
                <a:cubicBezTo>
                  <a:pt x="22908" y="13943"/>
                  <a:pt x="22894" y="13942"/>
                  <a:pt x="22880" y="13942"/>
                </a:cubicBezTo>
                <a:cubicBezTo>
                  <a:pt x="22536" y="13942"/>
                  <a:pt x="22240" y="14191"/>
                  <a:pt x="22179" y="14538"/>
                </a:cubicBezTo>
                <a:cubicBezTo>
                  <a:pt x="21945" y="15811"/>
                  <a:pt x="21436" y="17021"/>
                  <a:pt x="20693" y="18103"/>
                </a:cubicBezTo>
                <a:cubicBezTo>
                  <a:pt x="20502" y="18401"/>
                  <a:pt x="20545" y="18783"/>
                  <a:pt x="20799" y="19037"/>
                </a:cubicBezTo>
                <a:lnTo>
                  <a:pt x="21478" y="19759"/>
                </a:lnTo>
                <a:lnTo>
                  <a:pt x="19738" y="21499"/>
                </a:lnTo>
                <a:lnTo>
                  <a:pt x="19038" y="20820"/>
                </a:lnTo>
                <a:cubicBezTo>
                  <a:pt x="18889" y="20671"/>
                  <a:pt x="18698" y="20595"/>
                  <a:pt x="18505" y="20595"/>
                </a:cubicBezTo>
                <a:cubicBezTo>
                  <a:pt x="18367" y="20595"/>
                  <a:pt x="18228" y="20634"/>
                  <a:pt x="18104" y="20714"/>
                </a:cubicBezTo>
                <a:cubicBezTo>
                  <a:pt x="17022" y="21457"/>
                  <a:pt x="15812" y="21945"/>
                  <a:pt x="14538" y="22199"/>
                </a:cubicBezTo>
                <a:cubicBezTo>
                  <a:pt x="14178" y="22263"/>
                  <a:pt x="13923" y="22560"/>
                  <a:pt x="13923" y="22921"/>
                </a:cubicBezTo>
                <a:lnTo>
                  <a:pt x="13923" y="23919"/>
                </a:lnTo>
                <a:lnTo>
                  <a:pt x="11461" y="23919"/>
                </a:lnTo>
                <a:lnTo>
                  <a:pt x="11461" y="22921"/>
                </a:lnTo>
                <a:cubicBezTo>
                  <a:pt x="11461" y="22560"/>
                  <a:pt x="11206" y="22263"/>
                  <a:pt x="10846" y="22199"/>
                </a:cubicBezTo>
                <a:cubicBezTo>
                  <a:pt x="9572" y="21945"/>
                  <a:pt x="8362" y="21457"/>
                  <a:pt x="7280" y="20714"/>
                </a:cubicBezTo>
                <a:cubicBezTo>
                  <a:pt x="7156" y="20634"/>
                  <a:pt x="7018" y="20595"/>
                  <a:pt x="6881" y="20595"/>
                </a:cubicBezTo>
                <a:cubicBezTo>
                  <a:pt x="6690" y="20595"/>
                  <a:pt x="6504" y="20671"/>
                  <a:pt x="6367" y="20820"/>
                </a:cubicBezTo>
                <a:lnTo>
                  <a:pt x="5667" y="21499"/>
                </a:lnTo>
                <a:lnTo>
                  <a:pt x="3906" y="19759"/>
                </a:lnTo>
                <a:lnTo>
                  <a:pt x="4606" y="19058"/>
                </a:lnTo>
                <a:cubicBezTo>
                  <a:pt x="4861" y="18804"/>
                  <a:pt x="4882" y="18401"/>
                  <a:pt x="4691" y="18125"/>
                </a:cubicBezTo>
                <a:cubicBezTo>
                  <a:pt x="3969" y="17042"/>
                  <a:pt x="3460" y="15833"/>
                  <a:pt x="3226" y="14559"/>
                </a:cubicBezTo>
                <a:cubicBezTo>
                  <a:pt x="3142" y="14198"/>
                  <a:pt x="2844" y="13944"/>
                  <a:pt x="2484" y="13944"/>
                </a:cubicBezTo>
                <a:lnTo>
                  <a:pt x="1507" y="13944"/>
                </a:lnTo>
                <a:lnTo>
                  <a:pt x="1507" y="11461"/>
                </a:lnTo>
                <a:lnTo>
                  <a:pt x="2484" y="11461"/>
                </a:lnTo>
                <a:cubicBezTo>
                  <a:pt x="2844" y="11461"/>
                  <a:pt x="3142" y="11227"/>
                  <a:pt x="3226" y="10866"/>
                </a:cubicBezTo>
                <a:cubicBezTo>
                  <a:pt x="3460" y="9593"/>
                  <a:pt x="3948" y="8362"/>
                  <a:pt x="4670" y="7280"/>
                </a:cubicBezTo>
                <a:cubicBezTo>
                  <a:pt x="4882" y="6982"/>
                  <a:pt x="4839" y="6579"/>
                  <a:pt x="4585" y="6346"/>
                </a:cubicBezTo>
                <a:lnTo>
                  <a:pt x="3884" y="5645"/>
                </a:lnTo>
                <a:lnTo>
                  <a:pt x="5646" y="3884"/>
                </a:lnTo>
                <a:lnTo>
                  <a:pt x="6346" y="4584"/>
                </a:lnTo>
                <a:cubicBezTo>
                  <a:pt x="6491" y="4729"/>
                  <a:pt x="6677" y="4805"/>
                  <a:pt x="6864" y="4805"/>
                </a:cubicBezTo>
                <a:cubicBezTo>
                  <a:pt x="7007" y="4805"/>
                  <a:pt x="7152" y="4761"/>
                  <a:pt x="7280" y="4669"/>
                </a:cubicBezTo>
                <a:cubicBezTo>
                  <a:pt x="8362" y="3948"/>
                  <a:pt x="9572" y="3438"/>
                  <a:pt x="10846" y="3205"/>
                </a:cubicBezTo>
                <a:cubicBezTo>
                  <a:pt x="11206" y="3120"/>
                  <a:pt x="11461" y="2823"/>
                  <a:pt x="11461" y="2462"/>
                </a:cubicBezTo>
                <a:lnTo>
                  <a:pt x="11461" y="1486"/>
                </a:lnTo>
                <a:close/>
                <a:moveTo>
                  <a:pt x="10718" y="0"/>
                </a:moveTo>
                <a:cubicBezTo>
                  <a:pt x="10294" y="0"/>
                  <a:pt x="9975" y="318"/>
                  <a:pt x="9975" y="743"/>
                </a:cubicBezTo>
                <a:lnTo>
                  <a:pt x="9975" y="1868"/>
                </a:lnTo>
                <a:cubicBezTo>
                  <a:pt x="8914" y="2122"/>
                  <a:pt x="7896" y="2547"/>
                  <a:pt x="6983" y="3120"/>
                </a:cubicBezTo>
                <a:lnTo>
                  <a:pt x="6176" y="2313"/>
                </a:lnTo>
                <a:cubicBezTo>
                  <a:pt x="6028" y="2165"/>
                  <a:pt x="5837" y="2101"/>
                  <a:pt x="5646" y="2101"/>
                </a:cubicBezTo>
                <a:cubicBezTo>
                  <a:pt x="5455" y="2101"/>
                  <a:pt x="5264" y="2165"/>
                  <a:pt x="5115" y="2313"/>
                </a:cubicBezTo>
                <a:lnTo>
                  <a:pt x="2314" y="5115"/>
                </a:lnTo>
                <a:cubicBezTo>
                  <a:pt x="2017" y="5412"/>
                  <a:pt x="2017" y="5879"/>
                  <a:pt x="2314" y="6176"/>
                </a:cubicBezTo>
                <a:lnTo>
                  <a:pt x="3099" y="6982"/>
                </a:lnTo>
                <a:cubicBezTo>
                  <a:pt x="2547" y="7916"/>
                  <a:pt x="2123" y="8914"/>
                  <a:pt x="1868" y="9975"/>
                </a:cubicBezTo>
                <a:lnTo>
                  <a:pt x="743" y="9975"/>
                </a:lnTo>
                <a:cubicBezTo>
                  <a:pt x="319" y="9975"/>
                  <a:pt x="1" y="10293"/>
                  <a:pt x="1" y="10718"/>
                </a:cubicBezTo>
                <a:lnTo>
                  <a:pt x="1" y="14686"/>
                </a:lnTo>
                <a:cubicBezTo>
                  <a:pt x="1" y="15090"/>
                  <a:pt x="319" y="15429"/>
                  <a:pt x="743" y="15429"/>
                </a:cubicBezTo>
                <a:lnTo>
                  <a:pt x="1868" y="15429"/>
                </a:lnTo>
                <a:cubicBezTo>
                  <a:pt x="2123" y="16469"/>
                  <a:pt x="2547" y="17488"/>
                  <a:pt x="3120" y="18422"/>
                </a:cubicBezTo>
                <a:lnTo>
                  <a:pt x="2314" y="19228"/>
                </a:lnTo>
                <a:cubicBezTo>
                  <a:pt x="2017" y="19504"/>
                  <a:pt x="2017" y="19992"/>
                  <a:pt x="2314" y="20289"/>
                </a:cubicBezTo>
                <a:lnTo>
                  <a:pt x="5137" y="23091"/>
                </a:lnTo>
                <a:cubicBezTo>
                  <a:pt x="5264" y="23218"/>
                  <a:pt x="5455" y="23303"/>
                  <a:pt x="5667" y="23303"/>
                </a:cubicBezTo>
                <a:cubicBezTo>
                  <a:pt x="5858" y="23303"/>
                  <a:pt x="6049" y="23218"/>
                  <a:pt x="6198" y="23091"/>
                </a:cubicBezTo>
                <a:lnTo>
                  <a:pt x="6983" y="22284"/>
                </a:lnTo>
                <a:cubicBezTo>
                  <a:pt x="7917" y="22836"/>
                  <a:pt x="8914" y="23261"/>
                  <a:pt x="9975" y="23515"/>
                </a:cubicBezTo>
                <a:lnTo>
                  <a:pt x="9975" y="24661"/>
                </a:lnTo>
                <a:cubicBezTo>
                  <a:pt x="9975" y="25065"/>
                  <a:pt x="10315" y="25404"/>
                  <a:pt x="10718" y="25404"/>
                </a:cubicBezTo>
                <a:lnTo>
                  <a:pt x="14687" y="25404"/>
                </a:lnTo>
                <a:cubicBezTo>
                  <a:pt x="15090" y="25404"/>
                  <a:pt x="15430" y="25065"/>
                  <a:pt x="15430" y="24661"/>
                </a:cubicBezTo>
                <a:lnTo>
                  <a:pt x="15430" y="23515"/>
                </a:lnTo>
                <a:cubicBezTo>
                  <a:pt x="16491" y="23261"/>
                  <a:pt x="17488" y="22836"/>
                  <a:pt x="18422" y="22284"/>
                </a:cubicBezTo>
                <a:lnTo>
                  <a:pt x="19208" y="23091"/>
                </a:lnTo>
                <a:cubicBezTo>
                  <a:pt x="19356" y="23239"/>
                  <a:pt x="19552" y="23314"/>
                  <a:pt x="19746" y="23314"/>
                </a:cubicBezTo>
                <a:cubicBezTo>
                  <a:pt x="19940" y="23314"/>
                  <a:pt x="20131" y="23239"/>
                  <a:pt x="20269" y="23091"/>
                </a:cubicBezTo>
                <a:lnTo>
                  <a:pt x="23070" y="20289"/>
                </a:lnTo>
                <a:cubicBezTo>
                  <a:pt x="23367" y="19992"/>
                  <a:pt x="23367" y="19504"/>
                  <a:pt x="23070" y="19228"/>
                </a:cubicBezTo>
                <a:lnTo>
                  <a:pt x="22285" y="18422"/>
                </a:lnTo>
                <a:cubicBezTo>
                  <a:pt x="22837" y="17488"/>
                  <a:pt x="23261" y="16490"/>
                  <a:pt x="23516" y="15429"/>
                </a:cubicBezTo>
                <a:lnTo>
                  <a:pt x="24641" y="15429"/>
                </a:lnTo>
                <a:cubicBezTo>
                  <a:pt x="25065" y="15429"/>
                  <a:pt x="25384" y="15090"/>
                  <a:pt x="25384" y="14686"/>
                </a:cubicBezTo>
                <a:lnTo>
                  <a:pt x="25384" y="10718"/>
                </a:lnTo>
                <a:cubicBezTo>
                  <a:pt x="25384" y="10293"/>
                  <a:pt x="25065" y="9975"/>
                  <a:pt x="24641" y="9975"/>
                </a:cubicBezTo>
                <a:lnTo>
                  <a:pt x="23516" y="9975"/>
                </a:lnTo>
                <a:cubicBezTo>
                  <a:pt x="23240" y="8914"/>
                  <a:pt x="22837" y="7916"/>
                  <a:pt x="22285" y="6982"/>
                </a:cubicBezTo>
                <a:lnTo>
                  <a:pt x="23070" y="6176"/>
                </a:lnTo>
                <a:cubicBezTo>
                  <a:pt x="23367" y="5879"/>
                  <a:pt x="23367" y="5412"/>
                  <a:pt x="23070" y="5115"/>
                </a:cubicBezTo>
                <a:lnTo>
                  <a:pt x="20269" y="2313"/>
                </a:lnTo>
                <a:cubicBezTo>
                  <a:pt x="20120" y="2165"/>
                  <a:pt x="19929" y="2090"/>
                  <a:pt x="19738" y="2090"/>
                </a:cubicBezTo>
                <a:cubicBezTo>
                  <a:pt x="19547" y="2090"/>
                  <a:pt x="19356" y="2165"/>
                  <a:pt x="19208" y="2313"/>
                </a:cubicBezTo>
                <a:lnTo>
                  <a:pt x="18422" y="3120"/>
                </a:lnTo>
                <a:cubicBezTo>
                  <a:pt x="17488" y="2547"/>
                  <a:pt x="16470" y="2122"/>
                  <a:pt x="15430" y="1868"/>
                </a:cubicBezTo>
                <a:lnTo>
                  <a:pt x="15430" y="743"/>
                </a:lnTo>
                <a:cubicBezTo>
                  <a:pt x="15430" y="318"/>
                  <a:pt x="15090"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8"/>
          <p:cNvSpPr/>
          <p:nvPr/>
        </p:nvSpPr>
        <p:spPr>
          <a:xfrm>
            <a:off x="4645745" y="4072373"/>
            <a:ext cx="312238" cy="267134"/>
          </a:xfrm>
          <a:custGeom>
            <a:avLst/>
            <a:gdLst/>
            <a:ahLst/>
            <a:cxnLst/>
            <a:rect l="l" t="t" r="r" b="b"/>
            <a:pathLst>
              <a:path w="17999" h="15399" extrusionOk="0">
                <a:moveTo>
                  <a:pt x="10262" y="1482"/>
                </a:moveTo>
                <a:cubicBezTo>
                  <a:pt x="13443" y="1482"/>
                  <a:pt x="16491" y="3952"/>
                  <a:pt x="16491" y="7683"/>
                </a:cubicBezTo>
                <a:cubicBezTo>
                  <a:pt x="16491" y="11100"/>
                  <a:pt x="13711" y="13881"/>
                  <a:pt x="10294" y="13881"/>
                </a:cubicBezTo>
                <a:cubicBezTo>
                  <a:pt x="4776" y="13881"/>
                  <a:pt x="2017" y="7217"/>
                  <a:pt x="5922" y="3312"/>
                </a:cubicBezTo>
                <a:cubicBezTo>
                  <a:pt x="7186" y="2047"/>
                  <a:pt x="8739" y="1482"/>
                  <a:pt x="10262" y="1482"/>
                </a:cubicBezTo>
                <a:close/>
                <a:moveTo>
                  <a:pt x="10294" y="1"/>
                </a:moveTo>
                <a:cubicBezTo>
                  <a:pt x="3439" y="1"/>
                  <a:pt x="1" y="8299"/>
                  <a:pt x="4861" y="13138"/>
                </a:cubicBezTo>
                <a:cubicBezTo>
                  <a:pt x="6324" y="14615"/>
                  <a:pt x="8291" y="15399"/>
                  <a:pt x="10298" y="15399"/>
                </a:cubicBezTo>
                <a:cubicBezTo>
                  <a:pt x="11289" y="15399"/>
                  <a:pt x="12290" y="15207"/>
                  <a:pt x="13244" y="14814"/>
                </a:cubicBezTo>
                <a:cubicBezTo>
                  <a:pt x="16109" y="13605"/>
                  <a:pt x="17998" y="10803"/>
                  <a:pt x="17998" y="7705"/>
                </a:cubicBezTo>
                <a:cubicBezTo>
                  <a:pt x="17998"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8"/>
          <p:cNvSpPr/>
          <p:nvPr/>
        </p:nvSpPr>
        <p:spPr>
          <a:xfrm>
            <a:off x="4651643" y="3462504"/>
            <a:ext cx="188880" cy="180327"/>
          </a:xfrm>
          <a:custGeom>
            <a:avLst/>
            <a:gdLst/>
            <a:ahLst/>
            <a:cxnLst/>
            <a:rect l="l" t="t" r="r" b="b"/>
            <a:pathLst>
              <a:path w="10888" h="10395" extrusionOk="0">
                <a:moveTo>
                  <a:pt x="5420" y="2965"/>
                </a:moveTo>
                <a:cubicBezTo>
                  <a:pt x="6572" y="2965"/>
                  <a:pt x="7683" y="3859"/>
                  <a:pt x="7683" y="5211"/>
                </a:cubicBezTo>
                <a:cubicBezTo>
                  <a:pt x="7662" y="6442"/>
                  <a:pt x="6686" y="7418"/>
                  <a:pt x="5455" y="7439"/>
                </a:cubicBezTo>
                <a:cubicBezTo>
                  <a:pt x="3460" y="7439"/>
                  <a:pt x="2462" y="5020"/>
                  <a:pt x="3863" y="3619"/>
                </a:cubicBezTo>
                <a:cubicBezTo>
                  <a:pt x="4315" y="3167"/>
                  <a:pt x="4872" y="2965"/>
                  <a:pt x="5420" y="2965"/>
                </a:cubicBezTo>
                <a:close/>
                <a:moveTo>
                  <a:pt x="5433" y="0"/>
                </a:moveTo>
                <a:cubicBezTo>
                  <a:pt x="5062" y="0"/>
                  <a:pt x="4691" y="245"/>
                  <a:pt x="4691" y="733"/>
                </a:cubicBezTo>
                <a:lnTo>
                  <a:pt x="4691" y="1560"/>
                </a:lnTo>
                <a:cubicBezTo>
                  <a:pt x="4224" y="1645"/>
                  <a:pt x="3778" y="1836"/>
                  <a:pt x="3396" y="2091"/>
                </a:cubicBezTo>
                <a:lnTo>
                  <a:pt x="2823" y="1518"/>
                </a:lnTo>
                <a:cubicBezTo>
                  <a:pt x="2661" y="1356"/>
                  <a:pt x="2480" y="1288"/>
                  <a:pt x="2306" y="1288"/>
                </a:cubicBezTo>
                <a:cubicBezTo>
                  <a:pt x="1726" y="1288"/>
                  <a:pt x="1223" y="2040"/>
                  <a:pt x="1762" y="2579"/>
                </a:cubicBezTo>
                <a:lnTo>
                  <a:pt x="2335" y="3173"/>
                </a:lnTo>
                <a:cubicBezTo>
                  <a:pt x="2080" y="3555"/>
                  <a:pt x="1889" y="4001"/>
                  <a:pt x="1804" y="4468"/>
                </a:cubicBezTo>
                <a:lnTo>
                  <a:pt x="977" y="4468"/>
                </a:lnTo>
                <a:cubicBezTo>
                  <a:pt x="0" y="4468"/>
                  <a:pt x="0" y="5954"/>
                  <a:pt x="977" y="5954"/>
                </a:cubicBezTo>
                <a:lnTo>
                  <a:pt x="1804" y="5954"/>
                </a:lnTo>
                <a:cubicBezTo>
                  <a:pt x="1889" y="6420"/>
                  <a:pt x="2080" y="6866"/>
                  <a:pt x="2335" y="7269"/>
                </a:cubicBezTo>
                <a:lnTo>
                  <a:pt x="1762" y="7821"/>
                </a:lnTo>
                <a:cubicBezTo>
                  <a:pt x="1465" y="8118"/>
                  <a:pt x="1465" y="8606"/>
                  <a:pt x="1762" y="8882"/>
                </a:cubicBezTo>
                <a:cubicBezTo>
                  <a:pt x="1910" y="9031"/>
                  <a:pt x="2101" y="9105"/>
                  <a:pt x="2292" y="9105"/>
                </a:cubicBezTo>
                <a:cubicBezTo>
                  <a:pt x="2483" y="9105"/>
                  <a:pt x="2674" y="9031"/>
                  <a:pt x="2823" y="8882"/>
                </a:cubicBezTo>
                <a:lnTo>
                  <a:pt x="3396" y="8309"/>
                </a:lnTo>
                <a:cubicBezTo>
                  <a:pt x="3799" y="8564"/>
                  <a:pt x="4245" y="8755"/>
                  <a:pt x="4712" y="8840"/>
                </a:cubicBezTo>
                <a:lnTo>
                  <a:pt x="4712" y="9646"/>
                </a:lnTo>
                <a:cubicBezTo>
                  <a:pt x="4712" y="10145"/>
                  <a:pt x="5083" y="10395"/>
                  <a:pt x="5455" y="10395"/>
                </a:cubicBezTo>
                <a:cubicBezTo>
                  <a:pt x="5826" y="10395"/>
                  <a:pt x="6198" y="10145"/>
                  <a:pt x="6198" y="9646"/>
                </a:cubicBezTo>
                <a:lnTo>
                  <a:pt x="6198" y="8840"/>
                </a:lnTo>
                <a:cubicBezTo>
                  <a:pt x="6664" y="8755"/>
                  <a:pt x="7110" y="8564"/>
                  <a:pt x="7492" y="8309"/>
                </a:cubicBezTo>
                <a:lnTo>
                  <a:pt x="8086" y="8882"/>
                </a:lnTo>
                <a:cubicBezTo>
                  <a:pt x="8251" y="9052"/>
                  <a:pt x="8436" y="9123"/>
                  <a:pt x="8613" y="9123"/>
                </a:cubicBezTo>
                <a:cubicBezTo>
                  <a:pt x="9189" y="9123"/>
                  <a:pt x="9683" y="8373"/>
                  <a:pt x="9148" y="7821"/>
                </a:cubicBezTo>
                <a:lnTo>
                  <a:pt x="8553" y="7248"/>
                </a:lnTo>
                <a:cubicBezTo>
                  <a:pt x="8829" y="6845"/>
                  <a:pt x="9020" y="6399"/>
                  <a:pt x="9105" y="5932"/>
                </a:cubicBezTo>
                <a:lnTo>
                  <a:pt x="9912" y="5954"/>
                </a:lnTo>
                <a:cubicBezTo>
                  <a:pt x="10888" y="5954"/>
                  <a:pt x="10888" y="4468"/>
                  <a:pt x="9912" y="4468"/>
                </a:cubicBezTo>
                <a:lnTo>
                  <a:pt x="9084" y="4468"/>
                </a:lnTo>
                <a:cubicBezTo>
                  <a:pt x="8999" y="4001"/>
                  <a:pt x="8808" y="3555"/>
                  <a:pt x="8553" y="3152"/>
                </a:cubicBezTo>
                <a:lnTo>
                  <a:pt x="9126" y="2579"/>
                </a:lnTo>
                <a:cubicBezTo>
                  <a:pt x="9662" y="2027"/>
                  <a:pt x="9167" y="1277"/>
                  <a:pt x="8592" y="1277"/>
                </a:cubicBezTo>
                <a:cubicBezTo>
                  <a:pt x="8415" y="1277"/>
                  <a:pt x="8230" y="1348"/>
                  <a:pt x="8065" y="1518"/>
                </a:cubicBezTo>
                <a:lnTo>
                  <a:pt x="7492" y="2091"/>
                </a:lnTo>
                <a:cubicBezTo>
                  <a:pt x="7089" y="1836"/>
                  <a:pt x="6643" y="1645"/>
                  <a:pt x="6176" y="1560"/>
                </a:cubicBezTo>
                <a:lnTo>
                  <a:pt x="6176" y="733"/>
                </a:lnTo>
                <a:cubicBezTo>
                  <a:pt x="6176" y="245"/>
                  <a:pt x="580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8"/>
          <p:cNvSpPr/>
          <p:nvPr/>
        </p:nvSpPr>
        <p:spPr>
          <a:xfrm>
            <a:off x="4593477" y="3410774"/>
            <a:ext cx="451018" cy="440418"/>
          </a:xfrm>
          <a:custGeom>
            <a:avLst/>
            <a:gdLst/>
            <a:ahLst/>
            <a:cxnLst/>
            <a:rect l="l" t="t" r="r" b="b"/>
            <a:pathLst>
              <a:path w="25999" h="25388" extrusionOk="0">
                <a:moveTo>
                  <a:pt x="22269" y="1490"/>
                </a:moveTo>
                <a:cubicBezTo>
                  <a:pt x="23414" y="1490"/>
                  <a:pt x="24513" y="2378"/>
                  <a:pt x="24513" y="3715"/>
                </a:cubicBezTo>
                <a:cubicBezTo>
                  <a:pt x="24513" y="4946"/>
                  <a:pt x="23515" y="5943"/>
                  <a:pt x="22284" y="5943"/>
                </a:cubicBezTo>
                <a:cubicBezTo>
                  <a:pt x="20311" y="5943"/>
                  <a:pt x="19313" y="3545"/>
                  <a:pt x="20714" y="2144"/>
                </a:cubicBezTo>
                <a:cubicBezTo>
                  <a:pt x="21166" y="1692"/>
                  <a:pt x="21723" y="1490"/>
                  <a:pt x="22269" y="1490"/>
                </a:cubicBezTo>
                <a:close/>
                <a:moveTo>
                  <a:pt x="8854" y="1483"/>
                </a:moveTo>
                <a:cubicBezTo>
                  <a:pt x="10498" y="1483"/>
                  <a:pt x="12175" y="2094"/>
                  <a:pt x="13540" y="3460"/>
                </a:cubicBezTo>
                <a:cubicBezTo>
                  <a:pt x="17743" y="7662"/>
                  <a:pt x="14771" y="14878"/>
                  <a:pt x="8808" y="14878"/>
                </a:cubicBezTo>
                <a:cubicBezTo>
                  <a:pt x="5115" y="14878"/>
                  <a:pt x="2122" y="11886"/>
                  <a:pt x="2122" y="8193"/>
                </a:cubicBezTo>
                <a:cubicBezTo>
                  <a:pt x="2122" y="4158"/>
                  <a:pt x="5416" y="1483"/>
                  <a:pt x="8854" y="1483"/>
                </a:cubicBezTo>
                <a:close/>
                <a:moveTo>
                  <a:pt x="19313" y="1486"/>
                </a:moveTo>
                <a:cubicBezTo>
                  <a:pt x="18825" y="2123"/>
                  <a:pt x="18570" y="2908"/>
                  <a:pt x="18570" y="3715"/>
                </a:cubicBezTo>
                <a:cubicBezTo>
                  <a:pt x="18555" y="5923"/>
                  <a:pt x="20354" y="7443"/>
                  <a:pt x="22281" y="7443"/>
                </a:cubicBezTo>
                <a:cubicBezTo>
                  <a:pt x="23039" y="7443"/>
                  <a:pt x="23818" y="7207"/>
                  <a:pt x="24513" y="6686"/>
                </a:cubicBezTo>
                <a:lnTo>
                  <a:pt x="24513" y="20226"/>
                </a:lnTo>
                <a:cubicBezTo>
                  <a:pt x="24107" y="20018"/>
                  <a:pt x="23682" y="19922"/>
                  <a:pt x="23268" y="19922"/>
                </a:cubicBezTo>
                <a:cubicBezTo>
                  <a:pt x="21908" y="19922"/>
                  <a:pt x="20663" y="20958"/>
                  <a:pt x="20565" y="22455"/>
                </a:cubicBezTo>
                <a:lnTo>
                  <a:pt x="9678" y="16321"/>
                </a:lnTo>
                <a:cubicBezTo>
                  <a:pt x="13074" y="15939"/>
                  <a:pt x="15875" y="13520"/>
                  <a:pt x="16724" y="10230"/>
                </a:cubicBezTo>
                <a:cubicBezTo>
                  <a:pt x="17573" y="6919"/>
                  <a:pt x="16300" y="3439"/>
                  <a:pt x="13498" y="1486"/>
                </a:cubicBezTo>
                <a:close/>
                <a:moveTo>
                  <a:pt x="23272" y="21407"/>
                </a:moveTo>
                <a:cubicBezTo>
                  <a:pt x="23903" y="21407"/>
                  <a:pt x="24513" y="21900"/>
                  <a:pt x="24513" y="22646"/>
                </a:cubicBezTo>
                <a:cubicBezTo>
                  <a:pt x="24513" y="23346"/>
                  <a:pt x="23961" y="23898"/>
                  <a:pt x="23282" y="23898"/>
                </a:cubicBezTo>
                <a:cubicBezTo>
                  <a:pt x="22178" y="23898"/>
                  <a:pt x="21627" y="22561"/>
                  <a:pt x="22412" y="21776"/>
                </a:cubicBezTo>
                <a:cubicBezTo>
                  <a:pt x="22660" y="21521"/>
                  <a:pt x="22968" y="21407"/>
                  <a:pt x="23272" y="21407"/>
                </a:cubicBezTo>
                <a:close/>
                <a:moveTo>
                  <a:pt x="8808" y="1"/>
                </a:moveTo>
                <a:cubicBezTo>
                  <a:pt x="4924" y="1"/>
                  <a:pt x="1571" y="2717"/>
                  <a:pt x="785" y="6516"/>
                </a:cubicBezTo>
                <a:cubicBezTo>
                  <a:pt x="0" y="10315"/>
                  <a:pt x="1995" y="14156"/>
                  <a:pt x="5561" y="15685"/>
                </a:cubicBezTo>
                <a:lnTo>
                  <a:pt x="21436" y="24662"/>
                </a:lnTo>
                <a:cubicBezTo>
                  <a:pt x="21976" y="25163"/>
                  <a:pt x="22622" y="25388"/>
                  <a:pt x="23255" y="25388"/>
                </a:cubicBezTo>
                <a:cubicBezTo>
                  <a:pt x="24658" y="25388"/>
                  <a:pt x="25999" y="24284"/>
                  <a:pt x="25999" y="22646"/>
                </a:cubicBezTo>
                <a:lnTo>
                  <a:pt x="25999" y="3715"/>
                </a:lnTo>
                <a:cubicBezTo>
                  <a:pt x="25999" y="1677"/>
                  <a:pt x="24343" y="1"/>
                  <a:pt x="22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8"/>
          <p:cNvSpPr/>
          <p:nvPr/>
        </p:nvSpPr>
        <p:spPr>
          <a:xfrm>
            <a:off x="4962736" y="3462313"/>
            <a:ext cx="30219" cy="25952"/>
          </a:xfrm>
          <a:custGeom>
            <a:avLst/>
            <a:gdLst/>
            <a:ahLst/>
            <a:cxnLst/>
            <a:rect l="l" t="t" r="r" b="b"/>
            <a:pathLst>
              <a:path w="1742" h="1496" extrusionOk="0">
                <a:moveTo>
                  <a:pt x="998" y="1"/>
                </a:moveTo>
                <a:cubicBezTo>
                  <a:pt x="319" y="1"/>
                  <a:pt x="1" y="807"/>
                  <a:pt x="468" y="1274"/>
                </a:cubicBezTo>
                <a:cubicBezTo>
                  <a:pt x="620" y="1426"/>
                  <a:pt x="808" y="1495"/>
                  <a:pt x="993" y="1495"/>
                </a:cubicBezTo>
                <a:cubicBezTo>
                  <a:pt x="1375" y="1495"/>
                  <a:pt x="1741" y="1201"/>
                  <a:pt x="1741" y="744"/>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8"/>
          <p:cNvSpPr/>
          <p:nvPr/>
        </p:nvSpPr>
        <p:spPr>
          <a:xfrm>
            <a:off x="4728961" y="3539995"/>
            <a:ext cx="29838" cy="25588"/>
          </a:xfrm>
          <a:custGeom>
            <a:avLst/>
            <a:gdLst/>
            <a:ahLst/>
            <a:cxnLst/>
            <a:rect l="l" t="t" r="r" b="b"/>
            <a:pathLst>
              <a:path w="1720" h="1475" extrusionOk="0">
                <a:moveTo>
                  <a:pt x="998" y="1"/>
                </a:moveTo>
                <a:cubicBezTo>
                  <a:pt x="319" y="1"/>
                  <a:pt x="0" y="786"/>
                  <a:pt x="467" y="1253"/>
                </a:cubicBezTo>
                <a:cubicBezTo>
                  <a:pt x="620" y="1406"/>
                  <a:pt x="807" y="1475"/>
                  <a:pt x="990" y="1475"/>
                </a:cubicBezTo>
                <a:cubicBezTo>
                  <a:pt x="1364" y="1475"/>
                  <a:pt x="1719" y="1186"/>
                  <a:pt x="1719" y="744"/>
                </a:cubicBezTo>
                <a:cubicBezTo>
                  <a:pt x="1719"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8"/>
          <p:cNvSpPr/>
          <p:nvPr/>
        </p:nvSpPr>
        <p:spPr>
          <a:xfrm>
            <a:off x="4656795" y="2813742"/>
            <a:ext cx="318118" cy="440210"/>
          </a:xfrm>
          <a:custGeom>
            <a:avLst/>
            <a:gdLst/>
            <a:ahLst/>
            <a:cxnLst/>
            <a:rect l="l" t="t" r="r" b="b"/>
            <a:pathLst>
              <a:path w="18338" h="25376" extrusionOk="0">
                <a:moveTo>
                  <a:pt x="9657" y="1478"/>
                </a:moveTo>
                <a:cubicBezTo>
                  <a:pt x="13626" y="1478"/>
                  <a:pt x="16830" y="4704"/>
                  <a:pt x="16830" y="8673"/>
                </a:cubicBezTo>
                <a:cubicBezTo>
                  <a:pt x="16852" y="10944"/>
                  <a:pt x="15769" y="13087"/>
                  <a:pt x="13923" y="14446"/>
                </a:cubicBezTo>
                <a:lnTo>
                  <a:pt x="13944" y="14446"/>
                </a:lnTo>
                <a:cubicBezTo>
                  <a:pt x="12968" y="15125"/>
                  <a:pt x="12395" y="16228"/>
                  <a:pt x="12395" y="17417"/>
                </a:cubicBezTo>
                <a:lnTo>
                  <a:pt x="12395" y="17841"/>
                </a:lnTo>
                <a:lnTo>
                  <a:pt x="6940" y="17841"/>
                </a:lnTo>
                <a:lnTo>
                  <a:pt x="6940" y="17417"/>
                </a:lnTo>
                <a:cubicBezTo>
                  <a:pt x="6919" y="16228"/>
                  <a:pt x="6346" y="15125"/>
                  <a:pt x="5391" y="14446"/>
                </a:cubicBezTo>
                <a:cubicBezTo>
                  <a:pt x="3545" y="13087"/>
                  <a:pt x="2462" y="10944"/>
                  <a:pt x="2462" y="8673"/>
                </a:cubicBezTo>
                <a:cubicBezTo>
                  <a:pt x="2462" y="4704"/>
                  <a:pt x="5688" y="1478"/>
                  <a:pt x="9657" y="1478"/>
                </a:cubicBezTo>
                <a:close/>
                <a:moveTo>
                  <a:pt x="12395" y="19327"/>
                </a:moveTo>
                <a:lnTo>
                  <a:pt x="12395" y="20876"/>
                </a:lnTo>
                <a:lnTo>
                  <a:pt x="6940" y="20876"/>
                </a:lnTo>
                <a:lnTo>
                  <a:pt x="6940" y="19327"/>
                </a:lnTo>
                <a:close/>
                <a:moveTo>
                  <a:pt x="12395" y="22362"/>
                </a:moveTo>
                <a:lnTo>
                  <a:pt x="12395" y="23147"/>
                </a:lnTo>
                <a:cubicBezTo>
                  <a:pt x="12374" y="23550"/>
                  <a:pt x="12055" y="23890"/>
                  <a:pt x="11631" y="23890"/>
                </a:cubicBezTo>
                <a:lnTo>
                  <a:pt x="7683" y="23890"/>
                </a:lnTo>
                <a:cubicBezTo>
                  <a:pt x="7259" y="23890"/>
                  <a:pt x="6940" y="23550"/>
                  <a:pt x="6940" y="23147"/>
                </a:cubicBezTo>
                <a:lnTo>
                  <a:pt x="6940" y="22362"/>
                </a:lnTo>
                <a:close/>
                <a:moveTo>
                  <a:pt x="9658" y="1"/>
                </a:moveTo>
                <a:cubicBezTo>
                  <a:pt x="7877" y="1"/>
                  <a:pt x="6089" y="549"/>
                  <a:pt x="4563" y="1669"/>
                </a:cubicBezTo>
                <a:cubicBezTo>
                  <a:pt x="1104" y="4174"/>
                  <a:pt x="0" y="8821"/>
                  <a:pt x="1932" y="12620"/>
                </a:cubicBezTo>
                <a:cubicBezTo>
                  <a:pt x="2547" y="13809"/>
                  <a:pt x="3439" y="14828"/>
                  <a:pt x="4500" y="15634"/>
                </a:cubicBezTo>
                <a:cubicBezTo>
                  <a:pt x="5094" y="16037"/>
                  <a:pt x="5434" y="16695"/>
                  <a:pt x="5455" y="17417"/>
                </a:cubicBezTo>
                <a:lnTo>
                  <a:pt x="5455" y="17841"/>
                </a:lnTo>
                <a:lnTo>
                  <a:pt x="5200" y="17841"/>
                </a:lnTo>
                <a:cubicBezTo>
                  <a:pt x="4203" y="17841"/>
                  <a:pt x="4203" y="19327"/>
                  <a:pt x="5200" y="19327"/>
                </a:cubicBezTo>
                <a:lnTo>
                  <a:pt x="5455" y="19327"/>
                </a:lnTo>
                <a:lnTo>
                  <a:pt x="5455" y="20876"/>
                </a:lnTo>
                <a:lnTo>
                  <a:pt x="5200" y="20876"/>
                </a:lnTo>
                <a:cubicBezTo>
                  <a:pt x="4266" y="20919"/>
                  <a:pt x="4266" y="22298"/>
                  <a:pt x="5200" y="22362"/>
                </a:cubicBezTo>
                <a:lnTo>
                  <a:pt x="5455" y="22362"/>
                </a:lnTo>
                <a:lnTo>
                  <a:pt x="5455" y="23147"/>
                </a:lnTo>
                <a:cubicBezTo>
                  <a:pt x="5455" y="24378"/>
                  <a:pt x="6452" y="25375"/>
                  <a:pt x="7683" y="25375"/>
                </a:cubicBezTo>
                <a:lnTo>
                  <a:pt x="11631" y="25375"/>
                </a:lnTo>
                <a:cubicBezTo>
                  <a:pt x="12862" y="25375"/>
                  <a:pt x="13859" y="24378"/>
                  <a:pt x="13880" y="23147"/>
                </a:cubicBezTo>
                <a:lnTo>
                  <a:pt x="13880" y="22362"/>
                </a:lnTo>
                <a:lnTo>
                  <a:pt x="14114" y="22362"/>
                </a:lnTo>
                <a:cubicBezTo>
                  <a:pt x="15048" y="22298"/>
                  <a:pt x="15048" y="20919"/>
                  <a:pt x="14114" y="20876"/>
                </a:cubicBezTo>
                <a:lnTo>
                  <a:pt x="13880" y="20876"/>
                </a:lnTo>
                <a:lnTo>
                  <a:pt x="13880" y="19327"/>
                </a:lnTo>
                <a:lnTo>
                  <a:pt x="14114" y="19327"/>
                </a:lnTo>
                <a:cubicBezTo>
                  <a:pt x="15111" y="19327"/>
                  <a:pt x="15111" y="17841"/>
                  <a:pt x="14114" y="17841"/>
                </a:cubicBezTo>
                <a:lnTo>
                  <a:pt x="13880" y="17841"/>
                </a:lnTo>
                <a:lnTo>
                  <a:pt x="13880" y="17417"/>
                </a:lnTo>
                <a:cubicBezTo>
                  <a:pt x="13880" y="16695"/>
                  <a:pt x="14241" y="16037"/>
                  <a:pt x="14814" y="15634"/>
                </a:cubicBezTo>
                <a:cubicBezTo>
                  <a:pt x="17021" y="14000"/>
                  <a:pt x="18337" y="11411"/>
                  <a:pt x="18337" y="8673"/>
                </a:cubicBezTo>
                <a:cubicBezTo>
                  <a:pt x="18337" y="6359"/>
                  <a:pt x="17425" y="4152"/>
                  <a:pt x="15791" y="2539"/>
                </a:cubicBezTo>
                <a:cubicBezTo>
                  <a:pt x="14114" y="863"/>
                  <a:pt x="11892" y="1"/>
                  <a:pt x="9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8"/>
          <p:cNvSpPr/>
          <p:nvPr/>
        </p:nvSpPr>
        <p:spPr>
          <a:xfrm>
            <a:off x="4730800" y="2874164"/>
            <a:ext cx="187405" cy="180327"/>
          </a:xfrm>
          <a:custGeom>
            <a:avLst/>
            <a:gdLst/>
            <a:ahLst/>
            <a:cxnLst/>
            <a:rect l="l" t="t" r="r" b="b"/>
            <a:pathLst>
              <a:path w="10803" h="10395" extrusionOk="0">
                <a:moveTo>
                  <a:pt x="5385" y="2960"/>
                </a:moveTo>
                <a:cubicBezTo>
                  <a:pt x="6526" y="2960"/>
                  <a:pt x="7619" y="3843"/>
                  <a:pt x="7619" y="5190"/>
                </a:cubicBezTo>
                <a:cubicBezTo>
                  <a:pt x="7619" y="6421"/>
                  <a:pt x="6622" y="7418"/>
                  <a:pt x="5391" y="7418"/>
                </a:cubicBezTo>
                <a:cubicBezTo>
                  <a:pt x="3396" y="7418"/>
                  <a:pt x="2399" y="5020"/>
                  <a:pt x="3820" y="3619"/>
                </a:cubicBezTo>
                <a:cubicBezTo>
                  <a:pt x="4275" y="3164"/>
                  <a:pt x="4836" y="2960"/>
                  <a:pt x="5385" y="2960"/>
                </a:cubicBezTo>
                <a:close/>
                <a:moveTo>
                  <a:pt x="5391" y="1"/>
                </a:moveTo>
                <a:cubicBezTo>
                  <a:pt x="5020" y="1"/>
                  <a:pt x="4648" y="245"/>
                  <a:pt x="4648" y="733"/>
                </a:cubicBezTo>
                <a:lnTo>
                  <a:pt x="4648" y="1561"/>
                </a:lnTo>
                <a:cubicBezTo>
                  <a:pt x="4181" y="1646"/>
                  <a:pt x="3736" y="1837"/>
                  <a:pt x="3354" y="2112"/>
                </a:cubicBezTo>
                <a:lnTo>
                  <a:pt x="2781" y="1518"/>
                </a:lnTo>
                <a:cubicBezTo>
                  <a:pt x="2611" y="1348"/>
                  <a:pt x="2422" y="1277"/>
                  <a:pt x="2242" y="1277"/>
                </a:cubicBezTo>
                <a:cubicBezTo>
                  <a:pt x="1658" y="1277"/>
                  <a:pt x="1168" y="2028"/>
                  <a:pt x="1719" y="2579"/>
                </a:cubicBezTo>
                <a:lnTo>
                  <a:pt x="2292" y="3152"/>
                </a:lnTo>
                <a:cubicBezTo>
                  <a:pt x="2017" y="3556"/>
                  <a:pt x="1847" y="4001"/>
                  <a:pt x="1741" y="4468"/>
                </a:cubicBezTo>
                <a:lnTo>
                  <a:pt x="934" y="4468"/>
                </a:lnTo>
                <a:cubicBezTo>
                  <a:pt x="0" y="4511"/>
                  <a:pt x="0" y="5890"/>
                  <a:pt x="934" y="5954"/>
                </a:cubicBezTo>
                <a:lnTo>
                  <a:pt x="1741" y="5954"/>
                </a:lnTo>
                <a:cubicBezTo>
                  <a:pt x="1847" y="6421"/>
                  <a:pt x="2017" y="6845"/>
                  <a:pt x="2292" y="7248"/>
                </a:cubicBezTo>
                <a:lnTo>
                  <a:pt x="1719" y="7822"/>
                </a:lnTo>
                <a:cubicBezTo>
                  <a:pt x="1231" y="8288"/>
                  <a:pt x="1571" y="9095"/>
                  <a:pt x="2250" y="9095"/>
                </a:cubicBezTo>
                <a:cubicBezTo>
                  <a:pt x="2441" y="9095"/>
                  <a:pt x="2632" y="9010"/>
                  <a:pt x="2781" y="8883"/>
                </a:cubicBezTo>
                <a:lnTo>
                  <a:pt x="3354" y="8288"/>
                </a:lnTo>
                <a:cubicBezTo>
                  <a:pt x="3757" y="8543"/>
                  <a:pt x="4181" y="8734"/>
                  <a:pt x="4648" y="8819"/>
                </a:cubicBezTo>
                <a:lnTo>
                  <a:pt x="4648" y="9647"/>
                </a:lnTo>
                <a:cubicBezTo>
                  <a:pt x="4648" y="10145"/>
                  <a:pt x="5020" y="10395"/>
                  <a:pt x="5391" y="10395"/>
                </a:cubicBezTo>
                <a:cubicBezTo>
                  <a:pt x="5762" y="10395"/>
                  <a:pt x="6134" y="10145"/>
                  <a:pt x="6134" y="9647"/>
                </a:cubicBezTo>
                <a:lnTo>
                  <a:pt x="6134" y="8819"/>
                </a:lnTo>
                <a:cubicBezTo>
                  <a:pt x="6601" y="8734"/>
                  <a:pt x="7046" y="8543"/>
                  <a:pt x="7450" y="8288"/>
                </a:cubicBezTo>
                <a:lnTo>
                  <a:pt x="8023" y="8883"/>
                </a:lnTo>
                <a:cubicBezTo>
                  <a:pt x="8189" y="9044"/>
                  <a:pt x="8374" y="9112"/>
                  <a:pt x="8551" y="9112"/>
                </a:cubicBezTo>
                <a:cubicBezTo>
                  <a:pt x="9139" y="9112"/>
                  <a:pt x="9639" y="8360"/>
                  <a:pt x="9084" y="7822"/>
                </a:cubicBezTo>
                <a:lnTo>
                  <a:pt x="8511" y="7227"/>
                </a:lnTo>
                <a:cubicBezTo>
                  <a:pt x="8766" y="6824"/>
                  <a:pt x="8957" y="6400"/>
                  <a:pt x="9041" y="5933"/>
                </a:cubicBezTo>
                <a:lnTo>
                  <a:pt x="9869" y="5933"/>
                </a:lnTo>
                <a:cubicBezTo>
                  <a:pt x="10803" y="5869"/>
                  <a:pt x="10803" y="4489"/>
                  <a:pt x="9869" y="4447"/>
                </a:cubicBezTo>
                <a:lnTo>
                  <a:pt x="9041" y="4447"/>
                </a:lnTo>
                <a:cubicBezTo>
                  <a:pt x="8935" y="3980"/>
                  <a:pt x="8766" y="3534"/>
                  <a:pt x="8511" y="3152"/>
                </a:cubicBezTo>
                <a:lnTo>
                  <a:pt x="9084" y="2558"/>
                </a:lnTo>
                <a:cubicBezTo>
                  <a:pt x="9623" y="2020"/>
                  <a:pt x="9119" y="1267"/>
                  <a:pt x="8539" y="1267"/>
                </a:cubicBezTo>
                <a:cubicBezTo>
                  <a:pt x="8365" y="1267"/>
                  <a:pt x="8184" y="1335"/>
                  <a:pt x="8023" y="1497"/>
                </a:cubicBezTo>
                <a:lnTo>
                  <a:pt x="7450" y="2112"/>
                </a:lnTo>
                <a:cubicBezTo>
                  <a:pt x="7046" y="1837"/>
                  <a:pt x="6601" y="1646"/>
                  <a:pt x="6134" y="1561"/>
                </a:cubicBezTo>
                <a:lnTo>
                  <a:pt x="6134" y="733"/>
                </a:lnTo>
                <a:cubicBezTo>
                  <a:pt x="6134" y="245"/>
                  <a:pt x="5762"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8"/>
          <p:cNvSpPr/>
          <p:nvPr/>
        </p:nvSpPr>
        <p:spPr>
          <a:xfrm>
            <a:off x="4807007" y="2951308"/>
            <a:ext cx="30202" cy="25848"/>
          </a:xfrm>
          <a:custGeom>
            <a:avLst/>
            <a:gdLst/>
            <a:ahLst/>
            <a:cxnLst/>
            <a:rect l="l" t="t" r="r" b="b"/>
            <a:pathLst>
              <a:path w="1741" h="1490" extrusionOk="0">
                <a:moveTo>
                  <a:pt x="998" y="0"/>
                </a:moveTo>
                <a:cubicBezTo>
                  <a:pt x="340" y="0"/>
                  <a:pt x="1" y="806"/>
                  <a:pt x="467" y="1273"/>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8"/>
          <p:cNvSpPr/>
          <p:nvPr/>
        </p:nvSpPr>
        <p:spPr>
          <a:xfrm>
            <a:off x="4781090" y="2389752"/>
            <a:ext cx="89253" cy="171758"/>
          </a:xfrm>
          <a:custGeom>
            <a:avLst/>
            <a:gdLst/>
            <a:ahLst/>
            <a:cxnLst/>
            <a:rect l="l" t="t" r="r" b="b"/>
            <a:pathLst>
              <a:path w="5145" h="9901" extrusionOk="0">
                <a:moveTo>
                  <a:pt x="2068" y="2022"/>
                </a:moveTo>
                <a:lnTo>
                  <a:pt x="2068" y="3847"/>
                </a:lnTo>
                <a:cubicBezTo>
                  <a:pt x="1919" y="3762"/>
                  <a:pt x="1792" y="3677"/>
                  <a:pt x="1664" y="3571"/>
                </a:cubicBezTo>
                <a:cubicBezTo>
                  <a:pt x="1452" y="3380"/>
                  <a:pt x="1367" y="3083"/>
                  <a:pt x="1431" y="2807"/>
                </a:cubicBezTo>
                <a:cubicBezTo>
                  <a:pt x="1495" y="2446"/>
                  <a:pt x="1728" y="2149"/>
                  <a:pt x="2068" y="2022"/>
                </a:cubicBezTo>
                <a:close/>
                <a:moveTo>
                  <a:pt x="3044" y="5333"/>
                </a:moveTo>
                <a:lnTo>
                  <a:pt x="3150" y="5375"/>
                </a:lnTo>
                <a:cubicBezTo>
                  <a:pt x="3723" y="5545"/>
                  <a:pt x="4084" y="6118"/>
                  <a:pt x="3956" y="6691"/>
                </a:cubicBezTo>
                <a:cubicBezTo>
                  <a:pt x="3872" y="7200"/>
                  <a:pt x="3532" y="7625"/>
                  <a:pt x="3044" y="7816"/>
                </a:cubicBezTo>
                <a:lnTo>
                  <a:pt x="3044" y="5333"/>
                </a:lnTo>
                <a:close/>
                <a:moveTo>
                  <a:pt x="2558" y="0"/>
                </a:moveTo>
                <a:cubicBezTo>
                  <a:pt x="2312" y="0"/>
                  <a:pt x="2068" y="165"/>
                  <a:pt x="2068" y="494"/>
                </a:cubicBezTo>
                <a:lnTo>
                  <a:pt x="2068" y="1003"/>
                </a:lnTo>
                <a:lnTo>
                  <a:pt x="1834" y="1046"/>
                </a:lnTo>
                <a:cubicBezTo>
                  <a:pt x="1134" y="1279"/>
                  <a:pt x="603" y="1894"/>
                  <a:pt x="476" y="2637"/>
                </a:cubicBezTo>
                <a:cubicBezTo>
                  <a:pt x="327" y="3274"/>
                  <a:pt x="539" y="3932"/>
                  <a:pt x="1049" y="4378"/>
                </a:cubicBezTo>
                <a:cubicBezTo>
                  <a:pt x="1367" y="4611"/>
                  <a:pt x="1707" y="4802"/>
                  <a:pt x="2068" y="4951"/>
                </a:cubicBezTo>
                <a:lnTo>
                  <a:pt x="2068" y="7901"/>
                </a:lnTo>
                <a:cubicBezTo>
                  <a:pt x="1686" y="7858"/>
                  <a:pt x="1304" y="7710"/>
                  <a:pt x="1006" y="7497"/>
                </a:cubicBezTo>
                <a:cubicBezTo>
                  <a:pt x="909" y="7430"/>
                  <a:pt x="811" y="7401"/>
                  <a:pt x="719" y="7401"/>
                </a:cubicBezTo>
                <a:cubicBezTo>
                  <a:pt x="294" y="7401"/>
                  <a:pt x="0" y="8028"/>
                  <a:pt x="455" y="8325"/>
                </a:cubicBezTo>
                <a:cubicBezTo>
                  <a:pt x="921" y="8665"/>
                  <a:pt x="1495" y="8856"/>
                  <a:pt x="2068" y="8877"/>
                </a:cubicBezTo>
                <a:lnTo>
                  <a:pt x="2068" y="9408"/>
                </a:lnTo>
                <a:cubicBezTo>
                  <a:pt x="2068" y="9736"/>
                  <a:pt x="2317" y="9901"/>
                  <a:pt x="2566" y="9901"/>
                </a:cubicBezTo>
                <a:cubicBezTo>
                  <a:pt x="2816" y="9901"/>
                  <a:pt x="3065" y="9736"/>
                  <a:pt x="3065" y="9408"/>
                </a:cubicBezTo>
                <a:lnTo>
                  <a:pt x="3065" y="8856"/>
                </a:lnTo>
                <a:cubicBezTo>
                  <a:pt x="4041" y="8643"/>
                  <a:pt x="4784" y="7858"/>
                  <a:pt x="4954" y="6861"/>
                </a:cubicBezTo>
                <a:cubicBezTo>
                  <a:pt x="5145" y="5800"/>
                  <a:pt x="4529" y="4760"/>
                  <a:pt x="3490" y="4441"/>
                </a:cubicBezTo>
                <a:lnTo>
                  <a:pt x="3065" y="4293"/>
                </a:lnTo>
                <a:lnTo>
                  <a:pt x="3065" y="1958"/>
                </a:lnTo>
                <a:cubicBezTo>
                  <a:pt x="3256" y="1979"/>
                  <a:pt x="3447" y="2085"/>
                  <a:pt x="3617" y="2213"/>
                </a:cubicBezTo>
                <a:cubicBezTo>
                  <a:pt x="3725" y="2343"/>
                  <a:pt x="3854" y="2397"/>
                  <a:pt x="3979" y="2397"/>
                </a:cubicBezTo>
                <a:cubicBezTo>
                  <a:pt x="4344" y="2397"/>
                  <a:pt x="4676" y="1935"/>
                  <a:pt x="4360" y="1555"/>
                </a:cubicBezTo>
                <a:cubicBezTo>
                  <a:pt x="3999" y="1215"/>
                  <a:pt x="3553" y="982"/>
                  <a:pt x="3065" y="939"/>
                </a:cubicBezTo>
                <a:lnTo>
                  <a:pt x="3065" y="494"/>
                </a:lnTo>
                <a:cubicBezTo>
                  <a:pt x="3054" y="165"/>
                  <a:pt x="2805" y="0"/>
                  <a:pt x="2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8"/>
          <p:cNvSpPr/>
          <p:nvPr/>
        </p:nvSpPr>
        <p:spPr>
          <a:xfrm>
            <a:off x="4645745" y="2342341"/>
            <a:ext cx="312238" cy="266857"/>
          </a:xfrm>
          <a:custGeom>
            <a:avLst/>
            <a:gdLst/>
            <a:ahLst/>
            <a:cxnLst/>
            <a:rect l="l" t="t" r="r" b="b"/>
            <a:pathLst>
              <a:path w="17999" h="15383" extrusionOk="0">
                <a:moveTo>
                  <a:pt x="10240" y="1466"/>
                </a:moveTo>
                <a:cubicBezTo>
                  <a:pt x="13426" y="1466"/>
                  <a:pt x="16491" y="3947"/>
                  <a:pt x="16491" y="7684"/>
                </a:cubicBezTo>
                <a:cubicBezTo>
                  <a:pt x="16491" y="11101"/>
                  <a:pt x="13711" y="13881"/>
                  <a:pt x="10294" y="13881"/>
                </a:cubicBezTo>
                <a:cubicBezTo>
                  <a:pt x="4776" y="13881"/>
                  <a:pt x="2017" y="7195"/>
                  <a:pt x="5922" y="3290"/>
                </a:cubicBezTo>
                <a:cubicBezTo>
                  <a:pt x="7176" y="2030"/>
                  <a:pt x="8722" y="1466"/>
                  <a:pt x="10240" y="1466"/>
                </a:cubicBezTo>
                <a:close/>
                <a:moveTo>
                  <a:pt x="10294" y="1"/>
                </a:moveTo>
                <a:cubicBezTo>
                  <a:pt x="3439" y="1"/>
                  <a:pt x="1" y="8299"/>
                  <a:pt x="4861" y="13138"/>
                </a:cubicBezTo>
                <a:cubicBezTo>
                  <a:pt x="6332" y="14609"/>
                  <a:pt x="8294" y="15383"/>
                  <a:pt x="10288" y="15383"/>
                </a:cubicBezTo>
                <a:cubicBezTo>
                  <a:pt x="11284" y="15383"/>
                  <a:pt x="12289" y="15190"/>
                  <a:pt x="13244" y="14793"/>
                </a:cubicBezTo>
                <a:cubicBezTo>
                  <a:pt x="16130" y="13605"/>
                  <a:pt x="17998" y="10782"/>
                  <a:pt x="17998" y="7684"/>
                </a:cubicBezTo>
                <a:cubicBezTo>
                  <a:pt x="17977"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8"/>
          <p:cNvSpPr/>
          <p:nvPr/>
        </p:nvSpPr>
        <p:spPr>
          <a:xfrm>
            <a:off x="4604145" y="2255448"/>
            <a:ext cx="440349" cy="440366"/>
          </a:xfrm>
          <a:custGeom>
            <a:avLst/>
            <a:gdLst/>
            <a:ahLst/>
            <a:cxnLst/>
            <a:rect l="l" t="t" r="r" b="b"/>
            <a:pathLst>
              <a:path w="25384" h="25385" extrusionOk="0">
                <a:moveTo>
                  <a:pt x="13944" y="1487"/>
                </a:moveTo>
                <a:lnTo>
                  <a:pt x="13944" y="2463"/>
                </a:lnTo>
                <a:cubicBezTo>
                  <a:pt x="13944" y="2824"/>
                  <a:pt x="14199" y="3121"/>
                  <a:pt x="14538" y="3206"/>
                </a:cubicBezTo>
                <a:cubicBezTo>
                  <a:pt x="15833" y="3439"/>
                  <a:pt x="17043" y="3949"/>
                  <a:pt x="18104" y="4670"/>
                </a:cubicBezTo>
                <a:cubicBezTo>
                  <a:pt x="18232" y="4762"/>
                  <a:pt x="18381" y="4806"/>
                  <a:pt x="18528" y="4806"/>
                </a:cubicBezTo>
                <a:cubicBezTo>
                  <a:pt x="18722" y="4806"/>
                  <a:pt x="18914" y="4730"/>
                  <a:pt x="19059" y="4585"/>
                </a:cubicBezTo>
                <a:lnTo>
                  <a:pt x="19759" y="3885"/>
                </a:lnTo>
                <a:lnTo>
                  <a:pt x="21500" y="5647"/>
                </a:lnTo>
                <a:lnTo>
                  <a:pt x="20799" y="6347"/>
                </a:lnTo>
                <a:cubicBezTo>
                  <a:pt x="20566" y="6580"/>
                  <a:pt x="20523" y="6984"/>
                  <a:pt x="20714" y="7281"/>
                </a:cubicBezTo>
                <a:cubicBezTo>
                  <a:pt x="21457" y="8363"/>
                  <a:pt x="21945" y="9573"/>
                  <a:pt x="22200" y="10846"/>
                </a:cubicBezTo>
                <a:cubicBezTo>
                  <a:pt x="22264" y="11186"/>
                  <a:pt x="22561" y="11440"/>
                  <a:pt x="22922" y="11440"/>
                </a:cubicBezTo>
                <a:lnTo>
                  <a:pt x="23898" y="11440"/>
                </a:lnTo>
                <a:lnTo>
                  <a:pt x="23898" y="13924"/>
                </a:lnTo>
                <a:lnTo>
                  <a:pt x="22922" y="13924"/>
                </a:lnTo>
                <a:cubicBezTo>
                  <a:pt x="22561" y="13924"/>
                  <a:pt x="22242" y="14178"/>
                  <a:pt x="22179" y="14539"/>
                </a:cubicBezTo>
                <a:cubicBezTo>
                  <a:pt x="21945" y="15812"/>
                  <a:pt x="21436" y="17022"/>
                  <a:pt x="20693" y="18105"/>
                </a:cubicBezTo>
                <a:cubicBezTo>
                  <a:pt x="20502" y="18402"/>
                  <a:pt x="20545" y="18784"/>
                  <a:pt x="20799" y="19038"/>
                </a:cubicBezTo>
                <a:lnTo>
                  <a:pt x="21478" y="19739"/>
                </a:lnTo>
                <a:lnTo>
                  <a:pt x="19738" y="21479"/>
                </a:lnTo>
                <a:lnTo>
                  <a:pt x="19038" y="20800"/>
                </a:lnTo>
                <a:cubicBezTo>
                  <a:pt x="18889" y="20651"/>
                  <a:pt x="18698" y="20575"/>
                  <a:pt x="18505" y="20575"/>
                </a:cubicBezTo>
                <a:cubicBezTo>
                  <a:pt x="18367" y="20575"/>
                  <a:pt x="18228" y="20614"/>
                  <a:pt x="18104" y="20694"/>
                </a:cubicBezTo>
                <a:cubicBezTo>
                  <a:pt x="17022" y="21437"/>
                  <a:pt x="15812" y="21925"/>
                  <a:pt x="14538" y="22179"/>
                </a:cubicBezTo>
                <a:cubicBezTo>
                  <a:pt x="14178" y="22243"/>
                  <a:pt x="13923" y="22540"/>
                  <a:pt x="13923" y="22901"/>
                </a:cubicBezTo>
                <a:lnTo>
                  <a:pt x="13923" y="23898"/>
                </a:lnTo>
                <a:lnTo>
                  <a:pt x="11461" y="23898"/>
                </a:lnTo>
                <a:lnTo>
                  <a:pt x="11461" y="22922"/>
                </a:lnTo>
                <a:cubicBezTo>
                  <a:pt x="11461" y="22561"/>
                  <a:pt x="11206" y="22243"/>
                  <a:pt x="10846" y="22179"/>
                </a:cubicBezTo>
                <a:cubicBezTo>
                  <a:pt x="9572" y="21946"/>
                  <a:pt x="8362" y="21437"/>
                  <a:pt x="7280" y="20715"/>
                </a:cubicBezTo>
                <a:cubicBezTo>
                  <a:pt x="7161" y="20623"/>
                  <a:pt x="7018" y="20579"/>
                  <a:pt x="6875" y="20579"/>
                </a:cubicBezTo>
                <a:cubicBezTo>
                  <a:pt x="6687" y="20579"/>
                  <a:pt x="6500" y="20655"/>
                  <a:pt x="6367" y="20800"/>
                </a:cubicBezTo>
                <a:lnTo>
                  <a:pt x="5667" y="21479"/>
                </a:lnTo>
                <a:lnTo>
                  <a:pt x="3906" y="19739"/>
                </a:lnTo>
                <a:lnTo>
                  <a:pt x="4606" y="19038"/>
                </a:lnTo>
                <a:cubicBezTo>
                  <a:pt x="4861" y="18784"/>
                  <a:pt x="4903" y="18402"/>
                  <a:pt x="4691" y="18105"/>
                </a:cubicBezTo>
                <a:cubicBezTo>
                  <a:pt x="3969" y="17022"/>
                  <a:pt x="3460" y="15812"/>
                  <a:pt x="3226" y="14539"/>
                </a:cubicBezTo>
                <a:cubicBezTo>
                  <a:pt x="3142" y="14178"/>
                  <a:pt x="2844" y="13924"/>
                  <a:pt x="2484" y="13924"/>
                </a:cubicBezTo>
                <a:lnTo>
                  <a:pt x="1507" y="13924"/>
                </a:lnTo>
                <a:lnTo>
                  <a:pt x="1507" y="11440"/>
                </a:lnTo>
                <a:lnTo>
                  <a:pt x="2484" y="11440"/>
                </a:lnTo>
                <a:cubicBezTo>
                  <a:pt x="2844" y="11440"/>
                  <a:pt x="3142" y="11207"/>
                  <a:pt x="3226" y="10846"/>
                </a:cubicBezTo>
                <a:cubicBezTo>
                  <a:pt x="3460" y="9573"/>
                  <a:pt x="3969" y="8363"/>
                  <a:pt x="4691" y="7281"/>
                </a:cubicBezTo>
                <a:cubicBezTo>
                  <a:pt x="4903" y="6984"/>
                  <a:pt x="4861" y="6580"/>
                  <a:pt x="4606" y="6347"/>
                </a:cubicBezTo>
                <a:lnTo>
                  <a:pt x="3906" y="5647"/>
                </a:lnTo>
                <a:lnTo>
                  <a:pt x="5667" y="3885"/>
                </a:lnTo>
                <a:lnTo>
                  <a:pt x="6367" y="4585"/>
                </a:lnTo>
                <a:cubicBezTo>
                  <a:pt x="6500" y="4730"/>
                  <a:pt x="6687" y="4806"/>
                  <a:pt x="6879" y="4806"/>
                </a:cubicBezTo>
                <a:cubicBezTo>
                  <a:pt x="7025" y="4806"/>
                  <a:pt x="7173" y="4762"/>
                  <a:pt x="7301" y="4670"/>
                </a:cubicBezTo>
                <a:cubicBezTo>
                  <a:pt x="8384" y="3949"/>
                  <a:pt x="9593" y="3439"/>
                  <a:pt x="10867" y="3206"/>
                </a:cubicBezTo>
                <a:cubicBezTo>
                  <a:pt x="11206" y="3121"/>
                  <a:pt x="11461" y="2824"/>
                  <a:pt x="11461" y="2463"/>
                </a:cubicBezTo>
                <a:lnTo>
                  <a:pt x="11461" y="1487"/>
                </a:lnTo>
                <a:close/>
                <a:moveTo>
                  <a:pt x="14703" y="0"/>
                </a:moveTo>
                <a:cubicBezTo>
                  <a:pt x="14691" y="0"/>
                  <a:pt x="14678" y="1"/>
                  <a:pt x="14666" y="1"/>
                </a:cubicBezTo>
                <a:lnTo>
                  <a:pt x="10718" y="1"/>
                </a:lnTo>
                <a:cubicBezTo>
                  <a:pt x="10294" y="1"/>
                  <a:pt x="9975" y="320"/>
                  <a:pt x="9975" y="744"/>
                </a:cubicBezTo>
                <a:lnTo>
                  <a:pt x="9975" y="1869"/>
                </a:lnTo>
                <a:cubicBezTo>
                  <a:pt x="8914" y="2123"/>
                  <a:pt x="7896" y="2548"/>
                  <a:pt x="6983" y="3100"/>
                </a:cubicBezTo>
                <a:lnTo>
                  <a:pt x="6176" y="2314"/>
                </a:lnTo>
                <a:cubicBezTo>
                  <a:pt x="6028" y="2166"/>
                  <a:pt x="5837" y="2092"/>
                  <a:pt x="5646" y="2092"/>
                </a:cubicBezTo>
                <a:cubicBezTo>
                  <a:pt x="5455" y="2092"/>
                  <a:pt x="5264" y="2166"/>
                  <a:pt x="5115" y="2314"/>
                </a:cubicBezTo>
                <a:lnTo>
                  <a:pt x="2314" y="5116"/>
                </a:lnTo>
                <a:cubicBezTo>
                  <a:pt x="2017" y="5392"/>
                  <a:pt x="2017" y="5880"/>
                  <a:pt x="2314" y="6177"/>
                </a:cubicBezTo>
                <a:lnTo>
                  <a:pt x="3099" y="6962"/>
                </a:lnTo>
                <a:cubicBezTo>
                  <a:pt x="2547" y="7896"/>
                  <a:pt x="2123" y="8915"/>
                  <a:pt x="1868" y="9955"/>
                </a:cubicBezTo>
                <a:lnTo>
                  <a:pt x="743" y="9955"/>
                </a:lnTo>
                <a:cubicBezTo>
                  <a:pt x="319" y="9955"/>
                  <a:pt x="1" y="10294"/>
                  <a:pt x="1" y="10698"/>
                </a:cubicBezTo>
                <a:lnTo>
                  <a:pt x="1" y="14666"/>
                </a:lnTo>
                <a:cubicBezTo>
                  <a:pt x="1" y="15091"/>
                  <a:pt x="319" y="15409"/>
                  <a:pt x="743" y="15409"/>
                </a:cubicBezTo>
                <a:lnTo>
                  <a:pt x="1868" y="15409"/>
                </a:lnTo>
                <a:cubicBezTo>
                  <a:pt x="2144" y="16470"/>
                  <a:pt x="2547" y="17468"/>
                  <a:pt x="3120" y="18402"/>
                </a:cubicBezTo>
                <a:lnTo>
                  <a:pt x="2314" y="19208"/>
                </a:lnTo>
                <a:cubicBezTo>
                  <a:pt x="2017" y="19484"/>
                  <a:pt x="2017" y="19972"/>
                  <a:pt x="2314" y="20269"/>
                </a:cubicBezTo>
                <a:lnTo>
                  <a:pt x="5137" y="23071"/>
                </a:lnTo>
                <a:cubicBezTo>
                  <a:pt x="5274" y="23219"/>
                  <a:pt x="5466" y="23294"/>
                  <a:pt x="5659" y="23294"/>
                </a:cubicBezTo>
                <a:cubicBezTo>
                  <a:pt x="5853" y="23294"/>
                  <a:pt x="6049" y="23219"/>
                  <a:pt x="6198" y="23071"/>
                </a:cubicBezTo>
                <a:lnTo>
                  <a:pt x="6983" y="22264"/>
                </a:lnTo>
                <a:cubicBezTo>
                  <a:pt x="7917" y="22816"/>
                  <a:pt x="8914" y="23241"/>
                  <a:pt x="9975" y="23516"/>
                </a:cubicBezTo>
                <a:lnTo>
                  <a:pt x="9975" y="24641"/>
                </a:lnTo>
                <a:cubicBezTo>
                  <a:pt x="9975" y="25045"/>
                  <a:pt x="10315" y="25384"/>
                  <a:pt x="10718" y="25384"/>
                </a:cubicBezTo>
                <a:lnTo>
                  <a:pt x="14687" y="25384"/>
                </a:lnTo>
                <a:cubicBezTo>
                  <a:pt x="15090" y="25384"/>
                  <a:pt x="15430" y="25045"/>
                  <a:pt x="15430" y="24641"/>
                </a:cubicBezTo>
                <a:lnTo>
                  <a:pt x="15430" y="23516"/>
                </a:lnTo>
                <a:cubicBezTo>
                  <a:pt x="16491" y="23241"/>
                  <a:pt x="17488" y="22816"/>
                  <a:pt x="18422" y="22264"/>
                </a:cubicBezTo>
                <a:lnTo>
                  <a:pt x="19208" y="23071"/>
                </a:lnTo>
                <a:cubicBezTo>
                  <a:pt x="19356" y="23209"/>
                  <a:pt x="19552" y="23278"/>
                  <a:pt x="19746" y="23278"/>
                </a:cubicBezTo>
                <a:cubicBezTo>
                  <a:pt x="19940" y="23278"/>
                  <a:pt x="20131" y="23209"/>
                  <a:pt x="20269" y="23071"/>
                </a:cubicBezTo>
                <a:lnTo>
                  <a:pt x="23070" y="20269"/>
                </a:lnTo>
                <a:cubicBezTo>
                  <a:pt x="23367" y="19972"/>
                  <a:pt x="23367" y="19484"/>
                  <a:pt x="23070" y="19208"/>
                </a:cubicBezTo>
                <a:lnTo>
                  <a:pt x="22285" y="18402"/>
                </a:lnTo>
                <a:cubicBezTo>
                  <a:pt x="22837" y="17468"/>
                  <a:pt x="23261" y="16470"/>
                  <a:pt x="23516" y="15409"/>
                </a:cubicBezTo>
                <a:lnTo>
                  <a:pt x="24641" y="15409"/>
                </a:lnTo>
                <a:cubicBezTo>
                  <a:pt x="25065" y="15409"/>
                  <a:pt x="25384" y="15070"/>
                  <a:pt x="25384" y="14666"/>
                </a:cubicBezTo>
                <a:lnTo>
                  <a:pt x="25384" y="10719"/>
                </a:lnTo>
                <a:cubicBezTo>
                  <a:pt x="25384" y="10294"/>
                  <a:pt x="25065" y="9976"/>
                  <a:pt x="24641" y="9976"/>
                </a:cubicBezTo>
                <a:lnTo>
                  <a:pt x="24641" y="9955"/>
                </a:lnTo>
                <a:lnTo>
                  <a:pt x="23516" y="9955"/>
                </a:lnTo>
                <a:cubicBezTo>
                  <a:pt x="23240"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8" y="2314"/>
                </a:cubicBezTo>
                <a:lnTo>
                  <a:pt x="18422" y="3100"/>
                </a:lnTo>
                <a:cubicBezTo>
                  <a:pt x="17488" y="2548"/>
                  <a:pt x="16470" y="2123"/>
                  <a:pt x="15430" y="1869"/>
                </a:cubicBezTo>
                <a:lnTo>
                  <a:pt x="15430" y="744"/>
                </a:lnTo>
                <a:cubicBezTo>
                  <a:pt x="15430" y="332"/>
                  <a:pt x="15110" y="0"/>
                  <a:pt x="14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8"/>
          <p:cNvSpPr/>
          <p:nvPr/>
        </p:nvSpPr>
        <p:spPr>
          <a:xfrm>
            <a:off x="4777187" y="1926765"/>
            <a:ext cx="110469" cy="94926"/>
          </a:xfrm>
          <a:custGeom>
            <a:avLst/>
            <a:gdLst/>
            <a:ahLst/>
            <a:cxnLst/>
            <a:rect l="l" t="t" r="r" b="b"/>
            <a:pathLst>
              <a:path w="6368" h="5472" extrusionOk="0">
                <a:moveTo>
                  <a:pt x="2717" y="1503"/>
                </a:moveTo>
                <a:cubicBezTo>
                  <a:pt x="3821" y="1503"/>
                  <a:pt x="4372" y="2840"/>
                  <a:pt x="3587" y="3625"/>
                </a:cubicBezTo>
                <a:cubicBezTo>
                  <a:pt x="3343" y="3870"/>
                  <a:pt x="3039" y="3979"/>
                  <a:pt x="2740" y="3979"/>
                </a:cubicBezTo>
                <a:cubicBezTo>
                  <a:pt x="2104" y="3979"/>
                  <a:pt x="1486" y="3484"/>
                  <a:pt x="1486" y="2734"/>
                </a:cubicBezTo>
                <a:cubicBezTo>
                  <a:pt x="1486" y="2054"/>
                  <a:pt x="2038" y="1503"/>
                  <a:pt x="2717" y="1503"/>
                </a:cubicBezTo>
                <a:close/>
                <a:moveTo>
                  <a:pt x="2747" y="0"/>
                </a:moveTo>
                <a:cubicBezTo>
                  <a:pt x="1345" y="0"/>
                  <a:pt x="0" y="1094"/>
                  <a:pt x="0" y="2734"/>
                </a:cubicBezTo>
                <a:cubicBezTo>
                  <a:pt x="0" y="4240"/>
                  <a:pt x="1210" y="5471"/>
                  <a:pt x="2717" y="5471"/>
                </a:cubicBezTo>
                <a:cubicBezTo>
                  <a:pt x="5158" y="5471"/>
                  <a:pt x="6367" y="2521"/>
                  <a:pt x="4648" y="802"/>
                </a:cubicBezTo>
                <a:cubicBezTo>
                  <a:pt x="4094" y="248"/>
                  <a:pt x="3414" y="0"/>
                  <a:pt x="2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8"/>
          <p:cNvSpPr/>
          <p:nvPr/>
        </p:nvSpPr>
        <p:spPr>
          <a:xfrm>
            <a:off x="4708699" y="1858572"/>
            <a:ext cx="232717" cy="231971"/>
          </a:xfrm>
          <a:custGeom>
            <a:avLst/>
            <a:gdLst/>
            <a:ahLst/>
            <a:cxnLst/>
            <a:rect l="l" t="t" r="r" b="b"/>
            <a:pathLst>
              <a:path w="13415" h="13372" extrusionOk="0">
                <a:moveTo>
                  <a:pt x="7408" y="1465"/>
                </a:moveTo>
                <a:lnTo>
                  <a:pt x="7408" y="1953"/>
                </a:lnTo>
                <a:cubicBezTo>
                  <a:pt x="7408" y="2271"/>
                  <a:pt x="7620" y="2569"/>
                  <a:pt x="7938" y="2653"/>
                </a:cubicBezTo>
                <a:cubicBezTo>
                  <a:pt x="8533" y="2844"/>
                  <a:pt x="9084" y="3142"/>
                  <a:pt x="9530" y="3566"/>
                </a:cubicBezTo>
                <a:cubicBezTo>
                  <a:pt x="9667" y="3702"/>
                  <a:pt x="9846" y="3766"/>
                  <a:pt x="10027" y="3766"/>
                </a:cubicBezTo>
                <a:cubicBezTo>
                  <a:pt x="10156" y="3766"/>
                  <a:pt x="10286" y="3734"/>
                  <a:pt x="10400" y="3672"/>
                </a:cubicBezTo>
                <a:lnTo>
                  <a:pt x="10825" y="3417"/>
                </a:lnTo>
                <a:lnTo>
                  <a:pt x="11568" y="4712"/>
                </a:lnTo>
                <a:lnTo>
                  <a:pt x="11143" y="4946"/>
                </a:lnTo>
                <a:cubicBezTo>
                  <a:pt x="10867" y="5115"/>
                  <a:pt x="10740" y="5434"/>
                  <a:pt x="10804" y="5752"/>
                </a:cubicBezTo>
                <a:cubicBezTo>
                  <a:pt x="10931" y="6346"/>
                  <a:pt x="10931" y="6983"/>
                  <a:pt x="10804" y="7577"/>
                </a:cubicBezTo>
                <a:cubicBezTo>
                  <a:pt x="10740" y="7896"/>
                  <a:pt x="10867" y="8214"/>
                  <a:pt x="11143" y="8384"/>
                </a:cubicBezTo>
                <a:lnTo>
                  <a:pt x="11568" y="8617"/>
                </a:lnTo>
                <a:lnTo>
                  <a:pt x="10825" y="9891"/>
                </a:lnTo>
                <a:lnTo>
                  <a:pt x="10400" y="9657"/>
                </a:lnTo>
                <a:cubicBezTo>
                  <a:pt x="10288" y="9588"/>
                  <a:pt x="10161" y="9554"/>
                  <a:pt x="10034" y="9554"/>
                </a:cubicBezTo>
                <a:cubicBezTo>
                  <a:pt x="9851" y="9554"/>
                  <a:pt x="9668" y="9625"/>
                  <a:pt x="9530" y="9763"/>
                </a:cubicBezTo>
                <a:cubicBezTo>
                  <a:pt x="9084" y="10166"/>
                  <a:pt x="8533" y="10485"/>
                  <a:pt x="7938" y="10676"/>
                </a:cubicBezTo>
                <a:cubicBezTo>
                  <a:pt x="7620" y="10761"/>
                  <a:pt x="7408" y="11058"/>
                  <a:pt x="7408" y="11376"/>
                </a:cubicBezTo>
                <a:lnTo>
                  <a:pt x="7408" y="11864"/>
                </a:lnTo>
                <a:lnTo>
                  <a:pt x="5922" y="11864"/>
                </a:lnTo>
                <a:lnTo>
                  <a:pt x="5922" y="11376"/>
                </a:lnTo>
                <a:cubicBezTo>
                  <a:pt x="5922" y="11058"/>
                  <a:pt x="5710" y="10761"/>
                  <a:pt x="5392" y="10676"/>
                </a:cubicBezTo>
                <a:cubicBezTo>
                  <a:pt x="4797" y="10485"/>
                  <a:pt x="4246" y="10166"/>
                  <a:pt x="3800" y="9763"/>
                </a:cubicBezTo>
                <a:cubicBezTo>
                  <a:pt x="3662" y="9625"/>
                  <a:pt x="3479" y="9554"/>
                  <a:pt x="3296" y="9554"/>
                </a:cubicBezTo>
                <a:cubicBezTo>
                  <a:pt x="3169" y="9554"/>
                  <a:pt x="3042" y="9588"/>
                  <a:pt x="2930" y="9657"/>
                </a:cubicBezTo>
                <a:lnTo>
                  <a:pt x="2505" y="9891"/>
                </a:lnTo>
                <a:lnTo>
                  <a:pt x="1762" y="8617"/>
                </a:lnTo>
                <a:lnTo>
                  <a:pt x="2187" y="8384"/>
                </a:lnTo>
                <a:cubicBezTo>
                  <a:pt x="2463" y="8214"/>
                  <a:pt x="2590" y="7896"/>
                  <a:pt x="2526" y="7577"/>
                </a:cubicBezTo>
                <a:cubicBezTo>
                  <a:pt x="2399" y="6983"/>
                  <a:pt x="2399" y="6346"/>
                  <a:pt x="2526" y="5752"/>
                </a:cubicBezTo>
                <a:cubicBezTo>
                  <a:pt x="2590" y="5434"/>
                  <a:pt x="2463" y="5115"/>
                  <a:pt x="2187" y="4946"/>
                </a:cubicBezTo>
                <a:lnTo>
                  <a:pt x="1762" y="4712"/>
                </a:lnTo>
                <a:lnTo>
                  <a:pt x="2505" y="3417"/>
                </a:lnTo>
                <a:lnTo>
                  <a:pt x="2930" y="3672"/>
                </a:lnTo>
                <a:cubicBezTo>
                  <a:pt x="3044" y="3734"/>
                  <a:pt x="3174" y="3766"/>
                  <a:pt x="3303" y="3766"/>
                </a:cubicBezTo>
                <a:cubicBezTo>
                  <a:pt x="3484" y="3766"/>
                  <a:pt x="3664" y="3702"/>
                  <a:pt x="3800" y="3566"/>
                </a:cubicBezTo>
                <a:cubicBezTo>
                  <a:pt x="4246" y="3142"/>
                  <a:pt x="4797" y="2844"/>
                  <a:pt x="5392" y="2653"/>
                </a:cubicBezTo>
                <a:cubicBezTo>
                  <a:pt x="5710" y="2569"/>
                  <a:pt x="5922" y="2271"/>
                  <a:pt x="5922" y="1953"/>
                </a:cubicBezTo>
                <a:lnTo>
                  <a:pt x="5922" y="1465"/>
                </a:lnTo>
                <a:close/>
                <a:moveTo>
                  <a:pt x="5179" y="1"/>
                </a:moveTo>
                <a:cubicBezTo>
                  <a:pt x="4776" y="1"/>
                  <a:pt x="4437" y="319"/>
                  <a:pt x="4437" y="743"/>
                </a:cubicBezTo>
                <a:lnTo>
                  <a:pt x="4437" y="1422"/>
                </a:lnTo>
                <a:cubicBezTo>
                  <a:pt x="4012" y="1613"/>
                  <a:pt x="3609" y="1847"/>
                  <a:pt x="3248" y="2123"/>
                </a:cubicBezTo>
                <a:lnTo>
                  <a:pt x="2633" y="1762"/>
                </a:lnTo>
                <a:cubicBezTo>
                  <a:pt x="2514" y="1692"/>
                  <a:pt x="2386" y="1659"/>
                  <a:pt x="2260" y="1659"/>
                </a:cubicBezTo>
                <a:cubicBezTo>
                  <a:pt x="2003" y="1659"/>
                  <a:pt x="1756" y="1796"/>
                  <a:pt x="1614" y="2038"/>
                </a:cubicBezTo>
                <a:lnTo>
                  <a:pt x="128" y="4606"/>
                </a:lnTo>
                <a:cubicBezTo>
                  <a:pt x="22" y="4776"/>
                  <a:pt x="1" y="4988"/>
                  <a:pt x="65" y="5179"/>
                </a:cubicBezTo>
                <a:cubicBezTo>
                  <a:pt x="107" y="5370"/>
                  <a:pt x="234" y="5519"/>
                  <a:pt x="404" y="5625"/>
                </a:cubicBezTo>
                <a:lnTo>
                  <a:pt x="998" y="5985"/>
                </a:lnTo>
                <a:cubicBezTo>
                  <a:pt x="956" y="6431"/>
                  <a:pt x="956" y="6898"/>
                  <a:pt x="998" y="7365"/>
                </a:cubicBezTo>
                <a:lnTo>
                  <a:pt x="404" y="7705"/>
                </a:lnTo>
                <a:cubicBezTo>
                  <a:pt x="234" y="7811"/>
                  <a:pt x="107" y="7980"/>
                  <a:pt x="65" y="8150"/>
                </a:cubicBezTo>
                <a:cubicBezTo>
                  <a:pt x="1" y="8341"/>
                  <a:pt x="22" y="8553"/>
                  <a:pt x="128" y="8723"/>
                </a:cubicBezTo>
                <a:lnTo>
                  <a:pt x="1614" y="11291"/>
                </a:lnTo>
                <a:cubicBezTo>
                  <a:pt x="1720" y="11461"/>
                  <a:pt x="1869" y="11588"/>
                  <a:pt x="2060" y="11652"/>
                </a:cubicBezTo>
                <a:cubicBezTo>
                  <a:pt x="2120" y="11666"/>
                  <a:pt x="2183" y="11673"/>
                  <a:pt x="2245" y="11673"/>
                </a:cubicBezTo>
                <a:cubicBezTo>
                  <a:pt x="2381" y="11673"/>
                  <a:pt x="2517" y="11640"/>
                  <a:pt x="2633" y="11567"/>
                </a:cubicBezTo>
                <a:lnTo>
                  <a:pt x="3248" y="11228"/>
                </a:lnTo>
                <a:cubicBezTo>
                  <a:pt x="3609" y="11504"/>
                  <a:pt x="4012" y="11737"/>
                  <a:pt x="4437" y="11907"/>
                </a:cubicBezTo>
                <a:lnTo>
                  <a:pt x="4437" y="12628"/>
                </a:lnTo>
                <a:cubicBezTo>
                  <a:pt x="4437" y="13032"/>
                  <a:pt x="4776" y="13371"/>
                  <a:pt x="5179" y="13371"/>
                </a:cubicBezTo>
                <a:lnTo>
                  <a:pt x="8151" y="13371"/>
                </a:lnTo>
                <a:cubicBezTo>
                  <a:pt x="8554" y="13371"/>
                  <a:pt x="8893" y="13032"/>
                  <a:pt x="8893" y="12628"/>
                </a:cubicBezTo>
                <a:lnTo>
                  <a:pt x="8893" y="11928"/>
                </a:lnTo>
                <a:cubicBezTo>
                  <a:pt x="9318" y="11737"/>
                  <a:pt x="9721" y="11504"/>
                  <a:pt x="10082" y="11228"/>
                </a:cubicBezTo>
                <a:lnTo>
                  <a:pt x="10697" y="11588"/>
                </a:lnTo>
                <a:cubicBezTo>
                  <a:pt x="10811" y="11645"/>
                  <a:pt x="10943" y="11683"/>
                  <a:pt x="11075" y="11683"/>
                </a:cubicBezTo>
                <a:cubicBezTo>
                  <a:pt x="11141" y="11683"/>
                  <a:pt x="11207" y="11673"/>
                  <a:pt x="11270" y="11652"/>
                </a:cubicBezTo>
                <a:cubicBezTo>
                  <a:pt x="11461" y="11610"/>
                  <a:pt x="11610" y="11482"/>
                  <a:pt x="11716" y="11313"/>
                </a:cubicBezTo>
                <a:lnTo>
                  <a:pt x="13202" y="8744"/>
                </a:lnTo>
                <a:cubicBezTo>
                  <a:pt x="13308" y="8575"/>
                  <a:pt x="13329" y="8362"/>
                  <a:pt x="13287" y="8171"/>
                </a:cubicBezTo>
                <a:cubicBezTo>
                  <a:pt x="13223" y="7980"/>
                  <a:pt x="13096" y="7832"/>
                  <a:pt x="12926" y="7726"/>
                </a:cubicBezTo>
                <a:lnTo>
                  <a:pt x="12332" y="7365"/>
                </a:lnTo>
                <a:cubicBezTo>
                  <a:pt x="12374" y="6919"/>
                  <a:pt x="12374" y="6452"/>
                  <a:pt x="12332" y="5985"/>
                </a:cubicBezTo>
                <a:lnTo>
                  <a:pt x="12926" y="5646"/>
                </a:lnTo>
                <a:cubicBezTo>
                  <a:pt x="13287" y="5434"/>
                  <a:pt x="13414" y="4967"/>
                  <a:pt x="13202" y="4627"/>
                </a:cubicBezTo>
                <a:lnTo>
                  <a:pt x="11716" y="2038"/>
                </a:lnTo>
                <a:cubicBezTo>
                  <a:pt x="11575" y="1812"/>
                  <a:pt x="11320" y="1680"/>
                  <a:pt x="11065" y="1680"/>
                </a:cubicBezTo>
                <a:cubicBezTo>
                  <a:pt x="10938" y="1680"/>
                  <a:pt x="10811" y="1713"/>
                  <a:pt x="10697" y="1783"/>
                </a:cubicBezTo>
                <a:lnTo>
                  <a:pt x="10082" y="2123"/>
                </a:lnTo>
                <a:cubicBezTo>
                  <a:pt x="9721" y="1847"/>
                  <a:pt x="9318" y="1613"/>
                  <a:pt x="8893" y="1444"/>
                </a:cubicBezTo>
                <a:lnTo>
                  <a:pt x="8893" y="743"/>
                </a:lnTo>
                <a:cubicBezTo>
                  <a:pt x="8893" y="319"/>
                  <a:pt x="8554" y="1"/>
                  <a:pt x="8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8"/>
          <p:cNvSpPr/>
          <p:nvPr/>
        </p:nvSpPr>
        <p:spPr>
          <a:xfrm>
            <a:off x="4589435" y="1701733"/>
            <a:ext cx="459483" cy="440384"/>
          </a:xfrm>
          <a:custGeom>
            <a:avLst/>
            <a:gdLst/>
            <a:ahLst/>
            <a:cxnLst/>
            <a:rect l="l" t="t" r="r" b="b"/>
            <a:pathLst>
              <a:path w="26487" h="25386" extrusionOk="0">
                <a:moveTo>
                  <a:pt x="7831" y="1486"/>
                </a:moveTo>
                <a:lnTo>
                  <a:pt x="7831" y="4054"/>
                </a:lnTo>
                <a:lnTo>
                  <a:pt x="5857" y="5200"/>
                </a:lnTo>
                <a:lnTo>
                  <a:pt x="5857" y="1486"/>
                </a:lnTo>
                <a:close/>
                <a:moveTo>
                  <a:pt x="13543" y="2584"/>
                </a:moveTo>
                <a:cubicBezTo>
                  <a:pt x="13673" y="2584"/>
                  <a:pt x="13805" y="2622"/>
                  <a:pt x="13922" y="2696"/>
                </a:cubicBezTo>
                <a:lnTo>
                  <a:pt x="24321" y="8702"/>
                </a:lnTo>
                <a:cubicBezTo>
                  <a:pt x="24491" y="8808"/>
                  <a:pt x="24619" y="8978"/>
                  <a:pt x="24661" y="9169"/>
                </a:cubicBezTo>
                <a:cubicBezTo>
                  <a:pt x="24725" y="9360"/>
                  <a:pt x="24682" y="9551"/>
                  <a:pt x="24597" y="9721"/>
                </a:cubicBezTo>
                <a:cubicBezTo>
                  <a:pt x="24455" y="9963"/>
                  <a:pt x="24208" y="10090"/>
                  <a:pt x="23951" y="10090"/>
                </a:cubicBezTo>
                <a:cubicBezTo>
                  <a:pt x="23825" y="10090"/>
                  <a:pt x="23697" y="10059"/>
                  <a:pt x="23579" y="9997"/>
                </a:cubicBezTo>
                <a:lnTo>
                  <a:pt x="13922" y="4394"/>
                </a:lnTo>
                <a:cubicBezTo>
                  <a:pt x="13795" y="4330"/>
                  <a:pt x="13667" y="4288"/>
                  <a:pt x="13540" y="4288"/>
                </a:cubicBezTo>
                <a:cubicBezTo>
                  <a:pt x="13413" y="4288"/>
                  <a:pt x="13285" y="4330"/>
                  <a:pt x="13158" y="4394"/>
                </a:cubicBezTo>
                <a:lnTo>
                  <a:pt x="3501" y="9997"/>
                </a:lnTo>
                <a:cubicBezTo>
                  <a:pt x="3369" y="10073"/>
                  <a:pt x="3239" y="10106"/>
                  <a:pt x="3118" y="10106"/>
                </a:cubicBezTo>
                <a:cubicBezTo>
                  <a:pt x="2459" y="10106"/>
                  <a:pt x="2042" y="9132"/>
                  <a:pt x="2759" y="8702"/>
                </a:cubicBezTo>
                <a:lnTo>
                  <a:pt x="13179" y="2696"/>
                </a:lnTo>
                <a:cubicBezTo>
                  <a:pt x="13285" y="2622"/>
                  <a:pt x="13413" y="2584"/>
                  <a:pt x="13543" y="2584"/>
                </a:cubicBezTo>
                <a:close/>
                <a:moveTo>
                  <a:pt x="13540" y="5900"/>
                </a:moveTo>
                <a:lnTo>
                  <a:pt x="22220" y="10930"/>
                </a:lnTo>
                <a:lnTo>
                  <a:pt x="22220" y="23898"/>
                </a:lnTo>
                <a:lnTo>
                  <a:pt x="4860" y="23898"/>
                </a:lnTo>
                <a:lnTo>
                  <a:pt x="4860" y="10930"/>
                </a:lnTo>
                <a:lnTo>
                  <a:pt x="13540" y="5900"/>
                </a:lnTo>
                <a:close/>
                <a:moveTo>
                  <a:pt x="4117" y="0"/>
                </a:moveTo>
                <a:cubicBezTo>
                  <a:pt x="3183" y="64"/>
                  <a:pt x="3183" y="1422"/>
                  <a:pt x="4117" y="1486"/>
                </a:cubicBezTo>
                <a:lnTo>
                  <a:pt x="4372" y="1486"/>
                </a:lnTo>
                <a:lnTo>
                  <a:pt x="4372" y="6049"/>
                </a:lnTo>
                <a:lnTo>
                  <a:pt x="2016" y="7429"/>
                </a:lnTo>
                <a:cubicBezTo>
                  <a:pt x="0" y="8569"/>
                  <a:pt x="895" y="11584"/>
                  <a:pt x="3088" y="11584"/>
                </a:cubicBezTo>
                <a:cubicBezTo>
                  <a:pt x="3181" y="11584"/>
                  <a:pt x="3276" y="11578"/>
                  <a:pt x="3374" y="11567"/>
                </a:cubicBezTo>
                <a:lnTo>
                  <a:pt x="3374" y="23898"/>
                </a:lnTo>
                <a:lnTo>
                  <a:pt x="1591" y="23898"/>
                </a:lnTo>
                <a:cubicBezTo>
                  <a:pt x="1571" y="23897"/>
                  <a:pt x="1551" y="23896"/>
                  <a:pt x="1532" y="23896"/>
                </a:cubicBezTo>
                <a:cubicBezTo>
                  <a:pt x="571" y="23896"/>
                  <a:pt x="571" y="25385"/>
                  <a:pt x="1532" y="25385"/>
                </a:cubicBezTo>
                <a:cubicBezTo>
                  <a:pt x="1551" y="25385"/>
                  <a:pt x="1571" y="25385"/>
                  <a:pt x="1591" y="25383"/>
                </a:cubicBezTo>
                <a:lnTo>
                  <a:pt x="25467" y="25383"/>
                </a:lnTo>
                <a:cubicBezTo>
                  <a:pt x="26401" y="25320"/>
                  <a:pt x="26401" y="23940"/>
                  <a:pt x="25467" y="23898"/>
                </a:cubicBezTo>
                <a:lnTo>
                  <a:pt x="23706" y="23898"/>
                </a:lnTo>
                <a:lnTo>
                  <a:pt x="23706" y="11567"/>
                </a:lnTo>
                <a:cubicBezTo>
                  <a:pt x="23791" y="11567"/>
                  <a:pt x="23855" y="11588"/>
                  <a:pt x="23939" y="11588"/>
                </a:cubicBezTo>
                <a:cubicBezTo>
                  <a:pt x="24746" y="11588"/>
                  <a:pt x="25489" y="11164"/>
                  <a:pt x="25871" y="10463"/>
                </a:cubicBezTo>
                <a:cubicBezTo>
                  <a:pt x="26486" y="9402"/>
                  <a:pt x="26125" y="8044"/>
                  <a:pt x="25064" y="7429"/>
                </a:cubicBezTo>
                <a:lnTo>
                  <a:pt x="14644" y="1401"/>
                </a:lnTo>
                <a:cubicBezTo>
                  <a:pt x="14304" y="1200"/>
                  <a:pt x="13922" y="1099"/>
                  <a:pt x="13537" y="1099"/>
                </a:cubicBezTo>
                <a:cubicBezTo>
                  <a:pt x="13153" y="1099"/>
                  <a:pt x="12765" y="1200"/>
                  <a:pt x="12415" y="1401"/>
                </a:cubicBezTo>
                <a:lnTo>
                  <a:pt x="9338" y="3184"/>
                </a:lnTo>
                <a:lnTo>
                  <a:pt x="9338" y="1486"/>
                </a:lnTo>
                <a:lnTo>
                  <a:pt x="9571" y="1486"/>
                </a:lnTo>
                <a:cubicBezTo>
                  <a:pt x="10505" y="1422"/>
                  <a:pt x="10505" y="64"/>
                  <a:pt x="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8"/>
          <p:cNvSpPr/>
          <p:nvPr/>
        </p:nvSpPr>
        <p:spPr>
          <a:xfrm>
            <a:off x="4674091" y="1189982"/>
            <a:ext cx="300823" cy="301170"/>
          </a:xfrm>
          <a:custGeom>
            <a:avLst/>
            <a:gdLst/>
            <a:ahLst/>
            <a:cxnLst/>
            <a:rect l="l" t="t" r="r" b="b"/>
            <a:pathLst>
              <a:path w="17341" h="17361" extrusionOk="0">
                <a:moveTo>
                  <a:pt x="9403" y="1486"/>
                </a:moveTo>
                <a:lnTo>
                  <a:pt x="9403" y="2165"/>
                </a:lnTo>
                <a:cubicBezTo>
                  <a:pt x="9403" y="2505"/>
                  <a:pt x="9636" y="2802"/>
                  <a:pt x="9976" y="2887"/>
                </a:cubicBezTo>
                <a:cubicBezTo>
                  <a:pt x="10634" y="3035"/>
                  <a:pt x="11249" y="3290"/>
                  <a:pt x="11822" y="3651"/>
                </a:cubicBezTo>
                <a:cubicBezTo>
                  <a:pt x="11946" y="3730"/>
                  <a:pt x="12085" y="3769"/>
                  <a:pt x="12221" y="3769"/>
                </a:cubicBezTo>
                <a:cubicBezTo>
                  <a:pt x="12412" y="3769"/>
                  <a:pt x="12599" y="3693"/>
                  <a:pt x="12735" y="3544"/>
                </a:cubicBezTo>
                <a:lnTo>
                  <a:pt x="13223" y="3078"/>
                </a:lnTo>
                <a:lnTo>
                  <a:pt x="14284" y="4139"/>
                </a:lnTo>
                <a:lnTo>
                  <a:pt x="13817" y="4606"/>
                </a:lnTo>
                <a:cubicBezTo>
                  <a:pt x="13563" y="4860"/>
                  <a:pt x="13520" y="5242"/>
                  <a:pt x="13711" y="5539"/>
                </a:cubicBezTo>
                <a:cubicBezTo>
                  <a:pt x="14051" y="6091"/>
                  <a:pt x="14327" y="6707"/>
                  <a:pt x="14475" y="7365"/>
                </a:cubicBezTo>
                <a:cubicBezTo>
                  <a:pt x="14539" y="7704"/>
                  <a:pt x="14836" y="7916"/>
                  <a:pt x="15176" y="7938"/>
                </a:cubicBezTo>
                <a:lnTo>
                  <a:pt x="15855" y="7938"/>
                </a:lnTo>
                <a:lnTo>
                  <a:pt x="15855" y="9423"/>
                </a:lnTo>
                <a:lnTo>
                  <a:pt x="15197" y="9423"/>
                </a:lnTo>
                <a:cubicBezTo>
                  <a:pt x="15183" y="9422"/>
                  <a:pt x="15169" y="9422"/>
                  <a:pt x="15155" y="9422"/>
                </a:cubicBezTo>
                <a:cubicBezTo>
                  <a:pt x="14813" y="9422"/>
                  <a:pt x="14536" y="9670"/>
                  <a:pt x="14454" y="9996"/>
                </a:cubicBezTo>
                <a:cubicBezTo>
                  <a:pt x="14305" y="10633"/>
                  <a:pt x="14051" y="11270"/>
                  <a:pt x="13690" y="11822"/>
                </a:cubicBezTo>
                <a:cubicBezTo>
                  <a:pt x="13499" y="12119"/>
                  <a:pt x="13541" y="12501"/>
                  <a:pt x="13796" y="12755"/>
                </a:cubicBezTo>
                <a:lnTo>
                  <a:pt x="14263" y="13243"/>
                </a:lnTo>
                <a:lnTo>
                  <a:pt x="13202" y="14305"/>
                </a:lnTo>
                <a:lnTo>
                  <a:pt x="12735" y="13816"/>
                </a:lnTo>
                <a:cubicBezTo>
                  <a:pt x="12584" y="13678"/>
                  <a:pt x="12389" y="13607"/>
                  <a:pt x="12193" y="13607"/>
                </a:cubicBezTo>
                <a:cubicBezTo>
                  <a:pt x="12058" y="13607"/>
                  <a:pt x="11922" y="13641"/>
                  <a:pt x="11801" y="13710"/>
                </a:cubicBezTo>
                <a:cubicBezTo>
                  <a:pt x="11249" y="14071"/>
                  <a:pt x="10613" y="14326"/>
                  <a:pt x="9976" y="14474"/>
                </a:cubicBezTo>
                <a:cubicBezTo>
                  <a:pt x="9636" y="14559"/>
                  <a:pt x="9382" y="14856"/>
                  <a:pt x="9382" y="15217"/>
                </a:cubicBezTo>
                <a:lnTo>
                  <a:pt x="9382" y="15875"/>
                </a:lnTo>
                <a:lnTo>
                  <a:pt x="7896" y="15875"/>
                </a:lnTo>
                <a:lnTo>
                  <a:pt x="7896" y="15196"/>
                </a:lnTo>
                <a:cubicBezTo>
                  <a:pt x="7896" y="14856"/>
                  <a:pt x="7663" y="14538"/>
                  <a:pt x="7323" y="14474"/>
                </a:cubicBezTo>
                <a:cubicBezTo>
                  <a:pt x="6686" y="14326"/>
                  <a:pt x="6071" y="14071"/>
                  <a:pt x="5519" y="13710"/>
                </a:cubicBezTo>
                <a:cubicBezTo>
                  <a:pt x="5395" y="13631"/>
                  <a:pt x="5256" y="13592"/>
                  <a:pt x="5118" y="13592"/>
                </a:cubicBezTo>
                <a:cubicBezTo>
                  <a:pt x="4925" y="13592"/>
                  <a:pt x="4734" y="13668"/>
                  <a:pt x="4585" y="13816"/>
                </a:cubicBezTo>
                <a:lnTo>
                  <a:pt x="4097" y="14305"/>
                </a:lnTo>
                <a:lnTo>
                  <a:pt x="3036" y="13243"/>
                </a:lnTo>
                <a:lnTo>
                  <a:pt x="3524" y="12755"/>
                </a:lnTo>
                <a:cubicBezTo>
                  <a:pt x="3757" y="12522"/>
                  <a:pt x="3800" y="12140"/>
                  <a:pt x="3630" y="11843"/>
                </a:cubicBezTo>
                <a:cubicBezTo>
                  <a:pt x="3269" y="11270"/>
                  <a:pt x="3015" y="10654"/>
                  <a:pt x="2866" y="9996"/>
                </a:cubicBezTo>
                <a:cubicBezTo>
                  <a:pt x="2781" y="9657"/>
                  <a:pt x="2484" y="9423"/>
                  <a:pt x="2123" y="9423"/>
                </a:cubicBezTo>
                <a:lnTo>
                  <a:pt x="1465" y="9423"/>
                </a:lnTo>
                <a:lnTo>
                  <a:pt x="1465" y="7938"/>
                </a:lnTo>
                <a:lnTo>
                  <a:pt x="2123" y="7938"/>
                </a:lnTo>
                <a:cubicBezTo>
                  <a:pt x="2484" y="7938"/>
                  <a:pt x="2781" y="7683"/>
                  <a:pt x="2866" y="7365"/>
                </a:cubicBezTo>
                <a:cubicBezTo>
                  <a:pt x="3015" y="6707"/>
                  <a:pt x="3269" y="6091"/>
                  <a:pt x="3630" y="5518"/>
                </a:cubicBezTo>
                <a:cubicBezTo>
                  <a:pt x="3800" y="5221"/>
                  <a:pt x="3757" y="4839"/>
                  <a:pt x="3524" y="4606"/>
                </a:cubicBezTo>
                <a:lnTo>
                  <a:pt x="3036" y="4117"/>
                </a:lnTo>
                <a:lnTo>
                  <a:pt x="4097" y="3056"/>
                </a:lnTo>
                <a:lnTo>
                  <a:pt x="4585" y="3523"/>
                </a:lnTo>
                <a:cubicBezTo>
                  <a:pt x="4721" y="3672"/>
                  <a:pt x="4908" y="3748"/>
                  <a:pt x="5099" y="3748"/>
                </a:cubicBezTo>
                <a:cubicBezTo>
                  <a:pt x="5235" y="3748"/>
                  <a:pt x="5374" y="3709"/>
                  <a:pt x="5498" y="3629"/>
                </a:cubicBezTo>
                <a:cubicBezTo>
                  <a:pt x="6071" y="3290"/>
                  <a:pt x="6686" y="3035"/>
                  <a:pt x="7344" y="2887"/>
                </a:cubicBezTo>
                <a:cubicBezTo>
                  <a:pt x="7684" y="2802"/>
                  <a:pt x="7917" y="2505"/>
                  <a:pt x="7917" y="2165"/>
                </a:cubicBezTo>
                <a:lnTo>
                  <a:pt x="7917" y="1486"/>
                </a:lnTo>
                <a:close/>
                <a:moveTo>
                  <a:pt x="7174" y="0"/>
                </a:moveTo>
                <a:cubicBezTo>
                  <a:pt x="6771" y="0"/>
                  <a:pt x="6432" y="340"/>
                  <a:pt x="6432" y="743"/>
                </a:cubicBezTo>
                <a:lnTo>
                  <a:pt x="6432" y="1592"/>
                </a:lnTo>
                <a:cubicBezTo>
                  <a:pt x="6007" y="1719"/>
                  <a:pt x="5604" y="1889"/>
                  <a:pt x="5222" y="2101"/>
                </a:cubicBezTo>
                <a:lnTo>
                  <a:pt x="4628" y="1507"/>
                </a:lnTo>
                <a:cubicBezTo>
                  <a:pt x="4500" y="1358"/>
                  <a:pt x="4288" y="1274"/>
                  <a:pt x="4097" y="1274"/>
                </a:cubicBezTo>
                <a:cubicBezTo>
                  <a:pt x="3906" y="1274"/>
                  <a:pt x="3715" y="1358"/>
                  <a:pt x="3566" y="1507"/>
                </a:cubicBezTo>
                <a:lnTo>
                  <a:pt x="1465" y="3608"/>
                </a:lnTo>
                <a:cubicBezTo>
                  <a:pt x="1168" y="3884"/>
                  <a:pt x="1168" y="4372"/>
                  <a:pt x="1465" y="4669"/>
                </a:cubicBezTo>
                <a:lnTo>
                  <a:pt x="2060" y="5264"/>
                </a:lnTo>
                <a:cubicBezTo>
                  <a:pt x="1869" y="5646"/>
                  <a:pt x="1699" y="6049"/>
                  <a:pt x="1571" y="6452"/>
                </a:cubicBezTo>
                <a:lnTo>
                  <a:pt x="744" y="6452"/>
                </a:lnTo>
                <a:cubicBezTo>
                  <a:pt x="319" y="6452"/>
                  <a:pt x="1" y="6792"/>
                  <a:pt x="1" y="7195"/>
                </a:cubicBezTo>
                <a:lnTo>
                  <a:pt x="1" y="10166"/>
                </a:lnTo>
                <a:cubicBezTo>
                  <a:pt x="1" y="10569"/>
                  <a:pt x="319" y="10909"/>
                  <a:pt x="744" y="10909"/>
                </a:cubicBezTo>
                <a:lnTo>
                  <a:pt x="1571" y="10909"/>
                </a:lnTo>
                <a:cubicBezTo>
                  <a:pt x="1699" y="11312"/>
                  <a:pt x="1869" y="11715"/>
                  <a:pt x="2081" y="12119"/>
                </a:cubicBezTo>
                <a:lnTo>
                  <a:pt x="1465" y="12713"/>
                </a:lnTo>
                <a:cubicBezTo>
                  <a:pt x="1189" y="12989"/>
                  <a:pt x="1189" y="13477"/>
                  <a:pt x="1465" y="13774"/>
                </a:cubicBezTo>
                <a:lnTo>
                  <a:pt x="3588" y="15875"/>
                </a:lnTo>
                <a:cubicBezTo>
                  <a:pt x="3715" y="16002"/>
                  <a:pt x="3906" y="16087"/>
                  <a:pt x="4118" y="16087"/>
                </a:cubicBezTo>
                <a:cubicBezTo>
                  <a:pt x="4309" y="16087"/>
                  <a:pt x="4500" y="16002"/>
                  <a:pt x="4649" y="15875"/>
                </a:cubicBezTo>
                <a:lnTo>
                  <a:pt x="5243" y="15281"/>
                </a:lnTo>
                <a:cubicBezTo>
                  <a:pt x="5625" y="15472"/>
                  <a:pt x="6028" y="15642"/>
                  <a:pt x="6432" y="15769"/>
                </a:cubicBezTo>
                <a:lnTo>
                  <a:pt x="6432" y="16618"/>
                </a:lnTo>
                <a:cubicBezTo>
                  <a:pt x="6432" y="17021"/>
                  <a:pt x="6771" y="17361"/>
                  <a:pt x="7174" y="17361"/>
                </a:cubicBezTo>
                <a:lnTo>
                  <a:pt x="10167" y="17361"/>
                </a:lnTo>
                <a:cubicBezTo>
                  <a:pt x="10570" y="17361"/>
                  <a:pt x="10910" y="17021"/>
                  <a:pt x="10910" y="16618"/>
                </a:cubicBezTo>
                <a:lnTo>
                  <a:pt x="10910" y="15769"/>
                </a:lnTo>
                <a:cubicBezTo>
                  <a:pt x="11313" y="15642"/>
                  <a:pt x="11716" y="15472"/>
                  <a:pt x="12098" y="15260"/>
                </a:cubicBezTo>
                <a:lnTo>
                  <a:pt x="12692" y="15854"/>
                </a:lnTo>
                <a:cubicBezTo>
                  <a:pt x="12841" y="16002"/>
                  <a:pt x="13037" y="16077"/>
                  <a:pt x="13231" y="16077"/>
                </a:cubicBezTo>
                <a:cubicBezTo>
                  <a:pt x="13425" y="16077"/>
                  <a:pt x="13616" y="16002"/>
                  <a:pt x="13754" y="15854"/>
                </a:cubicBezTo>
                <a:lnTo>
                  <a:pt x="15855" y="13774"/>
                </a:lnTo>
                <a:cubicBezTo>
                  <a:pt x="16152" y="13477"/>
                  <a:pt x="16152" y="12989"/>
                  <a:pt x="15855" y="12713"/>
                </a:cubicBezTo>
                <a:lnTo>
                  <a:pt x="15239" y="12119"/>
                </a:lnTo>
                <a:cubicBezTo>
                  <a:pt x="15451" y="11715"/>
                  <a:pt x="15621" y="11312"/>
                  <a:pt x="15749" y="10909"/>
                </a:cubicBezTo>
                <a:lnTo>
                  <a:pt x="16598" y="10909"/>
                </a:lnTo>
                <a:cubicBezTo>
                  <a:pt x="17001" y="10909"/>
                  <a:pt x="17340" y="10569"/>
                  <a:pt x="17340" y="10166"/>
                </a:cubicBezTo>
                <a:lnTo>
                  <a:pt x="17340" y="7195"/>
                </a:lnTo>
                <a:cubicBezTo>
                  <a:pt x="17340" y="6770"/>
                  <a:pt x="17001" y="6452"/>
                  <a:pt x="16598" y="6452"/>
                </a:cubicBezTo>
                <a:lnTo>
                  <a:pt x="15749" y="6452"/>
                </a:lnTo>
                <a:cubicBezTo>
                  <a:pt x="15621" y="6028"/>
                  <a:pt x="15451" y="5624"/>
                  <a:pt x="15239" y="5242"/>
                </a:cubicBezTo>
                <a:lnTo>
                  <a:pt x="15855" y="4648"/>
                </a:lnTo>
                <a:cubicBezTo>
                  <a:pt x="16152" y="4351"/>
                  <a:pt x="16152" y="3884"/>
                  <a:pt x="15855" y="3587"/>
                </a:cubicBezTo>
                <a:lnTo>
                  <a:pt x="13732" y="1486"/>
                </a:lnTo>
                <a:cubicBezTo>
                  <a:pt x="13584" y="1337"/>
                  <a:pt x="13393" y="1263"/>
                  <a:pt x="13202" y="1263"/>
                </a:cubicBezTo>
                <a:cubicBezTo>
                  <a:pt x="13011" y="1263"/>
                  <a:pt x="12820" y="1337"/>
                  <a:pt x="12671" y="1486"/>
                </a:cubicBezTo>
                <a:lnTo>
                  <a:pt x="12098" y="2101"/>
                </a:lnTo>
                <a:cubicBezTo>
                  <a:pt x="11716" y="1889"/>
                  <a:pt x="11313" y="1719"/>
                  <a:pt x="10888" y="1592"/>
                </a:cubicBezTo>
                <a:lnTo>
                  <a:pt x="10888" y="743"/>
                </a:lnTo>
                <a:cubicBezTo>
                  <a:pt x="10888" y="340"/>
                  <a:pt x="10549" y="0"/>
                  <a:pt x="10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8"/>
          <p:cNvSpPr/>
          <p:nvPr/>
        </p:nvSpPr>
        <p:spPr>
          <a:xfrm>
            <a:off x="4714961" y="1258817"/>
            <a:ext cx="191100" cy="163708"/>
          </a:xfrm>
          <a:custGeom>
            <a:avLst/>
            <a:gdLst/>
            <a:ahLst/>
            <a:cxnLst/>
            <a:rect l="l" t="t" r="r" b="b"/>
            <a:pathLst>
              <a:path w="11016" h="9437" extrusionOk="0">
                <a:moveTo>
                  <a:pt x="6273" y="1476"/>
                </a:moveTo>
                <a:cubicBezTo>
                  <a:pt x="7936" y="1476"/>
                  <a:pt x="9530" y="2759"/>
                  <a:pt x="9530" y="4712"/>
                </a:cubicBezTo>
                <a:cubicBezTo>
                  <a:pt x="9530" y="6495"/>
                  <a:pt x="8087" y="7938"/>
                  <a:pt x="6304" y="7938"/>
                </a:cubicBezTo>
                <a:cubicBezTo>
                  <a:pt x="3439" y="7938"/>
                  <a:pt x="1974" y="4458"/>
                  <a:pt x="4012" y="2420"/>
                </a:cubicBezTo>
                <a:cubicBezTo>
                  <a:pt x="4670" y="1769"/>
                  <a:pt x="5480" y="1476"/>
                  <a:pt x="6273" y="1476"/>
                </a:cubicBezTo>
                <a:close/>
                <a:moveTo>
                  <a:pt x="6304" y="1"/>
                </a:moveTo>
                <a:cubicBezTo>
                  <a:pt x="2102" y="1"/>
                  <a:pt x="1" y="5073"/>
                  <a:pt x="2972" y="8045"/>
                </a:cubicBezTo>
                <a:cubicBezTo>
                  <a:pt x="3933" y="9006"/>
                  <a:pt x="5115" y="9436"/>
                  <a:pt x="6273" y="9436"/>
                </a:cubicBezTo>
                <a:cubicBezTo>
                  <a:pt x="8695" y="9436"/>
                  <a:pt x="11016" y="7555"/>
                  <a:pt x="11016" y="4712"/>
                </a:cubicBezTo>
                <a:cubicBezTo>
                  <a:pt x="11016"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8"/>
          <p:cNvSpPr/>
          <p:nvPr/>
        </p:nvSpPr>
        <p:spPr>
          <a:xfrm>
            <a:off x="4724589" y="1120401"/>
            <a:ext cx="334269" cy="379598"/>
          </a:xfrm>
          <a:custGeom>
            <a:avLst/>
            <a:gdLst/>
            <a:ahLst/>
            <a:cxnLst/>
            <a:rect l="l" t="t" r="r" b="b"/>
            <a:pathLst>
              <a:path w="19269" h="21882" extrusionOk="0">
                <a:moveTo>
                  <a:pt x="5749" y="0"/>
                </a:moveTo>
                <a:cubicBezTo>
                  <a:pt x="4051" y="0"/>
                  <a:pt x="2375" y="340"/>
                  <a:pt x="804" y="997"/>
                </a:cubicBezTo>
                <a:cubicBezTo>
                  <a:pt x="1" y="1334"/>
                  <a:pt x="365" y="2443"/>
                  <a:pt x="1086" y="2443"/>
                </a:cubicBezTo>
                <a:cubicBezTo>
                  <a:pt x="1184" y="2443"/>
                  <a:pt x="1289" y="2423"/>
                  <a:pt x="1398" y="2377"/>
                </a:cubicBezTo>
                <a:cubicBezTo>
                  <a:pt x="2808" y="1777"/>
                  <a:pt x="4287" y="1487"/>
                  <a:pt x="5752" y="1487"/>
                </a:cubicBezTo>
                <a:cubicBezTo>
                  <a:pt x="9051" y="1487"/>
                  <a:pt x="12275" y="2956"/>
                  <a:pt x="14451" y="5645"/>
                </a:cubicBezTo>
                <a:cubicBezTo>
                  <a:pt x="17592" y="9529"/>
                  <a:pt x="17783" y="15005"/>
                  <a:pt x="14939" y="19101"/>
                </a:cubicBezTo>
                <a:cubicBezTo>
                  <a:pt x="14897" y="18645"/>
                  <a:pt x="14547" y="18421"/>
                  <a:pt x="14196" y="18421"/>
                </a:cubicBezTo>
                <a:cubicBezTo>
                  <a:pt x="13830" y="18421"/>
                  <a:pt x="13464" y="18666"/>
                  <a:pt x="13453" y="19143"/>
                </a:cubicBezTo>
                <a:lnTo>
                  <a:pt x="13453" y="21138"/>
                </a:lnTo>
                <a:cubicBezTo>
                  <a:pt x="13453" y="21542"/>
                  <a:pt x="13793" y="21881"/>
                  <a:pt x="14196" y="21881"/>
                </a:cubicBezTo>
                <a:lnTo>
                  <a:pt x="16170" y="21881"/>
                </a:lnTo>
                <a:cubicBezTo>
                  <a:pt x="17103" y="21817"/>
                  <a:pt x="17103" y="20438"/>
                  <a:pt x="16170" y="20396"/>
                </a:cubicBezTo>
                <a:lnTo>
                  <a:pt x="15830" y="20396"/>
                </a:lnTo>
                <a:cubicBezTo>
                  <a:pt x="18759" y="16554"/>
                  <a:pt x="19268" y="11397"/>
                  <a:pt x="17125" y="7067"/>
                </a:cubicBezTo>
                <a:cubicBezTo>
                  <a:pt x="14981" y="2738"/>
                  <a:pt x="10567" y="0"/>
                  <a:pt x="5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8"/>
          <p:cNvSpPr/>
          <p:nvPr/>
        </p:nvSpPr>
        <p:spPr>
          <a:xfrm>
            <a:off x="4589053" y="1181134"/>
            <a:ext cx="333853" cy="379529"/>
          </a:xfrm>
          <a:custGeom>
            <a:avLst/>
            <a:gdLst/>
            <a:ahLst/>
            <a:cxnLst/>
            <a:rect l="l" t="t" r="r" b="b"/>
            <a:pathLst>
              <a:path w="19245" h="21878" extrusionOk="0">
                <a:moveTo>
                  <a:pt x="3141" y="1"/>
                </a:moveTo>
                <a:cubicBezTo>
                  <a:pt x="2144" y="1"/>
                  <a:pt x="2144" y="1486"/>
                  <a:pt x="3141" y="1486"/>
                </a:cubicBezTo>
                <a:lnTo>
                  <a:pt x="3481" y="1486"/>
                </a:lnTo>
                <a:cubicBezTo>
                  <a:pt x="0" y="6071"/>
                  <a:pt x="22" y="12416"/>
                  <a:pt x="3545" y="16958"/>
                </a:cubicBezTo>
                <a:cubicBezTo>
                  <a:pt x="6008" y="20134"/>
                  <a:pt x="9747" y="21878"/>
                  <a:pt x="13588" y="21878"/>
                </a:cubicBezTo>
                <a:cubicBezTo>
                  <a:pt x="15240" y="21878"/>
                  <a:pt x="16911" y="21555"/>
                  <a:pt x="18507" y="20884"/>
                </a:cubicBezTo>
                <a:cubicBezTo>
                  <a:pt x="19244" y="20506"/>
                  <a:pt x="18904" y="19454"/>
                  <a:pt x="18205" y="19454"/>
                </a:cubicBezTo>
                <a:cubicBezTo>
                  <a:pt x="18120" y="19454"/>
                  <a:pt x="18029" y="19470"/>
                  <a:pt x="17934" y="19505"/>
                </a:cubicBezTo>
                <a:cubicBezTo>
                  <a:pt x="16518" y="20105"/>
                  <a:pt x="15034" y="20395"/>
                  <a:pt x="13566" y="20395"/>
                </a:cubicBezTo>
                <a:cubicBezTo>
                  <a:pt x="10260" y="20395"/>
                  <a:pt x="7036" y="18926"/>
                  <a:pt x="4860" y="16237"/>
                </a:cubicBezTo>
                <a:cubicBezTo>
                  <a:pt x="1719" y="12353"/>
                  <a:pt x="1528" y="6877"/>
                  <a:pt x="4372" y="2781"/>
                </a:cubicBezTo>
                <a:lnTo>
                  <a:pt x="4372" y="2781"/>
                </a:lnTo>
                <a:cubicBezTo>
                  <a:pt x="4393" y="3256"/>
                  <a:pt x="4755" y="3490"/>
                  <a:pt x="5117" y="3490"/>
                </a:cubicBezTo>
                <a:cubicBezTo>
                  <a:pt x="5499" y="3490"/>
                  <a:pt x="5880" y="3230"/>
                  <a:pt x="5858" y="2717"/>
                </a:cubicBezTo>
                <a:lnTo>
                  <a:pt x="5858" y="744"/>
                </a:lnTo>
                <a:cubicBezTo>
                  <a:pt x="5858" y="340"/>
                  <a:pt x="551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8"/>
          <p:cNvSpPr/>
          <p:nvPr/>
        </p:nvSpPr>
        <p:spPr>
          <a:xfrm>
            <a:off x="4038270" y="4072373"/>
            <a:ext cx="321068" cy="267134"/>
          </a:xfrm>
          <a:custGeom>
            <a:avLst/>
            <a:gdLst/>
            <a:ahLst/>
            <a:cxnLst/>
            <a:rect l="l" t="t" r="r" b="b"/>
            <a:pathLst>
              <a:path w="18508" h="15399" extrusionOk="0">
                <a:moveTo>
                  <a:pt x="10301" y="4959"/>
                </a:moveTo>
                <a:cubicBezTo>
                  <a:pt x="10729" y="4959"/>
                  <a:pt x="11167" y="5119"/>
                  <a:pt x="11525" y="5476"/>
                </a:cubicBezTo>
                <a:cubicBezTo>
                  <a:pt x="12607" y="6559"/>
                  <a:pt x="11843" y="8426"/>
                  <a:pt x="10294" y="8426"/>
                </a:cubicBezTo>
                <a:cubicBezTo>
                  <a:pt x="9339" y="8426"/>
                  <a:pt x="8553" y="7662"/>
                  <a:pt x="8553" y="6686"/>
                </a:cubicBezTo>
                <a:cubicBezTo>
                  <a:pt x="8553" y="5653"/>
                  <a:pt x="9407" y="4959"/>
                  <a:pt x="10301" y="4959"/>
                </a:cubicBezTo>
                <a:close/>
                <a:moveTo>
                  <a:pt x="10294" y="1486"/>
                </a:moveTo>
                <a:cubicBezTo>
                  <a:pt x="15706" y="1486"/>
                  <a:pt x="18507" y="7938"/>
                  <a:pt x="14835" y="11907"/>
                </a:cubicBezTo>
                <a:cubicBezTo>
                  <a:pt x="14496" y="10655"/>
                  <a:pt x="13668" y="9615"/>
                  <a:pt x="12543" y="8999"/>
                </a:cubicBezTo>
                <a:cubicBezTo>
                  <a:pt x="14623" y="6983"/>
                  <a:pt x="13180" y="3460"/>
                  <a:pt x="10294" y="3460"/>
                </a:cubicBezTo>
                <a:cubicBezTo>
                  <a:pt x="7407" y="3460"/>
                  <a:pt x="5964" y="6983"/>
                  <a:pt x="8044" y="8999"/>
                </a:cubicBezTo>
                <a:cubicBezTo>
                  <a:pt x="6919" y="9615"/>
                  <a:pt x="6091" y="10655"/>
                  <a:pt x="5752" y="11907"/>
                </a:cubicBezTo>
                <a:cubicBezTo>
                  <a:pt x="2080" y="7938"/>
                  <a:pt x="4882" y="1486"/>
                  <a:pt x="10294" y="1486"/>
                </a:cubicBezTo>
                <a:close/>
                <a:moveTo>
                  <a:pt x="10294" y="9933"/>
                </a:moveTo>
                <a:cubicBezTo>
                  <a:pt x="11991" y="9933"/>
                  <a:pt x="13413" y="11270"/>
                  <a:pt x="13520" y="12989"/>
                </a:cubicBezTo>
                <a:cubicBezTo>
                  <a:pt x="12543" y="13562"/>
                  <a:pt x="11418" y="13881"/>
                  <a:pt x="10294" y="13881"/>
                </a:cubicBezTo>
                <a:cubicBezTo>
                  <a:pt x="9148" y="13881"/>
                  <a:pt x="8044" y="13562"/>
                  <a:pt x="7068" y="12989"/>
                </a:cubicBezTo>
                <a:cubicBezTo>
                  <a:pt x="7174" y="11270"/>
                  <a:pt x="8575" y="9933"/>
                  <a:pt x="10294" y="9933"/>
                </a:cubicBezTo>
                <a:close/>
                <a:moveTo>
                  <a:pt x="10294" y="1"/>
                </a:moveTo>
                <a:cubicBezTo>
                  <a:pt x="3439" y="1"/>
                  <a:pt x="0" y="8299"/>
                  <a:pt x="4860" y="13138"/>
                </a:cubicBezTo>
                <a:cubicBezTo>
                  <a:pt x="6324" y="14615"/>
                  <a:pt x="8291" y="15399"/>
                  <a:pt x="10297" y="15399"/>
                </a:cubicBezTo>
                <a:cubicBezTo>
                  <a:pt x="11289" y="15399"/>
                  <a:pt x="12289" y="15207"/>
                  <a:pt x="13244" y="14814"/>
                </a:cubicBezTo>
                <a:cubicBezTo>
                  <a:pt x="16109" y="13605"/>
                  <a:pt x="17976" y="10803"/>
                  <a:pt x="17976" y="7705"/>
                </a:cubicBezTo>
                <a:cubicBezTo>
                  <a:pt x="17976" y="3439"/>
                  <a:pt x="14538"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8"/>
          <p:cNvSpPr/>
          <p:nvPr/>
        </p:nvSpPr>
        <p:spPr>
          <a:xfrm>
            <a:off x="3996671" y="3985497"/>
            <a:ext cx="440349" cy="440713"/>
          </a:xfrm>
          <a:custGeom>
            <a:avLst/>
            <a:gdLst/>
            <a:ahLst/>
            <a:cxnLst/>
            <a:rect l="l" t="t" r="r" b="b"/>
            <a:pathLst>
              <a:path w="25384" h="25405" extrusionOk="0">
                <a:moveTo>
                  <a:pt x="13923" y="1486"/>
                </a:moveTo>
                <a:lnTo>
                  <a:pt x="13923" y="2462"/>
                </a:lnTo>
                <a:cubicBezTo>
                  <a:pt x="13923" y="2823"/>
                  <a:pt x="14177" y="3120"/>
                  <a:pt x="14538" y="3205"/>
                </a:cubicBezTo>
                <a:cubicBezTo>
                  <a:pt x="15811" y="3438"/>
                  <a:pt x="17021" y="3948"/>
                  <a:pt x="18104" y="4669"/>
                </a:cubicBezTo>
                <a:cubicBezTo>
                  <a:pt x="18232" y="4761"/>
                  <a:pt x="18376" y="4805"/>
                  <a:pt x="18519" y="4805"/>
                </a:cubicBezTo>
                <a:cubicBezTo>
                  <a:pt x="18707" y="4805"/>
                  <a:pt x="18893" y="4729"/>
                  <a:pt x="19037" y="4584"/>
                </a:cubicBezTo>
                <a:lnTo>
                  <a:pt x="19738" y="3884"/>
                </a:lnTo>
                <a:lnTo>
                  <a:pt x="21478" y="5645"/>
                </a:lnTo>
                <a:lnTo>
                  <a:pt x="20799" y="6346"/>
                </a:lnTo>
                <a:cubicBezTo>
                  <a:pt x="20544" y="6579"/>
                  <a:pt x="20502" y="6982"/>
                  <a:pt x="20693" y="7280"/>
                </a:cubicBezTo>
                <a:cubicBezTo>
                  <a:pt x="21436" y="8362"/>
                  <a:pt x="21924" y="9572"/>
                  <a:pt x="22178" y="10845"/>
                </a:cubicBezTo>
                <a:cubicBezTo>
                  <a:pt x="22242" y="11206"/>
                  <a:pt x="22560" y="11439"/>
                  <a:pt x="22900" y="11439"/>
                </a:cubicBezTo>
                <a:lnTo>
                  <a:pt x="23898" y="11439"/>
                </a:lnTo>
                <a:lnTo>
                  <a:pt x="23898" y="13944"/>
                </a:lnTo>
                <a:lnTo>
                  <a:pt x="22900" y="13944"/>
                </a:lnTo>
                <a:cubicBezTo>
                  <a:pt x="22887" y="13943"/>
                  <a:pt x="22874" y="13942"/>
                  <a:pt x="22860" y="13942"/>
                </a:cubicBezTo>
                <a:cubicBezTo>
                  <a:pt x="22536" y="13942"/>
                  <a:pt x="22240" y="14191"/>
                  <a:pt x="22178" y="14538"/>
                </a:cubicBezTo>
                <a:cubicBezTo>
                  <a:pt x="21924" y="15811"/>
                  <a:pt x="21436" y="17021"/>
                  <a:pt x="20693" y="18103"/>
                </a:cubicBezTo>
                <a:cubicBezTo>
                  <a:pt x="20502" y="18401"/>
                  <a:pt x="20544" y="18783"/>
                  <a:pt x="20799" y="19037"/>
                </a:cubicBezTo>
                <a:lnTo>
                  <a:pt x="21478" y="19759"/>
                </a:lnTo>
                <a:lnTo>
                  <a:pt x="19717" y="21499"/>
                </a:lnTo>
                <a:lnTo>
                  <a:pt x="19037" y="20820"/>
                </a:lnTo>
                <a:cubicBezTo>
                  <a:pt x="18889" y="20671"/>
                  <a:pt x="18697" y="20595"/>
                  <a:pt x="18504" y="20595"/>
                </a:cubicBezTo>
                <a:cubicBezTo>
                  <a:pt x="18366" y="20595"/>
                  <a:pt x="18227" y="20634"/>
                  <a:pt x="18104" y="20714"/>
                </a:cubicBezTo>
                <a:cubicBezTo>
                  <a:pt x="17021" y="21457"/>
                  <a:pt x="15811" y="21945"/>
                  <a:pt x="14538" y="22199"/>
                </a:cubicBezTo>
                <a:cubicBezTo>
                  <a:pt x="14177" y="22263"/>
                  <a:pt x="13923" y="22560"/>
                  <a:pt x="13923" y="22921"/>
                </a:cubicBezTo>
                <a:lnTo>
                  <a:pt x="13923" y="23919"/>
                </a:lnTo>
                <a:lnTo>
                  <a:pt x="11461" y="23919"/>
                </a:lnTo>
                <a:lnTo>
                  <a:pt x="11461" y="22921"/>
                </a:lnTo>
                <a:cubicBezTo>
                  <a:pt x="11461" y="22560"/>
                  <a:pt x="11206" y="22263"/>
                  <a:pt x="10845" y="22199"/>
                </a:cubicBezTo>
                <a:cubicBezTo>
                  <a:pt x="9572" y="21945"/>
                  <a:pt x="8362" y="21457"/>
                  <a:pt x="7280" y="20714"/>
                </a:cubicBezTo>
                <a:cubicBezTo>
                  <a:pt x="7156" y="20634"/>
                  <a:pt x="7017" y="20595"/>
                  <a:pt x="6879" y="20595"/>
                </a:cubicBezTo>
                <a:cubicBezTo>
                  <a:pt x="6686" y="20595"/>
                  <a:pt x="6494" y="20671"/>
                  <a:pt x="6346" y="20820"/>
                </a:cubicBezTo>
                <a:lnTo>
                  <a:pt x="5646" y="21499"/>
                </a:lnTo>
                <a:lnTo>
                  <a:pt x="3884" y="19759"/>
                </a:lnTo>
                <a:lnTo>
                  <a:pt x="4584" y="19058"/>
                </a:lnTo>
                <a:cubicBezTo>
                  <a:pt x="4839" y="18804"/>
                  <a:pt x="4881" y="18401"/>
                  <a:pt x="4669" y="18125"/>
                </a:cubicBezTo>
                <a:cubicBezTo>
                  <a:pt x="3948" y="17042"/>
                  <a:pt x="3438" y="15833"/>
                  <a:pt x="3205" y="14559"/>
                </a:cubicBezTo>
                <a:cubicBezTo>
                  <a:pt x="3141" y="14198"/>
                  <a:pt x="2823" y="13944"/>
                  <a:pt x="2462" y="13944"/>
                </a:cubicBezTo>
                <a:lnTo>
                  <a:pt x="1486" y="13944"/>
                </a:lnTo>
                <a:lnTo>
                  <a:pt x="1486" y="11461"/>
                </a:lnTo>
                <a:lnTo>
                  <a:pt x="2462" y="11461"/>
                </a:lnTo>
                <a:cubicBezTo>
                  <a:pt x="2823" y="11461"/>
                  <a:pt x="3141" y="11206"/>
                  <a:pt x="3205" y="10866"/>
                </a:cubicBezTo>
                <a:cubicBezTo>
                  <a:pt x="3438" y="9572"/>
                  <a:pt x="3948" y="8362"/>
                  <a:pt x="4669" y="7280"/>
                </a:cubicBezTo>
                <a:cubicBezTo>
                  <a:pt x="4881" y="6982"/>
                  <a:pt x="4839" y="6579"/>
                  <a:pt x="4584" y="6346"/>
                </a:cubicBezTo>
                <a:lnTo>
                  <a:pt x="3884" y="5645"/>
                </a:lnTo>
                <a:lnTo>
                  <a:pt x="5646" y="3884"/>
                </a:lnTo>
                <a:lnTo>
                  <a:pt x="6346" y="4584"/>
                </a:lnTo>
                <a:cubicBezTo>
                  <a:pt x="6490" y="4729"/>
                  <a:pt x="6676" y="4805"/>
                  <a:pt x="6864" y="4805"/>
                </a:cubicBezTo>
                <a:cubicBezTo>
                  <a:pt x="7007" y="4805"/>
                  <a:pt x="7151" y="4761"/>
                  <a:pt x="7280" y="4669"/>
                </a:cubicBezTo>
                <a:cubicBezTo>
                  <a:pt x="8362" y="3948"/>
                  <a:pt x="9572" y="3438"/>
                  <a:pt x="10845" y="3205"/>
                </a:cubicBezTo>
                <a:cubicBezTo>
                  <a:pt x="11206" y="3120"/>
                  <a:pt x="11461" y="2823"/>
                  <a:pt x="11461" y="2462"/>
                </a:cubicBezTo>
                <a:lnTo>
                  <a:pt x="11461" y="1486"/>
                </a:lnTo>
                <a:close/>
                <a:moveTo>
                  <a:pt x="10718" y="0"/>
                </a:moveTo>
                <a:cubicBezTo>
                  <a:pt x="10293" y="0"/>
                  <a:pt x="9954" y="340"/>
                  <a:pt x="9954" y="743"/>
                </a:cubicBezTo>
                <a:lnTo>
                  <a:pt x="9954" y="1868"/>
                </a:lnTo>
                <a:cubicBezTo>
                  <a:pt x="8914" y="2144"/>
                  <a:pt x="7895" y="2568"/>
                  <a:pt x="6961" y="3120"/>
                </a:cubicBezTo>
                <a:lnTo>
                  <a:pt x="6176" y="2313"/>
                </a:lnTo>
                <a:cubicBezTo>
                  <a:pt x="6028" y="2165"/>
                  <a:pt x="5837" y="2090"/>
                  <a:pt x="5646" y="2090"/>
                </a:cubicBezTo>
                <a:cubicBezTo>
                  <a:pt x="5455" y="2090"/>
                  <a:pt x="5263" y="2165"/>
                  <a:pt x="5115" y="2313"/>
                </a:cubicBezTo>
                <a:lnTo>
                  <a:pt x="2313" y="5136"/>
                </a:lnTo>
                <a:cubicBezTo>
                  <a:pt x="2016" y="5412"/>
                  <a:pt x="2016" y="5900"/>
                  <a:pt x="2313" y="6197"/>
                </a:cubicBezTo>
                <a:lnTo>
                  <a:pt x="3099" y="6982"/>
                </a:lnTo>
                <a:cubicBezTo>
                  <a:pt x="2547" y="7916"/>
                  <a:pt x="2122" y="8914"/>
                  <a:pt x="1868" y="9975"/>
                </a:cubicBezTo>
                <a:lnTo>
                  <a:pt x="743" y="9975"/>
                </a:lnTo>
                <a:cubicBezTo>
                  <a:pt x="318" y="9975"/>
                  <a:pt x="0" y="10314"/>
                  <a:pt x="0" y="10718"/>
                </a:cubicBezTo>
                <a:lnTo>
                  <a:pt x="0" y="14686"/>
                </a:lnTo>
                <a:cubicBezTo>
                  <a:pt x="0" y="15090"/>
                  <a:pt x="318" y="15429"/>
                  <a:pt x="743" y="15429"/>
                </a:cubicBezTo>
                <a:lnTo>
                  <a:pt x="1868" y="15429"/>
                </a:lnTo>
                <a:cubicBezTo>
                  <a:pt x="2122" y="16490"/>
                  <a:pt x="2547" y="17488"/>
                  <a:pt x="3120" y="18422"/>
                </a:cubicBezTo>
                <a:lnTo>
                  <a:pt x="2313" y="19228"/>
                </a:lnTo>
                <a:cubicBezTo>
                  <a:pt x="2016" y="19504"/>
                  <a:pt x="2016" y="19992"/>
                  <a:pt x="2313" y="20289"/>
                </a:cubicBezTo>
                <a:lnTo>
                  <a:pt x="5115" y="23091"/>
                </a:lnTo>
                <a:cubicBezTo>
                  <a:pt x="5263" y="23239"/>
                  <a:pt x="5460" y="23314"/>
                  <a:pt x="5653" y="23314"/>
                </a:cubicBezTo>
                <a:cubicBezTo>
                  <a:pt x="5847" y="23314"/>
                  <a:pt x="6038" y="23239"/>
                  <a:pt x="6176" y="23091"/>
                </a:cubicBezTo>
                <a:lnTo>
                  <a:pt x="6983" y="22284"/>
                </a:lnTo>
                <a:cubicBezTo>
                  <a:pt x="7916" y="22836"/>
                  <a:pt x="8914" y="23261"/>
                  <a:pt x="9975" y="23515"/>
                </a:cubicBezTo>
                <a:lnTo>
                  <a:pt x="9975" y="24661"/>
                </a:lnTo>
                <a:cubicBezTo>
                  <a:pt x="9975" y="25065"/>
                  <a:pt x="10315" y="25404"/>
                  <a:pt x="10718" y="25404"/>
                </a:cubicBezTo>
                <a:lnTo>
                  <a:pt x="14687" y="25404"/>
                </a:lnTo>
                <a:cubicBezTo>
                  <a:pt x="15090" y="25404"/>
                  <a:pt x="15429" y="25065"/>
                  <a:pt x="15429" y="24661"/>
                </a:cubicBezTo>
                <a:lnTo>
                  <a:pt x="15429" y="23515"/>
                </a:lnTo>
                <a:cubicBezTo>
                  <a:pt x="16469" y="23261"/>
                  <a:pt x="17488" y="22836"/>
                  <a:pt x="18422" y="22284"/>
                </a:cubicBezTo>
                <a:lnTo>
                  <a:pt x="19207" y="23091"/>
                </a:lnTo>
                <a:cubicBezTo>
                  <a:pt x="19356" y="23239"/>
                  <a:pt x="19552" y="23314"/>
                  <a:pt x="19746" y="23314"/>
                </a:cubicBezTo>
                <a:cubicBezTo>
                  <a:pt x="19939" y="23314"/>
                  <a:pt x="20130" y="23239"/>
                  <a:pt x="20268" y="23091"/>
                </a:cubicBezTo>
                <a:lnTo>
                  <a:pt x="23070" y="20289"/>
                </a:lnTo>
                <a:cubicBezTo>
                  <a:pt x="23367" y="19992"/>
                  <a:pt x="23367" y="19504"/>
                  <a:pt x="23070" y="19228"/>
                </a:cubicBezTo>
                <a:lnTo>
                  <a:pt x="22285" y="18422"/>
                </a:lnTo>
                <a:cubicBezTo>
                  <a:pt x="22836" y="17488"/>
                  <a:pt x="23261" y="16490"/>
                  <a:pt x="23516" y="15429"/>
                </a:cubicBezTo>
                <a:lnTo>
                  <a:pt x="24640" y="15429"/>
                </a:lnTo>
                <a:cubicBezTo>
                  <a:pt x="25065" y="15429"/>
                  <a:pt x="25383" y="15090"/>
                  <a:pt x="25383" y="14686"/>
                </a:cubicBezTo>
                <a:lnTo>
                  <a:pt x="25383" y="10718"/>
                </a:lnTo>
                <a:cubicBezTo>
                  <a:pt x="25383" y="10293"/>
                  <a:pt x="25065" y="9975"/>
                  <a:pt x="24640" y="9975"/>
                </a:cubicBezTo>
                <a:lnTo>
                  <a:pt x="23516" y="9975"/>
                </a:lnTo>
                <a:cubicBezTo>
                  <a:pt x="23240" y="8914"/>
                  <a:pt x="22836" y="7916"/>
                  <a:pt x="22285" y="6982"/>
                </a:cubicBezTo>
                <a:lnTo>
                  <a:pt x="23070" y="6176"/>
                </a:lnTo>
                <a:cubicBezTo>
                  <a:pt x="23367" y="5879"/>
                  <a:pt x="23367" y="5412"/>
                  <a:pt x="23070" y="5115"/>
                </a:cubicBezTo>
                <a:lnTo>
                  <a:pt x="20268" y="2313"/>
                </a:lnTo>
                <a:cubicBezTo>
                  <a:pt x="20120" y="2186"/>
                  <a:pt x="19929" y="2101"/>
                  <a:pt x="19738" y="2101"/>
                </a:cubicBezTo>
                <a:cubicBezTo>
                  <a:pt x="19526" y="2101"/>
                  <a:pt x="19335" y="2186"/>
                  <a:pt x="19207" y="2313"/>
                </a:cubicBezTo>
                <a:lnTo>
                  <a:pt x="18401" y="3120"/>
                </a:lnTo>
                <a:cubicBezTo>
                  <a:pt x="17467" y="2568"/>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8"/>
          <p:cNvSpPr/>
          <p:nvPr/>
        </p:nvSpPr>
        <p:spPr>
          <a:xfrm>
            <a:off x="3992247" y="3410132"/>
            <a:ext cx="449179" cy="440262"/>
          </a:xfrm>
          <a:custGeom>
            <a:avLst/>
            <a:gdLst/>
            <a:ahLst/>
            <a:cxnLst/>
            <a:rect l="l" t="t" r="r" b="b"/>
            <a:pathLst>
              <a:path w="25893" h="25379" extrusionOk="0">
                <a:moveTo>
                  <a:pt x="2974" y="0"/>
                </a:moveTo>
                <a:cubicBezTo>
                  <a:pt x="2584" y="0"/>
                  <a:pt x="2197" y="260"/>
                  <a:pt x="2229" y="780"/>
                </a:cubicBezTo>
                <a:lnTo>
                  <a:pt x="2229" y="1141"/>
                </a:lnTo>
                <a:lnTo>
                  <a:pt x="998" y="1141"/>
                </a:lnTo>
                <a:cubicBezTo>
                  <a:pt x="64" y="1184"/>
                  <a:pt x="64" y="2563"/>
                  <a:pt x="998" y="2627"/>
                </a:cubicBezTo>
                <a:lnTo>
                  <a:pt x="2229" y="2627"/>
                </a:lnTo>
                <a:lnTo>
                  <a:pt x="2229" y="4112"/>
                </a:lnTo>
                <a:lnTo>
                  <a:pt x="998" y="4112"/>
                </a:lnTo>
                <a:cubicBezTo>
                  <a:pt x="64" y="4155"/>
                  <a:pt x="64" y="5534"/>
                  <a:pt x="998" y="5598"/>
                </a:cubicBezTo>
                <a:lnTo>
                  <a:pt x="2229" y="5598"/>
                </a:lnTo>
                <a:lnTo>
                  <a:pt x="2229" y="7084"/>
                </a:lnTo>
                <a:lnTo>
                  <a:pt x="998" y="7084"/>
                </a:lnTo>
                <a:cubicBezTo>
                  <a:pt x="64" y="7126"/>
                  <a:pt x="64" y="8506"/>
                  <a:pt x="998" y="8569"/>
                </a:cubicBezTo>
                <a:lnTo>
                  <a:pt x="2229" y="8569"/>
                </a:lnTo>
                <a:lnTo>
                  <a:pt x="2229" y="10055"/>
                </a:lnTo>
                <a:lnTo>
                  <a:pt x="998" y="10055"/>
                </a:lnTo>
                <a:cubicBezTo>
                  <a:pt x="64" y="10097"/>
                  <a:pt x="64" y="11477"/>
                  <a:pt x="998" y="11541"/>
                </a:cubicBezTo>
                <a:lnTo>
                  <a:pt x="2229" y="11541"/>
                </a:lnTo>
                <a:lnTo>
                  <a:pt x="2229" y="13026"/>
                </a:lnTo>
                <a:lnTo>
                  <a:pt x="998" y="13026"/>
                </a:lnTo>
                <a:cubicBezTo>
                  <a:pt x="64" y="13090"/>
                  <a:pt x="64" y="14448"/>
                  <a:pt x="998" y="14512"/>
                </a:cubicBezTo>
                <a:lnTo>
                  <a:pt x="2229" y="14512"/>
                </a:lnTo>
                <a:lnTo>
                  <a:pt x="2229" y="15997"/>
                </a:lnTo>
                <a:lnTo>
                  <a:pt x="998" y="15997"/>
                </a:lnTo>
                <a:cubicBezTo>
                  <a:pt x="64" y="16061"/>
                  <a:pt x="64" y="17419"/>
                  <a:pt x="998" y="17483"/>
                </a:cubicBezTo>
                <a:lnTo>
                  <a:pt x="2229" y="17483"/>
                </a:lnTo>
                <a:lnTo>
                  <a:pt x="2229" y="18969"/>
                </a:lnTo>
                <a:lnTo>
                  <a:pt x="998" y="18969"/>
                </a:lnTo>
                <a:cubicBezTo>
                  <a:pt x="0" y="18969"/>
                  <a:pt x="0" y="20454"/>
                  <a:pt x="998" y="20454"/>
                </a:cubicBezTo>
                <a:lnTo>
                  <a:pt x="2229" y="20454"/>
                </a:lnTo>
                <a:lnTo>
                  <a:pt x="2229" y="21940"/>
                </a:lnTo>
                <a:lnTo>
                  <a:pt x="998" y="21940"/>
                </a:lnTo>
                <a:cubicBezTo>
                  <a:pt x="0" y="21940"/>
                  <a:pt x="0" y="23426"/>
                  <a:pt x="998" y="23426"/>
                </a:cubicBezTo>
                <a:lnTo>
                  <a:pt x="2229" y="23426"/>
                </a:lnTo>
                <a:lnTo>
                  <a:pt x="2229" y="24678"/>
                </a:lnTo>
                <a:cubicBezTo>
                  <a:pt x="2261" y="25145"/>
                  <a:pt x="2622" y="25378"/>
                  <a:pt x="2982" y="25378"/>
                </a:cubicBezTo>
                <a:cubicBezTo>
                  <a:pt x="3343" y="25378"/>
                  <a:pt x="3704" y="25145"/>
                  <a:pt x="3736" y="24678"/>
                </a:cubicBezTo>
                <a:lnTo>
                  <a:pt x="3736" y="23426"/>
                </a:lnTo>
                <a:lnTo>
                  <a:pt x="5221" y="23426"/>
                </a:lnTo>
                <a:lnTo>
                  <a:pt x="5221" y="24678"/>
                </a:lnTo>
                <a:cubicBezTo>
                  <a:pt x="5243" y="25145"/>
                  <a:pt x="5598" y="25378"/>
                  <a:pt x="5956" y="25378"/>
                </a:cubicBezTo>
                <a:cubicBezTo>
                  <a:pt x="6314" y="25378"/>
                  <a:pt x="6675" y="25145"/>
                  <a:pt x="6707" y="24678"/>
                </a:cubicBezTo>
                <a:lnTo>
                  <a:pt x="6707" y="23426"/>
                </a:lnTo>
                <a:lnTo>
                  <a:pt x="8193" y="23426"/>
                </a:lnTo>
                <a:lnTo>
                  <a:pt x="8193" y="24678"/>
                </a:lnTo>
                <a:cubicBezTo>
                  <a:pt x="8214" y="25145"/>
                  <a:pt x="8569" y="25378"/>
                  <a:pt x="8927" y="25378"/>
                </a:cubicBezTo>
                <a:cubicBezTo>
                  <a:pt x="9286" y="25378"/>
                  <a:pt x="9646" y="25145"/>
                  <a:pt x="9678" y="24678"/>
                </a:cubicBezTo>
                <a:lnTo>
                  <a:pt x="9678" y="23426"/>
                </a:lnTo>
                <a:lnTo>
                  <a:pt x="11164" y="23426"/>
                </a:lnTo>
                <a:lnTo>
                  <a:pt x="11164" y="24678"/>
                </a:lnTo>
                <a:cubicBezTo>
                  <a:pt x="11185" y="25145"/>
                  <a:pt x="11541" y="25378"/>
                  <a:pt x="11899" y="25378"/>
                </a:cubicBezTo>
                <a:cubicBezTo>
                  <a:pt x="12257" y="25378"/>
                  <a:pt x="12618" y="25145"/>
                  <a:pt x="12650" y="24678"/>
                </a:cubicBezTo>
                <a:lnTo>
                  <a:pt x="12650" y="23426"/>
                </a:lnTo>
                <a:lnTo>
                  <a:pt x="14135" y="23426"/>
                </a:lnTo>
                <a:lnTo>
                  <a:pt x="14135" y="24678"/>
                </a:lnTo>
                <a:cubicBezTo>
                  <a:pt x="14167" y="25145"/>
                  <a:pt x="14522" y="25378"/>
                  <a:pt x="14878" y="25378"/>
                </a:cubicBezTo>
                <a:cubicBezTo>
                  <a:pt x="15233" y="25378"/>
                  <a:pt x="15589" y="25145"/>
                  <a:pt x="15621" y="24678"/>
                </a:cubicBezTo>
                <a:lnTo>
                  <a:pt x="15621" y="23426"/>
                </a:lnTo>
                <a:lnTo>
                  <a:pt x="17106" y="23426"/>
                </a:lnTo>
                <a:lnTo>
                  <a:pt x="17106" y="24678"/>
                </a:lnTo>
                <a:cubicBezTo>
                  <a:pt x="17138" y="25145"/>
                  <a:pt x="17494" y="25378"/>
                  <a:pt x="17849" y="25378"/>
                </a:cubicBezTo>
                <a:cubicBezTo>
                  <a:pt x="18205" y="25378"/>
                  <a:pt x="18560" y="25145"/>
                  <a:pt x="18592" y="24678"/>
                </a:cubicBezTo>
                <a:lnTo>
                  <a:pt x="18592" y="23426"/>
                </a:lnTo>
                <a:lnTo>
                  <a:pt x="20078" y="23426"/>
                </a:lnTo>
                <a:lnTo>
                  <a:pt x="20078" y="24678"/>
                </a:lnTo>
                <a:cubicBezTo>
                  <a:pt x="20109" y="25145"/>
                  <a:pt x="20470" y="25378"/>
                  <a:pt x="20828" y="25378"/>
                </a:cubicBezTo>
                <a:cubicBezTo>
                  <a:pt x="21187" y="25378"/>
                  <a:pt x="21542" y="25145"/>
                  <a:pt x="21563" y="24678"/>
                </a:cubicBezTo>
                <a:lnTo>
                  <a:pt x="21563" y="23426"/>
                </a:lnTo>
                <a:lnTo>
                  <a:pt x="23070" y="23426"/>
                </a:lnTo>
                <a:lnTo>
                  <a:pt x="23070" y="24678"/>
                </a:lnTo>
                <a:cubicBezTo>
                  <a:pt x="23091" y="25145"/>
                  <a:pt x="23447" y="25378"/>
                  <a:pt x="23805" y="25378"/>
                </a:cubicBezTo>
                <a:cubicBezTo>
                  <a:pt x="24163" y="25378"/>
                  <a:pt x="24524" y="25145"/>
                  <a:pt x="24556" y="24678"/>
                </a:cubicBezTo>
                <a:lnTo>
                  <a:pt x="24556" y="23426"/>
                </a:lnTo>
                <a:lnTo>
                  <a:pt x="24895" y="23426"/>
                </a:lnTo>
                <a:cubicBezTo>
                  <a:pt x="25893" y="23426"/>
                  <a:pt x="25893" y="21940"/>
                  <a:pt x="24895" y="21940"/>
                </a:cubicBezTo>
                <a:lnTo>
                  <a:pt x="3736" y="21940"/>
                </a:lnTo>
                <a:lnTo>
                  <a:pt x="3736" y="780"/>
                </a:lnTo>
                <a:cubicBezTo>
                  <a:pt x="3757" y="260"/>
                  <a:pt x="3364" y="0"/>
                  <a:pt x="2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8"/>
          <p:cNvSpPr/>
          <p:nvPr/>
        </p:nvSpPr>
        <p:spPr>
          <a:xfrm>
            <a:off x="4082454" y="3498396"/>
            <a:ext cx="77699" cy="266579"/>
          </a:xfrm>
          <a:custGeom>
            <a:avLst/>
            <a:gdLst/>
            <a:ahLst/>
            <a:cxnLst/>
            <a:rect l="l" t="t" r="r" b="b"/>
            <a:pathLst>
              <a:path w="4479" h="15367" extrusionOk="0">
                <a:moveTo>
                  <a:pt x="2993" y="1486"/>
                </a:moveTo>
                <a:lnTo>
                  <a:pt x="2993" y="13881"/>
                </a:lnTo>
                <a:lnTo>
                  <a:pt x="1507" y="13881"/>
                </a:lnTo>
                <a:lnTo>
                  <a:pt x="1507" y="1486"/>
                </a:lnTo>
                <a:close/>
                <a:moveTo>
                  <a:pt x="764" y="1"/>
                </a:moveTo>
                <a:cubicBezTo>
                  <a:pt x="340" y="1"/>
                  <a:pt x="0" y="340"/>
                  <a:pt x="21" y="744"/>
                </a:cubicBezTo>
                <a:lnTo>
                  <a:pt x="21" y="14623"/>
                </a:lnTo>
                <a:cubicBezTo>
                  <a:pt x="0" y="15048"/>
                  <a:pt x="340" y="15366"/>
                  <a:pt x="764" y="15366"/>
                </a:cubicBezTo>
                <a:lnTo>
                  <a:pt x="3735" y="15366"/>
                </a:lnTo>
                <a:cubicBezTo>
                  <a:pt x="4139" y="15366"/>
                  <a:pt x="4478" y="15048"/>
                  <a:pt x="4478" y="14623"/>
                </a:cubicBezTo>
                <a:lnTo>
                  <a:pt x="4478" y="744"/>
                </a:lnTo>
                <a:cubicBezTo>
                  <a:pt x="4478" y="340"/>
                  <a:pt x="4139" y="1"/>
                  <a:pt x="37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8"/>
          <p:cNvSpPr/>
          <p:nvPr/>
        </p:nvSpPr>
        <p:spPr>
          <a:xfrm>
            <a:off x="4185897" y="3567248"/>
            <a:ext cx="77699" cy="197727"/>
          </a:xfrm>
          <a:custGeom>
            <a:avLst/>
            <a:gdLst/>
            <a:ahLst/>
            <a:cxnLst/>
            <a:rect l="l" t="t" r="r" b="b"/>
            <a:pathLst>
              <a:path w="4479" h="11398" extrusionOk="0">
                <a:moveTo>
                  <a:pt x="2993" y="1486"/>
                </a:moveTo>
                <a:lnTo>
                  <a:pt x="2993" y="9912"/>
                </a:lnTo>
                <a:lnTo>
                  <a:pt x="1508" y="9912"/>
                </a:lnTo>
                <a:lnTo>
                  <a:pt x="1508" y="1486"/>
                </a:lnTo>
                <a:close/>
                <a:moveTo>
                  <a:pt x="765" y="0"/>
                </a:moveTo>
                <a:cubicBezTo>
                  <a:pt x="340" y="0"/>
                  <a:pt x="1" y="340"/>
                  <a:pt x="1" y="743"/>
                </a:cubicBezTo>
                <a:lnTo>
                  <a:pt x="1" y="10654"/>
                </a:lnTo>
                <a:cubicBezTo>
                  <a:pt x="1" y="11079"/>
                  <a:pt x="340" y="11397"/>
                  <a:pt x="765" y="11397"/>
                </a:cubicBezTo>
                <a:lnTo>
                  <a:pt x="3736" y="11397"/>
                </a:lnTo>
                <a:cubicBezTo>
                  <a:pt x="4139" y="11397"/>
                  <a:pt x="4479" y="11079"/>
                  <a:pt x="4479" y="10654"/>
                </a:cubicBezTo>
                <a:lnTo>
                  <a:pt x="4479" y="743"/>
                </a:lnTo>
                <a:cubicBezTo>
                  <a:pt x="4479" y="340"/>
                  <a:pt x="4139" y="0"/>
                  <a:pt x="3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8"/>
          <p:cNvSpPr/>
          <p:nvPr/>
        </p:nvSpPr>
        <p:spPr>
          <a:xfrm>
            <a:off x="4288993" y="3636101"/>
            <a:ext cx="77335" cy="128875"/>
          </a:xfrm>
          <a:custGeom>
            <a:avLst/>
            <a:gdLst/>
            <a:ahLst/>
            <a:cxnLst/>
            <a:rect l="l" t="t" r="r" b="b"/>
            <a:pathLst>
              <a:path w="4458" h="7429" extrusionOk="0">
                <a:moveTo>
                  <a:pt x="2972" y="1486"/>
                </a:moveTo>
                <a:lnTo>
                  <a:pt x="2972" y="5943"/>
                </a:lnTo>
                <a:lnTo>
                  <a:pt x="1486" y="5943"/>
                </a:lnTo>
                <a:lnTo>
                  <a:pt x="1486" y="1486"/>
                </a:lnTo>
                <a:close/>
                <a:moveTo>
                  <a:pt x="743" y="0"/>
                </a:moveTo>
                <a:cubicBezTo>
                  <a:pt x="340" y="0"/>
                  <a:pt x="0" y="340"/>
                  <a:pt x="0" y="743"/>
                </a:cubicBezTo>
                <a:lnTo>
                  <a:pt x="0" y="6685"/>
                </a:lnTo>
                <a:cubicBezTo>
                  <a:pt x="0" y="7110"/>
                  <a:pt x="340" y="7428"/>
                  <a:pt x="743" y="7428"/>
                </a:cubicBezTo>
                <a:lnTo>
                  <a:pt x="3714" y="7428"/>
                </a:lnTo>
                <a:cubicBezTo>
                  <a:pt x="4139" y="7428"/>
                  <a:pt x="4457" y="7110"/>
                  <a:pt x="4457" y="6685"/>
                </a:cubicBezTo>
                <a:lnTo>
                  <a:pt x="4457" y="743"/>
                </a:lnTo>
                <a:cubicBezTo>
                  <a:pt x="4457" y="340"/>
                  <a:pt x="4118" y="0"/>
                  <a:pt x="3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8"/>
          <p:cNvSpPr/>
          <p:nvPr/>
        </p:nvSpPr>
        <p:spPr>
          <a:xfrm>
            <a:off x="4329482" y="3488092"/>
            <a:ext cx="30219" cy="25935"/>
          </a:xfrm>
          <a:custGeom>
            <a:avLst/>
            <a:gdLst/>
            <a:ahLst/>
            <a:cxnLst/>
            <a:rect l="l" t="t" r="r" b="b"/>
            <a:pathLst>
              <a:path w="1742" h="1495" extrusionOk="0">
                <a:moveTo>
                  <a:pt x="998" y="0"/>
                </a:moveTo>
                <a:cubicBezTo>
                  <a:pt x="319" y="0"/>
                  <a:pt x="1" y="807"/>
                  <a:pt x="468" y="1274"/>
                </a:cubicBezTo>
                <a:cubicBezTo>
                  <a:pt x="620" y="1426"/>
                  <a:pt x="808" y="1495"/>
                  <a:pt x="993" y="1495"/>
                </a:cubicBezTo>
                <a:cubicBezTo>
                  <a:pt x="1375" y="1495"/>
                  <a:pt x="1741" y="1201"/>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8"/>
          <p:cNvSpPr/>
          <p:nvPr/>
        </p:nvSpPr>
        <p:spPr>
          <a:xfrm>
            <a:off x="4252182" y="3410965"/>
            <a:ext cx="188880" cy="180327"/>
          </a:xfrm>
          <a:custGeom>
            <a:avLst/>
            <a:gdLst/>
            <a:ahLst/>
            <a:cxnLst/>
            <a:rect l="l" t="t" r="r" b="b"/>
            <a:pathLst>
              <a:path w="10888" h="10395" extrusionOk="0">
                <a:moveTo>
                  <a:pt x="5454" y="2961"/>
                </a:moveTo>
                <a:cubicBezTo>
                  <a:pt x="7428" y="2961"/>
                  <a:pt x="8426" y="5359"/>
                  <a:pt x="7025" y="6781"/>
                </a:cubicBezTo>
                <a:cubicBezTo>
                  <a:pt x="6573" y="7233"/>
                  <a:pt x="6016" y="7435"/>
                  <a:pt x="5468" y="7435"/>
                </a:cubicBezTo>
                <a:cubicBezTo>
                  <a:pt x="4316" y="7435"/>
                  <a:pt x="3205" y="6541"/>
                  <a:pt x="3205" y="5189"/>
                </a:cubicBezTo>
                <a:cubicBezTo>
                  <a:pt x="3205" y="3958"/>
                  <a:pt x="4202" y="2961"/>
                  <a:pt x="5454" y="2961"/>
                </a:cubicBezTo>
                <a:close/>
                <a:moveTo>
                  <a:pt x="5454" y="0"/>
                </a:moveTo>
                <a:cubicBezTo>
                  <a:pt x="5083" y="0"/>
                  <a:pt x="4712" y="244"/>
                  <a:pt x="4712" y="732"/>
                </a:cubicBezTo>
                <a:lnTo>
                  <a:pt x="4712" y="1560"/>
                </a:lnTo>
                <a:cubicBezTo>
                  <a:pt x="4245" y="1645"/>
                  <a:pt x="3799" y="1836"/>
                  <a:pt x="3396" y="2091"/>
                </a:cubicBezTo>
                <a:lnTo>
                  <a:pt x="2823" y="1518"/>
                </a:lnTo>
                <a:cubicBezTo>
                  <a:pt x="2653" y="1348"/>
                  <a:pt x="2464" y="1277"/>
                  <a:pt x="2285" y="1277"/>
                </a:cubicBezTo>
                <a:cubicBezTo>
                  <a:pt x="1700" y="1277"/>
                  <a:pt x="1210" y="2027"/>
                  <a:pt x="1762" y="2579"/>
                </a:cubicBezTo>
                <a:lnTo>
                  <a:pt x="2335" y="3152"/>
                </a:lnTo>
                <a:cubicBezTo>
                  <a:pt x="2080" y="3555"/>
                  <a:pt x="1889" y="3980"/>
                  <a:pt x="1804" y="4446"/>
                </a:cubicBezTo>
                <a:lnTo>
                  <a:pt x="976" y="4446"/>
                </a:lnTo>
                <a:cubicBezTo>
                  <a:pt x="0" y="4446"/>
                  <a:pt x="0" y="5932"/>
                  <a:pt x="976" y="5932"/>
                </a:cubicBezTo>
                <a:lnTo>
                  <a:pt x="1804" y="5932"/>
                </a:lnTo>
                <a:cubicBezTo>
                  <a:pt x="1889" y="6399"/>
                  <a:pt x="2080" y="6845"/>
                  <a:pt x="2335" y="7248"/>
                </a:cubicBezTo>
                <a:lnTo>
                  <a:pt x="1762" y="7821"/>
                </a:lnTo>
                <a:cubicBezTo>
                  <a:pt x="1210" y="8373"/>
                  <a:pt x="1700" y="9123"/>
                  <a:pt x="2285" y="9123"/>
                </a:cubicBezTo>
                <a:cubicBezTo>
                  <a:pt x="2464" y="9123"/>
                  <a:pt x="2653" y="9052"/>
                  <a:pt x="2823" y="8882"/>
                </a:cubicBezTo>
                <a:lnTo>
                  <a:pt x="3396" y="8309"/>
                </a:lnTo>
                <a:cubicBezTo>
                  <a:pt x="3799" y="8564"/>
                  <a:pt x="4245" y="8755"/>
                  <a:pt x="4712" y="8840"/>
                </a:cubicBezTo>
                <a:lnTo>
                  <a:pt x="4712" y="9646"/>
                </a:lnTo>
                <a:cubicBezTo>
                  <a:pt x="4701" y="10145"/>
                  <a:pt x="5067" y="10394"/>
                  <a:pt x="5439" y="10394"/>
                </a:cubicBezTo>
                <a:cubicBezTo>
                  <a:pt x="5810" y="10394"/>
                  <a:pt x="6187" y="10145"/>
                  <a:pt x="6197" y="9646"/>
                </a:cubicBezTo>
                <a:lnTo>
                  <a:pt x="6197" y="8840"/>
                </a:lnTo>
                <a:cubicBezTo>
                  <a:pt x="6643" y="8734"/>
                  <a:pt x="7089" y="8564"/>
                  <a:pt x="7492" y="8309"/>
                </a:cubicBezTo>
                <a:lnTo>
                  <a:pt x="8065" y="8882"/>
                </a:lnTo>
                <a:cubicBezTo>
                  <a:pt x="8213" y="9031"/>
                  <a:pt x="8410" y="9105"/>
                  <a:pt x="8603" y="9105"/>
                </a:cubicBezTo>
                <a:cubicBezTo>
                  <a:pt x="8797" y="9105"/>
                  <a:pt x="8988" y="9031"/>
                  <a:pt x="9126" y="8882"/>
                </a:cubicBezTo>
                <a:cubicBezTo>
                  <a:pt x="9423" y="8585"/>
                  <a:pt x="9423" y="8118"/>
                  <a:pt x="9126" y="7821"/>
                </a:cubicBezTo>
                <a:lnTo>
                  <a:pt x="8553" y="7248"/>
                </a:lnTo>
                <a:cubicBezTo>
                  <a:pt x="8808" y="6845"/>
                  <a:pt x="8999" y="6399"/>
                  <a:pt x="9084" y="5932"/>
                </a:cubicBezTo>
                <a:lnTo>
                  <a:pt x="9911" y="5932"/>
                </a:lnTo>
                <a:cubicBezTo>
                  <a:pt x="10888" y="5932"/>
                  <a:pt x="10888" y="4446"/>
                  <a:pt x="9911" y="4446"/>
                </a:cubicBezTo>
                <a:lnTo>
                  <a:pt x="9084" y="4446"/>
                </a:lnTo>
                <a:cubicBezTo>
                  <a:pt x="8999" y="3980"/>
                  <a:pt x="8808" y="3534"/>
                  <a:pt x="8553" y="3152"/>
                </a:cubicBezTo>
                <a:lnTo>
                  <a:pt x="9147" y="2579"/>
                </a:lnTo>
                <a:cubicBezTo>
                  <a:pt x="9683" y="2027"/>
                  <a:pt x="9188" y="1277"/>
                  <a:pt x="8613" y="1277"/>
                </a:cubicBezTo>
                <a:cubicBezTo>
                  <a:pt x="8436" y="1277"/>
                  <a:pt x="8251" y="1348"/>
                  <a:pt x="8086" y="1518"/>
                </a:cubicBezTo>
                <a:lnTo>
                  <a:pt x="7492" y="2091"/>
                </a:lnTo>
                <a:cubicBezTo>
                  <a:pt x="7089" y="1836"/>
                  <a:pt x="6664" y="1645"/>
                  <a:pt x="6197" y="1560"/>
                </a:cubicBezTo>
                <a:lnTo>
                  <a:pt x="6197" y="732"/>
                </a:lnTo>
                <a:cubicBezTo>
                  <a:pt x="6197" y="244"/>
                  <a:pt x="5826" y="0"/>
                  <a:pt x="5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8"/>
          <p:cNvSpPr/>
          <p:nvPr/>
        </p:nvSpPr>
        <p:spPr>
          <a:xfrm>
            <a:off x="4053362" y="2968690"/>
            <a:ext cx="94631" cy="232248"/>
          </a:xfrm>
          <a:custGeom>
            <a:avLst/>
            <a:gdLst/>
            <a:ahLst/>
            <a:cxnLst/>
            <a:rect l="l" t="t" r="r" b="b"/>
            <a:pathLst>
              <a:path w="5455" h="13388" extrusionOk="0">
                <a:moveTo>
                  <a:pt x="2724" y="8459"/>
                </a:moveTo>
                <a:cubicBezTo>
                  <a:pt x="3109" y="8459"/>
                  <a:pt x="3481" y="8759"/>
                  <a:pt x="3481" y="9206"/>
                </a:cubicBezTo>
                <a:cubicBezTo>
                  <a:pt x="3481" y="9631"/>
                  <a:pt x="3142" y="9949"/>
                  <a:pt x="2738" y="9949"/>
                </a:cubicBezTo>
                <a:cubicBezTo>
                  <a:pt x="2059" y="9949"/>
                  <a:pt x="1720" y="9143"/>
                  <a:pt x="2208" y="8676"/>
                </a:cubicBezTo>
                <a:cubicBezTo>
                  <a:pt x="2357" y="8526"/>
                  <a:pt x="2542" y="8459"/>
                  <a:pt x="2724" y="8459"/>
                </a:cubicBezTo>
                <a:close/>
                <a:moveTo>
                  <a:pt x="2738" y="1"/>
                </a:moveTo>
                <a:cubicBezTo>
                  <a:pt x="2351" y="1"/>
                  <a:pt x="1964" y="261"/>
                  <a:pt x="1995" y="781"/>
                </a:cubicBezTo>
                <a:lnTo>
                  <a:pt x="1995" y="7105"/>
                </a:lnTo>
                <a:cubicBezTo>
                  <a:pt x="1" y="7806"/>
                  <a:pt x="1" y="10607"/>
                  <a:pt x="1995" y="11307"/>
                </a:cubicBezTo>
                <a:lnTo>
                  <a:pt x="1995" y="12687"/>
                </a:lnTo>
                <a:cubicBezTo>
                  <a:pt x="2017" y="13154"/>
                  <a:pt x="2372" y="13387"/>
                  <a:pt x="2730" y="13387"/>
                </a:cubicBezTo>
                <a:cubicBezTo>
                  <a:pt x="3088" y="13387"/>
                  <a:pt x="3449" y="13154"/>
                  <a:pt x="3481" y="12687"/>
                </a:cubicBezTo>
                <a:lnTo>
                  <a:pt x="3481" y="11307"/>
                </a:lnTo>
                <a:cubicBezTo>
                  <a:pt x="5455" y="10607"/>
                  <a:pt x="5455" y="7806"/>
                  <a:pt x="3481" y="7105"/>
                </a:cubicBezTo>
                <a:lnTo>
                  <a:pt x="3481" y="781"/>
                </a:lnTo>
                <a:cubicBezTo>
                  <a:pt x="3513" y="261"/>
                  <a:pt x="3126"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8"/>
          <p:cNvSpPr/>
          <p:nvPr/>
        </p:nvSpPr>
        <p:spPr>
          <a:xfrm>
            <a:off x="4130680" y="2969523"/>
            <a:ext cx="94631" cy="231971"/>
          </a:xfrm>
          <a:custGeom>
            <a:avLst/>
            <a:gdLst/>
            <a:ahLst/>
            <a:cxnLst/>
            <a:rect l="l" t="t" r="r" b="b"/>
            <a:pathLst>
              <a:path w="5455" h="13372" extrusionOk="0">
                <a:moveTo>
                  <a:pt x="2736" y="4459"/>
                </a:moveTo>
                <a:cubicBezTo>
                  <a:pt x="3117" y="4459"/>
                  <a:pt x="3481" y="4747"/>
                  <a:pt x="3481" y="5190"/>
                </a:cubicBezTo>
                <a:cubicBezTo>
                  <a:pt x="3481" y="5614"/>
                  <a:pt x="3141" y="5932"/>
                  <a:pt x="2738" y="5932"/>
                </a:cubicBezTo>
                <a:cubicBezTo>
                  <a:pt x="2080" y="5932"/>
                  <a:pt x="1741" y="5147"/>
                  <a:pt x="2208" y="4680"/>
                </a:cubicBezTo>
                <a:cubicBezTo>
                  <a:pt x="2361" y="4527"/>
                  <a:pt x="2550" y="4459"/>
                  <a:pt x="2736" y="4459"/>
                </a:cubicBezTo>
                <a:close/>
                <a:moveTo>
                  <a:pt x="2738" y="1"/>
                </a:moveTo>
                <a:cubicBezTo>
                  <a:pt x="2367" y="1"/>
                  <a:pt x="1995" y="245"/>
                  <a:pt x="1995" y="733"/>
                </a:cubicBezTo>
                <a:lnTo>
                  <a:pt x="1995" y="3089"/>
                </a:lnTo>
                <a:cubicBezTo>
                  <a:pt x="0" y="3789"/>
                  <a:pt x="0" y="6612"/>
                  <a:pt x="1995" y="7312"/>
                </a:cubicBezTo>
                <a:lnTo>
                  <a:pt x="1995" y="12639"/>
                </a:lnTo>
                <a:cubicBezTo>
                  <a:pt x="1995" y="13127"/>
                  <a:pt x="2367" y="13371"/>
                  <a:pt x="2738" y="13371"/>
                </a:cubicBezTo>
                <a:cubicBezTo>
                  <a:pt x="3110" y="13371"/>
                  <a:pt x="3481" y="13127"/>
                  <a:pt x="3481" y="12639"/>
                </a:cubicBezTo>
                <a:lnTo>
                  <a:pt x="3481" y="7312"/>
                </a:lnTo>
                <a:cubicBezTo>
                  <a:pt x="5455" y="6612"/>
                  <a:pt x="5455" y="3789"/>
                  <a:pt x="3481" y="3089"/>
                </a:cubicBezTo>
                <a:lnTo>
                  <a:pt x="3481" y="733"/>
                </a:lnTo>
                <a:cubicBezTo>
                  <a:pt x="3481" y="245"/>
                  <a:pt x="3110"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8"/>
          <p:cNvSpPr/>
          <p:nvPr/>
        </p:nvSpPr>
        <p:spPr>
          <a:xfrm>
            <a:off x="4208362" y="2968690"/>
            <a:ext cx="94266" cy="232248"/>
          </a:xfrm>
          <a:custGeom>
            <a:avLst/>
            <a:gdLst/>
            <a:ahLst/>
            <a:cxnLst/>
            <a:rect l="l" t="t" r="r" b="b"/>
            <a:pathLst>
              <a:path w="5434" h="13388" extrusionOk="0">
                <a:moveTo>
                  <a:pt x="2702" y="8459"/>
                </a:moveTo>
                <a:cubicBezTo>
                  <a:pt x="3088" y="8459"/>
                  <a:pt x="3460" y="8759"/>
                  <a:pt x="3460" y="9206"/>
                </a:cubicBezTo>
                <a:cubicBezTo>
                  <a:pt x="3460" y="9631"/>
                  <a:pt x="3120" y="9949"/>
                  <a:pt x="2717" y="9949"/>
                </a:cubicBezTo>
                <a:cubicBezTo>
                  <a:pt x="2059" y="9949"/>
                  <a:pt x="1720" y="9143"/>
                  <a:pt x="2186" y="8676"/>
                </a:cubicBezTo>
                <a:cubicBezTo>
                  <a:pt x="2336" y="8526"/>
                  <a:pt x="2521" y="8459"/>
                  <a:pt x="2702" y="8459"/>
                </a:cubicBezTo>
                <a:close/>
                <a:moveTo>
                  <a:pt x="2717" y="1"/>
                </a:moveTo>
                <a:cubicBezTo>
                  <a:pt x="2330" y="1"/>
                  <a:pt x="1942" y="261"/>
                  <a:pt x="1974" y="781"/>
                </a:cubicBezTo>
                <a:lnTo>
                  <a:pt x="1974" y="7105"/>
                </a:lnTo>
                <a:cubicBezTo>
                  <a:pt x="0" y="7806"/>
                  <a:pt x="0" y="10607"/>
                  <a:pt x="1974" y="11307"/>
                </a:cubicBezTo>
                <a:lnTo>
                  <a:pt x="1974" y="12687"/>
                </a:lnTo>
                <a:cubicBezTo>
                  <a:pt x="2006" y="13154"/>
                  <a:pt x="2362" y="13387"/>
                  <a:pt x="2717" y="13387"/>
                </a:cubicBezTo>
                <a:cubicBezTo>
                  <a:pt x="3073" y="13387"/>
                  <a:pt x="3428" y="13154"/>
                  <a:pt x="3460" y="12687"/>
                </a:cubicBezTo>
                <a:lnTo>
                  <a:pt x="3460" y="11307"/>
                </a:lnTo>
                <a:cubicBezTo>
                  <a:pt x="5434" y="10607"/>
                  <a:pt x="5434" y="7806"/>
                  <a:pt x="3460" y="7105"/>
                </a:cubicBezTo>
                <a:lnTo>
                  <a:pt x="3460" y="781"/>
                </a:lnTo>
                <a:cubicBezTo>
                  <a:pt x="3492" y="261"/>
                  <a:pt x="3104"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8"/>
          <p:cNvSpPr/>
          <p:nvPr/>
        </p:nvSpPr>
        <p:spPr>
          <a:xfrm>
            <a:off x="4285680" y="2969523"/>
            <a:ext cx="94631" cy="231971"/>
          </a:xfrm>
          <a:custGeom>
            <a:avLst/>
            <a:gdLst/>
            <a:ahLst/>
            <a:cxnLst/>
            <a:rect l="l" t="t" r="r" b="b"/>
            <a:pathLst>
              <a:path w="5455" h="13372" extrusionOk="0">
                <a:moveTo>
                  <a:pt x="2702" y="2957"/>
                </a:moveTo>
                <a:cubicBezTo>
                  <a:pt x="3087" y="2957"/>
                  <a:pt x="3460" y="3257"/>
                  <a:pt x="3460" y="3704"/>
                </a:cubicBezTo>
                <a:cubicBezTo>
                  <a:pt x="3460" y="4128"/>
                  <a:pt x="3120" y="4447"/>
                  <a:pt x="2717" y="4447"/>
                </a:cubicBezTo>
                <a:cubicBezTo>
                  <a:pt x="2059" y="4447"/>
                  <a:pt x="1719" y="3662"/>
                  <a:pt x="2186" y="3173"/>
                </a:cubicBezTo>
                <a:cubicBezTo>
                  <a:pt x="2336" y="3024"/>
                  <a:pt x="2521" y="2957"/>
                  <a:pt x="2702" y="2957"/>
                </a:cubicBezTo>
                <a:close/>
                <a:moveTo>
                  <a:pt x="2717" y="1"/>
                </a:moveTo>
                <a:cubicBezTo>
                  <a:pt x="2346" y="1"/>
                  <a:pt x="1974" y="245"/>
                  <a:pt x="1974" y="733"/>
                </a:cubicBezTo>
                <a:lnTo>
                  <a:pt x="1974" y="1603"/>
                </a:lnTo>
                <a:cubicBezTo>
                  <a:pt x="0" y="2303"/>
                  <a:pt x="0" y="5105"/>
                  <a:pt x="1974" y="5805"/>
                </a:cubicBezTo>
                <a:lnTo>
                  <a:pt x="1974" y="12639"/>
                </a:lnTo>
                <a:cubicBezTo>
                  <a:pt x="1974" y="13127"/>
                  <a:pt x="2346" y="13371"/>
                  <a:pt x="2717" y="13371"/>
                </a:cubicBezTo>
                <a:cubicBezTo>
                  <a:pt x="3088" y="13371"/>
                  <a:pt x="3460" y="13127"/>
                  <a:pt x="3460" y="12639"/>
                </a:cubicBezTo>
                <a:lnTo>
                  <a:pt x="3460" y="5805"/>
                </a:lnTo>
                <a:cubicBezTo>
                  <a:pt x="5455" y="5105"/>
                  <a:pt x="5455" y="2303"/>
                  <a:pt x="3460" y="1603"/>
                </a:cubicBezTo>
                <a:lnTo>
                  <a:pt x="3460" y="733"/>
                </a:lnTo>
                <a:cubicBezTo>
                  <a:pt x="3460" y="245"/>
                  <a:pt x="3088"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8"/>
          <p:cNvSpPr/>
          <p:nvPr/>
        </p:nvSpPr>
        <p:spPr>
          <a:xfrm>
            <a:off x="3996671" y="2813968"/>
            <a:ext cx="440349" cy="440349"/>
          </a:xfrm>
          <a:custGeom>
            <a:avLst/>
            <a:gdLst/>
            <a:ahLst/>
            <a:cxnLst/>
            <a:rect l="l" t="t" r="r" b="b"/>
            <a:pathLst>
              <a:path w="25384" h="25384" extrusionOk="0">
                <a:moveTo>
                  <a:pt x="13010" y="1486"/>
                </a:moveTo>
                <a:lnTo>
                  <a:pt x="11164" y="5943"/>
                </a:lnTo>
                <a:lnTo>
                  <a:pt x="1486" y="5943"/>
                </a:lnTo>
                <a:lnTo>
                  <a:pt x="1486" y="2229"/>
                </a:lnTo>
                <a:cubicBezTo>
                  <a:pt x="1486" y="1826"/>
                  <a:pt x="1825" y="1486"/>
                  <a:pt x="2229" y="1486"/>
                </a:cubicBezTo>
                <a:close/>
                <a:moveTo>
                  <a:pt x="23155" y="1486"/>
                </a:moveTo>
                <a:cubicBezTo>
                  <a:pt x="23579" y="1486"/>
                  <a:pt x="23898" y="1826"/>
                  <a:pt x="23898" y="2229"/>
                </a:cubicBezTo>
                <a:lnTo>
                  <a:pt x="23898" y="23155"/>
                </a:lnTo>
                <a:cubicBezTo>
                  <a:pt x="23898" y="23559"/>
                  <a:pt x="23558" y="23898"/>
                  <a:pt x="23155" y="23898"/>
                </a:cubicBezTo>
                <a:lnTo>
                  <a:pt x="2229" y="23898"/>
                </a:lnTo>
                <a:cubicBezTo>
                  <a:pt x="1825" y="23898"/>
                  <a:pt x="1486" y="23559"/>
                  <a:pt x="1486" y="23155"/>
                </a:cubicBezTo>
                <a:lnTo>
                  <a:pt x="1486" y="7429"/>
                </a:lnTo>
                <a:lnTo>
                  <a:pt x="11673" y="7429"/>
                </a:lnTo>
                <a:cubicBezTo>
                  <a:pt x="11970" y="7429"/>
                  <a:pt x="12225" y="7259"/>
                  <a:pt x="12352" y="6983"/>
                </a:cubicBezTo>
                <a:lnTo>
                  <a:pt x="14644" y="1486"/>
                </a:lnTo>
                <a:close/>
                <a:moveTo>
                  <a:pt x="2229" y="1"/>
                </a:moveTo>
                <a:cubicBezTo>
                  <a:pt x="998" y="1"/>
                  <a:pt x="0" y="998"/>
                  <a:pt x="0" y="2229"/>
                </a:cubicBezTo>
                <a:lnTo>
                  <a:pt x="0" y="23155"/>
                </a:lnTo>
                <a:cubicBezTo>
                  <a:pt x="0" y="24386"/>
                  <a:pt x="998" y="25384"/>
                  <a:pt x="2229" y="25384"/>
                </a:cubicBezTo>
                <a:lnTo>
                  <a:pt x="23155" y="25384"/>
                </a:lnTo>
                <a:cubicBezTo>
                  <a:pt x="24386" y="25384"/>
                  <a:pt x="25383" y="24386"/>
                  <a:pt x="25383" y="23155"/>
                </a:cubicBezTo>
                <a:lnTo>
                  <a:pt x="25383" y="2229"/>
                </a:lnTo>
                <a:cubicBezTo>
                  <a:pt x="25383" y="998"/>
                  <a:pt x="24386" y="1"/>
                  <a:pt x="23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8"/>
          <p:cNvSpPr/>
          <p:nvPr/>
        </p:nvSpPr>
        <p:spPr>
          <a:xfrm>
            <a:off x="4043786" y="2865525"/>
            <a:ext cx="30219" cy="25848"/>
          </a:xfrm>
          <a:custGeom>
            <a:avLst/>
            <a:gdLst/>
            <a:ahLst/>
            <a:cxnLst/>
            <a:rect l="l" t="t" r="r" b="b"/>
            <a:pathLst>
              <a:path w="1742" h="1490" extrusionOk="0">
                <a:moveTo>
                  <a:pt x="998" y="0"/>
                </a:moveTo>
                <a:cubicBezTo>
                  <a:pt x="340"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8"/>
          <p:cNvSpPr/>
          <p:nvPr/>
        </p:nvSpPr>
        <p:spPr>
          <a:xfrm>
            <a:off x="4095326" y="2865525"/>
            <a:ext cx="30219" cy="25848"/>
          </a:xfrm>
          <a:custGeom>
            <a:avLst/>
            <a:gdLst/>
            <a:ahLst/>
            <a:cxnLst/>
            <a:rect l="l" t="t" r="r" b="b"/>
            <a:pathLst>
              <a:path w="1742" h="1490" extrusionOk="0">
                <a:moveTo>
                  <a:pt x="998" y="0"/>
                </a:moveTo>
                <a:cubicBezTo>
                  <a:pt x="341"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8"/>
          <p:cNvSpPr/>
          <p:nvPr/>
        </p:nvSpPr>
        <p:spPr>
          <a:xfrm>
            <a:off x="4147247" y="2865525"/>
            <a:ext cx="29838" cy="25848"/>
          </a:xfrm>
          <a:custGeom>
            <a:avLst/>
            <a:gdLst/>
            <a:ahLst/>
            <a:cxnLst/>
            <a:rect l="l" t="t" r="r" b="b"/>
            <a:pathLst>
              <a:path w="1720" h="1490" extrusionOk="0">
                <a:moveTo>
                  <a:pt x="977" y="0"/>
                </a:moveTo>
                <a:cubicBezTo>
                  <a:pt x="319" y="0"/>
                  <a:pt x="0" y="806"/>
                  <a:pt x="467" y="1273"/>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8"/>
          <p:cNvSpPr/>
          <p:nvPr/>
        </p:nvSpPr>
        <p:spPr>
          <a:xfrm>
            <a:off x="3996671" y="2255465"/>
            <a:ext cx="439967" cy="439967"/>
          </a:xfrm>
          <a:custGeom>
            <a:avLst/>
            <a:gdLst/>
            <a:ahLst/>
            <a:cxnLst/>
            <a:rect l="l" t="t" r="r" b="b"/>
            <a:pathLst>
              <a:path w="25362" h="25362" extrusionOk="0">
                <a:moveTo>
                  <a:pt x="13010" y="1486"/>
                </a:moveTo>
                <a:lnTo>
                  <a:pt x="11164" y="5943"/>
                </a:lnTo>
                <a:lnTo>
                  <a:pt x="1486" y="5943"/>
                </a:lnTo>
                <a:lnTo>
                  <a:pt x="1486" y="2229"/>
                </a:lnTo>
                <a:cubicBezTo>
                  <a:pt x="1486" y="1804"/>
                  <a:pt x="1825" y="1486"/>
                  <a:pt x="2229" y="1486"/>
                </a:cubicBezTo>
                <a:close/>
                <a:moveTo>
                  <a:pt x="23155" y="1486"/>
                </a:moveTo>
                <a:cubicBezTo>
                  <a:pt x="23579" y="1486"/>
                  <a:pt x="23898" y="1825"/>
                  <a:pt x="23898" y="2229"/>
                </a:cubicBezTo>
                <a:lnTo>
                  <a:pt x="23898" y="23133"/>
                </a:lnTo>
                <a:cubicBezTo>
                  <a:pt x="23898" y="23537"/>
                  <a:pt x="23558" y="23876"/>
                  <a:pt x="23155" y="23876"/>
                </a:cubicBezTo>
                <a:lnTo>
                  <a:pt x="2229" y="23876"/>
                </a:lnTo>
                <a:cubicBezTo>
                  <a:pt x="1825" y="23876"/>
                  <a:pt x="1486" y="23537"/>
                  <a:pt x="1486" y="23133"/>
                </a:cubicBezTo>
                <a:lnTo>
                  <a:pt x="1486" y="7428"/>
                </a:lnTo>
                <a:lnTo>
                  <a:pt x="11673" y="7428"/>
                </a:lnTo>
                <a:cubicBezTo>
                  <a:pt x="11970" y="7428"/>
                  <a:pt x="12225" y="7258"/>
                  <a:pt x="12352" y="6983"/>
                </a:cubicBezTo>
                <a:lnTo>
                  <a:pt x="14644" y="1486"/>
                </a:lnTo>
                <a:close/>
                <a:moveTo>
                  <a:pt x="2229" y="0"/>
                </a:moveTo>
                <a:cubicBezTo>
                  <a:pt x="998" y="0"/>
                  <a:pt x="0" y="976"/>
                  <a:pt x="0" y="2229"/>
                </a:cubicBezTo>
                <a:lnTo>
                  <a:pt x="0" y="23133"/>
                </a:lnTo>
                <a:cubicBezTo>
                  <a:pt x="0" y="24364"/>
                  <a:pt x="998" y="25362"/>
                  <a:pt x="2229" y="25362"/>
                </a:cubicBezTo>
                <a:lnTo>
                  <a:pt x="23133" y="25362"/>
                </a:lnTo>
                <a:cubicBezTo>
                  <a:pt x="24364" y="25362"/>
                  <a:pt x="25362" y="24364"/>
                  <a:pt x="25362" y="23133"/>
                </a:cubicBezTo>
                <a:lnTo>
                  <a:pt x="25362" y="2229"/>
                </a:lnTo>
                <a:cubicBezTo>
                  <a:pt x="25362" y="998"/>
                  <a:pt x="24364"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8"/>
          <p:cNvSpPr/>
          <p:nvPr/>
        </p:nvSpPr>
        <p:spPr>
          <a:xfrm>
            <a:off x="4043786" y="2307005"/>
            <a:ext cx="30219" cy="25865"/>
          </a:xfrm>
          <a:custGeom>
            <a:avLst/>
            <a:gdLst/>
            <a:ahLst/>
            <a:cxnLst/>
            <a:rect l="l" t="t" r="r" b="b"/>
            <a:pathLst>
              <a:path w="1742" h="1491" extrusionOk="0">
                <a:moveTo>
                  <a:pt x="998" y="0"/>
                </a:moveTo>
                <a:cubicBezTo>
                  <a:pt x="340"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8"/>
          <p:cNvSpPr/>
          <p:nvPr/>
        </p:nvSpPr>
        <p:spPr>
          <a:xfrm>
            <a:off x="4095326" y="2307005"/>
            <a:ext cx="30219" cy="25865"/>
          </a:xfrm>
          <a:custGeom>
            <a:avLst/>
            <a:gdLst/>
            <a:ahLst/>
            <a:cxnLst/>
            <a:rect l="l" t="t" r="r" b="b"/>
            <a:pathLst>
              <a:path w="1742" h="1491" extrusionOk="0">
                <a:moveTo>
                  <a:pt x="998" y="0"/>
                </a:moveTo>
                <a:cubicBezTo>
                  <a:pt x="341"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8"/>
          <p:cNvSpPr/>
          <p:nvPr/>
        </p:nvSpPr>
        <p:spPr>
          <a:xfrm>
            <a:off x="4147247" y="2307005"/>
            <a:ext cx="29838" cy="25865"/>
          </a:xfrm>
          <a:custGeom>
            <a:avLst/>
            <a:gdLst/>
            <a:ahLst/>
            <a:cxnLst/>
            <a:rect l="l" t="t" r="r" b="b"/>
            <a:pathLst>
              <a:path w="1720" h="1491" extrusionOk="0">
                <a:moveTo>
                  <a:pt x="977" y="0"/>
                </a:moveTo>
                <a:cubicBezTo>
                  <a:pt x="319" y="0"/>
                  <a:pt x="0" y="807"/>
                  <a:pt x="467" y="1274"/>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8"/>
          <p:cNvSpPr/>
          <p:nvPr/>
        </p:nvSpPr>
        <p:spPr>
          <a:xfrm>
            <a:off x="4099750" y="2411194"/>
            <a:ext cx="234174" cy="231971"/>
          </a:xfrm>
          <a:custGeom>
            <a:avLst/>
            <a:gdLst/>
            <a:ahLst/>
            <a:cxnLst/>
            <a:rect l="l" t="t" r="r" b="b"/>
            <a:pathLst>
              <a:path w="13499" h="13372" extrusionOk="0">
                <a:moveTo>
                  <a:pt x="7471" y="1507"/>
                </a:moveTo>
                <a:lnTo>
                  <a:pt x="7471" y="1974"/>
                </a:lnTo>
                <a:cubicBezTo>
                  <a:pt x="7471" y="2293"/>
                  <a:pt x="7683" y="2590"/>
                  <a:pt x="8002" y="2675"/>
                </a:cubicBezTo>
                <a:cubicBezTo>
                  <a:pt x="8596" y="2866"/>
                  <a:pt x="9127" y="3184"/>
                  <a:pt x="9594" y="3609"/>
                </a:cubicBezTo>
                <a:cubicBezTo>
                  <a:pt x="9730" y="3732"/>
                  <a:pt x="9909" y="3798"/>
                  <a:pt x="10089" y="3798"/>
                </a:cubicBezTo>
                <a:cubicBezTo>
                  <a:pt x="10219" y="3798"/>
                  <a:pt x="10349" y="3764"/>
                  <a:pt x="10464" y="3693"/>
                </a:cubicBezTo>
                <a:lnTo>
                  <a:pt x="10888" y="3460"/>
                </a:lnTo>
                <a:lnTo>
                  <a:pt x="11631" y="4755"/>
                </a:lnTo>
                <a:lnTo>
                  <a:pt x="11207" y="4988"/>
                </a:lnTo>
                <a:cubicBezTo>
                  <a:pt x="10931" y="5137"/>
                  <a:pt x="10782" y="5455"/>
                  <a:pt x="10867" y="5773"/>
                </a:cubicBezTo>
                <a:cubicBezTo>
                  <a:pt x="10994" y="6368"/>
                  <a:pt x="10994" y="7004"/>
                  <a:pt x="10867" y="7598"/>
                </a:cubicBezTo>
                <a:cubicBezTo>
                  <a:pt x="10782" y="7917"/>
                  <a:pt x="10931" y="8235"/>
                  <a:pt x="11207" y="8405"/>
                </a:cubicBezTo>
                <a:lnTo>
                  <a:pt x="11631" y="8638"/>
                </a:lnTo>
                <a:lnTo>
                  <a:pt x="10888" y="9933"/>
                </a:lnTo>
                <a:lnTo>
                  <a:pt x="10464" y="9678"/>
                </a:lnTo>
                <a:cubicBezTo>
                  <a:pt x="10351" y="9609"/>
                  <a:pt x="10224" y="9575"/>
                  <a:pt x="10098" y="9575"/>
                </a:cubicBezTo>
                <a:cubicBezTo>
                  <a:pt x="9914" y="9575"/>
                  <a:pt x="9732" y="9646"/>
                  <a:pt x="9594" y="9784"/>
                </a:cubicBezTo>
                <a:cubicBezTo>
                  <a:pt x="9127" y="10188"/>
                  <a:pt x="8596" y="10506"/>
                  <a:pt x="8002" y="10697"/>
                </a:cubicBezTo>
                <a:cubicBezTo>
                  <a:pt x="7683" y="10782"/>
                  <a:pt x="7471" y="11079"/>
                  <a:pt x="7471" y="11397"/>
                </a:cubicBezTo>
                <a:lnTo>
                  <a:pt x="7471" y="11886"/>
                </a:lnTo>
                <a:lnTo>
                  <a:pt x="5986" y="11886"/>
                </a:lnTo>
                <a:lnTo>
                  <a:pt x="5986" y="11419"/>
                </a:lnTo>
                <a:cubicBezTo>
                  <a:pt x="5986" y="11079"/>
                  <a:pt x="5773" y="10803"/>
                  <a:pt x="5455" y="10697"/>
                </a:cubicBezTo>
                <a:cubicBezTo>
                  <a:pt x="4861" y="10527"/>
                  <a:pt x="4309" y="10209"/>
                  <a:pt x="3863" y="9784"/>
                </a:cubicBezTo>
                <a:cubicBezTo>
                  <a:pt x="3727" y="9661"/>
                  <a:pt x="3548" y="9595"/>
                  <a:pt x="3368" y="9595"/>
                </a:cubicBezTo>
                <a:cubicBezTo>
                  <a:pt x="3238" y="9595"/>
                  <a:pt x="3108" y="9629"/>
                  <a:pt x="2993" y="9700"/>
                </a:cubicBezTo>
                <a:lnTo>
                  <a:pt x="2569" y="9933"/>
                </a:lnTo>
                <a:lnTo>
                  <a:pt x="1826" y="8638"/>
                </a:lnTo>
                <a:lnTo>
                  <a:pt x="2229" y="8405"/>
                </a:lnTo>
                <a:cubicBezTo>
                  <a:pt x="2526" y="8235"/>
                  <a:pt x="2654" y="7917"/>
                  <a:pt x="2590" y="7598"/>
                </a:cubicBezTo>
                <a:cubicBezTo>
                  <a:pt x="2463" y="7004"/>
                  <a:pt x="2463" y="6389"/>
                  <a:pt x="2590" y="5773"/>
                </a:cubicBezTo>
                <a:cubicBezTo>
                  <a:pt x="2654" y="5455"/>
                  <a:pt x="2526" y="5137"/>
                  <a:pt x="2229" y="4988"/>
                </a:cubicBezTo>
                <a:lnTo>
                  <a:pt x="1826" y="4755"/>
                </a:lnTo>
                <a:lnTo>
                  <a:pt x="2569" y="3460"/>
                </a:lnTo>
                <a:lnTo>
                  <a:pt x="2993" y="3693"/>
                </a:lnTo>
                <a:cubicBezTo>
                  <a:pt x="3108" y="3764"/>
                  <a:pt x="3238" y="3798"/>
                  <a:pt x="3368" y="3798"/>
                </a:cubicBezTo>
                <a:cubicBezTo>
                  <a:pt x="3548" y="3798"/>
                  <a:pt x="3727" y="3732"/>
                  <a:pt x="3863" y="3609"/>
                </a:cubicBezTo>
                <a:cubicBezTo>
                  <a:pt x="4309" y="3184"/>
                  <a:pt x="4861" y="2866"/>
                  <a:pt x="5455" y="2675"/>
                </a:cubicBezTo>
                <a:cubicBezTo>
                  <a:pt x="5773" y="2590"/>
                  <a:pt x="5986" y="2293"/>
                  <a:pt x="5986" y="1974"/>
                </a:cubicBezTo>
                <a:lnTo>
                  <a:pt x="5986" y="1507"/>
                </a:lnTo>
                <a:close/>
                <a:moveTo>
                  <a:pt x="5264" y="1"/>
                </a:moveTo>
                <a:cubicBezTo>
                  <a:pt x="4840" y="1"/>
                  <a:pt x="4521" y="340"/>
                  <a:pt x="4521" y="743"/>
                </a:cubicBezTo>
                <a:lnTo>
                  <a:pt x="4521" y="1444"/>
                </a:lnTo>
                <a:cubicBezTo>
                  <a:pt x="4097" y="1635"/>
                  <a:pt x="3693" y="1868"/>
                  <a:pt x="3333" y="2144"/>
                </a:cubicBezTo>
                <a:lnTo>
                  <a:pt x="2717" y="1783"/>
                </a:lnTo>
                <a:cubicBezTo>
                  <a:pt x="2598" y="1713"/>
                  <a:pt x="2470" y="1680"/>
                  <a:pt x="2344" y="1680"/>
                </a:cubicBezTo>
                <a:cubicBezTo>
                  <a:pt x="2088" y="1680"/>
                  <a:pt x="1841" y="1817"/>
                  <a:pt x="1698" y="2059"/>
                </a:cubicBezTo>
                <a:lnTo>
                  <a:pt x="213" y="4627"/>
                </a:lnTo>
                <a:cubicBezTo>
                  <a:pt x="1" y="4988"/>
                  <a:pt x="128" y="5434"/>
                  <a:pt x="468" y="5646"/>
                </a:cubicBezTo>
                <a:lnTo>
                  <a:pt x="1083" y="5986"/>
                </a:lnTo>
                <a:cubicBezTo>
                  <a:pt x="1019" y="6452"/>
                  <a:pt x="1019" y="6919"/>
                  <a:pt x="1083" y="7365"/>
                </a:cubicBezTo>
                <a:lnTo>
                  <a:pt x="468" y="7726"/>
                </a:lnTo>
                <a:cubicBezTo>
                  <a:pt x="128" y="7938"/>
                  <a:pt x="1" y="8384"/>
                  <a:pt x="213" y="8745"/>
                </a:cubicBezTo>
                <a:lnTo>
                  <a:pt x="1698" y="11313"/>
                </a:lnTo>
                <a:cubicBezTo>
                  <a:pt x="1841" y="11554"/>
                  <a:pt x="2088" y="11691"/>
                  <a:pt x="2344" y="11691"/>
                </a:cubicBezTo>
                <a:cubicBezTo>
                  <a:pt x="2470" y="11691"/>
                  <a:pt x="2598" y="11658"/>
                  <a:pt x="2717" y="11588"/>
                </a:cubicBezTo>
                <a:lnTo>
                  <a:pt x="3333" y="11228"/>
                </a:lnTo>
                <a:cubicBezTo>
                  <a:pt x="3693" y="11504"/>
                  <a:pt x="4097" y="11737"/>
                  <a:pt x="4521" y="11928"/>
                </a:cubicBezTo>
                <a:lnTo>
                  <a:pt x="4521" y="12628"/>
                </a:lnTo>
                <a:cubicBezTo>
                  <a:pt x="4521" y="13032"/>
                  <a:pt x="4840" y="13371"/>
                  <a:pt x="5264" y="13371"/>
                </a:cubicBezTo>
                <a:lnTo>
                  <a:pt x="8235" y="13371"/>
                </a:lnTo>
                <a:cubicBezTo>
                  <a:pt x="8639" y="13371"/>
                  <a:pt x="8978" y="13032"/>
                  <a:pt x="8978" y="12628"/>
                </a:cubicBezTo>
                <a:lnTo>
                  <a:pt x="8978" y="11928"/>
                </a:lnTo>
                <a:cubicBezTo>
                  <a:pt x="9403" y="11737"/>
                  <a:pt x="9806" y="11504"/>
                  <a:pt x="10167" y="11228"/>
                </a:cubicBezTo>
                <a:lnTo>
                  <a:pt x="10782" y="11588"/>
                </a:lnTo>
                <a:cubicBezTo>
                  <a:pt x="10901" y="11658"/>
                  <a:pt x="11029" y="11691"/>
                  <a:pt x="11155" y="11691"/>
                </a:cubicBezTo>
                <a:cubicBezTo>
                  <a:pt x="11411" y="11691"/>
                  <a:pt x="11658" y="11554"/>
                  <a:pt x="11801" y="11313"/>
                </a:cubicBezTo>
                <a:lnTo>
                  <a:pt x="13286" y="8745"/>
                </a:lnTo>
                <a:cubicBezTo>
                  <a:pt x="13499" y="8384"/>
                  <a:pt x="13371" y="7938"/>
                  <a:pt x="13011" y="7726"/>
                </a:cubicBezTo>
                <a:lnTo>
                  <a:pt x="12416" y="7365"/>
                </a:lnTo>
                <a:cubicBezTo>
                  <a:pt x="12459" y="6919"/>
                  <a:pt x="12459" y="6452"/>
                  <a:pt x="12416" y="5986"/>
                </a:cubicBezTo>
                <a:lnTo>
                  <a:pt x="13011" y="5646"/>
                </a:lnTo>
                <a:cubicBezTo>
                  <a:pt x="13371" y="5434"/>
                  <a:pt x="13499" y="4988"/>
                  <a:pt x="13286" y="4627"/>
                </a:cubicBezTo>
                <a:lnTo>
                  <a:pt x="11801" y="2059"/>
                </a:lnTo>
                <a:cubicBezTo>
                  <a:pt x="11658" y="1817"/>
                  <a:pt x="11411" y="1680"/>
                  <a:pt x="11155" y="1680"/>
                </a:cubicBezTo>
                <a:cubicBezTo>
                  <a:pt x="11029" y="1680"/>
                  <a:pt x="10901" y="1713"/>
                  <a:pt x="10782" y="1783"/>
                </a:cubicBezTo>
                <a:lnTo>
                  <a:pt x="10167" y="2144"/>
                </a:lnTo>
                <a:cubicBezTo>
                  <a:pt x="9806" y="1868"/>
                  <a:pt x="9403" y="1635"/>
                  <a:pt x="8978" y="1444"/>
                </a:cubicBezTo>
                <a:lnTo>
                  <a:pt x="8978" y="743"/>
                </a:lnTo>
                <a:cubicBezTo>
                  <a:pt x="8978" y="340"/>
                  <a:pt x="8639"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8"/>
          <p:cNvSpPr/>
          <p:nvPr/>
        </p:nvSpPr>
        <p:spPr>
          <a:xfrm>
            <a:off x="4153509" y="2479682"/>
            <a:ext cx="110469" cy="94926"/>
          </a:xfrm>
          <a:custGeom>
            <a:avLst/>
            <a:gdLst/>
            <a:ahLst/>
            <a:cxnLst/>
            <a:rect l="l" t="t" r="r" b="b"/>
            <a:pathLst>
              <a:path w="6368" h="5472" extrusionOk="0">
                <a:moveTo>
                  <a:pt x="3640" y="1499"/>
                </a:moveTo>
                <a:cubicBezTo>
                  <a:pt x="4272" y="1499"/>
                  <a:pt x="4882" y="1992"/>
                  <a:pt x="4882" y="2738"/>
                </a:cubicBezTo>
                <a:cubicBezTo>
                  <a:pt x="4882" y="3417"/>
                  <a:pt x="4330" y="3969"/>
                  <a:pt x="3651" y="3969"/>
                </a:cubicBezTo>
                <a:cubicBezTo>
                  <a:pt x="2547" y="3969"/>
                  <a:pt x="1995" y="2632"/>
                  <a:pt x="2780" y="1868"/>
                </a:cubicBezTo>
                <a:cubicBezTo>
                  <a:pt x="3028" y="1613"/>
                  <a:pt x="3337" y="1499"/>
                  <a:pt x="3640" y="1499"/>
                </a:cubicBezTo>
                <a:close/>
                <a:moveTo>
                  <a:pt x="3651" y="0"/>
                </a:moveTo>
                <a:cubicBezTo>
                  <a:pt x="1210" y="0"/>
                  <a:pt x="0" y="2950"/>
                  <a:pt x="1719" y="4669"/>
                </a:cubicBezTo>
                <a:cubicBezTo>
                  <a:pt x="2274" y="5223"/>
                  <a:pt x="2954" y="5471"/>
                  <a:pt x="3621" y="5471"/>
                </a:cubicBezTo>
                <a:cubicBezTo>
                  <a:pt x="5022" y="5471"/>
                  <a:pt x="6367" y="4377"/>
                  <a:pt x="6367" y="2738"/>
                </a:cubicBezTo>
                <a:cubicBezTo>
                  <a:pt x="6367" y="1231"/>
                  <a:pt x="5157" y="21"/>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8"/>
          <p:cNvSpPr/>
          <p:nvPr/>
        </p:nvSpPr>
        <p:spPr>
          <a:xfrm>
            <a:off x="4044897" y="2410083"/>
            <a:ext cx="63700" cy="25796"/>
          </a:xfrm>
          <a:custGeom>
            <a:avLst/>
            <a:gdLst/>
            <a:ahLst/>
            <a:cxnLst/>
            <a:rect l="l" t="t" r="r" b="b"/>
            <a:pathLst>
              <a:path w="3672" h="1487" extrusionOk="0">
                <a:moveTo>
                  <a:pt x="934" y="1"/>
                </a:moveTo>
                <a:cubicBezTo>
                  <a:pt x="0" y="65"/>
                  <a:pt x="0" y="1444"/>
                  <a:pt x="934" y="1487"/>
                </a:cubicBezTo>
                <a:lnTo>
                  <a:pt x="2929" y="1487"/>
                </a:lnTo>
                <a:cubicBezTo>
                  <a:pt x="3332" y="1487"/>
                  <a:pt x="3672" y="1168"/>
                  <a:pt x="3672" y="744"/>
                </a:cubicBezTo>
                <a:cubicBezTo>
                  <a:pt x="3672" y="340"/>
                  <a:pt x="3332" y="1"/>
                  <a:pt x="2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8"/>
          <p:cNvSpPr/>
          <p:nvPr/>
        </p:nvSpPr>
        <p:spPr>
          <a:xfrm>
            <a:off x="4199532" y="1846775"/>
            <a:ext cx="30202" cy="25605"/>
          </a:xfrm>
          <a:custGeom>
            <a:avLst/>
            <a:gdLst/>
            <a:ahLst/>
            <a:cxnLst/>
            <a:rect l="l" t="t" r="r" b="b"/>
            <a:pathLst>
              <a:path w="1741" h="1476" extrusionOk="0">
                <a:moveTo>
                  <a:pt x="1033" y="0"/>
                </a:moveTo>
                <a:cubicBezTo>
                  <a:pt x="1022" y="0"/>
                  <a:pt x="1010" y="1"/>
                  <a:pt x="998" y="1"/>
                </a:cubicBezTo>
                <a:cubicBezTo>
                  <a:pt x="340" y="1"/>
                  <a:pt x="0" y="787"/>
                  <a:pt x="467" y="1254"/>
                </a:cubicBezTo>
                <a:cubicBezTo>
                  <a:pt x="620" y="1407"/>
                  <a:pt x="810" y="1475"/>
                  <a:pt x="995" y="1475"/>
                </a:cubicBezTo>
                <a:cubicBezTo>
                  <a:pt x="1376" y="1475"/>
                  <a:pt x="1740" y="1186"/>
                  <a:pt x="1740" y="744"/>
                </a:cubicBezTo>
                <a:cubicBezTo>
                  <a:pt x="1740" y="332"/>
                  <a:pt x="1421" y="0"/>
                  <a:pt x="1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8"/>
          <p:cNvSpPr/>
          <p:nvPr/>
        </p:nvSpPr>
        <p:spPr>
          <a:xfrm>
            <a:off x="4203939" y="1898315"/>
            <a:ext cx="25796" cy="94388"/>
          </a:xfrm>
          <a:custGeom>
            <a:avLst/>
            <a:gdLst/>
            <a:ahLst/>
            <a:cxnLst/>
            <a:rect l="l" t="t" r="r" b="b"/>
            <a:pathLst>
              <a:path w="1487" h="5441" extrusionOk="0">
                <a:moveTo>
                  <a:pt x="706" y="1"/>
                </a:moveTo>
                <a:cubicBezTo>
                  <a:pt x="301" y="1"/>
                  <a:pt x="1" y="333"/>
                  <a:pt x="1" y="744"/>
                </a:cubicBezTo>
                <a:lnTo>
                  <a:pt x="1" y="4692"/>
                </a:lnTo>
                <a:cubicBezTo>
                  <a:pt x="1" y="5191"/>
                  <a:pt x="372" y="5440"/>
                  <a:pt x="744" y="5440"/>
                </a:cubicBezTo>
                <a:cubicBezTo>
                  <a:pt x="1115" y="5440"/>
                  <a:pt x="1486" y="5191"/>
                  <a:pt x="1486" y="4692"/>
                </a:cubicBezTo>
                <a:lnTo>
                  <a:pt x="1486" y="744"/>
                </a:lnTo>
                <a:cubicBezTo>
                  <a:pt x="1486" y="320"/>
                  <a:pt x="1147" y="2"/>
                  <a:pt x="744" y="2"/>
                </a:cubicBezTo>
                <a:cubicBezTo>
                  <a:pt x="731" y="1"/>
                  <a:pt x="718" y="1"/>
                  <a:pt x="7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8"/>
          <p:cNvSpPr/>
          <p:nvPr/>
        </p:nvSpPr>
        <p:spPr>
          <a:xfrm>
            <a:off x="4038270" y="1788627"/>
            <a:ext cx="311856" cy="266770"/>
          </a:xfrm>
          <a:custGeom>
            <a:avLst/>
            <a:gdLst/>
            <a:ahLst/>
            <a:cxnLst/>
            <a:rect l="l" t="t" r="r" b="b"/>
            <a:pathLst>
              <a:path w="17977" h="15378" extrusionOk="0">
                <a:moveTo>
                  <a:pt x="10233" y="1475"/>
                </a:moveTo>
                <a:cubicBezTo>
                  <a:pt x="13425" y="1475"/>
                  <a:pt x="16491" y="3946"/>
                  <a:pt x="16491" y="7683"/>
                </a:cubicBezTo>
                <a:cubicBezTo>
                  <a:pt x="16491" y="11100"/>
                  <a:pt x="13711" y="13880"/>
                  <a:pt x="10294" y="13880"/>
                </a:cubicBezTo>
                <a:cubicBezTo>
                  <a:pt x="4776" y="13880"/>
                  <a:pt x="2017" y="7195"/>
                  <a:pt x="5900" y="3290"/>
                </a:cubicBezTo>
                <a:cubicBezTo>
                  <a:pt x="7161" y="2036"/>
                  <a:pt x="8711" y="1475"/>
                  <a:pt x="10233" y="1475"/>
                </a:cubicBezTo>
                <a:close/>
                <a:moveTo>
                  <a:pt x="10294" y="0"/>
                </a:moveTo>
                <a:cubicBezTo>
                  <a:pt x="3439" y="0"/>
                  <a:pt x="0" y="8277"/>
                  <a:pt x="4860" y="13137"/>
                </a:cubicBezTo>
                <a:cubicBezTo>
                  <a:pt x="6322" y="14599"/>
                  <a:pt x="8287" y="15378"/>
                  <a:pt x="10291" y="15378"/>
                </a:cubicBezTo>
                <a:cubicBezTo>
                  <a:pt x="11285" y="15378"/>
                  <a:pt x="12287" y="15186"/>
                  <a:pt x="13244" y="14793"/>
                </a:cubicBezTo>
                <a:cubicBezTo>
                  <a:pt x="16109" y="13604"/>
                  <a:pt x="17976" y="10803"/>
                  <a:pt x="17976" y="7683"/>
                </a:cubicBezTo>
                <a:cubicBezTo>
                  <a:pt x="17976" y="3438"/>
                  <a:pt x="14538"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8"/>
          <p:cNvSpPr/>
          <p:nvPr/>
        </p:nvSpPr>
        <p:spPr>
          <a:xfrm>
            <a:off x="3996671" y="1701733"/>
            <a:ext cx="440349" cy="440713"/>
          </a:xfrm>
          <a:custGeom>
            <a:avLst/>
            <a:gdLst/>
            <a:ahLst/>
            <a:cxnLst/>
            <a:rect l="l" t="t" r="r" b="b"/>
            <a:pathLst>
              <a:path w="25384" h="25405" extrusionOk="0">
                <a:moveTo>
                  <a:pt x="13923" y="1486"/>
                </a:moveTo>
                <a:lnTo>
                  <a:pt x="13923" y="2462"/>
                </a:lnTo>
                <a:cubicBezTo>
                  <a:pt x="13923" y="2823"/>
                  <a:pt x="14177" y="3141"/>
                  <a:pt x="14538" y="3205"/>
                </a:cubicBezTo>
                <a:cubicBezTo>
                  <a:pt x="15811" y="3460"/>
                  <a:pt x="17021" y="3948"/>
                  <a:pt x="18104" y="4691"/>
                </a:cubicBezTo>
                <a:cubicBezTo>
                  <a:pt x="18234" y="4775"/>
                  <a:pt x="18382" y="4818"/>
                  <a:pt x="18527" y="4818"/>
                </a:cubicBezTo>
                <a:cubicBezTo>
                  <a:pt x="18712" y="4818"/>
                  <a:pt x="18895" y="4748"/>
                  <a:pt x="19037" y="4606"/>
                </a:cubicBezTo>
                <a:lnTo>
                  <a:pt x="19738" y="3906"/>
                </a:lnTo>
                <a:lnTo>
                  <a:pt x="21478" y="5646"/>
                </a:lnTo>
                <a:lnTo>
                  <a:pt x="20778" y="6346"/>
                </a:lnTo>
                <a:cubicBezTo>
                  <a:pt x="20523" y="6601"/>
                  <a:pt x="20502" y="6983"/>
                  <a:pt x="20693" y="7280"/>
                </a:cubicBezTo>
                <a:cubicBezTo>
                  <a:pt x="21414" y="8362"/>
                  <a:pt x="21924" y="9572"/>
                  <a:pt x="22178" y="10846"/>
                </a:cubicBezTo>
                <a:cubicBezTo>
                  <a:pt x="22242" y="11206"/>
                  <a:pt x="22539" y="11461"/>
                  <a:pt x="22900" y="11461"/>
                </a:cubicBezTo>
                <a:lnTo>
                  <a:pt x="23876" y="11461"/>
                </a:lnTo>
                <a:lnTo>
                  <a:pt x="23898" y="13923"/>
                </a:lnTo>
                <a:lnTo>
                  <a:pt x="22900" y="13923"/>
                </a:lnTo>
                <a:cubicBezTo>
                  <a:pt x="22560" y="13923"/>
                  <a:pt x="22242" y="14178"/>
                  <a:pt x="22178" y="14538"/>
                </a:cubicBezTo>
                <a:cubicBezTo>
                  <a:pt x="21924" y="15812"/>
                  <a:pt x="21436" y="17021"/>
                  <a:pt x="20693" y="18104"/>
                </a:cubicBezTo>
                <a:cubicBezTo>
                  <a:pt x="20502" y="18401"/>
                  <a:pt x="20544" y="18783"/>
                  <a:pt x="20799" y="19038"/>
                </a:cubicBezTo>
                <a:lnTo>
                  <a:pt x="21478" y="19738"/>
                </a:lnTo>
                <a:lnTo>
                  <a:pt x="19738" y="21478"/>
                </a:lnTo>
                <a:lnTo>
                  <a:pt x="19037" y="20799"/>
                </a:lnTo>
                <a:cubicBezTo>
                  <a:pt x="18889" y="20651"/>
                  <a:pt x="18697" y="20574"/>
                  <a:pt x="18504" y="20574"/>
                </a:cubicBezTo>
                <a:cubicBezTo>
                  <a:pt x="18366" y="20574"/>
                  <a:pt x="18227" y="20613"/>
                  <a:pt x="18104" y="20693"/>
                </a:cubicBezTo>
                <a:cubicBezTo>
                  <a:pt x="17021" y="21436"/>
                  <a:pt x="15811" y="21924"/>
                  <a:pt x="14538" y="22179"/>
                </a:cubicBezTo>
                <a:cubicBezTo>
                  <a:pt x="14177" y="22242"/>
                  <a:pt x="13923" y="22561"/>
                  <a:pt x="13923" y="22900"/>
                </a:cubicBezTo>
                <a:lnTo>
                  <a:pt x="13923" y="23898"/>
                </a:lnTo>
                <a:lnTo>
                  <a:pt x="11461" y="23898"/>
                </a:lnTo>
                <a:lnTo>
                  <a:pt x="11461" y="22900"/>
                </a:lnTo>
                <a:cubicBezTo>
                  <a:pt x="11461" y="22561"/>
                  <a:pt x="11206" y="22242"/>
                  <a:pt x="10845" y="22179"/>
                </a:cubicBezTo>
                <a:cubicBezTo>
                  <a:pt x="9572" y="21924"/>
                  <a:pt x="8362" y="21436"/>
                  <a:pt x="7280" y="20693"/>
                </a:cubicBezTo>
                <a:cubicBezTo>
                  <a:pt x="7156" y="20613"/>
                  <a:pt x="7017" y="20574"/>
                  <a:pt x="6879" y="20574"/>
                </a:cubicBezTo>
                <a:cubicBezTo>
                  <a:pt x="6686" y="20574"/>
                  <a:pt x="6494" y="20651"/>
                  <a:pt x="6346" y="20799"/>
                </a:cubicBezTo>
                <a:lnTo>
                  <a:pt x="5646" y="21478"/>
                </a:lnTo>
                <a:lnTo>
                  <a:pt x="3884" y="19738"/>
                </a:lnTo>
                <a:lnTo>
                  <a:pt x="4584" y="19038"/>
                </a:lnTo>
                <a:cubicBezTo>
                  <a:pt x="4839" y="18783"/>
                  <a:pt x="4881" y="18401"/>
                  <a:pt x="4669" y="18104"/>
                </a:cubicBezTo>
                <a:cubicBezTo>
                  <a:pt x="3948" y="17021"/>
                  <a:pt x="3438" y="15812"/>
                  <a:pt x="3205" y="14538"/>
                </a:cubicBezTo>
                <a:cubicBezTo>
                  <a:pt x="3141" y="14178"/>
                  <a:pt x="2823" y="13923"/>
                  <a:pt x="2462" y="13923"/>
                </a:cubicBezTo>
                <a:lnTo>
                  <a:pt x="1486" y="13923"/>
                </a:lnTo>
                <a:lnTo>
                  <a:pt x="1486" y="11461"/>
                </a:lnTo>
                <a:lnTo>
                  <a:pt x="2462" y="11461"/>
                </a:lnTo>
                <a:cubicBezTo>
                  <a:pt x="2823" y="11461"/>
                  <a:pt x="3141" y="11206"/>
                  <a:pt x="3205" y="10846"/>
                </a:cubicBezTo>
                <a:cubicBezTo>
                  <a:pt x="3438" y="9572"/>
                  <a:pt x="3948" y="8362"/>
                  <a:pt x="4669" y="7280"/>
                </a:cubicBezTo>
                <a:cubicBezTo>
                  <a:pt x="4881" y="6983"/>
                  <a:pt x="4839" y="6601"/>
                  <a:pt x="4584" y="6346"/>
                </a:cubicBezTo>
                <a:lnTo>
                  <a:pt x="3884" y="5646"/>
                </a:lnTo>
                <a:lnTo>
                  <a:pt x="5646" y="3884"/>
                </a:lnTo>
                <a:lnTo>
                  <a:pt x="6346" y="4585"/>
                </a:lnTo>
                <a:cubicBezTo>
                  <a:pt x="6490" y="4729"/>
                  <a:pt x="6676" y="4805"/>
                  <a:pt x="6864" y="4805"/>
                </a:cubicBezTo>
                <a:cubicBezTo>
                  <a:pt x="7007" y="4805"/>
                  <a:pt x="7151" y="4761"/>
                  <a:pt x="7280" y="4670"/>
                </a:cubicBezTo>
                <a:cubicBezTo>
                  <a:pt x="8362" y="3948"/>
                  <a:pt x="9572" y="3439"/>
                  <a:pt x="10845" y="3205"/>
                </a:cubicBezTo>
                <a:cubicBezTo>
                  <a:pt x="11206" y="3141"/>
                  <a:pt x="11461" y="2823"/>
                  <a:pt x="11461" y="2462"/>
                </a:cubicBezTo>
                <a:lnTo>
                  <a:pt x="11461" y="1486"/>
                </a:lnTo>
                <a:close/>
                <a:moveTo>
                  <a:pt x="10718" y="0"/>
                </a:moveTo>
                <a:cubicBezTo>
                  <a:pt x="10293" y="0"/>
                  <a:pt x="9954" y="340"/>
                  <a:pt x="9954" y="743"/>
                </a:cubicBezTo>
                <a:lnTo>
                  <a:pt x="9954" y="1868"/>
                </a:lnTo>
                <a:cubicBezTo>
                  <a:pt x="8914" y="2144"/>
                  <a:pt x="7895" y="2547"/>
                  <a:pt x="6961" y="3120"/>
                </a:cubicBezTo>
                <a:lnTo>
                  <a:pt x="6176" y="2314"/>
                </a:lnTo>
                <a:cubicBezTo>
                  <a:pt x="6028" y="2165"/>
                  <a:pt x="5837" y="2091"/>
                  <a:pt x="5646" y="2091"/>
                </a:cubicBezTo>
                <a:cubicBezTo>
                  <a:pt x="5455" y="2091"/>
                  <a:pt x="5263" y="2165"/>
                  <a:pt x="5115" y="2314"/>
                </a:cubicBezTo>
                <a:lnTo>
                  <a:pt x="2313" y="5115"/>
                </a:lnTo>
                <a:cubicBezTo>
                  <a:pt x="2016" y="5412"/>
                  <a:pt x="2016" y="5900"/>
                  <a:pt x="2313" y="6176"/>
                </a:cubicBezTo>
                <a:lnTo>
                  <a:pt x="3099" y="6983"/>
                </a:lnTo>
                <a:cubicBezTo>
                  <a:pt x="2547" y="7917"/>
                  <a:pt x="2122" y="8914"/>
                  <a:pt x="1868" y="9975"/>
                </a:cubicBezTo>
                <a:lnTo>
                  <a:pt x="743" y="9975"/>
                </a:lnTo>
                <a:cubicBezTo>
                  <a:pt x="318" y="9975"/>
                  <a:pt x="0" y="10315"/>
                  <a:pt x="0" y="10718"/>
                </a:cubicBezTo>
                <a:lnTo>
                  <a:pt x="0" y="14687"/>
                </a:lnTo>
                <a:cubicBezTo>
                  <a:pt x="0" y="15090"/>
                  <a:pt x="318" y="15430"/>
                  <a:pt x="743" y="15430"/>
                </a:cubicBezTo>
                <a:lnTo>
                  <a:pt x="1868" y="15430"/>
                </a:lnTo>
                <a:cubicBezTo>
                  <a:pt x="2122" y="16470"/>
                  <a:pt x="2547" y="17488"/>
                  <a:pt x="3099" y="18422"/>
                </a:cubicBezTo>
                <a:lnTo>
                  <a:pt x="2313" y="19207"/>
                </a:lnTo>
                <a:cubicBezTo>
                  <a:pt x="2016" y="19505"/>
                  <a:pt x="2016" y="19993"/>
                  <a:pt x="2313" y="20269"/>
                </a:cubicBezTo>
                <a:lnTo>
                  <a:pt x="5115" y="23070"/>
                </a:lnTo>
                <a:cubicBezTo>
                  <a:pt x="5263" y="23219"/>
                  <a:pt x="5455" y="23293"/>
                  <a:pt x="5646" y="23293"/>
                </a:cubicBezTo>
                <a:cubicBezTo>
                  <a:pt x="5837" y="23293"/>
                  <a:pt x="6028" y="23219"/>
                  <a:pt x="6176" y="23070"/>
                </a:cubicBezTo>
                <a:lnTo>
                  <a:pt x="6961" y="22285"/>
                </a:lnTo>
                <a:cubicBezTo>
                  <a:pt x="7895" y="22837"/>
                  <a:pt x="8914" y="23261"/>
                  <a:pt x="9954" y="23516"/>
                </a:cubicBezTo>
                <a:lnTo>
                  <a:pt x="9954" y="24662"/>
                </a:lnTo>
                <a:cubicBezTo>
                  <a:pt x="9954" y="25065"/>
                  <a:pt x="10293" y="25405"/>
                  <a:pt x="10718" y="25405"/>
                </a:cubicBezTo>
                <a:lnTo>
                  <a:pt x="14665" y="25405"/>
                </a:lnTo>
                <a:cubicBezTo>
                  <a:pt x="15090" y="25405"/>
                  <a:pt x="15408" y="25065"/>
                  <a:pt x="15408" y="24662"/>
                </a:cubicBezTo>
                <a:lnTo>
                  <a:pt x="15408" y="23516"/>
                </a:lnTo>
                <a:cubicBezTo>
                  <a:pt x="16469" y="23261"/>
                  <a:pt x="17488" y="22837"/>
                  <a:pt x="18401" y="22285"/>
                </a:cubicBezTo>
                <a:lnTo>
                  <a:pt x="19207" y="23070"/>
                </a:lnTo>
                <a:cubicBezTo>
                  <a:pt x="19356" y="23219"/>
                  <a:pt x="19547" y="23293"/>
                  <a:pt x="19738" y="23293"/>
                </a:cubicBezTo>
                <a:cubicBezTo>
                  <a:pt x="19929" y="23293"/>
                  <a:pt x="20120" y="23219"/>
                  <a:pt x="20268" y="23070"/>
                </a:cubicBezTo>
                <a:lnTo>
                  <a:pt x="23070" y="20269"/>
                </a:lnTo>
                <a:cubicBezTo>
                  <a:pt x="23367" y="19971"/>
                  <a:pt x="23367" y="19483"/>
                  <a:pt x="23070" y="19207"/>
                </a:cubicBezTo>
                <a:lnTo>
                  <a:pt x="22285" y="18401"/>
                </a:lnTo>
                <a:cubicBezTo>
                  <a:pt x="22836" y="17467"/>
                  <a:pt x="23261" y="16470"/>
                  <a:pt x="23516" y="15408"/>
                </a:cubicBezTo>
                <a:lnTo>
                  <a:pt x="24640" y="15408"/>
                </a:lnTo>
                <a:cubicBezTo>
                  <a:pt x="25065" y="15408"/>
                  <a:pt x="25383" y="15069"/>
                  <a:pt x="25383" y="14666"/>
                </a:cubicBezTo>
                <a:lnTo>
                  <a:pt x="25383" y="10718"/>
                </a:lnTo>
                <a:cubicBezTo>
                  <a:pt x="25383" y="10306"/>
                  <a:pt x="25083" y="9974"/>
                  <a:pt x="24678" y="9974"/>
                </a:cubicBezTo>
                <a:cubicBezTo>
                  <a:pt x="24665" y="9974"/>
                  <a:pt x="24653" y="9975"/>
                  <a:pt x="24640" y="9975"/>
                </a:cubicBezTo>
                <a:lnTo>
                  <a:pt x="23516" y="9975"/>
                </a:lnTo>
                <a:cubicBezTo>
                  <a:pt x="23240" y="8914"/>
                  <a:pt x="22836" y="7895"/>
                  <a:pt x="22285" y="6962"/>
                </a:cubicBezTo>
                <a:lnTo>
                  <a:pt x="23070" y="6176"/>
                </a:lnTo>
                <a:cubicBezTo>
                  <a:pt x="23367" y="5879"/>
                  <a:pt x="23367" y="5412"/>
                  <a:pt x="23070" y="5115"/>
                </a:cubicBezTo>
                <a:lnTo>
                  <a:pt x="20268" y="2314"/>
                </a:lnTo>
                <a:cubicBezTo>
                  <a:pt x="20120" y="2165"/>
                  <a:pt x="19929" y="2102"/>
                  <a:pt x="19738" y="2102"/>
                </a:cubicBezTo>
                <a:cubicBezTo>
                  <a:pt x="19526" y="2102"/>
                  <a:pt x="19335" y="2165"/>
                  <a:pt x="19207" y="2314"/>
                </a:cubicBezTo>
                <a:lnTo>
                  <a:pt x="18401" y="3120"/>
                </a:lnTo>
                <a:cubicBezTo>
                  <a:pt x="17467" y="2547"/>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8"/>
          <p:cNvSpPr/>
          <p:nvPr/>
        </p:nvSpPr>
        <p:spPr>
          <a:xfrm>
            <a:off x="3989662" y="1120401"/>
            <a:ext cx="447722" cy="440418"/>
          </a:xfrm>
          <a:custGeom>
            <a:avLst/>
            <a:gdLst/>
            <a:ahLst/>
            <a:cxnLst/>
            <a:rect l="l" t="t" r="r" b="b"/>
            <a:pathLst>
              <a:path w="25809" h="25388" extrusionOk="0">
                <a:moveTo>
                  <a:pt x="17850" y="1486"/>
                </a:moveTo>
                <a:lnTo>
                  <a:pt x="17850" y="2144"/>
                </a:lnTo>
                <a:cubicBezTo>
                  <a:pt x="17850" y="2504"/>
                  <a:pt x="18083" y="2801"/>
                  <a:pt x="18444" y="2886"/>
                </a:cubicBezTo>
                <a:cubicBezTo>
                  <a:pt x="19081" y="3035"/>
                  <a:pt x="19696" y="3290"/>
                  <a:pt x="20269" y="3650"/>
                </a:cubicBezTo>
                <a:cubicBezTo>
                  <a:pt x="20390" y="3720"/>
                  <a:pt x="20526" y="3754"/>
                  <a:pt x="20661" y="3754"/>
                </a:cubicBezTo>
                <a:cubicBezTo>
                  <a:pt x="20857" y="3754"/>
                  <a:pt x="21052" y="3682"/>
                  <a:pt x="21203" y="3544"/>
                </a:cubicBezTo>
                <a:lnTo>
                  <a:pt x="21670" y="3077"/>
                </a:lnTo>
                <a:lnTo>
                  <a:pt x="22731" y="4139"/>
                </a:lnTo>
                <a:lnTo>
                  <a:pt x="22243" y="4605"/>
                </a:lnTo>
                <a:cubicBezTo>
                  <a:pt x="22009" y="4839"/>
                  <a:pt x="21967" y="5221"/>
                  <a:pt x="22158" y="5518"/>
                </a:cubicBezTo>
                <a:cubicBezTo>
                  <a:pt x="22498" y="6091"/>
                  <a:pt x="22773" y="6707"/>
                  <a:pt x="22922" y="7364"/>
                </a:cubicBezTo>
                <a:cubicBezTo>
                  <a:pt x="22986" y="7704"/>
                  <a:pt x="23283" y="7937"/>
                  <a:pt x="23644" y="7937"/>
                </a:cubicBezTo>
                <a:lnTo>
                  <a:pt x="24302" y="7937"/>
                </a:lnTo>
                <a:lnTo>
                  <a:pt x="24302" y="9423"/>
                </a:lnTo>
                <a:lnTo>
                  <a:pt x="23622" y="9423"/>
                </a:lnTo>
                <a:cubicBezTo>
                  <a:pt x="23283" y="9423"/>
                  <a:pt x="22986" y="9657"/>
                  <a:pt x="22901" y="9996"/>
                </a:cubicBezTo>
                <a:cubicBezTo>
                  <a:pt x="22752" y="10654"/>
                  <a:pt x="22498" y="11270"/>
                  <a:pt x="22158" y="11843"/>
                </a:cubicBezTo>
                <a:cubicBezTo>
                  <a:pt x="21967" y="12118"/>
                  <a:pt x="22009" y="12522"/>
                  <a:pt x="22243" y="12755"/>
                </a:cubicBezTo>
                <a:lnTo>
                  <a:pt x="22731" y="13222"/>
                </a:lnTo>
                <a:lnTo>
                  <a:pt x="21670" y="14283"/>
                </a:lnTo>
                <a:lnTo>
                  <a:pt x="21182" y="13816"/>
                </a:lnTo>
                <a:cubicBezTo>
                  <a:pt x="21044" y="13678"/>
                  <a:pt x="20853" y="13607"/>
                  <a:pt x="20660" y="13607"/>
                </a:cubicBezTo>
                <a:cubicBezTo>
                  <a:pt x="20526" y="13607"/>
                  <a:pt x="20390" y="13641"/>
                  <a:pt x="20269" y="13710"/>
                </a:cubicBezTo>
                <a:cubicBezTo>
                  <a:pt x="19696" y="14071"/>
                  <a:pt x="19081" y="14326"/>
                  <a:pt x="18444" y="14474"/>
                </a:cubicBezTo>
                <a:cubicBezTo>
                  <a:pt x="18104" y="14538"/>
                  <a:pt x="17850" y="14835"/>
                  <a:pt x="17850" y="15196"/>
                </a:cubicBezTo>
                <a:lnTo>
                  <a:pt x="17850" y="15854"/>
                </a:lnTo>
                <a:lnTo>
                  <a:pt x="16364" y="15854"/>
                </a:lnTo>
                <a:lnTo>
                  <a:pt x="16364" y="15196"/>
                </a:lnTo>
                <a:cubicBezTo>
                  <a:pt x="16364" y="14835"/>
                  <a:pt x="16131" y="14538"/>
                  <a:pt x="15791" y="14474"/>
                </a:cubicBezTo>
                <a:cubicBezTo>
                  <a:pt x="15133" y="14326"/>
                  <a:pt x="14518" y="14071"/>
                  <a:pt x="13945" y="13710"/>
                </a:cubicBezTo>
                <a:cubicBezTo>
                  <a:pt x="13821" y="13631"/>
                  <a:pt x="13682" y="13591"/>
                  <a:pt x="13544" y="13591"/>
                </a:cubicBezTo>
                <a:cubicBezTo>
                  <a:pt x="13351" y="13591"/>
                  <a:pt x="13159" y="13668"/>
                  <a:pt x="13011" y="13816"/>
                </a:cubicBezTo>
                <a:lnTo>
                  <a:pt x="12544" y="14283"/>
                </a:lnTo>
                <a:lnTo>
                  <a:pt x="11483" y="13222"/>
                </a:lnTo>
                <a:lnTo>
                  <a:pt x="11971" y="12755"/>
                </a:lnTo>
                <a:cubicBezTo>
                  <a:pt x="12204" y="12500"/>
                  <a:pt x="12247" y="12118"/>
                  <a:pt x="12056" y="11821"/>
                </a:cubicBezTo>
                <a:cubicBezTo>
                  <a:pt x="11716" y="11248"/>
                  <a:pt x="11440" y="10633"/>
                  <a:pt x="11292" y="9996"/>
                </a:cubicBezTo>
                <a:cubicBezTo>
                  <a:pt x="11228" y="9657"/>
                  <a:pt x="10931" y="9402"/>
                  <a:pt x="10570" y="9402"/>
                </a:cubicBezTo>
                <a:lnTo>
                  <a:pt x="9912" y="9402"/>
                </a:lnTo>
                <a:lnTo>
                  <a:pt x="9912" y="7937"/>
                </a:lnTo>
                <a:lnTo>
                  <a:pt x="10570" y="7937"/>
                </a:lnTo>
                <a:cubicBezTo>
                  <a:pt x="10931" y="7937"/>
                  <a:pt x="11228" y="7683"/>
                  <a:pt x="11292" y="7343"/>
                </a:cubicBezTo>
                <a:cubicBezTo>
                  <a:pt x="11440" y="6707"/>
                  <a:pt x="11716" y="6070"/>
                  <a:pt x="12077" y="5518"/>
                </a:cubicBezTo>
                <a:cubicBezTo>
                  <a:pt x="12247" y="5221"/>
                  <a:pt x="12204" y="4839"/>
                  <a:pt x="11971" y="4584"/>
                </a:cubicBezTo>
                <a:lnTo>
                  <a:pt x="11483" y="4117"/>
                </a:lnTo>
                <a:lnTo>
                  <a:pt x="12544" y="3056"/>
                </a:lnTo>
                <a:lnTo>
                  <a:pt x="13032" y="3523"/>
                </a:lnTo>
                <a:cubicBezTo>
                  <a:pt x="13168" y="3672"/>
                  <a:pt x="13355" y="3748"/>
                  <a:pt x="13546" y="3748"/>
                </a:cubicBezTo>
                <a:cubicBezTo>
                  <a:pt x="13682" y="3748"/>
                  <a:pt x="13821" y="3709"/>
                  <a:pt x="13945" y="3629"/>
                </a:cubicBezTo>
                <a:cubicBezTo>
                  <a:pt x="14518" y="3290"/>
                  <a:pt x="15133" y="3014"/>
                  <a:pt x="15791" y="2886"/>
                </a:cubicBezTo>
                <a:cubicBezTo>
                  <a:pt x="16109" y="2801"/>
                  <a:pt x="16364" y="2504"/>
                  <a:pt x="16364" y="2144"/>
                </a:cubicBezTo>
                <a:lnTo>
                  <a:pt x="16364" y="1486"/>
                </a:lnTo>
                <a:close/>
                <a:moveTo>
                  <a:pt x="10422" y="14283"/>
                </a:moveTo>
                <a:lnTo>
                  <a:pt x="11483" y="15344"/>
                </a:lnTo>
                <a:lnTo>
                  <a:pt x="9848" y="16979"/>
                </a:lnTo>
                <a:lnTo>
                  <a:pt x="8787" y="15917"/>
                </a:lnTo>
                <a:lnTo>
                  <a:pt x="10422" y="14283"/>
                </a:lnTo>
                <a:close/>
                <a:moveTo>
                  <a:pt x="7705" y="16915"/>
                </a:moveTo>
                <a:lnTo>
                  <a:pt x="8872" y="18061"/>
                </a:lnTo>
                <a:lnTo>
                  <a:pt x="4543" y="23346"/>
                </a:lnTo>
                <a:cubicBezTo>
                  <a:pt x="4244" y="23677"/>
                  <a:pt x="3830" y="23848"/>
                  <a:pt x="3415" y="23848"/>
                </a:cubicBezTo>
                <a:cubicBezTo>
                  <a:pt x="3034" y="23848"/>
                  <a:pt x="2651" y="23704"/>
                  <a:pt x="2357" y="23409"/>
                </a:cubicBezTo>
                <a:cubicBezTo>
                  <a:pt x="1762" y="22794"/>
                  <a:pt x="1784" y="21796"/>
                  <a:pt x="2442" y="21223"/>
                </a:cubicBezTo>
                <a:lnTo>
                  <a:pt x="7705" y="16915"/>
                </a:lnTo>
                <a:close/>
                <a:moveTo>
                  <a:pt x="15621" y="0"/>
                </a:moveTo>
                <a:cubicBezTo>
                  <a:pt x="15430" y="0"/>
                  <a:pt x="15239" y="85"/>
                  <a:pt x="15091" y="212"/>
                </a:cubicBezTo>
                <a:cubicBezTo>
                  <a:pt x="14942" y="361"/>
                  <a:pt x="14878" y="552"/>
                  <a:pt x="14878" y="743"/>
                </a:cubicBezTo>
                <a:lnTo>
                  <a:pt x="14878" y="1592"/>
                </a:lnTo>
                <a:cubicBezTo>
                  <a:pt x="14454" y="1719"/>
                  <a:pt x="14051" y="1889"/>
                  <a:pt x="13669" y="2101"/>
                </a:cubicBezTo>
                <a:lnTo>
                  <a:pt x="13074" y="1486"/>
                </a:lnTo>
                <a:cubicBezTo>
                  <a:pt x="12926" y="1337"/>
                  <a:pt x="12735" y="1263"/>
                  <a:pt x="12544" y="1263"/>
                </a:cubicBezTo>
                <a:cubicBezTo>
                  <a:pt x="12353" y="1263"/>
                  <a:pt x="12162" y="1337"/>
                  <a:pt x="12013" y="1486"/>
                </a:cubicBezTo>
                <a:lnTo>
                  <a:pt x="9912" y="3587"/>
                </a:lnTo>
                <a:cubicBezTo>
                  <a:pt x="9615" y="3884"/>
                  <a:pt x="9615" y="4372"/>
                  <a:pt x="9912" y="4648"/>
                </a:cubicBezTo>
                <a:lnTo>
                  <a:pt x="10506" y="5263"/>
                </a:lnTo>
                <a:cubicBezTo>
                  <a:pt x="10315" y="5645"/>
                  <a:pt x="10146" y="6049"/>
                  <a:pt x="9997" y="6452"/>
                </a:cubicBezTo>
                <a:lnTo>
                  <a:pt x="9169" y="6452"/>
                </a:lnTo>
                <a:cubicBezTo>
                  <a:pt x="8745" y="6452"/>
                  <a:pt x="8427" y="6791"/>
                  <a:pt x="8427" y="7195"/>
                </a:cubicBezTo>
                <a:lnTo>
                  <a:pt x="8427" y="10166"/>
                </a:lnTo>
                <a:cubicBezTo>
                  <a:pt x="8427" y="10569"/>
                  <a:pt x="8745" y="10909"/>
                  <a:pt x="9169" y="10909"/>
                </a:cubicBezTo>
                <a:lnTo>
                  <a:pt x="9997" y="10909"/>
                </a:lnTo>
                <a:cubicBezTo>
                  <a:pt x="10146" y="11312"/>
                  <a:pt x="10315" y="11715"/>
                  <a:pt x="10506" y="12097"/>
                </a:cubicBezTo>
                <a:lnTo>
                  <a:pt x="7259" y="15366"/>
                </a:lnTo>
                <a:lnTo>
                  <a:pt x="1508" y="20077"/>
                </a:lnTo>
                <a:cubicBezTo>
                  <a:pt x="128" y="21202"/>
                  <a:pt x="1" y="23261"/>
                  <a:pt x="1253" y="24513"/>
                </a:cubicBezTo>
                <a:cubicBezTo>
                  <a:pt x="1849" y="25099"/>
                  <a:pt x="2616" y="25387"/>
                  <a:pt x="3380" y="25387"/>
                </a:cubicBezTo>
                <a:cubicBezTo>
                  <a:pt x="4248" y="25387"/>
                  <a:pt x="5111" y="25014"/>
                  <a:pt x="5710" y="24279"/>
                </a:cubicBezTo>
                <a:lnTo>
                  <a:pt x="10422" y="18528"/>
                </a:lnTo>
                <a:lnTo>
                  <a:pt x="13669" y="15259"/>
                </a:lnTo>
                <a:cubicBezTo>
                  <a:pt x="14051" y="15472"/>
                  <a:pt x="14454" y="15620"/>
                  <a:pt x="14878" y="15769"/>
                </a:cubicBezTo>
                <a:lnTo>
                  <a:pt x="14878" y="16597"/>
                </a:lnTo>
                <a:cubicBezTo>
                  <a:pt x="14878" y="17021"/>
                  <a:pt x="15218" y="17339"/>
                  <a:pt x="15621" y="17339"/>
                </a:cubicBezTo>
                <a:lnTo>
                  <a:pt x="18592" y="17339"/>
                </a:lnTo>
                <a:cubicBezTo>
                  <a:pt x="18996" y="17339"/>
                  <a:pt x="19335" y="17021"/>
                  <a:pt x="19335" y="16597"/>
                </a:cubicBezTo>
                <a:lnTo>
                  <a:pt x="19335" y="15769"/>
                </a:lnTo>
                <a:cubicBezTo>
                  <a:pt x="19760" y="15642"/>
                  <a:pt x="20163" y="15472"/>
                  <a:pt x="20566" y="15259"/>
                </a:cubicBezTo>
                <a:lnTo>
                  <a:pt x="21160" y="15854"/>
                </a:lnTo>
                <a:cubicBezTo>
                  <a:pt x="21298" y="16002"/>
                  <a:pt x="21489" y="16077"/>
                  <a:pt x="21683" y="16077"/>
                </a:cubicBezTo>
                <a:cubicBezTo>
                  <a:pt x="21877" y="16077"/>
                  <a:pt x="22073" y="16002"/>
                  <a:pt x="22222" y="15854"/>
                </a:cubicBezTo>
                <a:lnTo>
                  <a:pt x="24323" y="13753"/>
                </a:lnTo>
                <a:cubicBezTo>
                  <a:pt x="24620" y="13456"/>
                  <a:pt x="24620" y="12989"/>
                  <a:pt x="24323" y="12691"/>
                </a:cubicBezTo>
                <a:lnTo>
                  <a:pt x="23707" y="12097"/>
                </a:lnTo>
                <a:cubicBezTo>
                  <a:pt x="23920" y="11715"/>
                  <a:pt x="24089" y="11312"/>
                  <a:pt x="24217" y="10888"/>
                </a:cubicBezTo>
                <a:lnTo>
                  <a:pt x="25066" y="10888"/>
                </a:lnTo>
                <a:cubicBezTo>
                  <a:pt x="25469" y="10888"/>
                  <a:pt x="25808" y="10569"/>
                  <a:pt x="25808" y="10145"/>
                </a:cubicBezTo>
                <a:lnTo>
                  <a:pt x="25787" y="7195"/>
                </a:lnTo>
                <a:cubicBezTo>
                  <a:pt x="25787" y="6770"/>
                  <a:pt x="25448" y="6452"/>
                  <a:pt x="25044" y="6452"/>
                </a:cubicBezTo>
                <a:lnTo>
                  <a:pt x="24195" y="6452"/>
                </a:lnTo>
                <a:cubicBezTo>
                  <a:pt x="24068" y="6027"/>
                  <a:pt x="23898" y="5624"/>
                  <a:pt x="23686" y="5242"/>
                </a:cubicBezTo>
                <a:lnTo>
                  <a:pt x="24302" y="4648"/>
                </a:lnTo>
                <a:cubicBezTo>
                  <a:pt x="24599" y="4351"/>
                  <a:pt x="24599" y="3863"/>
                  <a:pt x="24302" y="3587"/>
                </a:cubicBezTo>
                <a:lnTo>
                  <a:pt x="22200" y="1486"/>
                </a:lnTo>
                <a:cubicBezTo>
                  <a:pt x="22052" y="1337"/>
                  <a:pt x="21856" y="1263"/>
                  <a:pt x="21662" y="1263"/>
                </a:cubicBezTo>
                <a:cubicBezTo>
                  <a:pt x="21468" y="1263"/>
                  <a:pt x="21277" y="1337"/>
                  <a:pt x="21139" y="1486"/>
                </a:cubicBezTo>
                <a:lnTo>
                  <a:pt x="20566" y="2080"/>
                </a:lnTo>
                <a:cubicBezTo>
                  <a:pt x="20163" y="1889"/>
                  <a:pt x="19760" y="1719"/>
                  <a:pt x="19335" y="1592"/>
                </a:cubicBezTo>
                <a:lnTo>
                  <a:pt x="19335" y="743"/>
                </a:lnTo>
                <a:cubicBezTo>
                  <a:pt x="19335" y="340"/>
                  <a:pt x="18996" y="0"/>
                  <a:pt x="18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8"/>
          <p:cNvSpPr/>
          <p:nvPr/>
        </p:nvSpPr>
        <p:spPr>
          <a:xfrm>
            <a:off x="4177067" y="1189600"/>
            <a:ext cx="191100" cy="163344"/>
          </a:xfrm>
          <a:custGeom>
            <a:avLst/>
            <a:gdLst/>
            <a:ahLst/>
            <a:cxnLst/>
            <a:rect l="l" t="t" r="r" b="b"/>
            <a:pathLst>
              <a:path w="11016" h="9416" extrusionOk="0">
                <a:moveTo>
                  <a:pt x="6283" y="1466"/>
                </a:moveTo>
                <a:cubicBezTo>
                  <a:pt x="7938" y="1466"/>
                  <a:pt x="9530" y="2753"/>
                  <a:pt x="9530" y="4691"/>
                </a:cubicBezTo>
                <a:cubicBezTo>
                  <a:pt x="9509" y="6474"/>
                  <a:pt x="8087" y="7896"/>
                  <a:pt x="6304" y="7917"/>
                </a:cubicBezTo>
                <a:cubicBezTo>
                  <a:pt x="3439" y="7917"/>
                  <a:pt x="1996" y="4458"/>
                  <a:pt x="4033" y="2420"/>
                </a:cubicBezTo>
                <a:cubicBezTo>
                  <a:pt x="4686" y="1761"/>
                  <a:pt x="5491" y="1466"/>
                  <a:pt x="6283" y="1466"/>
                </a:cubicBezTo>
                <a:close/>
                <a:moveTo>
                  <a:pt x="6304" y="1"/>
                </a:moveTo>
                <a:cubicBezTo>
                  <a:pt x="2102" y="1"/>
                  <a:pt x="1" y="5073"/>
                  <a:pt x="2972" y="8023"/>
                </a:cubicBezTo>
                <a:cubicBezTo>
                  <a:pt x="3933" y="8985"/>
                  <a:pt x="5114" y="9415"/>
                  <a:pt x="6273" y="9415"/>
                </a:cubicBezTo>
                <a:cubicBezTo>
                  <a:pt x="8694" y="9415"/>
                  <a:pt x="11015" y="7534"/>
                  <a:pt x="11015" y="4691"/>
                </a:cubicBezTo>
                <a:cubicBezTo>
                  <a:pt x="11015"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8"/>
          <p:cNvSpPr/>
          <p:nvPr/>
        </p:nvSpPr>
        <p:spPr>
          <a:xfrm>
            <a:off x="3389179" y="3985497"/>
            <a:ext cx="440349" cy="440332"/>
          </a:xfrm>
          <a:custGeom>
            <a:avLst/>
            <a:gdLst/>
            <a:ahLst/>
            <a:cxnLst/>
            <a:rect l="l" t="t" r="r" b="b"/>
            <a:pathLst>
              <a:path w="25384" h="25383" extrusionOk="0">
                <a:moveTo>
                  <a:pt x="22646" y="1486"/>
                </a:moveTo>
                <a:cubicBezTo>
                  <a:pt x="23325" y="1486"/>
                  <a:pt x="23877" y="2059"/>
                  <a:pt x="23898" y="2738"/>
                </a:cubicBezTo>
                <a:lnTo>
                  <a:pt x="23898" y="14877"/>
                </a:lnTo>
                <a:lnTo>
                  <a:pt x="1486" y="14877"/>
                </a:lnTo>
                <a:lnTo>
                  <a:pt x="1486" y="2738"/>
                </a:lnTo>
                <a:cubicBezTo>
                  <a:pt x="1486" y="2059"/>
                  <a:pt x="2038" y="1486"/>
                  <a:pt x="2717" y="1486"/>
                </a:cubicBezTo>
                <a:close/>
                <a:moveTo>
                  <a:pt x="23898" y="16363"/>
                </a:moveTo>
                <a:lnTo>
                  <a:pt x="23898" y="16618"/>
                </a:lnTo>
                <a:cubicBezTo>
                  <a:pt x="23877" y="17297"/>
                  <a:pt x="23325" y="17849"/>
                  <a:pt x="22646" y="17849"/>
                </a:cubicBezTo>
                <a:lnTo>
                  <a:pt x="2717" y="17849"/>
                </a:lnTo>
                <a:cubicBezTo>
                  <a:pt x="2038" y="17849"/>
                  <a:pt x="1486" y="17297"/>
                  <a:pt x="1486" y="16618"/>
                </a:cubicBezTo>
                <a:lnTo>
                  <a:pt x="1486" y="16363"/>
                </a:lnTo>
                <a:close/>
                <a:moveTo>
                  <a:pt x="15090" y="19334"/>
                </a:moveTo>
                <a:lnTo>
                  <a:pt x="15664" y="21414"/>
                </a:lnTo>
                <a:lnTo>
                  <a:pt x="9700" y="21414"/>
                </a:lnTo>
                <a:lnTo>
                  <a:pt x="10273" y="19334"/>
                </a:lnTo>
                <a:close/>
                <a:moveTo>
                  <a:pt x="16661" y="22900"/>
                </a:moveTo>
                <a:cubicBezTo>
                  <a:pt x="17064" y="22900"/>
                  <a:pt x="17404" y="23239"/>
                  <a:pt x="17404" y="23643"/>
                </a:cubicBezTo>
                <a:lnTo>
                  <a:pt x="17404" y="23897"/>
                </a:lnTo>
                <a:lnTo>
                  <a:pt x="7981" y="23897"/>
                </a:lnTo>
                <a:lnTo>
                  <a:pt x="7981" y="23643"/>
                </a:lnTo>
                <a:cubicBezTo>
                  <a:pt x="7981" y="23239"/>
                  <a:pt x="8320" y="22900"/>
                  <a:pt x="8724" y="22900"/>
                </a:cubicBezTo>
                <a:close/>
                <a:moveTo>
                  <a:pt x="2717" y="0"/>
                </a:moveTo>
                <a:cubicBezTo>
                  <a:pt x="1210" y="0"/>
                  <a:pt x="1" y="1231"/>
                  <a:pt x="1" y="2738"/>
                </a:cubicBezTo>
                <a:lnTo>
                  <a:pt x="1" y="16618"/>
                </a:lnTo>
                <a:cubicBezTo>
                  <a:pt x="1" y="18125"/>
                  <a:pt x="1210" y="19334"/>
                  <a:pt x="2717" y="19334"/>
                </a:cubicBezTo>
                <a:lnTo>
                  <a:pt x="8745" y="19334"/>
                </a:lnTo>
                <a:lnTo>
                  <a:pt x="8150" y="21499"/>
                </a:lnTo>
                <a:cubicBezTo>
                  <a:pt x="7174" y="21754"/>
                  <a:pt x="6495" y="22645"/>
                  <a:pt x="6495" y="23643"/>
                </a:cubicBezTo>
                <a:lnTo>
                  <a:pt x="6495" y="24640"/>
                </a:lnTo>
                <a:cubicBezTo>
                  <a:pt x="6495" y="25043"/>
                  <a:pt x="6835" y="25383"/>
                  <a:pt x="7238" y="25383"/>
                </a:cubicBezTo>
                <a:lnTo>
                  <a:pt x="18147" y="25383"/>
                </a:lnTo>
                <a:cubicBezTo>
                  <a:pt x="18550" y="25383"/>
                  <a:pt x="18889" y="25043"/>
                  <a:pt x="18889" y="24640"/>
                </a:cubicBezTo>
                <a:lnTo>
                  <a:pt x="18889" y="23643"/>
                </a:lnTo>
                <a:cubicBezTo>
                  <a:pt x="18889" y="22645"/>
                  <a:pt x="18210" y="21754"/>
                  <a:pt x="17255" y="21499"/>
                </a:cubicBezTo>
                <a:lnTo>
                  <a:pt x="16640" y="19334"/>
                </a:lnTo>
                <a:lnTo>
                  <a:pt x="22667" y="19334"/>
                </a:lnTo>
                <a:cubicBezTo>
                  <a:pt x="24174" y="19334"/>
                  <a:pt x="25384" y="18125"/>
                  <a:pt x="25384" y="16618"/>
                </a:cubicBezTo>
                <a:lnTo>
                  <a:pt x="25384" y="2738"/>
                </a:lnTo>
                <a:cubicBezTo>
                  <a:pt x="25384" y="1231"/>
                  <a:pt x="24174" y="0"/>
                  <a:pt x="2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8"/>
          <p:cNvSpPr/>
          <p:nvPr/>
        </p:nvSpPr>
        <p:spPr>
          <a:xfrm>
            <a:off x="3669358" y="4114718"/>
            <a:ext cx="30202" cy="25588"/>
          </a:xfrm>
          <a:custGeom>
            <a:avLst/>
            <a:gdLst/>
            <a:ahLst/>
            <a:cxnLst/>
            <a:rect l="l" t="t" r="r" b="b"/>
            <a:pathLst>
              <a:path w="1741" h="1475" extrusionOk="0">
                <a:moveTo>
                  <a:pt x="998" y="0"/>
                </a:moveTo>
                <a:cubicBezTo>
                  <a:pt x="340" y="0"/>
                  <a:pt x="1" y="786"/>
                  <a:pt x="468" y="1253"/>
                </a:cubicBezTo>
                <a:cubicBezTo>
                  <a:pt x="621" y="1406"/>
                  <a:pt x="810" y="1474"/>
                  <a:pt x="996" y="1474"/>
                </a:cubicBezTo>
                <a:cubicBezTo>
                  <a:pt x="1377" y="1474"/>
                  <a:pt x="1741" y="1185"/>
                  <a:pt x="1741" y="743"/>
                </a:cubicBezTo>
                <a:cubicBezTo>
                  <a:pt x="1741" y="319"/>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8"/>
          <p:cNvSpPr/>
          <p:nvPr/>
        </p:nvSpPr>
        <p:spPr>
          <a:xfrm>
            <a:off x="3592040" y="4037314"/>
            <a:ext cx="189261" cy="180605"/>
          </a:xfrm>
          <a:custGeom>
            <a:avLst/>
            <a:gdLst/>
            <a:ahLst/>
            <a:cxnLst/>
            <a:rect l="l" t="t" r="r" b="b"/>
            <a:pathLst>
              <a:path w="10910" h="10411" extrusionOk="0">
                <a:moveTo>
                  <a:pt x="5437" y="2960"/>
                </a:moveTo>
                <a:cubicBezTo>
                  <a:pt x="6582" y="2960"/>
                  <a:pt x="7684" y="3853"/>
                  <a:pt x="7684" y="5205"/>
                </a:cubicBezTo>
                <a:cubicBezTo>
                  <a:pt x="7684" y="6436"/>
                  <a:pt x="6686" y="7434"/>
                  <a:pt x="5455" y="7434"/>
                </a:cubicBezTo>
                <a:cubicBezTo>
                  <a:pt x="3460" y="7434"/>
                  <a:pt x="2463" y="5035"/>
                  <a:pt x="3885" y="3613"/>
                </a:cubicBezTo>
                <a:cubicBezTo>
                  <a:pt x="4336" y="3162"/>
                  <a:pt x="4891" y="2960"/>
                  <a:pt x="5437" y="2960"/>
                </a:cubicBezTo>
                <a:close/>
                <a:moveTo>
                  <a:pt x="5455" y="0"/>
                </a:moveTo>
                <a:cubicBezTo>
                  <a:pt x="5084" y="0"/>
                  <a:pt x="4712" y="250"/>
                  <a:pt x="4712" y="748"/>
                </a:cubicBezTo>
                <a:lnTo>
                  <a:pt x="4712" y="1555"/>
                </a:lnTo>
                <a:cubicBezTo>
                  <a:pt x="4245" y="1640"/>
                  <a:pt x="3800" y="1831"/>
                  <a:pt x="3396" y="2107"/>
                </a:cubicBezTo>
                <a:lnTo>
                  <a:pt x="2823" y="1512"/>
                </a:lnTo>
                <a:cubicBezTo>
                  <a:pt x="2662" y="1351"/>
                  <a:pt x="2481" y="1283"/>
                  <a:pt x="2307" y="1283"/>
                </a:cubicBezTo>
                <a:cubicBezTo>
                  <a:pt x="1727" y="1283"/>
                  <a:pt x="1224" y="2035"/>
                  <a:pt x="1762" y="2573"/>
                </a:cubicBezTo>
                <a:lnTo>
                  <a:pt x="2335" y="3168"/>
                </a:lnTo>
                <a:cubicBezTo>
                  <a:pt x="2081" y="3550"/>
                  <a:pt x="1890" y="3995"/>
                  <a:pt x="1805" y="4462"/>
                </a:cubicBezTo>
                <a:lnTo>
                  <a:pt x="977" y="4462"/>
                </a:lnTo>
                <a:cubicBezTo>
                  <a:pt x="1" y="4462"/>
                  <a:pt x="1" y="5948"/>
                  <a:pt x="977" y="5948"/>
                </a:cubicBezTo>
                <a:lnTo>
                  <a:pt x="1805" y="5948"/>
                </a:lnTo>
                <a:cubicBezTo>
                  <a:pt x="1890" y="6415"/>
                  <a:pt x="2081" y="6861"/>
                  <a:pt x="2335" y="7264"/>
                </a:cubicBezTo>
                <a:lnTo>
                  <a:pt x="1762" y="7837"/>
                </a:lnTo>
                <a:cubicBezTo>
                  <a:pt x="1224" y="8375"/>
                  <a:pt x="1727" y="9128"/>
                  <a:pt x="2307" y="9128"/>
                </a:cubicBezTo>
                <a:cubicBezTo>
                  <a:pt x="2481" y="9128"/>
                  <a:pt x="2662" y="9060"/>
                  <a:pt x="2823" y="8898"/>
                </a:cubicBezTo>
                <a:lnTo>
                  <a:pt x="3396" y="8325"/>
                </a:lnTo>
                <a:cubicBezTo>
                  <a:pt x="3800" y="8580"/>
                  <a:pt x="4245" y="8749"/>
                  <a:pt x="4712" y="8856"/>
                </a:cubicBezTo>
                <a:lnTo>
                  <a:pt x="4712" y="9662"/>
                </a:lnTo>
                <a:cubicBezTo>
                  <a:pt x="4712" y="10161"/>
                  <a:pt x="5084" y="10410"/>
                  <a:pt x="5455" y="10410"/>
                </a:cubicBezTo>
                <a:cubicBezTo>
                  <a:pt x="5827" y="10410"/>
                  <a:pt x="6198" y="10161"/>
                  <a:pt x="6198" y="9662"/>
                </a:cubicBezTo>
                <a:lnTo>
                  <a:pt x="6198" y="8856"/>
                </a:lnTo>
                <a:cubicBezTo>
                  <a:pt x="6665" y="8749"/>
                  <a:pt x="7111" y="8580"/>
                  <a:pt x="7514" y="8325"/>
                </a:cubicBezTo>
                <a:lnTo>
                  <a:pt x="8087" y="8898"/>
                </a:lnTo>
                <a:cubicBezTo>
                  <a:pt x="8249" y="9060"/>
                  <a:pt x="8430" y="9128"/>
                  <a:pt x="8604" y="9128"/>
                </a:cubicBezTo>
                <a:cubicBezTo>
                  <a:pt x="9183" y="9128"/>
                  <a:pt x="9687" y="8375"/>
                  <a:pt x="9148" y="7837"/>
                </a:cubicBezTo>
                <a:lnTo>
                  <a:pt x="8575" y="7264"/>
                </a:lnTo>
                <a:cubicBezTo>
                  <a:pt x="8830" y="6861"/>
                  <a:pt x="8999" y="6415"/>
                  <a:pt x="9106" y="5948"/>
                </a:cubicBezTo>
                <a:lnTo>
                  <a:pt x="9912" y="5948"/>
                </a:lnTo>
                <a:cubicBezTo>
                  <a:pt x="10910" y="5948"/>
                  <a:pt x="10910" y="4462"/>
                  <a:pt x="9912" y="4462"/>
                </a:cubicBezTo>
                <a:lnTo>
                  <a:pt x="9106" y="4462"/>
                </a:lnTo>
                <a:cubicBezTo>
                  <a:pt x="8999" y="3995"/>
                  <a:pt x="8830" y="3550"/>
                  <a:pt x="8575" y="3147"/>
                </a:cubicBezTo>
                <a:lnTo>
                  <a:pt x="9148" y="2573"/>
                </a:lnTo>
                <a:cubicBezTo>
                  <a:pt x="9684" y="2022"/>
                  <a:pt x="9189" y="1271"/>
                  <a:pt x="8614" y="1271"/>
                </a:cubicBezTo>
                <a:cubicBezTo>
                  <a:pt x="8436" y="1271"/>
                  <a:pt x="8252" y="1343"/>
                  <a:pt x="8087" y="1512"/>
                </a:cubicBezTo>
                <a:lnTo>
                  <a:pt x="7514" y="2085"/>
                </a:lnTo>
                <a:cubicBezTo>
                  <a:pt x="7111" y="1831"/>
                  <a:pt x="6665" y="1640"/>
                  <a:pt x="6198" y="1555"/>
                </a:cubicBezTo>
                <a:lnTo>
                  <a:pt x="6198" y="748"/>
                </a:lnTo>
                <a:cubicBezTo>
                  <a:pt x="6198" y="250"/>
                  <a:pt x="5827" y="0"/>
                  <a:pt x="5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8"/>
          <p:cNvSpPr/>
          <p:nvPr/>
        </p:nvSpPr>
        <p:spPr>
          <a:xfrm>
            <a:off x="3437405" y="4166171"/>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7" y="2234"/>
                  <a:pt x="791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8"/>
          <p:cNvSpPr/>
          <p:nvPr/>
        </p:nvSpPr>
        <p:spPr>
          <a:xfrm>
            <a:off x="3437405" y="4101742"/>
            <a:ext cx="137358" cy="51470"/>
          </a:xfrm>
          <a:custGeom>
            <a:avLst/>
            <a:gdLst/>
            <a:ahLst/>
            <a:cxnLst/>
            <a:rect l="l" t="t" r="r" b="b"/>
            <a:pathLst>
              <a:path w="7918" h="2967" extrusionOk="0">
                <a:moveTo>
                  <a:pt x="5450" y="0"/>
                </a:moveTo>
                <a:cubicBezTo>
                  <a:pt x="5079" y="0"/>
                  <a:pt x="4702" y="250"/>
                  <a:pt x="4691" y="748"/>
                </a:cubicBezTo>
                <a:lnTo>
                  <a:pt x="977" y="748"/>
                </a:lnTo>
                <a:cubicBezTo>
                  <a:pt x="1" y="748"/>
                  <a:pt x="1" y="2234"/>
                  <a:pt x="977" y="2234"/>
                </a:cubicBezTo>
                <a:lnTo>
                  <a:pt x="4691" y="2234"/>
                </a:lnTo>
                <a:cubicBezTo>
                  <a:pt x="4691" y="2722"/>
                  <a:pt x="5063" y="2966"/>
                  <a:pt x="5434" y="2966"/>
                </a:cubicBezTo>
                <a:cubicBezTo>
                  <a:pt x="5806" y="2966"/>
                  <a:pt x="6177" y="2722"/>
                  <a:pt x="6177" y="2234"/>
                </a:cubicBezTo>
                <a:lnTo>
                  <a:pt x="6941" y="2234"/>
                </a:lnTo>
                <a:cubicBezTo>
                  <a:pt x="7917" y="2234"/>
                  <a:pt x="7917" y="748"/>
                  <a:pt x="6941" y="748"/>
                </a:cubicBezTo>
                <a:lnTo>
                  <a:pt x="6177" y="748"/>
                </a:lnTo>
                <a:cubicBezTo>
                  <a:pt x="6188" y="250"/>
                  <a:pt x="5821" y="0"/>
                  <a:pt x="5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8"/>
          <p:cNvSpPr/>
          <p:nvPr/>
        </p:nvSpPr>
        <p:spPr>
          <a:xfrm>
            <a:off x="3437405" y="4037314"/>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0" y="2213"/>
                  <a:pt x="7917" y="748"/>
                  <a:pt x="6941" y="748"/>
                </a:cubicBezTo>
                <a:cubicBezTo>
                  <a:pt x="6934" y="748"/>
                  <a:pt x="692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8"/>
          <p:cNvSpPr/>
          <p:nvPr/>
        </p:nvSpPr>
        <p:spPr>
          <a:xfrm>
            <a:off x="3592040" y="3618059"/>
            <a:ext cx="30219" cy="25865"/>
          </a:xfrm>
          <a:custGeom>
            <a:avLst/>
            <a:gdLst/>
            <a:ahLst/>
            <a:cxnLst/>
            <a:rect l="l" t="t" r="r" b="b"/>
            <a:pathLst>
              <a:path w="1742" h="1491" extrusionOk="0">
                <a:moveTo>
                  <a:pt x="998" y="0"/>
                </a:moveTo>
                <a:cubicBezTo>
                  <a:pt x="319"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8"/>
          <p:cNvSpPr/>
          <p:nvPr/>
        </p:nvSpPr>
        <p:spPr>
          <a:xfrm>
            <a:off x="3389179" y="3410774"/>
            <a:ext cx="440349" cy="440349"/>
          </a:xfrm>
          <a:custGeom>
            <a:avLst/>
            <a:gdLst/>
            <a:ahLst/>
            <a:cxnLst/>
            <a:rect l="l" t="t" r="r" b="b"/>
            <a:pathLst>
              <a:path w="25384" h="25384" extrusionOk="0">
                <a:moveTo>
                  <a:pt x="13923" y="1507"/>
                </a:moveTo>
                <a:lnTo>
                  <a:pt x="13923" y="2484"/>
                </a:lnTo>
                <a:cubicBezTo>
                  <a:pt x="13923" y="2823"/>
                  <a:pt x="14178" y="3142"/>
                  <a:pt x="14539" y="3205"/>
                </a:cubicBezTo>
                <a:cubicBezTo>
                  <a:pt x="15812" y="3439"/>
                  <a:pt x="17022" y="3948"/>
                  <a:pt x="18104" y="4691"/>
                </a:cubicBezTo>
                <a:cubicBezTo>
                  <a:pt x="18219" y="4771"/>
                  <a:pt x="18356" y="4810"/>
                  <a:pt x="18496" y="4810"/>
                </a:cubicBezTo>
                <a:cubicBezTo>
                  <a:pt x="18691" y="4810"/>
                  <a:pt x="18890" y="4733"/>
                  <a:pt x="19038" y="4585"/>
                </a:cubicBezTo>
                <a:lnTo>
                  <a:pt x="19738" y="3906"/>
                </a:lnTo>
                <a:lnTo>
                  <a:pt x="21479" y="5667"/>
                </a:lnTo>
                <a:lnTo>
                  <a:pt x="20778" y="6346"/>
                </a:lnTo>
                <a:cubicBezTo>
                  <a:pt x="20524" y="6601"/>
                  <a:pt x="20502" y="7004"/>
                  <a:pt x="20693" y="7301"/>
                </a:cubicBezTo>
                <a:cubicBezTo>
                  <a:pt x="21415" y="8363"/>
                  <a:pt x="21924" y="9572"/>
                  <a:pt x="22179" y="10867"/>
                </a:cubicBezTo>
                <a:cubicBezTo>
                  <a:pt x="22243" y="11206"/>
                  <a:pt x="22540" y="11461"/>
                  <a:pt x="22901" y="11461"/>
                </a:cubicBezTo>
                <a:lnTo>
                  <a:pt x="23877" y="11461"/>
                </a:lnTo>
                <a:lnTo>
                  <a:pt x="23898" y="13944"/>
                </a:lnTo>
                <a:lnTo>
                  <a:pt x="22901" y="13944"/>
                </a:lnTo>
                <a:cubicBezTo>
                  <a:pt x="22540" y="13944"/>
                  <a:pt x="22243" y="14199"/>
                  <a:pt x="22179" y="14538"/>
                </a:cubicBezTo>
                <a:cubicBezTo>
                  <a:pt x="21924" y="15833"/>
                  <a:pt x="21436" y="17043"/>
                  <a:pt x="20693" y="18104"/>
                </a:cubicBezTo>
                <a:cubicBezTo>
                  <a:pt x="20502" y="18401"/>
                  <a:pt x="20545" y="18804"/>
                  <a:pt x="20778" y="19059"/>
                </a:cubicBezTo>
                <a:lnTo>
                  <a:pt x="21479" y="19759"/>
                </a:lnTo>
                <a:lnTo>
                  <a:pt x="19738" y="21500"/>
                </a:lnTo>
                <a:lnTo>
                  <a:pt x="19038" y="20799"/>
                </a:lnTo>
                <a:cubicBezTo>
                  <a:pt x="18892" y="20665"/>
                  <a:pt x="18696" y="20594"/>
                  <a:pt x="18500" y="20594"/>
                </a:cubicBezTo>
                <a:cubicBezTo>
                  <a:pt x="18355" y="20594"/>
                  <a:pt x="18209" y="20633"/>
                  <a:pt x="18083" y="20714"/>
                </a:cubicBezTo>
                <a:cubicBezTo>
                  <a:pt x="17022" y="21436"/>
                  <a:pt x="15812" y="21945"/>
                  <a:pt x="14517" y="22200"/>
                </a:cubicBezTo>
                <a:cubicBezTo>
                  <a:pt x="14178" y="22264"/>
                  <a:pt x="13923" y="22561"/>
                  <a:pt x="13923" y="22922"/>
                </a:cubicBezTo>
                <a:lnTo>
                  <a:pt x="13923" y="23898"/>
                </a:lnTo>
                <a:lnTo>
                  <a:pt x="11440" y="23898"/>
                </a:lnTo>
                <a:lnTo>
                  <a:pt x="11440" y="22900"/>
                </a:lnTo>
                <a:cubicBezTo>
                  <a:pt x="11440" y="22540"/>
                  <a:pt x="11185" y="22243"/>
                  <a:pt x="10846" y="22179"/>
                </a:cubicBezTo>
                <a:cubicBezTo>
                  <a:pt x="9572" y="21924"/>
                  <a:pt x="8363" y="21415"/>
                  <a:pt x="7280" y="20693"/>
                </a:cubicBezTo>
                <a:cubicBezTo>
                  <a:pt x="7149" y="20609"/>
                  <a:pt x="6998" y="20566"/>
                  <a:pt x="6848" y="20566"/>
                </a:cubicBezTo>
                <a:cubicBezTo>
                  <a:pt x="6657" y="20566"/>
                  <a:pt x="6468" y="20636"/>
                  <a:pt x="6325" y="20778"/>
                </a:cubicBezTo>
                <a:lnTo>
                  <a:pt x="5646" y="21478"/>
                </a:lnTo>
                <a:lnTo>
                  <a:pt x="3885" y="19717"/>
                </a:lnTo>
                <a:lnTo>
                  <a:pt x="4585" y="19038"/>
                </a:lnTo>
                <a:cubicBezTo>
                  <a:pt x="4840" y="18783"/>
                  <a:pt x="4882" y="18380"/>
                  <a:pt x="4670" y="18083"/>
                </a:cubicBezTo>
                <a:cubicBezTo>
                  <a:pt x="3948" y="17022"/>
                  <a:pt x="3439" y="15791"/>
                  <a:pt x="3205" y="14517"/>
                </a:cubicBezTo>
                <a:cubicBezTo>
                  <a:pt x="3121" y="14178"/>
                  <a:pt x="2823" y="13923"/>
                  <a:pt x="2463" y="13923"/>
                </a:cubicBezTo>
                <a:lnTo>
                  <a:pt x="1486" y="13923"/>
                </a:lnTo>
                <a:lnTo>
                  <a:pt x="1486" y="11440"/>
                </a:lnTo>
                <a:lnTo>
                  <a:pt x="2463" y="11440"/>
                </a:lnTo>
                <a:cubicBezTo>
                  <a:pt x="2823" y="11440"/>
                  <a:pt x="3121" y="11185"/>
                  <a:pt x="3205" y="10846"/>
                </a:cubicBezTo>
                <a:cubicBezTo>
                  <a:pt x="3439" y="9572"/>
                  <a:pt x="3948" y="8341"/>
                  <a:pt x="4670" y="7280"/>
                </a:cubicBezTo>
                <a:cubicBezTo>
                  <a:pt x="4882" y="6983"/>
                  <a:pt x="4840" y="6580"/>
                  <a:pt x="4585" y="6325"/>
                </a:cubicBezTo>
                <a:lnTo>
                  <a:pt x="3885" y="5667"/>
                </a:lnTo>
                <a:lnTo>
                  <a:pt x="5646" y="3906"/>
                </a:lnTo>
                <a:lnTo>
                  <a:pt x="6346" y="4606"/>
                </a:lnTo>
                <a:cubicBezTo>
                  <a:pt x="6481" y="4740"/>
                  <a:pt x="6671" y="4811"/>
                  <a:pt x="6865" y="4811"/>
                </a:cubicBezTo>
                <a:cubicBezTo>
                  <a:pt x="7008" y="4811"/>
                  <a:pt x="7154" y="4772"/>
                  <a:pt x="7280" y="4691"/>
                </a:cubicBezTo>
                <a:cubicBezTo>
                  <a:pt x="8363" y="3969"/>
                  <a:pt x="9572" y="3460"/>
                  <a:pt x="10846" y="3205"/>
                </a:cubicBezTo>
                <a:cubicBezTo>
                  <a:pt x="11185" y="3142"/>
                  <a:pt x="11440" y="2844"/>
                  <a:pt x="11440" y="2484"/>
                </a:cubicBezTo>
                <a:lnTo>
                  <a:pt x="11440" y="1507"/>
                </a:lnTo>
                <a:close/>
                <a:moveTo>
                  <a:pt x="10697" y="1"/>
                </a:moveTo>
                <a:cubicBezTo>
                  <a:pt x="10294" y="1"/>
                  <a:pt x="9954" y="340"/>
                  <a:pt x="9954" y="743"/>
                </a:cubicBezTo>
                <a:lnTo>
                  <a:pt x="9954" y="1868"/>
                </a:lnTo>
                <a:cubicBezTo>
                  <a:pt x="8915" y="2144"/>
                  <a:pt x="7896" y="2569"/>
                  <a:pt x="6962" y="3120"/>
                </a:cubicBezTo>
                <a:lnTo>
                  <a:pt x="6177" y="2314"/>
                </a:lnTo>
                <a:cubicBezTo>
                  <a:pt x="6028" y="2187"/>
                  <a:pt x="5837" y="2102"/>
                  <a:pt x="5646" y="2102"/>
                </a:cubicBezTo>
                <a:cubicBezTo>
                  <a:pt x="5434" y="2102"/>
                  <a:pt x="5243" y="2187"/>
                  <a:pt x="5116" y="2314"/>
                </a:cubicBezTo>
                <a:lnTo>
                  <a:pt x="2314" y="5137"/>
                </a:lnTo>
                <a:cubicBezTo>
                  <a:pt x="2017" y="5412"/>
                  <a:pt x="2017" y="5901"/>
                  <a:pt x="2314" y="6198"/>
                </a:cubicBezTo>
                <a:lnTo>
                  <a:pt x="3099" y="6983"/>
                </a:lnTo>
                <a:cubicBezTo>
                  <a:pt x="2548" y="7917"/>
                  <a:pt x="2123" y="8914"/>
                  <a:pt x="1868" y="9975"/>
                </a:cubicBezTo>
                <a:lnTo>
                  <a:pt x="744" y="9975"/>
                </a:lnTo>
                <a:cubicBezTo>
                  <a:pt x="319" y="9975"/>
                  <a:pt x="1" y="10315"/>
                  <a:pt x="1" y="10718"/>
                </a:cubicBezTo>
                <a:lnTo>
                  <a:pt x="1" y="14687"/>
                </a:lnTo>
                <a:cubicBezTo>
                  <a:pt x="1" y="15090"/>
                  <a:pt x="319" y="15430"/>
                  <a:pt x="744" y="15430"/>
                </a:cubicBezTo>
                <a:lnTo>
                  <a:pt x="1868" y="15430"/>
                </a:lnTo>
                <a:cubicBezTo>
                  <a:pt x="2123" y="16470"/>
                  <a:pt x="2548" y="17489"/>
                  <a:pt x="3099" y="18422"/>
                </a:cubicBezTo>
                <a:lnTo>
                  <a:pt x="2314" y="19208"/>
                </a:lnTo>
                <a:cubicBezTo>
                  <a:pt x="2017" y="19505"/>
                  <a:pt x="2017" y="19972"/>
                  <a:pt x="2314" y="20269"/>
                </a:cubicBezTo>
                <a:lnTo>
                  <a:pt x="5116" y="23070"/>
                </a:lnTo>
                <a:cubicBezTo>
                  <a:pt x="5264" y="23219"/>
                  <a:pt x="5455" y="23293"/>
                  <a:pt x="5646" y="23293"/>
                </a:cubicBezTo>
                <a:cubicBezTo>
                  <a:pt x="5837" y="23293"/>
                  <a:pt x="6028" y="23219"/>
                  <a:pt x="6177" y="23070"/>
                </a:cubicBezTo>
                <a:lnTo>
                  <a:pt x="6983" y="22285"/>
                </a:lnTo>
                <a:cubicBezTo>
                  <a:pt x="7896" y="22837"/>
                  <a:pt x="8915" y="23261"/>
                  <a:pt x="9976" y="23516"/>
                </a:cubicBezTo>
                <a:lnTo>
                  <a:pt x="9976" y="24641"/>
                </a:lnTo>
                <a:cubicBezTo>
                  <a:pt x="9976" y="25065"/>
                  <a:pt x="10294" y="25384"/>
                  <a:pt x="10718" y="25384"/>
                </a:cubicBezTo>
                <a:lnTo>
                  <a:pt x="14687" y="25384"/>
                </a:lnTo>
                <a:cubicBezTo>
                  <a:pt x="15090" y="25384"/>
                  <a:pt x="15430" y="25065"/>
                  <a:pt x="15430" y="24641"/>
                </a:cubicBezTo>
                <a:lnTo>
                  <a:pt x="15430" y="23516"/>
                </a:lnTo>
                <a:cubicBezTo>
                  <a:pt x="16470" y="23261"/>
                  <a:pt x="17489" y="22837"/>
                  <a:pt x="18423" y="22285"/>
                </a:cubicBezTo>
                <a:lnTo>
                  <a:pt x="19208" y="23070"/>
                </a:lnTo>
                <a:cubicBezTo>
                  <a:pt x="19356" y="23219"/>
                  <a:pt x="19547" y="23293"/>
                  <a:pt x="19738" y="23293"/>
                </a:cubicBezTo>
                <a:cubicBezTo>
                  <a:pt x="19929" y="23293"/>
                  <a:pt x="20120" y="23219"/>
                  <a:pt x="20269" y="23070"/>
                </a:cubicBezTo>
                <a:lnTo>
                  <a:pt x="23070" y="20269"/>
                </a:lnTo>
                <a:cubicBezTo>
                  <a:pt x="23219" y="20120"/>
                  <a:pt x="23283" y="19929"/>
                  <a:pt x="23283" y="19738"/>
                </a:cubicBezTo>
                <a:cubicBezTo>
                  <a:pt x="23283" y="19526"/>
                  <a:pt x="23219" y="19335"/>
                  <a:pt x="23070" y="19208"/>
                </a:cubicBezTo>
                <a:lnTo>
                  <a:pt x="22285" y="18401"/>
                </a:lnTo>
                <a:cubicBezTo>
                  <a:pt x="22837" y="17467"/>
                  <a:pt x="23261" y="16470"/>
                  <a:pt x="23516" y="15409"/>
                </a:cubicBezTo>
                <a:lnTo>
                  <a:pt x="24641" y="15409"/>
                </a:lnTo>
                <a:cubicBezTo>
                  <a:pt x="25065" y="15409"/>
                  <a:pt x="25384" y="15069"/>
                  <a:pt x="25384" y="14666"/>
                </a:cubicBezTo>
                <a:lnTo>
                  <a:pt x="25384" y="10718"/>
                </a:lnTo>
                <a:cubicBezTo>
                  <a:pt x="25384" y="10306"/>
                  <a:pt x="25084" y="9975"/>
                  <a:pt x="24679" y="9975"/>
                </a:cubicBezTo>
                <a:cubicBezTo>
                  <a:pt x="24666" y="9975"/>
                  <a:pt x="24654" y="9975"/>
                  <a:pt x="24641" y="9975"/>
                </a:cubicBezTo>
                <a:lnTo>
                  <a:pt x="23495" y="9975"/>
                </a:lnTo>
                <a:cubicBezTo>
                  <a:pt x="23240" y="8914"/>
                  <a:pt x="22837" y="7917"/>
                  <a:pt x="22285" y="6983"/>
                </a:cubicBezTo>
                <a:lnTo>
                  <a:pt x="23070" y="6198"/>
                </a:lnTo>
                <a:cubicBezTo>
                  <a:pt x="23219" y="6049"/>
                  <a:pt x="23283" y="5858"/>
                  <a:pt x="23283" y="5667"/>
                </a:cubicBezTo>
                <a:cubicBezTo>
                  <a:pt x="23283" y="5455"/>
                  <a:pt x="23219" y="5264"/>
                  <a:pt x="23070" y="5137"/>
                </a:cubicBezTo>
                <a:lnTo>
                  <a:pt x="20269" y="2314"/>
                </a:lnTo>
                <a:cubicBezTo>
                  <a:pt x="20120" y="2165"/>
                  <a:pt x="19929" y="2091"/>
                  <a:pt x="19738" y="2091"/>
                </a:cubicBezTo>
                <a:cubicBezTo>
                  <a:pt x="19547" y="2091"/>
                  <a:pt x="19356" y="2165"/>
                  <a:pt x="19208" y="2314"/>
                </a:cubicBezTo>
                <a:lnTo>
                  <a:pt x="18401" y="3120"/>
                </a:lnTo>
                <a:cubicBezTo>
                  <a:pt x="17467" y="2569"/>
                  <a:pt x="16470" y="2144"/>
                  <a:pt x="15409" y="1868"/>
                </a:cubicBezTo>
                <a:lnTo>
                  <a:pt x="15409" y="743"/>
                </a:lnTo>
                <a:cubicBezTo>
                  <a:pt x="15409"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8"/>
          <p:cNvSpPr/>
          <p:nvPr/>
        </p:nvSpPr>
        <p:spPr>
          <a:xfrm>
            <a:off x="3505164" y="3662781"/>
            <a:ext cx="208031" cy="101361"/>
          </a:xfrm>
          <a:custGeom>
            <a:avLst/>
            <a:gdLst/>
            <a:ahLst/>
            <a:cxnLst/>
            <a:rect l="l" t="t" r="r" b="b"/>
            <a:pathLst>
              <a:path w="11992" h="5843" extrusionOk="0">
                <a:moveTo>
                  <a:pt x="7449" y="1582"/>
                </a:moveTo>
                <a:lnTo>
                  <a:pt x="9890" y="2983"/>
                </a:lnTo>
                <a:cubicBezTo>
                  <a:pt x="8786" y="3874"/>
                  <a:pt x="7407" y="4362"/>
                  <a:pt x="6006" y="4362"/>
                </a:cubicBezTo>
                <a:cubicBezTo>
                  <a:pt x="4584" y="4362"/>
                  <a:pt x="3205" y="3874"/>
                  <a:pt x="2101" y="2983"/>
                </a:cubicBezTo>
                <a:lnTo>
                  <a:pt x="4542" y="1582"/>
                </a:lnTo>
                <a:cubicBezTo>
                  <a:pt x="5009" y="1784"/>
                  <a:pt x="5502" y="1884"/>
                  <a:pt x="5996" y="1884"/>
                </a:cubicBezTo>
                <a:cubicBezTo>
                  <a:pt x="6489" y="1884"/>
                  <a:pt x="6983" y="1784"/>
                  <a:pt x="7449" y="1582"/>
                </a:cubicBezTo>
                <a:close/>
                <a:moveTo>
                  <a:pt x="4510" y="1"/>
                </a:moveTo>
                <a:cubicBezTo>
                  <a:pt x="4383" y="1"/>
                  <a:pt x="4255" y="33"/>
                  <a:pt x="4139" y="96"/>
                </a:cubicBezTo>
                <a:lnTo>
                  <a:pt x="509" y="2197"/>
                </a:lnTo>
                <a:cubicBezTo>
                  <a:pt x="85" y="2431"/>
                  <a:pt x="0" y="2983"/>
                  <a:pt x="318" y="3344"/>
                </a:cubicBezTo>
                <a:cubicBezTo>
                  <a:pt x="1846" y="5010"/>
                  <a:pt x="3921" y="5843"/>
                  <a:pt x="5996" y="5843"/>
                </a:cubicBezTo>
                <a:cubicBezTo>
                  <a:pt x="8070" y="5843"/>
                  <a:pt x="10145" y="5010"/>
                  <a:pt x="11673" y="3344"/>
                </a:cubicBezTo>
                <a:cubicBezTo>
                  <a:pt x="11991" y="2983"/>
                  <a:pt x="11906" y="2431"/>
                  <a:pt x="11503" y="2197"/>
                </a:cubicBezTo>
                <a:lnTo>
                  <a:pt x="7853" y="96"/>
                </a:lnTo>
                <a:cubicBezTo>
                  <a:pt x="7736" y="33"/>
                  <a:pt x="7609" y="1"/>
                  <a:pt x="7481" y="1"/>
                </a:cubicBezTo>
                <a:cubicBezTo>
                  <a:pt x="7354" y="1"/>
                  <a:pt x="7227" y="33"/>
                  <a:pt x="7110" y="96"/>
                </a:cubicBezTo>
                <a:cubicBezTo>
                  <a:pt x="6770" y="298"/>
                  <a:pt x="6388" y="399"/>
                  <a:pt x="6004" y="399"/>
                </a:cubicBezTo>
                <a:cubicBezTo>
                  <a:pt x="5619" y="399"/>
                  <a:pt x="5232" y="298"/>
                  <a:pt x="4881" y="96"/>
                </a:cubicBezTo>
                <a:cubicBezTo>
                  <a:pt x="4765" y="33"/>
                  <a:pt x="4637" y="1"/>
                  <a:pt x="4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8"/>
          <p:cNvSpPr/>
          <p:nvPr/>
        </p:nvSpPr>
        <p:spPr>
          <a:xfrm>
            <a:off x="3458395" y="3500651"/>
            <a:ext cx="138086" cy="180015"/>
          </a:xfrm>
          <a:custGeom>
            <a:avLst/>
            <a:gdLst/>
            <a:ahLst/>
            <a:cxnLst/>
            <a:rect l="l" t="t" r="r" b="b"/>
            <a:pathLst>
              <a:path w="7960" h="10377" extrusionOk="0">
                <a:moveTo>
                  <a:pt x="6474" y="1738"/>
                </a:moveTo>
                <a:lnTo>
                  <a:pt x="6474" y="4540"/>
                </a:lnTo>
                <a:cubicBezTo>
                  <a:pt x="5646" y="5155"/>
                  <a:pt x="5137" y="6068"/>
                  <a:pt x="5009" y="7065"/>
                </a:cubicBezTo>
                <a:lnTo>
                  <a:pt x="2569" y="8466"/>
                </a:lnTo>
                <a:cubicBezTo>
                  <a:pt x="2526" y="8148"/>
                  <a:pt x="2505" y="7829"/>
                  <a:pt x="2505" y="7511"/>
                </a:cubicBezTo>
                <a:cubicBezTo>
                  <a:pt x="2505" y="4943"/>
                  <a:pt x="4076" y="2672"/>
                  <a:pt x="6474" y="1738"/>
                </a:cubicBezTo>
                <a:close/>
                <a:moveTo>
                  <a:pt x="7212" y="1"/>
                </a:moveTo>
                <a:cubicBezTo>
                  <a:pt x="7158" y="1"/>
                  <a:pt x="7102" y="7"/>
                  <a:pt x="7047" y="19"/>
                </a:cubicBezTo>
                <a:cubicBezTo>
                  <a:pt x="2632" y="996"/>
                  <a:pt x="1" y="5537"/>
                  <a:pt x="1380" y="9846"/>
                </a:cubicBezTo>
                <a:cubicBezTo>
                  <a:pt x="1444" y="10058"/>
                  <a:pt x="1592" y="10228"/>
                  <a:pt x="1805" y="10313"/>
                </a:cubicBezTo>
                <a:cubicBezTo>
                  <a:pt x="1890" y="10355"/>
                  <a:pt x="1996" y="10355"/>
                  <a:pt x="2081" y="10376"/>
                </a:cubicBezTo>
                <a:cubicBezTo>
                  <a:pt x="2208" y="10355"/>
                  <a:pt x="2335" y="10334"/>
                  <a:pt x="2441" y="10270"/>
                </a:cubicBezTo>
                <a:lnTo>
                  <a:pt x="6092" y="8169"/>
                </a:lnTo>
                <a:cubicBezTo>
                  <a:pt x="6325" y="8042"/>
                  <a:pt x="6474" y="7787"/>
                  <a:pt x="6474" y="7532"/>
                </a:cubicBezTo>
                <a:lnTo>
                  <a:pt x="6474" y="7511"/>
                </a:lnTo>
                <a:cubicBezTo>
                  <a:pt x="6474" y="6705"/>
                  <a:pt x="6898" y="5983"/>
                  <a:pt x="7577" y="5580"/>
                </a:cubicBezTo>
                <a:cubicBezTo>
                  <a:pt x="7811" y="5452"/>
                  <a:pt x="7959" y="5198"/>
                  <a:pt x="7959" y="4943"/>
                </a:cubicBezTo>
                <a:lnTo>
                  <a:pt x="7959" y="741"/>
                </a:lnTo>
                <a:cubicBezTo>
                  <a:pt x="7959" y="330"/>
                  <a:pt x="7614" y="1"/>
                  <a:pt x="7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8"/>
          <p:cNvSpPr/>
          <p:nvPr/>
        </p:nvSpPr>
        <p:spPr>
          <a:xfrm>
            <a:off x="3622242" y="3500391"/>
            <a:ext cx="137704" cy="179894"/>
          </a:xfrm>
          <a:custGeom>
            <a:avLst/>
            <a:gdLst/>
            <a:ahLst/>
            <a:cxnLst/>
            <a:rect l="l" t="t" r="r" b="b"/>
            <a:pathLst>
              <a:path w="7938" h="10370" extrusionOk="0">
                <a:moveTo>
                  <a:pt x="1486" y="1753"/>
                </a:moveTo>
                <a:cubicBezTo>
                  <a:pt x="3863" y="2687"/>
                  <a:pt x="5433" y="4958"/>
                  <a:pt x="5454" y="7526"/>
                </a:cubicBezTo>
                <a:cubicBezTo>
                  <a:pt x="5454" y="7844"/>
                  <a:pt x="5412" y="8163"/>
                  <a:pt x="5370" y="8481"/>
                </a:cubicBezTo>
                <a:lnTo>
                  <a:pt x="2950" y="7080"/>
                </a:lnTo>
                <a:cubicBezTo>
                  <a:pt x="2823" y="6083"/>
                  <a:pt x="2292" y="5170"/>
                  <a:pt x="1486" y="4555"/>
                </a:cubicBezTo>
                <a:lnTo>
                  <a:pt x="1486" y="1753"/>
                </a:lnTo>
                <a:close/>
                <a:moveTo>
                  <a:pt x="748" y="0"/>
                </a:moveTo>
                <a:cubicBezTo>
                  <a:pt x="341" y="0"/>
                  <a:pt x="0" y="318"/>
                  <a:pt x="0" y="756"/>
                </a:cubicBezTo>
                <a:lnTo>
                  <a:pt x="0" y="4958"/>
                </a:lnTo>
                <a:cubicBezTo>
                  <a:pt x="0" y="5213"/>
                  <a:pt x="127" y="5467"/>
                  <a:pt x="361" y="5595"/>
                </a:cubicBezTo>
                <a:cubicBezTo>
                  <a:pt x="1061" y="5998"/>
                  <a:pt x="1486" y="6720"/>
                  <a:pt x="1486" y="7526"/>
                </a:cubicBezTo>
                <a:cubicBezTo>
                  <a:pt x="1486" y="7802"/>
                  <a:pt x="1613" y="8035"/>
                  <a:pt x="1846" y="8163"/>
                </a:cubicBezTo>
                <a:lnTo>
                  <a:pt x="5497" y="10264"/>
                </a:lnTo>
                <a:cubicBezTo>
                  <a:pt x="5603" y="10328"/>
                  <a:pt x="5730" y="10370"/>
                  <a:pt x="5858" y="10370"/>
                </a:cubicBezTo>
                <a:cubicBezTo>
                  <a:pt x="5964" y="10370"/>
                  <a:pt x="6049" y="10349"/>
                  <a:pt x="6134" y="10328"/>
                </a:cubicBezTo>
                <a:cubicBezTo>
                  <a:pt x="6346" y="10243"/>
                  <a:pt x="6494" y="10073"/>
                  <a:pt x="6579" y="9861"/>
                </a:cubicBezTo>
                <a:cubicBezTo>
                  <a:pt x="7938" y="5552"/>
                  <a:pt x="5306" y="989"/>
                  <a:pt x="891" y="13"/>
                </a:cubicBezTo>
                <a:cubicBezTo>
                  <a:pt x="843" y="4"/>
                  <a:pt x="795" y="0"/>
                  <a:pt x="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38"/>
          <p:cNvSpPr/>
          <p:nvPr/>
        </p:nvSpPr>
        <p:spPr>
          <a:xfrm>
            <a:off x="3546139" y="3090834"/>
            <a:ext cx="110347" cy="94561"/>
          </a:xfrm>
          <a:custGeom>
            <a:avLst/>
            <a:gdLst/>
            <a:ahLst/>
            <a:cxnLst/>
            <a:rect l="l" t="t" r="r" b="b"/>
            <a:pathLst>
              <a:path w="6361" h="5451" extrusionOk="0">
                <a:moveTo>
                  <a:pt x="3627" y="1478"/>
                </a:moveTo>
                <a:cubicBezTo>
                  <a:pt x="4265" y="1478"/>
                  <a:pt x="4875" y="1972"/>
                  <a:pt x="4875" y="2717"/>
                </a:cubicBezTo>
                <a:cubicBezTo>
                  <a:pt x="4875" y="3396"/>
                  <a:pt x="4323" y="3948"/>
                  <a:pt x="3644" y="3948"/>
                </a:cubicBezTo>
                <a:cubicBezTo>
                  <a:pt x="2541" y="3948"/>
                  <a:pt x="1989" y="2611"/>
                  <a:pt x="2753" y="1847"/>
                </a:cubicBezTo>
                <a:cubicBezTo>
                  <a:pt x="3008" y="1592"/>
                  <a:pt x="3321" y="1478"/>
                  <a:pt x="3627" y="1478"/>
                </a:cubicBezTo>
                <a:close/>
                <a:moveTo>
                  <a:pt x="3618" y="0"/>
                </a:moveTo>
                <a:cubicBezTo>
                  <a:pt x="1195" y="0"/>
                  <a:pt x="0" y="2936"/>
                  <a:pt x="1713" y="4648"/>
                </a:cubicBezTo>
                <a:cubicBezTo>
                  <a:pt x="2267" y="5203"/>
                  <a:pt x="2947" y="5450"/>
                  <a:pt x="3614" y="5450"/>
                </a:cubicBezTo>
                <a:cubicBezTo>
                  <a:pt x="5016" y="5450"/>
                  <a:pt x="6361" y="4357"/>
                  <a:pt x="6361" y="2717"/>
                </a:cubicBezTo>
                <a:cubicBezTo>
                  <a:pt x="6361" y="1210"/>
                  <a:pt x="5151" y="1"/>
                  <a:pt x="3644" y="1"/>
                </a:cubicBezTo>
                <a:cubicBezTo>
                  <a:pt x="3636" y="1"/>
                  <a:pt x="3627" y="0"/>
                  <a:pt x="3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38"/>
          <p:cNvSpPr/>
          <p:nvPr/>
        </p:nvSpPr>
        <p:spPr>
          <a:xfrm>
            <a:off x="3467971" y="2950562"/>
            <a:ext cx="17" cy="17"/>
          </a:xfrm>
          <a:custGeom>
            <a:avLst/>
            <a:gdLst/>
            <a:ahLst/>
            <a:cxnLst/>
            <a:rect l="l" t="t" r="r" b="b"/>
            <a:pathLst>
              <a:path w="1" h="1" extrusionOk="0">
                <a:moveTo>
                  <a:pt x="1" y="1"/>
                </a:moveTo>
                <a:close/>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8"/>
          <p:cNvSpPr/>
          <p:nvPr/>
        </p:nvSpPr>
        <p:spPr>
          <a:xfrm>
            <a:off x="3385137" y="2813846"/>
            <a:ext cx="445137" cy="440470"/>
          </a:xfrm>
          <a:custGeom>
            <a:avLst/>
            <a:gdLst/>
            <a:ahLst/>
            <a:cxnLst/>
            <a:rect l="l" t="t" r="r" b="b"/>
            <a:pathLst>
              <a:path w="25660" h="25391" extrusionOk="0">
                <a:moveTo>
                  <a:pt x="15618" y="1478"/>
                </a:moveTo>
                <a:cubicBezTo>
                  <a:pt x="16179" y="1478"/>
                  <a:pt x="16747" y="1579"/>
                  <a:pt x="17297" y="1791"/>
                </a:cubicBezTo>
                <a:cubicBezTo>
                  <a:pt x="19526" y="2661"/>
                  <a:pt x="20757" y="5038"/>
                  <a:pt x="20184" y="7351"/>
                </a:cubicBezTo>
                <a:cubicBezTo>
                  <a:pt x="19504" y="7542"/>
                  <a:pt x="18889" y="7903"/>
                  <a:pt x="18380" y="8412"/>
                </a:cubicBezTo>
                <a:cubicBezTo>
                  <a:pt x="17841" y="8951"/>
                  <a:pt x="18344" y="9703"/>
                  <a:pt x="18924" y="9703"/>
                </a:cubicBezTo>
                <a:cubicBezTo>
                  <a:pt x="19098" y="9703"/>
                  <a:pt x="19279" y="9635"/>
                  <a:pt x="19441" y="9473"/>
                </a:cubicBezTo>
                <a:cubicBezTo>
                  <a:pt x="19844" y="9070"/>
                  <a:pt x="20353" y="8794"/>
                  <a:pt x="20905" y="8709"/>
                </a:cubicBezTo>
                <a:cubicBezTo>
                  <a:pt x="21054" y="8688"/>
                  <a:pt x="21224" y="8667"/>
                  <a:pt x="21372" y="8667"/>
                </a:cubicBezTo>
                <a:cubicBezTo>
                  <a:pt x="22837" y="8709"/>
                  <a:pt x="24004" y="9919"/>
                  <a:pt x="24004" y="11383"/>
                </a:cubicBezTo>
                <a:cubicBezTo>
                  <a:pt x="24004" y="12869"/>
                  <a:pt x="22837" y="14079"/>
                  <a:pt x="21372" y="14121"/>
                </a:cubicBezTo>
                <a:lnTo>
                  <a:pt x="21351" y="14142"/>
                </a:lnTo>
                <a:lnTo>
                  <a:pt x="18019" y="14142"/>
                </a:lnTo>
                <a:lnTo>
                  <a:pt x="17976" y="14058"/>
                </a:lnTo>
                <a:cubicBezTo>
                  <a:pt x="17835" y="13831"/>
                  <a:pt x="17590" y="13699"/>
                  <a:pt x="17335" y="13699"/>
                </a:cubicBezTo>
                <a:cubicBezTo>
                  <a:pt x="17208" y="13699"/>
                  <a:pt x="17078" y="13732"/>
                  <a:pt x="16958" y="13803"/>
                </a:cubicBezTo>
                <a:lnTo>
                  <a:pt x="16342" y="14142"/>
                </a:lnTo>
                <a:cubicBezTo>
                  <a:pt x="15981" y="13867"/>
                  <a:pt x="15578" y="13633"/>
                  <a:pt x="15154" y="13463"/>
                </a:cubicBezTo>
                <a:lnTo>
                  <a:pt x="15154" y="12742"/>
                </a:lnTo>
                <a:cubicBezTo>
                  <a:pt x="15154" y="12338"/>
                  <a:pt x="14814" y="11999"/>
                  <a:pt x="14411" y="11999"/>
                </a:cubicBezTo>
                <a:lnTo>
                  <a:pt x="11440" y="11999"/>
                </a:lnTo>
                <a:cubicBezTo>
                  <a:pt x="11015" y="11999"/>
                  <a:pt x="10697" y="12338"/>
                  <a:pt x="10697" y="12742"/>
                </a:cubicBezTo>
                <a:lnTo>
                  <a:pt x="10697" y="13442"/>
                </a:lnTo>
                <a:cubicBezTo>
                  <a:pt x="10272" y="13633"/>
                  <a:pt x="9869" y="13867"/>
                  <a:pt x="9487" y="14142"/>
                </a:cubicBezTo>
                <a:lnTo>
                  <a:pt x="8893" y="13782"/>
                </a:lnTo>
                <a:cubicBezTo>
                  <a:pt x="8765" y="13725"/>
                  <a:pt x="8638" y="13687"/>
                  <a:pt x="8511" y="13687"/>
                </a:cubicBezTo>
                <a:cubicBezTo>
                  <a:pt x="8447" y="13687"/>
                  <a:pt x="8383" y="13697"/>
                  <a:pt x="8320" y="13718"/>
                </a:cubicBezTo>
                <a:cubicBezTo>
                  <a:pt x="8129" y="13760"/>
                  <a:pt x="7959" y="13888"/>
                  <a:pt x="7874" y="14058"/>
                </a:cubicBezTo>
                <a:lnTo>
                  <a:pt x="7832" y="14121"/>
                </a:lnTo>
                <a:lnTo>
                  <a:pt x="4500" y="14121"/>
                </a:lnTo>
                <a:cubicBezTo>
                  <a:pt x="4492" y="14121"/>
                  <a:pt x="4484" y="14121"/>
                  <a:pt x="4477" y="14121"/>
                </a:cubicBezTo>
                <a:cubicBezTo>
                  <a:pt x="1503" y="14121"/>
                  <a:pt x="708" y="10022"/>
                  <a:pt x="3460" y="8879"/>
                </a:cubicBezTo>
                <a:lnTo>
                  <a:pt x="3460" y="8879"/>
                </a:lnTo>
                <a:cubicBezTo>
                  <a:pt x="3714" y="9728"/>
                  <a:pt x="4160" y="10492"/>
                  <a:pt x="4797" y="11129"/>
                </a:cubicBezTo>
                <a:cubicBezTo>
                  <a:pt x="4958" y="11290"/>
                  <a:pt x="5139" y="11358"/>
                  <a:pt x="5314" y="11358"/>
                </a:cubicBezTo>
                <a:cubicBezTo>
                  <a:pt x="5893" y="11358"/>
                  <a:pt x="6397" y="10606"/>
                  <a:pt x="5858" y="10068"/>
                </a:cubicBezTo>
                <a:cubicBezTo>
                  <a:pt x="5264" y="9473"/>
                  <a:pt x="4882" y="8688"/>
                  <a:pt x="4797" y="7882"/>
                </a:cubicBezTo>
                <a:cubicBezTo>
                  <a:pt x="4776" y="7754"/>
                  <a:pt x="4754" y="7521"/>
                  <a:pt x="4754" y="7436"/>
                </a:cubicBezTo>
                <a:cubicBezTo>
                  <a:pt x="4754" y="5256"/>
                  <a:pt x="6544" y="3696"/>
                  <a:pt x="8477" y="3696"/>
                </a:cubicBezTo>
                <a:cubicBezTo>
                  <a:pt x="9122" y="3696"/>
                  <a:pt x="9784" y="3870"/>
                  <a:pt x="10400" y="4252"/>
                </a:cubicBezTo>
                <a:cubicBezTo>
                  <a:pt x="10524" y="4322"/>
                  <a:pt x="10658" y="4355"/>
                  <a:pt x="10788" y="4355"/>
                </a:cubicBezTo>
                <a:cubicBezTo>
                  <a:pt x="11059" y="4355"/>
                  <a:pt x="11318" y="4213"/>
                  <a:pt x="11461" y="3955"/>
                </a:cubicBezTo>
                <a:cubicBezTo>
                  <a:pt x="12305" y="2394"/>
                  <a:pt x="13928" y="1478"/>
                  <a:pt x="15618" y="1478"/>
                </a:cubicBezTo>
                <a:close/>
                <a:moveTo>
                  <a:pt x="13647" y="13506"/>
                </a:moveTo>
                <a:lnTo>
                  <a:pt x="13647" y="13973"/>
                </a:lnTo>
                <a:cubicBezTo>
                  <a:pt x="13647" y="14291"/>
                  <a:pt x="13859" y="14588"/>
                  <a:pt x="14177" y="14673"/>
                </a:cubicBezTo>
                <a:cubicBezTo>
                  <a:pt x="14772" y="14864"/>
                  <a:pt x="15302" y="15182"/>
                  <a:pt x="15769" y="15607"/>
                </a:cubicBezTo>
                <a:cubicBezTo>
                  <a:pt x="15905" y="15730"/>
                  <a:pt x="16084" y="15796"/>
                  <a:pt x="16265" y="15796"/>
                </a:cubicBezTo>
                <a:cubicBezTo>
                  <a:pt x="16394" y="15796"/>
                  <a:pt x="16524" y="15763"/>
                  <a:pt x="16639" y="15692"/>
                </a:cubicBezTo>
                <a:lnTo>
                  <a:pt x="17064" y="15458"/>
                </a:lnTo>
                <a:lnTo>
                  <a:pt x="17807" y="16732"/>
                </a:lnTo>
                <a:lnTo>
                  <a:pt x="17382" y="16986"/>
                </a:lnTo>
                <a:cubicBezTo>
                  <a:pt x="17106" y="17135"/>
                  <a:pt x="16958" y="17453"/>
                  <a:pt x="17021" y="17772"/>
                </a:cubicBezTo>
                <a:lnTo>
                  <a:pt x="17021" y="17793"/>
                </a:lnTo>
                <a:cubicBezTo>
                  <a:pt x="17170" y="18387"/>
                  <a:pt x="17170" y="19003"/>
                  <a:pt x="17021" y="19618"/>
                </a:cubicBezTo>
                <a:cubicBezTo>
                  <a:pt x="16958" y="19915"/>
                  <a:pt x="17106" y="20255"/>
                  <a:pt x="17382" y="20403"/>
                </a:cubicBezTo>
                <a:lnTo>
                  <a:pt x="17807" y="20637"/>
                </a:lnTo>
                <a:lnTo>
                  <a:pt x="17064" y="21931"/>
                </a:lnTo>
                <a:lnTo>
                  <a:pt x="16639" y="21698"/>
                </a:lnTo>
                <a:cubicBezTo>
                  <a:pt x="16524" y="21627"/>
                  <a:pt x="16394" y="21593"/>
                  <a:pt x="16265" y="21593"/>
                </a:cubicBezTo>
                <a:cubicBezTo>
                  <a:pt x="16084" y="21593"/>
                  <a:pt x="15905" y="21659"/>
                  <a:pt x="15769" y="21783"/>
                </a:cubicBezTo>
                <a:cubicBezTo>
                  <a:pt x="15302" y="22207"/>
                  <a:pt x="14772" y="22526"/>
                  <a:pt x="14177" y="22695"/>
                </a:cubicBezTo>
                <a:cubicBezTo>
                  <a:pt x="13859" y="22801"/>
                  <a:pt x="13647" y="23099"/>
                  <a:pt x="13647" y="23417"/>
                </a:cubicBezTo>
                <a:lnTo>
                  <a:pt x="13647" y="23884"/>
                </a:lnTo>
                <a:lnTo>
                  <a:pt x="12161" y="23884"/>
                </a:lnTo>
                <a:lnTo>
                  <a:pt x="12161" y="23417"/>
                </a:lnTo>
                <a:cubicBezTo>
                  <a:pt x="12161" y="23077"/>
                  <a:pt x="11949" y="22801"/>
                  <a:pt x="11631" y="22695"/>
                </a:cubicBezTo>
                <a:cubicBezTo>
                  <a:pt x="11036" y="22504"/>
                  <a:pt x="10506" y="22207"/>
                  <a:pt x="10060" y="21783"/>
                </a:cubicBezTo>
                <a:cubicBezTo>
                  <a:pt x="9907" y="21655"/>
                  <a:pt x="9723" y="21589"/>
                  <a:pt x="9540" y="21589"/>
                </a:cubicBezTo>
                <a:cubicBezTo>
                  <a:pt x="9419" y="21589"/>
                  <a:pt x="9300" y="21618"/>
                  <a:pt x="9190" y="21677"/>
                </a:cubicBezTo>
                <a:lnTo>
                  <a:pt x="8765" y="21931"/>
                </a:lnTo>
                <a:lnTo>
                  <a:pt x="8023" y="20637"/>
                </a:lnTo>
                <a:lnTo>
                  <a:pt x="8426" y="20403"/>
                </a:lnTo>
                <a:cubicBezTo>
                  <a:pt x="8702" y="20233"/>
                  <a:pt x="8850" y="19915"/>
                  <a:pt x="8787" y="19597"/>
                </a:cubicBezTo>
                <a:cubicBezTo>
                  <a:pt x="8659" y="19003"/>
                  <a:pt x="8659" y="18366"/>
                  <a:pt x="8787" y="17772"/>
                </a:cubicBezTo>
                <a:cubicBezTo>
                  <a:pt x="8850" y="17453"/>
                  <a:pt x="8702" y="17135"/>
                  <a:pt x="8426" y="16986"/>
                </a:cubicBezTo>
                <a:lnTo>
                  <a:pt x="8023" y="16732"/>
                </a:lnTo>
                <a:lnTo>
                  <a:pt x="8765" y="15458"/>
                </a:lnTo>
                <a:lnTo>
                  <a:pt x="9190" y="15692"/>
                </a:lnTo>
                <a:cubicBezTo>
                  <a:pt x="9305" y="15763"/>
                  <a:pt x="9431" y="15796"/>
                  <a:pt x="9558" y="15796"/>
                </a:cubicBezTo>
                <a:cubicBezTo>
                  <a:pt x="9735" y="15796"/>
                  <a:pt x="9912" y="15730"/>
                  <a:pt x="10060" y="15607"/>
                </a:cubicBezTo>
                <a:cubicBezTo>
                  <a:pt x="10506" y="15182"/>
                  <a:pt x="11036" y="14864"/>
                  <a:pt x="11631" y="14673"/>
                </a:cubicBezTo>
                <a:cubicBezTo>
                  <a:pt x="11949" y="14588"/>
                  <a:pt x="12161" y="14291"/>
                  <a:pt x="12161" y="13973"/>
                </a:cubicBezTo>
                <a:lnTo>
                  <a:pt x="12161" y="13506"/>
                </a:lnTo>
                <a:close/>
                <a:moveTo>
                  <a:pt x="15591" y="1"/>
                </a:moveTo>
                <a:cubicBezTo>
                  <a:pt x="13601" y="1"/>
                  <a:pt x="11688" y="960"/>
                  <a:pt x="10506" y="2661"/>
                </a:cubicBezTo>
                <a:cubicBezTo>
                  <a:pt x="9830" y="2369"/>
                  <a:pt x="9137" y="2234"/>
                  <a:pt x="8460" y="2234"/>
                </a:cubicBezTo>
                <a:cubicBezTo>
                  <a:pt x="5738" y="2234"/>
                  <a:pt x="3281" y="4419"/>
                  <a:pt x="3247" y="7393"/>
                </a:cubicBezTo>
                <a:cubicBezTo>
                  <a:pt x="1252" y="7988"/>
                  <a:pt x="0" y="9961"/>
                  <a:pt x="319" y="12041"/>
                </a:cubicBezTo>
                <a:cubicBezTo>
                  <a:pt x="637" y="14100"/>
                  <a:pt x="2399" y="15628"/>
                  <a:pt x="4500" y="15628"/>
                </a:cubicBezTo>
                <a:lnTo>
                  <a:pt x="6962" y="15628"/>
                </a:lnTo>
                <a:lnTo>
                  <a:pt x="6388" y="16647"/>
                </a:lnTo>
                <a:cubicBezTo>
                  <a:pt x="6282" y="16817"/>
                  <a:pt x="6261" y="17008"/>
                  <a:pt x="6304" y="17199"/>
                </a:cubicBezTo>
                <a:cubicBezTo>
                  <a:pt x="6346" y="17390"/>
                  <a:pt x="6473" y="17559"/>
                  <a:pt x="6664" y="17644"/>
                </a:cubicBezTo>
                <a:lnTo>
                  <a:pt x="7259" y="18005"/>
                </a:lnTo>
                <a:cubicBezTo>
                  <a:pt x="7195" y="18451"/>
                  <a:pt x="7195" y="18918"/>
                  <a:pt x="7259" y="19385"/>
                </a:cubicBezTo>
                <a:lnTo>
                  <a:pt x="6664" y="19724"/>
                </a:lnTo>
                <a:cubicBezTo>
                  <a:pt x="6473" y="19830"/>
                  <a:pt x="6346" y="20000"/>
                  <a:pt x="6304" y="20191"/>
                </a:cubicBezTo>
                <a:cubicBezTo>
                  <a:pt x="6261" y="20382"/>
                  <a:pt x="6282" y="20573"/>
                  <a:pt x="6388" y="20743"/>
                </a:cubicBezTo>
                <a:lnTo>
                  <a:pt x="7874" y="23332"/>
                </a:lnTo>
                <a:cubicBezTo>
                  <a:pt x="7959" y="23502"/>
                  <a:pt x="8129" y="23629"/>
                  <a:pt x="8320" y="23672"/>
                </a:cubicBezTo>
                <a:cubicBezTo>
                  <a:pt x="8381" y="23692"/>
                  <a:pt x="8444" y="23702"/>
                  <a:pt x="8508" y="23702"/>
                </a:cubicBezTo>
                <a:cubicBezTo>
                  <a:pt x="8643" y="23702"/>
                  <a:pt x="8777" y="23659"/>
                  <a:pt x="8893" y="23587"/>
                </a:cubicBezTo>
                <a:lnTo>
                  <a:pt x="9487" y="23247"/>
                </a:lnTo>
                <a:cubicBezTo>
                  <a:pt x="9869" y="23523"/>
                  <a:pt x="10272" y="23757"/>
                  <a:pt x="10697" y="23948"/>
                </a:cubicBezTo>
                <a:lnTo>
                  <a:pt x="10697" y="24648"/>
                </a:lnTo>
                <a:cubicBezTo>
                  <a:pt x="10697" y="25051"/>
                  <a:pt x="11015" y="25391"/>
                  <a:pt x="11440" y="25391"/>
                </a:cubicBezTo>
                <a:lnTo>
                  <a:pt x="14411" y="25391"/>
                </a:lnTo>
                <a:cubicBezTo>
                  <a:pt x="14814" y="25391"/>
                  <a:pt x="15154" y="25051"/>
                  <a:pt x="15154" y="24648"/>
                </a:cubicBezTo>
                <a:lnTo>
                  <a:pt x="15154" y="23948"/>
                </a:lnTo>
                <a:cubicBezTo>
                  <a:pt x="15578" y="23757"/>
                  <a:pt x="15981" y="23523"/>
                  <a:pt x="16342" y="23247"/>
                </a:cubicBezTo>
                <a:lnTo>
                  <a:pt x="16958" y="23587"/>
                </a:lnTo>
                <a:cubicBezTo>
                  <a:pt x="17074" y="23659"/>
                  <a:pt x="17200" y="23692"/>
                  <a:pt x="17329" y="23692"/>
                </a:cubicBezTo>
                <a:cubicBezTo>
                  <a:pt x="17389" y="23692"/>
                  <a:pt x="17449" y="23685"/>
                  <a:pt x="17509" y="23672"/>
                </a:cubicBezTo>
                <a:cubicBezTo>
                  <a:pt x="17700" y="23629"/>
                  <a:pt x="17870" y="23502"/>
                  <a:pt x="17976" y="23332"/>
                </a:cubicBezTo>
                <a:lnTo>
                  <a:pt x="19462" y="20743"/>
                </a:lnTo>
                <a:cubicBezTo>
                  <a:pt x="19547" y="20573"/>
                  <a:pt x="19589" y="20382"/>
                  <a:pt x="19526" y="20191"/>
                </a:cubicBezTo>
                <a:cubicBezTo>
                  <a:pt x="19483" y="20000"/>
                  <a:pt x="19356" y="19830"/>
                  <a:pt x="19186" y="19724"/>
                </a:cubicBezTo>
                <a:lnTo>
                  <a:pt x="18571" y="19385"/>
                </a:lnTo>
                <a:cubicBezTo>
                  <a:pt x="18634" y="18918"/>
                  <a:pt x="18634" y="18451"/>
                  <a:pt x="18571" y="18005"/>
                </a:cubicBezTo>
                <a:lnTo>
                  <a:pt x="19186" y="17644"/>
                </a:lnTo>
                <a:cubicBezTo>
                  <a:pt x="19356" y="17538"/>
                  <a:pt x="19483" y="17390"/>
                  <a:pt x="19526" y="17199"/>
                </a:cubicBezTo>
                <a:cubicBezTo>
                  <a:pt x="19589" y="17008"/>
                  <a:pt x="19547" y="16795"/>
                  <a:pt x="19462" y="16626"/>
                </a:cubicBezTo>
                <a:lnTo>
                  <a:pt x="18868" y="15607"/>
                </a:lnTo>
                <a:lnTo>
                  <a:pt x="21351" y="15607"/>
                </a:lnTo>
                <a:cubicBezTo>
                  <a:pt x="23601" y="15607"/>
                  <a:pt x="25447" y="13824"/>
                  <a:pt x="25553" y="11574"/>
                </a:cubicBezTo>
                <a:cubicBezTo>
                  <a:pt x="25659" y="9325"/>
                  <a:pt x="23961" y="7393"/>
                  <a:pt x="21712" y="7202"/>
                </a:cubicBezTo>
                <a:cubicBezTo>
                  <a:pt x="21775" y="6863"/>
                  <a:pt x="21797" y="6523"/>
                  <a:pt x="21797" y="6184"/>
                </a:cubicBezTo>
                <a:cubicBezTo>
                  <a:pt x="21797" y="3488"/>
                  <a:pt x="20035" y="1090"/>
                  <a:pt x="17446" y="284"/>
                </a:cubicBezTo>
                <a:cubicBezTo>
                  <a:pt x="16833" y="93"/>
                  <a:pt x="16208" y="1"/>
                  <a:pt x="15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8"/>
          <p:cNvSpPr/>
          <p:nvPr/>
        </p:nvSpPr>
        <p:spPr>
          <a:xfrm>
            <a:off x="3389179" y="22554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38"/>
          <p:cNvSpPr/>
          <p:nvPr/>
        </p:nvSpPr>
        <p:spPr>
          <a:xfrm>
            <a:off x="3436312"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38"/>
          <p:cNvSpPr/>
          <p:nvPr/>
        </p:nvSpPr>
        <p:spPr>
          <a:xfrm>
            <a:off x="3487851" y="23070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8"/>
          <p:cNvSpPr/>
          <p:nvPr/>
        </p:nvSpPr>
        <p:spPr>
          <a:xfrm>
            <a:off x="3539391" y="23070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8"/>
          <p:cNvSpPr/>
          <p:nvPr/>
        </p:nvSpPr>
        <p:spPr>
          <a:xfrm>
            <a:off x="3437040" y="24100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38"/>
          <p:cNvSpPr/>
          <p:nvPr/>
        </p:nvSpPr>
        <p:spPr>
          <a:xfrm>
            <a:off x="3565082" y="1857461"/>
            <a:ext cx="57177" cy="103617"/>
          </a:xfrm>
          <a:custGeom>
            <a:avLst/>
            <a:gdLst/>
            <a:ahLst/>
            <a:cxnLst/>
            <a:rect l="l" t="t" r="r" b="b"/>
            <a:pathLst>
              <a:path w="3296" h="5973" extrusionOk="0">
                <a:moveTo>
                  <a:pt x="2552" y="1"/>
                </a:moveTo>
                <a:cubicBezTo>
                  <a:pt x="2128" y="1"/>
                  <a:pt x="1809" y="319"/>
                  <a:pt x="1809" y="744"/>
                </a:cubicBezTo>
                <a:lnTo>
                  <a:pt x="1809" y="3418"/>
                </a:lnTo>
                <a:lnTo>
                  <a:pt x="536" y="4670"/>
                </a:lnTo>
                <a:cubicBezTo>
                  <a:pt x="1" y="5222"/>
                  <a:pt x="495" y="5972"/>
                  <a:pt x="1070" y="5972"/>
                </a:cubicBezTo>
                <a:cubicBezTo>
                  <a:pt x="1248" y="5972"/>
                  <a:pt x="1432" y="5901"/>
                  <a:pt x="1597" y="5731"/>
                </a:cubicBezTo>
                <a:lnTo>
                  <a:pt x="3083" y="4246"/>
                </a:lnTo>
                <a:cubicBezTo>
                  <a:pt x="3231" y="4097"/>
                  <a:pt x="3295" y="3906"/>
                  <a:pt x="3295" y="3715"/>
                </a:cubicBezTo>
                <a:lnTo>
                  <a:pt x="3295" y="744"/>
                </a:lnTo>
                <a:cubicBezTo>
                  <a:pt x="3295" y="319"/>
                  <a:pt x="2977"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38"/>
          <p:cNvSpPr/>
          <p:nvPr/>
        </p:nvSpPr>
        <p:spPr>
          <a:xfrm>
            <a:off x="3388814" y="1701716"/>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33" y="3461"/>
                  <a:pt x="17043" y="3949"/>
                  <a:pt x="18125" y="4692"/>
                </a:cubicBezTo>
                <a:cubicBezTo>
                  <a:pt x="18247" y="4776"/>
                  <a:pt x="18393" y="4819"/>
                  <a:pt x="18540" y="4819"/>
                </a:cubicBezTo>
                <a:cubicBezTo>
                  <a:pt x="18727" y="4819"/>
                  <a:pt x="18916" y="4749"/>
                  <a:pt x="19059" y="4607"/>
                </a:cubicBezTo>
                <a:lnTo>
                  <a:pt x="19759" y="3907"/>
                </a:lnTo>
                <a:lnTo>
                  <a:pt x="21500" y="5668"/>
                </a:lnTo>
                <a:lnTo>
                  <a:pt x="20799" y="6347"/>
                </a:lnTo>
                <a:cubicBezTo>
                  <a:pt x="20566" y="6602"/>
                  <a:pt x="20523" y="7005"/>
                  <a:pt x="20714" y="7302"/>
                </a:cubicBezTo>
                <a:cubicBezTo>
                  <a:pt x="21457" y="8363"/>
                  <a:pt x="21945" y="9594"/>
                  <a:pt x="22200" y="10868"/>
                </a:cubicBezTo>
                <a:cubicBezTo>
                  <a:pt x="22264" y="11207"/>
                  <a:pt x="22561" y="11462"/>
                  <a:pt x="22922" y="11462"/>
                </a:cubicBezTo>
                <a:lnTo>
                  <a:pt x="23919" y="11462"/>
                </a:lnTo>
                <a:lnTo>
                  <a:pt x="23919" y="13924"/>
                </a:lnTo>
                <a:lnTo>
                  <a:pt x="22922" y="13924"/>
                </a:lnTo>
                <a:cubicBezTo>
                  <a:pt x="22561" y="13924"/>
                  <a:pt x="22264" y="14179"/>
                  <a:pt x="22200" y="14539"/>
                </a:cubicBezTo>
                <a:cubicBezTo>
                  <a:pt x="21945" y="15813"/>
                  <a:pt x="21457" y="17022"/>
                  <a:pt x="20714" y="18105"/>
                </a:cubicBezTo>
                <a:cubicBezTo>
                  <a:pt x="20523" y="18402"/>
                  <a:pt x="20566" y="18784"/>
                  <a:pt x="20799" y="19039"/>
                </a:cubicBezTo>
                <a:lnTo>
                  <a:pt x="21500" y="19739"/>
                </a:lnTo>
                <a:lnTo>
                  <a:pt x="19759" y="21479"/>
                </a:lnTo>
                <a:lnTo>
                  <a:pt x="19059" y="20800"/>
                </a:lnTo>
                <a:cubicBezTo>
                  <a:pt x="18911" y="20652"/>
                  <a:pt x="18712" y="20575"/>
                  <a:pt x="18513" y="20575"/>
                </a:cubicBezTo>
                <a:cubicBezTo>
                  <a:pt x="18370" y="20575"/>
                  <a:pt x="18228" y="20614"/>
                  <a:pt x="18104" y="20694"/>
                </a:cubicBezTo>
                <a:cubicBezTo>
                  <a:pt x="17043" y="21437"/>
                  <a:pt x="15833" y="21925"/>
                  <a:pt x="14538" y="22180"/>
                </a:cubicBezTo>
                <a:cubicBezTo>
                  <a:pt x="14199" y="22243"/>
                  <a:pt x="13944" y="22562"/>
                  <a:pt x="13944" y="22901"/>
                </a:cubicBezTo>
                <a:lnTo>
                  <a:pt x="13944" y="23899"/>
                </a:lnTo>
                <a:lnTo>
                  <a:pt x="11461" y="23899"/>
                </a:lnTo>
                <a:lnTo>
                  <a:pt x="11461" y="22901"/>
                </a:lnTo>
                <a:cubicBezTo>
                  <a:pt x="11461" y="22562"/>
                  <a:pt x="11206" y="22243"/>
                  <a:pt x="10867" y="22180"/>
                </a:cubicBezTo>
                <a:cubicBezTo>
                  <a:pt x="9593" y="21925"/>
                  <a:pt x="8384" y="21437"/>
                  <a:pt x="7301" y="20694"/>
                </a:cubicBezTo>
                <a:cubicBezTo>
                  <a:pt x="7177" y="20614"/>
                  <a:pt x="7035" y="20575"/>
                  <a:pt x="6893" y="20575"/>
                </a:cubicBezTo>
                <a:cubicBezTo>
                  <a:pt x="6694" y="20575"/>
                  <a:pt x="6495" y="20652"/>
                  <a:pt x="6346" y="20800"/>
                </a:cubicBezTo>
                <a:lnTo>
                  <a:pt x="5667" y="21479"/>
                </a:lnTo>
                <a:lnTo>
                  <a:pt x="3906" y="19739"/>
                </a:lnTo>
                <a:lnTo>
                  <a:pt x="4606" y="19039"/>
                </a:lnTo>
                <a:cubicBezTo>
                  <a:pt x="4861" y="18784"/>
                  <a:pt x="4903" y="18402"/>
                  <a:pt x="4691" y="18105"/>
                </a:cubicBezTo>
                <a:cubicBezTo>
                  <a:pt x="3969" y="17022"/>
                  <a:pt x="3460" y="15813"/>
                  <a:pt x="3226" y="14539"/>
                </a:cubicBezTo>
                <a:cubicBezTo>
                  <a:pt x="3142" y="14179"/>
                  <a:pt x="2844" y="13924"/>
                  <a:pt x="2484" y="13924"/>
                </a:cubicBezTo>
                <a:lnTo>
                  <a:pt x="1507" y="13924"/>
                </a:lnTo>
                <a:lnTo>
                  <a:pt x="1507" y="11462"/>
                </a:lnTo>
                <a:lnTo>
                  <a:pt x="2484" y="11462"/>
                </a:lnTo>
                <a:cubicBezTo>
                  <a:pt x="2844" y="11462"/>
                  <a:pt x="3142" y="11207"/>
                  <a:pt x="3226" y="10847"/>
                </a:cubicBezTo>
                <a:cubicBezTo>
                  <a:pt x="3460" y="9573"/>
                  <a:pt x="3969" y="8363"/>
                  <a:pt x="4691" y="7281"/>
                </a:cubicBezTo>
                <a:cubicBezTo>
                  <a:pt x="4903" y="6984"/>
                  <a:pt x="4861" y="6602"/>
                  <a:pt x="4606" y="6347"/>
                </a:cubicBezTo>
                <a:lnTo>
                  <a:pt x="3906" y="5647"/>
                </a:lnTo>
                <a:lnTo>
                  <a:pt x="5667" y="3885"/>
                </a:lnTo>
                <a:lnTo>
                  <a:pt x="6346" y="4586"/>
                </a:lnTo>
                <a:cubicBezTo>
                  <a:pt x="6491" y="4730"/>
                  <a:pt x="6683" y="4806"/>
                  <a:pt x="6877" y="4806"/>
                </a:cubicBezTo>
                <a:cubicBezTo>
                  <a:pt x="7025" y="4806"/>
                  <a:pt x="7173" y="4762"/>
                  <a:pt x="7301" y="4671"/>
                </a:cubicBezTo>
                <a:cubicBezTo>
                  <a:pt x="8384" y="3949"/>
                  <a:pt x="9593" y="3440"/>
                  <a:pt x="10867" y="3206"/>
                </a:cubicBezTo>
                <a:cubicBezTo>
                  <a:pt x="11206" y="3142"/>
                  <a:pt x="11461" y="2824"/>
                  <a:pt x="11461" y="2463"/>
                </a:cubicBezTo>
                <a:lnTo>
                  <a:pt x="11461" y="1487"/>
                </a:lnTo>
                <a:close/>
                <a:moveTo>
                  <a:pt x="10682" y="1"/>
                </a:moveTo>
                <a:cubicBezTo>
                  <a:pt x="10295" y="1"/>
                  <a:pt x="9975" y="332"/>
                  <a:pt x="9975" y="744"/>
                </a:cubicBezTo>
                <a:lnTo>
                  <a:pt x="9975" y="1869"/>
                </a:lnTo>
                <a:cubicBezTo>
                  <a:pt x="8936" y="2124"/>
                  <a:pt x="7917" y="2548"/>
                  <a:pt x="6983" y="3100"/>
                </a:cubicBezTo>
                <a:lnTo>
                  <a:pt x="6198" y="2315"/>
                </a:lnTo>
                <a:cubicBezTo>
                  <a:pt x="6064" y="2181"/>
                  <a:pt x="5897" y="2099"/>
                  <a:pt x="5726" y="2099"/>
                </a:cubicBezTo>
                <a:cubicBezTo>
                  <a:pt x="5706" y="2099"/>
                  <a:pt x="5687" y="2100"/>
                  <a:pt x="5667" y="2103"/>
                </a:cubicBezTo>
                <a:cubicBezTo>
                  <a:pt x="5645" y="2100"/>
                  <a:pt x="5624" y="2099"/>
                  <a:pt x="5603" y="2099"/>
                </a:cubicBezTo>
                <a:cubicBezTo>
                  <a:pt x="5417" y="2099"/>
                  <a:pt x="5251" y="2181"/>
                  <a:pt x="5137" y="2315"/>
                </a:cubicBezTo>
                <a:lnTo>
                  <a:pt x="2314" y="5116"/>
                </a:lnTo>
                <a:cubicBezTo>
                  <a:pt x="2038" y="5413"/>
                  <a:pt x="2038" y="5880"/>
                  <a:pt x="2314" y="6177"/>
                </a:cubicBezTo>
                <a:lnTo>
                  <a:pt x="3120" y="6963"/>
                </a:lnTo>
                <a:cubicBezTo>
                  <a:pt x="2569" y="7896"/>
                  <a:pt x="2144" y="8915"/>
                  <a:pt x="1889" y="9976"/>
                </a:cubicBezTo>
                <a:lnTo>
                  <a:pt x="743" y="9976"/>
                </a:lnTo>
                <a:cubicBezTo>
                  <a:pt x="340" y="9976"/>
                  <a:pt x="1" y="10295"/>
                  <a:pt x="1" y="10719"/>
                </a:cubicBezTo>
                <a:lnTo>
                  <a:pt x="1" y="14667"/>
                </a:lnTo>
                <a:cubicBezTo>
                  <a:pt x="1" y="15091"/>
                  <a:pt x="340" y="15409"/>
                  <a:pt x="743" y="15409"/>
                </a:cubicBezTo>
                <a:lnTo>
                  <a:pt x="1889" y="15409"/>
                </a:lnTo>
                <a:cubicBezTo>
                  <a:pt x="2144" y="16471"/>
                  <a:pt x="2569" y="17489"/>
                  <a:pt x="3120" y="18402"/>
                </a:cubicBezTo>
                <a:lnTo>
                  <a:pt x="2314" y="19208"/>
                </a:lnTo>
                <a:cubicBezTo>
                  <a:pt x="2038" y="19506"/>
                  <a:pt x="2038" y="19972"/>
                  <a:pt x="2314" y="20270"/>
                </a:cubicBezTo>
                <a:lnTo>
                  <a:pt x="5137" y="23071"/>
                </a:lnTo>
                <a:cubicBezTo>
                  <a:pt x="5274" y="23220"/>
                  <a:pt x="5466" y="23294"/>
                  <a:pt x="5659" y="23294"/>
                </a:cubicBezTo>
                <a:cubicBezTo>
                  <a:pt x="5853" y="23294"/>
                  <a:pt x="6049" y="23220"/>
                  <a:pt x="6198" y="23071"/>
                </a:cubicBezTo>
                <a:lnTo>
                  <a:pt x="6983" y="22265"/>
                </a:lnTo>
                <a:cubicBezTo>
                  <a:pt x="7917" y="22838"/>
                  <a:pt x="8936" y="23241"/>
                  <a:pt x="9975" y="23517"/>
                </a:cubicBezTo>
                <a:lnTo>
                  <a:pt x="9975" y="24642"/>
                </a:lnTo>
                <a:cubicBezTo>
                  <a:pt x="9975" y="25045"/>
                  <a:pt x="10315" y="25384"/>
                  <a:pt x="10718" y="25384"/>
                </a:cubicBezTo>
                <a:lnTo>
                  <a:pt x="14687" y="25384"/>
                </a:lnTo>
                <a:cubicBezTo>
                  <a:pt x="15090" y="25384"/>
                  <a:pt x="15430" y="25045"/>
                  <a:pt x="15430" y="24642"/>
                </a:cubicBezTo>
                <a:lnTo>
                  <a:pt x="15430" y="23517"/>
                </a:lnTo>
                <a:cubicBezTo>
                  <a:pt x="16491" y="23241"/>
                  <a:pt x="17488" y="22838"/>
                  <a:pt x="18422" y="22265"/>
                </a:cubicBezTo>
                <a:lnTo>
                  <a:pt x="19229" y="23071"/>
                </a:lnTo>
                <a:cubicBezTo>
                  <a:pt x="19367" y="23220"/>
                  <a:pt x="19558" y="23294"/>
                  <a:pt x="19751" y="23294"/>
                </a:cubicBezTo>
                <a:cubicBezTo>
                  <a:pt x="19945" y="23294"/>
                  <a:pt x="20141" y="23220"/>
                  <a:pt x="20290" y="23071"/>
                </a:cubicBezTo>
                <a:lnTo>
                  <a:pt x="23091" y="20270"/>
                </a:lnTo>
                <a:cubicBezTo>
                  <a:pt x="23389" y="19972"/>
                  <a:pt x="23389" y="19484"/>
                  <a:pt x="23091" y="19208"/>
                </a:cubicBezTo>
                <a:lnTo>
                  <a:pt x="22306" y="18402"/>
                </a:lnTo>
                <a:cubicBezTo>
                  <a:pt x="22858" y="17468"/>
                  <a:pt x="23282" y="16471"/>
                  <a:pt x="23537" y="15409"/>
                </a:cubicBezTo>
                <a:lnTo>
                  <a:pt x="24662" y="15409"/>
                </a:lnTo>
                <a:cubicBezTo>
                  <a:pt x="25086" y="15409"/>
                  <a:pt x="25405" y="15070"/>
                  <a:pt x="25405" y="14667"/>
                </a:cubicBezTo>
                <a:lnTo>
                  <a:pt x="25405" y="10719"/>
                </a:lnTo>
                <a:cubicBezTo>
                  <a:pt x="25405" y="10295"/>
                  <a:pt x="25065" y="9976"/>
                  <a:pt x="24662" y="9976"/>
                </a:cubicBezTo>
                <a:lnTo>
                  <a:pt x="23516" y="9976"/>
                </a:lnTo>
                <a:cubicBezTo>
                  <a:pt x="23261" y="8915"/>
                  <a:pt x="22858" y="7896"/>
                  <a:pt x="22306" y="6963"/>
                </a:cubicBezTo>
                <a:lnTo>
                  <a:pt x="23091" y="6177"/>
                </a:lnTo>
                <a:cubicBezTo>
                  <a:pt x="23389" y="5880"/>
                  <a:pt x="23389" y="5413"/>
                  <a:pt x="23091" y="5116"/>
                </a:cubicBezTo>
                <a:lnTo>
                  <a:pt x="20290" y="2315"/>
                </a:lnTo>
                <a:cubicBezTo>
                  <a:pt x="20141" y="2166"/>
                  <a:pt x="19950" y="2092"/>
                  <a:pt x="19759" y="2092"/>
                </a:cubicBezTo>
                <a:cubicBezTo>
                  <a:pt x="19568" y="2092"/>
                  <a:pt x="19377" y="2166"/>
                  <a:pt x="19229" y="2315"/>
                </a:cubicBezTo>
                <a:lnTo>
                  <a:pt x="18422" y="3100"/>
                </a:lnTo>
                <a:cubicBezTo>
                  <a:pt x="17488" y="2548"/>
                  <a:pt x="16491" y="2124"/>
                  <a:pt x="15430" y="1869"/>
                </a:cubicBezTo>
                <a:lnTo>
                  <a:pt x="15430" y="744"/>
                </a:lnTo>
                <a:cubicBezTo>
                  <a:pt x="15430" y="332"/>
                  <a:pt x="15130" y="1"/>
                  <a:pt x="14725" y="1"/>
                </a:cubicBezTo>
                <a:cubicBezTo>
                  <a:pt x="14712" y="1"/>
                  <a:pt x="14700" y="1"/>
                  <a:pt x="14687" y="1"/>
                </a:cubicBezTo>
                <a:lnTo>
                  <a:pt x="10718" y="1"/>
                </a:lnTo>
                <a:cubicBezTo>
                  <a:pt x="10706" y="1"/>
                  <a:pt x="10694" y="1"/>
                  <a:pt x="10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38"/>
          <p:cNvSpPr/>
          <p:nvPr/>
        </p:nvSpPr>
        <p:spPr>
          <a:xfrm>
            <a:off x="3430518" y="1788627"/>
            <a:ext cx="312134" cy="266753"/>
          </a:xfrm>
          <a:custGeom>
            <a:avLst/>
            <a:gdLst/>
            <a:ahLst/>
            <a:cxnLst/>
            <a:rect l="l" t="t" r="r" b="b"/>
            <a:pathLst>
              <a:path w="17993" h="15377" extrusionOk="0">
                <a:moveTo>
                  <a:pt x="11052" y="1549"/>
                </a:moveTo>
                <a:cubicBezTo>
                  <a:pt x="13875" y="1889"/>
                  <a:pt x="16103" y="4117"/>
                  <a:pt x="16443" y="6940"/>
                </a:cubicBezTo>
                <a:lnTo>
                  <a:pt x="15742" y="6940"/>
                </a:lnTo>
                <a:cubicBezTo>
                  <a:pt x="14745" y="6940"/>
                  <a:pt x="14745" y="8426"/>
                  <a:pt x="15742" y="8426"/>
                </a:cubicBezTo>
                <a:lnTo>
                  <a:pt x="15764" y="8447"/>
                </a:lnTo>
                <a:lnTo>
                  <a:pt x="16443" y="8447"/>
                </a:lnTo>
                <a:cubicBezTo>
                  <a:pt x="16103" y="11270"/>
                  <a:pt x="13875" y="13498"/>
                  <a:pt x="11031" y="13838"/>
                </a:cubicBezTo>
                <a:lnTo>
                  <a:pt x="11031" y="13137"/>
                </a:lnTo>
                <a:cubicBezTo>
                  <a:pt x="11010" y="12670"/>
                  <a:pt x="10654" y="12437"/>
                  <a:pt x="10296" y="12437"/>
                </a:cubicBezTo>
                <a:cubicBezTo>
                  <a:pt x="9938" y="12437"/>
                  <a:pt x="9577" y="12670"/>
                  <a:pt x="9545" y="13137"/>
                </a:cubicBezTo>
                <a:lnTo>
                  <a:pt x="9545" y="13838"/>
                </a:lnTo>
                <a:cubicBezTo>
                  <a:pt x="6723" y="13477"/>
                  <a:pt x="4494" y="11248"/>
                  <a:pt x="4155" y="8447"/>
                </a:cubicBezTo>
                <a:lnTo>
                  <a:pt x="4855" y="8447"/>
                </a:lnTo>
                <a:cubicBezTo>
                  <a:pt x="5831" y="8447"/>
                  <a:pt x="5831" y="6961"/>
                  <a:pt x="4855" y="6961"/>
                </a:cubicBezTo>
                <a:lnTo>
                  <a:pt x="4155" y="6961"/>
                </a:lnTo>
                <a:cubicBezTo>
                  <a:pt x="4494" y="4117"/>
                  <a:pt x="6723" y="1889"/>
                  <a:pt x="9566" y="1549"/>
                </a:cubicBezTo>
                <a:lnTo>
                  <a:pt x="9566" y="2229"/>
                </a:lnTo>
                <a:cubicBezTo>
                  <a:pt x="9588" y="2695"/>
                  <a:pt x="9943" y="2929"/>
                  <a:pt x="10301" y="2929"/>
                </a:cubicBezTo>
                <a:cubicBezTo>
                  <a:pt x="10659" y="2929"/>
                  <a:pt x="11020" y="2695"/>
                  <a:pt x="11052" y="2229"/>
                </a:cubicBezTo>
                <a:lnTo>
                  <a:pt x="11052" y="1549"/>
                </a:lnTo>
                <a:close/>
                <a:moveTo>
                  <a:pt x="10283" y="0"/>
                </a:moveTo>
                <a:cubicBezTo>
                  <a:pt x="3445" y="0"/>
                  <a:pt x="1" y="8283"/>
                  <a:pt x="4855" y="13116"/>
                </a:cubicBezTo>
                <a:cubicBezTo>
                  <a:pt x="6318" y="14593"/>
                  <a:pt x="8285" y="15377"/>
                  <a:pt x="10292" y="15377"/>
                </a:cubicBezTo>
                <a:cubicBezTo>
                  <a:pt x="11283" y="15377"/>
                  <a:pt x="12284" y="15186"/>
                  <a:pt x="13238" y="14793"/>
                </a:cubicBezTo>
                <a:cubicBezTo>
                  <a:pt x="16103" y="13604"/>
                  <a:pt x="17992" y="10803"/>
                  <a:pt x="17992" y="7683"/>
                </a:cubicBezTo>
                <a:cubicBezTo>
                  <a:pt x="17992" y="3438"/>
                  <a:pt x="14554" y="0"/>
                  <a:pt x="10309" y="0"/>
                </a:cubicBezTo>
                <a:cubicBezTo>
                  <a:pt x="10301" y="0"/>
                  <a:pt x="10292" y="0"/>
                  <a:pt x="10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38"/>
          <p:cNvSpPr/>
          <p:nvPr/>
        </p:nvSpPr>
        <p:spPr>
          <a:xfrm>
            <a:off x="3592040" y="1327669"/>
            <a:ext cx="30219" cy="25865"/>
          </a:xfrm>
          <a:custGeom>
            <a:avLst/>
            <a:gdLst/>
            <a:ahLst/>
            <a:cxnLst/>
            <a:rect l="l" t="t" r="r" b="b"/>
            <a:pathLst>
              <a:path w="1742" h="1491" extrusionOk="0">
                <a:moveTo>
                  <a:pt x="998" y="1"/>
                </a:moveTo>
                <a:cubicBezTo>
                  <a:pt x="319"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38"/>
          <p:cNvSpPr/>
          <p:nvPr/>
        </p:nvSpPr>
        <p:spPr>
          <a:xfrm>
            <a:off x="3389179" y="1120401"/>
            <a:ext cx="440349" cy="440332"/>
          </a:xfrm>
          <a:custGeom>
            <a:avLst/>
            <a:gdLst/>
            <a:ahLst/>
            <a:cxnLst/>
            <a:rect l="l" t="t" r="r" b="b"/>
            <a:pathLst>
              <a:path w="25384" h="25383" extrusionOk="0">
                <a:moveTo>
                  <a:pt x="13923" y="1486"/>
                </a:moveTo>
                <a:lnTo>
                  <a:pt x="13923" y="2462"/>
                </a:lnTo>
                <a:cubicBezTo>
                  <a:pt x="13923" y="2823"/>
                  <a:pt x="14178" y="3141"/>
                  <a:pt x="14539" y="3205"/>
                </a:cubicBezTo>
                <a:cubicBezTo>
                  <a:pt x="15812" y="3438"/>
                  <a:pt x="17022" y="3948"/>
                  <a:pt x="18104" y="4669"/>
                </a:cubicBezTo>
                <a:cubicBezTo>
                  <a:pt x="18223" y="4761"/>
                  <a:pt x="18366" y="4805"/>
                  <a:pt x="18511" y="4805"/>
                </a:cubicBezTo>
                <a:cubicBezTo>
                  <a:pt x="18701" y="4805"/>
                  <a:pt x="18893" y="4729"/>
                  <a:pt x="19038" y="4584"/>
                </a:cubicBezTo>
                <a:lnTo>
                  <a:pt x="19738" y="3884"/>
                </a:lnTo>
                <a:lnTo>
                  <a:pt x="21479" y="5645"/>
                </a:lnTo>
                <a:lnTo>
                  <a:pt x="20778" y="6346"/>
                </a:lnTo>
                <a:cubicBezTo>
                  <a:pt x="20545" y="6600"/>
                  <a:pt x="20502" y="6982"/>
                  <a:pt x="20693" y="7280"/>
                </a:cubicBezTo>
                <a:cubicBezTo>
                  <a:pt x="21436" y="8362"/>
                  <a:pt x="21924" y="9572"/>
                  <a:pt x="22179" y="10845"/>
                </a:cubicBezTo>
                <a:cubicBezTo>
                  <a:pt x="22243" y="11206"/>
                  <a:pt x="22540" y="11439"/>
                  <a:pt x="22901" y="11461"/>
                </a:cubicBezTo>
                <a:lnTo>
                  <a:pt x="23898" y="11461"/>
                </a:lnTo>
                <a:lnTo>
                  <a:pt x="23898" y="13944"/>
                </a:lnTo>
                <a:lnTo>
                  <a:pt x="22901" y="13944"/>
                </a:lnTo>
                <a:cubicBezTo>
                  <a:pt x="22540" y="13944"/>
                  <a:pt x="22243" y="14198"/>
                  <a:pt x="22179" y="14538"/>
                </a:cubicBezTo>
                <a:cubicBezTo>
                  <a:pt x="21924" y="15811"/>
                  <a:pt x="21436" y="17042"/>
                  <a:pt x="20693" y="18103"/>
                </a:cubicBezTo>
                <a:cubicBezTo>
                  <a:pt x="20502" y="18401"/>
                  <a:pt x="20545" y="18804"/>
                  <a:pt x="20778" y="19058"/>
                </a:cubicBezTo>
                <a:lnTo>
                  <a:pt x="21479" y="19738"/>
                </a:lnTo>
                <a:lnTo>
                  <a:pt x="19738" y="21499"/>
                </a:lnTo>
                <a:lnTo>
                  <a:pt x="19038" y="20799"/>
                </a:lnTo>
                <a:cubicBezTo>
                  <a:pt x="18890" y="20650"/>
                  <a:pt x="18691" y="20574"/>
                  <a:pt x="18496" y="20574"/>
                </a:cubicBezTo>
                <a:cubicBezTo>
                  <a:pt x="18356" y="20574"/>
                  <a:pt x="18219" y="20613"/>
                  <a:pt x="18104" y="20693"/>
                </a:cubicBezTo>
                <a:cubicBezTo>
                  <a:pt x="17022" y="21435"/>
                  <a:pt x="15812" y="21924"/>
                  <a:pt x="14539" y="22178"/>
                </a:cubicBezTo>
                <a:cubicBezTo>
                  <a:pt x="14178" y="22242"/>
                  <a:pt x="13923" y="22560"/>
                  <a:pt x="13923" y="22921"/>
                </a:cubicBezTo>
                <a:lnTo>
                  <a:pt x="13923" y="23897"/>
                </a:lnTo>
                <a:lnTo>
                  <a:pt x="11440" y="23897"/>
                </a:lnTo>
                <a:lnTo>
                  <a:pt x="11440" y="22921"/>
                </a:lnTo>
                <a:cubicBezTo>
                  <a:pt x="11440" y="22560"/>
                  <a:pt x="11185" y="22242"/>
                  <a:pt x="10846" y="22178"/>
                </a:cubicBezTo>
                <a:cubicBezTo>
                  <a:pt x="9572" y="21924"/>
                  <a:pt x="8363" y="21435"/>
                  <a:pt x="7280" y="20693"/>
                </a:cubicBezTo>
                <a:cubicBezTo>
                  <a:pt x="7149" y="20609"/>
                  <a:pt x="6998" y="20566"/>
                  <a:pt x="6850" y="20566"/>
                </a:cubicBezTo>
                <a:cubicBezTo>
                  <a:pt x="6661" y="20566"/>
                  <a:pt x="6477" y="20635"/>
                  <a:pt x="6346" y="20778"/>
                </a:cubicBezTo>
                <a:lnTo>
                  <a:pt x="5646" y="21499"/>
                </a:lnTo>
                <a:lnTo>
                  <a:pt x="3885" y="19738"/>
                </a:lnTo>
                <a:lnTo>
                  <a:pt x="4585" y="19037"/>
                </a:lnTo>
                <a:cubicBezTo>
                  <a:pt x="4840" y="18783"/>
                  <a:pt x="4882" y="18401"/>
                  <a:pt x="4670" y="18103"/>
                </a:cubicBezTo>
                <a:cubicBezTo>
                  <a:pt x="3948" y="17021"/>
                  <a:pt x="3439" y="15811"/>
                  <a:pt x="3205" y="14538"/>
                </a:cubicBezTo>
                <a:cubicBezTo>
                  <a:pt x="3121" y="14177"/>
                  <a:pt x="2823" y="13922"/>
                  <a:pt x="2463" y="13922"/>
                </a:cubicBezTo>
                <a:lnTo>
                  <a:pt x="1486" y="13922"/>
                </a:lnTo>
                <a:lnTo>
                  <a:pt x="1486" y="11461"/>
                </a:lnTo>
                <a:lnTo>
                  <a:pt x="2463" y="11461"/>
                </a:lnTo>
                <a:cubicBezTo>
                  <a:pt x="2823" y="11439"/>
                  <a:pt x="3121" y="11185"/>
                  <a:pt x="3205" y="10845"/>
                </a:cubicBezTo>
                <a:cubicBezTo>
                  <a:pt x="3439" y="9572"/>
                  <a:pt x="3948" y="8362"/>
                  <a:pt x="4670" y="7280"/>
                </a:cubicBezTo>
                <a:cubicBezTo>
                  <a:pt x="4882" y="6982"/>
                  <a:pt x="4840" y="6600"/>
                  <a:pt x="4585" y="6346"/>
                </a:cubicBezTo>
                <a:lnTo>
                  <a:pt x="3885" y="5645"/>
                </a:lnTo>
                <a:lnTo>
                  <a:pt x="5646" y="3884"/>
                </a:lnTo>
                <a:lnTo>
                  <a:pt x="6346" y="4584"/>
                </a:lnTo>
                <a:cubicBezTo>
                  <a:pt x="6479" y="4729"/>
                  <a:pt x="6666" y="4805"/>
                  <a:pt x="6858" y="4805"/>
                </a:cubicBezTo>
                <a:cubicBezTo>
                  <a:pt x="7004" y="4805"/>
                  <a:pt x="7152" y="4761"/>
                  <a:pt x="7280" y="4669"/>
                </a:cubicBezTo>
                <a:cubicBezTo>
                  <a:pt x="8363" y="3948"/>
                  <a:pt x="9572" y="3438"/>
                  <a:pt x="10846" y="3205"/>
                </a:cubicBezTo>
                <a:cubicBezTo>
                  <a:pt x="11185" y="3141"/>
                  <a:pt x="11440" y="2823"/>
                  <a:pt x="11440" y="2462"/>
                </a:cubicBezTo>
                <a:lnTo>
                  <a:pt x="11440" y="1486"/>
                </a:lnTo>
                <a:close/>
                <a:moveTo>
                  <a:pt x="10697" y="0"/>
                </a:moveTo>
                <a:cubicBezTo>
                  <a:pt x="10294" y="0"/>
                  <a:pt x="9954" y="340"/>
                  <a:pt x="9954" y="743"/>
                </a:cubicBezTo>
                <a:lnTo>
                  <a:pt x="9954" y="1868"/>
                </a:lnTo>
                <a:cubicBezTo>
                  <a:pt x="8915" y="2144"/>
                  <a:pt x="7896" y="2547"/>
                  <a:pt x="6962" y="3120"/>
                </a:cubicBezTo>
                <a:lnTo>
                  <a:pt x="6177" y="2313"/>
                </a:lnTo>
                <a:cubicBezTo>
                  <a:pt x="6028" y="2165"/>
                  <a:pt x="5837" y="2101"/>
                  <a:pt x="5646" y="2101"/>
                </a:cubicBezTo>
                <a:cubicBezTo>
                  <a:pt x="5434" y="2101"/>
                  <a:pt x="5243" y="2186"/>
                  <a:pt x="5116" y="2313"/>
                </a:cubicBezTo>
                <a:lnTo>
                  <a:pt x="2314" y="5115"/>
                </a:lnTo>
                <a:cubicBezTo>
                  <a:pt x="2017" y="5412"/>
                  <a:pt x="2017" y="5879"/>
                  <a:pt x="2314" y="6176"/>
                </a:cubicBezTo>
                <a:lnTo>
                  <a:pt x="3099" y="6982"/>
                </a:lnTo>
                <a:cubicBezTo>
                  <a:pt x="2548" y="7895"/>
                  <a:pt x="2123" y="8914"/>
                  <a:pt x="1868" y="9975"/>
                </a:cubicBezTo>
                <a:lnTo>
                  <a:pt x="744" y="9975"/>
                </a:lnTo>
                <a:cubicBezTo>
                  <a:pt x="319" y="9975"/>
                  <a:pt x="1" y="10293"/>
                  <a:pt x="1" y="10718"/>
                </a:cubicBezTo>
                <a:lnTo>
                  <a:pt x="1" y="14665"/>
                </a:lnTo>
                <a:cubicBezTo>
                  <a:pt x="1" y="15090"/>
                  <a:pt x="319" y="15408"/>
                  <a:pt x="744" y="15408"/>
                </a:cubicBezTo>
                <a:lnTo>
                  <a:pt x="1868" y="15408"/>
                </a:lnTo>
                <a:cubicBezTo>
                  <a:pt x="2123" y="16469"/>
                  <a:pt x="2548" y="17467"/>
                  <a:pt x="3099" y="18401"/>
                </a:cubicBezTo>
                <a:lnTo>
                  <a:pt x="2314" y="19207"/>
                </a:lnTo>
                <a:cubicBezTo>
                  <a:pt x="2017" y="19504"/>
                  <a:pt x="2017" y="19971"/>
                  <a:pt x="2314" y="20268"/>
                </a:cubicBezTo>
                <a:lnTo>
                  <a:pt x="5116" y="23070"/>
                </a:lnTo>
                <a:cubicBezTo>
                  <a:pt x="5264" y="23218"/>
                  <a:pt x="5455" y="23282"/>
                  <a:pt x="5646" y="23282"/>
                </a:cubicBezTo>
                <a:cubicBezTo>
                  <a:pt x="5837" y="23282"/>
                  <a:pt x="6028" y="23218"/>
                  <a:pt x="6177" y="23070"/>
                </a:cubicBezTo>
                <a:lnTo>
                  <a:pt x="6983" y="22263"/>
                </a:lnTo>
                <a:cubicBezTo>
                  <a:pt x="7896" y="22836"/>
                  <a:pt x="8915" y="23261"/>
                  <a:pt x="9976" y="23515"/>
                </a:cubicBezTo>
                <a:lnTo>
                  <a:pt x="9976" y="24640"/>
                </a:lnTo>
                <a:cubicBezTo>
                  <a:pt x="9976" y="25043"/>
                  <a:pt x="10294" y="25383"/>
                  <a:pt x="10718" y="25383"/>
                </a:cubicBezTo>
                <a:lnTo>
                  <a:pt x="14687" y="25383"/>
                </a:lnTo>
                <a:cubicBezTo>
                  <a:pt x="15090" y="25383"/>
                  <a:pt x="15430" y="25043"/>
                  <a:pt x="15430" y="24640"/>
                </a:cubicBezTo>
                <a:lnTo>
                  <a:pt x="15430" y="23515"/>
                </a:lnTo>
                <a:cubicBezTo>
                  <a:pt x="16470" y="23239"/>
                  <a:pt x="17489" y="22815"/>
                  <a:pt x="18423" y="22263"/>
                </a:cubicBezTo>
                <a:lnTo>
                  <a:pt x="19208" y="23048"/>
                </a:lnTo>
                <a:cubicBezTo>
                  <a:pt x="19356" y="23197"/>
                  <a:pt x="19547" y="23282"/>
                  <a:pt x="19738" y="23282"/>
                </a:cubicBezTo>
                <a:cubicBezTo>
                  <a:pt x="19929" y="23282"/>
                  <a:pt x="20142" y="23197"/>
                  <a:pt x="20269" y="23048"/>
                </a:cubicBezTo>
                <a:lnTo>
                  <a:pt x="23070" y="20268"/>
                </a:lnTo>
                <a:cubicBezTo>
                  <a:pt x="23368" y="19971"/>
                  <a:pt x="23368" y="19483"/>
                  <a:pt x="23070" y="19207"/>
                </a:cubicBezTo>
                <a:lnTo>
                  <a:pt x="22285" y="18401"/>
                </a:lnTo>
                <a:cubicBezTo>
                  <a:pt x="22837" y="17467"/>
                  <a:pt x="23240" y="16469"/>
                  <a:pt x="23516" y="15408"/>
                </a:cubicBezTo>
                <a:lnTo>
                  <a:pt x="24641" y="15408"/>
                </a:lnTo>
                <a:cubicBezTo>
                  <a:pt x="25044" y="15408"/>
                  <a:pt x="25384" y="15068"/>
                  <a:pt x="25384" y="14665"/>
                </a:cubicBezTo>
                <a:lnTo>
                  <a:pt x="25384" y="10696"/>
                </a:lnTo>
                <a:cubicBezTo>
                  <a:pt x="25384" y="10293"/>
                  <a:pt x="25044" y="9954"/>
                  <a:pt x="24641" y="9954"/>
                </a:cubicBezTo>
                <a:lnTo>
                  <a:pt x="23495" y="9954"/>
                </a:lnTo>
                <a:cubicBezTo>
                  <a:pt x="23240" y="8914"/>
                  <a:pt x="22837" y="7895"/>
                  <a:pt x="22285" y="6961"/>
                </a:cubicBezTo>
                <a:lnTo>
                  <a:pt x="23070" y="6176"/>
                </a:lnTo>
                <a:cubicBezTo>
                  <a:pt x="23368" y="5879"/>
                  <a:pt x="23368" y="5412"/>
                  <a:pt x="23070" y="5115"/>
                </a:cubicBezTo>
                <a:lnTo>
                  <a:pt x="20248" y="2313"/>
                </a:lnTo>
                <a:cubicBezTo>
                  <a:pt x="20110" y="2165"/>
                  <a:pt x="19919" y="2090"/>
                  <a:pt x="19725" y="2090"/>
                </a:cubicBezTo>
                <a:cubicBezTo>
                  <a:pt x="19531" y="2090"/>
                  <a:pt x="19335" y="2165"/>
                  <a:pt x="19187" y="2313"/>
                </a:cubicBezTo>
                <a:lnTo>
                  <a:pt x="18401" y="3120"/>
                </a:lnTo>
                <a:cubicBezTo>
                  <a:pt x="17467" y="2547"/>
                  <a:pt x="16449" y="2144"/>
                  <a:pt x="15409" y="1868"/>
                </a:cubicBezTo>
                <a:lnTo>
                  <a:pt x="15409" y="743"/>
                </a:lnTo>
                <a:cubicBezTo>
                  <a:pt x="15409" y="340"/>
                  <a:pt x="15069"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38"/>
          <p:cNvSpPr/>
          <p:nvPr/>
        </p:nvSpPr>
        <p:spPr>
          <a:xfrm>
            <a:off x="3430518" y="1207277"/>
            <a:ext cx="312134" cy="266770"/>
          </a:xfrm>
          <a:custGeom>
            <a:avLst/>
            <a:gdLst/>
            <a:ahLst/>
            <a:cxnLst/>
            <a:rect l="l" t="t" r="r" b="b"/>
            <a:pathLst>
              <a:path w="17993" h="15378" extrusionOk="0">
                <a:moveTo>
                  <a:pt x="10288" y="1486"/>
                </a:moveTo>
                <a:cubicBezTo>
                  <a:pt x="13047" y="1486"/>
                  <a:pt x="15488" y="3311"/>
                  <a:pt x="16252" y="5986"/>
                </a:cubicBezTo>
                <a:cubicBezTo>
                  <a:pt x="14893" y="5073"/>
                  <a:pt x="12750" y="3969"/>
                  <a:pt x="10288" y="3969"/>
                </a:cubicBezTo>
                <a:cubicBezTo>
                  <a:pt x="7847" y="3969"/>
                  <a:pt x="5683" y="5073"/>
                  <a:pt x="4346" y="5986"/>
                </a:cubicBezTo>
                <a:cubicBezTo>
                  <a:pt x="5088" y="3311"/>
                  <a:pt x="7529" y="1486"/>
                  <a:pt x="10288" y="1486"/>
                </a:cubicBezTo>
                <a:close/>
                <a:moveTo>
                  <a:pt x="6850" y="6262"/>
                </a:moveTo>
                <a:lnTo>
                  <a:pt x="6850" y="6262"/>
                </a:lnTo>
                <a:cubicBezTo>
                  <a:pt x="6489" y="7174"/>
                  <a:pt x="6489" y="8193"/>
                  <a:pt x="6850" y="9105"/>
                </a:cubicBezTo>
                <a:cubicBezTo>
                  <a:pt x="6022" y="8723"/>
                  <a:pt x="5237" y="8235"/>
                  <a:pt x="4515" y="7683"/>
                </a:cubicBezTo>
                <a:cubicBezTo>
                  <a:pt x="5237" y="7132"/>
                  <a:pt x="6022" y="6644"/>
                  <a:pt x="6850" y="6262"/>
                </a:cubicBezTo>
                <a:close/>
                <a:moveTo>
                  <a:pt x="13726" y="6262"/>
                </a:moveTo>
                <a:lnTo>
                  <a:pt x="13726" y="6262"/>
                </a:lnTo>
                <a:cubicBezTo>
                  <a:pt x="14554" y="6644"/>
                  <a:pt x="15339" y="7132"/>
                  <a:pt x="16061" y="7683"/>
                </a:cubicBezTo>
                <a:cubicBezTo>
                  <a:pt x="15339" y="8235"/>
                  <a:pt x="14554" y="8723"/>
                  <a:pt x="13726" y="9105"/>
                </a:cubicBezTo>
                <a:cubicBezTo>
                  <a:pt x="14108" y="8193"/>
                  <a:pt x="14108" y="7174"/>
                  <a:pt x="13726" y="6262"/>
                </a:cubicBezTo>
                <a:close/>
                <a:moveTo>
                  <a:pt x="10313" y="5438"/>
                </a:moveTo>
                <a:cubicBezTo>
                  <a:pt x="10861" y="5438"/>
                  <a:pt x="11421" y="5640"/>
                  <a:pt x="11880" y="6092"/>
                </a:cubicBezTo>
                <a:cubicBezTo>
                  <a:pt x="13281" y="7514"/>
                  <a:pt x="12283" y="9912"/>
                  <a:pt x="10288" y="9912"/>
                </a:cubicBezTo>
                <a:cubicBezTo>
                  <a:pt x="9057" y="9912"/>
                  <a:pt x="8060" y="8914"/>
                  <a:pt x="8060" y="7683"/>
                </a:cubicBezTo>
                <a:cubicBezTo>
                  <a:pt x="8060" y="6332"/>
                  <a:pt x="9161" y="5438"/>
                  <a:pt x="10313" y="5438"/>
                </a:cubicBezTo>
                <a:close/>
                <a:moveTo>
                  <a:pt x="4346" y="9381"/>
                </a:moveTo>
                <a:cubicBezTo>
                  <a:pt x="5704" y="10294"/>
                  <a:pt x="7847" y="11398"/>
                  <a:pt x="10309" y="11398"/>
                </a:cubicBezTo>
                <a:cubicBezTo>
                  <a:pt x="12750" y="11398"/>
                  <a:pt x="14915" y="10294"/>
                  <a:pt x="16252" y="9381"/>
                </a:cubicBezTo>
                <a:lnTo>
                  <a:pt x="16252" y="9381"/>
                </a:lnTo>
                <a:cubicBezTo>
                  <a:pt x="15488" y="12034"/>
                  <a:pt x="13068" y="13881"/>
                  <a:pt x="10309" y="13881"/>
                </a:cubicBezTo>
                <a:cubicBezTo>
                  <a:pt x="7550" y="13881"/>
                  <a:pt x="5110" y="12034"/>
                  <a:pt x="4346" y="9381"/>
                </a:cubicBezTo>
                <a:close/>
                <a:moveTo>
                  <a:pt x="10283" y="1"/>
                </a:moveTo>
                <a:cubicBezTo>
                  <a:pt x="3445" y="1"/>
                  <a:pt x="1" y="8284"/>
                  <a:pt x="4855" y="13117"/>
                </a:cubicBezTo>
                <a:cubicBezTo>
                  <a:pt x="6318" y="14594"/>
                  <a:pt x="8285" y="15377"/>
                  <a:pt x="10292" y="15377"/>
                </a:cubicBezTo>
                <a:cubicBezTo>
                  <a:pt x="11283" y="15377"/>
                  <a:pt x="12284" y="15186"/>
                  <a:pt x="13238" y="14793"/>
                </a:cubicBezTo>
                <a:cubicBezTo>
                  <a:pt x="16103" y="13605"/>
                  <a:pt x="17992" y="10803"/>
                  <a:pt x="17992" y="7683"/>
                </a:cubicBezTo>
                <a:cubicBezTo>
                  <a:pt x="17992" y="3439"/>
                  <a:pt x="14554" y="1"/>
                  <a:pt x="10309" y="1"/>
                </a:cubicBezTo>
                <a:cubicBezTo>
                  <a:pt x="10301" y="1"/>
                  <a:pt x="10292" y="1"/>
                  <a:pt x="102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38"/>
          <p:cNvSpPr/>
          <p:nvPr/>
        </p:nvSpPr>
        <p:spPr>
          <a:xfrm>
            <a:off x="2733061" y="3985288"/>
            <a:ext cx="491819" cy="440835"/>
          </a:xfrm>
          <a:custGeom>
            <a:avLst/>
            <a:gdLst/>
            <a:ahLst/>
            <a:cxnLst/>
            <a:rect l="l" t="t" r="r" b="b"/>
            <a:pathLst>
              <a:path w="28351" h="25412" extrusionOk="0">
                <a:moveTo>
                  <a:pt x="21375" y="1503"/>
                </a:moveTo>
                <a:cubicBezTo>
                  <a:pt x="21549" y="1503"/>
                  <a:pt x="21726" y="1515"/>
                  <a:pt x="21905" y="1540"/>
                </a:cubicBezTo>
                <a:lnTo>
                  <a:pt x="20144" y="3302"/>
                </a:lnTo>
                <a:cubicBezTo>
                  <a:pt x="19847" y="3578"/>
                  <a:pt x="19847" y="4066"/>
                  <a:pt x="20144" y="4363"/>
                </a:cubicBezTo>
                <a:lnTo>
                  <a:pt x="22245" y="6464"/>
                </a:lnTo>
                <a:cubicBezTo>
                  <a:pt x="22393" y="6612"/>
                  <a:pt x="22584" y="6687"/>
                  <a:pt x="22775" y="6687"/>
                </a:cubicBezTo>
                <a:cubicBezTo>
                  <a:pt x="22966" y="6687"/>
                  <a:pt x="23157" y="6612"/>
                  <a:pt x="23306" y="6464"/>
                </a:cubicBezTo>
                <a:lnTo>
                  <a:pt x="25068" y="4702"/>
                </a:lnTo>
                <a:lnTo>
                  <a:pt x="25068" y="4702"/>
                </a:lnTo>
                <a:cubicBezTo>
                  <a:pt x="25391" y="7017"/>
                  <a:pt x="23560" y="8937"/>
                  <a:pt x="21409" y="8937"/>
                </a:cubicBezTo>
                <a:cubicBezTo>
                  <a:pt x="21015" y="8937"/>
                  <a:pt x="20611" y="8873"/>
                  <a:pt x="20207" y="8735"/>
                </a:cubicBezTo>
                <a:cubicBezTo>
                  <a:pt x="20129" y="8710"/>
                  <a:pt x="20048" y="8698"/>
                  <a:pt x="19969" y="8698"/>
                </a:cubicBezTo>
                <a:cubicBezTo>
                  <a:pt x="19770" y="8698"/>
                  <a:pt x="19580" y="8774"/>
                  <a:pt x="19443" y="8926"/>
                </a:cubicBezTo>
                <a:lnTo>
                  <a:pt x="16706" y="11664"/>
                </a:lnTo>
                <a:lnTo>
                  <a:pt x="14944" y="9923"/>
                </a:lnTo>
                <a:lnTo>
                  <a:pt x="17682" y="7164"/>
                </a:lnTo>
                <a:cubicBezTo>
                  <a:pt x="17894" y="6952"/>
                  <a:pt x="17958" y="6655"/>
                  <a:pt x="17873" y="6400"/>
                </a:cubicBezTo>
                <a:cubicBezTo>
                  <a:pt x="17040" y="3961"/>
                  <a:pt x="18894" y="1503"/>
                  <a:pt x="21375" y="1503"/>
                </a:cubicBezTo>
                <a:close/>
                <a:moveTo>
                  <a:pt x="11081" y="13765"/>
                </a:moveTo>
                <a:lnTo>
                  <a:pt x="12843" y="15505"/>
                </a:lnTo>
                <a:lnTo>
                  <a:pt x="10105" y="18264"/>
                </a:lnTo>
                <a:cubicBezTo>
                  <a:pt x="9893" y="18455"/>
                  <a:pt x="9829" y="18752"/>
                  <a:pt x="9914" y="19007"/>
                </a:cubicBezTo>
                <a:cubicBezTo>
                  <a:pt x="10744" y="21457"/>
                  <a:pt x="8906" y="23908"/>
                  <a:pt x="6438" y="23908"/>
                </a:cubicBezTo>
                <a:cubicBezTo>
                  <a:pt x="6256" y="23908"/>
                  <a:pt x="6070" y="23895"/>
                  <a:pt x="5882" y="23867"/>
                </a:cubicBezTo>
                <a:lnTo>
                  <a:pt x="7643" y="22127"/>
                </a:lnTo>
                <a:cubicBezTo>
                  <a:pt x="7771" y="21978"/>
                  <a:pt x="7855" y="21787"/>
                  <a:pt x="7855" y="21596"/>
                </a:cubicBezTo>
                <a:cubicBezTo>
                  <a:pt x="7855" y="21384"/>
                  <a:pt x="7771" y="21193"/>
                  <a:pt x="7643" y="21065"/>
                </a:cubicBezTo>
                <a:lnTo>
                  <a:pt x="5521" y="18964"/>
                </a:lnTo>
                <a:cubicBezTo>
                  <a:pt x="5383" y="18816"/>
                  <a:pt x="5192" y="18741"/>
                  <a:pt x="4998" y="18741"/>
                </a:cubicBezTo>
                <a:cubicBezTo>
                  <a:pt x="4805" y="18741"/>
                  <a:pt x="4608" y="18816"/>
                  <a:pt x="4460" y="18964"/>
                </a:cubicBezTo>
                <a:lnTo>
                  <a:pt x="2719" y="20726"/>
                </a:lnTo>
                <a:cubicBezTo>
                  <a:pt x="2378" y="18409"/>
                  <a:pt x="4211" y="16471"/>
                  <a:pt x="6378" y="16471"/>
                </a:cubicBezTo>
                <a:cubicBezTo>
                  <a:pt x="6771" y="16471"/>
                  <a:pt x="7175" y="16535"/>
                  <a:pt x="7580" y="16672"/>
                </a:cubicBezTo>
                <a:cubicBezTo>
                  <a:pt x="7655" y="16704"/>
                  <a:pt x="7735" y="16718"/>
                  <a:pt x="7815" y="16718"/>
                </a:cubicBezTo>
                <a:cubicBezTo>
                  <a:pt x="8004" y="16718"/>
                  <a:pt x="8195" y="16637"/>
                  <a:pt x="8344" y="16502"/>
                </a:cubicBezTo>
                <a:lnTo>
                  <a:pt x="11081" y="13765"/>
                </a:lnTo>
                <a:close/>
                <a:moveTo>
                  <a:pt x="6438" y="1499"/>
                </a:moveTo>
                <a:cubicBezTo>
                  <a:pt x="8906" y="1499"/>
                  <a:pt x="10744" y="3948"/>
                  <a:pt x="9914" y="6379"/>
                </a:cubicBezTo>
                <a:cubicBezTo>
                  <a:pt x="9829" y="6655"/>
                  <a:pt x="9893" y="6952"/>
                  <a:pt x="10105" y="7143"/>
                </a:cubicBezTo>
                <a:lnTo>
                  <a:pt x="19443" y="16481"/>
                </a:lnTo>
                <a:cubicBezTo>
                  <a:pt x="19578" y="16615"/>
                  <a:pt x="19764" y="16697"/>
                  <a:pt x="19959" y="16697"/>
                </a:cubicBezTo>
                <a:cubicBezTo>
                  <a:pt x="20041" y="16697"/>
                  <a:pt x="20125" y="16683"/>
                  <a:pt x="20207" y="16651"/>
                </a:cubicBezTo>
                <a:cubicBezTo>
                  <a:pt x="20589" y="16524"/>
                  <a:pt x="20971" y="16460"/>
                  <a:pt x="21375" y="16460"/>
                </a:cubicBezTo>
                <a:cubicBezTo>
                  <a:pt x="23433" y="16460"/>
                  <a:pt x="25089" y="18115"/>
                  <a:pt x="25089" y="20174"/>
                </a:cubicBezTo>
                <a:cubicBezTo>
                  <a:pt x="25089" y="22233"/>
                  <a:pt x="23433" y="23888"/>
                  <a:pt x="21375" y="23888"/>
                </a:cubicBezTo>
                <a:lnTo>
                  <a:pt x="21375" y="23909"/>
                </a:lnTo>
                <a:cubicBezTo>
                  <a:pt x="19316" y="23909"/>
                  <a:pt x="17661" y="22233"/>
                  <a:pt x="17661" y="20195"/>
                </a:cubicBezTo>
                <a:cubicBezTo>
                  <a:pt x="17661" y="19792"/>
                  <a:pt x="17724" y="19389"/>
                  <a:pt x="17873" y="19007"/>
                </a:cubicBezTo>
                <a:cubicBezTo>
                  <a:pt x="17958" y="18752"/>
                  <a:pt x="17873" y="18455"/>
                  <a:pt x="17682" y="18243"/>
                </a:cubicBezTo>
                <a:lnTo>
                  <a:pt x="8344" y="8905"/>
                </a:lnTo>
                <a:cubicBezTo>
                  <a:pt x="8195" y="8777"/>
                  <a:pt x="8004" y="8692"/>
                  <a:pt x="7813" y="8692"/>
                </a:cubicBezTo>
                <a:cubicBezTo>
                  <a:pt x="7728" y="8692"/>
                  <a:pt x="7664" y="8714"/>
                  <a:pt x="7580" y="8735"/>
                </a:cubicBezTo>
                <a:cubicBezTo>
                  <a:pt x="7176" y="8873"/>
                  <a:pt x="6772" y="8937"/>
                  <a:pt x="6378" y="8937"/>
                </a:cubicBezTo>
                <a:cubicBezTo>
                  <a:pt x="4227" y="8937"/>
                  <a:pt x="2397" y="7017"/>
                  <a:pt x="2719" y="4702"/>
                </a:cubicBezTo>
                <a:lnTo>
                  <a:pt x="2719" y="4702"/>
                </a:lnTo>
                <a:lnTo>
                  <a:pt x="4481" y="6443"/>
                </a:lnTo>
                <a:cubicBezTo>
                  <a:pt x="4619" y="6591"/>
                  <a:pt x="4810" y="6665"/>
                  <a:pt x="5004" y="6665"/>
                </a:cubicBezTo>
                <a:cubicBezTo>
                  <a:pt x="5197" y="6665"/>
                  <a:pt x="5394" y="6591"/>
                  <a:pt x="5542" y="6443"/>
                </a:cubicBezTo>
                <a:lnTo>
                  <a:pt x="7643" y="4342"/>
                </a:lnTo>
                <a:cubicBezTo>
                  <a:pt x="7940" y="4044"/>
                  <a:pt x="7940" y="3578"/>
                  <a:pt x="7643" y="3280"/>
                </a:cubicBezTo>
                <a:lnTo>
                  <a:pt x="5882" y="1540"/>
                </a:lnTo>
                <a:cubicBezTo>
                  <a:pt x="6070" y="1512"/>
                  <a:pt x="6256" y="1499"/>
                  <a:pt x="6438" y="1499"/>
                </a:cubicBezTo>
                <a:close/>
                <a:moveTo>
                  <a:pt x="6411" y="1"/>
                </a:moveTo>
                <a:cubicBezTo>
                  <a:pt x="5673" y="1"/>
                  <a:pt x="4911" y="163"/>
                  <a:pt x="4163" y="521"/>
                </a:cubicBezTo>
                <a:cubicBezTo>
                  <a:pt x="3950" y="627"/>
                  <a:pt x="3781" y="818"/>
                  <a:pt x="3738" y="1052"/>
                </a:cubicBezTo>
                <a:cubicBezTo>
                  <a:pt x="3696" y="1285"/>
                  <a:pt x="3781" y="1540"/>
                  <a:pt x="3950" y="1710"/>
                </a:cubicBezTo>
                <a:lnTo>
                  <a:pt x="6052" y="3811"/>
                </a:lnTo>
                <a:lnTo>
                  <a:pt x="4990" y="4872"/>
                </a:lnTo>
                <a:lnTo>
                  <a:pt x="2889" y="2771"/>
                </a:lnTo>
                <a:cubicBezTo>
                  <a:pt x="2749" y="2630"/>
                  <a:pt x="2564" y="2548"/>
                  <a:pt x="2372" y="2548"/>
                </a:cubicBezTo>
                <a:cubicBezTo>
                  <a:pt x="2333" y="2548"/>
                  <a:pt x="2293" y="2552"/>
                  <a:pt x="2253" y="2559"/>
                </a:cubicBezTo>
                <a:cubicBezTo>
                  <a:pt x="2019" y="2601"/>
                  <a:pt x="1807" y="2750"/>
                  <a:pt x="1722" y="2983"/>
                </a:cubicBezTo>
                <a:cubicBezTo>
                  <a:pt x="3" y="6517"/>
                  <a:pt x="2703" y="10413"/>
                  <a:pt x="6355" y="10413"/>
                </a:cubicBezTo>
                <a:cubicBezTo>
                  <a:pt x="6760" y="10413"/>
                  <a:pt x="7177" y="10365"/>
                  <a:pt x="7601" y="10263"/>
                </a:cubicBezTo>
                <a:lnTo>
                  <a:pt x="10041" y="12703"/>
                </a:lnTo>
                <a:lnTo>
                  <a:pt x="7601" y="15144"/>
                </a:lnTo>
                <a:cubicBezTo>
                  <a:pt x="7177" y="15042"/>
                  <a:pt x="6760" y="14994"/>
                  <a:pt x="6355" y="14994"/>
                </a:cubicBezTo>
                <a:cubicBezTo>
                  <a:pt x="2702" y="14994"/>
                  <a:pt x="1" y="18890"/>
                  <a:pt x="1701" y="22424"/>
                </a:cubicBezTo>
                <a:cubicBezTo>
                  <a:pt x="1807" y="22657"/>
                  <a:pt x="2019" y="22806"/>
                  <a:pt x="2253" y="22848"/>
                </a:cubicBezTo>
                <a:cubicBezTo>
                  <a:pt x="2293" y="22855"/>
                  <a:pt x="2333" y="22859"/>
                  <a:pt x="2374" y="22859"/>
                </a:cubicBezTo>
                <a:cubicBezTo>
                  <a:pt x="2571" y="22859"/>
                  <a:pt x="2770" y="22777"/>
                  <a:pt x="2910" y="22636"/>
                </a:cubicBezTo>
                <a:lnTo>
                  <a:pt x="5012" y="20535"/>
                </a:lnTo>
                <a:lnTo>
                  <a:pt x="6073" y="21596"/>
                </a:lnTo>
                <a:lnTo>
                  <a:pt x="3972" y="23697"/>
                </a:lnTo>
                <a:cubicBezTo>
                  <a:pt x="3802" y="23867"/>
                  <a:pt x="3717" y="24100"/>
                  <a:pt x="3759" y="24355"/>
                </a:cubicBezTo>
                <a:cubicBezTo>
                  <a:pt x="3802" y="24588"/>
                  <a:pt x="3950" y="24779"/>
                  <a:pt x="4184" y="24886"/>
                </a:cubicBezTo>
                <a:cubicBezTo>
                  <a:pt x="4898" y="25231"/>
                  <a:pt x="5665" y="25399"/>
                  <a:pt x="6427" y="25399"/>
                </a:cubicBezTo>
                <a:cubicBezTo>
                  <a:pt x="7772" y="25399"/>
                  <a:pt x="9103" y="24877"/>
                  <a:pt x="10105" y="23888"/>
                </a:cubicBezTo>
                <a:cubicBezTo>
                  <a:pt x="11379" y="22615"/>
                  <a:pt x="11888" y="20747"/>
                  <a:pt x="11463" y="19007"/>
                </a:cubicBezTo>
                <a:lnTo>
                  <a:pt x="13904" y="16566"/>
                </a:lnTo>
                <a:lnTo>
                  <a:pt x="16324" y="18986"/>
                </a:lnTo>
                <a:cubicBezTo>
                  <a:pt x="16239" y="19389"/>
                  <a:pt x="16175" y="19792"/>
                  <a:pt x="16175" y="20195"/>
                </a:cubicBezTo>
                <a:cubicBezTo>
                  <a:pt x="16189" y="23336"/>
                  <a:pt x="18753" y="25411"/>
                  <a:pt x="21422" y="25411"/>
                </a:cubicBezTo>
                <a:cubicBezTo>
                  <a:pt x="22703" y="25411"/>
                  <a:pt x="24008" y="24933"/>
                  <a:pt x="25068" y="23867"/>
                </a:cubicBezTo>
                <a:cubicBezTo>
                  <a:pt x="28351" y="20584"/>
                  <a:pt x="26031" y="14996"/>
                  <a:pt x="21401" y="14996"/>
                </a:cubicBezTo>
                <a:cubicBezTo>
                  <a:pt x="21392" y="14996"/>
                  <a:pt x="21383" y="14996"/>
                  <a:pt x="21375" y="14996"/>
                </a:cubicBezTo>
                <a:cubicBezTo>
                  <a:pt x="20971" y="14996"/>
                  <a:pt x="20568" y="15038"/>
                  <a:pt x="20165" y="15123"/>
                </a:cubicBezTo>
                <a:lnTo>
                  <a:pt x="17746" y="12703"/>
                </a:lnTo>
                <a:lnTo>
                  <a:pt x="20186" y="10263"/>
                </a:lnTo>
                <a:cubicBezTo>
                  <a:pt x="20595" y="10361"/>
                  <a:pt x="21009" y="10410"/>
                  <a:pt x="21419" y="10410"/>
                </a:cubicBezTo>
                <a:cubicBezTo>
                  <a:pt x="22774" y="10410"/>
                  <a:pt x="24090" y="9882"/>
                  <a:pt x="25068" y="8905"/>
                </a:cubicBezTo>
                <a:cubicBezTo>
                  <a:pt x="26617" y="7334"/>
                  <a:pt x="27020" y="4957"/>
                  <a:pt x="26086" y="2983"/>
                </a:cubicBezTo>
                <a:cubicBezTo>
                  <a:pt x="25980" y="2750"/>
                  <a:pt x="25768" y="2601"/>
                  <a:pt x="25534" y="2559"/>
                </a:cubicBezTo>
                <a:cubicBezTo>
                  <a:pt x="25494" y="2552"/>
                  <a:pt x="25454" y="2548"/>
                  <a:pt x="25413" y="2548"/>
                </a:cubicBezTo>
                <a:cubicBezTo>
                  <a:pt x="25216" y="2548"/>
                  <a:pt x="25017" y="2630"/>
                  <a:pt x="24877" y="2771"/>
                </a:cubicBezTo>
                <a:lnTo>
                  <a:pt x="22775" y="4872"/>
                </a:lnTo>
                <a:lnTo>
                  <a:pt x="21714" y="3811"/>
                </a:lnTo>
                <a:lnTo>
                  <a:pt x="23815" y="1710"/>
                </a:lnTo>
                <a:cubicBezTo>
                  <a:pt x="23985" y="1540"/>
                  <a:pt x="24070" y="1285"/>
                  <a:pt x="24028" y="1052"/>
                </a:cubicBezTo>
                <a:cubicBezTo>
                  <a:pt x="23985" y="818"/>
                  <a:pt x="23837" y="606"/>
                  <a:pt x="23603" y="521"/>
                </a:cubicBezTo>
                <a:cubicBezTo>
                  <a:pt x="22889" y="176"/>
                  <a:pt x="22122" y="8"/>
                  <a:pt x="21361" y="8"/>
                </a:cubicBezTo>
                <a:cubicBezTo>
                  <a:pt x="20018" y="8"/>
                  <a:pt x="18692" y="530"/>
                  <a:pt x="17703" y="1519"/>
                </a:cubicBezTo>
                <a:cubicBezTo>
                  <a:pt x="16408" y="2792"/>
                  <a:pt x="15899" y="4660"/>
                  <a:pt x="16324" y="6421"/>
                </a:cubicBezTo>
                <a:lnTo>
                  <a:pt x="13883" y="8862"/>
                </a:lnTo>
                <a:lnTo>
                  <a:pt x="11442" y="6421"/>
                </a:lnTo>
                <a:cubicBezTo>
                  <a:pt x="12268" y="2981"/>
                  <a:pt x="9566" y="1"/>
                  <a:pt x="6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8"/>
          <p:cNvSpPr/>
          <p:nvPr/>
        </p:nvSpPr>
        <p:spPr>
          <a:xfrm>
            <a:off x="3065197" y="4296589"/>
            <a:ext cx="77335" cy="77699"/>
          </a:xfrm>
          <a:custGeom>
            <a:avLst/>
            <a:gdLst/>
            <a:ahLst/>
            <a:cxnLst/>
            <a:rect l="l" t="t" r="r" b="b"/>
            <a:pathLst>
              <a:path w="4458" h="4479" extrusionOk="0">
                <a:moveTo>
                  <a:pt x="2547" y="1486"/>
                </a:moveTo>
                <a:lnTo>
                  <a:pt x="2972" y="1932"/>
                </a:lnTo>
                <a:lnTo>
                  <a:pt x="2972" y="2547"/>
                </a:lnTo>
                <a:lnTo>
                  <a:pt x="2547" y="2972"/>
                </a:lnTo>
                <a:lnTo>
                  <a:pt x="1932" y="2972"/>
                </a:lnTo>
                <a:lnTo>
                  <a:pt x="1486" y="2547"/>
                </a:lnTo>
                <a:lnTo>
                  <a:pt x="1486" y="1932"/>
                </a:lnTo>
                <a:lnTo>
                  <a:pt x="1932" y="1486"/>
                </a:lnTo>
                <a:close/>
                <a:moveTo>
                  <a:pt x="1613" y="1"/>
                </a:moveTo>
                <a:cubicBezTo>
                  <a:pt x="1422" y="1"/>
                  <a:pt x="1231" y="86"/>
                  <a:pt x="1083" y="234"/>
                </a:cubicBezTo>
                <a:lnTo>
                  <a:pt x="213" y="1104"/>
                </a:lnTo>
                <a:cubicBezTo>
                  <a:pt x="64" y="1232"/>
                  <a:pt x="0" y="1423"/>
                  <a:pt x="0" y="1635"/>
                </a:cubicBezTo>
                <a:lnTo>
                  <a:pt x="0" y="2866"/>
                </a:lnTo>
                <a:cubicBezTo>
                  <a:pt x="0" y="3057"/>
                  <a:pt x="64" y="3248"/>
                  <a:pt x="213" y="3396"/>
                </a:cubicBezTo>
                <a:lnTo>
                  <a:pt x="1083" y="4266"/>
                </a:lnTo>
                <a:cubicBezTo>
                  <a:pt x="1231" y="4394"/>
                  <a:pt x="1422" y="4479"/>
                  <a:pt x="1613" y="4479"/>
                </a:cubicBezTo>
                <a:lnTo>
                  <a:pt x="2844" y="4479"/>
                </a:lnTo>
                <a:cubicBezTo>
                  <a:pt x="3035" y="4479"/>
                  <a:pt x="3226" y="4394"/>
                  <a:pt x="3375" y="4266"/>
                </a:cubicBezTo>
                <a:lnTo>
                  <a:pt x="4245" y="3396"/>
                </a:lnTo>
                <a:cubicBezTo>
                  <a:pt x="4393" y="3248"/>
                  <a:pt x="4457" y="3057"/>
                  <a:pt x="4457" y="2866"/>
                </a:cubicBezTo>
                <a:lnTo>
                  <a:pt x="4457" y="1635"/>
                </a:lnTo>
                <a:cubicBezTo>
                  <a:pt x="4457" y="1423"/>
                  <a:pt x="4393" y="1232"/>
                  <a:pt x="4245" y="1104"/>
                </a:cubicBezTo>
                <a:lnTo>
                  <a:pt x="3375" y="234"/>
                </a:lnTo>
                <a:cubicBezTo>
                  <a:pt x="3226" y="86"/>
                  <a:pt x="3035" y="1"/>
                  <a:pt x="2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8"/>
          <p:cNvSpPr/>
          <p:nvPr/>
        </p:nvSpPr>
        <p:spPr>
          <a:xfrm>
            <a:off x="2806736" y="3410774"/>
            <a:ext cx="335414" cy="440349"/>
          </a:xfrm>
          <a:custGeom>
            <a:avLst/>
            <a:gdLst/>
            <a:ahLst/>
            <a:cxnLst/>
            <a:rect l="l" t="t" r="r" b="b"/>
            <a:pathLst>
              <a:path w="19335" h="25384" extrusionOk="0">
                <a:moveTo>
                  <a:pt x="10400" y="1486"/>
                </a:moveTo>
                <a:lnTo>
                  <a:pt x="10400" y="2165"/>
                </a:lnTo>
                <a:cubicBezTo>
                  <a:pt x="10400" y="2505"/>
                  <a:pt x="10633" y="2802"/>
                  <a:pt x="10973" y="2887"/>
                </a:cubicBezTo>
                <a:cubicBezTo>
                  <a:pt x="11631" y="3035"/>
                  <a:pt x="12246" y="3290"/>
                  <a:pt x="12819" y="3651"/>
                </a:cubicBezTo>
                <a:cubicBezTo>
                  <a:pt x="12941" y="3720"/>
                  <a:pt x="13076" y="3754"/>
                  <a:pt x="13210" y="3754"/>
                </a:cubicBezTo>
                <a:cubicBezTo>
                  <a:pt x="13404" y="3754"/>
                  <a:pt x="13594" y="3683"/>
                  <a:pt x="13732" y="3545"/>
                </a:cubicBezTo>
                <a:lnTo>
                  <a:pt x="14220" y="3078"/>
                </a:lnTo>
                <a:lnTo>
                  <a:pt x="15281" y="4139"/>
                </a:lnTo>
                <a:lnTo>
                  <a:pt x="14793" y="4606"/>
                </a:lnTo>
                <a:cubicBezTo>
                  <a:pt x="14538" y="4839"/>
                  <a:pt x="14496" y="5221"/>
                  <a:pt x="14687" y="5519"/>
                </a:cubicBezTo>
                <a:cubicBezTo>
                  <a:pt x="15027" y="6070"/>
                  <a:pt x="15303" y="6707"/>
                  <a:pt x="15451" y="7365"/>
                </a:cubicBezTo>
                <a:cubicBezTo>
                  <a:pt x="15515" y="7683"/>
                  <a:pt x="15812" y="7938"/>
                  <a:pt x="16173" y="7938"/>
                </a:cubicBezTo>
                <a:lnTo>
                  <a:pt x="16831" y="7938"/>
                </a:lnTo>
                <a:lnTo>
                  <a:pt x="16831" y="9424"/>
                </a:lnTo>
                <a:lnTo>
                  <a:pt x="16173" y="9424"/>
                </a:lnTo>
                <a:cubicBezTo>
                  <a:pt x="15812" y="9424"/>
                  <a:pt x="15515" y="9657"/>
                  <a:pt x="15451" y="9997"/>
                </a:cubicBezTo>
                <a:cubicBezTo>
                  <a:pt x="15303" y="10655"/>
                  <a:pt x="15027" y="11270"/>
                  <a:pt x="14687" y="11843"/>
                </a:cubicBezTo>
                <a:cubicBezTo>
                  <a:pt x="14496" y="12140"/>
                  <a:pt x="14538" y="12522"/>
                  <a:pt x="14772" y="12756"/>
                </a:cubicBezTo>
                <a:lnTo>
                  <a:pt x="15260" y="13223"/>
                </a:lnTo>
                <a:lnTo>
                  <a:pt x="14199" y="14284"/>
                </a:lnTo>
                <a:lnTo>
                  <a:pt x="13732" y="13817"/>
                </a:lnTo>
                <a:cubicBezTo>
                  <a:pt x="13581" y="13679"/>
                  <a:pt x="13386" y="13608"/>
                  <a:pt x="13190" y="13608"/>
                </a:cubicBezTo>
                <a:cubicBezTo>
                  <a:pt x="13055" y="13608"/>
                  <a:pt x="12919" y="13641"/>
                  <a:pt x="12798" y="13711"/>
                </a:cubicBezTo>
                <a:cubicBezTo>
                  <a:pt x="12225" y="14072"/>
                  <a:pt x="11610" y="14326"/>
                  <a:pt x="10973" y="14475"/>
                </a:cubicBezTo>
                <a:cubicBezTo>
                  <a:pt x="10633" y="14560"/>
                  <a:pt x="10379" y="14857"/>
                  <a:pt x="10379" y="15196"/>
                </a:cubicBezTo>
                <a:lnTo>
                  <a:pt x="10379" y="15876"/>
                </a:lnTo>
                <a:lnTo>
                  <a:pt x="8893" y="15876"/>
                </a:lnTo>
                <a:lnTo>
                  <a:pt x="8893" y="15218"/>
                </a:lnTo>
                <a:cubicBezTo>
                  <a:pt x="8893" y="14857"/>
                  <a:pt x="8660" y="14560"/>
                  <a:pt x="8320" y="14475"/>
                </a:cubicBezTo>
                <a:cubicBezTo>
                  <a:pt x="7662" y="14326"/>
                  <a:pt x="7047" y="14072"/>
                  <a:pt x="6474" y="13711"/>
                </a:cubicBezTo>
                <a:cubicBezTo>
                  <a:pt x="6352" y="13641"/>
                  <a:pt x="6217" y="13608"/>
                  <a:pt x="6083" y="13608"/>
                </a:cubicBezTo>
                <a:cubicBezTo>
                  <a:pt x="5889" y="13608"/>
                  <a:pt x="5699" y="13679"/>
                  <a:pt x="5561" y="13817"/>
                </a:cubicBezTo>
                <a:lnTo>
                  <a:pt x="5073" y="14284"/>
                </a:lnTo>
                <a:lnTo>
                  <a:pt x="4012" y="13223"/>
                </a:lnTo>
                <a:lnTo>
                  <a:pt x="4500" y="12756"/>
                </a:lnTo>
                <a:cubicBezTo>
                  <a:pt x="4733" y="12522"/>
                  <a:pt x="4776" y="12140"/>
                  <a:pt x="4606" y="11843"/>
                </a:cubicBezTo>
                <a:cubicBezTo>
                  <a:pt x="4245" y="11270"/>
                  <a:pt x="3991" y="10655"/>
                  <a:pt x="3842" y="9997"/>
                </a:cubicBezTo>
                <a:cubicBezTo>
                  <a:pt x="3757" y="9657"/>
                  <a:pt x="3460" y="9424"/>
                  <a:pt x="3120" y="9424"/>
                </a:cubicBezTo>
                <a:lnTo>
                  <a:pt x="2462" y="9424"/>
                </a:lnTo>
                <a:lnTo>
                  <a:pt x="2462" y="7938"/>
                </a:lnTo>
                <a:lnTo>
                  <a:pt x="3120" y="7938"/>
                </a:lnTo>
                <a:cubicBezTo>
                  <a:pt x="3481" y="7938"/>
                  <a:pt x="3778" y="7683"/>
                  <a:pt x="3863" y="7365"/>
                </a:cubicBezTo>
                <a:cubicBezTo>
                  <a:pt x="4012" y="6707"/>
                  <a:pt x="4266" y="6092"/>
                  <a:pt x="4627" y="5519"/>
                </a:cubicBezTo>
                <a:cubicBezTo>
                  <a:pt x="4797" y="5221"/>
                  <a:pt x="4755" y="4839"/>
                  <a:pt x="4521" y="4606"/>
                </a:cubicBezTo>
                <a:lnTo>
                  <a:pt x="4033" y="4118"/>
                </a:lnTo>
                <a:lnTo>
                  <a:pt x="5094" y="3057"/>
                </a:lnTo>
                <a:lnTo>
                  <a:pt x="5582" y="3524"/>
                </a:lnTo>
                <a:cubicBezTo>
                  <a:pt x="5718" y="3672"/>
                  <a:pt x="5905" y="3748"/>
                  <a:pt x="6096" y="3748"/>
                </a:cubicBezTo>
                <a:cubicBezTo>
                  <a:pt x="6232" y="3748"/>
                  <a:pt x="6371" y="3709"/>
                  <a:pt x="6495" y="3630"/>
                </a:cubicBezTo>
                <a:cubicBezTo>
                  <a:pt x="7068" y="3269"/>
                  <a:pt x="7683" y="3014"/>
                  <a:pt x="8341" y="2866"/>
                </a:cubicBezTo>
                <a:cubicBezTo>
                  <a:pt x="8681" y="2802"/>
                  <a:pt x="8914" y="2484"/>
                  <a:pt x="8914" y="2144"/>
                </a:cubicBezTo>
                <a:lnTo>
                  <a:pt x="8914" y="1486"/>
                </a:lnTo>
                <a:close/>
                <a:moveTo>
                  <a:pt x="13095" y="15260"/>
                </a:moveTo>
                <a:lnTo>
                  <a:pt x="13690" y="15854"/>
                </a:lnTo>
                <a:cubicBezTo>
                  <a:pt x="13827" y="16003"/>
                  <a:pt x="14019" y="16077"/>
                  <a:pt x="14212" y="16077"/>
                </a:cubicBezTo>
                <a:cubicBezTo>
                  <a:pt x="14406" y="16077"/>
                  <a:pt x="14602" y="16003"/>
                  <a:pt x="14751" y="15854"/>
                </a:cubicBezTo>
                <a:lnTo>
                  <a:pt x="15175" y="15409"/>
                </a:lnTo>
                <a:cubicBezTo>
                  <a:pt x="16703" y="15706"/>
                  <a:pt x="17828" y="17022"/>
                  <a:pt x="17828" y="18592"/>
                </a:cubicBezTo>
                <a:lnTo>
                  <a:pt x="17828" y="23898"/>
                </a:lnTo>
                <a:lnTo>
                  <a:pt x="15833" y="23898"/>
                </a:lnTo>
                <a:lnTo>
                  <a:pt x="15833" y="20566"/>
                </a:lnTo>
                <a:cubicBezTo>
                  <a:pt x="15833" y="20078"/>
                  <a:pt x="15462" y="19834"/>
                  <a:pt x="15090" y="19834"/>
                </a:cubicBezTo>
                <a:cubicBezTo>
                  <a:pt x="14719" y="19834"/>
                  <a:pt x="14347" y="20078"/>
                  <a:pt x="14347" y="20566"/>
                </a:cubicBezTo>
                <a:lnTo>
                  <a:pt x="14347" y="23898"/>
                </a:lnTo>
                <a:lnTo>
                  <a:pt x="4946" y="23898"/>
                </a:lnTo>
                <a:lnTo>
                  <a:pt x="4946" y="20566"/>
                </a:lnTo>
                <a:cubicBezTo>
                  <a:pt x="4946" y="20078"/>
                  <a:pt x="4574" y="19834"/>
                  <a:pt x="4203" y="19834"/>
                </a:cubicBezTo>
                <a:cubicBezTo>
                  <a:pt x="3831" y="19834"/>
                  <a:pt x="3460" y="20078"/>
                  <a:pt x="3460" y="20566"/>
                </a:cubicBezTo>
                <a:lnTo>
                  <a:pt x="3460" y="23898"/>
                </a:lnTo>
                <a:lnTo>
                  <a:pt x="1465" y="23898"/>
                </a:lnTo>
                <a:lnTo>
                  <a:pt x="1465" y="18592"/>
                </a:lnTo>
                <a:cubicBezTo>
                  <a:pt x="1465" y="17022"/>
                  <a:pt x="2590" y="15706"/>
                  <a:pt x="4118" y="15409"/>
                </a:cubicBezTo>
                <a:lnTo>
                  <a:pt x="4564" y="15854"/>
                </a:lnTo>
                <a:cubicBezTo>
                  <a:pt x="4691" y="16003"/>
                  <a:pt x="4882" y="16088"/>
                  <a:pt x="5094" y="16088"/>
                </a:cubicBezTo>
                <a:cubicBezTo>
                  <a:pt x="5285" y="16088"/>
                  <a:pt x="5476" y="16003"/>
                  <a:pt x="5625" y="15854"/>
                </a:cubicBezTo>
                <a:lnTo>
                  <a:pt x="6219" y="15260"/>
                </a:lnTo>
                <a:cubicBezTo>
                  <a:pt x="6601" y="15472"/>
                  <a:pt x="7004" y="15621"/>
                  <a:pt x="7429" y="15769"/>
                </a:cubicBezTo>
                <a:lnTo>
                  <a:pt x="7429" y="16597"/>
                </a:lnTo>
                <a:cubicBezTo>
                  <a:pt x="7407" y="17022"/>
                  <a:pt x="7747" y="17340"/>
                  <a:pt x="8171" y="17340"/>
                </a:cubicBezTo>
                <a:lnTo>
                  <a:pt x="11143" y="17340"/>
                </a:lnTo>
                <a:cubicBezTo>
                  <a:pt x="11546" y="17340"/>
                  <a:pt x="11886" y="17022"/>
                  <a:pt x="11886" y="16597"/>
                </a:cubicBezTo>
                <a:lnTo>
                  <a:pt x="11886" y="15769"/>
                </a:lnTo>
                <a:cubicBezTo>
                  <a:pt x="12289" y="15621"/>
                  <a:pt x="12692" y="15472"/>
                  <a:pt x="13095" y="15260"/>
                </a:cubicBezTo>
                <a:close/>
                <a:moveTo>
                  <a:pt x="8171" y="1"/>
                </a:moveTo>
                <a:cubicBezTo>
                  <a:pt x="7747" y="1"/>
                  <a:pt x="7407" y="340"/>
                  <a:pt x="7407" y="743"/>
                </a:cubicBezTo>
                <a:lnTo>
                  <a:pt x="7407" y="1592"/>
                </a:lnTo>
                <a:cubicBezTo>
                  <a:pt x="7004" y="1720"/>
                  <a:pt x="6601" y="1889"/>
                  <a:pt x="6219" y="2080"/>
                </a:cubicBezTo>
                <a:lnTo>
                  <a:pt x="5625" y="1486"/>
                </a:lnTo>
                <a:cubicBezTo>
                  <a:pt x="5476" y="1338"/>
                  <a:pt x="5280" y="1263"/>
                  <a:pt x="5086" y="1263"/>
                </a:cubicBezTo>
                <a:cubicBezTo>
                  <a:pt x="4893" y="1263"/>
                  <a:pt x="4701" y="1338"/>
                  <a:pt x="4564" y="1486"/>
                </a:cubicBezTo>
                <a:lnTo>
                  <a:pt x="2462" y="3587"/>
                </a:lnTo>
                <a:cubicBezTo>
                  <a:pt x="2165" y="3884"/>
                  <a:pt x="2165" y="4373"/>
                  <a:pt x="2462" y="4648"/>
                </a:cubicBezTo>
                <a:lnTo>
                  <a:pt x="3057" y="5264"/>
                </a:lnTo>
                <a:cubicBezTo>
                  <a:pt x="2844" y="5646"/>
                  <a:pt x="2675" y="6049"/>
                  <a:pt x="2547" y="6452"/>
                </a:cubicBezTo>
                <a:lnTo>
                  <a:pt x="1741" y="6452"/>
                </a:lnTo>
                <a:cubicBezTo>
                  <a:pt x="1316" y="6452"/>
                  <a:pt x="977" y="6792"/>
                  <a:pt x="977" y="7195"/>
                </a:cubicBezTo>
                <a:lnTo>
                  <a:pt x="977" y="10166"/>
                </a:lnTo>
                <a:cubicBezTo>
                  <a:pt x="977" y="10570"/>
                  <a:pt x="1316" y="10909"/>
                  <a:pt x="1741" y="10909"/>
                </a:cubicBezTo>
                <a:lnTo>
                  <a:pt x="2569" y="10909"/>
                </a:lnTo>
                <a:cubicBezTo>
                  <a:pt x="2696" y="11334"/>
                  <a:pt x="2866" y="11737"/>
                  <a:pt x="3078" y="12119"/>
                </a:cubicBezTo>
                <a:lnTo>
                  <a:pt x="2484" y="12713"/>
                </a:lnTo>
                <a:cubicBezTo>
                  <a:pt x="2187" y="13010"/>
                  <a:pt x="2187" y="13477"/>
                  <a:pt x="2484" y="13774"/>
                </a:cubicBezTo>
                <a:lnTo>
                  <a:pt x="2951" y="14241"/>
                </a:lnTo>
                <a:cubicBezTo>
                  <a:pt x="1168" y="14963"/>
                  <a:pt x="1" y="16682"/>
                  <a:pt x="1" y="18592"/>
                </a:cubicBezTo>
                <a:lnTo>
                  <a:pt x="1" y="24641"/>
                </a:lnTo>
                <a:cubicBezTo>
                  <a:pt x="1" y="25065"/>
                  <a:pt x="319" y="25384"/>
                  <a:pt x="743" y="25384"/>
                </a:cubicBezTo>
                <a:lnTo>
                  <a:pt x="18592" y="25384"/>
                </a:lnTo>
                <a:cubicBezTo>
                  <a:pt x="18995" y="25384"/>
                  <a:pt x="19335" y="25065"/>
                  <a:pt x="19335" y="24641"/>
                </a:cubicBezTo>
                <a:lnTo>
                  <a:pt x="19335" y="18592"/>
                </a:lnTo>
                <a:cubicBezTo>
                  <a:pt x="19335" y="17404"/>
                  <a:pt x="18868" y="16258"/>
                  <a:pt x="18062" y="15387"/>
                </a:cubicBezTo>
                <a:lnTo>
                  <a:pt x="18040" y="15387"/>
                </a:lnTo>
                <a:cubicBezTo>
                  <a:pt x="17573" y="14878"/>
                  <a:pt x="17000" y="14475"/>
                  <a:pt x="16364" y="14220"/>
                </a:cubicBezTo>
                <a:lnTo>
                  <a:pt x="16831" y="13753"/>
                </a:lnTo>
                <a:cubicBezTo>
                  <a:pt x="17128" y="13477"/>
                  <a:pt x="17128" y="12989"/>
                  <a:pt x="16831" y="12692"/>
                </a:cubicBezTo>
                <a:lnTo>
                  <a:pt x="16236" y="12098"/>
                </a:lnTo>
                <a:cubicBezTo>
                  <a:pt x="16427" y="11716"/>
                  <a:pt x="16597" y="11313"/>
                  <a:pt x="16724" y="10888"/>
                </a:cubicBezTo>
                <a:lnTo>
                  <a:pt x="17573" y="10888"/>
                </a:lnTo>
                <a:cubicBezTo>
                  <a:pt x="17998" y="10888"/>
                  <a:pt x="18316" y="10570"/>
                  <a:pt x="18316" y="10145"/>
                </a:cubicBezTo>
                <a:lnTo>
                  <a:pt x="18316" y="7195"/>
                </a:lnTo>
                <a:cubicBezTo>
                  <a:pt x="18316" y="6771"/>
                  <a:pt x="17977" y="6452"/>
                  <a:pt x="17573" y="6452"/>
                </a:cubicBezTo>
                <a:lnTo>
                  <a:pt x="16724" y="6452"/>
                </a:lnTo>
                <a:cubicBezTo>
                  <a:pt x="16597" y="6028"/>
                  <a:pt x="16427" y="5625"/>
                  <a:pt x="16236" y="5243"/>
                </a:cubicBezTo>
                <a:lnTo>
                  <a:pt x="16831" y="4648"/>
                </a:lnTo>
                <a:cubicBezTo>
                  <a:pt x="17128" y="4351"/>
                  <a:pt x="17128" y="3884"/>
                  <a:pt x="16831" y="3587"/>
                </a:cubicBezTo>
                <a:lnTo>
                  <a:pt x="14729" y="1486"/>
                </a:lnTo>
                <a:cubicBezTo>
                  <a:pt x="14581" y="1338"/>
                  <a:pt x="14390" y="1263"/>
                  <a:pt x="14199" y="1263"/>
                </a:cubicBezTo>
                <a:cubicBezTo>
                  <a:pt x="14008" y="1263"/>
                  <a:pt x="13817" y="1338"/>
                  <a:pt x="13668" y="1486"/>
                </a:cubicBezTo>
                <a:lnTo>
                  <a:pt x="13074" y="2080"/>
                </a:lnTo>
                <a:cubicBezTo>
                  <a:pt x="12692" y="1889"/>
                  <a:pt x="12289" y="1720"/>
                  <a:pt x="11864" y="1592"/>
                </a:cubicBezTo>
                <a:lnTo>
                  <a:pt x="11864" y="743"/>
                </a:lnTo>
                <a:cubicBezTo>
                  <a:pt x="11864" y="340"/>
                  <a:pt x="11546" y="1"/>
                  <a:pt x="1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8"/>
          <p:cNvSpPr/>
          <p:nvPr/>
        </p:nvSpPr>
        <p:spPr>
          <a:xfrm>
            <a:off x="2892520" y="3479418"/>
            <a:ext cx="190736" cy="163691"/>
          </a:xfrm>
          <a:custGeom>
            <a:avLst/>
            <a:gdLst/>
            <a:ahLst/>
            <a:cxnLst/>
            <a:rect l="l" t="t" r="r" b="b"/>
            <a:pathLst>
              <a:path w="10995" h="9436" extrusionOk="0">
                <a:moveTo>
                  <a:pt x="4712" y="1498"/>
                </a:moveTo>
                <a:cubicBezTo>
                  <a:pt x="7577" y="1498"/>
                  <a:pt x="9020" y="4957"/>
                  <a:pt x="6983" y="6995"/>
                </a:cubicBezTo>
                <a:cubicBezTo>
                  <a:pt x="6324" y="7654"/>
                  <a:pt x="5515" y="7949"/>
                  <a:pt x="4723" y="7949"/>
                </a:cubicBezTo>
                <a:cubicBezTo>
                  <a:pt x="3069" y="7949"/>
                  <a:pt x="1486" y="6662"/>
                  <a:pt x="1486" y="4724"/>
                </a:cubicBezTo>
                <a:cubicBezTo>
                  <a:pt x="1486" y="2941"/>
                  <a:pt x="2929" y="1498"/>
                  <a:pt x="4712" y="1498"/>
                </a:cubicBezTo>
                <a:close/>
                <a:moveTo>
                  <a:pt x="4737" y="0"/>
                </a:moveTo>
                <a:cubicBezTo>
                  <a:pt x="2322" y="0"/>
                  <a:pt x="1" y="1881"/>
                  <a:pt x="1" y="4724"/>
                </a:cubicBezTo>
                <a:cubicBezTo>
                  <a:pt x="1" y="7313"/>
                  <a:pt x="2102" y="9435"/>
                  <a:pt x="4712" y="9435"/>
                </a:cubicBezTo>
                <a:cubicBezTo>
                  <a:pt x="8893" y="9435"/>
                  <a:pt x="10994" y="4363"/>
                  <a:pt x="8023" y="1392"/>
                </a:cubicBezTo>
                <a:cubicBezTo>
                  <a:pt x="7068" y="430"/>
                  <a:pt x="5892" y="0"/>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38"/>
          <p:cNvSpPr/>
          <p:nvPr/>
        </p:nvSpPr>
        <p:spPr>
          <a:xfrm>
            <a:off x="2972700" y="2968690"/>
            <a:ext cx="88542" cy="129898"/>
          </a:xfrm>
          <a:custGeom>
            <a:avLst/>
            <a:gdLst/>
            <a:ahLst/>
            <a:cxnLst/>
            <a:rect l="l" t="t" r="r" b="b"/>
            <a:pathLst>
              <a:path w="5104" h="7488" extrusionOk="0">
                <a:moveTo>
                  <a:pt x="2552" y="1"/>
                </a:moveTo>
                <a:cubicBezTo>
                  <a:pt x="2165" y="1"/>
                  <a:pt x="1777" y="261"/>
                  <a:pt x="1809" y="781"/>
                </a:cubicBezTo>
                <a:lnTo>
                  <a:pt x="1809" y="4941"/>
                </a:lnTo>
                <a:lnTo>
                  <a:pt x="1597" y="4728"/>
                </a:lnTo>
                <a:cubicBezTo>
                  <a:pt x="1432" y="4558"/>
                  <a:pt x="1247" y="4487"/>
                  <a:pt x="1070" y="4487"/>
                </a:cubicBezTo>
                <a:cubicBezTo>
                  <a:pt x="495" y="4487"/>
                  <a:pt x="0" y="5238"/>
                  <a:pt x="536" y="5789"/>
                </a:cubicBezTo>
                <a:lnTo>
                  <a:pt x="2021" y="7275"/>
                </a:lnTo>
                <a:cubicBezTo>
                  <a:pt x="2170" y="7402"/>
                  <a:pt x="2361" y="7487"/>
                  <a:pt x="2552" y="7487"/>
                </a:cubicBezTo>
                <a:cubicBezTo>
                  <a:pt x="2743" y="7487"/>
                  <a:pt x="2934" y="7402"/>
                  <a:pt x="3083" y="7275"/>
                </a:cubicBezTo>
                <a:lnTo>
                  <a:pt x="4568" y="5789"/>
                </a:lnTo>
                <a:cubicBezTo>
                  <a:pt x="5104" y="5238"/>
                  <a:pt x="4609" y="4487"/>
                  <a:pt x="4034" y="4487"/>
                </a:cubicBezTo>
                <a:cubicBezTo>
                  <a:pt x="3857" y="4487"/>
                  <a:pt x="3672" y="4558"/>
                  <a:pt x="3507" y="4728"/>
                </a:cubicBezTo>
                <a:lnTo>
                  <a:pt x="3528" y="4728"/>
                </a:lnTo>
                <a:lnTo>
                  <a:pt x="3295" y="4941"/>
                </a:lnTo>
                <a:lnTo>
                  <a:pt x="3295" y="781"/>
                </a:lnTo>
                <a:cubicBezTo>
                  <a:pt x="3327" y="261"/>
                  <a:pt x="2939"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38"/>
          <p:cNvSpPr/>
          <p:nvPr/>
        </p:nvSpPr>
        <p:spPr>
          <a:xfrm>
            <a:off x="2886483" y="2969245"/>
            <a:ext cx="89027" cy="129152"/>
          </a:xfrm>
          <a:custGeom>
            <a:avLst/>
            <a:gdLst/>
            <a:ahLst/>
            <a:cxnLst/>
            <a:rect l="l" t="t" r="r" b="b"/>
            <a:pathLst>
              <a:path w="5132" h="7445" extrusionOk="0">
                <a:moveTo>
                  <a:pt x="2569" y="1"/>
                </a:moveTo>
                <a:cubicBezTo>
                  <a:pt x="2375" y="1"/>
                  <a:pt x="2184" y="80"/>
                  <a:pt x="2046" y="239"/>
                </a:cubicBezTo>
                <a:lnTo>
                  <a:pt x="540" y="1725"/>
                </a:lnTo>
                <a:cubicBezTo>
                  <a:pt x="1" y="2264"/>
                  <a:pt x="504" y="3016"/>
                  <a:pt x="1084" y="3016"/>
                </a:cubicBezTo>
                <a:cubicBezTo>
                  <a:pt x="1258" y="3016"/>
                  <a:pt x="1439" y="2948"/>
                  <a:pt x="1601" y="2786"/>
                </a:cubicBezTo>
                <a:lnTo>
                  <a:pt x="1834" y="2553"/>
                </a:lnTo>
                <a:lnTo>
                  <a:pt x="1834" y="6712"/>
                </a:lnTo>
                <a:cubicBezTo>
                  <a:pt x="1834" y="7201"/>
                  <a:pt x="2206" y="7445"/>
                  <a:pt x="2577" y="7445"/>
                </a:cubicBezTo>
                <a:cubicBezTo>
                  <a:pt x="2948" y="7445"/>
                  <a:pt x="3320" y="7201"/>
                  <a:pt x="3320" y="6712"/>
                </a:cubicBezTo>
                <a:lnTo>
                  <a:pt x="3320" y="2553"/>
                </a:lnTo>
                <a:lnTo>
                  <a:pt x="3532" y="2765"/>
                </a:lnTo>
                <a:cubicBezTo>
                  <a:pt x="3694" y="2927"/>
                  <a:pt x="3875" y="2994"/>
                  <a:pt x="4049" y="2994"/>
                </a:cubicBezTo>
                <a:cubicBezTo>
                  <a:pt x="4629" y="2994"/>
                  <a:pt x="5132" y="2242"/>
                  <a:pt x="4593" y="1704"/>
                </a:cubicBezTo>
                <a:lnTo>
                  <a:pt x="3108" y="239"/>
                </a:lnTo>
                <a:cubicBezTo>
                  <a:pt x="2959" y="80"/>
                  <a:pt x="2763" y="1"/>
                  <a:pt x="2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38"/>
          <p:cNvSpPr/>
          <p:nvPr/>
        </p:nvSpPr>
        <p:spPr>
          <a:xfrm>
            <a:off x="2795686" y="2900497"/>
            <a:ext cx="311856" cy="267134"/>
          </a:xfrm>
          <a:custGeom>
            <a:avLst/>
            <a:gdLst/>
            <a:ahLst/>
            <a:cxnLst/>
            <a:rect l="l" t="t" r="r" b="b"/>
            <a:pathLst>
              <a:path w="17977" h="15399" extrusionOk="0">
                <a:moveTo>
                  <a:pt x="10241" y="1481"/>
                </a:moveTo>
                <a:cubicBezTo>
                  <a:pt x="13422" y="1481"/>
                  <a:pt x="16470" y="3951"/>
                  <a:pt x="16470" y="7683"/>
                </a:cubicBezTo>
                <a:cubicBezTo>
                  <a:pt x="16470" y="11100"/>
                  <a:pt x="13711" y="13880"/>
                  <a:pt x="10294" y="13880"/>
                </a:cubicBezTo>
                <a:cubicBezTo>
                  <a:pt x="4755" y="13880"/>
                  <a:pt x="1996" y="7216"/>
                  <a:pt x="5901" y="3311"/>
                </a:cubicBezTo>
                <a:cubicBezTo>
                  <a:pt x="7165" y="2047"/>
                  <a:pt x="8718" y="1481"/>
                  <a:pt x="10241" y="1481"/>
                </a:cubicBezTo>
                <a:close/>
                <a:moveTo>
                  <a:pt x="10294" y="0"/>
                </a:moveTo>
                <a:cubicBezTo>
                  <a:pt x="3439" y="0"/>
                  <a:pt x="1" y="8298"/>
                  <a:pt x="4840" y="13137"/>
                </a:cubicBezTo>
                <a:cubicBezTo>
                  <a:pt x="6317" y="14615"/>
                  <a:pt x="8289" y="15398"/>
                  <a:pt x="10291" y="15398"/>
                </a:cubicBezTo>
                <a:cubicBezTo>
                  <a:pt x="11280" y="15398"/>
                  <a:pt x="12276" y="15207"/>
                  <a:pt x="13223" y="14814"/>
                </a:cubicBezTo>
                <a:cubicBezTo>
                  <a:pt x="16109" y="13626"/>
                  <a:pt x="17977" y="10803"/>
                  <a:pt x="17977" y="7704"/>
                </a:cubicBezTo>
                <a:cubicBezTo>
                  <a:pt x="17977" y="3460"/>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38"/>
          <p:cNvSpPr/>
          <p:nvPr/>
        </p:nvSpPr>
        <p:spPr>
          <a:xfrm>
            <a:off x="2753722" y="2813604"/>
            <a:ext cx="440713" cy="440713"/>
          </a:xfrm>
          <a:custGeom>
            <a:avLst/>
            <a:gdLst/>
            <a:ahLst/>
            <a:cxnLst/>
            <a:rect l="l" t="t" r="r" b="b"/>
            <a:pathLst>
              <a:path w="25405" h="25405" extrusionOk="0">
                <a:moveTo>
                  <a:pt x="13944" y="1486"/>
                </a:moveTo>
                <a:lnTo>
                  <a:pt x="13944" y="2484"/>
                </a:lnTo>
                <a:cubicBezTo>
                  <a:pt x="13944" y="2823"/>
                  <a:pt x="14199" y="3142"/>
                  <a:pt x="14538" y="3205"/>
                </a:cubicBezTo>
                <a:cubicBezTo>
                  <a:pt x="15812" y="3439"/>
                  <a:pt x="17043" y="3948"/>
                  <a:pt x="18104" y="4691"/>
                </a:cubicBezTo>
                <a:cubicBezTo>
                  <a:pt x="18228" y="4771"/>
                  <a:pt x="18370" y="4810"/>
                  <a:pt x="18512" y="4810"/>
                </a:cubicBezTo>
                <a:cubicBezTo>
                  <a:pt x="18711" y="4810"/>
                  <a:pt x="18910" y="4733"/>
                  <a:pt x="19059" y="4585"/>
                </a:cubicBezTo>
                <a:lnTo>
                  <a:pt x="19759" y="3906"/>
                </a:lnTo>
                <a:lnTo>
                  <a:pt x="21500" y="5646"/>
                </a:lnTo>
                <a:lnTo>
                  <a:pt x="20799" y="6346"/>
                </a:lnTo>
                <a:cubicBezTo>
                  <a:pt x="20545" y="6601"/>
                  <a:pt x="20523" y="6983"/>
                  <a:pt x="20714" y="7280"/>
                </a:cubicBezTo>
                <a:cubicBezTo>
                  <a:pt x="21436" y="8362"/>
                  <a:pt x="21945" y="9572"/>
                  <a:pt x="22200" y="10846"/>
                </a:cubicBezTo>
                <a:cubicBezTo>
                  <a:pt x="22264" y="11206"/>
                  <a:pt x="22561" y="11461"/>
                  <a:pt x="22922" y="11461"/>
                </a:cubicBezTo>
                <a:lnTo>
                  <a:pt x="23898" y="11461"/>
                </a:lnTo>
                <a:lnTo>
                  <a:pt x="23898" y="13944"/>
                </a:lnTo>
                <a:lnTo>
                  <a:pt x="22922" y="13944"/>
                </a:lnTo>
                <a:cubicBezTo>
                  <a:pt x="22561" y="13944"/>
                  <a:pt x="22264" y="14199"/>
                  <a:pt x="22200" y="14538"/>
                </a:cubicBezTo>
                <a:cubicBezTo>
                  <a:pt x="21945" y="15812"/>
                  <a:pt x="21436" y="17022"/>
                  <a:pt x="20714" y="18104"/>
                </a:cubicBezTo>
                <a:cubicBezTo>
                  <a:pt x="20502" y="18401"/>
                  <a:pt x="20545" y="18804"/>
                  <a:pt x="20799" y="19059"/>
                </a:cubicBezTo>
                <a:lnTo>
                  <a:pt x="21500" y="19738"/>
                </a:lnTo>
                <a:lnTo>
                  <a:pt x="19738" y="21500"/>
                </a:lnTo>
                <a:lnTo>
                  <a:pt x="19038" y="20799"/>
                </a:lnTo>
                <a:cubicBezTo>
                  <a:pt x="18893" y="20655"/>
                  <a:pt x="18707" y="20579"/>
                  <a:pt x="18520" y="20579"/>
                </a:cubicBezTo>
                <a:cubicBezTo>
                  <a:pt x="18377" y="20579"/>
                  <a:pt x="18232" y="20623"/>
                  <a:pt x="18104" y="20714"/>
                </a:cubicBezTo>
                <a:cubicBezTo>
                  <a:pt x="17021" y="21436"/>
                  <a:pt x="15812" y="21945"/>
                  <a:pt x="14538" y="22179"/>
                </a:cubicBezTo>
                <a:cubicBezTo>
                  <a:pt x="14178" y="22264"/>
                  <a:pt x="13923" y="22561"/>
                  <a:pt x="13923" y="22922"/>
                </a:cubicBezTo>
                <a:lnTo>
                  <a:pt x="13923" y="23898"/>
                </a:lnTo>
                <a:lnTo>
                  <a:pt x="11461" y="23898"/>
                </a:lnTo>
                <a:lnTo>
                  <a:pt x="11461" y="22922"/>
                </a:lnTo>
                <a:cubicBezTo>
                  <a:pt x="11461" y="22561"/>
                  <a:pt x="11206" y="22242"/>
                  <a:pt x="10845" y="22179"/>
                </a:cubicBezTo>
                <a:cubicBezTo>
                  <a:pt x="9572" y="21945"/>
                  <a:pt x="8362" y="21436"/>
                  <a:pt x="7301" y="20714"/>
                </a:cubicBezTo>
                <a:cubicBezTo>
                  <a:pt x="7170" y="20630"/>
                  <a:pt x="7019" y="20587"/>
                  <a:pt x="6869" y="20587"/>
                </a:cubicBezTo>
                <a:cubicBezTo>
                  <a:pt x="6678" y="20587"/>
                  <a:pt x="6489" y="20657"/>
                  <a:pt x="6346" y="20799"/>
                </a:cubicBezTo>
                <a:lnTo>
                  <a:pt x="5667" y="21500"/>
                </a:lnTo>
                <a:lnTo>
                  <a:pt x="3905" y="19738"/>
                </a:lnTo>
                <a:lnTo>
                  <a:pt x="4606" y="19059"/>
                </a:lnTo>
                <a:cubicBezTo>
                  <a:pt x="4861" y="18804"/>
                  <a:pt x="4882" y="18401"/>
                  <a:pt x="4691" y="18104"/>
                </a:cubicBezTo>
                <a:cubicBezTo>
                  <a:pt x="3969" y="17043"/>
                  <a:pt x="3460" y="15812"/>
                  <a:pt x="3205" y="14538"/>
                </a:cubicBezTo>
                <a:cubicBezTo>
                  <a:pt x="3141" y="14199"/>
                  <a:pt x="2844" y="13944"/>
                  <a:pt x="2484" y="13944"/>
                </a:cubicBezTo>
                <a:lnTo>
                  <a:pt x="1507" y="13944"/>
                </a:lnTo>
                <a:lnTo>
                  <a:pt x="1507" y="11461"/>
                </a:lnTo>
                <a:lnTo>
                  <a:pt x="2484" y="11461"/>
                </a:lnTo>
                <a:cubicBezTo>
                  <a:pt x="2844" y="11461"/>
                  <a:pt x="3141" y="11206"/>
                  <a:pt x="3205" y="10867"/>
                </a:cubicBezTo>
                <a:cubicBezTo>
                  <a:pt x="3460" y="9572"/>
                  <a:pt x="3969" y="8362"/>
                  <a:pt x="4691" y="7301"/>
                </a:cubicBezTo>
                <a:cubicBezTo>
                  <a:pt x="4882" y="7004"/>
                  <a:pt x="4861" y="6601"/>
                  <a:pt x="4606" y="6346"/>
                </a:cubicBezTo>
                <a:lnTo>
                  <a:pt x="3905" y="5667"/>
                </a:lnTo>
                <a:lnTo>
                  <a:pt x="5667" y="3906"/>
                </a:lnTo>
                <a:lnTo>
                  <a:pt x="6346" y="4606"/>
                </a:lnTo>
                <a:cubicBezTo>
                  <a:pt x="6489" y="4749"/>
                  <a:pt x="6678" y="4818"/>
                  <a:pt x="6869" y="4818"/>
                </a:cubicBezTo>
                <a:cubicBezTo>
                  <a:pt x="7019" y="4818"/>
                  <a:pt x="7170" y="4775"/>
                  <a:pt x="7301" y="4691"/>
                </a:cubicBezTo>
                <a:cubicBezTo>
                  <a:pt x="8362" y="3948"/>
                  <a:pt x="9593" y="3460"/>
                  <a:pt x="10867" y="3205"/>
                </a:cubicBezTo>
                <a:cubicBezTo>
                  <a:pt x="11206" y="3142"/>
                  <a:pt x="11461" y="2823"/>
                  <a:pt x="11461" y="2484"/>
                </a:cubicBezTo>
                <a:lnTo>
                  <a:pt x="11461" y="1486"/>
                </a:lnTo>
                <a:close/>
                <a:moveTo>
                  <a:pt x="10718" y="1"/>
                </a:moveTo>
                <a:cubicBezTo>
                  <a:pt x="10315" y="1"/>
                  <a:pt x="9975" y="340"/>
                  <a:pt x="9975" y="743"/>
                </a:cubicBezTo>
                <a:lnTo>
                  <a:pt x="9975" y="1889"/>
                </a:lnTo>
                <a:cubicBezTo>
                  <a:pt x="8914" y="2144"/>
                  <a:pt x="7917" y="2569"/>
                  <a:pt x="6983" y="3120"/>
                </a:cubicBezTo>
                <a:lnTo>
                  <a:pt x="6198" y="2314"/>
                </a:lnTo>
                <a:cubicBezTo>
                  <a:pt x="6049" y="2187"/>
                  <a:pt x="5858" y="2102"/>
                  <a:pt x="5667" y="2102"/>
                </a:cubicBezTo>
                <a:cubicBezTo>
                  <a:pt x="5455" y="2102"/>
                  <a:pt x="5264" y="2187"/>
                  <a:pt x="5136" y="2314"/>
                </a:cubicBezTo>
                <a:lnTo>
                  <a:pt x="2314" y="5137"/>
                </a:lnTo>
                <a:cubicBezTo>
                  <a:pt x="2017" y="5412"/>
                  <a:pt x="2017" y="5901"/>
                  <a:pt x="2314" y="6198"/>
                </a:cubicBezTo>
                <a:lnTo>
                  <a:pt x="3120" y="6983"/>
                </a:lnTo>
                <a:cubicBezTo>
                  <a:pt x="2568" y="7917"/>
                  <a:pt x="2144" y="8914"/>
                  <a:pt x="1868" y="9975"/>
                </a:cubicBezTo>
                <a:lnTo>
                  <a:pt x="743" y="9975"/>
                </a:lnTo>
                <a:cubicBezTo>
                  <a:pt x="340" y="9975"/>
                  <a:pt x="0" y="10315"/>
                  <a:pt x="0" y="10718"/>
                </a:cubicBezTo>
                <a:lnTo>
                  <a:pt x="0" y="14687"/>
                </a:lnTo>
                <a:cubicBezTo>
                  <a:pt x="0" y="15090"/>
                  <a:pt x="340" y="15430"/>
                  <a:pt x="743" y="15430"/>
                </a:cubicBezTo>
                <a:lnTo>
                  <a:pt x="1868" y="15430"/>
                </a:lnTo>
                <a:cubicBezTo>
                  <a:pt x="2144" y="16491"/>
                  <a:pt x="2568" y="17488"/>
                  <a:pt x="3120" y="18422"/>
                </a:cubicBezTo>
                <a:lnTo>
                  <a:pt x="2314" y="19229"/>
                </a:lnTo>
                <a:cubicBezTo>
                  <a:pt x="2017" y="19505"/>
                  <a:pt x="2017" y="19993"/>
                  <a:pt x="2314" y="20290"/>
                </a:cubicBezTo>
                <a:lnTo>
                  <a:pt x="5136" y="23091"/>
                </a:lnTo>
                <a:cubicBezTo>
                  <a:pt x="5264" y="23219"/>
                  <a:pt x="5455" y="23304"/>
                  <a:pt x="5667" y="23304"/>
                </a:cubicBezTo>
                <a:cubicBezTo>
                  <a:pt x="5858" y="23304"/>
                  <a:pt x="6049" y="23219"/>
                  <a:pt x="6198" y="23091"/>
                </a:cubicBezTo>
                <a:lnTo>
                  <a:pt x="6983" y="22285"/>
                </a:lnTo>
                <a:cubicBezTo>
                  <a:pt x="7917" y="22837"/>
                  <a:pt x="8914" y="23261"/>
                  <a:pt x="9975" y="23537"/>
                </a:cubicBezTo>
                <a:lnTo>
                  <a:pt x="9975" y="24662"/>
                </a:lnTo>
                <a:cubicBezTo>
                  <a:pt x="9975" y="25065"/>
                  <a:pt x="10315" y="25405"/>
                  <a:pt x="10718" y="25405"/>
                </a:cubicBezTo>
                <a:lnTo>
                  <a:pt x="14687" y="25405"/>
                </a:lnTo>
                <a:cubicBezTo>
                  <a:pt x="15090" y="25405"/>
                  <a:pt x="15430" y="25065"/>
                  <a:pt x="15430" y="24662"/>
                </a:cubicBezTo>
                <a:lnTo>
                  <a:pt x="15430" y="23537"/>
                </a:lnTo>
                <a:cubicBezTo>
                  <a:pt x="16491" y="23261"/>
                  <a:pt x="17488" y="22837"/>
                  <a:pt x="18422" y="22285"/>
                </a:cubicBezTo>
                <a:lnTo>
                  <a:pt x="19229" y="23091"/>
                </a:lnTo>
                <a:cubicBezTo>
                  <a:pt x="19367" y="23240"/>
                  <a:pt x="19558" y="23314"/>
                  <a:pt x="19751" y="23314"/>
                </a:cubicBezTo>
                <a:cubicBezTo>
                  <a:pt x="19945" y="23314"/>
                  <a:pt x="20141" y="23240"/>
                  <a:pt x="20290" y="23091"/>
                </a:cubicBezTo>
                <a:lnTo>
                  <a:pt x="23091" y="20290"/>
                </a:lnTo>
                <a:cubicBezTo>
                  <a:pt x="23388" y="19993"/>
                  <a:pt x="23388" y="19505"/>
                  <a:pt x="23091" y="19229"/>
                </a:cubicBezTo>
                <a:lnTo>
                  <a:pt x="22285" y="18422"/>
                </a:lnTo>
                <a:cubicBezTo>
                  <a:pt x="22837" y="17488"/>
                  <a:pt x="23261" y="16491"/>
                  <a:pt x="23537" y="15430"/>
                </a:cubicBezTo>
                <a:lnTo>
                  <a:pt x="24662" y="15430"/>
                </a:lnTo>
                <a:cubicBezTo>
                  <a:pt x="25065" y="15430"/>
                  <a:pt x="25405" y="15090"/>
                  <a:pt x="25405" y="14687"/>
                </a:cubicBezTo>
                <a:lnTo>
                  <a:pt x="25405" y="10718"/>
                </a:lnTo>
                <a:cubicBezTo>
                  <a:pt x="25405" y="10315"/>
                  <a:pt x="25065" y="9975"/>
                  <a:pt x="24662" y="9975"/>
                </a:cubicBezTo>
                <a:lnTo>
                  <a:pt x="23516" y="9975"/>
                </a:lnTo>
                <a:cubicBezTo>
                  <a:pt x="23261" y="8914"/>
                  <a:pt x="22837" y="7917"/>
                  <a:pt x="22285" y="6983"/>
                </a:cubicBezTo>
                <a:lnTo>
                  <a:pt x="23070" y="6176"/>
                </a:lnTo>
                <a:cubicBezTo>
                  <a:pt x="23219" y="6049"/>
                  <a:pt x="23304" y="5858"/>
                  <a:pt x="23304" y="5646"/>
                </a:cubicBezTo>
                <a:cubicBezTo>
                  <a:pt x="23304" y="5455"/>
                  <a:pt x="23219" y="5264"/>
                  <a:pt x="23070" y="5115"/>
                </a:cubicBezTo>
                <a:lnTo>
                  <a:pt x="20269" y="2314"/>
                </a:lnTo>
                <a:cubicBezTo>
                  <a:pt x="20120" y="2165"/>
                  <a:pt x="19929" y="2091"/>
                  <a:pt x="19738" y="2091"/>
                </a:cubicBezTo>
                <a:cubicBezTo>
                  <a:pt x="19547" y="2091"/>
                  <a:pt x="19356" y="2165"/>
                  <a:pt x="19207" y="2314"/>
                </a:cubicBezTo>
                <a:lnTo>
                  <a:pt x="18422" y="3120"/>
                </a:lnTo>
                <a:cubicBezTo>
                  <a:pt x="17488" y="2569"/>
                  <a:pt x="16470" y="2144"/>
                  <a:pt x="15430" y="1889"/>
                </a:cubicBezTo>
                <a:lnTo>
                  <a:pt x="15430" y="743"/>
                </a:lnTo>
                <a:cubicBezTo>
                  <a:pt x="15430" y="340"/>
                  <a:pt x="15090" y="1"/>
                  <a:pt x="14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38"/>
          <p:cNvSpPr/>
          <p:nvPr/>
        </p:nvSpPr>
        <p:spPr>
          <a:xfrm>
            <a:off x="2846132" y="2350998"/>
            <a:ext cx="255893" cy="249544"/>
          </a:xfrm>
          <a:custGeom>
            <a:avLst/>
            <a:gdLst/>
            <a:ahLst/>
            <a:cxnLst/>
            <a:rect l="l" t="t" r="r" b="b"/>
            <a:pathLst>
              <a:path w="14751" h="14385" extrusionOk="0">
                <a:moveTo>
                  <a:pt x="11610" y="2961"/>
                </a:moveTo>
                <a:lnTo>
                  <a:pt x="11588" y="11387"/>
                </a:lnTo>
                <a:lnTo>
                  <a:pt x="3184" y="11387"/>
                </a:lnTo>
                <a:lnTo>
                  <a:pt x="3184" y="2961"/>
                </a:lnTo>
                <a:close/>
                <a:moveTo>
                  <a:pt x="10357" y="1"/>
                </a:moveTo>
                <a:cubicBezTo>
                  <a:pt x="9986" y="1"/>
                  <a:pt x="9615" y="245"/>
                  <a:pt x="9615" y="733"/>
                </a:cubicBezTo>
                <a:lnTo>
                  <a:pt x="9615" y="1497"/>
                </a:lnTo>
                <a:lnTo>
                  <a:pt x="8129" y="1497"/>
                </a:lnTo>
                <a:lnTo>
                  <a:pt x="8129" y="754"/>
                </a:lnTo>
                <a:cubicBezTo>
                  <a:pt x="8129" y="255"/>
                  <a:pt x="7758" y="6"/>
                  <a:pt x="7386" y="6"/>
                </a:cubicBezTo>
                <a:cubicBezTo>
                  <a:pt x="7015" y="6"/>
                  <a:pt x="6643" y="255"/>
                  <a:pt x="6643" y="754"/>
                </a:cubicBezTo>
                <a:lnTo>
                  <a:pt x="6643" y="1497"/>
                </a:lnTo>
                <a:lnTo>
                  <a:pt x="5136" y="1497"/>
                </a:lnTo>
                <a:lnTo>
                  <a:pt x="5136" y="754"/>
                </a:lnTo>
                <a:cubicBezTo>
                  <a:pt x="5136" y="255"/>
                  <a:pt x="4765" y="6"/>
                  <a:pt x="4394" y="6"/>
                </a:cubicBezTo>
                <a:cubicBezTo>
                  <a:pt x="4022" y="6"/>
                  <a:pt x="3651" y="255"/>
                  <a:pt x="3651" y="754"/>
                </a:cubicBezTo>
                <a:lnTo>
                  <a:pt x="3651" y="1497"/>
                </a:lnTo>
                <a:lnTo>
                  <a:pt x="2420" y="1497"/>
                </a:lnTo>
                <a:cubicBezTo>
                  <a:pt x="2017" y="1497"/>
                  <a:pt x="1677" y="1815"/>
                  <a:pt x="1677" y="2240"/>
                </a:cubicBezTo>
                <a:lnTo>
                  <a:pt x="1677" y="3471"/>
                </a:lnTo>
                <a:lnTo>
                  <a:pt x="934" y="3471"/>
                </a:lnTo>
                <a:cubicBezTo>
                  <a:pt x="0" y="3534"/>
                  <a:pt x="0" y="4893"/>
                  <a:pt x="934" y="4956"/>
                </a:cubicBezTo>
                <a:lnTo>
                  <a:pt x="1677" y="4956"/>
                </a:lnTo>
                <a:lnTo>
                  <a:pt x="1677" y="6442"/>
                </a:lnTo>
                <a:lnTo>
                  <a:pt x="934" y="6442"/>
                </a:lnTo>
                <a:cubicBezTo>
                  <a:pt x="0" y="6505"/>
                  <a:pt x="0" y="7864"/>
                  <a:pt x="934" y="7927"/>
                </a:cubicBezTo>
                <a:lnTo>
                  <a:pt x="1677" y="7927"/>
                </a:lnTo>
                <a:lnTo>
                  <a:pt x="1677" y="9413"/>
                </a:lnTo>
                <a:lnTo>
                  <a:pt x="934" y="9413"/>
                </a:lnTo>
                <a:cubicBezTo>
                  <a:pt x="0" y="9477"/>
                  <a:pt x="0" y="10856"/>
                  <a:pt x="934" y="10899"/>
                </a:cubicBezTo>
                <a:lnTo>
                  <a:pt x="1677" y="10899"/>
                </a:lnTo>
                <a:lnTo>
                  <a:pt x="1677" y="12151"/>
                </a:lnTo>
                <a:cubicBezTo>
                  <a:pt x="1677" y="12554"/>
                  <a:pt x="2017" y="12894"/>
                  <a:pt x="2420" y="12894"/>
                </a:cubicBezTo>
                <a:lnTo>
                  <a:pt x="3651" y="12894"/>
                </a:lnTo>
                <a:lnTo>
                  <a:pt x="3651" y="13636"/>
                </a:lnTo>
                <a:cubicBezTo>
                  <a:pt x="3651" y="14125"/>
                  <a:pt x="4022" y="14369"/>
                  <a:pt x="4394" y="14369"/>
                </a:cubicBezTo>
                <a:cubicBezTo>
                  <a:pt x="4765" y="14369"/>
                  <a:pt x="5136" y="14125"/>
                  <a:pt x="5136" y="13636"/>
                </a:cubicBezTo>
                <a:lnTo>
                  <a:pt x="5136" y="12894"/>
                </a:lnTo>
                <a:lnTo>
                  <a:pt x="6622" y="12894"/>
                </a:lnTo>
                <a:lnTo>
                  <a:pt x="6622" y="13636"/>
                </a:lnTo>
                <a:cubicBezTo>
                  <a:pt x="6622" y="14135"/>
                  <a:pt x="6993" y="14385"/>
                  <a:pt x="7365" y="14385"/>
                </a:cubicBezTo>
                <a:cubicBezTo>
                  <a:pt x="7736" y="14385"/>
                  <a:pt x="8108" y="14135"/>
                  <a:pt x="8108" y="13636"/>
                </a:cubicBezTo>
                <a:lnTo>
                  <a:pt x="8108" y="12894"/>
                </a:lnTo>
                <a:lnTo>
                  <a:pt x="9593" y="12894"/>
                </a:lnTo>
                <a:lnTo>
                  <a:pt x="9593" y="13636"/>
                </a:lnTo>
                <a:cubicBezTo>
                  <a:pt x="9593" y="14135"/>
                  <a:pt x="9965" y="14385"/>
                  <a:pt x="10336" y="14385"/>
                </a:cubicBezTo>
                <a:cubicBezTo>
                  <a:pt x="10708" y="14385"/>
                  <a:pt x="11079" y="14135"/>
                  <a:pt x="11079" y="13636"/>
                </a:cubicBezTo>
                <a:lnTo>
                  <a:pt x="11079" y="12894"/>
                </a:lnTo>
                <a:lnTo>
                  <a:pt x="12331" y="12894"/>
                </a:lnTo>
                <a:cubicBezTo>
                  <a:pt x="12734" y="12894"/>
                  <a:pt x="13074" y="12554"/>
                  <a:pt x="13074" y="12151"/>
                </a:cubicBezTo>
                <a:lnTo>
                  <a:pt x="13074" y="10920"/>
                </a:lnTo>
                <a:lnTo>
                  <a:pt x="13817" y="10920"/>
                </a:lnTo>
                <a:cubicBezTo>
                  <a:pt x="14751" y="10856"/>
                  <a:pt x="14751" y="9477"/>
                  <a:pt x="13817" y="9413"/>
                </a:cubicBezTo>
                <a:lnTo>
                  <a:pt x="13074" y="9413"/>
                </a:lnTo>
                <a:lnTo>
                  <a:pt x="13074" y="7927"/>
                </a:lnTo>
                <a:lnTo>
                  <a:pt x="13817" y="7927"/>
                </a:lnTo>
                <a:cubicBezTo>
                  <a:pt x="14751" y="7885"/>
                  <a:pt x="14751" y="6505"/>
                  <a:pt x="13817" y="6442"/>
                </a:cubicBezTo>
                <a:lnTo>
                  <a:pt x="13074" y="6442"/>
                </a:lnTo>
                <a:lnTo>
                  <a:pt x="13074" y="4956"/>
                </a:lnTo>
                <a:lnTo>
                  <a:pt x="13817" y="4956"/>
                </a:lnTo>
                <a:cubicBezTo>
                  <a:pt x="14751" y="4893"/>
                  <a:pt x="14751" y="3513"/>
                  <a:pt x="13817" y="3471"/>
                </a:cubicBezTo>
                <a:lnTo>
                  <a:pt x="13074" y="3471"/>
                </a:lnTo>
                <a:lnTo>
                  <a:pt x="13074" y="2218"/>
                </a:lnTo>
                <a:cubicBezTo>
                  <a:pt x="13074" y="1815"/>
                  <a:pt x="12734" y="1476"/>
                  <a:pt x="12331" y="1476"/>
                </a:cubicBezTo>
                <a:lnTo>
                  <a:pt x="11100" y="1476"/>
                </a:lnTo>
                <a:lnTo>
                  <a:pt x="11100" y="733"/>
                </a:lnTo>
                <a:cubicBezTo>
                  <a:pt x="11100" y="245"/>
                  <a:pt x="10729" y="1"/>
                  <a:pt x="10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38"/>
          <p:cNvSpPr/>
          <p:nvPr/>
        </p:nvSpPr>
        <p:spPr>
          <a:xfrm>
            <a:off x="2956948" y="2462733"/>
            <a:ext cx="30202" cy="25761"/>
          </a:xfrm>
          <a:custGeom>
            <a:avLst/>
            <a:gdLst/>
            <a:ahLst/>
            <a:cxnLst/>
            <a:rect l="l" t="t" r="r" b="b"/>
            <a:pathLst>
              <a:path w="1741" h="1485" extrusionOk="0">
                <a:moveTo>
                  <a:pt x="977" y="1"/>
                </a:moveTo>
                <a:cubicBezTo>
                  <a:pt x="319" y="1"/>
                  <a:pt x="1" y="786"/>
                  <a:pt x="468" y="1253"/>
                </a:cubicBezTo>
                <a:cubicBezTo>
                  <a:pt x="621" y="1413"/>
                  <a:pt x="808" y="1484"/>
                  <a:pt x="991" y="1484"/>
                </a:cubicBezTo>
                <a:cubicBezTo>
                  <a:pt x="1367" y="1484"/>
                  <a:pt x="1727" y="1186"/>
                  <a:pt x="1741" y="744"/>
                </a:cubicBezTo>
                <a:cubicBezTo>
                  <a:pt x="1741" y="319"/>
                  <a:pt x="1401" y="1"/>
                  <a:pt x="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38"/>
          <p:cNvSpPr/>
          <p:nvPr/>
        </p:nvSpPr>
        <p:spPr>
          <a:xfrm>
            <a:off x="2753722" y="2255448"/>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12" y="3439"/>
                  <a:pt x="17043" y="3949"/>
                  <a:pt x="18104" y="4670"/>
                </a:cubicBezTo>
                <a:cubicBezTo>
                  <a:pt x="18232" y="4762"/>
                  <a:pt x="18381" y="4806"/>
                  <a:pt x="18528" y="4806"/>
                </a:cubicBezTo>
                <a:cubicBezTo>
                  <a:pt x="18722" y="4806"/>
                  <a:pt x="18914" y="4730"/>
                  <a:pt x="19059" y="4585"/>
                </a:cubicBezTo>
                <a:lnTo>
                  <a:pt x="19759" y="3906"/>
                </a:lnTo>
                <a:lnTo>
                  <a:pt x="21500" y="5647"/>
                </a:lnTo>
                <a:lnTo>
                  <a:pt x="20799" y="6347"/>
                </a:lnTo>
                <a:cubicBezTo>
                  <a:pt x="20545" y="6602"/>
                  <a:pt x="20523" y="6984"/>
                  <a:pt x="20714" y="7281"/>
                </a:cubicBezTo>
                <a:cubicBezTo>
                  <a:pt x="21436" y="8363"/>
                  <a:pt x="21945" y="9573"/>
                  <a:pt x="22200" y="10846"/>
                </a:cubicBezTo>
                <a:cubicBezTo>
                  <a:pt x="22264" y="11207"/>
                  <a:pt x="22561" y="11462"/>
                  <a:pt x="22922" y="11462"/>
                </a:cubicBezTo>
                <a:lnTo>
                  <a:pt x="23898" y="11462"/>
                </a:lnTo>
                <a:lnTo>
                  <a:pt x="23898" y="13924"/>
                </a:lnTo>
                <a:lnTo>
                  <a:pt x="22922" y="13924"/>
                </a:lnTo>
                <a:cubicBezTo>
                  <a:pt x="22561" y="13924"/>
                  <a:pt x="22264" y="14178"/>
                  <a:pt x="22200" y="14539"/>
                </a:cubicBezTo>
                <a:cubicBezTo>
                  <a:pt x="21945" y="15812"/>
                  <a:pt x="21436" y="17022"/>
                  <a:pt x="20714" y="18105"/>
                </a:cubicBezTo>
                <a:cubicBezTo>
                  <a:pt x="20502" y="18402"/>
                  <a:pt x="20545" y="18784"/>
                  <a:pt x="20799" y="19038"/>
                </a:cubicBezTo>
                <a:lnTo>
                  <a:pt x="21500" y="19739"/>
                </a:lnTo>
                <a:lnTo>
                  <a:pt x="19759" y="21479"/>
                </a:lnTo>
                <a:lnTo>
                  <a:pt x="19059" y="20800"/>
                </a:lnTo>
                <a:cubicBezTo>
                  <a:pt x="18910" y="20651"/>
                  <a:pt x="18711" y="20575"/>
                  <a:pt x="18512" y="20575"/>
                </a:cubicBezTo>
                <a:cubicBezTo>
                  <a:pt x="18370" y="20575"/>
                  <a:pt x="18228" y="20614"/>
                  <a:pt x="18104" y="20694"/>
                </a:cubicBezTo>
                <a:cubicBezTo>
                  <a:pt x="17043" y="21437"/>
                  <a:pt x="15812" y="21925"/>
                  <a:pt x="14538" y="22179"/>
                </a:cubicBezTo>
                <a:cubicBezTo>
                  <a:pt x="14199" y="22243"/>
                  <a:pt x="13944" y="22540"/>
                  <a:pt x="13944" y="22901"/>
                </a:cubicBezTo>
                <a:lnTo>
                  <a:pt x="13944" y="23898"/>
                </a:lnTo>
                <a:lnTo>
                  <a:pt x="11461" y="23898"/>
                </a:lnTo>
                <a:lnTo>
                  <a:pt x="11461" y="22922"/>
                </a:lnTo>
                <a:cubicBezTo>
                  <a:pt x="11461" y="22561"/>
                  <a:pt x="11206" y="22243"/>
                  <a:pt x="10867" y="22179"/>
                </a:cubicBezTo>
                <a:cubicBezTo>
                  <a:pt x="9593" y="21946"/>
                  <a:pt x="8362" y="21437"/>
                  <a:pt x="7301" y="20715"/>
                </a:cubicBezTo>
                <a:cubicBezTo>
                  <a:pt x="7173" y="20623"/>
                  <a:pt x="7025" y="20579"/>
                  <a:pt x="6877" y="20579"/>
                </a:cubicBezTo>
                <a:cubicBezTo>
                  <a:pt x="6683" y="20579"/>
                  <a:pt x="6491" y="20655"/>
                  <a:pt x="6346" y="20800"/>
                </a:cubicBezTo>
                <a:lnTo>
                  <a:pt x="5667" y="21500"/>
                </a:lnTo>
                <a:lnTo>
                  <a:pt x="3905" y="19739"/>
                </a:lnTo>
                <a:lnTo>
                  <a:pt x="4606" y="19038"/>
                </a:lnTo>
                <a:cubicBezTo>
                  <a:pt x="4861" y="18784"/>
                  <a:pt x="4882" y="18402"/>
                  <a:pt x="4691" y="18105"/>
                </a:cubicBezTo>
                <a:cubicBezTo>
                  <a:pt x="3969" y="17022"/>
                  <a:pt x="3460" y="15812"/>
                  <a:pt x="3205" y="14539"/>
                </a:cubicBezTo>
                <a:cubicBezTo>
                  <a:pt x="3141" y="14178"/>
                  <a:pt x="2844" y="13924"/>
                  <a:pt x="2484" y="13924"/>
                </a:cubicBezTo>
                <a:lnTo>
                  <a:pt x="1507" y="13924"/>
                </a:lnTo>
                <a:lnTo>
                  <a:pt x="1507" y="11462"/>
                </a:lnTo>
                <a:lnTo>
                  <a:pt x="2484" y="11462"/>
                </a:lnTo>
                <a:cubicBezTo>
                  <a:pt x="2844" y="11462"/>
                  <a:pt x="3141" y="11207"/>
                  <a:pt x="3205" y="10846"/>
                </a:cubicBezTo>
                <a:cubicBezTo>
                  <a:pt x="3460" y="9573"/>
                  <a:pt x="3969" y="8363"/>
                  <a:pt x="4691" y="7281"/>
                </a:cubicBezTo>
                <a:cubicBezTo>
                  <a:pt x="4882" y="6984"/>
                  <a:pt x="4861" y="6602"/>
                  <a:pt x="4606" y="6347"/>
                </a:cubicBezTo>
                <a:lnTo>
                  <a:pt x="3905" y="5647"/>
                </a:lnTo>
                <a:lnTo>
                  <a:pt x="5667" y="3906"/>
                </a:lnTo>
                <a:lnTo>
                  <a:pt x="6346" y="4585"/>
                </a:lnTo>
                <a:cubicBezTo>
                  <a:pt x="6491" y="4730"/>
                  <a:pt x="6683" y="4806"/>
                  <a:pt x="6877" y="4806"/>
                </a:cubicBezTo>
                <a:cubicBezTo>
                  <a:pt x="7025" y="4806"/>
                  <a:pt x="7173" y="4762"/>
                  <a:pt x="7301" y="4670"/>
                </a:cubicBezTo>
                <a:cubicBezTo>
                  <a:pt x="8362" y="3949"/>
                  <a:pt x="9593" y="3439"/>
                  <a:pt x="10867" y="3206"/>
                </a:cubicBezTo>
                <a:cubicBezTo>
                  <a:pt x="11206" y="3142"/>
                  <a:pt x="11461" y="2824"/>
                  <a:pt x="11461" y="2463"/>
                </a:cubicBezTo>
                <a:lnTo>
                  <a:pt x="11461" y="1487"/>
                </a:lnTo>
                <a:close/>
                <a:moveTo>
                  <a:pt x="14723" y="0"/>
                </a:moveTo>
                <a:cubicBezTo>
                  <a:pt x="14711" y="0"/>
                  <a:pt x="14699" y="1"/>
                  <a:pt x="14687" y="1"/>
                </a:cubicBezTo>
                <a:lnTo>
                  <a:pt x="10718" y="1"/>
                </a:lnTo>
                <a:cubicBezTo>
                  <a:pt x="10315" y="1"/>
                  <a:pt x="9975" y="320"/>
                  <a:pt x="9975" y="744"/>
                </a:cubicBezTo>
                <a:lnTo>
                  <a:pt x="9975" y="1869"/>
                </a:lnTo>
                <a:cubicBezTo>
                  <a:pt x="8914" y="2123"/>
                  <a:pt x="7917" y="2548"/>
                  <a:pt x="6983" y="3100"/>
                </a:cubicBezTo>
                <a:lnTo>
                  <a:pt x="6198" y="2314"/>
                </a:lnTo>
                <a:cubicBezTo>
                  <a:pt x="6049" y="2166"/>
                  <a:pt x="5853" y="2092"/>
                  <a:pt x="5659" y="2092"/>
                </a:cubicBezTo>
                <a:cubicBezTo>
                  <a:pt x="5465" y="2092"/>
                  <a:pt x="5274" y="2166"/>
                  <a:pt x="5136" y="2314"/>
                </a:cubicBezTo>
                <a:lnTo>
                  <a:pt x="2314" y="5116"/>
                </a:lnTo>
                <a:cubicBezTo>
                  <a:pt x="2017" y="5392"/>
                  <a:pt x="2017" y="5880"/>
                  <a:pt x="2314" y="6177"/>
                </a:cubicBezTo>
                <a:lnTo>
                  <a:pt x="3120" y="6962"/>
                </a:lnTo>
                <a:cubicBezTo>
                  <a:pt x="2568" y="7896"/>
                  <a:pt x="2144" y="8915"/>
                  <a:pt x="1868" y="9955"/>
                </a:cubicBezTo>
                <a:lnTo>
                  <a:pt x="743" y="9955"/>
                </a:lnTo>
                <a:cubicBezTo>
                  <a:pt x="340" y="9976"/>
                  <a:pt x="0" y="10294"/>
                  <a:pt x="22" y="10719"/>
                </a:cubicBezTo>
                <a:lnTo>
                  <a:pt x="22" y="14666"/>
                </a:lnTo>
                <a:cubicBezTo>
                  <a:pt x="22" y="15091"/>
                  <a:pt x="340" y="15409"/>
                  <a:pt x="764" y="15409"/>
                </a:cubicBezTo>
                <a:lnTo>
                  <a:pt x="1889" y="15409"/>
                </a:lnTo>
                <a:cubicBezTo>
                  <a:pt x="2144" y="16470"/>
                  <a:pt x="2568" y="17468"/>
                  <a:pt x="3120" y="18402"/>
                </a:cubicBezTo>
                <a:lnTo>
                  <a:pt x="2335" y="19208"/>
                </a:lnTo>
                <a:cubicBezTo>
                  <a:pt x="2038" y="19484"/>
                  <a:pt x="2038" y="19972"/>
                  <a:pt x="2335" y="20269"/>
                </a:cubicBezTo>
                <a:lnTo>
                  <a:pt x="5136" y="23071"/>
                </a:lnTo>
                <a:cubicBezTo>
                  <a:pt x="5285" y="23219"/>
                  <a:pt x="5476" y="23294"/>
                  <a:pt x="5667" y="23294"/>
                </a:cubicBezTo>
                <a:cubicBezTo>
                  <a:pt x="5858" y="23294"/>
                  <a:pt x="6049" y="23219"/>
                  <a:pt x="6198" y="23071"/>
                </a:cubicBezTo>
                <a:lnTo>
                  <a:pt x="7004" y="22264"/>
                </a:lnTo>
                <a:cubicBezTo>
                  <a:pt x="7917" y="22816"/>
                  <a:pt x="8935" y="23241"/>
                  <a:pt x="9997" y="23516"/>
                </a:cubicBezTo>
                <a:lnTo>
                  <a:pt x="9997" y="24641"/>
                </a:lnTo>
                <a:cubicBezTo>
                  <a:pt x="9997" y="25045"/>
                  <a:pt x="10315" y="25384"/>
                  <a:pt x="10739" y="25384"/>
                </a:cubicBezTo>
                <a:lnTo>
                  <a:pt x="14687" y="25384"/>
                </a:lnTo>
                <a:cubicBezTo>
                  <a:pt x="15111" y="25384"/>
                  <a:pt x="15451" y="25045"/>
                  <a:pt x="15451" y="24641"/>
                </a:cubicBezTo>
                <a:lnTo>
                  <a:pt x="15451" y="23516"/>
                </a:lnTo>
                <a:cubicBezTo>
                  <a:pt x="16491" y="23241"/>
                  <a:pt x="17510" y="22816"/>
                  <a:pt x="18443" y="22264"/>
                </a:cubicBezTo>
                <a:lnTo>
                  <a:pt x="19229" y="23071"/>
                </a:lnTo>
                <a:cubicBezTo>
                  <a:pt x="19377" y="23209"/>
                  <a:pt x="19568" y="23278"/>
                  <a:pt x="19759" y="23278"/>
                </a:cubicBezTo>
                <a:cubicBezTo>
                  <a:pt x="19950" y="23278"/>
                  <a:pt x="20141" y="23209"/>
                  <a:pt x="20290" y="23071"/>
                </a:cubicBezTo>
                <a:lnTo>
                  <a:pt x="23070" y="20269"/>
                </a:lnTo>
                <a:cubicBezTo>
                  <a:pt x="23367" y="19972"/>
                  <a:pt x="23367" y="19484"/>
                  <a:pt x="23070" y="19208"/>
                </a:cubicBezTo>
                <a:lnTo>
                  <a:pt x="22285" y="18402"/>
                </a:lnTo>
                <a:cubicBezTo>
                  <a:pt x="22837" y="17468"/>
                  <a:pt x="23261" y="16470"/>
                  <a:pt x="23516" y="15409"/>
                </a:cubicBezTo>
                <a:lnTo>
                  <a:pt x="24662" y="15409"/>
                </a:lnTo>
                <a:cubicBezTo>
                  <a:pt x="25065" y="15409"/>
                  <a:pt x="25383" y="15070"/>
                  <a:pt x="25405" y="14666"/>
                </a:cubicBezTo>
                <a:lnTo>
                  <a:pt x="25405" y="10719"/>
                </a:lnTo>
                <a:cubicBezTo>
                  <a:pt x="25383" y="10294"/>
                  <a:pt x="25065" y="9976"/>
                  <a:pt x="24662" y="9976"/>
                </a:cubicBezTo>
                <a:lnTo>
                  <a:pt x="24641" y="9955"/>
                </a:lnTo>
                <a:lnTo>
                  <a:pt x="23516" y="9955"/>
                </a:lnTo>
                <a:cubicBezTo>
                  <a:pt x="23261"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7" y="2314"/>
                </a:cubicBezTo>
                <a:lnTo>
                  <a:pt x="18422" y="3100"/>
                </a:lnTo>
                <a:cubicBezTo>
                  <a:pt x="17488" y="2548"/>
                  <a:pt x="16470" y="2123"/>
                  <a:pt x="15430" y="1869"/>
                </a:cubicBezTo>
                <a:lnTo>
                  <a:pt x="15430" y="744"/>
                </a:lnTo>
                <a:cubicBezTo>
                  <a:pt x="15430" y="332"/>
                  <a:pt x="15110" y="0"/>
                  <a:pt x="14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38"/>
          <p:cNvSpPr/>
          <p:nvPr/>
        </p:nvSpPr>
        <p:spPr>
          <a:xfrm>
            <a:off x="2754087" y="1719774"/>
            <a:ext cx="439985" cy="404266"/>
          </a:xfrm>
          <a:custGeom>
            <a:avLst/>
            <a:gdLst/>
            <a:ahLst/>
            <a:cxnLst/>
            <a:rect l="l" t="t" r="r" b="b"/>
            <a:pathLst>
              <a:path w="25363" h="23304" extrusionOk="0">
                <a:moveTo>
                  <a:pt x="22646" y="1486"/>
                </a:moveTo>
                <a:cubicBezTo>
                  <a:pt x="23325" y="1486"/>
                  <a:pt x="23877" y="2038"/>
                  <a:pt x="23877" y="2738"/>
                </a:cubicBezTo>
                <a:lnTo>
                  <a:pt x="23877" y="20566"/>
                </a:lnTo>
                <a:cubicBezTo>
                  <a:pt x="23877" y="21245"/>
                  <a:pt x="23325" y="21818"/>
                  <a:pt x="22646" y="21818"/>
                </a:cubicBezTo>
                <a:lnTo>
                  <a:pt x="2717" y="21818"/>
                </a:lnTo>
                <a:cubicBezTo>
                  <a:pt x="2038" y="21818"/>
                  <a:pt x="1486" y="21245"/>
                  <a:pt x="1486" y="20566"/>
                </a:cubicBezTo>
                <a:lnTo>
                  <a:pt x="1486" y="2738"/>
                </a:lnTo>
                <a:cubicBezTo>
                  <a:pt x="1486" y="2038"/>
                  <a:pt x="2038" y="1486"/>
                  <a:pt x="2717" y="1486"/>
                </a:cubicBezTo>
                <a:close/>
                <a:moveTo>
                  <a:pt x="2717" y="0"/>
                </a:moveTo>
                <a:cubicBezTo>
                  <a:pt x="1210" y="0"/>
                  <a:pt x="1" y="1231"/>
                  <a:pt x="1" y="2738"/>
                </a:cubicBezTo>
                <a:lnTo>
                  <a:pt x="1" y="20566"/>
                </a:lnTo>
                <a:cubicBezTo>
                  <a:pt x="1" y="22073"/>
                  <a:pt x="1210" y="23303"/>
                  <a:pt x="2717" y="23303"/>
                </a:cubicBezTo>
                <a:lnTo>
                  <a:pt x="22646" y="23303"/>
                </a:lnTo>
                <a:cubicBezTo>
                  <a:pt x="24153" y="23303"/>
                  <a:pt x="25362" y="22073"/>
                  <a:pt x="25362" y="20566"/>
                </a:cubicBezTo>
                <a:lnTo>
                  <a:pt x="25362" y="2738"/>
                </a:lnTo>
                <a:cubicBezTo>
                  <a:pt x="25362" y="1231"/>
                  <a:pt x="24153" y="0"/>
                  <a:pt x="2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38"/>
          <p:cNvSpPr/>
          <p:nvPr/>
        </p:nvSpPr>
        <p:spPr>
          <a:xfrm>
            <a:off x="2987879"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0" y="998"/>
                  <a:pt x="0" y="2229"/>
                </a:cubicBezTo>
                <a:lnTo>
                  <a:pt x="0" y="15133"/>
                </a:lnTo>
                <a:cubicBezTo>
                  <a:pt x="0" y="16364"/>
                  <a:pt x="998" y="17361"/>
                  <a:pt x="2229" y="17361"/>
                </a:cubicBezTo>
                <a:lnTo>
                  <a:pt x="6686" y="17361"/>
                </a:lnTo>
                <a:cubicBezTo>
                  <a:pt x="7917" y="17361"/>
                  <a:pt x="8914" y="16364"/>
                  <a:pt x="8914" y="15133"/>
                </a:cubicBezTo>
                <a:lnTo>
                  <a:pt x="8914" y="2229"/>
                </a:lnTo>
                <a:cubicBezTo>
                  <a:pt x="8914"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38"/>
          <p:cNvSpPr/>
          <p:nvPr/>
        </p:nvSpPr>
        <p:spPr>
          <a:xfrm>
            <a:off x="3052307" y="1823599"/>
            <a:ext cx="25796" cy="51192"/>
          </a:xfrm>
          <a:custGeom>
            <a:avLst/>
            <a:gdLst/>
            <a:ahLst/>
            <a:cxnLst/>
            <a:rect l="l" t="t" r="r" b="b"/>
            <a:pathLst>
              <a:path w="1487" h="2951" extrusionOk="0">
                <a:moveTo>
                  <a:pt x="743" y="0"/>
                </a:moveTo>
                <a:cubicBezTo>
                  <a:pt x="388" y="0"/>
                  <a:pt x="32" y="234"/>
                  <a:pt x="0" y="701"/>
                </a:cubicBezTo>
                <a:lnTo>
                  <a:pt x="0" y="2186"/>
                </a:lnTo>
                <a:cubicBezTo>
                  <a:pt x="0" y="2611"/>
                  <a:pt x="340" y="2950"/>
                  <a:pt x="743" y="2950"/>
                </a:cubicBezTo>
                <a:cubicBezTo>
                  <a:pt x="1147" y="2929"/>
                  <a:pt x="1486" y="2611"/>
                  <a:pt x="1486" y="2186"/>
                </a:cubicBezTo>
                <a:lnTo>
                  <a:pt x="1486" y="701"/>
                </a:lnTo>
                <a:cubicBezTo>
                  <a:pt x="1454" y="234"/>
                  <a:pt x="1099" y="0"/>
                  <a:pt x="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38"/>
          <p:cNvSpPr/>
          <p:nvPr/>
        </p:nvSpPr>
        <p:spPr>
          <a:xfrm>
            <a:off x="3026529" y="1909018"/>
            <a:ext cx="77699" cy="25778"/>
          </a:xfrm>
          <a:custGeom>
            <a:avLst/>
            <a:gdLst/>
            <a:ahLst/>
            <a:cxnLst/>
            <a:rect l="l" t="t" r="r" b="b"/>
            <a:pathLst>
              <a:path w="4479" h="1486" extrusionOk="0">
                <a:moveTo>
                  <a:pt x="998" y="0"/>
                </a:moveTo>
                <a:cubicBezTo>
                  <a:pt x="1" y="0"/>
                  <a:pt x="1" y="1486"/>
                  <a:pt x="998" y="1486"/>
                </a:cubicBezTo>
                <a:lnTo>
                  <a:pt x="3481" y="1486"/>
                </a:lnTo>
                <a:cubicBezTo>
                  <a:pt x="4479" y="1486"/>
                  <a:pt x="4479" y="0"/>
                  <a:pt x="3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38"/>
          <p:cNvSpPr/>
          <p:nvPr/>
        </p:nvSpPr>
        <p:spPr>
          <a:xfrm>
            <a:off x="3051752" y="1969023"/>
            <a:ext cx="26889" cy="52476"/>
          </a:xfrm>
          <a:custGeom>
            <a:avLst/>
            <a:gdLst/>
            <a:ahLst/>
            <a:cxnLst/>
            <a:rect l="l" t="t" r="r" b="b"/>
            <a:pathLst>
              <a:path w="1550" h="3025" extrusionOk="0">
                <a:moveTo>
                  <a:pt x="775" y="0"/>
                </a:moveTo>
                <a:cubicBezTo>
                  <a:pt x="372" y="0"/>
                  <a:pt x="32" y="340"/>
                  <a:pt x="32" y="743"/>
                </a:cubicBezTo>
                <a:lnTo>
                  <a:pt x="32" y="2229"/>
                </a:lnTo>
                <a:cubicBezTo>
                  <a:pt x="1" y="2760"/>
                  <a:pt x="388" y="3025"/>
                  <a:pt x="775" y="3025"/>
                </a:cubicBezTo>
                <a:cubicBezTo>
                  <a:pt x="1163" y="3025"/>
                  <a:pt x="1550" y="2760"/>
                  <a:pt x="1518" y="2229"/>
                </a:cubicBezTo>
                <a:lnTo>
                  <a:pt x="1518" y="743"/>
                </a:lnTo>
                <a:cubicBezTo>
                  <a:pt x="1518" y="340"/>
                  <a:pt x="1179" y="0"/>
                  <a:pt x="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38"/>
          <p:cNvSpPr/>
          <p:nvPr/>
        </p:nvSpPr>
        <p:spPr>
          <a:xfrm>
            <a:off x="2805626"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1" y="998"/>
                  <a:pt x="1" y="2229"/>
                </a:cubicBezTo>
                <a:lnTo>
                  <a:pt x="1" y="15133"/>
                </a:lnTo>
                <a:cubicBezTo>
                  <a:pt x="1" y="16364"/>
                  <a:pt x="998" y="17340"/>
                  <a:pt x="2229" y="17361"/>
                </a:cubicBezTo>
                <a:lnTo>
                  <a:pt x="6686" y="17361"/>
                </a:lnTo>
                <a:cubicBezTo>
                  <a:pt x="7917" y="17340"/>
                  <a:pt x="8915" y="16343"/>
                  <a:pt x="8915" y="15133"/>
                </a:cubicBezTo>
                <a:lnTo>
                  <a:pt x="8915" y="2229"/>
                </a:lnTo>
                <a:cubicBezTo>
                  <a:pt x="8915"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38"/>
          <p:cNvSpPr/>
          <p:nvPr/>
        </p:nvSpPr>
        <p:spPr>
          <a:xfrm>
            <a:off x="2869690" y="1823044"/>
            <a:ext cx="26160" cy="51748"/>
          </a:xfrm>
          <a:custGeom>
            <a:avLst/>
            <a:gdLst/>
            <a:ahLst/>
            <a:cxnLst/>
            <a:rect l="l" t="t" r="r" b="b"/>
            <a:pathLst>
              <a:path w="1508" h="2983" extrusionOk="0">
                <a:moveTo>
                  <a:pt x="765" y="0"/>
                </a:moveTo>
                <a:cubicBezTo>
                  <a:pt x="393" y="0"/>
                  <a:pt x="22" y="245"/>
                  <a:pt x="22" y="733"/>
                </a:cubicBezTo>
                <a:lnTo>
                  <a:pt x="22" y="2218"/>
                </a:lnTo>
                <a:cubicBezTo>
                  <a:pt x="1" y="2643"/>
                  <a:pt x="340" y="2982"/>
                  <a:pt x="765" y="2982"/>
                </a:cubicBezTo>
                <a:cubicBezTo>
                  <a:pt x="1168" y="2982"/>
                  <a:pt x="1508" y="2643"/>
                  <a:pt x="1508" y="2218"/>
                </a:cubicBezTo>
                <a:lnTo>
                  <a:pt x="1508" y="733"/>
                </a:lnTo>
                <a:cubicBezTo>
                  <a:pt x="1508" y="245"/>
                  <a:pt x="113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38"/>
          <p:cNvSpPr/>
          <p:nvPr/>
        </p:nvSpPr>
        <p:spPr>
          <a:xfrm>
            <a:off x="2844294" y="1909018"/>
            <a:ext cx="77335" cy="25778"/>
          </a:xfrm>
          <a:custGeom>
            <a:avLst/>
            <a:gdLst/>
            <a:ahLst/>
            <a:cxnLst/>
            <a:rect l="l" t="t" r="r" b="b"/>
            <a:pathLst>
              <a:path w="4458" h="1486" extrusionOk="0">
                <a:moveTo>
                  <a:pt x="998" y="0"/>
                </a:moveTo>
                <a:cubicBezTo>
                  <a:pt x="0" y="0"/>
                  <a:pt x="0" y="1486"/>
                  <a:pt x="998" y="1486"/>
                </a:cubicBezTo>
                <a:lnTo>
                  <a:pt x="3460" y="1486"/>
                </a:lnTo>
                <a:cubicBezTo>
                  <a:pt x="4457" y="1486"/>
                  <a:pt x="4457" y="0"/>
                  <a:pt x="3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38"/>
          <p:cNvSpPr/>
          <p:nvPr/>
        </p:nvSpPr>
        <p:spPr>
          <a:xfrm>
            <a:off x="2869881" y="1969023"/>
            <a:ext cx="25969" cy="51661"/>
          </a:xfrm>
          <a:custGeom>
            <a:avLst/>
            <a:gdLst/>
            <a:ahLst/>
            <a:cxnLst/>
            <a:rect l="l" t="t" r="r" b="b"/>
            <a:pathLst>
              <a:path w="1497" h="2978" extrusionOk="0">
                <a:moveTo>
                  <a:pt x="754" y="0"/>
                </a:moveTo>
                <a:cubicBezTo>
                  <a:pt x="329" y="0"/>
                  <a:pt x="11" y="340"/>
                  <a:pt x="11" y="743"/>
                </a:cubicBezTo>
                <a:lnTo>
                  <a:pt x="11" y="2229"/>
                </a:lnTo>
                <a:cubicBezTo>
                  <a:pt x="0" y="2728"/>
                  <a:pt x="366" y="2977"/>
                  <a:pt x="738" y="2977"/>
                </a:cubicBezTo>
                <a:cubicBezTo>
                  <a:pt x="1109" y="2977"/>
                  <a:pt x="1486" y="2728"/>
                  <a:pt x="1497" y="2229"/>
                </a:cubicBezTo>
                <a:lnTo>
                  <a:pt x="1497" y="743"/>
                </a:lnTo>
                <a:cubicBezTo>
                  <a:pt x="1497" y="340"/>
                  <a:pt x="115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38"/>
          <p:cNvSpPr/>
          <p:nvPr/>
        </p:nvSpPr>
        <p:spPr>
          <a:xfrm>
            <a:off x="2753722" y="1120401"/>
            <a:ext cx="440349" cy="440332"/>
          </a:xfrm>
          <a:custGeom>
            <a:avLst/>
            <a:gdLst/>
            <a:ahLst/>
            <a:cxnLst/>
            <a:rect l="l" t="t" r="r" b="b"/>
            <a:pathLst>
              <a:path w="25384" h="25383" extrusionOk="0">
                <a:moveTo>
                  <a:pt x="12267" y="1486"/>
                </a:moveTo>
                <a:lnTo>
                  <a:pt x="13244" y="2971"/>
                </a:lnTo>
                <a:lnTo>
                  <a:pt x="11058" y="2971"/>
                </a:lnTo>
                <a:lnTo>
                  <a:pt x="10081" y="1486"/>
                </a:lnTo>
                <a:close/>
                <a:moveTo>
                  <a:pt x="8299" y="1486"/>
                </a:moveTo>
                <a:lnTo>
                  <a:pt x="10060" y="4139"/>
                </a:lnTo>
                <a:cubicBezTo>
                  <a:pt x="10188" y="4351"/>
                  <a:pt x="10421" y="4478"/>
                  <a:pt x="10676" y="4478"/>
                </a:cubicBezTo>
                <a:lnTo>
                  <a:pt x="23898" y="4478"/>
                </a:lnTo>
                <a:lnTo>
                  <a:pt x="23898" y="5942"/>
                </a:lnTo>
                <a:lnTo>
                  <a:pt x="1507" y="5942"/>
                </a:lnTo>
                <a:lnTo>
                  <a:pt x="1507" y="1486"/>
                </a:lnTo>
                <a:close/>
                <a:moveTo>
                  <a:pt x="23898" y="7428"/>
                </a:moveTo>
                <a:lnTo>
                  <a:pt x="23898" y="23897"/>
                </a:lnTo>
                <a:lnTo>
                  <a:pt x="1507" y="23897"/>
                </a:lnTo>
                <a:lnTo>
                  <a:pt x="1507" y="7428"/>
                </a:lnTo>
                <a:close/>
                <a:moveTo>
                  <a:pt x="764" y="0"/>
                </a:moveTo>
                <a:cubicBezTo>
                  <a:pt x="340" y="0"/>
                  <a:pt x="0" y="340"/>
                  <a:pt x="22" y="743"/>
                </a:cubicBezTo>
                <a:lnTo>
                  <a:pt x="22" y="24640"/>
                </a:lnTo>
                <a:cubicBezTo>
                  <a:pt x="0" y="25043"/>
                  <a:pt x="340" y="25383"/>
                  <a:pt x="764" y="25383"/>
                </a:cubicBezTo>
                <a:lnTo>
                  <a:pt x="24641" y="25383"/>
                </a:lnTo>
                <a:cubicBezTo>
                  <a:pt x="25065" y="25383"/>
                  <a:pt x="25383" y="25043"/>
                  <a:pt x="25383" y="24640"/>
                </a:cubicBezTo>
                <a:lnTo>
                  <a:pt x="25383" y="3714"/>
                </a:lnTo>
                <a:cubicBezTo>
                  <a:pt x="25383" y="3311"/>
                  <a:pt x="25065" y="2971"/>
                  <a:pt x="24641" y="2971"/>
                </a:cubicBezTo>
                <a:lnTo>
                  <a:pt x="15026" y="2971"/>
                </a:lnTo>
                <a:lnTo>
                  <a:pt x="13286" y="340"/>
                </a:lnTo>
                <a:cubicBezTo>
                  <a:pt x="13138" y="127"/>
                  <a:pt x="12904" y="0"/>
                  <a:pt x="126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38"/>
          <p:cNvSpPr/>
          <p:nvPr/>
        </p:nvSpPr>
        <p:spPr>
          <a:xfrm>
            <a:off x="2926764" y="1344617"/>
            <a:ext cx="110469" cy="94631"/>
          </a:xfrm>
          <a:custGeom>
            <a:avLst/>
            <a:gdLst/>
            <a:ahLst/>
            <a:cxnLst/>
            <a:rect l="l" t="t" r="r" b="b"/>
            <a:pathLst>
              <a:path w="6368" h="5455" extrusionOk="0">
                <a:moveTo>
                  <a:pt x="2717" y="1486"/>
                </a:moveTo>
                <a:lnTo>
                  <a:pt x="2738" y="1507"/>
                </a:lnTo>
                <a:cubicBezTo>
                  <a:pt x="3842" y="1507"/>
                  <a:pt x="4394" y="2844"/>
                  <a:pt x="3608" y="3608"/>
                </a:cubicBezTo>
                <a:cubicBezTo>
                  <a:pt x="3353" y="3863"/>
                  <a:pt x="3040" y="3977"/>
                  <a:pt x="2734" y="3977"/>
                </a:cubicBezTo>
                <a:cubicBezTo>
                  <a:pt x="2096" y="3977"/>
                  <a:pt x="1486" y="3483"/>
                  <a:pt x="1486" y="2738"/>
                </a:cubicBezTo>
                <a:cubicBezTo>
                  <a:pt x="1486" y="2037"/>
                  <a:pt x="2038" y="1486"/>
                  <a:pt x="2717" y="1486"/>
                </a:cubicBezTo>
                <a:close/>
                <a:moveTo>
                  <a:pt x="2754" y="0"/>
                </a:moveTo>
                <a:cubicBezTo>
                  <a:pt x="1349" y="0"/>
                  <a:pt x="0" y="1088"/>
                  <a:pt x="0" y="2738"/>
                </a:cubicBezTo>
                <a:cubicBezTo>
                  <a:pt x="0" y="4223"/>
                  <a:pt x="1231" y="5454"/>
                  <a:pt x="2738" y="5454"/>
                </a:cubicBezTo>
                <a:cubicBezTo>
                  <a:pt x="5158" y="5454"/>
                  <a:pt x="6367" y="2525"/>
                  <a:pt x="4669" y="806"/>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38"/>
          <p:cNvSpPr/>
          <p:nvPr/>
        </p:nvSpPr>
        <p:spPr>
          <a:xfrm>
            <a:off x="2857183" y="1276129"/>
            <a:ext cx="233792" cy="231971"/>
          </a:xfrm>
          <a:custGeom>
            <a:avLst/>
            <a:gdLst/>
            <a:ahLst/>
            <a:cxnLst/>
            <a:rect l="l" t="t" r="r" b="b"/>
            <a:pathLst>
              <a:path w="13477" h="13372" extrusionOk="0">
                <a:moveTo>
                  <a:pt x="7513" y="1486"/>
                </a:moveTo>
                <a:lnTo>
                  <a:pt x="7513" y="1953"/>
                </a:lnTo>
                <a:cubicBezTo>
                  <a:pt x="7513" y="2293"/>
                  <a:pt x="7725" y="2568"/>
                  <a:pt x="8044" y="2675"/>
                </a:cubicBezTo>
                <a:cubicBezTo>
                  <a:pt x="8617" y="2844"/>
                  <a:pt x="9169" y="3163"/>
                  <a:pt x="9614" y="3587"/>
                </a:cubicBezTo>
                <a:cubicBezTo>
                  <a:pt x="9750" y="3711"/>
                  <a:pt x="9929" y="3777"/>
                  <a:pt x="10110" y="3777"/>
                </a:cubicBezTo>
                <a:cubicBezTo>
                  <a:pt x="10239" y="3777"/>
                  <a:pt x="10369" y="3743"/>
                  <a:pt x="10484" y="3672"/>
                </a:cubicBezTo>
                <a:lnTo>
                  <a:pt x="10909" y="3439"/>
                </a:lnTo>
                <a:lnTo>
                  <a:pt x="11652" y="4733"/>
                </a:lnTo>
                <a:lnTo>
                  <a:pt x="11227" y="4967"/>
                </a:lnTo>
                <a:cubicBezTo>
                  <a:pt x="10951" y="5136"/>
                  <a:pt x="10803" y="5455"/>
                  <a:pt x="10888" y="5773"/>
                </a:cubicBezTo>
                <a:cubicBezTo>
                  <a:pt x="11015" y="6367"/>
                  <a:pt x="11015" y="6983"/>
                  <a:pt x="10888" y="7598"/>
                </a:cubicBezTo>
                <a:cubicBezTo>
                  <a:pt x="10803" y="7895"/>
                  <a:pt x="10951" y="8235"/>
                  <a:pt x="11227" y="8384"/>
                </a:cubicBezTo>
                <a:lnTo>
                  <a:pt x="11652" y="8617"/>
                </a:lnTo>
                <a:lnTo>
                  <a:pt x="10909" y="9912"/>
                </a:lnTo>
                <a:lnTo>
                  <a:pt x="10484" y="9678"/>
                </a:lnTo>
                <a:cubicBezTo>
                  <a:pt x="10369" y="9607"/>
                  <a:pt x="10239" y="9573"/>
                  <a:pt x="10110" y="9573"/>
                </a:cubicBezTo>
                <a:cubicBezTo>
                  <a:pt x="9929" y="9573"/>
                  <a:pt x="9750" y="9639"/>
                  <a:pt x="9614" y="9763"/>
                </a:cubicBezTo>
                <a:cubicBezTo>
                  <a:pt x="9169" y="10188"/>
                  <a:pt x="8617" y="10506"/>
                  <a:pt x="8044" y="10697"/>
                </a:cubicBezTo>
                <a:cubicBezTo>
                  <a:pt x="7725" y="10782"/>
                  <a:pt x="7513" y="11058"/>
                  <a:pt x="7513" y="11397"/>
                </a:cubicBezTo>
                <a:lnTo>
                  <a:pt x="7513" y="11864"/>
                </a:lnTo>
                <a:lnTo>
                  <a:pt x="5985" y="11864"/>
                </a:lnTo>
                <a:lnTo>
                  <a:pt x="5985" y="11419"/>
                </a:lnTo>
                <a:cubicBezTo>
                  <a:pt x="5985" y="11079"/>
                  <a:pt x="5773" y="10803"/>
                  <a:pt x="5455" y="10697"/>
                </a:cubicBezTo>
                <a:cubicBezTo>
                  <a:pt x="4860" y="10527"/>
                  <a:pt x="4308" y="10209"/>
                  <a:pt x="3863" y="9784"/>
                </a:cubicBezTo>
                <a:cubicBezTo>
                  <a:pt x="3727" y="9661"/>
                  <a:pt x="3548" y="9595"/>
                  <a:pt x="3367" y="9595"/>
                </a:cubicBezTo>
                <a:cubicBezTo>
                  <a:pt x="3238" y="9595"/>
                  <a:pt x="3108" y="9629"/>
                  <a:pt x="2993" y="9699"/>
                </a:cubicBezTo>
                <a:lnTo>
                  <a:pt x="2568" y="9933"/>
                </a:lnTo>
                <a:lnTo>
                  <a:pt x="1825" y="8638"/>
                </a:lnTo>
                <a:lnTo>
                  <a:pt x="2250" y="8405"/>
                </a:lnTo>
                <a:cubicBezTo>
                  <a:pt x="2526" y="8235"/>
                  <a:pt x="2653" y="7917"/>
                  <a:pt x="2589" y="7620"/>
                </a:cubicBezTo>
                <a:lnTo>
                  <a:pt x="2632" y="7598"/>
                </a:lnTo>
                <a:cubicBezTo>
                  <a:pt x="2483" y="7004"/>
                  <a:pt x="2483" y="6367"/>
                  <a:pt x="2632" y="5773"/>
                </a:cubicBezTo>
                <a:cubicBezTo>
                  <a:pt x="2695" y="5455"/>
                  <a:pt x="2547" y="5136"/>
                  <a:pt x="2271" y="4967"/>
                </a:cubicBezTo>
                <a:lnTo>
                  <a:pt x="1868" y="4733"/>
                </a:lnTo>
                <a:lnTo>
                  <a:pt x="2611" y="3439"/>
                </a:lnTo>
                <a:lnTo>
                  <a:pt x="3014" y="3693"/>
                </a:lnTo>
                <a:cubicBezTo>
                  <a:pt x="3137" y="3755"/>
                  <a:pt x="3268" y="3787"/>
                  <a:pt x="3397" y="3787"/>
                </a:cubicBezTo>
                <a:cubicBezTo>
                  <a:pt x="3579" y="3787"/>
                  <a:pt x="3756" y="3724"/>
                  <a:pt x="3905" y="3587"/>
                </a:cubicBezTo>
                <a:cubicBezTo>
                  <a:pt x="4351" y="3163"/>
                  <a:pt x="4903" y="2866"/>
                  <a:pt x="5497" y="2675"/>
                </a:cubicBezTo>
                <a:cubicBezTo>
                  <a:pt x="5794" y="2590"/>
                  <a:pt x="6006" y="2293"/>
                  <a:pt x="6028" y="1974"/>
                </a:cubicBezTo>
                <a:lnTo>
                  <a:pt x="6028" y="1486"/>
                </a:lnTo>
                <a:close/>
                <a:moveTo>
                  <a:pt x="5263" y="0"/>
                </a:moveTo>
                <a:cubicBezTo>
                  <a:pt x="4839" y="0"/>
                  <a:pt x="4499" y="319"/>
                  <a:pt x="4499" y="743"/>
                </a:cubicBezTo>
                <a:lnTo>
                  <a:pt x="4499" y="1444"/>
                </a:lnTo>
                <a:cubicBezTo>
                  <a:pt x="4075" y="1613"/>
                  <a:pt x="3693" y="1847"/>
                  <a:pt x="3311" y="2144"/>
                </a:cubicBezTo>
                <a:lnTo>
                  <a:pt x="2695" y="1783"/>
                </a:lnTo>
                <a:cubicBezTo>
                  <a:pt x="2582" y="1712"/>
                  <a:pt x="2455" y="1679"/>
                  <a:pt x="2328" y="1679"/>
                </a:cubicBezTo>
                <a:cubicBezTo>
                  <a:pt x="2075" y="1679"/>
                  <a:pt x="1825" y="1811"/>
                  <a:pt x="1698" y="2038"/>
                </a:cubicBezTo>
                <a:lnTo>
                  <a:pt x="212" y="4627"/>
                </a:lnTo>
                <a:cubicBezTo>
                  <a:pt x="0" y="4967"/>
                  <a:pt x="106" y="5434"/>
                  <a:pt x="467" y="5646"/>
                </a:cubicBezTo>
                <a:lnTo>
                  <a:pt x="1083" y="5985"/>
                </a:lnTo>
                <a:cubicBezTo>
                  <a:pt x="1019" y="6452"/>
                  <a:pt x="1019" y="6919"/>
                  <a:pt x="1083" y="7365"/>
                </a:cubicBezTo>
                <a:lnTo>
                  <a:pt x="467" y="7747"/>
                </a:lnTo>
                <a:cubicBezTo>
                  <a:pt x="127" y="7938"/>
                  <a:pt x="0" y="8405"/>
                  <a:pt x="212" y="8744"/>
                </a:cubicBezTo>
                <a:lnTo>
                  <a:pt x="1698" y="11312"/>
                </a:lnTo>
                <a:cubicBezTo>
                  <a:pt x="1826" y="11554"/>
                  <a:pt x="2078" y="11682"/>
                  <a:pt x="2333" y="11682"/>
                </a:cubicBezTo>
                <a:cubicBezTo>
                  <a:pt x="2458" y="11682"/>
                  <a:pt x="2584" y="11651"/>
                  <a:pt x="2695" y="11588"/>
                </a:cubicBezTo>
                <a:lnTo>
                  <a:pt x="3311" y="11227"/>
                </a:lnTo>
                <a:cubicBezTo>
                  <a:pt x="3693" y="11503"/>
                  <a:pt x="4075" y="11737"/>
                  <a:pt x="4499" y="11928"/>
                </a:cubicBezTo>
                <a:lnTo>
                  <a:pt x="4499" y="12628"/>
                </a:lnTo>
                <a:cubicBezTo>
                  <a:pt x="4499" y="13031"/>
                  <a:pt x="4839" y="13371"/>
                  <a:pt x="5263" y="13371"/>
                </a:cubicBezTo>
                <a:lnTo>
                  <a:pt x="8235" y="13371"/>
                </a:lnTo>
                <a:cubicBezTo>
                  <a:pt x="8638" y="13371"/>
                  <a:pt x="8978" y="13031"/>
                  <a:pt x="8978" y="12628"/>
                </a:cubicBezTo>
                <a:lnTo>
                  <a:pt x="8978" y="11928"/>
                </a:lnTo>
                <a:cubicBezTo>
                  <a:pt x="9402" y="11758"/>
                  <a:pt x="9805" y="11525"/>
                  <a:pt x="10166" y="11227"/>
                </a:cubicBezTo>
                <a:lnTo>
                  <a:pt x="10782" y="11588"/>
                </a:lnTo>
                <a:cubicBezTo>
                  <a:pt x="10895" y="11659"/>
                  <a:pt x="11022" y="11692"/>
                  <a:pt x="11149" y="11692"/>
                </a:cubicBezTo>
                <a:cubicBezTo>
                  <a:pt x="11404" y="11692"/>
                  <a:pt x="11659" y="11560"/>
                  <a:pt x="11800" y="11334"/>
                </a:cubicBezTo>
                <a:lnTo>
                  <a:pt x="13286" y="8744"/>
                </a:lnTo>
                <a:cubicBezTo>
                  <a:pt x="13477" y="8405"/>
                  <a:pt x="13371" y="7938"/>
                  <a:pt x="13010" y="7726"/>
                </a:cubicBezTo>
                <a:lnTo>
                  <a:pt x="12395" y="7386"/>
                </a:lnTo>
                <a:cubicBezTo>
                  <a:pt x="12458" y="6919"/>
                  <a:pt x="12458" y="6452"/>
                  <a:pt x="12395" y="6007"/>
                </a:cubicBezTo>
                <a:lnTo>
                  <a:pt x="13010" y="5646"/>
                </a:lnTo>
                <a:cubicBezTo>
                  <a:pt x="13371" y="5434"/>
                  <a:pt x="13477" y="4988"/>
                  <a:pt x="13286" y="4627"/>
                </a:cubicBezTo>
                <a:lnTo>
                  <a:pt x="11800" y="2059"/>
                </a:lnTo>
                <a:cubicBezTo>
                  <a:pt x="11658" y="1817"/>
                  <a:pt x="11401" y="1690"/>
                  <a:pt x="11145" y="1690"/>
                </a:cubicBezTo>
                <a:cubicBezTo>
                  <a:pt x="11019" y="1690"/>
                  <a:pt x="10893" y="1720"/>
                  <a:pt x="10782" y="1783"/>
                </a:cubicBezTo>
                <a:lnTo>
                  <a:pt x="10166" y="2144"/>
                </a:lnTo>
                <a:cubicBezTo>
                  <a:pt x="9805" y="1868"/>
                  <a:pt x="9402" y="1635"/>
                  <a:pt x="8978" y="1444"/>
                </a:cubicBezTo>
                <a:lnTo>
                  <a:pt x="8978" y="743"/>
                </a:lnTo>
                <a:cubicBezTo>
                  <a:pt x="8978" y="319"/>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38"/>
          <p:cNvSpPr/>
          <p:nvPr/>
        </p:nvSpPr>
        <p:spPr>
          <a:xfrm>
            <a:off x="2187483" y="4193788"/>
            <a:ext cx="94631" cy="232144"/>
          </a:xfrm>
          <a:custGeom>
            <a:avLst/>
            <a:gdLst/>
            <a:ahLst/>
            <a:cxnLst/>
            <a:rect l="l" t="t" r="r" b="b"/>
            <a:pathLst>
              <a:path w="5455" h="13382" extrusionOk="0">
                <a:moveTo>
                  <a:pt x="2732" y="8422"/>
                </a:moveTo>
                <a:cubicBezTo>
                  <a:pt x="3114" y="8422"/>
                  <a:pt x="3481" y="8716"/>
                  <a:pt x="3481" y="9174"/>
                </a:cubicBezTo>
                <a:cubicBezTo>
                  <a:pt x="3459" y="9577"/>
                  <a:pt x="3141" y="9895"/>
                  <a:pt x="2738" y="9917"/>
                </a:cubicBezTo>
                <a:cubicBezTo>
                  <a:pt x="2059" y="9917"/>
                  <a:pt x="1740" y="9110"/>
                  <a:pt x="2207" y="8643"/>
                </a:cubicBezTo>
                <a:cubicBezTo>
                  <a:pt x="2359" y="8491"/>
                  <a:pt x="2548" y="8422"/>
                  <a:pt x="2732" y="8422"/>
                </a:cubicBezTo>
                <a:close/>
                <a:moveTo>
                  <a:pt x="2738" y="0"/>
                </a:moveTo>
                <a:cubicBezTo>
                  <a:pt x="2366" y="0"/>
                  <a:pt x="1995" y="249"/>
                  <a:pt x="1995" y="748"/>
                </a:cubicBezTo>
                <a:lnTo>
                  <a:pt x="1995" y="7051"/>
                </a:lnTo>
                <a:cubicBezTo>
                  <a:pt x="0" y="7752"/>
                  <a:pt x="0" y="10575"/>
                  <a:pt x="1995" y="11275"/>
                </a:cubicBezTo>
                <a:lnTo>
                  <a:pt x="1995" y="12633"/>
                </a:lnTo>
                <a:cubicBezTo>
                  <a:pt x="1995" y="13132"/>
                  <a:pt x="2366" y="13381"/>
                  <a:pt x="2738" y="13381"/>
                </a:cubicBezTo>
                <a:cubicBezTo>
                  <a:pt x="3109" y="13381"/>
                  <a:pt x="3481" y="13132"/>
                  <a:pt x="3481" y="12633"/>
                </a:cubicBezTo>
                <a:lnTo>
                  <a:pt x="3481" y="11275"/>
                </a:lnTo>
                <a:cubicBezTo>
                  <a:pt x="5454" y="10575"/>
                  <a:pt x="5454" y="7752"/>
                  <a:pt x="3481" y="7051"/>
                </a:cubicBezTo>
                <a:lnTo>
                  <a:pt x="3481" y="748"/>
                </a:lnTo>
                <a:cubicBezTo>
                  <a:pt x="3481" y="249"/>
                  <a:pt x="3109" y="0"/>
                  <a:pt x="2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8"/>
          <p:cNvSpPr/>
          <p:nvPr/>
        </p:nvSpPr>
        <p:spPr>
          <a:xfrm>
            <a:off x="2277672" y="4193788"/>
            <a:ext cx="94648" cy="232144"/>
          </a:xfrm>
          <a:custGeom>
            <a:avLst/>
            <a:gdLst/>
            <a:ahLst/>
            <a:cxnLst/>
            <a:rect l="l" t="t" r="r" b="b"/>
            <a:pathLst>
              <a:path w="5456" h="13382" extrusionOk="0">
                <a:moveTo>
                  <a:pt x="2724" y="3460"/>
                </a:moveTo>
                <a:cubicBezTo>
                  <a:pt x="3109" y="3460"/>
                  <a:pt x="3481" y="3761"/>
                  <a:pt x="3481" y="4208"/>
                </a:cubicBezTo>
                <a:cubicBezTo>
                  <a:pt x="3481" y="4611"/>
                  <a:pt x="3142" y="4950"/>
                  <a:pt x="2739" y="4950"/>
                </a:cubicBezTo>
                <a:cubicBezTo>
                  <a:pt x="2081" y="4950"/>
                  <a:pt x="1741" y="4144"/>
                  <a:pt x="2208" y="3677"/>
                </a:cubicBezTo>
                <a:cubicBezTo>
                  <a:pt x="2358" y="3527"/>
                  <a:pt x="2542" y="3460"/>
                  <a:pt x="2724" y="3460"/>
                </a:cubicBezTo>
                <a:close/>
                <a:moveTo>
                  <a:pt x="2739" y="0"/>
                </a:moveTo>
                <a:cubicBezTo>
                  <a:pt x="2367" y="0"/>
                  <a:pt x="1996" y="249"/>
                  <a:pt x="1996" y="748"/>
                </a:cubicBezTo>
                <a:lnTo>
                  <a:pt x="1996" y="2106"/>
                </a:lnTo>
                <a:cubicBezTo>
                  <a:pt x="1" y="2807"/>
                  <a:pt x="1" y="5608"/>
                  <a:pt x="1996" y="6309"/>
                </a:cubicBezTo>
                <a:lnTo>
                  <a:pt x="1996" y="12633"/>
                </a:lnTo>
                <a:cubicBezTo>
                  <a:pt x="1996" y="13132"/>
                  <a:pt x="2367" y="13381"/>
                  <a:pt x="2739" y="13381"/>
                </a:cubicBezTo>
                <a:cubicBezTo>
                  <a:pt x="3110" y="13381"/>
                  <a:pt x="3481" y="13132"/>
                  <a:pt x="3481" y="12633"/>
                </a:cubicBezTo>
                <a:lnTo>
                  <a:pt x="3481" y="6309"/>
                </a:lnTo>
                <a:cubicBezTo>
                  <a:pt x="5455" y="5608"/>
                  <a:pt x="5455" y="2807"/>
                  <a:pt x="3481" y="2106"/>
                </a:cubicBezTo>
                <a:lnTo>
                  <a:pt x="3481" y="748"/>
                </a:lnTo>
                <a:cubicBezTo>
                  <a:pt x="3481" y="249"/>
                  <a:pt x="3110" y="0"/>
                  <a:pt x="2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8"/>
          <p:cNvSpPr/>
          <p:nvPr/>
        </p:nvSpPr>
        <p:spPr>
          <a:xfrm>
            <a:off x="2097276" y="4194326"/>
            <a:ext cx="94631" cy="230774"/>
          </a:xfrm>
          <a:custGeom>
            <a:avLst/>
            <a:gdLst/>
            <a:ahLst/>
            <a:cxnLst/>
            <a:rect l="l" t="t" r="r" b="b"/>
            <a:pathLst>
              <a:path w="5455" h="13303" extrusionOk="0">
                <a:moveTo>
                  <a:pt x="2724" y="3429"/>
                </a:moveTo>
                <a:cubicBezTo>
                  <a:pt x="3109" y="3429"/>
                  <a:pt x="3481" y="3730"/>
                  <a:pt x="3481" y="4177"/>
                </a:cubicBezTo>
                <a:cubicBezTo>
                  <a:pt x="3460" y="4580"/>
                  <a:pt x="3141" y="4919"/>
                  <a:pt x="2717" y="4919"/>
                </a:cubicBezTo>
                <a:cubicBezTo>
                  <a:pt x="2059" y="4919"/>
                  <a:pt x="1719" y="4113"/>
                  <a:pt x="2208" y="3646"/>
                </a:cubicBezTo>
                <a:cubicBezTo>
                  <a:pt x="2357" y="3496"/>
                  <a:pt x="2542" y="3429"/>
                  <a:pt x="2724" y="3429"/>
                </a:cubicBezTo>
                <a:close/>
                <a:moveTo>
                  <a:pt x="2728" y="1"/>
                </a:moveTo>
                <a:cubicBezTo>
                  <a:pt x="2367" y="1"/>
                  <a:pt x="2006" y="240"/>
                  <a:pt x="1974" y="717"/>
                </a:cubicBezTo>
                <a:lnTo>
                  <a:pt x="1974" y="2075"/>
                </a:lnTo>
                <a:cubicBezTo>
                  <a:pt x="0" y="2776"/>
                  <a:pt x="0" y="5577"/>
                  <a:pt x="1974" y="6278"/>
                </a:cubicBezTo>
                <a:lnTo>
                  <a:pt x="1974" y="12602"/>
                </a:lnTo>
                <a:cubicBezTo>
                  <a:pt x="2006" y="13069"/>
                  <a:pt x="2367" y="13303"/>
                  <a:pt x="2728" y="13303"/>
                </a:cubicBezTo>
                <a:cubicBezTo>
                  <a:pt x="3088" y="13303"/>
                  <a:pt x="3449" y="13069"/>
                  <a:pt x="3481" y="12602"/>
                </a:cubicBezTo>
                <a:lnTo>
                  <a:pt x="3481" y="6278"/>
                </a:lnTo>
                <a:cubicBezTo>
                  <a:pt x="5455" y="5577"/>
                  <a:pt x="5455" y="2776"/>
                  <a:pt x="3481" y="2075"/>
                </a:cubicBezTo>
                <a:lnTo>
                  <a:pt x="3481" y="717"/>
                </a:lnTo>
                <a:cubicBezTo>
                  <a:pt x="3449" y="240"/>
                  <a:pt x="3088" y="1"/>
                  <a:pt x="27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8"/>
          <p:cNvSpPr/>
          <p:nvPr/>
        </p:nvSpPr>
        <p:spPr>
          <a:xfrm>
            <a:off x="2368244" y="4194326"/>
            <a:ext cx="94266" cy="230774"/>
          </a:xfrm>
          <a:custGeom>
            <a:avLst/>
            <a:gdLst/>
            <a:ahLst/>
            <a:cxnLst/>
            <a:rect l="l" t="t" r="r" b="b"/>
            <a:pathLst>
              <a:path w="5434" h="13303" extrusionOk="0">
                <a:moveTo>
                  <a:pt x="2712" y="8391"/>
                </a:moveTo>
                <a:cubicBezTo>
                  <a:pt x="3094" y="8391"/>
                  <a:pt x="3460" y="8685"/>
                  <a:pt x="3460" y="9143"/>
                </a:cubicBezTo>
                <a:cubicBezTo>
                  <a:pt x="3460" y="9546"/>
                  <a:pt x="3120" y="9886"/>
                  <a:pt x="2717" y="9886"/>
                </a:cubicBezTo>
                <a:cubicBezTo>
                  <a:pt x="2059" y="9864"/>
                  <a:pt x="1720" y="9079"/>
                  <a:pt x="2187" y="8612"/>
                </a:cubicBezTo>
                <a:cubicBezTo>
                  <a:pt x="2339" y="8460"/>
                  <a:pt x="2527" y="8391"/>
                  <a:pt x="2712" y="8391"/>
                </a:cubicBezTo>
                <a:close/>
                <a:moveTo>
                  <a:pt x="2717" y="1"/>
                </a:moveTo>
                <a:cubicBezTo>
                  <a:pt x="2362" y="1"/>
                  <a:pt x="2006" y="240"/>
                  <a:pt x="1974" y="717"/>
                </a:cubicBezTo>
                <a:lnTo>
                  <a:pt x="1974" y="7020"/>
                </a:lnTo>
                <a:cubicBezTo>
                  <a:pt x="1" y="7721"/>
                  <a:pt x="1" y="10522"/>
                  <a:pt x="1974" y="11244"/>
                </a:cubicBezTo>
                <a:lnTo>
                  <a:pt x="1974" y="12602"/>
                </a:lnTo>
                <a:cubicBezTo>
                  <a:pt x="2006" y="13069"/>
                  <a:pt x="2362" y="13303"/>
                  <a:pt x="2717" y="13303"/>
                </a:cubicBezTo>
                <a:cubicBezTo>
                  <a:pt x="3073" y="13303"/>
                  <a:pt x="3428" y="13069"/>
                  <a:pt x="3460" y="12602"/>
                </a:cubicBezTo>
                <a:lnTo>
                  <a:pt x="3460" y="11244"/>
                </a:lnTo>
                <a:cubicBezTo>
                  <a:pt x="5434" y="10522"/>
                  <a:pt x="5434" y="7721"/>
                  <a:pt x="3460" y="7020"/>
                </a:cubicBezTo>
                <a:lnTo>
                  <a:pt x="3460" y="717"/>
                </a:lnTo>
                <a:cubicBezTo>
                  <a:pt x="3428" y="240"/>
                  <a:pt x="3073"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8"/>
          <p:cNvSpPr/>
          <p:nvPr/>
        </p:nvSpPr>
        <p:spPr>
          <a:xfrm>
            <a:off x="2458451" y="4193788"/>
            <a:ext cx="94631" cy="232144"/>
          </a:xfrm>
          <a:custGeom>
            <a:avLst/>
            <a:gdLst/>
            <a:ahLst/>
            <a:cxnLst/>
            <a:rect l="l" t="t" r="r" b="b"/>
            <a:pathLst>
              <a:path w="5455" h="13382" extrusionOk="0">
                <a:moveTo>
                  <a:pt x="2702" y="3460"/>
                </a:moveTo>
                <a:cubicBezTo>
                  <a:pt x="3087" y="3460"/>
                  <a:pt x="3460" y="3761"/>
                  <a:pt x="3460" y="4208"/>
                </a:cubicBezTo>
                <a:cubicBezTo>
                  <a:pt x="3460" y="4611"/>
                  <a:pt x="3141" y="4950"/>
                  <a:pt x="2717" y="4950"/>
                </a:cubicBezTo>
                <a:cubicBezTo>
                  <a:pt x="2059" y="4950"/>
                  <a:pt x="1719" y="4144"/>
                  <a:pt x="2186" y="3677"/>
                </a:cubicBezTo>
                <a:cubicBezTo>
                  <a:pt x="2336" y="3527"/>
                  <a:pt x="2521" y="3460"/>
                  <a:pt x="2702" y="3460"/>
                </a:cubicBezTo>
                <a:close/>
                <a:moveTo>
                  <a:pt x="2717" y="0"/>
                </a:moveTo>
                <a:cubicBezTo>
                  <a:pt x="2346" y="0"/>
                  <a:pt x="1974" y="249"/>
                  <a:pt x="1974" y="748"/>
                </a:cubicBezTo>
                <a:lnTo>
                  <a:pt x="1974" y="2106"/>
                </a:lnTo>
                <a:cubicBezTo>
                  <a:pt x="0" y="2807"/>
                  <a:pt x="0" y="5608"/>
                  <a:pt x="1974" y="6309"/>
                </a:cubicBezTo>
                <a:lnTo>
                  <a:pt x="1974" y="12633"/>
                </a:lnTo>
                <a:cubicBezTo>
                  <a:pt x="1974" y="13132"/>
                  <a:pt x="2346" y="13381"/>
                  <a:pt x="2717" y="13381"/>
                </a:cubicBezTo>
                <a:cubicBezTo>
                  <a:pt x="3088" y="13381"/>
                  <a:pt x="3460" y="13132"/>
                  <a:pt x="3460" y="12633"/>
                </a:cubicBezTo>
                <a:lnTo>
                  <a:pt x="3460" y="6309"/>
                </a:lnTo>
                <a:cubicBezTo>
                  <a:pt x="5455" y="5608"/>
                  <a:pt x="5455" y="2807"/>
                  <a:pt x="3460" y="2106"/>
                </a:cubicBezTo>
                <a:lnTo>
                  <a:pt x="3460" y="748"/>
                </a:lnTo>
                <a:cubicBezTo>
                  <a:pt x="3460" y="249"/>
                  <a:pt x="3088" y="0"/>
                  <a:pt x="2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8"/>
          <p:cNvSpPr/>
          <p:nvPr/>
        </p:nvSpPr>
        <p:spPr>
          <a:xfrm>
            <a:off x="2379658" y="4140479"/>
            <a:ext cx="71437" cy="25796"/>
          </a:xfrm>
          <a:custGeom>
            <a:avLst/>
            <a:gdLst/>
            <a:ahLst/>
            <a:cxnLst/>
            <a:rect l="l" t="t" r="r" b="b"/>
            <a:pathLst>
              <a:path w="4118" h="1487" extrusionOk="0">
                <a:moveTo>
                  <a:pt x="956" y="1"/>
                </a:moveTo>
                <a:cubicBezTo>
                  <a:pt x="1" y="43"/>
                  <a:pt x="1" y="1423"/>
                  <a:pt x="956" y="1487"/>
                </a:cubicBezTo>
                <a:lnTo>
                  <a:pt x="3184" y="1487"/>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8"/>
          <p:cNvSpPr/>
          <p:nvPr/>
        </p:nvSpPr>
        <p:spPr>
          <a:xfrm>
            <a:off x="2468373" y="4140462"/>
            <a:ext cx="74421" cy="25848"/>
          </a:xfrm>
          <a:custGeom>
            <a:avLst/>
            <a:gdLst/>
            <a:ahLst/>
            <a:cxnLst/>
            <a:rect l="l" t="t" r="r" b="b"/>
            <a:pathLst>
              <a:path w="4290" h="1490" extrusionOk="0">
                <a:moveTo>
                  <a:pt x="981" y="0"/>
                </a:moveTo>
                <a:cubicBezTo>
                  <a:pt x="0" y="0"/>
                  <a:pt x="0" y="1489"/>
                  <a:pt x="981" y="1489"/>
                </a:cubicBezTo>
                <a:cubicBezTo>
                  <a:pt x="1001" y="1489"/>
                  <a:pt x="1021" y="1489"/>
                  <a:pt x="1041" y="1488"/>
                </a:cubicBezTo>
                <a:lnTo>
                  <a:pt x="3270" y="1488"/>
                </a:lnTo>
                <a:cubicBezTo>
                  <a:pt x="3290" y="1489"/>
                  <a:pt x="3310" y="1489"/>
                  <a:pt x="3329" y="1489"/>
                </a:cubicBezTo>
                <a:cubicBezTo>
                  <a:pt x="4290" y="1489"/>
                  <a:pt x="4290" y="0"/>
                  <a:pt x="3329" y="0"/>
                </a:cubicBezTo>
                <a:cubicBezTo>
                  <a:pt x="3310" y="0"/>
                  <a:pt x="3290" y="1"/>
                  <a:pt x="3270"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8"/>
          <p:cNvSpPr/>
          <p:nvPr/>
        </p:nvSpPr>
        <p:spPr>
          <a:xfrm>
            <a:off x="2109055" y="4140479"/>
            <a:ext cx="71073" cy="25796"/>
          </a:xfrm>
          <a:custGeom>
            <a:avLst/>
            <a:gdLst/>
            <a:ahLst/>
            <a:cxnLst/>
            <a:rect l="l" t="t" r="r" b="b"/>
            <a:pathLst>
              <a:path w="4097" h="1487" extrusionOk="0">
                <a:moveTo>
                  <a:pt x="934" y="1"/>
                </a:moveTo>
                <a:cubicBezTo>
                  <a:pt x="0" y="43"/>
                  <a:pt x="0" y="1423"/>
                  <a:pt x="934"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8"/>
          <p:cNvSpPr/>
          <p:nvPr/>
        </p:nvSpPr>
        <p:spPr>
          <a:xfrm>
            <a:off x="2289451" y="4140479"/>
            <a:ext cx="71073" cy="25796"/>
          </a:xfrm>
          <a:custGeom>
            <a:avLst/>
            <a:gdLst/>
            <a:ahLst/>
            <a:cxnLst/>
            <a:rect l="l" t="t" r="r" b="b"/>
            <a:pathLst>
              <a:path w="4097" h="1487" extrusionOk="0">
                <a:moveTo>
                  <a:pt x="935" y="1"/>
                </a:moveTo>
                <a:cubicBezTo>
                  <a:pt x="1" y="43"/>
                  <a:pt x="1" y="1423"/>
                  <a:pt x="935"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8"/>
          <p:cNvSpPr/>
          <p:nvPr/>
        </p:nvSpPr>
        <p:spPr>
          <a:xfrm>
            <a:off x="2197388" y="4140462"/>
            <a:ext cx="74802" cy="25848"/>
          </a:xfrm>
          <a:custGeom>
            <a:avLst/>
            <a:gdLst/>
            <a:ahLst/>
            <a:cxnLst/>
            <a:rect l="l" t="t" r="r" b="b"/>
            <a:pathLst>
              <a:path w="4312" h="1490" extrusionOk="0">
                <a:moveTo>
                  <a:pt x="982" y="0"/>
                </a:moveTo>
                <a:cubicBezTo>
                  <a:pt x="1" y="0"/>
                  <a:pt x="1" y="1489"/>
                  <a:pt x="982" y="1489"/>
                </a:cubicBezTo>
                <a:cubicBezTo>
                  <a:pt x="1001" y="1489"/>
                  <a:pt x="1021" y="1489"/>
                  <a:pt x="1042" y="1488"/>
                </a:cubicBezTo>
                <a:lnTo>
                  <a:pt x="3270" y="1488"/>
                </a:lnTo>
                <a:cubicBezTo>
                  <a:pt x="3291" y="1489"/>
                  <a:pt x="3311" y="1489"/>
                  <a:pt x="3331" y="1489"/>
                </a:cubicBezTo>
                <a:cubicBezTo>
                  <a:pt x="4311" y="1489"/>
                  <a:pt x="4311" y="0"/>
                  <a:pt x="3331" y="0"/>
                </a:cubicBezTo>
                <a:cubicBezTo>
                  <a:pt x="3311" y="0"/>
                  <a:pt x="3291" y="1"/>
                  <a:pt x="3270" y="2"/>
                </a:cubicBezTo>
                <a:lnTo>
                  <a:pt x="1042" y="2"/>
                </a:lnTo>
                <a:cubicBezTo>
                  <a:pt x="1021" y="1"/>
                  <a:pt x="1001"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8"/>
          <p:cNvSpPr/>
          <p:nvPr/>
        </p:nvSpPr>
        <p:spPr>
          <a:xfrm>
            <a:off x="2379658" y="4088940"/>
            <a:ext cx="71437" cy="25796"/>
          </a:xfrm>
          <a:custGeom>
            <a:avLst/>
            <a:gdLst/>
            <a:ahLst/>
            <a:cxnLst/>
            <a:rect l="l" t="t" r="r" b="b"/>
            <a:pathLst>
              <a:path w="4118" h="1487" extrusionOk="0">
                <a:moveTo>
                  <a:pt x="956" y="1"/>
                </a:moveTo>
                <a:cubicBezTo>
                  <a:pt x="1" y="43"/>
                  <a:pt x="1" y="1423"/>
                  <a:pt x="956" y="1486"/>
                </a:cubicBezTo>
                <a:lnTo>
                  <a:pt x="3184" y="1486"/>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8"/>
          <p:cNvSpPr/>
          <p:nvPr/>
        </p:nvSpPr>
        <p:spPr>
          <a:xfrm>
            <a:off x="2468373" y="4088905"/>
            <a:ext cx="74421" cy="25865"/>
          </a:xfrm>
          <a:custGeom>
            <a:avLst/>
            <a:gdLst/>
            <a:ahLst/>
            <a:cxnLst/>
            <a:rect l="l" t="t" r="r" b="b"/>
            <a:pathLst>
              <a:path w="4290" h="1491" extrusionOk="0">
                <a:moveTo>
                  <a:pt x="981" y="1"/>
                </a:moveTo>
                <a:cubicBezTo>
                  <a:pt x="0" y="1"/>
                  <a:pt x="0" y="1490"/>
                  <a:pt x="981" y="1490"/>
                </a:cubicBezTo>
                <a:cubicBezTo>
                  <a:pt x="1001" y="1490"/>
                  <a:pt x="1021" y="1490"/>
                  <a:pt x="1041" y="1488"/>
                </a:cubicBezTo>
                <a:lnTo>
                  <a:pt x="3270" y="1488"/>
                </a:lnTo>
                <a:cubicBezTo>
                  <a:pt x="3290" y="1490"/>
                  <a:pt x="3310" y="1490"/>
                  <a:pt x="3329" y="1490"/>
                </a:cubicBezTo>
                <a:cubicBezTo>
                  <a:pt x="4290" y="1490"/>
                  <a:pt x="4290" y="1"/>
                  <a:pt x="3329" y="1"/>
                </a:cubicBezTo>
                <a:cubicBezTo>
                  <a:pt x="3310" y="1"/>
                  <a:pt x="3290" y="1"/>
                  <a:pt x="3270" y="3"/>
                </a:cubicBezTo>
                <a:lnTo>
                  <a:pt x="1041" y="3"/>
                </a:lnTo>
                <a:cubicBezTo>
                  <a:pt x="1021" y="1"/>
                  <a:pt x="1001"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8"/>
          <p:cNvSpPr/>
          <p:nvPr/>
        </p:nvSpPr>
        <p:spPr>
          <a:xfrm>
            <a:off x="2109055" y="4088940"/>
            <a:ext cx="71073" cy="25796"/>
          </a:xfrm>
          <a:custGeom>
            <a:avLst/>
            <a:gdLst/>
            <a:ahLst/>
            <a:cxnLst/>
            <a:rect l="l" t="t" r="r" b="b"/>
            <a:pathLst>
              <a:path w="4097" h="1487" extrusionOk="0">
                <a:moveTo>
                  <a:pt x="934" y="1"/>
                </a:moveTo>
                <a:cubicBezTo>
                  <a:pt x="0" y="43"/>
                  <a:pt x="0" y="1423"/>
                  <a:pt x="934"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8"/>
          <p:cNvSpPr/>
          <p:nvPr/>
        </p:nvSpPr>
        <p:spPr>
          <a:xfrm>
            <a:off x="2289451" y="4088940"/>
            <a:ext cx="71073" cy="25796"/>
          </a:xfrm>
          <a:custGeom>
            <a:avLst/>
            <a:gdLst/>
            <a:ahLst/>
            <a:cxnLst/>
            <a:rect l="l" t="t" r="r" b="b"/>
            <a:pathLst>
              <a:path w="4097" h="1487" extrusionOk="0">
                <a:moveTo>
                  <a:pt x="935" y="1"/>
                </a:moveTo>
                <a:cubicBezTo>
                  <a:pt x="1" y="43"/>
                  <a:pt x="1" y="1423"/>
                  <a:pt x="935"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8"/>
          <p:cNvSpPr/>
          <p:nvPr/>
        </p:nvSpPr>
        <p:spPr>
          <a:xfrm>
            <a:off x="2197388" y="4088905"/>
            <a:ext cx="74802" cy="25865"/>
          </a:xfrm>
          <a:custGeom>
            <a:avLst/>
            <a:gdLst/>
            <a:ahLst/>
            <a:cxnLst/>
            <a:rect l="l" t="t" r="r" b="b"/>
            <a:pathLst>
              <a:path w="4312" h="1491" extrusionOk="0">
                <a:moveTo>
                  <a:pt x="982" y="1"/>
                </a:moveTo>
                <a:cubicBezTo>
                  <a:pt x="1" y="1"/>
                  <a:pt x="1" y="1490"/>
                  <a:pt x="982" y="1490"/>
                </a:cubicBezTo>
                <a:cubicBezTo>
                  <a:pt x="1001" y="1490"/>
                  <a:pt x="1021" y="1490"/>
                  <a:pt x="1042" y="1488"/>
                </a:cubicBezTo>
                <a:lnTo>
                  <a:pt x="3270" y="1488"/>
                </a:lnTo>
                <a:cubicBezTo>
                  <a:pt x="3291" y="1490"/>
                  <a:pt x="3311" y="1490"/>
                  <a:pt x="3331" y="1490"/>
                </a:cubicBezTo>
                <a:cubicBezTo>
                  <a:pt x="4311" y="1490"/>
                  <a:pt x="4311" y="1"/>
                  <a:pt x="3331" y="1"/>
                </a:cubicBezTo>
                <a:cubicBezTo>
                  <a:pt x="3311" y="1"/>
                  <a:pt x="3291" y="1"/>
                  <a:pt x="3270" y="3"/>
                </a:cubicBezTo>
                <a:lnTo>
                  <a:pt x="1042" y="3"/>
                </a:lnTo>
                <a:cubicBezTo>
                  <a:pt x="1021" y="1"/>
                  <a:pt x="1001" y="1"/>
                  <a:pt x="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8"/>
          <p:cNvSpPr/>
          <p:nvPr/>
        </p:nvSpPr>
        <p:spPr>
          <a:xfrm>
            <a:off x="2379658" y="4037036"/>
            <a:ext cx="71437" cy="26160"/>
          </a:xfrm>
          <a:custGeom>
            <a:avLst/>
            <a:gdLst/>
            <a:ahLst/>
            <a:cxnLst/>
            <a:rect l="l" t="t" r="r" b="b"/>
            <a:pathLst>
              <a:path w="4118" h="1508" extrusionOk="0">
                <a:moveTo>
                  <a:pt x="956" y="0"/>
                </a:moveTo>
                <a:cubicBezTo>
                  <a:pt x="1" y="64"/>
                  <a:pt x="1" y="1443"/>
                  <a:pt x="956" y="1507"/>
                </a:cubicBezTo>
                <a:lnTo>
                  <a:pt x="3184" y="1507"/>
                </a:lnTo>
                <a:cubicBezTo>
                  <a:pt x="4118" y="1443"/>
                  <a:pt x="4118" y="64"/>
                  <a:pt x="3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8"/>
          <p:cNvSpPr/>
          <p:nvPr/>
        </p:nvSpPr>
        <p:spPr>
          <a:xfrm>
            <a:off x="2109055" y="4037036"/>
            <a:ext cx="71073" cy="26160"/>
          </a:xfrm>
          <a:custGeom>
            <a:avLst/>
            <a:gdLst/>
            <a:ahLst/>
            <a:cxnLst/>
            <a:rect l="l" t="t" r="r" b="b"/>
            <a:pathLst>
              <a:path w="4097" h="1508" extrusionOk="0">
                <a:moveTo>
                  <a:pt x="934" y="0"/>
                </a:moveTo>
                <a:cubicBezTo>
                  <a:pt x="0" y="64"/>
                  <a:pt x="0" y="1443"/>
                  <a:pt x="934"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8"/>
          <p:cNvSpPr/>
          <p:nvPr/>
        </p:nvSpPr>
        <p:spPr>
          <a:xfrm>
            <a:off x="2289451" y="4037036"/>
            <a:ext cx="71073" cy="26160"/>
          </a:xfrm>
          <a:custGeom>
            <a:avLst/>
            <a:gdLst/>
            <a:ahLst/>
            <a:cxnLst/>
            <a:rect l="l" t="t" r="r" b="b"/>
            <a:pathLst>
              <a:path w="4097" h="1508" extrusionOk="0">
                <a:moveTo>
                  <a:pt x="935" y="0"/>
                </a:moveTo>
                <a:cubicBezTo>
                  <a:pt x="1" y="64"/>
                  <a:pt x="1" y="1443"/>
                  <a:pt x="935"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8"/>
          <p:cNvSpPr/>
          <p:nvPr/>
        </p:nvSpPr>
        <p:spPr>
          <a:xfrm>
            <a:off x="2289451" y="3985497"/>
            <a:ext cx="71073" cy="25778"/>
          </a:xfrm>
          <a:custGeom>
            <a:avLst/>
            <a:gdLst/>
            <a:ahLst/>
            <a:cxnLst/>
            <a:rect l="l" t="t" r="r" b="b"/>
            <a:pathLst>
              <a:path w="4097" h="1486" extrusionOk="0">
                <a:moveTo>
                  <a:pt x="935" y="0"/>
                </a:moveTo>
                <a:cubicBezTo>
                  <a:pt x="1" y="64"/>
                  <a:pt x="1" y="1443"/>
                  <a:pt x="935" y="1486"/>
                </a:cubicBezTo>
                <a:lnTo>
                  <a:pt x="3163" y="1486"/>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8"/>
          <p:cNvSpPr/>
          <p:nvPr/>
        </p:nvSpPr>
        <p:spPr>
          <a:xfrm>
            <a:off x="2149093" y="3565271"/>
            <a:ext cx="92150" cy="62919"/>
          </a:xfrm>
          <a:custGeom>
            <a:avLst/>
            <a:gdLst/>
            <a:ahLst/>
            <a:cxnLst/>
            <a:rect l="l" t="t" r="r" b="b"/>
            <a:pathLst>
              <a:path w="5312" h="3627" extrusionOk="0">
                <a:moveTo>
                  <a:pt x="4237" y="1"/>
                </a:moveTo>
                <a:cubicBezTo>
                  <a:pt x="4057" y="1"/>
                  <a:pt x="3868" y="72"/>
                  <a:pt x="3699" y="242"/>
                </a:cubicBezTo>
                <a:lnTo>
                  <a:pt x="3699" y="242"/>
                </a:lnTo>
                <a:lnTo>
                  <a:pt x="2128" y="1812"/>
                </a:lnTo>
                <a:lnTo>
                  <a:pt x="1598" y="1282"/>
                </a:lnTo>
                <a:cubicBezTo>
                  <a:pt x="1433" y="1112"/>
                  <a:pt x="1248" y="1041"/>
                  <a:pt x="1071" y="1041"/>
                </a:cubicBezTo>
                <a:cubicBezTo>
                  <a:pt x="495" y="1041"/>
                  <a:pt x="1" y="1791"/>
                  <a:pt x="536" y="2343"/>
                </a:cubicBezTo>
                <a:lnTo>
                  <a:pt x="1598" y="3404"/>
                </a:lnTo>
                <a:cubicBezTo>
                  <a:pt x="1746" y="3553"/>
                  <a:pt x="1942" y="3627"/>
                  <a:pt x="2136" y="3627"/>
                </a:cubicBezTo>
                <a:cubicBezTo>
                  <a:pt x="2330" y="3627"/>
                  <a:pt x="2521" y="3553"/>
                  <a:pt x="2659" y="3404"/>
                </a:cubicBezTo>
                <a:lnTo>
                  <a:pt x="4760" y="1303"/>
                </a:lnTo>
                <a:cubicBezTo>
                  <a:pt x="5312" y="751"/>
                  <a:pt x="4821" y="1"/>
                  <a:pt x="4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8"/>
          <p:cNvSpPr/>
          <p:nvPr/>
        </p:nvSpPr>
        <p:spPr>
          <a:xfrm>
            <a:off x="2149041" y="3651262"/>
            <a:ext cx="92254" cy="62711"/>
          </a:xfrm>
          <a:custGeom>
            <a:avLst/>
            <a:gdLst/>
            <a:ahLst/>
            <a:cxnLst/>
            <a:rect l="l" t="t" r="r" b="b"/>
            <a:pathLst>
              <a:path w="5318" h="3615" extrusionOk="0">
                <a:moveTo>
                  <a:pt x="4230" y="0"/>
                </a:moveTo>
                <a:cubicBezTo>
                  <a:pt x="4053" y="0"/>
                  <a:pt x="3868" y="68"/>
                  <a:pt x="3702" y="230"/>
                </a:cubicBezTo>
                <a:lnTo>
                  <a:pt x="3723" y="230"/>
                </a:lnTo>
                <a:lnTo>
                  <a:pt x="2131" y="1800"/>
                </a:lnTo>
                <a:lnTo>
                  <a:pt x="1601" y="1270"/>
                </a:lnTo>
                <a:cubicBezTo>
                  <a:pt x="1439" y="1108"/>
                  <a:pt x="1258" y="1040"/>
                  <a:pt x="1084" y="1040"/>
                </a:cubicBezTo>
                <a:cubicBezTo>
                  <a:pt x="504" y="1040"/>
                  <a:pt x="1" y="1792"/>
                  <a:pt x="539" y="2331"/>
                </a:cubicBezTo>
                <a:lnTo>
                  <a:pt x="1601" y="3392"/>
                </a:lnTo>
                <a:cubicBezTo>
                  <a:pt x="1749" y="3541"/>
                  <a:pt x="1945" y="3615"/>
                  <a:pt x="2139" y="3615"/>
                </a:cubicBezTo>
                <a:cubicBezTo>
                  <a:pt x="2333" y="3615"/>
                  <a:pt x="2524" y="3541"/>
                  <a:pt x="2662" y="3392"/>
                </a:cubicBezTo>
                <a:lnTo>
                  <a:pt x="4763" y="1291"/>
                </a:lnTo>
                <a:cubicBezTo>
                  <a:pt x="5318" y="752"/>
                  <a:pt x="4818" y="0"/>
                  <a:pt x="4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8"/>
          <p:cNvSpPr/>
          <p:nvPr/>
        </p:nvSpPr>
        <p:spPr>
          <a:xfrm>
            <a:off x="2149093" y="3737219"/>
            <a:ext cx="92150" cy="62919"/>
          </a:xfrm>
          <a:custGeom>
            <a:avLst/>
            <a:gdLst/>
            <a:ahLst/>
            <a:cxnLst/>
            <a:rect l="l" t="t" r="r" b="b"/>
            <a:pathLst>
              <a:path w="5312" h="3627" extrusionOk="0">
                <a:moveTo>
                  <a:pt x="4237" y="0"/>
                </a:moveTo>
                <a:cubicBezTo>
                  <a:pt x="4057" y="0"/>
                  <a:pt x="3868" y="71"/>
                  <a:pt x="3699" y="241"/>
                </a:cubicBezTo>
                <a:lnTo>
                  <a:pt x="3699" y="241"/>
                </a:lnTo>
                <a:lnTo>
                  <a:pt x="3720" y="220"/>
                </a:lnTo>
                <a:lnTo>
                  <a:pt x="3699" y="241"/>
                </a:lnTo>
                <a:lnTo>
                  <a:pt x="3699" y="241"/>
                </a:lnTo>
                <a:lnTo>
                  <a:pt x="2128" y="1812"/>
                </a:lnTo>
                <a:lnTo>
                  <a:pt x="1598" y="1281"/>
                </a:lnTo>
                <a:cubicBezTo>
                  <a:pt x="1433" y="1111"/>
                  <a:pt x="1248" y="1040"/>
                  <a:pt x="1071" y="1040"/>
                </a:cubicBezTo>
                <a:cubicBezTo>
                  <a:pt x="495" y="1040"/>
                  <a:pt x="1" y="1790"/>
                  <a:pt x="536" y="2342"/>
                </a:cubicBezTo>
                <a:lnTo>
                  <a:pt x="1598" y="3403"/>
                </a:lnTo>
                <a:cubicBezTo>
                  <a:pt x="1746" y="3552"/>
                  <a:pt x="1942" y="3626"/>
                  <a:pt x="2136" y="3626"/>
                </a:cubicBezTo>
                <a:cubicBezTo>
                  <a:pt x="2330" y="3626"/>
                  <a:pt x="2521" y="3552"/>
                  <a:pt x="2659" y="3403"/>
                </a:cubicBezTo>
                <a:lnTo>
                  <a:pt x="4760" y="1302"/>
                </a:lnTo>
                <a:cubicBezTo>
                  <a:pt x="5312" y="750"/>
                  <a:pt x="4821" y="0"/>
                  <a:pt x="4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8"/>
          <p:cNvSpPr/>
          <p:nvPr/>
        </p:nvSpPr>
        <p:spPr>
          <a:xfrm>
            <a:off x="2105013" y="3411520"/>
            <a:ext cx="439603" cy="438874"/>
          </a:xfrm>
          <a:custGeom>
            <a:avLst/>
            <a:gdLst/>
            <a:ahLst/>
            <a:cxnLst/>
            <a:rect l="l" t="t" r="r" b="b"/>
            <a:pathLst>
              <a:path w="25341" h="25299" extrusionOk="0">
                <a:moveTo>
                  <a:pt x="11652" y="1507"/>
                </a:moveTo>
                <a:cubicBezTo>
                  <a:pt x="11779" y="1507"/>
                  <a:pt x="11906" y="1613"/>
                  <a:pt x="11906" y="1740"/>
                </a:cubicBezTo>
                <a:lnTo>
                  <a:pt x="11906" y="2738"/>
                </a:lnTo>
                <a:cubicBezTo>
                  <a:pt x="11906" y="2865"/>
                  <a:pt x="11779" y="2992"/>
                  <a:pt x="11652" y="2992"/>
                </a:cubicBezTo>
                <a:lnTo>
                  <a:pt x="6685" y="2992"/>
                </a:lnTo>
                <a:cubicBezTo>
                  <a:pt x="6558" y="2992"/>
                  <a:pt x="6452" y="2865"/>
                  <a:pt x="6452" y="2738"/>
                </a:cubicBezTo>
                <a:lnTo>
                  <a:pt x="6431" y="1740"/>
                </a:lnTo>
                <a:cubicBezTo>
                  <a:pt x="6431" y="1613"/>
                  <a:pt x="6558" y="1507"/>
                  <a:pt x="6685" y="1507"/>
                </a:cubicBezTo>
                <a:close/>
                <a:moveTo>
                  <a:pt x="10909" y="4478"/>
                </a:moveTo>
                <a:lnTo>
                  <a:pt x="10909" y="5709"/>
                </a:lnTo>
                <a:cubicBezTo>
                  <a:pt x="10909" y="5836"/>
                  <a:pt x="10803" y="5964"/>
                  <a:pt x="10654" y="5964"/>
                </a:cubicBezTo>
                <a:lnTo>
                  <a:pt x="7704" y="5964"/>
                </a:lnTo>
                <a:cubicBezTo>
                  <a:pt x="7555" y="5964"/>
                  <a:pt x="7449" y="5836"/>
                  <a:pt x="7449" y="5709"/>
                </a:cubicBezTo>
                <a:lnTo>
                  <a:pt x="7428" y="4478"/>
                </a:lnTo>
                <a:close/>
                <a:moveTo>
                  <a:pt x="17649" y="11393"/>
                </a:moveTo>
                <a:cubicBezTo>
                  <a:pt x="20838" y="11393"/>
                  <a:pt x="23897" y="13868"/>
                  <a:pt x="23897" y="17615"/>
                </a:cubicBezTo>
                <a:cubicBezTo>
                  <a:pt x="23876" y="21032"/>
                  <a:pt x="21117" y="23791"/>
                  <a:pt x="17700" y="23791"/>
                </a:cubicBezTo>
                <a:cubicBezTo>
                  <a:pt x="17691" y="23791"/>
                  <a:pt x="17683" y="23791"/>
                  <a:pt x="17674" y="23791"/>
                </a:cubicBezTo>
                <a:cubicBezTo>
                  <a:pt x="12173" y="23791"/>
                  <a:pt x="9408" y="17121"/>
                  <a:pt x="13307" y="13222"/>
                </a:cubicBezTo>
                <a:cubicBezTo>
                  <a:pt x="14570" y="11959"/>
                  <a:pt x="16124" y="11393"/>
                  <a:pt x="17649" y="11393"/>
                </a:cubicBezTo>
                <a:close/>
                <a:moveTo>
                  <a:pt x="16108" y="2971"/>
                </a:moveTo>
                <a:cubicBezTo>
                  <a:pt x="16512" y="2971"/>
                  <a:pt x="16851" y="3311"/>
                  <a:pt x="16851" y="3714"/>
                </a:cubicBezTo>
                <a:lnTo>
                  <a:pt x="16851" y="9954"/>
                </a:lnTo>
                <a:cubicBezTo>
                  <a:pt x="16321" y="10017"/>
                  <a:pt x="15790" y="10145"/>
                  <a:pt x="15281" y="10315"/>
                </a:cubicBezTo>
                <a:cubicBezTo>
                  <a:pt x="15153" y="10060"/>
                  <a:pt x="14899" y="9911"/>
                  <a:pt x="14623" y="9911"/>
                </a:cubicBezTo>
                <a:lnTo>
                  <a:pt x="9168" y="9911"/>
                </a:lnTo>
                <a:cubicBezTo>
                  <a:pt x="8235" y="9975"/>
                  <a:pt x="8235" y="11354"/>
                  <a:pt x="9168" y="11397"/>
                </a:cubicBezTo>
                <a:lnTo>
                  <a:pt x="13158" y="11397"/>
                </a:lnTo>
                <a:cubicBezTo>
                  <a:pt x="11949" y="12288"/>
                  <a:pt x="11036" y="13477"/>
                  <a:pt x="10506" y="14877"/>
                </a:cubicBezTo>
                <a:lnTo>
                  <a:pt x="9168" y="14877"/>
                </a:lnTo>
                <a:cubicBezTo>
                  <a:pt x="8171" y="14877"/>
                  <a:pt x="8171" y="16363"/>
                  <a:pt x="9168" y="16363"/>
                </a:cubicBezTo>
                <a:lnTo>
                  <a:pt x="10123" y="16363"/>
                </a:lnTo>
                <a:cubicBezTo>
                  <a:pt x="9932" y="17509"/>
                  <a:pt x="9996" y="18719"/>
                  <a:pt x="10357" y="19844"/>
                </a:cubicBezTo>
                <a:lnTo>
                  <a:pt x="9168" y="19844"/>
                </a:lnTo>
                <a:cubicBezTo>
                  <a:pt x="8171" y="19844"/>
                  <a:pt x="8171" y="21329"/>
                  <a:pt x="9168" y="21329"/>
                </a:cubicBezTo>
                <a:lnTo>
                  <a:pt x="10972" y="21329"/>
                </a:lnTo>
                <a:cubicBezTo>
                  <a:pt x="11503" y="22306"/>
                  <a:pt x="12267" y="23133"/>
                  <a:pt x="13158" y="23812"/>
                </a:cubicBezTo>
                <a:lnTo>
                  <a:pt x="2228" y="23791"/>
                </a:lnTo>
                <a:cubicBezTo>
                  <a:pt x="1825" y="23791"/>
                  <a:pt x="1486" y="23473"/>
                  <a:pt x="1486" y="23048"/>
                </a:cubicBezTo>
                <a:lnTo>
                  <a:pt x="1486" y="3735"/>
                </a:lnTo>
                <a:cubicBezTo>
                  <a:pt x="1486" y="3311"/>
                  <a:pt x="1825" y="2992"/>
                  <a:pt x="2228" y="2992"/>
                </a:cubicBezTo>
                <a:lnTo>
                  <a:pt x="4966" y="2992"/>
                </a:lnTo>
                <a:cubicBezTo>
                  <a:pt x="5051" y="3566"/>
                  <a:pt x="5412" y="4054"/>
                  <a:pt x="5943" y="4308"/>
                </a:cubicBezTo>
                <a:lnTo>
                  <a:pt x="5943" y="5709"/>
                </a:lnTo>
                <a:cubicBezTo>
                  <a:pt x="5943" y="6685"/>
                  <a:pt x="6728" y="7449"/>
                  <a:pt x="7704" y="7449"/>
                </a:cubicBezTo>
                <a:lnTo>
                  <a:pt x="10654" y="7449"/>
                </a:lnTo>
                <a:cubicBezTo>
                  <a:pt x="11609" y="7449"/>
                  <a:pt x="12394" y="6664"/>
                  <a:pt x="12394" y="5709"/>
                </a:cubicBezTo>
                <a:lnTo>
                  <a:pt x="12394" y="4308"/>
                </a:lnTo>
                <a:cubicBezTo>
                  <a:pt x="12925" y="4054"/>
                  <a:pt x="13286" y="3544"/>
                  <a:pt x="13371" y="2971"/>
                </a:cubicBezTo>
                <a:close/>
                <a:moveTo>
                  <a:pt x="6685" y="0"/>
                </a:moveTo>
                <a:cubicBezTo>
                  <a:pt x="5836" y="21"/>
                  <a:pt x="5094" y="637"/>
                  <a:pt x="4966" y="1486"/>
                </a:cubicBezTo>
                <a:lnTo>
                  <a:pt x="2228" y="1486"/>
                </a:lnTo>
                <a:cubicBezTo>
                  <a:pt x="997" y="1507"/>
                  <a:pt x="0" y="2504"/>
                  <a:pt x="0" y="3735"/>
                </a:cubicBezTo>
                <a:lnTo>
                  <a:pt x="0" y="23048"/>
                </a:lnTo>
                <a:cubicBezTo>
                  <a:pt x="0" y="24279"/>
                  <a:pt x="997" y="25277"/>
                  <a:pt x="2228" y="25298"/>
                </a:cubicBezTo>
                <a:lnTo>
                  <a:pt x="17700" y="25298"/>
                </a:lnTo>
                <a:cubicBezTo>
                  <a:pt x="21733" y="25171"/>
                  <a:pt x="25001" y="21966"/>
                  <a:pt x="25171" y="17912"/>
                </a:cubicBezTo>
                <a:cubicBezTo>
                  <a:pt x="25341" y="13880"/>
                  <a:pt x="22348" y="10399"/>
                  <a:pt x="18337" y="9954"/>
                </a:cubicBezTo>
                <a:lnTo>
                  <a:pt x="18337" y="3735"/>
                </a:lnTo>
                <a:cubicBezTo>
                  <a:pt x="18337" y="2504"/>
                  <a:pt x="17339" y="1507"/>
                  <a:pt x="16108" y="1486"/>
                </a:cubicBezTo>
                <a:lnTo>
                  <a:pt x="13371" y="1486"/>
                </a:lnTo>
                <a:cubicBezTo>
                  <a:pt x="13243" y="637"/>
                  <a:pt x="12501" y="21"/>
                  <a:pt x="1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8"/>
          <p:cNvSpPr/>
          <p:nvPr/>
        </p:nvSpPr>
        <p:spPr>
          <a:xfrm>
            <a:off x="2318179" y="3627357"/>
            <a:ext cx="187405" cy="179217"/>
          </a:xfrm>
          <a:custGeom>
            <a:avLst/>
            <a:gdLst/>
            <a:ahLst/>
            <a:cxnLst/>
            <a:rect l="l" t="t" r="r" b="b"/>
            <a:pathLst>
              <a:path w="10803" h="10331" extrusionOk="0">
                <a:moveTo>
                  <a:pt x="5378" y="2928"/>
                </a:moveTo>
                <a:cubicBezTo>
                  <a:pt x="6530" y="2928"/>
                  <a:pt x="7641" y="3821"/>
                  <a:pt x="7641" y="5173"/>
                </a:cubicBezTo>
                <a:cubicBezTo>
                  <a:pt x="7641" y="6383"/>
                  <a:pt x="6643" y="7381"/>
                  <a:pt x="5412" y="7402"/>
                </a:cubicBezTo>
                <a:cubicBezTo>
                  <a:pt x="3417" y="7402"/>
                  <a:pt x="2420" y="4982"/>
                  <a:pt x="3820" y="3582"/>
                </a:cubicBezTo>
                <a:cubicBezTo>
                  <a:pt x="4272" y="3130"/>
                  <a:pt x="4829" y="2928"/>
                  <a:pt x="5378" y="2928"/>
                </a:cubicBezTo>
                <a:close/>
                <a:moveTo>
                  <a:pt x="5399" y="0"/>
                </a:moveTo>
                <a:cubicBezTo>
                  <a:pt x="5041" y="0"/>
                  <a:pt x="4680" y="239"/>
                  <a:pt x="4648" y="716"/>
                </a:cubicBezTo>
                <a:lnTo>
                  <a:pt x="4648" y="1523"/>
                </a:lnTo>
                <a:cubicBezTo>
                  <a:pt x="4181" y="1608"/>
                  <a:pt x="3736" y="1799"/>
                  <a:pt x="3354" y="2053"/>
                </a:cubicBezTo>
                <a:lnTo>
                  <a:pt x="2759" y="1480"/>
                </a:lnTo>
                <a:cubicBezTo>
                  <a:pt x="2594" y="1311"/>
                  <a:pt x="2410" y="1240"/>
                  <a:pt x="2233" y="1240"/>
                </a:cubicBezTo>
                <a:cubicBezTo>
                  <a:pt x="1657" y="1240"/>
                  <a:pt x="1163" y="1990"/>
                  <a:pt x="1698" y="2542"/>
                </a:cubicBezTo>
                <a:lnTo>
                  <a:pt x="2314" y="3115"/>
                </a:lnTo>
                <a:cubicBezTo>
                  <a:pt x="2038" y="3518"/>
                  <a:pt x="1868" y="3964"/>
                  <a:pt x="1783" y="4430"/>
                </a:cubicBezTo>
                <a:lnTo>
                  <a:pt x="955" y="4430"/>
                </a:lnTo>
                <a:cubicBezTo>
                  <a:pt x="0" y="4473"/>
                  <a:pt x="0" y="5852"/>
                  <a:pt x="955" y="5916"/>
                </a:cubicBezTo>
                <a:lnTo>
                  <a:pt x="1783" y="5916"/>
                </a:lnTo>
                <a:cubicBezTo>
                  <a:pt x="1868" y="6362"/>
                  <a:pt x="2038" y="6807"/>
                  <a:pt x="2314" y="7211"/>
                </a:cubicBezTo>
                <a:lnTo>
                  <a:pt x="1719" y="7784"/>
                </a:lnTo>
                <a:cubicBezTo>
                  <a:pt x="1184" y="8336"/>
                  <a:pt x="1678" y="9086"/>
                  <a:pt x="2254" y="9086"/>
                </a:cubicBezTo>
                <a:cubicBezTo>
                  <a:pt x="2431" y="9086"/>
                  <a:pt x="2616" y="9015"/>
                  <a:pt x="2781" y="8845"/>
                </a:cubicBezTo>
                <a:lnTo>
                  <a:pt x="3375" y="8272"/>
                </a:lnTo>
                <a:cubicBezTo>
                  <a:pt x="3757" y="8527"/>
                  <a:pt x="4202" y="8696"/>
                  <a:pt x="4669" y="8802"/>
                </a:cubicBezTo>
                <a:lnTo>
                  <a:pt x="4669" y="9630"/>
                </a:lnTo>
                <a:cubicBezTo>
                  <a:pt x="4701" y="10097"/>
                  <a:pt x="5057" y="10331"/>
                  <a:pt x="5412" y="10331"/>
                </a:cubicBezTo>
                <a:cubicBezTo>
                  <a:pt x="5768" y="10331"/>
                  <a:pt x="6123" y="10097"/>
                  <a:pt x="6155" y="9630"/>
                </a:cubicBezTo>
                <a:lnTo>
                  <a:pt x="6155" y="8802"/>
                </a:lnTo>
                <a:cubicBezTo>
                  <a:pt x="6622" y="8718"/>
                  <a:pt x="7068" y="8527"/>
                  <a:pt x="7471" y="8272"/>
                </a:cubicBezTo>
                <a:lnTo>
                  <a:pt x="8044" y="8845"/>
                </a:lnTo>
                <a:cubicBezTo>
                  <a:pt x="8206" y="9007"/>
                  <a:pt x="8387" y="9074"/>
                  <a:pt x="8561" y="9074"/>
                </a:cubicBezTo>
                <a:cubicBezTo>
                  <a:pt x="9140" y="9074"/>
                  <a:pt x="9644" y="8322"/>
                  <a:pt x="9105" y="7784"/>
                </a:cubicBezTo>
                <a:lnTo>
                  <a:pt x="8532" y="7211"/>
                </a:lnTo>
                <a:cubicBezTo>
                  <a:pt x="8787" y="6807"/>
                  <a:pt x="8956" y="6362"/>
                  <a:pt x="9041" y="5916"/>
                </a:cubicBezTo>
                <a:lnTo>
                  <a:pt x="9869" y="5916"/>
                </a:lnTo>
                <a:cubicBezTo>
                  <a:pt x="10803" y="5852"/>
                  <a:pt x="10803" y="4473"/>
                  <a:pt x="9869" y="4409"/>
                </a:cubicBezTo>
                <a:lnTo>
                  <a:pt x="9869" y="4430"/>
                </a:lnTo>
                <a:lnTo>
                  <a:pt x="9041" y="4430"/>
                </a:lnTo>
                <a:cubicBezTo>
                  <a:pt x="8956" y="3964"/>
                  <a:pt x="8765" y="3518"/>
                  <a:pt x="8511" y="3115"/>
                </a:cubicBezTo>
                <a:lnTo>
                  <a:pt x="9084" y="2542"/>
                </a:lnTo>
                <a:cubicBezTo>
                  <a:pt x="9619" y="1990"/>
                  <a:pt x="9125" y="1240"/>
                  <a:pt x="8549" y="1240"/>
                </a:cubicBezTo>
                <a:cubicBezTo>
                  <a:pt x="8372" y="1240"/>
                  <a:pt x="8187" y="1311"/>
                  <a:pt x="8023" y="1480"/>
                </a:cubicBezTo>
                <a:lnTo>
                  <a:pt x="7450" y="2053"/>
                </a:lnTo>
                <a:cubicBezTo>
                  <a:pt x="7046" y="1799"/>
                  <a:pt x="6601" y="1608"/>
                  <a:pt x="6134" y="1523"/>
                </a:cubicBezTo>
                <a:lnTo>
                  <a:pt x="6134" y="716"/>
                </a:lnTo>
                <a:cubicBezTo>
                  <a:pt x="6113" y="239"/>
                  <a:pt x="5757" y="0"/>
                  <a:pt x="5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8"/>
          <p:cNvSpPr/>
          <p:nvPr/>
        </p:nvSpPr>
        <p:spPr>
          <a:xfrm>
            <a:off x="2394855" y="3704207"/>
            <a:ext cx="30115" cy="25744"/>
          </a:xfrm>
          <a:custGeom>
            <a:avLst/>
            <a:gdLst/>
            <a:ahLst/>
            <a:cxnLst/>
            <a:rect l="l" t="t" r="r" b="b"/>
            <a:pathLst>
              <a:path w="1736" h="1484" extrusionOk="0">
                <a:moveTo>
                  <a:pt x="966" y="0"/>
                </a:moveTo>
                <a:cubicBezTo>
                  <a:pt x="305" y="0"/>
                  <a:pt x="1" y="792"/>
                  <a:pt x="462" y="1253"/>
                </a:cubicBezTo>
                <a:cubicBezTo>
                  <a:pt x="615" y="1413"/>
                  <a:pt x="804" y="1484"/>
                  <a:pt x="990" y="1484"/>
                </a:cubicBezTo>
                <a:cubicBezTo>
                  <a:pt x="1371" y="1484"/>
                  <a:pt x="1735" y="1185"/>
                  <a:pt x="1735" y="743"/>
                </a:cubicBezTo>
                <a:cubicBezTo>
                  <a:pt x="1735" y="319"/>
                  <a:pt x="1395" y="0"/>
                  <a:pt x="992" y="0"/>
                </a:cubicBezTo>
                <a:cubicBezTo>
                  <a:pt x="983" y="0"/>
                  <a:pt x="975" y="0"/>
                  <a:pt x="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8"/>
          <p:cNvSpPr/>
          <p:nvPr/>
        </p:nvSpPr>
        <p:spPr>
          <a:xfrm>
            <a:off x="2277672" y="2882456"/>
            <a:ext cx="110833" cy="94631"/>
          </a:xfrm>
          <a:custGeom>
            <a:avLst/>
            <a:gdLst/>
            <a:ahLst/>
            <a:cxnLst/>
            <a:rect l="l" t="t" r="r" b="b"/>
            <a:pathLst>
              <a:path w="6389" h="5455" extrusionOk="0">
                <a:moveTo>
                  <a:pt x="2739" y="1486"/>
                </a:moveTo>
                <a:cubicBezTo>
                  <a:pt x="3842" y="1486"/>
                  <a:pt x="4394" y="2823"/>
                  <a:pt x="3609" y="3608"/>
                </a:cubicBezTo>
                <a:cubicBezTo>
                  <a:pt x="3354" y="3863"/>
                  <a:pt x="3043" y="3977"/>
                  <a:pt x="2739" y="3977"/>
                </a:cubicBezTo>
                <a:cubicBezTo>
                  <a:pt x="2108" y="3977"/>
                  <a:pt x="1508" y="3483"/>
                  <a:pt x="1508" y="2738"/>
                </a:cubicBezTo>
                <a:cubicBezTo>
                  <a:pt x="1508" y="2059"/>
                  <a:pt x="2059" y="1486"/>
                  <a:pt x="2739" y="1486"/>
                </a:cubicBezTo>
                <a:close/>
                <a:moveTo>
                  <a:pt x="2754" y="0"/>
                </a:moveTo>
                <a:cubicBezTo>
                  <a:pt x="1349" y="0"/>
                  <a:pt x="1" y="1088"/>
                  <a:pt x="1" y="2738"/>
                </a:cubicBezTo>
                <a:cubicBezTo>
                  <a:pt x="1" y="4245"/>
                  <a:pt x="1232" y="5455"/>
                  <a:pt x="2739" y="5455"/>
                </a:cubicBezTo>
                <a:cubicBezTo>
                  <a:pt x="5158" y="5455"/>
                  <a:pt x="6389" y="2526"/>
                  <a:pt x="4670" y="807"/>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8"/>
          <p:cNvSpPr/>
          <p:nvPr/>
        </p:nvSpPr>
        <p:spPr>
          <a:xfrm>
            <a:off x="2105741" y="2813604"/>
            <a:ext cx="438510" cy="439985"/>
          </a:xfrm>
          <a:custGeom>
            <a:avLst/>
            <a:gdLst/>
            <a:ahLst/>
            <a:cxnLst/>
            <a:rect l="l" t="t" r="r" b="b"/>
            <a:pathLst>
              <a:path w="25278" h="25363" extrusionOk="0">
                <a:moveTo>
                  <a:pt x="13414" y="1507"/>
                </a:moveTo>
                <a:lnTo>
                  <a:pt x="13414" y="1996"/>
                </a:lnTo>
                <a:cubicBezTo>
                  <a:pt x="13414" y="2314"/>
                  <a:pt x="13626" y="2611"/>
                  <a:pt x="13944" y="2696"/>
                </a:cubicBezTo>
                <a:cubicBezTo>
                  <a:pt x="14538" y="2887"/>
                  <a:pt x="15069" y="3205"/>
                  <a:pt x="15536" y="3630"/>
                </a:cubicBezTo>
                <a:cubicBezTo>
                  <a:pt x="15672" y="3753"/>
                  <a:pt x="15851" y="3819"/>
                  <a:pt x="16032" y="3819"/>
                </a:cubicBezTo>
                <a:cubicBezTo>
                  <a:pt x="16161" y="3819"/>
                  <a:pt x="16291" y="3785"/>
                  <a:pt x="16406" y="3715"/>
                </a:cubicBezTo>
                <a:lnTo>
                  <a:pt x="16830" y="3481"/>
                </a:lnTo>
                <a:lnTo>
                  <a:pt x="17573" y="4755"/>
                </a:lnTo>
                <a:lnTo>
                  <a:pt x="17149" y="5009"/>
                </a:lnTo>
                <a:cubicBezTo>
                  <a:pt x="16873" y="5158"/>
                  <a:pt x="16724" y="5476"/>
                  <a:pt x="16809" y="5794"/>
                </a:cubicBezTo>
                <a:cubicBezTo>
                  <a:pt x="16937" y="6410"/>
                  <a:pt x="16937" y="7025"/>
                  <a:pt x="16809" y="7620"/>
                </a:cubicBezTo>
                <a:cubicBezTo>
                  <a:pt x="16724" y="7938"/>
                  <a:pt x="16873" y="8256"/>
                  <a:pt x="17149" y="8426"/>
                </a:cubicBezTo>
                <a:lnTo>
                  <a:pt x="17573" y="8660"/>
                </a:lnTo>
                <a:lnTo>
                  <a:pt x="16830" y="9954"/>
                </a:lnTo>
                <a:lnTo>
                  <a:pt x="16406" y="9721"/>
                </a:lnTo>
                <a:cubicBezTo>
                  <a:pt x="16291" y="9650"/>
                  <a:pt x="16161" y="9616"/>
                  <a:pt x="16032" y="9616"/>
                </a:cubicBezTo>
                <a:cubicBezTo>
                  <a:pt x="15851" y="9616"/>
                  <a:pt x="15672" y="9682"/>
                  <a:pt x="15536" y="9806"/>
                </a:cubicBezTo>
                <a:cubicBezTo>
                  <a:pt x="15069" y="10230"/>
                  <a:pt x="14538" y="10548"/>
                  <a:pt x="13944" y="10718"/>
                </a:cubicBezTo>
                <a:cubicBezTo>
                  <a:pt x="13626" y="10824"/>
                  <a:pt x="13414" y="11100"/>
                  <a:pt x="13414" y="11440"/>
                </a:cubicBezTo>
                <a:lnTo>
                  <a:pt x="13414" y="11907"/>
                </a:lnTo>
                <a:lnTo>
                  <a:pt x="11907" y="11907"/>
                </a:lnTo>
                <a:lnTo>
                  <a:pt x="11907" y="11440"/>
                </a:lnTo>
                <a:cubicBezTo>
                  <a:pt x="11885" y="11100"/>
                  <a:pt x="11673" y="10824"/>
                  <a:pt x="11376" y="10718"/>
                </a:cubicBezTo>
                <a:cubicBezTo>
                  <a:pt x="10782" y="10527"/>
                  <a:pt x="10230" y="10230"/>
                  <a:pt x="9784" y="9806"/>
                </a:cubicBezTo>
                <a:cubicBezTo>
                  <a:pt x="9631" y="9678"/>
                  <a:pt x="9447" y="9612"/>
                  <a:pt x="9260" y="9612"/>
                </a:cubicBezTo>
                <a:cubicBezTo>
                  <a:pt x="9136" y="9612"/>
                  <a:pt x="9011" y="9640"/>
                  <a:pt x="8893" y="9700"/>
                </a:cubicBezTo>
                <a:lnTo>
                  <a:pt x="8490" y="9954"/>
                </a:lnTo>
                <a:lnTo>
                  <a:pt x="7747" y="8660"/>
                </a:lnTo>
                <a:lnTo>
                  <a:pt x="8150" y="8426"/>
                </a:lnTo>
                <a:cubicBezTo>
                  <a:pt x="8426" y="8256"/>
                  <a:pt x="8575" y="7938"/>
                  <a:pt x="8511" y="7620"/>
                </a:cubicBezTo>
                <a:lnTo>
                  <a:pt x="8532" y="7620"/>
                </a:lnTo>
                <a:cubicBezTo>
                  <a:pt x="8405" y="7025"/>
                  <a:pt x="8405" y="6410"/>
                  <a:pt x="8532" y="5794"/>
                </a:cubicBezTo>
                <a:cubicBezTo>
                  <a:pt x="8596" y="5476"/>
                  <a:pt x="8469" y="5158"/>
                  <a:pt x="8193" y="5009"/>
                </a:cubicBezTo>
                <a:lnTo>
                  <a:pt x="7768" y="4755"/>
                </a:lnTo>
                <a:lnTo>
                  <a:pt x="8511" y="3481"/>
                </a:lnTo>
                <a:lnTo>
                  <a:pt x="8935" y="3715"/>
                </a:lnTo>
                <a:cubicBezTo>
                  <a:pt x="9051" y="3785"/>
                  <a:pt x="9181" y="3819"/>
                  <a:pt x="9310" y="3819"/>
                </a:cubicBezTo>
                <a:cubicBezTo>
                  <a:pt x="9490" y="3819"/>
                  <a:pt x="9670" y="3753"/>
                  <a:pt x="9806" y="3630"/>
                </a:cubicBezTo>
                <a:cubicBezTo>
                  <a:pt x="10251" y="3205"/>
                  <a:pt x="10803" y="2887"/>
                  <a:pt x="11397" y="2696"/>
                </a:cubicBezTo>
                <a:cubicBezTo>
                  <a:pt x="11716" y="2611"/>
                  <a:pt x="11928" y="2314"/>
                  <a:pt x="11928" y="1996"/>
                </a:cubicBezTo>
                <a:lnTo>
                  <a:pt x="11928" y="1507"/>
                </a:lnTo>
                <a:close/>
                <a:moveTo>
                  <a:pt x="22306" y="10527"/>
                </a:moveTo>
                <a:lnTo>
                  <a:pt x="12650" y="17764"/>
                </a:lnTo>
                <a:lnTo>
                  <a:pt x="2993" y="10527"/>
                </a:lnTo>
                <a:lnTo>
                  <a:pt x="7131" y="10527"/>
                </a:lnTo>
                <a:lnTo>
                  <a:pt x="7598" y="11334"/>
                </a:lnTo>
                <a:cubicBezTo>
                  <a:pt x="7741" y="11576"/>
                  <a:pt x="7988" y="11703"/>
                  <a:pt x="8245" y="11703"/>
                </a:cubicBezTo>
                <a:cubicBezTo>
                  <a:pt x="8370" y="11703"/>
                  <a:pt x="8498" y="11673"/>
                  <a:pt x="8617" y="11610"/>
                </a:cubicBezTo>
                <a:lnTo>
                  <a:pt x="9211" y="11249"/>
                </a:lnTo>
                <a:cubicBezTo>
                  <a:pt x="9593" y="11525"/>
                  <a:pt x="9997" y="11758"/>
                  <a:pt x="10421" y="11949"/>
                </a:cubicBezTo>
                <a:lnTo>
                  <a:pt x="10421" y="12650"/>
                </a:lnTo>
                <a:cubicBezTo>
                  <a:pt x="10421" y="13053"/>
                  <a:pt x="10739" y="13392"/>
                  <a:pt x="11164" y="13392"/>
                </a:cubicBezTo>
                <a:lnTo>
                  <a:pt x="14135" y="13392"/>
                </a:lnTo>
                <a:cubicBezTo>
                  <a:pt x="14538" y="13392"/>
                  <a:pt x="14878" y="13053"/>
                  <a:pt x="14878" y="12650"/>
                </a:cubicBezTo>
                <a:lnTo>
                  <a:pt x="14878" y="11970"/>
                </a:lnTo>
                <a:cubicBezTo>
                  <a:pt x="15302" y="11779"/>
                  <a:pt x="15706" y="11546"/>
                  <a:pt x="16066" y="11270"/>
                </a:cubicBezTo>
                <a:lnTo>
                  <a:pt x="16682" y="11610"/>
                </a:lnTo>
                <a:cubicBezTo>
                  <a:pt x="16794" y="11680"/>
                  <a:pt x="16920" y="11713"/>
                  <a:pt x="17045" y="11713"/>
                </a:cubicBezTo>
                <a:cubicBezTo>
                  <a:pt x="17299" y="11713"/>
                  <a:pt x="17551" y="11576"/>
                  <a:pt x="17679" y="11334"/>
                </a:cubicBezTo>
                <a:lnTo>
                  <a:pt x="18146" y="10527"/>
                </a:lnTo>
                <a:close/>
                <a:moveTo>
                  <a:pt x="1486" y="11270"/>
                </a:moveTo>
                <a:lnTo>
                  <a:pt x="9424" y="17213"/>
                </a:lnTo>
                <a:lnTo>
                  <a:pt x="1486" y="23155"/>
                </a:lnTo>
                <a:lnTo>
                  <a:pt x="1486" y="11270"/>
                </a:lnTo>
                <a:close/>
                <a:moveTo>
                  <a:pt x="23792" y="11270"/>
                </a:moveTo>
                <a:lnTo>
                  <a:pt x="23792" y="23155"/>
                </a:lnTo>
                <a:lnTo>
                  <a:pt x="15875" y="17213"/>
                </a:lnTo>
                <a:lnTo>
                  <a:pt x="23792" y="11270"/>
                </a:lnTo>
                <a:close/>
                <a:moveTo>
                  <a:pt x="14644" y="18146"/>
                </a:moveTo>
                <a:lnTo>
                  <a:pt x="22327" y="23898"/>
                </a:lnTo>
                <a:lnTo>
                  <a:pt x="2993" y="23898"/>
                </a:lnTo>
                <a:lnTo>
                  <a:pt x="10676" y="18146"/>
                </a:lnTo>
                <a:lnTo>
                  <a:pt x="12225" y="19292"/>
                </a:lnTo>
                <a:cubicBezTo>
                  <a:pt x="12352" y="19388"/>
                  <a:pt x="12506" y="19436"/>
                  <a:pt x="12660" y="19436"/>
                </a:cubicBezTo>
                <a:cubicBezTo>
                  <a:pt x="12814" y="19436"/>
                  <a:pt x="12968" y="19388"/>
                  <a:pt x="13095" y="19292"/>
                </a:cubicBezTo>
                <a:lnTo>
                  <a:pt x="14644" y="18146"/>
                </a:lnTo>
                <a:close/>
                <a:moveTo>
                  <a:pt x="11164" y="1"/>
                </a:moveTo>
                <a:cubicBezTo>
                  <a:pt x="10739" y="1"/>
                  <a:pt x="10421" y="340"/>
                  <a:pt x="10421" y="743"/>
                </a:cubicBezTo>
                <a:lnTo>
                  <a:pt x="10421" y="1444"/>
                </a:lnTo>
                <a:cubicBezTo>
                  <a:pt x="9997" y="1635"/>
                  <a:pt x="9593" y="1868"/>
                  <a:pt x="9233" y="2144"/>
                </a:cubicBezTo>
                <a:lnTo>
                  <a:pt x="8617" y="1783"/>
                </a:lnTo>
                <a:cubicBezTo>
                  <a:pt x="8498" y="1720"/>
                  <a:pt x="8370" y="1690"/>
                  <a:pt x="8245" y="1690"/>
                </a:cubicBezTo>
                <a:cubicBezTo>
                  <a:pt x="7988" y="1690"/>
                  <a:pt x="7741" y="1817"/>
                  <a:pt x="7598" y="2059"/>
                </a:cubicBezTo>
                <a:lnTo>
                  <a:pt x="6113" y="4627"/>
                </a:lnTo>
                <a:cubicBezTo>
                  <a:pt x="5901" y="4988"/>
                  <a:pt x="6028" y="5434"/>
                  <a:pt x="6367" y="5646"/>
                </a:cubicBezTo>
                <a:lnTo>
                  <a:pt x="6983" y="6007"/>
                </a:lnTo>
                <a:cubicBezTo>
                  <a:pt x="6919" y="6452"/>
                  <a:pt x="6919" y="6919"/>
                  <a:pt x="6983" y="7386"/>
                </a:cubicBezTo>
                <a:lnTo>
                  <a:pt x="6367" y="7726"/>
                </a:lnTo>
                <a:cubicBezTo>
                  <a:pt x="6028" y="7938"/>
                  <a:pt x="5901" y="8384"/>
                  <a:pt x="6113" y="8744"/>
                </a:cubicBezTo>
                <a:lnTo>
                  <a:pt x="6261" y="9020"/>
                </a:lnTo>
                <a:lnTo>
                  <a:pt x="2229" y="9020"/>
                </a:lnTo>
                <a:cubicBezTo>
                  <a:pt x="998" y="9020"/>
                  <a:pt x="0" y="10018"/>
                  <a:pt x="0" y="11249"/>
                </a:cubicBezTo>
                <a:lnTo>
                  <a:pt x="0" y="23134"/>
                </a:lnTo>
                <a:cubicBezTo>
                  <a:pt x="0" y="24365"/>
                  <a:pt x="998" y="25362"/>
                  <a:pt x="2229" y="25362"/>
                </a:cubicBezTo>
                <a:lnTo>
                  <a:pt x="23049" y="25362"/>
                </a:lnTo>
                <a:cubicBezTo>
                  <a:pt x="24280" y="25362"/>
                  <a:pt x="25277" y="24365"/>
                  <a:pt x="25277" y="23134"/>
                </a:cubicBezTo>
                <a:lnTo>
                  <a:pt x="25277" y="11270"/>
                </a:lnTo>
                <a:cubicBezTo>
                  <a:pt x="25277" y="10039"/>
                  <a:pt x="24280" y="9042"/>
                  <a:pt x="23049" y="9042"/>
                </a:cubicBezTo>
                <a:lnTo>
                  <a:pt x="19038" y="9042"/>
                </a:lnTo>
                <a:lnTo>
                  <a:pt x="19186" y="8787"/>
                </a:lnTo>
                <a:cubicBezTo>
                  <a:pt x="19399" y="8426"/>
                  <a:pt x="19271" y="7959"/>
                  <a:pt x="18910" y="7768"/>
                </a:cubicBezTo>
                <a:lnTo>
                  <a:pt x="18316" y="7407"/>
                </a:lnTo>
                <a:cubicBezTo>
                  <a:pt x="18359" y="6941"/>
                  <a:pt x="18359" y="6495"/>
                  <a:pt x="18316" y="6028"/>
                </a:cubicBezTo>
                <a:lnTo>
                  <a:pt x="18910" y="5667"/>
                </a:lnTo>
                <a:cubicBezTo>
                  <a:pt x="19271" y="5476"/>
                  <a:pt x="19399" y="5009"/>
                  <a:pt x="19186" y="4670"/>
                </a:cubicBezTo>
                <a:lnTo>
                  <a:pt x="17701" y="2080"/>
                </a:lnTo>
                <a:cubicBezTo>
                  <a:pt x="17559" y="1854"/>
                  <a:pt x="17314" y="1722"/>
                  <a:pt x="17059" y="1722"/>
                </a:cubicBezTo>
                <a:cubicBezTo>
                  <a:pt x="16932" y="1722"/>
                  <a:pt x="16802" y="1755"/>
                  <a:pt x="16682" y="1826"/>
                </a:cubicBezTo>
                <a:lnTo>
                  <a:pt x="16066" y="2144"/>
                </a:lnTo>
                <a:cubicBezTo>
                  <a:pt x="15706" y="1868"/>
                  <a:pt x="15302" y="1635"/>
                  <a:pt x="14878" y="1444"/>
                </a:cubicBezTo>
                <a:lnTo>
                  <a:pt x="14878" y="743"/>
                </a:lnTo>
                <a:cubicBezTo>
                  <a:pt x="14878" y="340"/>
                  <a:pt x="14538" y="1"/>
                  <a:pt x="14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8"/>
          <p:cNvSpPr/>
          <p:nvPr/>
        </p:nvSpPr>
        <p:spPr>
          <a:xfrm>
            <a:off x="2313026" y="2463479"/>
            <a:ext cx="234174" cy="231953"/>
          </a:xfrm>
          <a:custGeom>
            <a:avLst/>
            <a:gdLst/>
            <a:ahLst/>
            <a:cxnLst/>
            <a:rect l="l" t="t" r="r" b="b"/>
            <a:pathLst>
              <a:path w="13499" h="13371" extrusionOk="0">
                <a:moveTo>
                  <a:pt x="7492" y="1507"/>
                </a:moveTo>
                <a:lnTo>
                  <a:pt x="7492" y="1974"/>
                </a:lnTo>
                <a:cubicBezTo>
                  <a:pt x="7492" y="2292"/>
                  <a:pt x="7704" y="2589"/>
                  <a:pt x="8023" y="2674"/>
                </a:cubicBezTo>
                <a:cubicBezTo>
                  <a:pt x="8617" y="2865"/>
                  <a:pt x="9147" y="3184"/>
                  <a:pt x="9593" y="3608"/>
                </a:cubicBezTo>
                <a:cubicBezTo>
                  <a:pt x="9741" y="3732"/>
                  <a:pt x="9919" y="3798"/>
                  <a:pt x="10099" y="3798"/>
                </a:cubicBezTo>
                <a:cubicBezTo>
                  <a:pt x="10229" y="3798"/>
                  <a:pt x="10360" y="3764"/>
                  <a:pt x="10484" y="3693"/>
                </a:cubicBezTo>
                <a:lnTo>
                  <a:pt x="10888" y="3460"/>
                </a:lnTo>
                <a:lnTo>
                  <a:pt x="11630" y="4754"/>
                </a:lnTo>
                <a:lnTo>
                  <a:pt x="11227" y="4988"/>
                </a:lnTo>
                <a:cubicBezTo>
                  <a:pt x="10951" y="5136"/>
                  <a:pt x="10803" y="5455"/>
                  <a:pt x="10866" y="5773"/>
                </a:cubicBezTo>
                <a:cubicBezTo>
                  <a:pt x="10994" y="6388"/>
                  <a:pt x="10994" y="7004"/>
                  <a:pt x="10866" y="7619"/>
                </a:cubicBezTo>
                <a:cubicBezTo>
                  <a:pt x="10782" y="7917"/>
                  <a:pt x="10930" y="8235"/>
                  <a:pt x="11206" y="8405"/>
                </a:cubicBezTo>
                <a:lnTo>
                  <a:pt x="11630" y="8638"/>
                </a:lnTo>
                <a:lnTo>
                  <a:pt x="10888" y="9933"/>
                </a:lnTo>
                <a:lnTo>
                  <a:pt x="10463" y="9699"/>
                </a:lnTo>
                <a:cubicBezTo>
                  <a:pt x="10348" y="9628"/>
                  <a:pt x="10218" y="9595"/>
                  <a:pt x="10089" y="9595"/>
                </a:cubicBezTo>
                <a:cubicBezTo>
                  <a:pt x="9908" y="9595"/>
                  <a:pt x="9729" y="9661"/>
                  <a:pt x="9593" y="9784"/>
                </a:cubicBezTo>
                <a:cubicBezTo>
                  <a:pt x="9147" y="10209"/>
                  <a:pt x="8596" y="10527"/>
                  <a:pt x="8023" y="10697"/>
                </a:cubicBezTo>
                <a:cubicBezTo>
                  <a:pt x="7704" y="10803"/>
                  <a:pt x="7492" y="11079"/>
                  <a:pt x="7492" y="11418"/>
                </a:cubicBezTo>
                <a:lnTo>
                  <a:pt x="7492" y="11885"/>
                </a:lnTo>
                <a:lnTo>
                  <a:pt x="6006" y="11885"/>
                </a:lnTo>
                <a:lnTo>
                  <a:pt x="6006" y="11418"/>
                </a:lnTo>
                <a:cubicBezTo>
                  <a:pt x="6006" y="11079"/>
                  <a:pt x="5794" y="10803"/>
                  <a:pt x="5476" y="10697"/>
                </a:cubicBezTo>
                <a:cubicBezTo>
                  <a:pt x="4881" y="10527"/>
                  <a:pt x="4330" y="10209"/>
                  <a:pt x="3884" y="9784"/>
                </a:cubicBezTo>
                <a:cubicBezTo>
                  <a:pt x="3748" y="9661"/>
                  <a:pt x="3569" y="9595"/>
                  <a:pt x="3388" y="9595"/>
                </a:cubicBezTo>
                <a:cubicBezTo>
                  <a:pt x="3259" y="9595"/>
                  <a:pt x="3129" y="9628"/>
                  <a:pt x="3014" y="9699"/>
                </a:cubicBezTo>
                <a:lnTo>
                  <a:pt x="2589" y="9933"/>
                </a:lnTo>
                <a:lnTo>
                  <a:pt x="1847" y="8638"/>
                </a:lnTo>
                <a:lnTo>
                  <a:pt x="2271" y="8405"/>
                </a:lnTo>
                <a:cubicBezTo>
                  <a:pt x="2547" y="8235"/>
                  <a:pt x="2674" y="7917"/>
                  <a:pt x="2611" y="7619"/>
                </a:cubicBezTo>
                <a:cubicBezTo>
                  <a:pt x="2483" y="7004"/>
                  <a:pt x="2483" y="6388"/>
                  <a:pt x="2611" y="5773"/>
                </a:cubicBezTo>
                <a:cubicBezTo>
                  <a:pt x="2674" y="5455"/>
                  <a:pt x="2547" y="5136"/>
                  <a:pt x="2271" y="4988"/>
                </a:cubicBezTo>
                <a:lnTo>
                  <a:pt x="1847" y="4754"/>
                </a:lnTo>
                <a:lnTo>
                  <a:pt x="2589" y="3460"/>
                </a:lnTo>
                <a:lnTo>
                  <a:pt x="3014" y="3693"/>
                </a:lnTo>
                <a:cubicBezTo>
                  <a:pt x="3129" y="3764"/>
                  <a:pt x="3259" y="3798"/>
                  <a:pt x="3388" y="3798"/>
                </a:cubicBezTo>
                <a:cubicBezTo>
                  <a:pt x="3569" y="3798"/>
                  <a:pt x="3748" y="3732"/>
                  <a:pt x="3884" y="3608"/>
                </a:cubicBezTo>
                <a:cubicBezTo>
                  <a:pt x="4330" y="3184"/>
                  <a:pt x="4881" y="2865"/>
                  <a:pt x="5476" y="2674"/>
                </a:cubicBezTo>
                <a:cubicBezTo>
                  <a:pt x="5794" y="2589"/>
                  <a:pt x="6006" y="2292"/>
                  <a:pt x="6006" y="1974"/>
                </a:cubicBezTo>
                <a:lnTo>
                  <a:pt x="6006" y="1507"/>
                </a:lnTo>
                <a:close/>
                <a:moveTo>
                  <a:pt x="5264" y="0"/>
                </a:moveTo>
                <a:cubicBezTo>
                  <a:pt x="4839" y="0"/>
                  <a:pt x="4521" y="340"/>
                  <a:pt x="4521" y="743"/>
                </a:cubicBezTo>
                <a:lnTo>
                  <a:pt x="4521" y="1443"/>
                </a:lnTo>
                <a:cubicBezTo>
                  <a:pt x="4075" y="1634"/>
                  <a:pt x="3693" y="1868"/>
                  <a:pt x="3311" y="2144"/>
                </a:cubicBezTo>
                <a:lnTo>
                  <a:pt x="2695" y="1783"/>
                </a:lnTo>
                <a:cubicBezTo>
                  <a:pt x="2584" y="1713"/>
                  <a:pt x="2458" y="1680"/>
                  <a:pt x="2333" y="1680"/>
                </a:cubicBezTo>
                <a:cubicBezTo>
                  <a:pt x="2078" y="1680"/>
                  <a:pt x="1826" y="1817"/>
                  <a:pt x="1698" y="2059"/>
                </a:cubicBezTo>
                <a:lnTo>
                  <a:pt x="212" y="4627"/>
                </a:lnTo>
                <a:cubicBezTo>
                  <a:pt x="0" y="4988"/>
                  <a:pt x="106" y="5433"/>
                  <a:pt x="467" y="5646"/>
                </a:cubicBezTo>
                <a:lnTo>
                  <a:pt x="1083" y="6006"/>
                </a:lnTo>
                <a:cubicBezTo>
                  <a:pt x="1019" y="6452"/>
                  <a:pt x="1019" y="6919"/>
                  <a:pt x="1083" y="7386"/>
                </a:cubicBezTo>
                <a:lnTo>
                  <a:pt x="488" y="7747"/>
                </a:lnTo>
                <a:cubicBezTo>
                  <a:pt x="127" y="7938"/>
                  <a:pt x="0" y="8405"/>
                  <a:pt x="212" y="8744"/>
                </a:cubicBezTo>
                <a:lnTo>
                  <a:pt x="1698" y="11333"/>
                </a:lnTo>
                <a:cubicBezTo>
                  <a:pt x="1839" y="11560"/>
                  <a:pt x="2085" y="11692"/>
                  <a:pt x="2339" y="11692"/>
                </a:cubicBezTo>
                <a:cubicBezTo>
                  <a:pt x="2467" y="11692"/>
                  <a:pt x="2596" y="11659"/>
                  <a:pt x="2717" y="11588"/>
                </a:cubicBezTo>
                <a:lnTo>
                  <a:pt x="3332" y="11249"/>
                </a:lnTo>
                <a:cubicBezTo>
                  <a:pt x="3693" y="11524"/>
                  <a:pt x="4096" y="11758"/>
                  <a:pt x="4521" y="11928"/>
                </a:cubicBezTo>
                <a:lnTo>
                  <a:pt x="4521" y="12628"/>
                </a:lnTo>
                <a:cubicBezTo>
                  <a:pt x="4521" y="13053"/>
                  <a:pt x="4860" y="13371"/>
                  <a:pt x="5264" y="13371"/>
                </a:cubicBezTo>
                <a:lnTo>
                  <a:pt x="8235" y="13371"/>
                </a:lnTo>
                <a:cubicBezTo>
                  <a:pt x="8638" y="13371"/>
                  <a:pt x="8978" y="13053"/>
                  <a:pt x="8978" y="12628"/>
                </a:cubicBezTo>
                <a:lnTo>
                  <a:pt x="8978" y="11928"/>
                </a:lnTo>
                <a:cubicBezTo>
                  <a:pt x="9402" y="11758"/>
                  <a:pt x="9805" y="11524"/>
                  <a:pt x="10166" y="11249"/>
                </a:cubicBezTo>
                <a:lnTo>
                  <a:pt x="10782" y="11588"/>
                </a:lnTo>
                <a:cubicBezTo>
                  <a:pt x="10902" y="11659"/>
                  <a:pt x="11032" y="11692"/>
                  <a:pt x="11159" y="11692"/>
                </a:cubicBezTo>
                <a:cubicBezTo>
                  <a:pt x="11414" y="11692"/>
                  <a:pt x="11659" y="11560"/>
                  <a:pt x="11800" y="11333"/>
                </a:cubicBezTo>
                <a:lnTo>
                  <a:pt x="13286" y="8744"/>
                </a:lnTo>
                <a:cubicBezTo>
                  <a:pt x="13498" y="8405"/>
                  <a:pt x="13371" y="7938"/>
                  <a:pt x="13010" y="7747"/>
                </a:cubicBezTo>
                <a:lnTo>
                  <a:pt x="12416" y="7386"/>
                </a:lnTo>
                <a:cubicBezTo>
                  <a:pt x="12479" y="6919"/>
                  <a:pt x="12479" y="6452"/>
                  <a:pt x="12416" y="6006"/>
                </a:cubicBezTo>
                <a:lnTo>
                  <a:pt x="13031" y="5646"/>
                </a:lnTo>
                <a:cubicBezTo>
                  <a:pt x="13371" y="5433"/>
                  <a:pt x="13498" y="4988"/>
                  <a:pt x="13286" y="4627"/>
                </a:cubicBezTo>
                <a:lnTo>
                  <a:pt x="11800" y="2059"/>
                </a:lnTo>
                <a:cubicBezTo>
                  <a:pt x="11661" y="1823"/>
                  <a:pt x="11422" y="1696"/>
                  <a:pt x="11173" y="1696"/>
                </a:cubicBezTo>
                <a:cubicBezTo>
                  <a:pt x="11041" y="1696"/>
                  <a:pt x="10906" y="1731"/>
                  <a:pt x="10782" y="1804"/>
                </a:cubicBezTo>
                <a:lnTo>
                  <a:pt x="10166" y="2144"/>
                </a:lnTo>
                <a:cubicBezTo>
                  <a:pt x="9805"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8"/>
          <p:cNvSpPr/>
          <p:nvPr/>
        </p:nvSpPr>
        <p:spPr>
          <a:xfrm>
            <a:off x="2366769" y="2532331"/>
            <a:ext cx="110469" cy="94631"/>
          </a:xfrm>
          <a:custGeom>
            <a:avLst/>
            <a:gdLst/>
            <a:ahLst/>
            <a:cxnLst/>
            <a:rect l="l" t="t" r="r" b="b"/>
            <a:pathLst>
              <a:path w="6368" h="5455" extrusionOk="0">
                <a:moveTo>
                  <a:pt x="3650" y="1478"/>
                </a:moveTo>
                <a:cubicBezTo>
                  <a:pt x="4282" y="1478"/>
                  <a:pt x="4882" y="1971"/>
                  <a:pt x="4882" y="2717"/>
                </a:cubicBezTo>
                <a:cubicBezTo>
                  <a:pt x="4882" y="3417"/>
                  <a:pt x="4330" y="3969"/>
                  <a:pt x="3651" y="3969"/>
                </a:cubicBezTo>
                <a:cubicBezTo>
                  <a:pt x="2548" y="3969"/>
                  <a:pt x="1996" y="2632"/>
                  <a:pt x="2781" y="1846"/>
                </a:cubicBezTo>
                <a:cubicBezTo>
                  <a:pt x="3036" y="1592"/>
                  <a:pt x="3347" y="1478"/>
                  <a:pt x="3650" y="1478"/>
                </a:cubicBezTo>
                <a:close/>
                <a:moveTo>
                  <a:pt x="3651" y="0"/>
                </a:moveTo>
                <a:cubicBezTo>
                  <a:pt x="1210" y="0"/>
                  <a:pt x="1" y="2929"/>
                  <a:pt x="1720" y="4648"/>
                </a:cubicBezTo>
                <a:cubicBezTo>
                  <a:pt x="2277" y="5205"/>
                  <a:pt x="2960" y="5454"/>
                  <a:pt x="3630" y="5454"/>
                </a:cubicBezTo>
                <a:cubicBezTo>
                  <a:pt x="5029" y="5454"/>
                  <a:pt x="6368" y="4367"/>
                  <a:pt x="6368" y="2717"/>
                </a:cubicBezTo>
                <a:cubicBezTo>
                  <a:pt x="6368" y="1210"/>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8"/>
          <p:cNvSpPr/>
          <p:nvPr/>
        </p:nvSpPr>
        <p:spPr>
          <a:xfrm>
            <a:off x="2105013" y="2255448"/>
            <a:ext cx="301170" cy="232127"/>
          </a:xfrm>
          <a:custGeom>
            <a:avLst/>
            <a:gdLst/>
            <a:ahLst/>
            <a:cxnLst/>
            <a:rect l="l" t="t" r="r" b="b"/>
            <a:pathLst>
              <a:path w="17361" h="13381" extrusionOk="0">
                <a:moveTo>
                  <a:pt x="2193" y="1486"/>
                </a:moveTo>
                <a:cubicBezTo>
                  <a:pt x="2205" y="1486"/>
                  <a:pt x="2216" y="1486"/>
                  <a:pt x="2228" y="1487"/>
                </a:cubicBezTo>
                <a:lnTo>
                  <a:pt x="15132" y="1487"/>
                </a:lnTo>
                <a:cubicBezTo>
                  <a:pt x="15535" y="1487"/>
                  <a:pt x="15875" y="1805"/>
                  <a:pt x="15875" y="2230"/>
                </a:cubicBezTo>
                <a:lnTo>
                  <a:pt x="15875" y="8172"/>
                </a:lnTo>
                <a:cubicBezTo>
                  <a:pt x="15875" y="8575"/>
                  <a:pt x="15535" y="8915"/>
                  <a:pt x="15132" y="8915"/>
                </a:cubicBezTo>
                <a:lnTo>
                  <a:pt x="12649" y="8915"/>
                </a:lnTo>
                <a:cubicBezTo>
                  <a:pt x="12225" y="8915"/>
                  <a:pt x="11885" y="9233"/>
                  <a:pt x="11906" y="9658"/>
                </a:cubicBezTo>
                <a:lnTo>
                  <a:pt x="11906" y="10825"/>
                </a:lnTo>
                <a:lnTo>
                  <a:pt x="10187" y="9127"/>
                </a:lnTo>
                <a:cubicBezTo>
                  <a:pt x="10039" y="8979"/>
                  <a:pt x="9848" y="8915"/>
                  <a:pt x="9657" y="8915"/>
                </a:cubicBezTo>
                <a:lnTo>
                  <a:pt x="2228" y="8915"/>
                </a:lnTo>
                <a:cubicBezTo>
                  <a:pt x="1825" y="8915"/>
                  <a:pt x="1486" y="8575"/>
                  <a:pt x="1486" y="8172"/>
                </a:cubicBezTo>
                <a:lnTo>
                  <a:pt x="1486" y="2230"/>
                </a:lnTo>
                <a:cubicBezTo>
                  <a:pt x="1486" y="1818"/>
                  <a:pt x="1805" y="1486"/>
                  <a:pt x="2193" y="1486"/>
                </a:cubicBezTo>
                <a:close/>
                <a:moveTo>
                  <a:pt x="2190" y="1"/>
                </a:moveTo>
                <a:cubicBezTo>
                  <a:pt x="977" y="1"/>
                  <a:pt x="0" y="991"/>
                  <a:pt x="0" y="2230"/>
                </a:cubicBezTo>
                <a:lnTo>
                  <a:pt x="0" y="8172"/>
                </a:lnTo>
                <a:cubicBezTo>
                  <a:pt x="0" y="9403"/>
                  <a:pt x="997" y="10401"/>
                  <a:pt x="2228" y="10401"/>
                </a:cubicBezTo>
                <a:lnTo>
                  <a:pt x="9359" y="10401"/>
                </a:lnTo>
                <a:lnTo>
                  <a:pt x="12118" y="13160"/>
                </a:lnTo>
                <a:cubicBezTo>
                  <a:pt x="12271" y="13312"/>
                  <a:pt x="12459" y="13381"/>
                  <a:pt x="12644" y="13381"/>
                </a:cubicBezTo>
                <a:cubicBezTo>
                  <a:pt x="13026" y="13381"/>
                  <a:pt x="13392" y="13087"/>
                  <a:pt x="13392" y="12629"/>
                </a:cubicBezTo>
                <a:lnTo>
                  <a:pt x="13392" y="10401"/>
                </a:lnTo>
                <a:lnTo>
                  <a:pt x="15132" y="10401"/>
                </a:lnTo>
                <a:cubicBezTo>
                  <a:pt x="16363" y="10401"/>
                  <a:pt x="17361" y="9403"/>
                  <a:pt x="17361" y="8172"/>
                </a:cubicBezTo>
                <a:lnTo>
                  <a:pt x="17361" y="2230"/>
                </a:lnTo>
                <a:cubicBezTo>
                  <a:pt x="17361" y="991"/>
                  <a:pt x="16384" y="1"/>
                  <a:pt x="15171" y="1"/>
                </a:cubicBezTo>
                <a:cubicBezTo>
                  <a:pt x="15158" y="1"/>
                  <a:pt x="15145" y="1"/>
                  <a:pt x="15132" y="1"/>
                </a:cubicBezTo>
                <a:lnTo>
                  <a:pt x="2228" y="1"/>
                </a:lnTo>
                <a:cubicBezTo>
                  <a:pt x="2216" y="1"/>
                  <a:pt x="2203" y="1"/>
                  <a:pt x="2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8"/>
          <p:cNvSpPr/>
          <p:nvPr/>
        </p:nvSpPr>
        <p:spPr>
          <a:xfrm>
            <a:off x="2152128" y="2307005"/>
            <a:ext cx="206557" cy="25796"/>
          </a:xfrm>
          <a:custGeom>
            <a:avLst/>
            <a:gdLst/>
            <a:ahLst/>
            <a:cxnLst/>
            <a:rect l="l" t="t" r="r" b="b"/>
            <a:pathLst>
              <a:path w="11907" h="1487" extrusionOk="0">
                <a:moveTo>
                  <a:pt x="998" y="0"/>
                </a:moveTo>
                <a:cubicBezTo>
                  <a:pt x="1" y="0"/>
                  <a:pt x="1" y="1486"/>
                  <a:pt x="998" y="1486"/>
                </a:cubicBezTo>
                <a:lnTo>
                  <a:pt x="10909" y="1486"/>
                </a:lnTo>
                <a:cubicBezTo>
                  <a:pt x="11907" y="1486"/>
                  <a:pt x="11907" y="0"/>
                  <a:pt x="10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8"/>
          <p:cNvSpPr/>
          <p:nvPr/>
        </p:nvSpPr>
        <p:spPr>
          <a:xfrm>
            <a:off x="2152128" y="2358544"/>
            <a:ext cx="206557" cy="25796"/>
          </a:xfrm>
          <a:custGeom>
            <a:avLst/>
            <a:gdLst/>
            <a:ahLst/>
            <a:cxnLst/>
            <a:rect l="l" t="t" r="r" b="b"/>
            <a:pathLst>
              <a:path w="11907" h="1487" extrusionOk="0">
                <a:moveTo>
                  <a:pt x="998" y="1"/>
                </a:moveTo>
                <a:cubicBezTo>
                  <a:pt x="1" y="1"/>
                  <a:pt x="1" y="1486"/>
                  <a:pt x="998" y="1486"/>
                </a:cubicBezTo>
                <a:lnTo>
                  <a:pt x="10909" y="1486"/>
                </a:lnTo>
                <a:cubicBezTo>
                  <a:pt x="11907" y="1486"/>
                  <a:pt x="11907" y="1"/>
                  <a:pt x="10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8"/>
          <p:cNvSpPr/>
          <p:nvPr/>
        </p:nvSpPr>
        <p:spPr>
          <a:xfrm>
            <a:off x="2186737" y="2548135"/>
            <a:ext cx="30202" cy="25882"/>
          </a:xfrm>
          <a:custGeom>
            <a:avLst/>
            <a:gdLst/>
            <a:ahLst/>
            <a:cxnLst/>
            <a:rect l="l" t="t" r="r" b="b"/>
            <a:pathLst>
              <a:path w="1741" h="1492" extrusionOk="0">
                <a:moveTo>
                  <a:pt x="1034" y="1"/>
                </a:moveTo>
                <a:cubicBezTo>
                  <a:pt x="1022" y="1"/>
                  <a:pt x="1010" y="1"/>
                  <a:pt x="998" y="2"/>
                </a:cubicBezTo>
                <a:cubicBezTo>
                  <a:pt x="319" y="2"/>
                  <a:pt x="1" y="787"/>
                  <a:pt x="467" y="1275"/>
                </a:cubicBezTo>
                <a:cubicBezTo>
                  <a:pt x="617" y="1425"/>
                  <a:pt x="802" y="1491"/>
                  <a:pt x="983" y="1491"/>
                </a:cubicBezTo>
                <a:cubicBezTo>
                  <a:pt x="1369" y="1491"/>
                  <a:pt x="1741" y="1191"/>
                  <a:pt x="1741" y="744"/>
                </a:cubicBezTo>
                <a:cubicBezTo>
                  <a:pt x="1741" y="333"/>
                  <a:pt x="1421" y="1"/>
                  <a:pt x="10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8"/>
          <p:cNvSpPr/>
          <p:nvPr/>
        </p:nvSpPr>
        <p:spPr>
          <a:xfrm>
            <a:off x="2109419" y="2471199"/>
            <a:ext cx="188897" cy="180709"/>
          </a:xfrm>
          <a:custGeom>
            <a:avLst/>
            <a:gdLst/>
            <a:ahLst/>
            <a:cxnLst/>
            <a:rect l="l" t="t" r="r" b="b"/>
            <a:pathLst>
              <a:path w="10889" h="10417" extrusionOk="0">
                <a:moveTo>
                  <a:pt x="5418" y="2918"/>
                </a:moveTo>
                <a:cubicBezTo>
                  <a:pt x="6575" y="2918"/>
                  <a:pt x="7684" y="3823"/>
                  <a:pt x="7684" y="5179"/>
                </a:cubicBezTo>
                <a:cubicBezTo>
                  <a:pt x="7684" y="6410"/>
                  <a:pt x="6686" y="7408"/>
                  <a:pt x="5455" y="7408"/>
                </a:cubicBezTo>
                <a:lnTo>
                  <a:pt x="5455" y="7387"/>
                </a:lnTo>
                <a:cubicBezTo>
                  <a:pt x="3460" y="7387"/>
                  <a:pt x="2463" y="4988"/>
                  <a:pt x="3863" y="3566"/>
                </a:cubicBezTo>
                <a:cubicBezTo>
                  <a:pt x="4318" y="3118"/>
                  <a:pt x="4873" y="2918"/>
                  <a:pt x="5418" y="2918"/>
                </a:cubicBezTo>
                <a:close/>
                <a:moveTo>
                  <a:pt x="5447" y="1"/>
                </a:moveTo>
                <a:cubicBezTo>
                  <a:pt x="5089" y="1"/>
                  <a:pt x="4733" y="234"/>
                  <a:pt x="4712" y="701"/>
                </a:cubicBezTo>
                <a:lnTo>
                  <a:pt x="4712" y="1508"/>
                </a:lnTo>
                <a:cubicBezTo>
                  <a:pt x="4245" y="1614"/>
                  <a:pt x="3800" y="1784"/>
                  <a:pt x="3396" y="2038"/>
                </a:cubicBezTo>
                <a:lnTo>
                  <a:pt x="2823" y="1465"/>
                </a:lnTo>
                <a:cubicBezTo>
                  <a:pt x="2662" y="1304"/>
                  <a:pt x="2481" y="1236"/>
                  <a:pt x="2307" y="1236"/>
                </a:cubicBezTo>
                <a:cubicBezTo>
                  <a:pt x="1727" y="1236"/>
                  <a:pt x="1224" y="1988"/>
                  <a:pt x="1762" y="2527"/>
                </a:cubicBezTo>
                <a:lnTo>
                  <a:pt x="2335" y="3121"/>
                </a:lnTo>
                <a:cubicBezTo>
                  <a:pt x="2081" y="3503"/>
                  <a:pt x="1911" y="3948"/>
                  <a:pt x="1805" y="4415"/>
                </a:cubicBezTo>
                <a:lnTo>
                  <a:pt x="977" y="4415"/>
                </a:lnTo>
                <a:cubicBezTo>
                  <a:pt x="1" y="4415"/>
                  <a:pt x="1" y="5901"/>
                  <a:pt x="977" y="5901"/>
                </a:cubicBezTo>
                <a:lnTo>
                  <a:pt x="1805" y="5901"/>
                </a:lnTo>
                <a:cubicBezTo>
                  <a:pt x="1890" y="6368"/>
                  <a:pt x="2081" y="6814"/>
                  <a:pt x="2335" y="7217"/>
                </a:cubicBezTo>
                <a:lnTo>
                  <a:pt x="1762" y="7790"/>
                </a:lnTo>
                <a:cubicBezTo>
                  <a:pt x="1207" y="8329"/>
                  <a:pt x="1707" y="9081"/>
                  <a:pt x="2295" y="9081"/>
                </a:cubicBezTo>
                <a:cubicBezTo>
                  <a:pt x="2472" y="9081"/>
                  <a:pt x="2657" y="9013"/>
                  <a:pt x="2823" y="8851"/>
                </a:cubicBezTo>
                <a:lnTo>
                  <a:pt x="3396" y="8278"/>
                </a:lnTo>
                <a:cubicBezTo>
                  <a:pt x="3800" y="8533"/>
                  <a:pt x="4224" y="8724"/>
                  <a:pt x="4691" y="8809"/>
                </a:cubicBezTo>
                <a:lnTo>
                  <a:pt x="4691" y="9636"/>
                </a:lnTo>
                <a:cubicBezTo>
                  <a:pt x="4659" y="10156"/>
                  <a:pt x="5047" y="10416"/>
                  <a:pt x="5436" y="10416"/>
                </a:cubicBezTo>
                <a:cubicBezTo>
                  <a:pt x="5826" y="10416"/>
                  <a:pt x="6219" y="10156"/>
                  <a:pt x="6198" y="9636"/>
                </a:cubicBezTo>
                <a:lnTo>
                  <a:pt x="6198" y="8809"/>
                </a:lnTo>
                <a:cubicBezTo>
                  <a:pt x="6644" y="8724"/>
                  <a:pt x="7089" y="8533"/>
                  <a:pt x="7492" y="8278"/>
                </a:cubicBezTo>
                <a:lnTo>
                  <a:pt x="8066" y="8851"/>
                </a:lnTo>
                <a:cubicBezTo>
                  <a:pt x="8232" y="9013"/>
                  <a:pt x="8417" y="9081"/>
                  <a:pt x="8594" y="9081"/>
                </a:cubicBezTo>
                <a:cubicBezTo>
                  <a:pt x="9182" y="9081"/>
                  <a:pt x="9682" y="8329"/>
                  <a:pt x="9127" y="7790"/>
                </a:cubicBezTo>
                <a:lnTo>
                  <a:pt x="8554" y="7217"/>
                </a:lnTo>
                <a:cubicBezTo>
                  <a:pt x="8808" y="6814"/>
                  <a:pt x="8999" y="6368"/>
                  <a:pt x="9084" y="5901"/>
                </a:cubicBezTo>
                <a:lnTo>
                  <a:pt x="9912" y="5901"/>
                </a:lnTo>
                <a:cubicBezTo>
                  <a:pt x="10888" y="5901"/>
                  <a:pt x="10888" y="4415"/>
                  <a:pt x="9912" y="4415"/>
                </a:cubicBezTo>
                <a:lnTo>
                  <a:pt x="9084" y="4415"/>
                </a:lnTo>
                <a:cubicBezTo>
                  <a:pt x="8999" y="3948"/>
                  <a:pt x="8808" y="3503"/>
                  <a:pt x="8554" y="3121"/>
                </a:cubicBezTo>
                <a:lnTo>
                  <a:pt x="9148" y="2527"/>
                </a:lnTo>
                <a:cubicBezTo>
                  <a:pt x="9687" y="1988"/>
                  <a:pt x="9183" y="1236"/>
                  <a:pt x="8604" y="1236"/>
                </a:cubicBezTo>
                <a:cubicBezTo>
                  <a:pt x="8429" y="1236"/>
                  <a:pt x="8248" y="1304"/>
                  <a:pt x="8087" y="1465"/>
                </a:cubicBezTo>
                <a:lnTo>
                  <a:pt x="7492" y="2038"/>
                </a:lnTo>
                <a:cubicBezTo>
                  <a:pt x="7110" y="1784"/>
                  <a:pt x="6665" y="1614"/>
                  <a:pt x="6198" y="1508"/>
                </a:cubicBezTo>
                <a:lnTo>
                  <a:pt x="6198" y="701"/>
                </a:lnTo>
                <a:cubicBezTo>
                  <a:pt x="6166" y="234"/>
                  <a:pt x="5805" y="1"/>
                  <a:pt x="5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8"/>
          <p:cNvSpPr/>
          <p:nvPr/>
        </p:nvSpPr>
        <p:spPr>
          <a:xfrm>
            <a:off x="2105013" y="1701733"/>
            <a:ext cx="440349" cy="440349"/>
          </a:xfrm>
          <a:custGeom>
            <a:avLst/>
            <a:gdLst/>
            <a:ahLst/>
            <a:cxnLst/>
            <a:rect l="l" t="t" r="r" b="b"/>
            <a:pathLst>
              <a:path w="25384" h="25384" extrusionOk="0">
                <a:moveTo>
                  <a:pt x="14177" y="1486"/>
                </a:moveTo>
                <a:cubicBezTo>
                  <a:pt x="15175" y="1486"/>
                  <a:pt x="15175" y="2972"/>
                  <a:pt x="14177" y="2972"/>
                </a:cubicBezTo>
                <a:lnTo>
                  <a:pt x="11206" y="2972"/>
                </a:lnTo>
                <a:cubicBezTo>
                  <a:pt x="10208" y="2972"/>
                  <a:pt x="10208" y="1486"/>
                  <a:pt x="11206" y="1486"/>
                </a:cubicBezTo>
                <a:close/>
                <a:moveTo>
                  <a:pt x="16278" y="2972"/>
                </a:moveTo>
                <a:cubicBezTo>
                  <a:pt x="16915" y="3035"/>
                  <a:pt x="17403" y="3566"/>
                  <a:pt x="17403" y="4203"/>
                </a:cubicBezTo>
                <a:lnTo>
                  <a:pt x="17403" y="6049"/>
                </a:lnTo>
                <a:lnTo>
                  <a:pt x="7980" y="6049"/>
                </a:lnTo>
                <a:lnTo>
                  <a:pt x="7980" y="4203"/>
                </a:lnTo>
                <a:cubicBezTo>
                  <a:pt x="7980" y="3566"/>
                  <a:pt x="8468" y="3035"/>
                  <a:pt x="9105" y="2972"/>
                </a:cubicBezTo>
                <a:cubicBezTo>
                  <a:pt x="9423" y="3863"/>
                  <a:pt x="10251" y="4457"/>
                  <a:pt x="11206" y="4457"/>
                </a:cubicBezTo>
                <a:lnTo>
                  <a:pt x="14177" y="4457"/>
                </a:lnTo>
                <a:cubicBezTo>
                  <a:pt x="15111" y="4457"/>
                  <a:pt x="15960" y="3863"/>
                  <a:pt x="16278" y="2972"/>
                </a:cubicBezTo>
                <a:close/>
                <a:moveTo>
                  <a:pt x="22645" y="7535"/>
                </a:moveTo>
                <a:cubicBezTo>
                  <a:pt x="23324" y="7535"/>
                  <a:pt x="23897" y="8086"/>
                  <a:pt x="23897" y="8766"/>
                </a:cubicBezTo>
                <a:lnTo>
                  <a:pt x="23897" y="22646"/>
                </a:lnTo>
                <a:cubicBezTo>
                  <a:pt x="23897" y="23325"/>
                  <a:pt x="23346" y="23898"/>
                  <a:pt x="22666" y="23898"/>
                </a:cubicBezTo>
                <a:lnTo>
                  <a:pt x="2738" y="23898"/>
                </a:lnTo>
                <a:cubicBezTo>
                  <a:pt x="2037" y="23898"/>
                  <a:pt x="1486" y="23346"/>
                  <a:pt x="1486" y="22646"/>
                </a:cubicBezTo>
                <a:lnTo>
                  <a:pt x="1486" y="8766"/>
                </a:lnTo>
                <a:cubicBezTo>
                  <a:pt x="1486" y="8086"/>
                  <a:pt x="2037" y="7535"/>
                  <a:pt x="2738" y="7535"/>
                </a:cubicBezTo>
                <a:close/>
                <a:moveTo>
                  <a:pt x="11206" y="0"/>
                </a:moveTo>
                <a:cubicBezTo>
                  <a:pt x="10251" y="0"/>
                  <a:pt x="9402" y="595"/>
                  <a:pt x="9105" y="1486"/>
                </a:cubicBezTo>
                <a:cubicBezTo>
                  <a:pt x="7640" y="1550"/>
                  <a:pt x="6494" y="2759"/>
                  <a:pt x="6494" y="4203"/>
                </a:cubicBezTo>
                <a:lnTo>
                  <a:pt x="6494" y="6049"/>
                </a:lnTo>
                <a:lnTo>
                  <a:pt x="2738" y="6049"/>
                </a:lnTo>
                <a:cubicBezTo>
                  <a:pt x="1231" y="6049"/>
                  <a:pt x="0" y="7259"/>
                  <a:pt x="0" y="8766"/>
                </a:cubicBezTo>
                <a:lnTo>
                  <a:pt x="0" y="22646"/>
                </a:lnTo>
                <a:cubicBezTo>
                  <a:pt x="0" y="24152"/>
                  <a:pt x="1210" y="25383"/>
                  <a:pt x="2738" y="25383"/>
                </a:cubicBezTo>
                <a:lnTo>
                  <a:pt x="22645" y="25383"/>
                </a:lnTo>
                <a:cubicBezTo>
                  <a:pt x="24152" y="25383"/>
                  <a:pt x="25383" y="24152"/>
                  <a:pt x="25383" y="22646"/>
                </a:cubicBezTo>
                <a:lnTo>
                  <a:pt x="25383" y="8766"/>
                </a:lnTo>
                <a:cubicBezTo>
                  <a:pt x="25383" y="7280"/>
                  <a:pt x="24152" y="6049"/>
                  <a:pt x="22645" y="6049"/>
                </a:cubicBezTo>
                <a:lnTo>
                  <a:pt x="18889" y="6049"/>
                </a:lnTo>
                <a:lnTo>
                  <a:pt x="18889" y="4203"/>
                </a:lnTo>
                <a:cubicBezTo>
                  <a:pt x="18889" y="2759"/>
                  <a:pt x="17743" y="1550"/>
                  <a:pt x="16278" y="1486"/>
                </a:cubicBezTo>
                <a:cubicBezTo>
                  <a:pt x="15960" y="595"/>
                  <a:pt x="15111" y="0"/>
                  <a:pt x="14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8"/>
          <p:cNvSpPr/>
          <p:nvPr/>
        </p:nvSpPr>
        <p:spPr>
          <a:xfrm>
            <a:off x="2208091" y="1858207"/>
            <a:ext cx="233810" cy="232335"/>
          </a:xfrm>
          <a:custGeom>
            <a:avLst/>
            <a:gdLst/>
            <a:ahLst/>
            <a:cxnLst/>
            <a:rect l="l" t="t" r="r" b="b"/>
            <a:pathLst>
              <a:path w="13478" h="13393" extrusionOk="0">
                <a:moveTo>
                  <a:pt x="7514" y="1507"/>
                </a:moveTo>
                <a:lnTo>
                  <a:pt x="7514" y="1974"/>
                </a:lnTo>
                <a:cubicBezTo>
                  <a:pt x="7514" y="2292"/>
                  <a:pt x="7726" y="2590"/>
                  <a:pt x="8044" y="2674"/>
                </a:cubicBezTo>
                <a:cubicBezTo>
                  <a:pt x="8638" y="2865"/>
                  <a:pt x="9169" y="3184"/>
                  <a:pt x="9636" y="3608"/>
                </a:cubicBezTo>
                <a:cubicBezTo>
                  <a:pt x="9772" y="3732"/>
                  <a:pt x="9951" y="3798"/>
                  <a:pt x="10132" y="3798"/>
                </a:cubicBezTo>
                <a:cubicBezTo>
                  <a:pt x="10261" y="3798"/>
                  <a:pt x="10391" y="3764"/>
                  <a:pt x="10506" y="3693"/>
                </a:cubicBezTo>
                <a:lnTo>
                  <a:pt x="10930" y="3460"/>
                </a:lnTo>
                <a:lnTo>
                  <a:pt x="11673" y="4754"/>
                </a:lnTo>
                <a:lnTo>
                  <a:pt x="11249" y="4988"/>
                </a:lnTo>
                <a:cubicBezTo>
                  <a:pt x="10973" y="5136"/>
                  <a:pt x="10824" y="5476"/>
                  <a:pt x="10888" y="5773"/>
                </a:cubicBezTo>
                <a:lnTo>
                  <a:pt x="10867" y="5773"/>
                </a:lnTo>
                <a:cubicBezTo>
                  <a:pt x="10994" y="6388"/>
                  <a:pt x="10994" y="7004"/>
                  <a:pt x="10867" y="7598"/>
                </a:cubicBezTo>
                <a:cubicBezTo>
                  <a:pt x="10782" y="7917"/>
                  <a:pt x="10930" y="8235"/>
                  <a:pt x="11206" y="8405"/>
                </a:cubicBezTo>
                <a:lnTo>
                  <a:pt x="11631" y="8638"/>
                </a:lnTo>
                <a:lnTo>
                  <a:pt x="10888" y="9933"/>
                </a:lnTo>
                <a:lnTo>
                  <a:pt x="10464" y="9678"/>
                </a:lnTo>
                <a:cubicBezTo>
                  <a:pt x="10354" y="9619"/>
                  <a:pt x="10231" y="9590"/>
                  <a:pt x="10107" y="9590"/>
                </a:cubicBezTo>
                <a:cubicBezTo>
                  <a:pt x="9921" y="9590"/>
                  <a:pt x="9734" y="9656"/>
                  <a:pt x="9593" y="9784"/>
                </a:cubicBezTo>
                <a:cubicBezTo>
                  <a:pt x="9127" y="10209"/>
                  <a:pt x="8596" y="10527"/>
                  <a:pt x="8002" y="10697"/>
                </a:cubicBezTo>
                <a:cubicBezTo>
                  <a:pt x="7683" y="10803"/>
                  <a:pt x="7471" y="11079"/>
                  <a:pt x="7471" y="11418"/>
                </a:cubicBezTo>
                <a:lnTo>
                  <a:pt x="7471" y="11885"/>
                </a:lnTo>
                <a:lnTo>
                  <a:pt x="6007" y="11885"/>
                </a:lnTo>
                <a:lnTo>
                  <a:pt x="6007" y="11418"/>
                </a:lnTo>
                <a:cubicBezTo>
                  <a:pt x="5985" y="11079"/>
                  <a:pt x="5773" y="10803"/>
                  <a:pt x="5476" y="10697"/>
                </a:cubicBezTo>
                <a:cubicBezTo>
                  <a:pt x="4882" y="10527"/>
                  <a:pt x="4330" y="10209"/>
                  <a:pt x="3884" y="9784"/>
                </a:cubicBezTo>
                <a:cubicBezTo>
                  <a:pt x="3731" y="9656"/>
                  <a:pt x="3539" y="9590"/>
                  <a:pt x="3350" y="9590"/>
                </a:cubicBezTo>
                <a:cubicBezTo>
                  <a:pt x="3226" y="9590"/>
                  <a:pt x="3103" y="9619"/>
                  <a:pt x="2993" y="9678"/>
                </a:cubicBezTo>
                <a:lnTo>
                  <a:pt x="2590" y="9933"/>
                </a:lnTo>
                <a:lnTo>
                  <a:pt x="1847" y="8638"/>
                </a:lnTo>
                <a:lnTo>
                  <a:pt x="2293" y="8405"/>
                </a:lnTo>
                <a:cubicBezTo>
                  <a:pt x="2569" y="8235"/>
                  <a:pt x="2696" y="7917"/>
                  <a:pt x="2632" y="7619"/>
                </a:cubicBezTo>
                <a:cubicBezTo>
                  <a:pt x="2505" y="7004"/>
                  <a:pt x="2505" y="6388"/>
                  <a:pt x="2632" y="5773"/>
                </a:cubicBezTo>
                <a:cubicBezTo>
                  <a:pt x="2696" y="5476"/>
                  <a:pt x="2569" y="5136"/>
                  <a:pt x="2293" y="4988"/>
                </a:cubicBezTo>
                <a:lnTo>
                  <a:pt x="1868" y="4754"/>
                </a:lnTo>
                <a:lnTo>
                  <a:pt x="2611" y="3460"/>
                </a:lnTo>
                <a:lnTo>
                  <a:pt x="3035" y="3693"/>
                </a:lnTo>
                <a:cubicBezTo>
                  <a:pt x="3151" y="3764"/>
                  <a:pt x="3281" y="3798"/>
                  <a:pt x="3410" y="3798"/>
                </a:cubicBezTo>
                <a:cubicBezTo>
                  <a:pt x="3590" y="3798"/>
                  <a:pt x="3770" y="3732"/>
                  <a:pt x="3906" y="3608"/>
                </a:cubicBezTo>
                <a:cubicBezTo>
                  <a:pt x="4351" y="3184"/>
                  <a:pt x="4903" y="2865"/>
                  <a:pt x="5497" y="2674"/>
                </a:cubicBezTo>
                <a:cubicBezTo>
                  <a:pt x="5816" y="2590"/>
                  <a:pt x="6028" y="2292"/>
                  <a:pt x="6028" y="1974"/>
                </a:cubicBezTo>
                <a:lnTo>
                  <a:pt x="6028" y="1507"/>
                </a:lnTo>
                <a:close/>
                <a:moveTo>
                  <a:pt x="5264" y="0"/>
                </a:moveTo>
                <a:cubicBezTo>
                  <a:pt x="4839" y="0"/>
                  <a:pt x="4521" y="340"/>
                  <a:pt x="4521" y="743"/>
                </a:cubicBezTo>
                <a:lnTo>
                  <a:pt x="4521" y="1443"/>
                </a:lnTo>
                <a:cubicBezTo>
                  <a:pt x="4097" y="1634"/>
                  <a:pt x="3693" y="1868"/>
                  <a:pt x="3333" y="2144"/>
                </a:cubicBezTo>
                <a:lnTo>
                  <a:pt x="2717" y="1804"/>
                </a:lnTo>
                <a:cubicBezTo>
                  <a:pt x="2593" y="1731"/>
                  <a:pt x="2458" y="1696"/>
                  <a:pt x="2326" y="1696"/>
                </a:cubicBezTo>
                <a:cubicBezTo>
                  <a:pt x="2076" y="1696"/>
                  <a:pt x="1837" y="1823"/>
                  <a:pt x="1698" y="2059"/>
                </a:cubicBezTo>
                <a:lnTo>
                  <a:pt x="213" y="4627"/>
                </a:lnTo>
                <a:cubicBezTo>
                  <a:pt x="107" y="4797"/>
                  <a:pt x="85" y="5009"/>
                  <a:pt x="128" y="5200"/>
                </a:cubicBezTo>
                <a:cubicBezTo>
                  <a:pt x="192" y="5391"/>
                  <a:pt x="319" y="5561"/>
                  <a:pt x="489" y="5646"/>
                </a:cubicBezTo>
                <a:lnTo>
                  <a:pt x="1083" y="6006"/>
                </a:lnTo>
                <a:cubicBezTo>
                  <a:pt x="1040" y="6452"/>
                  <a:pt x="1040" y="6919"/>
                  <a:pt x="1083" y="7386"/>
                </a:cubicBezTo>
                <a:lnTo>
                  <a:pt x="489" y="7747"/>
                </a:lnTo>
                <a:cubicBezTo>
                  <a:pt x="128" y="7938"/>
                  <a:pt x="1" y="8405"/>
                  <a:pt x="213" y="8744"/>
                </a:cubicBezTo>
                <a:lnTo>
                  <a:pt x="1698" y="11334"/>
                </a:lnTo>
                <a:cubicBezTo>
                  <a:pt x="1783" y="11503"/>
                  <a:pt x="1953" y="11631"/>
                  <a:pt x="2144" y="11673"/>
                </a:cubicBezTo>
                <a:cubicBezTo>
                  <a:pt x="2205" y="11687"/>
                  <a:pt x="2267" y="11694"/>
                  <a:pt x="2330" y="11694"/>
                </a:cubicBezTo>
                <a:cubicBezTo>
                  <a:pt x="2465" y="11694"/>
                  <a:pt x="2601" y="11661"/>
                  <a:pt x="2717" y="11588"/>
                </a:cubicBezTo>
                <a:lnTo>
                  <a:pt x="3311" y="11249"/>
                </a:lnTo>
                <a:cubicBezTo>
                  <a:pt x="3693" y="11525"/>
                  <a:pt x="4097" y="11758"/>
                  <a:pt x="4521" y="11928"/>
                </a:cubicBezTo>
                <a:lnTo>
                  <a:pt x="4521" y="12649"/>
                </a:lnTo>
                <a:cubicBezTo>
                  <a:pt x="4521" y="13053"/>
                  <a:pt x="4839" y="13392"/>
                  <a:pt x="5264" y="13392"/>
                </a:cubicBezTo>
                <a:lnTo>
                  <a:pt x="8235" y="13392"/>
                </a:lnTo>
                <a:cubicBezTo>
                  <a:pt x="8638" y="13392"/>
                  <a:pt x="8978" y="13053"/>
                  <a:pt x="8978" y="12649"/>
                </a:cubicBezTo>
                <a:lnTo>
                  <a:pt x="8978" y="11949"/>
                </a:lnTo>
                <a:cubicBezTo>
                  <a:pt x="9402" y="11758"/>
                  <a:pt x="9806" y="11525"/>
                  <a:pt x="10166" y="11249"/>
                </a:cubicBezTo>
                <a:lnTo>
                  <a:pt x="10782" y="11588"/>
                </a:lnTo>
                <a:cubicBezTo>
                  <a:pt x="10898" y="11661"/>
                  <a:pt x="11024" y="11694"/>
                  <a:pt x="11153" y="11694"/>
                </a:cubicBezTo>
                <a:cubicBezTo>
                  <a:pt x="11213" y="11694"/>
                  <a:pt x="11273" y="11687"/>
                  <a:pt x="11334" y="11673"/>
                </a:cubicBezTo>
                <a:cubicBezTo>
                  <a:pt x="11525" y="11609"/>
                  <a:pt x="11695" y="11482"/>
                  <a:pt x="11779" y="11312"/>
                </a:cubicBezTo>
                <a:lnTo>
                  <a:pt x="13265" y="8744"/>
                </a:lnTo>
                <a:cubicBezTo>
                  <a:pt x="13477" y="8383"/>
                  <a:pt x="13350" y="7938"/>
                  <a:pt x="13010" y="7726"/>
                </a:cubicBezTo>
                <a:lnTo>
                  <a:pt x="12395" y="7365"/>
                </a:lnTo>
                <a:cubicBezTo>
                  <a:pt x="12459" y="6919"/>
                  <a:pt x="12459" y="6452"/>
                  <a:pt x="12395" y="5985"/>
                </a:cubicBezTo>
                <a:lnTo>
                  <a:pt x="13010" y="5646"/>
                </a:lnTo>
                <a:cubicBezTo>
                  <a:pt x="13180" y="5540"/>
                  <a:pt x="13307" y="5370"/>
                  <a:pt x="13350" y="5200"/>
                </a:cubicBezTo>
                <a:cubicBezTo>
                  <a:pt x="13414" y="5009"/>
                  <a:pt x="13371" y="4797"/>
                  <a:pt x="13286" y="4627"/>
                </a:cubicBezTo>
                <a:lnTo>
                  <a:pt x="11801" y="2059"/>
                </a:lnTo>
                <a:cubicBezTo>
                  <a:pt x="11662" y="1823"/>
                  <a:pt x="11423" y="1696"/>
                  <a:pt x="11173" y="1696"/>
                </a:cubicBezTo>
                <a:cubicBezTo>
                  <a:pt x="11041" y="1696"/>
                  <a:pt x="10906" y="1731"/>
                  <a:pt x="10782" y="1804"/>
                </a:cubicBezTo>
                <a:lnTo>
                  <a:pt x="10166" y="2144"/>
                </a:lnTo>
                <a:cubicBezTo>
                  <a:pt x="9806"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8"/>
          <p:cNvSpPr/>
          <p:nvPr/>
        </p:nvSpPr>
        <p:spPr>
          <a:xfrm>
            <a:off x="2261851" y="1927060"/>
            <a:ext cx="110469" cy="94631"/>
          </a:xfrm>
          <a:custGeom>
            <a:avLst/>
            <a:gdLst/>
            <a:ahLst/>
            <a:cxnLst/>
            <a:rect l="l" t="t" r="r" b="b"/>
            <a:pathLst>
              <a:path w="6368" h="5455" extrusionOk="0">
                <a:moveTo>
                  <a:pt x="3640" y="1478"/>
                </a:moveTo>
                <a:cubicBezTo>
                  <a:pt x="4272" y="1478"/>
                  <a:pt x="4881" y="1971"/>
                  <a:pt x="4881" y="2717"/>
                </a:cubicBezTo>
                <a:cubicBezTo>
                  <a:pt x="4881" y="3417"/>
                  <a:pt x="4330" y="3969"/>
                  <a:pt x="3651" y="3969"/>
                </a:cubicBezTo>
                <a:cubicBezTo>
                  <a:pt x="2547" y="3969"/>
                  <a:pt x="1995" y="2632"/>
                  <a:pt x="2780" y="1846"/>
                </a:cubicBezTo>
                <a:cubicBezTo>
                  <a:pt x="3028" y="1592"/>
                  <a:pt x="3337" y="1478"/>
                  <a:pt x="3640" y="1478"/>
                </a:cubicBezTo>
                <a:close/>
                <a:moveTo>
                  <a:pt x="3651" y="0"/>
                </a:moveTo>
                <a:cubicBezTo>
                  <a:pt x="1210" y="0"/>
                  <a:pt x="0" y="2929"/>
                  <a:pt x="1719" y="4648"/>
                </a:cubicBezTo>
                <a:cubicBezTo>
                  <a:pt x="2276" y="5205"/>
                  <a:pt x="2960" y="5454"/>
                  <a:pt x="3630" y="5454"/>
                </a:cubicBezTo>
                <a:cubicBezTo>
                  <a:pt x="5028" y="5454"/>
                  <a:pt x="6367" y="4367"/>
                  <a:pt x="6367" y="2717"/>
                </a:cubicBezTo>
                <a:cubicBezTo>
                  <a:pt x="6367" y="1210"/>
                  <a:pt x="5157"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8"/>
          <p:cNvSpPr/>
          <p:nvPr/>
        </p:nvSpPr>
        <p:spPr>
          <a:xfrm>
            <a:off x="2153239" y="1858207"/>
            <a:ext cx="30202" cy="25865"/>
          </a:xfrm>
          <a:custGeom>
            <a:avLst/>
            <a:gdLst/>
            <a:ahLst/>
            <a:cxnLst/>
            <a:rect l="l" t="t" r="r" b="b"/>
            <a:pathLst>
              <a:path w="1741" h="1491" extrusionOk="0">
                <a:moveTo>
                  <a:pt x="998" y="0"/>
                </a:moveTo>
                <a:cubicBezTo>
                  <a:pt x="319"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8"/>
          <p:cNvSpPr/>
          <p:nvPr/>
        </p:nvSpPr>
        <p:spPr>
          <a:xfrm>
            <a:off x="2462492" y="1858207"/>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8"/>
          <p:cNvSpPr/>
          <p:nvPr/>
        </p:nvSpPr>
        <p:spPr>
          <a:xfrm>
            <a:off x="2153239" y="2064747"/>
            <a:ext cx="30202" cy="25865"/>
          </a:xfrm>
          <a:custGeom>
            <a:avLst/>
            <a:gdLst/>
            <a:ahLst/>
            <a:cxnLst/>
            <a:rect l="l" t="t" r="r" b="b"/>
            <a:pathLst>
              <a:path w="1741" h="1491" extrusionOk="0">
                <a:moveTo>
                  <a:pt x="998" y="1"/>
                </a:moveTo>
                <a:cubicBezTo>
                  <a:pt x="319" y="1"/>
                  <a:pt x="0" y="807"/>
                  <a:pt x="467" y="1274"/>
                </a:cubicBezTo>
                <a:cubicBezTo>
                  <a:pt x="617" y="1424"/>
                  <a:pt x="799" y="1490"/>
                  <a:pt x="979" y="1490"/>
                </a:cubicBezTo>
                <a:cubicBezTo>
                  <a:pt x="1359" y="1490"/>
                  <a:pt x="1726"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8"/>
          <p:cNvSpPr/>
          <p:nvPr/>
        </p:nvSpPr>
        <p:spPr>
          <a:xfrm>
            <a:off x="2462492" y="2064747"/>
            <a:ext cx="30219" cy="25865"/>
          </a:xfrm>
          <a:custGeom>
            <a:avLst/>
            <a:gdLst/>
            <a:ahLst/>
            <a:cxnLst/>
            <a:rect l="l" t="t" r="r" b="b"/>
            <a:pathLst>
              <a:path w="1742" h="1491" extrusionOk="0">
                <a:moveTo>
                  <a:pt x="998" y="1"/>
                </a:moveTo>
                <a:cubicBezTo>
                  <a:pt x="340" y="1"/>
                  <a:pt x="1" y="807"/>
                  <a:pt x="468" y="1274"/>
                </a:cubicBezTo>
                <a:cubicBezTo>
                  <a:pt x="617" y="1424"/>
                  <a:pt x="802" y="1490"/>
                  <a:pt x="984" y="1490"/>
                </a:cubicBezTo>
                <a:cubicBezTo>
                  <a:pt x="1369" y="1490"/>
                  <a:pt x="1741" y="1190"/>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13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74" name="Google Shape;3674;p139"/>
          <p:cNvGrpSpPr/>
          <p:nvPr/>
        </p:nvGrpSpPr>
        <p:grpSpPr>
          <a:xfrm>
            <a:off x="6076931" y="1776903"/>
            <a:ext cx="1313521" cy="2002111"/>
            <a:chOff x="1056975" y="2107425"/>
            <a:chExt cx="735125" cy="1127950"/>
          </a:xfrm>
        </p:grpSpPr>
        <p:sp>
          <p:nvSpPr>
            <p:cNvPr id="3675"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139"/>
          <p:cNvGrpSpPr/>
          <p:nvPr/>
        </p:nvGrpSpPr>
        <p:grpSpPr>
          <a:xfrm>
            <a:off x="2021261" y="1556213"/>
            <a:ext cx="959183" cy="2223289"/>
            <a:chOff x="403275" y="1725925"/>
            <a:chExt cx="654375" cy="1516775"/>
          </a:xfrm>
        </p:grpSpPr>
        <p:sp>
          <p:nvSpPr>
            <p:cNvPr id="3726" name="Google Shape;3726;p139"/>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9"/>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9"/>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9"/>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9"/>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9"/>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9"/>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9"/>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9"/>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9"/>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9"/>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9"/>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9"/>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9"/>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9"/>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9"/>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9"/>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9"/>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39"/>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9"/>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9"/>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9"/>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9"/>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9"/>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9"/>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9"/>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9"/>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39"/>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39"/>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9"/>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9"/>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9"/>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9"/>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139"/>
          <p:cNvGrpSpPr/>
          <p:nvPr/>
        </p:nvGrpSpPr>
        <p:grpSpPr>
          <a:xfrm>
            <a:off x="7516478" y="1561731"/>
            <a:ext cx="848517" cy="2222307"/>
            <a:chOff x="2533500" y="1694350"/>
            <a:chExt cx="586600" cy="1531675"/>
          </a:xfrm>
        </p:grpSpPr>
        <p:sp>
          <p:nvSpPr>
            <p:cNvPr id="3760"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139"/>
          <p:cNvGrpSpPr/>
          <p:nvPr/>
        </p:nvGrpSpPr>
        <p:grpSpPr>
          <a:xfrm>
            <a:off x="4459176" y="1776848"/>
            <a:ext cx="1249826" cy="2002166"/>
            <a:chOff x="4012050" y="1879775"/>
            <a:chExt cx="776000" cy="1248000"/>
          </a:xfrm>
        </p:grpSpPr>
        <p:sp>
          <p:nvSpPr>
            <p:cNvPr id="3820" name="Google Shape;3820;p139"/>
            <p:cNvSpPr/>
            <p:nvPr/>
          </p:nvSpPr>
          <p:spPr>
            <a:xfrm>
              <a:off x="4237025" y="2537800"/>
              <a:ext cx="120325" cy="589900"/>
            </a:xfrm>
            <a:custGeom>
              <a:avLst/>
              <a:gdLst/>
              <a:ahLst/>
              <a:cxnLst/>
              <a:rect l="l" t="t" r="r" b="b"/>
              <a:pathLst>
                <a:path w="4813" h="23596" extrusionOk="0">
                  <a:moveTo>
                    <a:pt x="1" y="0"/>
                  </a:moveTo>
                  <a:lnTo>
                    <a:pt x="4015" y="23595"/>
                  </a:lnTo>
                  <a:lnTo>
                    <a:pt x="4813" y="23595"/>
                  </a:lnTo>
                  <a:lnTo>
                    <a:pt x="1636"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p:nvPr/>
          </p:nvSpPr>
          <p:spPr>
            <a:xfrm>
              <a:off x="4012050" y="2537800"/>
              <a:ext cx="120325" cy="589900"/>
            </a:xfrm>
            <a:custGeom>
              <a:avLst/>
              <a:gdLst/>
              <a:ahLst/>
              <a:cxnLst/>
              <a:rect l="l" t="t" r="r" b="b"/>
              <a:pathLst>
                <a:path w="4813" h="23596" extrusionOk="0">
                  <a:moveTo>
                    <a:pt x="4812" y="0"/>
                  </a:moveTo>
                  <a:lnTo>
                    <a:pt x="3177" y="27"/>
                  </a:lnTo>
                  <a:lnTo>
                    <a:pt x="0" y="23595"/>
                  </a:lnTo>
                  <a:lnTo>
                    <a:pt x="798"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9"/>
            <p:cNvSpPr/>
            <p:nvPr/>
          </p:nvSpPr>
          <p:spPr>
            <a:xfrm>
              <a:off x="4616550" y="2674700"/>
              <a:ext cx="115000" cy="434725"/>
            </a:xfrm>
            <a:custGeom>
              <a:avLst/>
              <a:gdLst/>
              <a:ahLst/>
              <a:cxnLst/>
              <a:rect l="l" t="t" r="r" b="b"/>
              <a:pathLst>
                <a:path w="4600" h="17389" extrusionOk="0">
                  <a:moveTo>
                    <a:pt x="1" y="1"/>
                  </a:moveTo>
                  <a:lnTo>
                    <a:pt x="3789" y="17388"/>
                  </a:lnTo>
                  <a:lnTo>
                    <a:pt x="4600" y="17388"/>
                  </a:lnTo>
                  <a:lnTo>
                    <a:pt x="2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9"/>
            <p:cNvSpPr/>
            <p:nvPr/>
          </p:nvSpPr>
          <p:spPr>
            <a:xfrm>
              <a:off x="4384925" y="2674700"/>
              <a:ext cx="115000" cy="434725"/>
            </a:xfrm>
            <a:custGeom>
              <a:avLst/>
              <a:gdLst/>
              <a:ahLst/>
              <a:cxnLst/>
              <a:rect l="l" t="t" r="r" b="b"/>
              <a:pathLst>
                <a:path w="4600" h="17389" extrusionOk="0">
                  <a:moveTo>
                    <a:pt x="2393" y="1"/>
                  </a:moveTo>
                  <a:lnTo>
                    <a:pt x="0" y="17388"/>
                  </a:lnTo>
                  <a:lnTo>
                    <a:pt x="811" y="17388"/>
                  </a:lnTo>
                  <a:lnTo>
                    <a:pt x="4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9"/>
            <p:cNvSpPr/>
            <p:nvPr/>
          </p:nvSpPr>
          <p:spPr>
            <a:xfrm>
              <a:off x="4403525" y="2242350"/>
              <a:ext cx="384525" cy="444025"/>
            </a:xfrm>
            <a:custGeom>
              <a:avLst/>
              <a:gdLst/>
              <a:ahLst/>
              <a:cxnLst/>
              <a:rect l="l" t="t" r="r" b="b"/>
              <a:pathLst>
                <a:path w="15381" h="17761" extrusionOk="0">
                  <a:moveTo>
                    <a:pt x="7990" y="1"/>
                  </a:moveTo>
                  <a:lnTo>
                    <a:pt x="1" y="17760"/>
                  </a:lnTo>
                  <a:lnTo>
                    <a:pt x="10901" y="17760"/>
                  </a:lnTo>
                  <a:cubicBezTo>
                    <a:pt x="11885" y="17760"/>
                    <a:pt x="12722" y="17056"/>
                    <a:pt x="12882" y="16072"/>
                  </a:cubicBezTo>
                  <a:lnTo>
                    <a:pt x="15208" y="1968"/>
                  </a:lnTo>
                  <a:cubicBezTo>
                    <a:pt x="15381" y="944"/>
                    <a:pt x="14583" y="1"/>
                    <a:pt x="13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9"/>
            <p:cNvSpPr/>
            <p:nvPr/>
          </p:nvSpPr>
          <p:spPr>
            <a:xfrm>
              <a:off x="4442075" y="1879775"/>
              <a:ext cx="260575" cy="233650"/>
            </a:xfrm>
            <a:custGeom>
              <a:avLst/>
              <a:gdLst/>
              <a:ahLst/>
              <a:cxnLst/>
              <a:rect l="l" t="t" r="r" b="b"/>
              <a:pathLst>
                <a:path w="10423" h="9346" extrusionOk="0">
                  <a:moveTo>
                    <a:pt x="1" y="1"/>
                  </a:moveTo>
                  <a:lnTo>
                    <a:pt x="1" y="9346"/>
                  </a:lnTo>
                  <a:lnTo>
                    <a:pt x="10422" y="9346"/>
                  </a:lnTo>
                  <a:lnTo>
                    <a:pt x="10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9"/>
            <p:cNvSpPr/>
            <p:nvPr/>
          </p:nvSpPr>
          <p:spPr>
            <a:xfrm>
              <a:off x="4473650" y="1924975"/>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39"/>
            <p:cNvSpPr/>
            <p:nvPr/>
          </p:nvSpPr>
          <p:spPr>
            <a:xfrm>
              <a:off x="4473650" y="1960875"/>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9"/>
            <p:cNvSpPr/>
            <p:nvPr/>
          </p:nvSpPr>
          <p:spPr>
            <a:xfrm>
              <a:off x="4473650" y="19967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9"/>
            <p:cNvSpPr/>
            <p:nvPr/>
          </p:nvSpPr>
          <p:spPr>
            <a:xfrm>
              <a:off x="4473650" y="20326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9"/>
            <p:cNvSpPr/>
            <p:nvPr/>
          </p:nvSpPr>
          <p:spPr>
            <a:xfrm>
              <a:off x="4473650" y="2068550"/>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9"/>
            <p:cNvSpPr/>
            <p:nvPr/>
          </p:nvSpPr>
          <p:spPr>
            <a:xfrm>
              <a:off x="4644800" y="1912025"/>
              <a:ext cx="29275" cy="19950"/>
            </a:xfrm>
            <a:custGeom>
              <a:avLst/>
              <a:gdLst/>
              <a:ahLst/>
              <a:cxnLst/>
              <a:rect l="l" t="t" r="r" b="b"/>
              <a:pathLst>
                <a:path w="1171" h="798" fill="none" extrusionOk="0">
                  <a:moveTo>
                    <a:pt x="0" y="253"/>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9"/>
            <p:cNvSpPr/>
            <p:nvPr/>
          </p:nvSpPr>
          <p:spPr>
            <a:xfrm>
              <a:off x="4644800" y="1947900"/>
              <a:ext cx="29275" cy="19975"/>
            </a:xfrm>
            <a:custGeom>
              <a:avLst/>
              <a:gdLst/>
              <a:ahLst/>
              <a:cxnLst/>
              <a:rect l="l" t="t" r="r" b="b"/>
              <a:pathLst>
                <a:path w="1171" h="799" fill="none" extrusionOk="0">
                  <a:moveTo>
                    <a:pt x="0" y="240"/>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9"/>
            <p:cNvSpPr/>
            <p:nvPr/>
          </p:nvSpPr>
          <p:spPr>
            <a:xfrm>
              <a:off x="4644800" y="198347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9"/>
            <p:cNvSpPr/>
            <p:nvPr/>
          </p:nvSpPr>
          <p:spPr>
            <a:xfrm>
              <a:off x="4644800" y="2019025"/>
              <a:ext cx="29275" cy="19975"/>
            </a:xfrm>
            <a:custGeom>
              <a:avLst/>
              <a:gdLst/>
              <a:ahLst/>
              <a:cxnLst/>
              <a:rect l="l" t="t" r="r" b="b"/>
              <a:pathLst>
                <a:path w="1171" h="799" fill="none" extrusionOk="0">
                  <a:moveTo>
                    <a:pt x="0" y="253"/>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9"/>
            <p:cNvSpPr/>
            <p:nvPr/>
          </p:nvSpPr>
          <p:spPr>
            <a:xfrm>
              <a:off x="4644800" y="205492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9"/>
            <p:cNvSpPr/>
            <p:nvPr/>
          </p:nvSpPr>
          <p:spPr>
            <a:xfrm>
              <a:off x="4228175" y="3030300"/>
              <a:ext cx="136175" cy="97475"/>
            </a:xfrm>
            <a:custGeom>
              <a:avLst/>
              <a:gdLst/>
              <a:ahLst/>
              <a:cxnLst/>
              <a:rect l="l" t="t" r="r" b="b"/>
              <a:pathLst>
                <a:path w="5447" h="3899" extrusionOk="0">
                  <a:moveTo>
                    <a:pt x="4555" y="0"/>
                  </a:moveTo>
                  <a:lnTo>
                    <a:pt x="2522" y="572"/>
                  </a:lnTo>
                  <a:lnTo>
                    <a:pt x="2522" y="851"/>
                  </a:lnTo>
                  <a:cubicBezTo>
                    <a:pt x="2522" y="1277"/>
                    <a:pt x="2322" y="1675"/>
                    <a:pt x="1963" y="1928"/>
                  </a:cubicBezTo>
                  <a:cubicBezTo>
                    <a:pt x="1551" y="2220"/>
                    <a:pt x="993" y="2619"/>
                    <a:pt x="581" y="2898"/>
                  </a:cubicBezTo>
                  <a:cubicBezTo>
                    <a:pt x="355" y="3058"/>
                    <a:pt x="222" y="3231"/>
                    <a:pt x="129" y="3390"/>
                  </a:cubicBezTo>
                  <a:cubicBezTo>
                    <a:pt x="0" y="3624"/>
                    <a:pt x="190" y="3898"/>
                    <a:pt x="436" y="3898"/>
                  </a:cubicBezTo>
                  <a:cubicBezTo>
                    <a:pt x="470" y="3898"/>
                    <a:pt x="505" y="3893"/>
                    <a:pt x="541" y="3882"/>
                  </a:cubicBezTo>
                  <a:lnTo>
                    <a:pt x="3957" y="2805"/>
                  </a:lnTo>
                  <a:lnTo>
                    <a:pt x="4024" y="2367"/>
                  </a:lnTo>
                  <a:lnTo>
                    <a:pt x="4223" y="2725"/>
                  </a:lnTo>
                  <a:lnTo>
                    <a:pt x="5007" y="2486"/>
                  </a:lnTo>
                  <a:cubicBezTo>
                    <a:pt x="5313" y="2380"/>
                    <a:pt x="5446" y="2034"/>
                    <a:pt x="5286" y="1755"/>
                  </a:cubicBezTo>
                  <a:lnTo>
                    <a:pt x="4914" y="1144"/>
                  </a:lnTo>
                  <a:lnTo>
                    <a:pt x="45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9"/>
            <p:cNvSpPr/>
            <p:nvPr/>
          </p:nvSpPr>
          <p:spPr>
            <a:xfrm>
              <a:off x="4244000" y="3063525"/>
              <a:ext cx="142600" cy="64175"/>
            </a:xfrm>
            <a:custGeom>
              <a:avLst/>
              <a:gdLst/>
              <a:ahLst/>
              <a:cxnLst/>
              <a:rect l="l" t="t" r="r" b="b"/>
              <a:pathLst>
                <a:path w="5704" h="2567" extrusionOk="0">
                  <a:moveTo>
                    <a:pt x="3337" y="1"/>
                  </a:moveTo>
                  <a:lnTo>
                    <a:pt x="3258" y="267"/>
                  </a:lnTo>
                  <a:cubicBezTo>
                    <a:pt x="3138" y="679"/>
                    <a:pt x="2819" y="998"/>
                    <a:pt x="2407" y="1131"/>
                  </a:cubicBezTo>
                  <a:cubicBezTo>
                    <a:pt x="1928" y="1290"/>
                    <a:pt x="1277" y="1503"/>
                    <a:pt x="798" y="1649"/>
                  </a:cubicBezTo>
                  <a:cubicBezTo>
                    <a:pt x="533" y="1729"/>
                    <a:pt x="347" y="1848"/>
                    <a:pt x="227" y="1981"/>
                  </a:cubicBezTo>
                  <a:cubicBezTo>
                    <a:pt x="1" y="2194"/>
                    <a:pt x="160" y="2566"/>
                    <a:pt x="466" y="2566"/>
                  </a:cubicBezTo>
                  <a:lnTo>
                    <a:pt x="4042" y="2566"/>
                  </a:lnTo>
                  <a:lnTo>
                    <a:pt x="4241" y="2167"/>
                  </a:lnTo>
                  <a:lnTo>
                    <a:pt x="4334" y="2566"/>
                  </a:lnTo>
                  <a:lnTo>
                    <a:pt x="5145" y="2566"/>
                  </a:lnTo>
                  <a:cubicBezTo>
                    <a:pt x="5464" y="2566"/>
                    <a:pt x="5704" y="2274"/>
                    <a:pt x="5624" y="1955"/>
                  </a:cubicBezTo>
                  <a:lnTo>
                    <a:pt x="5464" y="1264"/>
                  </a:lnTo>
                  <a:lnTo>
                    <a:pt x="5464" y="54"/>
                  </a:lnTo>
                  <a:lnTo>
                    <a:pt x="3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9"/>
            <p:cNvSpPr/>
            <p:nvPr/>
          </p:nvSpPr>
          <p:spPr>
            <a:xfrm>
              <a:off x="4184525" y="2181875"/>
              <a:ext cx="296450" cy="336675"/>
            </a:xfrm>
            <a:custGeom>
              <a:avLst/>
              <a:gdLst/>
              <a:ahLst/>
              <a:cxnLst/>
              <a:rect l="l" t="t" r="r" b="b"/>
              <a:pathLst>
                <a:path w="11858" h="13467" extrusionOk="0">
                  <a:moveTo>
                    <a:pt x="9532" y="0"/>
                  </a:moveTo>
                  <a:lnTo>
                    <a:pt x="9532" y="0"/>
                  </a:lnTo>
                  <a:cubicBezTo>
                    <a:pt x="6966" y="452"/>
                    <a:pt x="5557" y="2659"/>
                    <a:pt x="4826" y="3749"/>
                  </a:cubicBezTo>
                  <a:cubicBezTo>
                    <a:pt x="4108" y="4839"/>
                    <a:pt x="0" y="12629"/>
                    <a:pt x="0" y="12629"/>
                  </a:cubicBezTo>
                  <a:lnTo>
                    <a:pt x="5863" y="13466"/>
                  </a:lnTo>
                  <a:lnTo>
                    <a:pt x="7764" y="7404"/>
                  </a:lnTo>
                  <a:lnTo>
                    <a:pt x="9571" y="11166"/>
                  </a:lnTo>
                  <a:lnTo>
                    <a:pt x="11858" y="11166"/>
                  </a:lnTo>
                  <a:lnTo>
                    <a:pt x="9332" y="745"/>
                  </a:lnTo>
                  <a:lnTo>
                    <a:pt x="95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9"/>
            <p:cNvSpPr/>
            <p:nvPr/>
          </p:nvSpPr>
          <p:spPr>
            <a:xfrm>
              <a:off x="4399550" y="2136675"/>
              <a:ext cx="71800" cy="66150"/>
            </a:xfrm>
            <a:custGeom>
              <a:avLst/>
              <a:gdLst/>
              <a:ahLst/>
              <a:cxnLst/>
              <a:rect l="l" t="t" r="r" b="b"/>
              <a:pathLst>
                <a:path w="2872" h="2646" extrusionOk="0">
                  <a:moveTo>
                    <a:pt x="1383" y="0"/>
                  </a:moveTo>
                  <a:lnTo>
                    <a:pt x="0" y="1330"/>
                  </a:lnTo>
                  <a:lnTo>
                    <a:pt x="1476" y="2646"/>
                  </a:lnTo>
                  <a:cubicBezTo>
                    <a:pt x="2486" y="2632"/>
                    <a:pt x="2871" y="1024"/>
                    <a:pt x="2871" y="1024"/>
                  </a:cubicBezTo>
                  <a:lnTo>
                    <a:pt x="13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9"/>
            <p:cNvSpPr/>
            <p:nvPr/>
          </p:nvSpPr>
          <p:spPr>
            <a:xfrm>
              <a:off x="4401525" y="2146300"/>
              <a:ext cx="34250" cy="36925"/>
            </a:xfrm>
            <a:custGeom>
              <a:avLst/>
              <a:gdLst/>
              <a:ahLst/>
              <a:cxnLst/>
              <a:rect l="l" t="t" r="r" b="b"/>
              <a:pathLst>
                <a:path w="1370" h="1477" extrusionOk="0">
                  <a:moveTo>
                    <a:pt x="1131" y="1"/>
                  </a:moveTo>
                  <a:lnTo>
                    <a:pt x="1" y="1011"/>
                  </a:lnTo>
                  <a:lnTo>
                    <a:pt x="519" y="1476"/>
                  </a:lnTo>
                  <a:cubicBezTo>
                    <a:pt x="1370" y="1211"/>
                    <a:pt x="1131"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9"/>
            <p:cNvSpPr/>
            <p:nvPr/>
          </p:nvSpPr>
          <p:spPr>
            <a:xfrm>
              <a:off x="4362650" y="2066625"/>
              <a:ext cx="90750" cy="75050"/>
            </a:xfrm>
            <a:custGeom>
              <a:avLst/>
              <a:gdLst/>
              <a:ahLst/>
              <a:cxnLst/>
              <a:rect l="l" t="t" r="r" b="b"/>
              <a:pathLst>
                <a:path w="3630" h="3002" extrusionOk="0">
                  <a:moveTo>
                    <a:pt x="1653" y="0"/>
                  </a:moveTo>
                  <a:cubicBezTo>
                    <a:pt x="1481" y="0"/>
                    <a:pt x="1304" y="21"/>
                    <a:pt x="1130" y="64"/>
                  </a:cubicBezTo>
                  <a:cubicBezTo>
                    <a:pt x="280" y="277"/>
                    <a:pt x="1" y="1048"/>
                    <a:pt x="173" y="1420"/>
                  </a:cubicBezTo>
                  <a:cubicBezTo>
                    <a:pt x="346" y="1792"/>
                    <a:pt x="585" y="2005"/>
                    <a:pt x="585" y="2005"/>
                  </a:cubicBezTo>
                  <a:lnTo>
                    <a:pt x="2898" y="3002"/>
                  </a:lnTo>
                  <a:cubicBezTo>
                    <a:pt x="2898" y="3002"/>
                    <a:pt x="3164" y="2895"/>
                    <a:pt x="3390" y="2350"/>
                  </a:cubicBezTo>
                  <a:cubicBezTo>
                    <a:pt x="3630" y="1805"/>
                    <a:pt x="3630" y="981"/>
                    <a:pt x="2952" y="729"/>
                  </a:cubicBezTo>
                  <a:cubicBezTo>
                    <a:pt x="2909" y="306"/>
                    <a:pt x="2320" y="0"/>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9"/>
            <p:cNvSpPr/>
            <p:nvPr/>
          </p:nvSpPr>
          <p:spPr>
            <a:xfrm>
              <a:off x="4368150" y="2105100"/>
              <a:ext cx="73300" cy="69200"/>
            </a:xfrm>
            <a:custGeom>
              <a:avLst/>
              <a:gdLst/>
              <a:ahLst/>
              <a:cxnLst/>
              <a:rect l="l" t="t" r="r" b="b"/>
              <a:pathLst>
                <a:path w="2932" h="2768" extrusionOk="0">
                  <a:moveTo>
                    <a:pt x="272" y="1"/>
                  </a:moveTo>
                  <a:lnTo>
                    <a:pt x="246" y="1303"/>
                  </a:lnTo>
                  <a:cubicBezTo>
                    <a:pt x="0" y="1897"/>
                    <a:pt x="357" y="2768"/>
                    <a:pt x="1207" y="2768"/>
                  </a:cubicBezTo>
                  <a:cubicBezTo>
                    <a:pt x="1232" y="2768"/>
                    <a:pt x="1257" y="2767"/>
                    <a:pt x="1283" y="2765"/>
                  </a:cubicBezTo>
                  <a:cubicBezTo>
                    <a:pt x="2187" y="2699"/>
                    <a:pt x="2492" y="1556"/>
                    <a:pt x="2492" y="1556"/>
                  </a:cubicBezTo>
                  <a:cubicBezTo>
                    <a:pt x="2865" y="1516"/>
                    <a:pt x="2931" y="745"/>
                    <a:pt x="2652" y="612"/>
                  </a:cubicBezTo>
                  <a:cubicBezTo>
                    <a:pt x="2610" y="592"/>
                    <a:pt x="2570" y="583"/>
                    <a:pt x="2533" y="583"/>
                  </a:cubicBezTo>
                  <a:cubicBezTo>
                    <a:pt x="2328" y="583"/>
                    <a:pt x="2213" y="851"/>
                    <a:pt x="2213" y="851"/>
                  </a:cubicBezTo>
                  <a:cubicBezTo>
                    <a:pt x="1828" y="386"/>
                    <a:pt x="1828" y="67"/>
                    <a:pt x="1828" y="67"/>
                  </a:cubicBezTo>
                  <a:cubicBezTo>
                    <a:pt x="1564" y="126"/>
                    <a:pt x="1327" y="147"/>
                    <a:pt x="1123" y="147"/>
                  </a:cubicBezTo>
                  <a:cubicBezTo>
                    <a:pt x="586" y="147"/>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9"/>
            <p:cNvSpPr/>
            <p:nvPr/>
          </p:nvSpPr>
          <p:spPr>
            <a:xfrm>
              <a:off x="4380600" y="2123700"/>
              <a:ext cx="4350" cy="8350"/>
            </a:xfrm>
            <a:custGeom>
              <a:avLst/>
              <a:gdLst/>
              <a:ahLst/>
              <a:cxnLst/>
              <a:rect l="l" t="t" r="r" b="b"/>
              <a:pathLst>
                <a:path w="174" h="334" extrusionOk="0">
                  <a:moveTo>
                    <a:pt x="93" y="1"/>
                  </a:moveTo>
                  <a:cubicBezTo>
                    <a:pt x="40" y="1"/>
                    <a:pt x="0" y="81"/>
                    <a:pt x="0" y="160"/>
                  </a:cubicBezTo>
                  <a:cubicBezTo>
                    <a:pt x="0" y="254"/>
                    <a:pt x="40" y="333"/>
                    <a:pt x="93" y="333"/>
                  </a:cubicBezTo>
                  <a:cubicBezTo>
                    <a:pt x="133" y="333"/>
                    <a:pt x="173" y="254"/>
                    <a:pt x="173" y="160"/>
                  </a:cubicBezTo>
                  <a:cubicBezTo>
                    <a:pt x="173" y="81"/>
                    <a:pt x="13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9"/>
            <p:cNvSpPr/>
            <p:nvPr/>
          </p:nvSpPr>
          <p:spPr>
            <a:xfrm>
              <a:off x="4398200" y="2123700"/>
              <a:ext cx="4350" cy="8350"/>
            </a:xfrm>
            <a:custGeom>
              <a:avLst/>
              <a:gdLst/>
              <a:ahLst/>
              <a:cxnLst/>
              <a:rect l="l" t="t" r="r" b="b"/>
              <a:pathLst>
                <a:path w="174" h="334" extrusionOk="0">
                  <a:moveTo>
                    <a:pt x="81" y="1"/>
                  </a:moveTo>
                  <a:cubicBezTo>
                    <a:pt x="41" y="1"/>
                    <a:pt x="1" y="81"/>
                    <a:pt x="1" y="160"/>
                  </a:cubicBezTo>
                  <a:cubicBezTo>
                    <a:pt x="1" y="254"/>
                    <a:pt x="41" y="333"/>
                    <a:pt x="81" y="333"/>
                  </a:cubicBezTo>
                  <a:cubicBezTo>
                    <a:pt x="134" y="333"/>
                    <a:pt x="174" y="254"/>
                    <a:pt x="174" y="160"/>
                  </a:cubicBezTo>
                  <a:cubicBezTo>
                    <a:pt x="174" y="81"/>
                    <a:pt x="13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9"/>
            <p:cNvSpPr/>
            <p:nvPr/>
          </p:nvSpPr>
          <p:spPr>
            <a:xfrm>
              <a:off x="4396225" y="2119400"/>
              <a:ext cx="10975" cy="1025"/>
            </a:xfrm>
            <a:custGeom>
              <a:avLst/>
              <a:gdLst/>
              <a:ahLst/>
              <a:cxnLst/>
              <a:rect l="l" t="t" r="r" b="b"/>
              <a:pathLst>
                <a:path w="439" h="41" fill="none" extrusionOk="0">
                  <a:moveTo>
                    <a:pt x="0" y="40"/>
                  </a:moveTo>
                  <a:lnTo>
                    <a:pt x="439"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9"/>
            <p:cNvSpPr/>
            <p:nvPr/>
          </p:nvSpPr>
          <p:spPr>
            <a:xfrm>
              <a:off x="4377950" y="2118400"/>
              <a:ext cx="8000" cy="1025"/>
            </a:xfrm>
            <a:custGeom>
              <a:avLst/>
              <a:gdLst/>
              <a:ahLst/>
              <a:cxnLst/>
              <a:rect l="l" t="t" r="r" b="b"/>
              <a:pathLst>
                <a:path w="320" h="41" fill="none" extrusionOk="0">
                  <a:moveTo>
                    <a:pt x="319" y="40"/>
                  </a:moveTo>
                  <a:lnTo>
                    <a:pt x="0"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9"/>
            <p:cNvSpPr/>
            <p:nvPr/>
          </p:nvSpPr>
          <p:spPr>
            <a:xfrm>
              <a:off x="4384250" y="2126375"/>
              <a:ext cx="5350" cy="15975"/>
            </a:xfrm>
            <a:custGeom>
              <a:avLst/>
              <a:gdLst/>
              <a:ahLst/>
              <a:cxnLst/>
              <a:rect l="l" t="t" r="r" b="b"/>
              <a:pathLst>
                <a:path w="214" h="639" fill="none" extrusionOk="0">
                  <a:moveTo>
                    <a:pt x="213" y="0"/>
                  </a:moveTo>
                  <a:lnTo>
                    <a:pt x="173" y="399"/>
                  </a:lnTo>
                  <a:cubicBezTo>
                    <a:pt x="173" y="399"/>
                    <a:pt x="14" y="439"/>
                    <a:pt x="1" y="532"/>
                  </a:cubicBezTo>
                  <a:cubicBezTo>
                    <a:pt x="1" y="625"/>
                    <a:pt x="213" y="638"/>
                    <a:pt x="213" y="638"/>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9"/>
            <p:cNvSpPr/>
            <p:nvPr/>
          </p:nvSpPr>
          <p:spPr>
            <a:xfrm>
              <a:off x="4384925" y="2144975"/>
              <a:ext cx="23600" cy="3025"/>
            </a:xfrm>
            <a:custGeom>
              <a:avLst/>
              <a:gdLst/>
              <a:ahLst/>
              <a:cxnLst/>
              <a:rect l="l" t="t" r="r" b="b"/>
              <a:pathLst>
                <a:path w="944" h="121" fill="none" extrusionOk="0">
                  <a:moveTo>
                    <a:pt x="0" y="120"/>
                  </a:moveTo>
                  <a:lnTo>
                    <a:pt x="944" y="1"/>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9"/>
            <p:cNvSpPr/>
            <p:nvPr/>
          </p:nvSpPr>
          <p:spPr>
            <a:xfrm>
              <a:off x="4414825" y="2145150"/>
              <a:ext cx="228325" cy="393325"/>
            </a:xfrm>
            <a:custGeom>
              <a:avLst/>
              <a:gdLst/>
              <a:ahLst/>
              <a:cxnLst/>
              <a:rect l="l" t="t" r="r" b="b"/>
              <a:pathLst>
                <a:path w="9133" h="15733" extrusionOk="0">
                  <a:moveTo>
                    <a:pt x="1536" y="0"/>
                  </a:moveTo>
                  <a:cubicBezTo>
                    <a:pt x="1466" y="0"/>
                    <a:pt x="1401" y="14"/>
                    <a:pt x="1343" y="47"/>
                  </a:cubicBezTo>
                  <a:lnTo>
                    <a:pt x="1636" y="260"/>
                  </a:lnTo>
                  <a:cubicBezTo>
                    <a:pt x="1902" y="432"/>
                    <a:pt x="1782" y="1070"/>
                    <a:pt x="1569" y="1363"/>
                  </a:cubicBezTo>
                  <a:cubicBezTo>
                    <a:pt x="1386" y="1614"/>
                    <a:pt x="1017" y="1964"/>
                    <a:pt x="638" y="1964"/>
                  </a:cubicBezTo>
                  <a:cubicBezTo>
                    <a:pt x="576" y="1964"/>
                    <a:pt x="514" y="1955"/>
                    <a:pt x="453" y="1934"/>
                  </a:cubicBezTo>
                  <a:lnTo>
                    <a:pt x="173" y="1695"/>
                  </a:lnTo>
                  <a:cubicBezTo>
                    <a:pt x="173" y="1695"/>
                    <a:pt x="1" y="1948"/>
                    <a:pt x="120" y="2214"/>
                  </a:cubicBezTo>
                  <a:lnTo>
                    <a:pt x="2114" y="15733"/>
                  </a:lnTo>
                  <a:lnTo>
                    <a:pt x="9133" y="15733"/>
                  </a:lnTo>
                  <a:lnTo>
                    <a:pt x="5504" y="991"/>
                  </a:lnTo>
                  <a:lnTo>
                    <a:pt x="2579" y="565"/>
                  </a:lnTo>
                  <a:cubicBezTo>
                    <a:pt x="2579" y="565"/>
                    <a:pt x="1975" y="0"/>
                    <a:pt x="1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9"/>
            <p:cNvSpPr/>
            <p:nvPr/>
          </p:nvSpPr>
          <p:spPr>
            <a:xfrm>
              <a:off x="4146975" y="2529150"/>
              <a:ext cx="404800" cy="537725"/>
            </a:xfrm>
            <a:custGeom>
              <a:avLst/>
              <a:gdLst/>
              <a:ahLst/>
              <a:cxnLst/>
              <a:rect l="l" t="t" r="r" b="b"/>
              <a:pathLst>
                <a:path w="16192" h="21509" extrusionOk="0">
                  <a:moveTo>
                    <a:pt x="16191" y="0"/>
                  </a:moveTo>
                  <a:lnTo>
                    <a:pt x="16191" y="0"/>
                  </a:lnTo>
                  <a:cubicBezTo>
                    <a:pt x="16191" y="0"/>
                    <a:pt x="8920" y="492"/>
                    <a:pt x="6846" y="678"/>
                  </a:cubicBezTo>
                  <a:cubicBezTo>
                    <a:pt x="4759" y="878"/>
                    <a:pt x="0" y="1901"/>
                    <a:pt x="559" y="5823"/>
                  </a:cubicBezTo>
                  <a:cubicBezTo>
                    <a:pt x="1050" y="9266"/>
                    <a:pt x="5211" y="21509"/>
                    <a:pt x="5211" y="21509"/>
                  </a:cubicBezTo>
                  <a:lnTo>
                    <a:pt x="8415" y="20738"/>
                  </a:lnTo>
                  <a:lnTo>
                    <a:pt x="6727" y="6195"/>
                  </a:lnTo>
                  <a:lnTo>
                    <a:pt x="15846" y="4467"/>
                  </a:lnTo>
                  <a:lnTo>
                    <a:pt x="16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9"/>
            <p:cNvSpPr/>
            <p:nvPr/>
          </p:nvSpPr>
          <p:spPr>
            <a:xfrm>
              <a:off x="4271250" y="3025975"/>
              <a:ext cx="86100" cy="40900"/>
            </a:xfrm>
            <a:custGeom>
              <a:avLst/>
              <a:gdLst/>
              <a:ahLst/>
              <a:cxnLst/>
              <a:rect l="l" t="t" r="r" b="b"/>
              <a:pathLst>
                <a:path w="3444" h="1636" extrusionOk="0">
                  <a:moveTo>
                    <a:pt x="3338" y="1"/>
                  </a:moveTo>
                  <a:lnTo>
                    <a:pt x="1" y="931"/>
                  </a:lnTo>
                  <a:lnTo>
                    <a:pt x="240" y="1636"/>
                  </a:lnTo>
                  <a:lnTo>
                    <a:pt x="3444" y="865"/>
                  </a:lnTo>
                  <a:lnTo>
                    <a:pt x="3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9"/>
            <p:cNvSpPr/>
            <p:nvPr/>
          </p:nvSpPr>
          <p:spPr>
            <a:xfrm>
              <a:off x="4261300" y="2628525"/>
              <a:ext cx="49200" cy="28600"/>
            </a:xfrm>
            <a:custGeom>
              <a:avLst/>
              <a:gdLst/>
              <a:ahLst/>
              <a:cxnLst/>
              <a:rect l="l" t="t" r="r" b="b"/>
              <a:pathLst>
                <a:path w="1968" h="1144" fill="none" extrusionOk="0">
                  <a:moveTo>
                    <a:pt x="0" y="0"/>
                  </a:moveTo>
                  <a:lnTo>
                    <a:pt x="1968" y="114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9"/>
            <p:cNvSpPr/>
            <p:nvPr/>
          </p:nvSpPr>
          <p:spPr>
            <a:xfrm>
              <a:off x="4268925" y="2645475"/>
              <a:ext cx="29950" cy="29250"/>
            </a:xfrm>
            <a:custGeom>
              <a:avLst/>
              <a:gdLst/>
              <a:ahLst/>
              <a:cxnLst/>
              <a:rect l="l" t="t" r="r" b="b"/>
              <a:pathLst>
                <a:path w="1198" h="1170" fill="none" extrusionOk="0">
                  <a:moveTo>
                    <a:pt x="1" y="0"/>
                  </a:moveTo>
                  <a:lnTo>
                    <a:pt x="1197" y="117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9"/>
            <p:cNvSpPr/>
            <p:nvPr/>
          </p:nvSpPr>
          <p:spPr>
            <a:xfrm>
              <a:off x="4290200" y="2513525"/>
              <a:ext cx="433725" cy="556675"/>
            </a:xfrm>
            <a:custGeom>
              <a:avLst/>
              <a:gdLst/>
              <a:ahLst/>
              <a:cxnLst/>
              <a:rect l="l" t="t" r="r" b="b"/>
              <a:pathLst>
                <a:path w="17349" h="22267" extrusionOk="0">
                  <a:moveTo>
                    <a:pt x="16258" y="1"/>
                  </a:moveTo>
                  <a:lnTo>
                    <a:pt x="12337" y="306"/>
                  </a:lnTo>
                  <a:cubicBezTo>
                    <a:pt x="12337" y="306"/>
                    <a:pt x="4640" y="1556"/>
                    <a:pt x="2872" y="2088"/>
                  </a:cubicBezTo>
                  <a:cubicBezTo>
                    <a:pt x="1091" y="2619"/>
                    <a:pt x="253" y="3989"/>
                    <a:pt x="120" y="7352"/>
                  </a:cubicBezTo>
                  <a:cubicBezTo>
                    <a:pt x="1" y="10715"/>
                    <a:pt x="532" y="22267"/>
                    <a:pt x="532" y="22267"/>
                  </a:cubicBezTo>
                  <a:lnTo>
                    <a:pt x="4055" y="22267"/>
                  </a:lnTo>
                  <a:lnTo>
                    <a:pt x="5610" y="6767"/>
                  </a:lnTo>
                  <a:cubicBezTo>
                    <a:pt x="5610" y="6767"/>
                    <a:pt x="11845" y="6169"/>
                    <a:pt x="14424" y="5517"/>
                  </a:cubicBezTo>
                  <a:cubicBezTo>
                    <a:pt x="17016" y="4866"/>
                    <a:pt x="17348" y="1117"/>
                    <a:pt x="16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9"/>
            <p:cNvSpPr/>
            <p:nvPr/>
          </p:nvSpPr>
          <p:spPr>
            <a:xfrm>
              <a:off x="4392550" y="2645475"/>
              <a:ext cx="36600" cy="29250"/>
            </a:xfrm>
            <a:custGeom>
              <a:avLst/>
              <a:gdLst/>
              <a:ahLst/>
              <a:cxnLst/>
              <a:rect l="l" t="t" r="r" b="b"/>
              <a:pathLst>
                <a:path w="1464" h="1170" fill="none" extrusionOk="0">
                  <a:moveTo>
                    <a:pt x="1463" y="1170"/>
                  </a:moveTo>
                  <a:lnTo>
                    <a:pt x="1"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9"/>
            <p:cNvSpPr/>
            <p:nvPr/>
          </p:nvSpPr>
          <p:spPr>
            <a:xfrm>
              <a:off x="4403525" y="2665725"/>
              <a:ext cx="13325" cy="25950"/>
            </a:xfrm>
            <a:custGeom>
              <a:avLst/>
              <a:gdLst/>
              <a:ahLst/>
              <a:cxnLst/>
              <a:rect l="l" t="t" r="r" b="b"/>
              <a:pathLst>
                <a:path w="533" h="1038" fill="none" extrusionOk="0">
                  <a:moveTo>
                    <a:pt x="1" y="1"/>
                  </a:moveTo>
                  <a:lnTo>
                    <a:pt x="532" y="103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9"/>
            <p:cNvSpPr/>
            <p:nvPr/>
          </p:nvSpPr>
          <p:spPr>
            <a:xfrm>
              <a:off x="4255975" y="2253325"/>
              <a:ext cx="225000" cy="265225"/>
            </a:xfrm>
            <a:custGeom>
              <a:avLst/>
              <a:gdLst/>
              <a:ahLst/>
              <a:cxnLst/>
              <a:rect l="l" t="t" r="r" b="b"/>
              <a:pathLst>
                <a:path w="9000" h="10609" extrusionOk="0">
                  <a:moveTo>
                    <a:pt x="6993" y="0"/>
                  </a:moveTo>
                  <a:cubicBezTo>
                    <a:pt x="6129" y="1968"/>
                    <a:pt x="3550" y="7325"/>
                    <a:pt x="0" y="10183"/>
                  </a:cubicBezTo>
                  <a:lnTo>
                    <a:pt x="3005" y="10608"/>
                  </a:lnTo>
                  <a:lnTo>
                    <a:pt x="4906" y="4546"/>
                  </a:lnTo>
                  <a:lnTo>
                    <a:pt x="6713" y="8308"/>
                  </a:lnTo>
                  <a:lnTo>
                    <a:pt x="9000" y="8308"/>
                  </a:lnTo>
                  <a:lnTo>
                    <a:pt x="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9"/>
            <p:cNvSpPr/>
            <p:nvPr/>
          </p:nvSpPr>
          <p:spPr>
            <a:xfrm>
              <a:off x="4380275" y="2200475"/>
              <a:ext cx="100700" cy="260575"/>
            </a:xfrm>
            <a:custGeom>
              <a:avLst/>
              <a:gdLst/>
              <a:ahLst/>
              <a:cxnLst/>
              <a:rect l="l" t="t" r="r" b="b"/>
              <a:pathLst>
                <a:path w="4028" h="10423" extrusionOk="0">
                  <a:moveTo>
                    <a:pt x="1502" y="1"/>
                  </a:moveTo>
                  <a:lnTo>
                    <a:pt x="0" y="3523"/>
                  </a:lnTo>
                  <a:lnTo>
                    <a:pt x="2207" y="4760"/>
                  </a:lnTo>
                  <a:lnTo>
                    <a:pt x="1103" y="6488"/>
                  </a:lnTo>
                  <a:lnTo>
                    <a:pt x="4028" y="10422"/>
                  </a:lnTo>
                  <a:lnTo>
                    <a:pt x="1502"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9"/>
            <p:cNvSpPr/>
            <p:nvPr/>
          </p:nvSpPr>
          <p:spPr>
            <a:xfrm>
              <a:off x="4355000" y="2318775"/>
              <a:ext cx="23625" cy="48225"/>
            </a:xfrm>
            <a:custGeom>
              <a:avLst/>
              <a:gdLst/>
              <a:ahLst/>
              <a:cxnLst/>
              <a:rect l="l" t="t" r="r" b="b"/>
              <a:pathLst>
                <a:path w="945" h="1929" fill="none" extrusionOk="0">
                  <a:moveTo>
                    <a:pt x="945" y="1928"/>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9"/>
            <p:cNvSpPr/>
            <p:nvPr/>
          </p:nvSpPr>
          <p:spPr>
            <a:xfrm>
              <a:off x="4343700" y="2338050"/>
              <a:ext cx="27275" cy="23975"/>
            </a:xfrm>
            <a:custGeom>
              <a:avLst/>
              <a:gdLst/>
              <a:ahLst/>
              <a:cxnLst/>
              <a:rect l="l" t="t" r="r" b="b"/>
              <a:pathLst>
                <a:path w="1091" h="959" fill="none" extrusionOk="0">
                  <a:moveTo>
                    <a:pt x="1" y="1"/>
                  </a:moveTo>
                  <a:lnTo>
                    <a:pt x="1091" y="95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9"/>
            <p:cNvSpPr/>
            <p:nvPr/>
          </p:nvSpPr>
          <p:spPr>
            <a:xfrm>
              <a:off x="4302500" y="3046250"/>
              <a:ext cx="91425" cy="23950"/>
            </a:xfrm>
            <a:custGeom>
              <a:avLst/>
              <a:gdLst/>
              <a:ahLst/>
              <a:cxnLst/>
              <a:rect l="l" t="t" r="r" b="b"/>
              <a:pathLst>
                <a:path w="3657" h="958" extrusionOk="0">
                  <a:moveTo>
                    <a:pt x="0" y="0"/>
                  </a:moveTo>
                  <a:cubicBezTo>
                    <a:pt x="27" y="599"/>
                    <a:pt x="40" y="958"/>
                    <a:pt x="40" y="958"/>
                  </a:cubicBezTo>
                  <a:lnTo>
                    <a:pt x="3563" y="958"/>
                  </a:lnTo>
                  <a:lnTo>
                    <a:pt x="3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9"/>
            <p:cNvSpPr/>
            <p:nvPr/>
          </p:nvSpPr>
          <p:spPr>
            <a:xfrm>
              <a:off x="4305150" y="2160275"/>
              <a:ext cx="426400" cy="396150"/>
            </a:xfrm>
            <a:custGeom>
              <a:avLst/>
              <a:gdLst/>
              <a:ahLst/>
              <a:cxnLst/>
              <a:rect l="l" t="t" r="r" b="b"/>
              <a:pathLst>
                <a:path w="17056" h="15846" extrusionOk="0">
                  <a:moveTo>
                    <a:pt x="7238" y="0"/>
                  </a:moveTo>
                  <a:cubicBezTo>
                    <a:pt x="7226" y="0"/>
                    <a:pt x="7219" y="0"/>
                    <a:pt x="7219" y="0"/>
                  </a:cubicBezTo>
                  <a:cubicBezTo>
                    <a:pt x="7325" y="731"/>
                    <a:pt x="7578" y="2353"/>
                    <a:pt x="7844" y="4055"/>
                  </a:cubicBezTo>
                  <a:cubicBezTo>
                    <a:pt x="7631" y="5570"/>
                    <a:pt x="7099" y="10276"/>
                    <a:pt x="7099" y="10276"/>
                  </a:cubicBezTo>
                  <a:lnTo>
                    <a:pt x="1" y="13174"/>
                  </a:lnTo>
                  <a:lnTo>
                    <a:pt x="1" y="15021"/>
                  </a:lnTo>
                  <a:cubicBezTo>
                    <a:pt x="1" y="15021"/>
                    <a:pt x="5066" y="14729"/>
                    <a:pt x="7285" y="14623"/>
                  </a:cubicBezTo>
                  <a:cubicBezTo>
                    <a:pt x="9253" y="14529"/>
                    <a:pt x="10250" y="13612"/>
                    <a:pt x="10795" y="12948"/>
                  </a:cubicBezTo>
                  <a:lnTo>
                    <a:pt x="11313" y="15845"/>
                  </a:lnTo>
                  <a:lnTo>
                    <a:pt x="17056" y="15845"/>
                  </a:lnTo>
                  <a:lnTo>
                    <a:pt x="15195" y="12137"/>
                  </a:lnTo>
                  <a:cubicBezTo>
                    <a:pt x="15195" y="12137"/>
                    <a:pt x="14052" y="6354"/>
                    <a:pt x="13520" y="4267"/>
                  </a:cubicBezTo>
                  <a:cubicBezTo>
                    <a:pt x="12975" y="2180"/>
                    <a:pt x="11433" y="771"/>
                    <a:pt x="10170" y="386"/>
                  </a:cubicBezTo>
                  <a:cubicBezTo>
                    <a:pt x="8974" y="12"/>
                    <a:pt x="7427" y="0"/>
                    <a:pt x="7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9"/>
            <p:cNvSpPr/>
            <p:nvPr/>
          </p:nvSpPr>
          <p:spPr>
            <a:xfrm>
              <a:off x="4575000" y="2300175"/>
              <a:ext cx="56200" cy="183800"/>
            </a:xfrm>
            <a:custGeom>
              <a:avLst/>
              <a:gdLst/>
              <a:ahLst/>
              <a:cxnLst/>
              <a:rect l="l" t="t" r="r" b="b"/>
              <a:pathLst>
                <a:path w="2248" h="7352" fill="none" extrusionOk="0">
                  <a:moveTo>
                    <a:pt x="1" y="7352"/>
                  </a:moveTo>
                  <a:cubicBezTo>
                    <a:pt x="798" y="6341"/>
                    <a:pt x="2247" y="1"/>
                    <a:pt x="2247" y="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9"/>
            <p:cNvSpPr/>
            <p:nvPr/>
          </p:nvSpPr>
          <p:spPr>
            <a:xfrm>
              <a:off x="4499900" y="2186525"/>
              <a:ext cx="50550" cy="85750"/>
            </a:xfrm>
            <a:custGeom>
              <a:avLst/>
              <a:gdLst/>
              <a:ahLst/>
              <a:cxnLst/>
              <a:rect l="l" t="t" r="r" b="b"/>
              <a:pathLst>
                <a:path w="2022" h="3430" fill="none" extrusionOk="0">
                  <a:moveTo>
                    <a:pt x="1" y="3430"/>
                  </a:moveTo>
                  <a:cubicBezTo>
                    <a:pt x="1" y="3430"/>
                    <a:pt x="173" y="439"/>
                    <a:pt x="2021" y="0"/>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9"/>
            <p:cNvSpPr/>
            <p:nvPr/>
          </p:nvSpPr>
          <p:spPr>
            <a:xfrm>
              <a:off x="4487275" y="2417825"/>
              <a:ext cx="37900" cy="25"/>
            </a:xfrm>
            <a:custGeom>
              <a:avLst/>
              <a:gdLst/>
              <a:ahLst/>
              <a:cxnLst/>
              <a:rect l="l" t="t" r="r" b="b"/>
              <a:pathLst>
                <a:path w="1516" h="1" fill="none" extrusionOk="0">
                  <a:moveTo>
                    <a:pt x="0" y="0"/>
                  </a:moveTo>
                  <a:lnTo>
                    <a:pt x="1516"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9"/>
            <p:cNvSpPr/>
            <p:nvPr/>
          </p:nvSpPr>
          <p:spPr>
            <a:xfrm>
              <a:off x="4499900" y="2402525"/>
              <a:ext cx="42900" cy="8675"/>
            </a:xfrm>
            <a:custGeom>
              <a:avLst/>
              <a:gdLst/>
              <a:ahLst/>
              <a:cxnLst/>
              <a:rect l="l" t="t" r="r" b="b"/>
              <a:pathLst>
                <a:path w="1716" h="347" fill="none" extrusionOk="0">
                  <a:moveTo>
                    <a:pt x="1" y="346"/>
                  </a:moveTo>
                  <a:lnTo>
                    <a:pt x="1715"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9"/>
            <p:cNvSpPr/>
            <p:nvPr/>
          </p:nvSpPr>
          <p:spPr>
            <a:xfrm>
              <a:off x="4598600" y="2472975"/>
              <a:ext cx="73150" cy="36925"/>
            </a:xfrm>
            <a:custGeom>
              <a:avLst/>
              <a:gdLst/>
              <a:ahLst/>
              <a:cxnLst/>
              <a:rect l="l" t="t" r="r" b="b"/>
              <a:pathLst>
                <a:path w="2926" h="1477" fill="none" extrusionOk="0">
                  <a:moveTo>
                    <a:pt x="1" y="1"/>
                  </a:moveTo>
                  <a:lnTo>
                    <a:pt x="2925" y="1"/>
                  </a:lnTo>
                  <a:cubicBezTo>
                    <a:pt x="2925" y="1"/>
                    <a:pt x="2713" y="1476"/>
                    <a:pt x="1503" y="1476"/>
                  </a:cubicBezTo>
                  <a:cubicBezTo>
                    <a:pt x="280" y="1476"/>
                    <a:pt x="1" y="1"/>
                    <a:pt x="1" y="1"/>
                  </a:cubicBezTo>
                  <a:close/>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9"/>
            <p:cNvSpPr/>
            <p:nvPr/>
          </p:nvSpPr>
          <p:spPr>
            <a:xfrm>
              <a:off x="4575675" y="2384575"/>
              <a:ext cx="93750" cy="171850"/>
            </a:xfrm>
            <a:custGeom>
              <a:avLst/>
              <a:gdLst/>
              <a:ahLst/>
              <a:cxnLst/>
              <a:rect l="l" t="t" r="r" b="b"/>
              <a:pathLst>
                <a:path w="3750" h="6874" extrusionOk="0">
                  <a:moveTo>
                    <a:pt x="1370" y="1"/>
                  </a:moveTo>
                  <a:cubicBezTo>
                    <a:pt x="545" y="3151"/>
                    <a:pt x="94" y="3803"/>
                    <a:pt x="94" y="3803"/>
                  </a:cubicBezTo>
                  <a:lnTo>
                    <a:pt x="0" y="4069"/>
                  </a:lnTo>
                  <a:lnTo>
                    <a:pt x="492" y="6873"/>
                  </a:lnTo>
                  <a:lnTo>
                    <a:pt x="3749" y="6873"/>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9"/>
            <p:cNvSpPr/>
            <p:nvPr/>
          </p:nvSpPr>
          <p:spPr>
            <a:xfrm>
              <a:off x="4502225" y="2537800"/>
              <a:ext cx="120325" cy="589900"/>
            </a:xfrm>
            <a:custGeom>
              <a:avLst/>
              <a:gdLst/>
              <a:ahLst/>
              <a:cxnLst/>
              <a:rect l="l" t="t" r="r" b="b"/>
              <a:pathLst>
                <a:path w="4813" h="23596" extrusionOk="0">
                  <a:moveTo>
                    <a:pt x="1" y="0"/>
                  </a:moveTo>
                  <a:lnTo>
                    <a:pt x="4015" y="23595"/>
                  </a:lnTo>
                  <a:lnTo>
                    <a:pt x="4813" y="23595"/>
                  </a:lnTo>
                  <a:lnTo>
                    <a:pt x="1622"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9"/>
            <p:cNvSpPr/>
            <p:nvPr/>
          </p:nvSpPr>
          <p:spPr>
            <a:xfrm>
              <a:off x="4277250" y="2537800"/>
              <a:ext cx="120325" cy="589900"/>
            </a:xfrm>
            <a:custGeom>
              <a:avLst/>
              <a:gdLst/>
              <a:ahLst/>
              <a:cxnLst/>
              <a:rect l="l" t="t" r="r" b="b"/>
              <a:pathLst>
                <a:path w="4813" h="23596" extrusionOk="0">
                  <a:moveTo>
                    <a:pt x="4812" y="0"/>
                  </a:moveTo>
                  <a:lnTo>
                    <a:pt x="3177" y="27"/>
                  </a:lnTo>
                  <a:lnTo>
                    <a:pt x="0" y="23595"/>
                  </a:lnTo>
                  <a:lnTo>
                    <a:pt x="785"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9"/>
            <p:cNvSpPr/>
            <p:nvPr/>
          </p:nvSpPr>
          <p:spPr>
            <a:xfrm>
              <a:off x="4071200" y="2524500"/>
              <a:ext cx="486875" cy="20625"/>
            </a:xfrm>
            <a:custGeom>
              <a:avLst/>
              <a:gdLst/>
              <a:ahLst/>
              <a:cxnLst/>
              <a:rect l="l" t="t" r="r" b="b"/>
              <a:pathLst>
                <a:path w="19475" h="825" extrusionOk="0">
                  <a:moveTo>
                    <a:pt x="0" y="0"/>
                  </a:moveTo>
                  <a:lnTo>
                    <a:pt x="0" y="825"/>
                  </a:lnTo>
                  <a:lnTo>
                    <a:pt x="19475" y="825"/>
                  </a:lnTo>
                  <a:lnTo>
                    <a:pt x="19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9"/>
            <p:cNvSpPr/>
            <p:nvPr/>
          </p:nvSpPr>
          <p:spPr>
            <a:xfrm>
              <a:off x="4337400" y="2524500"/>
              <a:ext cx="220675" cy="20625"/>
            </a:xfrm>
            <a:custGeom>
              <a:avLst/>
              <a:gdLst/>
              <a:ahLst/>
              <a:cxnLst/>
              <a:rect l="l" t="t" r="r" b="b"/>
              <a:pathLst>
                <a:path w="8827" h="825" extrusionOk="0">
                  <a:moveTo>
                    <a:pt x="0" y="0"/>
                  </a:moveTo>
                  <a:lnTo>
                    <a:pt x="0" y="825"/>
                  </a:lnTo>
                  <a:lnTo>
                    <a:pt x="8827" y="825"/>
                  </a:lnTo>
                  <a:lnTo>
                    <a:pt x="8827"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9"/>
            <p:cNvSpPr/>
            <p:nvPr/>
          </p:nvSpPr>
          <p:spPr>
            <a:xfrm>
              <a:off x="4047600" y="2338050"/>
              <a:ext cx="278525" cy="178175"/>
            </a:xfrm>
            <a:custGeom>
              <a:avLst/>
              <a:gdLst/>
              <a:ahLst/>
              <a:cxnLst/>
              <a:rect l="l" t="t" r="r" b="b"/>
              <a:pathLst>
                <a:path w="11141" h="7127" extrusionOk="0">
                  <a:moveTo>
                    <a:pt x="1" y="1"/>
                  </a:moveTo>
                  <a:lnTo>
                    <a:pt x="1569" y="7126"/>
                  </a:lnTo>
                  <a:lnTo>
                    <a:pt x="11140" y="7126"/>
                  </a:lnTo>
                  <a:lnTo>
                    <a:pt x="9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9"/>
            <p:cNvSpPr/>
            <p:nvPr/>
          </p:nvSpPr>
          <p:spPr>
            <a:xfrm>
              <a:off x="4277900" y="2338050"/>
              <a:ext cx="48225" cy="178175"/>
            </a:xfrm>
            <a:custGeom>
              <a:avLst/>
              <a:gdLst/>
              <a:ahLst/>
              <a:cxnLst/>
              <a:rect l="l" t="t" r="r" b="b"/>
              <a:pathLst>
                <a:path w="1929" h="7127" extrusionOk="0">
                  <a:moveTo>
                    <a:pt x="1" y="1"/>
                  </a:moveTo>
                  <a:lnTo>
                    <a:pt x="1583" y="7126"/>
                  </a:lnTo>
                  <a:lnTo>
                    <a:pt x="1928" y="7126"/>
                  </a:lnTo>
                  <a:lnTo>
                    <a:pt x="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9"/>
            <p:cNvSpPr/>
            <p:nvPr/>
          </p:nvSpPr>
          <p:spPr>
            <a:xfrm>
              <a:off x="4157925" y="2409500"/>
              <a:ext cx="51550" cy="46225"/>
            </a:xfrm>
            <a:custGeom>
              <a:avLst/>
              <a:gdLst/>
              <a:ahLst/>
              <a:cxnLst/>
              <a:rect l="l" t="t" r="r" b="b"/>
              <a:pathLst>
                <a:path w="2062" h="1849" extrusionOk="0">
                  <a:moveTo>
                    <a:pt x="825" y="1"/>
                  </a:moveTo>
                  <a:cubicBezTo>
                    <a:pt x="320" y="1"/>
                    <a:pt x="1" y="413"/>
                    <a:pt x="107" y="931"/>
                  </a:cubicBezTo>
                  <a:cubicBezTo>
                    <a:pt x="227" y="1437"/>
                    <a:pt x="732" y="1849"/>
                    <a:pt x="1237" y="1849"/>
                  </a:cubicBezTo>
                  <a:cubicBezTo>
                    <a:pt x="1742" y="1849"/>
                    <a:pt x="2061" y="1437"/>
                    <a:pt x="1955" y="931"/>
                  </a:cubicBezTo>
                  <a:cubicBezTo>
                    <a:pt x="1835" y="413"/>
                    <a:pt x="1330"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9"/>
            <p:cNvSpPr/>
            <p:nvPr/>
          </p:nvSpPr>
          <p:spPr>
            <a:xfrm>
              <a:off x="4086825" y="2516200"/>
              <a:ext cx="370900" cy="8325"/>
            </a:xfrm>
            <a:custGeom>
              <a:avLst/>
              <a:gdLst/>
              <a:ahLst/>
              <a:cxnLst/>
              <a:rect l="l" t="t" r="r" b="b"/>
              <a:pathLst>
                <a:path w="14836" h="333" extrusionOk="0">
                  <a:moveTo>
                    <a:pt x="0" y="0"/>
                  </a:moveTo>
                  <a:lnTo>
                    <a:pt x="0" y="332"/>
                  </a:lnTo>
                  <a:lnTo>
                    <a:pt x="14835" y="332"/>
                  </a:lnTo>
                  <a:lnTo>
                    <a:pt x="14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7" name="Google Shape;3877;p139"/>
          <p:cNvGrpSpPr/>
          <p:nvPr/>
        </p:nvGrpSpPr>
        <p:grpSpPr>
          <a:xfrm>
            <a:off x="3263510" y="1556650"/>
            <a:ext cx="777853" cy="2222365"/>
            <a:chOff x="4808300" y="1718350"/>
            <a:chExt cx="499200" cy="1409325"/>
          </a:xfrm>
        </p:grpSpPr>
        <p:sp>
          <p:nvSpPr>
            <p:cNvPr id="3878" name="Google Shape;3878;p139"/>
            <p:cNvSpPr/>
            <p:nvPr/>
          </p:nvSpPr>
          <p:spPr>
            <a:xfrm>
              <a:off x="4943575" y="2999400"/>
              <a:ext cx="88750" cy="128275"/>
            </a:xfrm>
            <a:custGeom>
              <a:avLst/>
              <a:gdLst/>
              <a:ahLst/>
              <a:cxnLst/>
              <a:rect l="l" t="t" r="r" b="b"/>
              <a:pathLst>
                <a:path w="3550" h="5131" extrusionOk="0">
                  <a:moveTo>
                    <a:pt x="3390" y="0"/>
                  </a:moveTo>
                  <a:lnTo>
                    <a:pt x="1529" y="80"/>
                  </a:lnTo>
                  <a:lnTo>
                    <a:pt x="2207" y="3416"/>
                  </a:lnTo>
                  <a:lnTo>
                    <a:pt x="1316" y="4214"/>
                  </a:lnTo>
                  <a:cubicBezTo>
                    <a:pt x="1316" y="4214"/>
                    <a:pt x="0" y="4653"/>
                    <a:pt x="13" y="4919"/>
                  </a:cubicBezTo>
                  <a:cubicBezTo>
                    <a:pt x="21" y="5075"/>
                    <a:pt x="273" y="5130"/>
                    <a:pt x="619" y="5130"/>
                  </a:cubicBezTo>
                  <a:cubicBezTo>
                    <a:pt x="862" y="5130"/>
                    <a:pt x="1151" y="5103"/>
                    <a:pt x="1436" y="5065"/>
                  </a:cubicBezTo>
                  <a:cubicBezTo>
                    <a:pt x="1975" y="4991"/>
                    <a:pt x="2330" y="4950"/>
                    <a:pt x="2626" y="4950"/>
                  </a:cubicBezTo>
                  <a:cubicBezTo>
                    <a:pt x="2702" y="4950"/>
                    <a:pt x="2774" y="4953"/>
                    <a:pt x="2845" y="4958"/>
                  </a:cubicBezTo>
                  <a:cubicBezTo>
                    <a:pt x="2874" y="4962"/>
                    <a:pt x="2904" y="4964"/>
                    <a:pt x="2933" y="4964"/>
                  </a:cubicBezTo>
                  <a:cubicBezTo>
                    <a:pt x="3249" y="4964"/>
                    <a:pt x="3549" y="4773"/>
                    <a:pt x="3549" y="4493"/>
                  </a:cubicBezTo>
                  <a:cubicBezTo>
                    <a:pt x="3549" y="4187"/>
                    <a:pt x="3323" y="3483"/>
                    <a:pt x="3323" y="3483"/>
                  </a:cubicBez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9"/>
            <p:cNvSpPr/>
            <p:nvPr/>
          </p:nvSpPr>
          <p:spPr>
            <a:xfrm>
              <a:off x="4943575" y="3092450"/>
              <a:ext cx="88750" cy="35225"/>
            </a:xfrm>
            <a:custGeom>
              <a:avLst/>
              <a:gdLst/>
              <a:ahLst/>
              <a:cxnLst/>
              <a:rect l="l" t="t" r="r" b="b"/>
              <a:pathLst>
                <a:path w="3550" h="1409" extrusionOk="0">
                  <a:moveTo>
                    <a:pt x="1874" y="0"/>
                  </a:moveTo>
                  <a:lnTo>
                    <a:pt x="1316" y="492"/>
                  </a:lnTo>
                  <a:cubicBezTo>
                    <a:pt x="1316" y="492"/>
                    <a:pt x="0" y="931"/>
                    <a:pt x="13" y="1197"/>
                  </a:cubicBezTo>
                  <a:cubicBezTo>
                    <a:pt x="21" y="1353"/>
                    <a:pt x="273" y="1408"/>
                    <a:pt x="619" y="1408"/>
                  </a:cubicBezTo>
                  <a:cubicBezTo>
                    <a:pt x="862" y="1408"/>
                    <a:pt x="1151" y="1381"/>
                    <a:pt x="1436" y="1343"/>
                  </a:cubicBezTo>
                  <a:cubicBezTo>
                    <a:pt x="1975" y="1269"/>
                    <a:pt x="2330" y="1228"/>
                    <a:pt x="2626" y="1228"/>
                  </a:cubicBezTo>
                  <a:cubicBezTo>
                    <a:pt x="2702" y="1228"/>
                    <a:pt x="2774" y="1231"/>
                    <a:pt x="2845" y="1236"/>
                  </a:cubicBezTo>
                  <a:cubicBezTo>
                    <a:pt x="2874" y="1240"/>
                    <a:pt x="2904" y="1242"/>
                    <a:pt x="2933" y="1242"/>
                  </a:cubicBezTo>
                  <a:cubicBezTo>
                    <a:pt x="3249" y="1242"/>
                    <a:pt x="3549" y="1051"/>
                    <a:pt x="3549" y="771"/>
                  </a:cubicBezTo>
                  <a:cubicBezTo>
                    <a:pt x="3549" y="612"/>
                    <a:pt x="3496" y="359"/>
                    <a:pt x="3430" y="146"/>
                  </a:cubicBezTo>
                  <a:cubicBezTo>
                    <a:pt x="3266" y="182"/>
                    <a:pt x="3103" y="197"/>
                    <a:pt x="2945" y="197"/>
                  </a:cubicBezTo>
                  <a:cubicBezTo>
                    <a:pt x="2516" y="197"/>
                    <a:pt x="2127" y="88"/>
                    <a:pt x="1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9"/>
            <p:cNvSpPr/>
            <p:nvPr/>
          </p:nvSpPr>
          <p:spPr>
            <a:xfrm>
              <a:off x="5173200" y="2999400"/>
              <a:ext cx="110025" cy="128275"/>
            </a:xfrm>
            <a:custGeom>
              <a:avLst/>
              <a:gdLst/>
              <a:ahLst/>
              <a:cxnLst/>
              <a:rect l="l" t="t" r="r" b="b"/>
              <a:pathLst>
                <a:path w="4401" h="5131" extrusionOk="0">
                  <a:moveTo>
                    <a:pt x="1" y="0"/>
                  </a:moveTo>
                  <a:lnTo>
                    <a:pt x="1064" y="3483"/>
                  </a:lnTo>
                  <a:cubicBezTo>
                    <a:pt x="1064" y="3483"/>
                    <a:pt x="851" y="4187"/>
                    <a:pt x="851" y="4493"/>
                  </a:cubicBezTo>
                  <a:cubicBezTo>
                    <a:pt x="851" y="4773"/>
                    <a:pt x="1152" y="4964"/>
                    <a:pt x="1467" y="4964"/>
                  </a:cubicBezTo>
                  <a:cubicBezTo>
                    <a:pt x="1497" y="4964"/>
                    <a:pt x="1526" y="4962"/>
                    <a:pt x="1556" y="4958"/>
                  </a:cubicBezTo>
                  <a:cubicBezTo>
                    <a:pt x="1626" y="4953"/>
                    <a:pt x="1699" y="4950"/>
                    <a:pt x="1775" y="4950"/>
                  </a:cubicBezTo>
                  <a:cubicBezTo>
                    <a:pt x="2071" y="4950"/>
                    <a:pt x="2425" y="4991"/>
                    <a:pt x="2965" y="5065"/>
                  </a:cubicBezTo>
                  <a:cubicBezTo>
                    <a:pt x="3250" y="5103"/>
                    <a:pt x="3539" y="5130"/>
                    <a:pt x="3781" y="5130"/>
                  </a:cubicBezTo>
                  <a:cubicBezTo>
                    <a:pt x="4128" y="5130"/>
                    <a:pt x="4380" y="5075"/>
                    <a:pt x="4387" y="4919"/>
                  </a:cubicBezTo>
                  <a:cubicBezTo>
                    <a:pt x="4401" y="4653"/>
                    <a:pt x="3085" y="4214"/>
                    <a:pt x="3085" y="4214"/>
                  </a:cubicBezTo>
                  <a:lnTo>
                    <a:pt x="2194" y="3416"/>
                  </a:lnTo>
                  <a:lnTo>
                    <a:pt x="1862" y="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9"/>
            <p:cNvSpPr/>
            <p:nvPr/>
          </p:nvSpPr>
          <p:spPr>
            <a:xfrm>
              <a:off x="5194475" y="3092450"/>
              <a:ext cx="88750" cy="35225"/>
            </a:xfrm>
            <a:custGeom>
              <a:avLst/>
              <a:gdLst/>
              <a:ahLst/>
              <a:cxnLst/>
              <a:rect l="l" t="t" r="r" b="b"/>
              <a:pathLst>
                <a:path w="3550" h="1409" extrusionOk="0">
                  <a:moveTo>
                    <a:pt x="1675" y="0"/>
                  </a:moveTo>
                  <a:cubicBezTo>
                    <a:pt x="1422" y="88"/>
                    <a:pt x="1034" y="197"/>
                    <a:pt x="599" y="197"/>
                  </a:cubicBezTo>
                  <a:cubicBezTo>
                    <a:pt x="440" y="197"/>
                    <a:pt x="274" y="182"/>
                    <a:pt x="107" y="146"/>
                  </a:cubicBezTo>
                  <a:cubicBezTo>
                    <a:pt x="54" y="359"/>
                    <a:pt x="0" y="612"/>
                    <a:pt x="0" y="771"/>
                  </a:cubicBezTo>
                  <a:cubicBezTo>
                    <a:pt x="0" y="1051"/>
                    <a:pt x="301" y="1242"/>
                    <a:pt x="616" y="1242"/>
                  </a:cubicBezTo>
                  <a:cubicBezTo>
                    <a:pt x="646" y="1242"/>
                    <a:pt x="675" y="1240"/>
                    <a:pt x="705" y="1236"/>
                  </a:cubicBezTo>
                  <a:cubicBezTo>
                    <a:pt x="775" y="1231"/>
                    <a:pt x="848" y="1228"/>
                    <a:pt x="924" y="1228"/>
                  </a:cubicBezTo>
                  <a:cubicBezTo>
                    <a:pt x="1220" y="1228"/>
                    <a:pt x="1574" y="1269"/>
                    <a:pt x="2114" y="1343"/>
                  </a:cubicBezTo>
                  <a:cubicBezTo>
                    <a:pt x="2399" y="1381"/>
                    <a:pt x="2688" y="1408"/>
                    <a:pt x="2930" y="1408"/>
                  </a:cubicBezTo>
                  <a:cubicBezTo>
                    <a:pt x="3277" y="1408"/>
                    <a:pt x="3529" y="1353"/>
                    <a:pt x="3536" y="1197"/>
                  </a:cubicBezTo>
                  <a:cubicBezTo>
                    <a:pt x="3550" y="931"/>
                    <a:pt x="2234" y="492"/>
                    <a:pt x="2234" y="492"/>
                  </a:cubicBezTo>
                  <a:lnTo>
                    <a:pt x="1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9"/>
            <p:cNvSpPr/>
            <p:nvPr/>
          </p:nvSpPr>
          <p:spPr>
            <a:xfrm>
              <a:off x="4888075" y="2238700"/>
              <a:ext cx="350625" cy="770675"/>
            </a:xfrm>
            <a:custGeom>
              <a:avLst/>
              <a:gdLst/>
              <a:ahLst/>
              <a:cxnLst/>
              <a:rect l="l" t="t" r="r" b="b"/>
              <a:pathLst>
                <a:path w="14025" h="30827" extrusionOk="0">
                  <a:moveTo>
                    <a:pt x="2087" y="0"/>
                  </a:moveTo>
                  <a:cubicBezTo>
                    <a:pt x="0" y="5504"/>
                    <a:pt x="851" y="14184"/>
                    <a:pt x="1157" y="19262"/>
                  </a:cubicBezTo>
                  <a:cubicBezTo>
                    <a:pt x="1476" y="24340"/>
                    <a:pt x="3403" y="30827"/>
                    <a:pt x="3403" y="30827"/>
                  </a:cubicBezTo>
                  <a:lnTo>
                    <a:pt x="7165" y="30827"/>
                  </a:lnTo>
                  <a:lnTo>
                    <a:pt x="6354" y="20644"/>
                  </a:lnTo>
                  <a:lnTo>
                    <a:pt x="5557" y="5969"/>
                  </a:lnTo>
                  <a:lnTo>
                    <a:pt x="6022" y="5969"/>
                  </a:lnTo>
                  <a:cubicBezTo>
                    <a:pt x="6022" y="5969"/>
                    <a:pt x="7577" y="16869"/>
                    <a:pt x="7790" y="19421"/>
                  </a:cubicBezTo>
                  <a:cubicBezTo>
                    <a:pt x="8016" y="21974"/>
                    <a:pt x="10821" y="30827"/>
                    <a:pt x="10821" y="30827"/>
                  </a:cubicBezTo>
                  <a:lnTo>
                    <a:pt x="14024" y="30827"/>
                  </a:lnTo>
                  <a:cubicBezTo>
                    <a:pt x="13958" y="27025"/>
                    <a:pt x="12562" y="18983"/>
                    <a:pt x="12562" y="18983"/>
                  </a:cubicBezTo>
                  <a:cubicBezTo>
                    <a:pt x="12562" y="18983"/>
                    <a:pt x="12589" y="17707"/>
                    <a:pt x="12562" y="12137"/>
                  </a:cubicBezTo>
                  <a:cubicBezTo>
                    <a:pt x="12536" y="6554"/>
                    <a:pt x="10595" y="0"/>
                    <a:pt x="10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9"/>
            <p:cNvSpPr/>
            <p:nvPr/>
          </p:nvSpPr>
          <p:spPr>
            <a:xfrm>
              <a:off x="5033950" y="2234375"/>
              <a:ext cx="9325" cy="153550"/>
            </a:xfrm>
            <a:custGeom>
              <a:avLst/>
              <a:gdLst/>
              <a:ahLst/>
              <a:cxnLst/>
              <a:rect l="l" t="t" r="r" b="b"/>
              <a:pathLst>
                <a:path w="373" h="6142" fill="none" extrusionOk="0">
                  <a:moveTo>
                    <a:pt x="373" y="1"/>
                  </a:moveTo>
                  <a:lnTo>
                    <a:pt x="1" y="614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9"/>
            <p:cNvSpPr/>
            <p:nvPr/>
          </p:nvSpPr>
          <p:spPr>
            <a:xfrm>
              <a:off x="5019325" y="2234375"/>
              <a:ext cx="18975" cy="80775"/>
            </a:xfrm>
            <a:custGeom>
              <a:avLst/>
              <a:gdLst/>
              <a:ahLst/>
              <a:cxnLst/>
              <a:rect l="l" t="t" r="r" b="b"/>
              <a:pathLst>
                <a:path w="759" h="3231" fill="none" extrusionOk="0">
                  <a:moveTo>
                    <a:pt x="586" y="1"/>
                  </a:moveTo>
                  <a:cubicBezTo>
                    <a:pt x="586" y="1"/>
                    <a:pt x="1" y="2141"/>
                    <a:pt x="759" y="323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9"/>
            <p:cNvSpPr/>
            <p:nvPr/>
          </p:nvSpPr>
          <p:spPr>
            <a:xfrm>
              <a:off x="4983100" y="2364650"/>
              <a:ext cx="102050" cy="14650"/>
            </a:xfrm>
            <a:custGeom>
              <a:avLst/>
              <a:gdLst/>
              <a:ahLst/>
              <a:cxnLst/>
              <a:rect l="l" t="t" r="r" b="b"/>
              <a:pathLst>
                <a:path w="4082" h="586" fill="none" extrusionOk="0">
                  <a:moveTo>
                    <a:pt x="1" y="585"/>
                  </a:moveTo>
                  <a:lnTo>
                    <a:pt x="4082"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9"/>
            <p:cNvSpPr/>
            <p:nvPr/>
          </p:nvSpPr>
          <p:spPr>
            <a:xfrm>
              <a:off x="4914975" y="2238700"/>
              <a:ext cx="256925" cy="109450"/>
            </a:xfrm>
            <a:custGeom>
              <a:avLst/>
              <a:gdLst/>
              <a:ahLst/>
              <a:cxnLst/>
              <a:rect l="l" t="t" r="r" b="b"/>
              <a:pathLst>
                <a:path w="10277" h="4378" extrusionOk="0">
                  <a:moveTo>
                    <a:pt x="1011" y="0"/>
                  </a:moveTo>
                  <a:cubicBezTo>
                    <a:pt x="533" y="1263"/>
                    <a:pt x="200" y="2712"/>
                    <a:pt x="1" y="4241"/>
                  </a:cubicBezTo>
                  <a:cubicBezTo>
                    <a:pt x="434" y="4336"/>
                    <a:pt x="956" y="4377"/>
                    <a:pt x="1533" y="4377"/>
                  </a:cubicBezTo>
                  <a:cubicBezTo>
                    <a:pt x="4574" y="4377"/>
                    <a:pt x="9148" y="3242"/>
                    <a:pt x="10276" y="2951"/>
                  </a:cubicBezTo>
                  <a:cubicBezTo>
                    <a:pt x="9864" y="1170"/>
                    <a:pt x="9519" y="0"/>
                    <a:pt x="9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39"/>
            <p:cNvSpPr/>
            <p:nvPr/>
          </p:nvSpPr>
          <p:spPr>
            <a:xfrm>
              <a:off x="5007050" y="2184850"/>
              <a:ext cx="86075" cy="58200"/>
            </a:xfrm>
            <a:custGeom>
              <a:avLst/>
              <a:gdLst/>
              <a:ahLst/>
              <a:cxnLst/>
              <a:rect l="l" t="t" r="r" b="b"/>
              <a:pathLst>
                <a:path w="3443" h="2328" extrusionOk="0">
                  <a:moveTo>
                    <a:pt x="1728" y="1"/>
                  </a:moveTo>
                  <a:lnTo>
                    <a:pt x="0" y="2327"/>
                  </a:lnTo>
                  <a:lnTo>
                    <a:pt x="3443" y="2327"/>
                  </a:lnTo>
                  <a:lnTo>
                    <a:pt x="1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39"/>
            <p:cNvSpPr/>
            <p:nvPr/>
          </p:nvSpPr>
          <p:spPr>
            <a:xfrm>
              <a:off x="4970825" y="1817925"/>
              <a:ext cx="204400" cy="207100"/>
            </a:xfrm>
            <a:custGeom>
              <a:avLst/>
              <a:gdLst/>
              <a:ahLst/>
              <a:cxnLst/>
              <a:rect l="l" t="t" r="r" b="b"/>
              <a:pathLst>
                <a:path w="8176" h="8284" extrusionOk="0">
                  <a:moveTo>
                    <a:pt x="2713" y="1"/>
                  </a:moveTo>
                  <a:cubicBezTo>
                    <a:pt x="1627" y="1"/>
                    <a:pt x="1136" y="868"/>
                    <a:pt x="1037" y="1252"/>
                  </a:cubicBezTo>
                  <a:cubicBezTo>
                    <a:pt x="931" y="1651"/>
                    <a:pt x="386" y="2036"/>
                    <a:pt x="518" y="2634"/>
                  </a:cubicBezTo>
                  <a:cubicBezTo>
                    <a:pt x="651" y="3246"/>
                    <a:pt x="984" y="3631"/>
                    <a:pt x="598" y="3964"/>
                  </a:cubicBezTo>
                  <a:cubicBezTo>
                    <a:pt x="199" y="4283"/>
                    <a:pt x="40" y="5001"/>
                    <a:pt x="13" y="5585"/>
                  </a:cubicBezTo>
                  <a:cubicBezTo>
                    <a:pt x="0" y="6170"/>
                    <a:pt x="372" y="8138"/>
                    <a:pt x="372" y="8138"/>
                  </a:cubicBezTo>
                  <a:lnTo>
                    <a:pt x="7311" y="8284"/>
                  </a:lnTo>
                  <a:cubicBezTo>
                    <a:pt x="7311" y="8284"/>
                    <a:pt x="7723" y="7819"/>
                    <a:pt x="7949" y="6808"/>
                  </a:cubicBezTo>
                  <a:cubicBezTo>
                    <a:pt x="8175" y="5811"/>
                    <a:pt x="7298" y="5346"/>
                    <a:pt x="6806" y="4987"/>
                  </a:cubicBezTo>
                  <a:cubicBezTo>
                    <a:pt x="6328" y="4615"/>
                    <a:pt x="6421" y="4456"/>
                    <a:pt x="6328" y="3485"/>
                  </a:cubicBezTo>
                  <a:cubicBezTo>
                    <a:pt x="6235" y="2515"/>
                    <a:pt x="5663" y="2249"/>
                    <a:pt x="5304" y="2089"/>
                  </a:cubicBezTo>
                  <a:cubicBezTo>
                    <a:pt x="4932" y="1943"/>
                    <a:pt x="4772" y="1890"/>
                    <a:pt x="4573" y="1106"/>
                  </a:cubicBezTo>
                  <a:cubicBezTo>
                    <a:pt x="4374" y="321"/>
                    <a:pt x="3656" y="109"/>
                    <a:pt x="2964" y="16"/>
                  </a:cubicBezTo>
                  <a:cubicBezTo>
                    <a:pt x="2877" y="6"/>
                    <a:pt x="2793" y="1"/>
                    <a:pt x="2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9"/>
            <p:cNvSpPr/>
            <p:nvPr/>
          </p:nvSpPr>
          <p:spPr>
            <a:xfrm>
              <a:off x="5007050" y="1948900"/>
              <a:ext cx="67800" cy="179825"/>
            </a:xfrm>
            <a:custGeom>
              <a:avLst/>
              <a:gdLst/>
              <a:ahLst/>
              <a:cxnLst/>
              <a:rect l="l" t="t" r="r" b="b"/>
              <a:pathLst>
                <a:path w="2712" h="7193" extrusionOk="0">
                  <a:moveTo>
                    <a:pt x="0" y="1"/>
                  </a:moveTo>
                  <a:lnTo>
                    <a:pt x="1329" y="7192"/>
                  </a:lnTo>
                  <a:lnTo>
                    <a:pt x="27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9"/>
            <p:cNvSpPr/>
            <p:nvPr/>
          </p:nvSpPr>
          <p:spPr>
            <a:xfrm>
              <a:off x="4908675" y="1946925"/>
              <a:ext cx="368900" cy="347200"/>
            </a:xfrm>
            <a:custGeom>
              <a:avLst/>
              <a:gdLst/>
              <a:ahLst/>
              <a:cxnLst/>
              <a:rect l="l" t="t" r="r" b="b"/>
              <a:pathLst>
                <a:path w="14756" h="13888" extrusionOk="0">
                  <a:moveTo>
                    <a:pt x="3962" y="0"/>
                  </a:moveTo>
                  <a:cubicBezTo>
                    <a:pt x="2087" y="665"/>
                    <a:pt x="904" y="2140"/>
                    <a:pt x="904" y="2140"/>
                  </a:cubicBezTo>
                  <a:lnTo>
                    <a:pt x="1502" y="8880"/>
                  </a:lnTo>
                  <a:lnTo>
                    <a:pt x="0" y="13665"/>
                  </a:lnTo>
                  <a:cubicBezTo>
                    <a:pt x="510" y="13827"/>
                    <a:pt x="1021" y="13888"/>
                    <a:pt x="1502" y="13888"/>
                  </a:cubicBezTo>
                  <a:cubicBezTo>
                    <a:pt x="3002" y="13888"/>
                    <a:pt x="4214" y="13293"/>
                    <a:pt x="4214" y="13293"/>
                  </a:cubicBezTo>
                  <a:lnTo>
                    <a:pt x="5291" y="10395"/>
                  </a:lnTo>
                  <a:lnTo>
                    <a:pt x="6368" y="13293"/>
                  </a:lnTo>
                  <a:cubicBezTo>
                    <a:pt x="6368" y="13293"/>
                    <a:pt x="7580" y="13888"/>
                    <a:pt x="9080" y="13888"/>
                  </a:cubicBezTo>
                  <a:cubicBezTo>
                    <a:pt x="9561" y="13888"/>
                    <a:pt x="10072" y="13827"/>
                    <a:pt x="10582" y="13665"/>
                  </a:cubicBezTo>
                  <a:lnTo>
                    <a:pt x="9079" y="8880"/>
                  </a:lnTo>
                  <a:lnTo>
                    <a:pt x="9266" y="6726"/>
                  </a:lnTo>
                  <a:lnTo>
                    <a:pt x="11672" y="10967"/>
                  </a:lnTo>
                  <a:lnTo>
                    <a:pt x="14756" y="9837"/>
                  </a:lnTo>
                  <a:cubicBezTo>
                    <a:pt x="13559" y="6939"/>
                    <a:pt x="10927" y="3496"/>
                    <a:pt x="9678" y="2140"/>
                  </a:cubicBezTo>
                  <a:cubicBezTo>
                    <a:pt x="9678" y="2140"/>
                    <a:pt x="8495" y="665"/>
                    <a:pt x="6620" y="0"/>
                  </a:cubicBezTo>
                  <a:lnTo>
                    <a:pt x="5291" y="5849"/>
                  </a:lnTo>
                  <a:lnTo>
                    <a:pt x="3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9"/>
            <p:cNvSpPr/>
            <p:nvPr/>
          </p:nvSpPr>
          <p:spPr>
            <a:xfrm>
              <a:off x="4908675" y="2025000"/>
              <a:ext cx="98375" cy="269225"/>
            </a:xfrm>
            <a:custGeom>
              <a:avLst/>
              <a:gdLst/>
              <a:ahLst/>
              <a:cxnLst/>
              <a:rect l="l" t="t" r="r" b="b"/>
              <a:pathLst>
                <a:path w="3935" h="10769" extrusionOk="0">
                  <a:moveTo>
                    <a:pt x="3244" y="1"/>
                  </a:moveTo>
                  <a:lnTo>
                    <a:pt x="1210" y="2473"/>
                  </a:lnTo>
                  <a:lnTo>
                    <a:pt x="1502" y="5757"/>
                  </a:lnTo>
                  <a:lnTo>
                    <a:pt x="0" y="10542"/>
                  </a:lnTo>
                  <a:cubicBezTo>
                    <a:pt x="492" y="10702"/>
                    <a:pt x="971" y="10768"/>
                    <a:pt x="1436" y="10768"/>
                  </a:cubicBezTo>
                  <a:lnTo>
                    <a:pt x="3935" y="2101"/>
                  </a:lnTo>
                  <a:lnTo>
                    <a:pt x="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9"/>
            <p:cNvSpPr/>
            <p:nvPr/>
          </p:nvSpPr>
          <p:spPr>
            <a:xfrm>
              <a:off x="5053225" y="2082175"/>
              <a:ext cx="120000" cy="211950"/>
            </a:xfrm>
            <a:custGeom>
              <a:avLst/>
              <a:gdLst/>
              <a:ahLst/>
              <a:cxnLst/>
              <a:rect l="l" t="t" r="r" b="b"/>
              <a:pathLst>
                <a:path w="4800" h="8478" extrusionOk="0">
                  <a:moveTo>
                    <a:pt x="3630" y="0"/>
                  </a:moveTo>
                  <a:lnTo>
                    <a:pt x="1078" y="3337"/>
                  </a:lnTo>
                  <a:lnTo>
                    <a:pt x="400" y="3337"/>
                  </a:lnTo>
                  <a:lnTo>
                    <a:pt x="1" y="6301"/>
                  </a:lnTo>
                  <a:lnTo>
                    <a:pt x="586" y="7883"/>
                  </a:lnTo>
                  <a:cubicBezTo>
                    <a:pt x="586" y="7883"/>
                    <a:pt x="1798" y="8478"/>
                    <a:pt x="3298" y="8478"/>
                  </a:cubicBezTo>
                  <a:cubicBezTo>
                    <a:pt x="3779" y="8478"/>
                    <a:pt x="4290" y="8417"/>
                    <a:pt x="4800" y="8255"/>
                  </a:cubicBezTo>
                  <a:lnTo>
                    <a:pt x="3297" y="3470"/>
                  </a:lnTo>
                  <a:lnTo>
                    <a:pt x="3484" y="1316"/>
                  </a:lnTo>
                  <a:lnTo>
                    <a:pt x="3989" y="2207"/>
                  </a:lnTo>
                  <a:lnTo>
                    <a:pt x="3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9"/>
            <p:cNvSpPr/>
            <p:nvPr/>
          </p:nvSpPr>
          <p:spPr>
            <a:xfrm>
              <a:off x="5139625" y="2044625"/>
              <a:ext cx="10675" cy="62500"/>
            </a:xfrm>
            <a:custGeom>
              <a:avLst/>
              <a:gdLst/>
              <a:ahLst/>
              <a:cxnLst/>
              <a:rect l="l" t="t" r="r" b="b"/>
              <a:pathLst>
                <a:path w="427" h="2500" fill="none" extrusionOk="0">
                  <a:moveTo>
                    <a:pt x="426" y="0"/>
                  </a:moveTo>
                  <a:lnTo>
                    <a:pt x="1" y="249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9"/>
            <p:cNvSpPr/>
            <p:nvPr/>
          </p:nvSpPr>
          <p:spPr>
            <a:xfrm>
              <a:off x="5093100" y="2103450"/>
              <a:ext cx="120000" cy="88750"/>
            </a:xfrm>
            <a:custGeom>
              <a:avLst/>
              <a:gdLst/>
              <a:ahLst/>
              <a:cxnLst/>
              <a:rect l="l" t="t" r="r" b="b"/>
              <a:pathLst>
                <a:path w="4800" h="3550" extrusionOk="0">
                  <a:moveTo>
                    <a:pt x="1" y="0"/>
                  </a:moveTo>
                  <a:lnTo>
                    <a:pt x="1" y="3549"/>
                  </a:lnTo>
                  <a:lnTo>
                    <a:pt x="4800" y="3549"/>
                  </a:lnTo>
                  <a:lnTo>
                    <a:pt x="4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9"/>
            <p:cNvSpPr/>
            <p:nvPr/>
          </p:nvSpPr>
          <p:spPr>
            <a:xfrm>
              <a:off x="5076500" y="2132350"/>
              <a:ext cx="131950" cy="88425"/>
            </a:xfrm>
            <a:custGeom>
              <a:avLst/>
              <a:gdLst/>
              <a:ahLst/>
              <a:cxnLst/>
              <a:rect l="l" t="t" r="r" b="b"/>
              <a:pathLst>
                <a:path w="5278" h="3537" extrusionOk="0">
                  <a:moveTo>
                    <a:pt x="0" y="1"/>
                  </a:moveTo>
                  <a:lnTo>
                    <a:pt x="0" y="3537"/>
                  </a:lnTo>
                  <a:lnTo>
                    <a:pt x="5278" y="3537"/>
                  </a:lnTo>
                  <a:lnTo>
                    <a:pt x="5278"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9"/>
            <p:cNvSpPr/>
            <p:nvPr/>
          </p:nvSpPr>
          <p:spPr>
            <a:xfrm>
              <a:off x="50931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9"/>
            <p:cNvSpPr/>
            <p:nvPr/>
          </p:nvSpPr>
          <p:spPr>
            <a:xfrm>
              <a:off x="511272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9"/>
            <p:cNvSpPr/>
            <p:nvPr/>
          </p:nvSpPr>
          <p:spPr>
            <a:xfrm>
              <a:off x="513265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9"/>
            <p:cNvSpPr/>
            <p:nvPr/>
          </p:nvSpPr>
          <p:spPr>
            <a:xfrm>
              <a:off x="515227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9"/>
            <p:cNvSpPr/>
            <p:nvPr/>
          </p:nvSpPr>
          <p:spPr>
            <a:xfrm>
              <a:off x="51722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9"/>
            <p:cNvSpPr/>
            <p:nvPr/>
          </p:nvSpPr>
          <p:spPr>
            <a:xfrm>
              <a:off x="5191825" y="2139000"/>
              <a:ext cx="0" cy="61175"/>
            </a:xfrm>
            <a:custGeom>
              <a:avLst/>
              <a:gdLst/>
              <a:ahLst/>
              <a:cxnLst/>
              <a:rect l="l" t="t" r="r" b="b"/>
              <a:pathLst>
                <a:path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9"/>
            <p:cNvSpPr/>
            <p:nvPr/>
          </p:nvSpPr>
          <p:spPr>
            <a:xfrm>
              <a:off x="5007050" y="1919675"/>
              <a:ext cx="67800" cy="51525"/>
            </a:xfrm>
            <a:custGeom>
              <a:avLst/>
              <a:gdLst/>
              <a:ahLst/>
              <a:cxnLst/>
              <a:rect l="l" t="t" r="r" b="b"/>
              <a:pathLst>
                <a:path w="2712" h="2061" extrusionOk="0">
                  <a:moveTo>
                    <a:pt x="625" y="0"/>
                  </a:moveTo>
                  <a:lnTo>
                    <a:pt x="625" y="744"/>
                  </a:lnTo>
                  <a:cubicBezTo>
                    <a:pt x="625" y="837"/>
                    <a:pt x="572" y="931"/>
                    <a:pt x="479" y="970"/>
                  </a:cubicBezTo>
                  <a:lnTo>
                    <a:pt x="0" y="1170"/>
                  </a:lnTo>
                  <a:cubicBezTo>
                    <a:pt x="319" y="1927"/>
                    <a:pt x="1010" y="2060"/>
                    <a:pt x="1356" y="2060"/>
                  </a:cubicBezTo>
                  <a:cubicBezTo>
                    <a:pt x="1702" y="2060"/>
                    <a:pt x="2393" y="1927"/>
                    <a:pt x="2712" y="1170"/>
                  </a:cubicBezTo>
                  <a:lnTo>
                    <a:pt x="2233" y="970"/>
                  </a:lnTo>
                  <a:cubicBezTo>
                    <a:pt x="2140" y="931"/>
                    <a:pt x="2087" y="837"/>
                    <a:pt x="2087" y="744"/>
                  </a:cubicBezTo>
                  <a:lnTo>
                    <a:pt x="2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9"/>
            <p:cNvSpPr/>
            <p:nvPr/>
          </p:nvSpPr>
          <p:spPr>
            <a:xfrm>
              <a:off x="5022650" y="1919675"/>
              <a:ext cx="36600" cy="16875"/>
            </a:xfrm>
            <a:custGeom>
              <a:avLst/>
              <a:gdLst/>
              <a:ahLst/>
              <a:cxnLst/>
              <a:rect l="l" t="t" r="r" b="b"/>
              <a:pathLst>
                <a:path w="1464" h="675" extrusionOk="0">
                  <a:moveTo>
                    <a:pt x="1" y="0"/>
                  </a:moveTo>
                  <a:lnTo>
                    <a:pt x="1" y="292"/>
                  </a:lnTo>
                  <a:cubicBezTo>
                    <a:pt x="1" y="292"/>
                    <a:pt x="315" y="674"/>
                    <a:pt x="1212" y="674"/>
                  </a:cubicBezTo>
                  <a:cubicBezTo>
                    <a:pt x="1291" y="674"/>
                    <a:pt x="1375" y="671"/>
                    <a:pt x="1463" y="665"/>
                  </a:cubicBez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9"/>
            <p:cNvSpPr/>
            <p:nvPr/>
          </p:nvSpPr>
          <p:spPr>
            <a:xfrm>
              <a:off x="5009700" y="1849875"/>
              <a:ext cx="62500" cy="80475"/>
            </a:xfrm>
            <a:custGeom>
              <a:avLst/>
              <a:gdLst/>
              <a:ahLst/>
              <a:cxnLst/>
              <a:rect l="l" t="t" r="r" b="b"/>
              <a:pathLst>
                <a:path w="2500" h="3219" extrusionOk="0">
                  <a:moveTo>
                    <a:pt x="1144" y="0"/>
                  </a:moveTo>
                  <a:cubicBezTo>
                    <a:pt x="612" y="718"/>
                    <a:pt x="0" y="1157"/>
                    <a:pt x="0" y="1157"/>
                  </a:cubicBezTo>
                  <a:cubicBezTo>
                    <a:pt x="0" y="1157"/>
                    <a:pt x="40" y="1835"/>
                    <a:pt x="147" y="2367"/>
                  </a:cubicBezTo>
                  <a:cubicBezTo>
                    <a:pt x="249" y="2879"/>
                    <a:pt x="685" y="3219"/>
                    <a:pt x="1169" y="3219"/>
                  </a:cubicBezTo>
                  <a:cubicBezTo>
                    <a:pt x="1187" y="3219"/>
                    <a:pt x="1205" y="3218"/>
                    <a:pt x="1223" y="3217"/>
                  </a:cubicBezTo>
                  <a:cubicBezTo>
                    <a:pt x="1728" y="3191"/>
                    <a:pt x="2207" y="2925"/>
                    <a:pt x="2327" y="2460"/>
                  </a:cubicBezTo>
                  <a:cubicBezTo>
                    <a:pt x="2446" y="1981"/>
                    <a:pt x="2499" y="1130"/>
                    <a:pt x="2499" y="1130"/>
                  </a:cubicBezTo>
                  <a:cubicBezTo>
                    <a:pt x="1649" y="798"/>
                    <a:pt x="1144"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9"/>
            <p:cNvSpPr/>
            <p:nvPr/>
          </p:nvSpPr>
          <p:spPr>
            <a:xfrm>
              <a:off x="4998400" y="1880650"/>
              <a:ext cx="12975" cy="18525"/>
            </a:xfrm>
            <a:custGeom>
              <a:avLst/>
              <a:gdLst/>
              <a:ahLst/>
              <a:cxnLst/>
              <a:rect l="l" t="t" r="r" b="b"/>
              <a:pathLst>
                <a:path w="519" h="741" extrusionOk="0">
                  <a:moveTo>
                    <a:pt x="219" y="0"/>
                  </a:moveTo>
                  <a:cubicBezTo>
                    <a:pt x="204" y="0"/>
                    <a:pt x="189" y="2"/>
                    <a:pt x="173" y="6"/>
                  </a:cubicBezTo>
                  <a:cubicBezTo>
                    <a:pt x="0" y="32"/>
                    <a:pt x="40" y="484"/>
                    <a:pt x="200" y="657"/>
                  </a:cubicBezTo>
                  <a:cubicBezTo>
                    <a:pt x="269" y="721"/>
                    <a:pt x="334" y="740"/>
                    <a:pt x="387" y="740"/>
                  </a:cubicBezTo>
                  <a:cubicBezTo>
                    <a:pt x="466" y="740"/>
                    <a:pt x="519" y="697"/>
                    <a:pt x="519" y="697"/>
                  </a:cubicBezTo>
                  <a:lnTo>
                    <a:pt x="466" y="152"/>
                  </a:lnTo>
                  <a:cubicBezTo>
                    <a:pt x="466" y="152"/>
                    <a:pt x="357"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9"/>
            <p:cNvSpPr/>
            <p:nvPr/>
          </p:nvSpPr>
          <p:spPr>
            <a:xfrm>
              <a:off x="5022000" y="1877450"/>
              <a:ext cx="14650" cy="4025"/>
            </a:xfrm>
            <a:custGeom>
              <a:avLst/>
              <a:gdLst/>
              <a:ahLst/>
              <a:cxnLst/>
              <a:rect l="l" t="t" r="r" b="b"/>
              <a:pathLst>
                <a:path w="586" h="161" fill="none" extrusionOk="0">
                  <a:moveTo>
                    <a:pt x="0" y="107"/>
                  </a:moveTo>
                  <a:cubicBezTo>
                    <a:pt x="0" y="107"/>
                    <a:pt x="346" y="1"/>
                    <a:pt x="585"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9"/>
            <p:cNvSpPr/>
            <p:nvPr/>
          </p:nvSpPr>
          <p:spPr>
            <a:xfrm>
              <a:off x="5046575" y="1877450"/>
              <a:ext cx="14650" cy="4025"/>
            </a:xfrm>
            <a:custGeom>
              <a:avLst/>
              <a:gdLst/>
              <a:ahLst/>
              <a:cxnLst/>
              <a:rect l="l" t="t" r="r" b="b"/>
              <a:pathLst>
                <a:path w="586" h="161" fill="none" extrusionOk="0">
                  <a:moveTo>
                    <a:pt x="586" y="107"/>
                  </a:moveTo>
                  <a:cubicBezTo>
                    <a:pt x="586" y="107"/>
                    <a:pt x="240" y="1"/>
                    <a:pt x="1"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9"/>
            <p:cNvSpPr/>
            <p:nvPr/>
          </p:nvSpPr>
          <p:spPr>
            <a:xfrm>
              <a:off x="5026650" y="1890075"/>
              <a:ext cx="6000" cy="9000"/>
            </a:xfrm>
            <a:custGeom>
              <a:avLst/>
              <a:gdLst/>
              <a:ahLst/>
              <a:cxnLst/>
              <a:rect l="l" t="t" r="r" b="b"/>
              <a:pathLst>
                <a:path w="240" h="360" extrusionOk="0">
                  <a:moveTo>
                    <a:pt x="120" y="1"/>
                  </a:moveTo>
                  <a:cubicBezTo>
                    <a:pt x="53" y="1"/>
                    <a:pt x="0" y="81"/>
                    <a:pt x="0" y="187"/>
                  </a:cubicBezTo>
                  <a:cubicBezTo>
                    <a:pt x="0" y="280"/>
                    <a:pt x="53" y="360"/>
                    <a:pt x="120" y="360"/>
                  </a:cubicBezTo>
                  <a:cubicBezTo>
                    <a:pt x="186" y="360"/>
                    <a:pt x="240" y="280"/>
                    <a:pt x="240" y="187"/>
                  </a:cubicBezTo>
                  <a:cubicBezTo>
                    <a:pt x="240" y="81"/>
                    <a:pt x="186"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9"/>
            <p:cNvSpPr/>
            <p:nvPr/>
          </p:nvSpPr>
          <p:spPr>
            <a:xfrm>
              <a:off x="5050575" y="1890075"/>
              <a:ext cx="6000" cy="9000"/>
            </a:xfrm>
            <a:custGeom>
              <a:avLst/>
              <a:gdLst/>
              <a:ahLst/>
              <a:cxnLst/>
              <a:rect l="l" t="t" r="r" b="b"/>
              <a:pathLst>
                <a:path w="240" h="360" extrusionOk="0">
                  <a:moveTo>
                    <a:pt x="120" y="1"/>
                  </a:moveTo>
                  <a:cubicBezTo>
                    <a:pt x="54" y="1"/>
                    <a:pt x="0" y="81"/>
                    <a:pt x="0" y="187"/>
                  </a:cubicBezTo>
                  <a:cubicBezTo>
                    <a:pt x="0" y="280"/>
                    <a:pt x="54" y="360"/>
                    <a:pt x="120" y="360"/>
                  </a:cubicBezTo>
                  <a:cubicBezTo>
                    <a:pt x="187" y="360"/>
                    <a:pt x="240" y="280"/>
                    <a:pt x="240" y="187"/>
                  </a:cubicBezTo>
                  <a:cubicBezTo>
                    <a:pt x="240" y="81"/>
                    <a:pt x="187"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9"/>
            <p:cNvSpPr/>
            <p:nvPr/>
          </p:nvSpPr>
          <p:spPr>
            <a:xfrm>
              <a:off x="5037950" y="1890075"/>
              <a:ext cx="6675" cy="15650"/>
            </a:xfrm>
            <a:custGeom>
              <a:avLst/>
              <a:gdLst/>
              <a:ahLst/>
              <a:cxnLst/>
              <a:rect l="l" t="t" r="r" b="b"/>
              <a:pathLst>
                <a:path w="267" h="626" fill="none" extrusionOk="0">
                  <a:moveTo>
                    <a:pt x="40" y="1"/>
                  </a:moveTo>
                  <a:lnTo>
                    <a:pt x="0" y="626"/>
                  </a:lnTo>
                  <a:lnTo>
                    <a:pt x="266" y="573"/>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9"/>
            <p:cNvSpPr/>
            <p:nvPr/>
          </p:nvSpPr>
          <p:spPr>
            <a:xfrm>
              <a:off x="5026650" y="1910350"/>
              <a:ext cx="27275" cy="7000"/>
            </a:xfrm>
            <a:custGeom>
              <a:avLst/>
              <a:gdLst/>
              <a:ahLst/>
              <a:cxnLst/>
              <a:rect l="l" t="t" r="r" b="b"/>
              <a:pathLst>
                <a:path w="1091" h="280" fill="none" extrusionOk="0">
                  <a:moveTo>
                    <a:pt x="0" y="1"/>
                  </a:moveTo>
                  <a:cubicBezTo>
                    <a:pt x="0" y="1"/>
                    <a:pt x="585" y="280"/>
                    <a:pt x="1090" y="1"/>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9"/>
            <p:cNvSpPr/>
            <p:nvPr/>
          </p:nvSpPr>
          <p:spPr>
            <a:xfrm>
              <a:off x="5040925" y="1946925"/>
              <a:ext cx="58200" cy="146225"/>
            </a:xfrm>
            <a:custGeom>
              <a:avLst/>
              <a:gdLst/>
              <a:ahLst/>
              <a:cxnLst/>
              <a:rect l="l" t="t" r="r" b="b"/>
              <a:pathLst>
                <a:path w="2328" h="5849" extrusionOk="0">
                  <a:moveTo>
                    <a:pt x="1330" y="0"/>
                  </a:moveTo>
                  <a:lnTo>
                    <a:pt x="1" y="5849"/>
                  </a:lnTo>
                  <a:lnTo>
                    <a:pt x="985" y="5118"/>
                  </a:lnTo>
                  <a:cubicBezTo>
                    <a:pt x="1383" y="4825"/>
                    <a:pt x="1490" y="4280"/>
                    <a:pt x="1250" y="3855"/>
                  </a:cubicBezTo>
                  <a:lnTo>
                    <a:pt x="1184" y="3735"/>
                  </a:lnTo>
                  <a:lnTo>
                    <a:pt x="1756" y="3164"/>
                  </a:lnTo>
                  <a:cubicBezTo>
                    <a:pt x="2221" y="2672"/>
                    <a:pt x="2327" y="1954"/>
                    <a:pt x="2021" y="1356"/>
                  </a:cubicBezTo>
                  <a:lnTo>
                    <a:pt x="1330"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9"/>
            <p:cNvSpPr/>
            <p:nvPr/>
          </p:nvSpPr>
          <p:spPr>
            <a:xfrm>
              <a:off x="4982775" y="1946925"/>
              <a:ext cx="58175" cy="146225"/>
            </a:xfrm>
            <a:custGeom>
              <a:avLst/>
              <a:gdLst/>
              <a:ahLst/>
              <a:cxnLst/>
              <a:rect l="l" t="t" r="r" b="b"/>
              <a:pathLst>
                <a:path w="2327" h="5849" extrusionOk="0">
                  <a:moveTo>
                    <a:pt x="998" y="0"/>
                  </a:moveTo>
                  <a:lnTo>
                    <a:pt x="306" y="1356"/>
                  </a:lnTo>
                  <a:cubicBezTo>
                    <a:pt x="1" y="1954"/>
                    <a:pt x="107" y="2672"/>
                    <a:pt x="572" y="3164"/>
                  </a:cubicBezTo>
                  <a:lnTo>
                    <a:pt x="1144" y="3735"/>
                  </a:lnTo>
                  <a:lnTo>
                    <a:pt x="1091" y="3855"/>
                  </a:lnTo>
                  <a:cubicBezTo>
                    <a:pt x="838" y="4280"/>
                    <a:pt x="944" y="4825"/>
                    <a:pt x="1343" y="5118"/>
                  </a:cubicBezTo>
                  <a:lnTo>
                    <a:pt x="2327" y="5849"/>
                  </a:lnTo>
                  <a:lnTo>
                    <a:pt x="998"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9"/>
            <p:cNvSpPr/>
            <p:nvPr/>
          </p:nvSpPr>
          <p:spPr>
            <a:xfrm>
              <a:off x="4989425" y="1989125"/>
              <a:ext cx="48200" cy="88425"/>
            </a:xfrm>
            <a:custGeom>
              <a:avLst/>
              <a:gdLst/>
              <a:ahLst/>
              <a:cxnLst/>
              <a:rect l="l" t="t" r="r" b="b"/>
              <a:pathLst>
                <a:path w="1928" h="3537" extrusionOk="0">
                  <a:moveTo>
                    <a:pt x="333" y="0"/>
                  </a:moveTo>
                  <a:cubicBezTo>
                    <a:pt x="147" y="0"/>
                    <a:pt x="0" y="133"/>
                    <a:pt x="0" y="319"/>
                  </a:cubicBezTo>
                  <a:lnTo>
                    <a:pt x="0" y="3217"/>
                  </a:lnTo>
                  <a:cubicBezTo>
                    <a:pt x="0" y="3390"/>
                    <a:pt x="147" y="3536"/>
                    <a:pt x="333" y="3536"/>
                  </a:cubicBezTo>
                  <a:lnTo>
                    <a:pt x="1596" y="3536"/>
                  </a:lnTo>
                  <a:cubicBezTo>
                    <a:pt x="1782" y="3536"/>
                    <a:pt x="1928" y="3390"/>
                    <a:pt x="1928" y="3217"/>
                  </a:cubicBezTo>
                  <a:lnTo>
                    <a:pt x="1928" y="319"/>
                  </a:lnTo>
                  <a:cubicBezTo>
                    <a:pt x="1928" y="133"/>
                    <a:pt x="1782" y="0"/>
                    <a:pt x="1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9"/>
            <p:cNvSpPr/>
            <p:nvPr/>
          </p:nvSpPr>
          <p:spPr>
            <a:xfrm>
              <a:off x="4995075" y="1996100"/>
              <a:ext cx="7000" cy="7000"/>
            </a:xfrm>
            <a:custGeom>
              <a:avLst/>
              <a:gdLst/>
              <a:ahLst/>
              <a:cxnLst/>
              <a:rect l="l" t="t" r="r" b="b"/>
              <a:pathLst>
                <a:path w="280" h="280" fill="none" extrusionOk="0">
                  <a:moveTo>
                    <a:pt x="280" y="133"/>
                  </a:moveTo>
                  <a:cubicBezTo>
                    <a:pt x="280" y="213"/>
                    <a:pt x="226" y="280"/>
                    <a:pt x="147" y="280"/>
                  </a:cubicBezTo>
                  <a:cubicBezTo>
                    <a:pt x="67" y="280"/>
                    <a:pt x="0" y="213"/>
                    <a:pt x="0" y="133"/>
                  </a:cubicBezTo>
                  <a:cubicBezTo>
                    <a:pt x="0" y="67"/>
                    <a:pt x="67" y="0"/>
                    <a:pt x="147" y="0"/>
                  </a:cubicBezTo>
                  <a:cubicBezTo>
                    <a:pt x="226" y="0"/>
                    <a:pt x="280" y="67"/>
                    <a:pt x="280" y="133"/>
                  </a:cubicBezTo>
                  <a:close/>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9"/>
            <p:cNvSpPr/>
            <p:nvPr/>
          </p:nvSpPr>
          <p:spPr>
            <a:xfrm>
              <a:off x="4962500" y="2014300"/>
              <a:ext cx="55850" cy="87850"/>
            </a:xfrm>
            <a:custGeom>
              <a:avLst/>
              <a:gdLst/>
              <a:ahLst/>
              <a:cxnLst/>
              <a:rect l="l" t="t" r="r" b="b"/>
              <a:pathLst>
                <a:path w="2234" h="3514" extrusionOk="0">
                  <a:moveTo>
                    <a:pt x="1767" y="0"/>
                  </a:moveTo>
                  <a:cubicBezTo>
                    <a:pt x="1601" y="0"/>
                    <a:pt x="914" y="915"/>
                    <a:pt x="785" y="1133"/>
                  </a:cubicBezTo>
                  <a:cubicBezTo>
                    <a:pt x="652" y="1373"/>
                    <a:pt x="466" y="2263"/>
                    <a:pt x="466" y="2263"/>
                  </a:cubicBezTo>
                  <a:lnTo>
                    <a:pt x="1" y="2888"/>
                  </a:lnTo>
                  <a:cubicBezTo>
                    <a:pt x="1" y="2888"/>
                    <a:pt x="769" y="3513"/>
                    <a:pt x="785" y="3513"/>
                  </a:cubicBezTo>
                  <a:cubicBezTo>
                    <a:pt x="785" y="3513"/>
                    <a:pt x="785" y="3513"/>
                    <a:pt x="785" y="3513"/>
                  </a:cubicBezTo>
                  <a:cubicBezTo>
                    <a:pt x="785" y="3486"/>
                    <a:pt x="1051" y="2755"/>
                    <a:pt x="1051" y="2755"/>
                  </a:cubicBezTo>
                  <a:cubicBezTo>
                    <a:pt x="1463" y="2529"/>
                    <a:pt x="1596" y="1772"/>
                    <a:pt x="1596" y="1772"/>
                  </a:cubicBezTo>
                  <a:cubicBezTo>
                    <a:pt x="1596" y="1772"/>
                    <a:pt x="2194" y="1599"/>
                    <a:pt x="2181" y="1506"/>
                  </a:cubicBezTo>
                  <a:cubicBezTo>
                    <a:pt x="2175" y="1486"/>
                    <a:pt x="2139" y="1478"/>
                    <a:pt x="2086" y="1478"/>
                  </a:cubicBezTo>
                  <a:cubicBezTo>
                    <a:pt x="1887" y="1478"/>
                    <a:pt x="1450" y="1585"/>
                    <a:pt x="1450" y="1585"/>
                  </a:cubicBezTo>
                  <a:cubicBezTo>
                    <a:pt x="1450" y="1585"/>
                    <a:pt x="2234" y="1040"/>
                    <a:pt x="2181" y="974"/>
                  </a:cubicBezTo>
                  <a:cubicBezTo>
                    <a:pt x="2177" y="971"/>
                    <a:pt x="2171" y="969"/>
                    <a:pt x="2163" y="969"/>
                  </a:cubicBezTo>
                  <a:cubicBezTo>
                    <a:pt x="2032" y="969"/>
                    <a:pt x="1370" y="1359"/>
                    <a:pt x="1370" y="1359"/>
                  </a:cubicBezTo>
                  <a:cubicBezTo>
                    <a:pt x="1370" y="1359"/>
                    <a:pt x="2181" y="721"/>
                    <a:pt x="2088" y="588"/>
                  </a:cubicBezTo>
                  <a:cubicBezTo>
                    <a:pt x="2080" y="578"/>
                    <a:pt x="2067" y="574"/>
                    <a:pt x="2050" y="574"/>
                  </a:cubicBezTo>
                  <a:cubicBezTo>
                    <a:pt x="1868" y="574"/>
                    <a:pt x="1210" y="1120"/>
                    <a:pt x="1210" y="1120"/>
                  </a:cubicBezTo>
                  <a:cubicBezTo>
                    <a:pt x="1210" y="1120"/>
                    <a:pt x="1928" y="70"/>
                    <a:pt x="1782" y="4"/>
                  </a:cubicBezTo>
                  <a:cubicBezTo>
                    <a:pt x="1778" y="1"/>
                    <a:pt x="1773" y="0"/>
                    <a:pt x="1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9"/>
            <p:cNvSpPr/>
            <p:nvPr/>
          </p:nvSpPr>
          <p:spPr>
            <a:xfrm>
              <a:off x="4808300" y="2000425"/>
              <a:ext cx="188450" cy="273450"/>
            </a:xfrm>
            <a:custGeom>
              <a:avLst/>
              <a:gdLst/>
              <a:ahLst/>
              <a:cxnLst/>
              <a:rect l="l" t="t" r="r" b="b"/>
              <a:pathLst>
                <a:path w="7538" h="10938" extrusionOk="0">
                  <a:moveTo>
                    <a:pt x="4919" y="0"/>
                  </a:moveTo>
                  <a:cubicBezTo>
                    <a:pt x="4241" y="691"/>
                    <a:pt x="1689" y="4839"/>
                    <a:pt x="838" y="6673"/>
                  </a:cubicBezTo>
                  <a:cubicBezTo>
                    <a:pt x="1" y="8521"/>
                    <a:pt x="453" y="10289"/>
                    <a:pt x="2088" y="10834"/>
                  </a:cubicBezTo>
                  <a:cubicBezTo>
                    <a:pt x="2302" y="10904"/>
                    <a:pt x="2513" y="10938"/>
                    <a:pt x="2720" y="10938"/>
                  </a:cubicBezTo>
                  <a:cubicBezTo>
                    <a:pt x="3929" y="10938"/>
                    <a:pt x="5014" y="9798"/>
                    <a:pt x="5876" y="8096"/>
                  </a:cubicBezTo>
                  <a:cubicBezTo>
                    <a:pt x="6887" y="6102"/>
                    <a:pt x="7538" y="4068"/>
                    <a:pt x="7538" y="4068"/>
                  </a:cubicBezTo>
                  <a:lnTo>
                    <a:pt x="6169" y="2911"/>
                  </a:lnTo>
                  <a:lnTo>
                    <a:pt x="5278" y="4068"/>
                  </a:lnTo>
                  <a:lnTo>
                    <a:pt x="4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9"/>
            <p:cNvSpPr/>
            <p:nvPr/>
          </p:nvSpPr>
          <p:spPr>
            <a:xfrm>
              <a:off x="4860475" y="2073200"/>
              <a:ext cx="102050" cy="122325"/>
            </a:xfrm>
            <a:custGeom>
              <a:avLst/>
              <a:gdLst/>
              <a:ahLst/>
              <a:cxnLst/>
              <a:rect l="l" t="t" r="r" b="b"/>
              <a:pathLst>
                <a:path w="4082" h="4893" fill="none" extrusionOk="0">
                  <a:moveTo>
                    <a:pt x="4082" y="0"/>
                  </a:moveTo>
                  <a:lnTo>
                    <a:pt x="1" y="489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9"/>
            <p:cNvSpPr/>
            <p:nvPr/>
          </p:nvSpPr>
          <p:spPr>
            <a:xfrm>
              <a:off x="4860475" y="2152625"/>
              <a:ext cx="36575" cy="12975"/>
            </a:xfrm>
            <a:custGeom>
              <a:avLst/>
              <a:gdLst/>
              <a:ahLst/>
              <a:cxnLst/>
              <a:rect l="l" t="t" r="r" b="b"/>
              <a:pathLst>
                <a:path w="1463" h="519" fill="none" extrusionOk="0">
                  <a:moveTo>
                    <a:pt x="1" y="519"/>
                  </a:moveTo>
                  <a:lnTo>
                    <a:pt x="1463"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9"/>
            <p:cNvSpPr/>
            <p:nvPr/>
          </p:nvSpPr>
          <p:spPr>
            <a:xfrm>
              <a:off x="4933925" y="2030000"/>
              <a:ext cx="6350" cy="72125"/>
            </a:xfrm>
            <a:custGeom>
              <a:avLst/>
              <a:gdLst/>
              <a:ahLst/>
              <a:cxnLst/>
              <a:rect l="l" t="t" r="r" b="b"/>
              <a:pathLst>
                <a:path w="254" h="2885" fill="none" extrusionOk="0">
                  <a:moveTo>
                    <a:pt x="1" y="0"/>
                  </a:moveTo>
                  <a:lnTo>
                    <a:pt x="253" y="28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9"/>
            <p:cNvSpPr/>
            <p:nvPr/>
          </p:nvSpPr>
          <p:spPr>
            <a:xfrm>
              <a:off x="5040925" y="2098125"/>
              <a:ext cx="25" cy="99375"/>
            </a:xfrm>
            <a:custGeom>
              <a:avLst/>
              <a:gdLst/>
              <a:ahLst/>
              <a:cxnLst/>
              <a:rect l="l" t="t" r="r" b="b"/>
              <a:pathLst>
                <a:path w="1" h="3975" fill="none" extrusionOk="0">
                  <a:moveTo>
                    <a:pt x="1" y="0"/>
                  </a:moveTo>
                  <a:lnTo>
                    <a:pt x="1" y="397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9"/>
            <p:cNvSpPr/>
            <p:nvPr/>
          </p:nvSpPr>
          <p:spPr>
            <a:xfrm>
              <a:off x="5071175" y="2154625"/>
              <a:ext cx="145250" cy="121975"/>
            </a:xfrm>
            <a:custGeom>
              <a:avLst/>
              <a:gdLst/>
              <a:ahLst/>
              <a:cxnLst/>
              <a:rect l="l" t="t" r="r" b="b"/>
              <a:pathLst>
                <a:path w="5810" h="4879" extrusionOk="0">
                  <a:moveTo>
                    <a:pt x="1" y="0"/>
                  </a:moveTo>
                  <a:lnTo>
                    <a:pt x="1" y="4879"/>
                  </a:lnTo>
                  <a:lnTo>
                    <a:pt x="5810" y="4879"/>
                  </a:lnTo>
                  <a:lnTo>
                    <a:pt x="5810" y="1050"/>
                  </a:lnTo>
                  <a:lnTo>
                    <a:pt x="1981" y="1050"/>
                  </a:lnTo>
                  <a:lnTo>
                    <a:pt x="1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9"/>
            <p:cNvSpPr/>
            <p:nvPr/>
          </p:nvSpPr>
          <p:spPr>
            <a:xfrm>
              <a:off x="5190475" y="2184850"/>
              <a:ext cx="25" cy="87425"/>
            </a:xfrm>
            <a:custGeom>
              <a:avLst/>
              <a:gdLst/>
              <a:ahLst/>
              <a:cxnLst/>
              <a:rect l="l" t="t" r="r" b="b"/>
              <a:pathLst>
                <a:path w="1" h="3497" fill="none" extrusionOk="0">
                  <a:moveTo>
                    <a:pt x="1" y="1"/>
                  </a:moveTo>
                  <a:lnTo>
                    <a:pt x="1" y="349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9"/>
            <p:cNvSpPr/>
            <p:nvPr/>
          </p:nvSpPr>
          <p:spPr>
            <a:xfrm>
              <a:off x="5104400" y="1718350"/>
              <a:ext cx="203100" cy="184725"/>
            </a:xfrm>
            <a:custGeom>
              <a:avLst/>
              <a:gdLst/>
              <a:ahLst/>
              <a:cxnLst/>
              <a:rect l="l" t="t" r="r" b="b"/>
              <a:pathLst>
                <a:path w="8124" h="7389" extrusionOk="0">
                  <a:moveTo>
                    <a:pt x="4057" y="1"/>
                  </a:moveTo>
                  <a:cubicBezTo>
                    <a:pt x="3112" y="1"/>
                    <a:pt x="2168" y="363"/>
                    <a:pt x="1450" y="1087"/>
                  </a:cubicBezTo>
                  <a:cubicBezTo>
                    <a:pt x="1" y="2523"/>
                    <a:pt x="1" y="4863"/>
                    <a:pt x="1450" y="6312"/>
                  </a:cubicBezTo>
                  <a:cubicBezTo>
                    <a:pt x="2168" y="7029"/>
                    <a:pt x="3112" y="7388"/>
                    <a:pt x="4057" y="7388"/>
                  </a:cubicBezTo>
                  <a:cubicBezTo>
                    <a:pt x="5002" y="7388"/>
                    <a:pt x="5950" y="7029"/>
                    <a:pt x="6674" y="6312"/>
                  </a:cubicBezTo>
                  <a:cubicBezTo>
                    <a:pt x="8123" y="4863"/>
                    <a:pt x="8123" y="2523"/>
                    <a:pt x="6674" y="1087"/>
                  </a:cubicBezTo>
                  <a:cubicBezTo>
                    <a:pt x="5950" y="363"/>
                    <a:pt x="5002" y="1"/>
                    <a:pt x="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9"/>
            <p:cNvSpPr/>
            <p:nvPr/>
          </p:nvSpPr>
          <p:spPr>
            <a:xfrm>
              <a:off x="5123025" y="1735300"/>
              <a:ext cx="165850" cy="151075"/>
            </a:xfrm>
            <a:custGeom>
              <a:avLst/>
              <a:gdLst/>
              <a:ahLst/>
              <a:cxnLst/>
              <a:rect l="l" t="t" r="r" b="b"/>
              <a:pathLst>
                <a:path w="6634" h="6043" extrusionOk="0">
                  <a:moveTo>
                    <a:pt x="3317" y="1"/>
                  </a:moveTo>
                  <a:cubicBezTo>
                    <a:pt x="2546" y="1"/>
                    <a:pt x="1775" y="296"/>
                    <a:pt x="1183" y="888"/>
                  </a:cubicBezTo>
                  <a:cubicBezTo>
                    <a:pt x="0" y="2058"/>
                    <a:pt x="0" y="3972"/>
                    <a:pt x="1183" y="5155"/>
                  </a:cubicBezTo>
                  <a:cubicBezTo>
                    <a:pt x="1775" y="5747"/>
                    <a:pt x="2546" y="6042"/>
                    <a:pt x="3317" y="6042"/>
                  </a:cubicBezTo>
                  <a:cubicBezTo>
                    <a:pt x="4088" y="6042"/>
                    <a:pt x="4859" y="5747"/>
                    <a:pt x="5451" y="5155"/>
                  </a:cubicBezTo>
                  <a:cubicBezTo>
                    <a:pt x="6634" y="3972"/>
                    <a:pt x="6634" y="2058"/>
                    <a:pt x="5451" y="888"/>
                  </a:cubicBezTo>
                  <a:cubicBezTo>
                    <a:pt x="4859" y="296"/>
                    <a:pt x="4088" y="1"/>
                    <a:pt x="3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9"/>
            <p:cNvSpPr/>
            <p:nvPr/>
          </p:nvSpPr>
          <p:spPr>
            <a:xfrm>
              <a:off x="5202125" y="1742525"/>
              <a:ext cx="7650" cy="7675"/>
            </a:xfrm>
            <a:custGeom>
              <a:avLst/>
              <a:gdLst/>
              <a:ahLst/>
              <a:cxnLst/>
              <a:rect l="l" t="t" r="r" b="b"/>
              <a:pathLst>
                <a:path w="306" h="307" extrusionOk="0">
                  <a:moveTo>
                    <a:pt x="146" y="1"/>
                  </a:moveTo>
                  <a:cubicBezTo>
                    <a:pt x="67" y="1"/>
                    <a:pt x="0" y="67"/>
                    <a:pt x="0" y="160"/>
                  </a:cubicBezTo>
                  <a:cubicBezTo>
                    <a:pt x="0" y="240"/>
                    <a:pt x="67" y="307"/>
                    <a:pt x="146" y="307"/>
                  </a:cubicBezTo>
                  <a:cubicBezTo>
                    <a:pt x="226" y="307"/>
                    <a:pt x="306" y="240"/>
                    <a:pt x="306" y="160"/>
                  </a:cubicBezTo>
                  <a:cubicBezTo>
                    <a:pt x="306" y="67"/>
                    <a:pt x="22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9"/>
            <p:cNvSpPr/>
            <p:nvPr/>
          </p:nvSpPr>
          <p:spPr>
            <a:xfrm>
              <a:off x="5202125" y="1871150"/>
              <a:ext cx="7650" cy="7650"/>
            </a:xfrm>
            <a:custGeom>
              <a:avLst/>
              <a:gdLst/>
              <a:ahLst/>
              <a:cxnLst/>
              <a:rect l="l" t="t" r="r" b="b"/>
              <a:pathLst>
                <a:path w="306" h="306" extrusionOk="0">
                  <a:moveTo>
                    <a:pt x="146" y="0"/>
                  </a:moveTo>
                  <a:cubicBezTo>
                    <a:pt x="67" y="0"/>
                    <a:pt x="0" y="67"/>
                    <a:pt x="0" y="160"/>
                  </a:cubicBezTo>
                  <a:cubicBezTo>
                    <a:pt x="0" y="239"/>
                    <a:pt x="67" y="306"/>
                    <a:pt x="146" y="306"/>
                  </a:cubicBezTo>
                  <a:cubicBezTo>
                    <a:pt x="226" y="306"/>
                    <a:pt x="306" y="239"/>
                    <a:pt x="306" y="160"/>
                  </a:cubicBezTo>
                  <a:cubicBezTo>
                    <a:pt x="306" y="67"/>
                    <a:pt x="226"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9"/>
            <p:cNvSpPr/>
            <p:nvPr/>
          </p:nvSpPr>
          <p:spPr>
            <a:xfrm>
              <a:off x="5169225" y="1751375"/>
              <a:ext cx="8650" cy="7600"/>
            </a:xfrm>
            <a:custGeom>
              <a:avLst/>
              <a:gdLst/>
              <a:ahLst/>
              <a:cxnLst/>
              <a:rect l="l" t="t" r="r" b="b"/>
              <a:pathLst>
                <a:path w="346" h="304" extrusionOk="0">
                  <a:moveTo>
                    <a:pt x="176" y="0"/>
                  </a:moveTo>
                  <a:cubicBezTo>
                    <a:pt x="152" y="0"/>
                    <a:pt x="128" y="6"/>
                    <a:pt x="106" y="19"/>
                  </a:cubicBezTo>
                  <a:cubicBezTo>
                    <a:pt x="27" y="59"/>
                    <a:pt x="0" y="152"/>
                    <a:pt x="53" y="232"/>
                  </a:cubicBezTo>
                  <a:cubicBezTo>
                    <a:pt x="80" y="277"/>
                    <a:pt x="132" y="304"/>
                    <a:pt x="183" y="304"/>
                  </a:cubicBezTo>
                  <a:cubicBezTo>
                    <a:pt x="207" y="304"/>
                    <a:pt x="231" y="298"/>
                    <a:pt x="253" y="285"/>
                  </a:cubicBezTo>
                  <a:cubicBezTo>
                    <a:pt x="319" y="245"/>
                    <a:pt x="346" y="152"/>
                    <a:pt x="306" y="72"/>
                  </a:cubicBezTo>
                  <a:cubicBezTo>
                    <a:pt x="279" y="27"/>
                    <a:pt x="227"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9"/>
            <p:cNvSpPr/>
            <p:nvPr/>
          </p:nvSpPr>
          <p:spPr>
            <a:xfrm>
              <a:off x="5233675" y="1862700"/>
              <a:ext cx="8675" cy="7600"/>
            </a:xfrm>
            <a:custGeom>
              <a:avLst/>
              <a:gdLst/>
              <a:ahLst/>
              <a:cxnLst/>
              <a:rect l="l" t="t" r="r" b="b"/>
              <a:pathLst>
                <a:path w="347" h="304" extrusionOk="0">
                  <a:moveTo>
                    <a:pt x="170" y="1"/>
                  </a:moveTo>
                  <a:cubicBezTo>
                    <a:pt x="145" y="1"/>
                    <a:pt x="119" y="7"/>
                    <a:pt x="94" y="19"/>
                  </a:cubicBezTo>
                  <a:cubicBezTo>
                    <a:pt x="28" y="72"/>
                    <a:pt x="1" y="152"/>
                    <a:pt x="41" y="232"/>
                  </a:cubicBezTo>
                  <a:cubicBezTo>
                    <a:pt x="68" y="277"/>
                    <a:pt x="120" y="304"/>
                    <a:pt x="175" y="304"/>
                  </a:cubicBezTo>
                  <a:cubicBezTo>
                    <a:pt x="201" y="304"/>
                    <a:pt x="228" y="298"/>
                    <a:pt x="254" y="285"/>
                  </a:cubicBezTo>
                  <a:cubicBezTo>
                    <a:pt x="320" y="245"/>
                    <a:pt x="347" y="152"/>
                    <a:pt x="307" y="86"/>
                  </a:cubicBezTo>
                  <a:cubicBezTo>
                    <a:pt x="279" y="31"/>
                    <a:pt x="226"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9"/>
            <p:cNvSpPr/>
            <p:nvPr/>
          </p:nvSpPr>
          <p:spPr>
            <a:xfrm>
              <a:off x="5145950" y="1775075"/>
              <a:ext cx="8675" cy="7500"/>
            </a:xfrm>
            <a:custGeom>
              <a:avLst/>
              <a:gdLst/>
              <a:ahLst/>
              <a:cxnLst/>
              <a:rect l="l" t="t" r="r" b="b"/>
              <a:pathLst>
                <a:path w="347" h="300" extrusionOk="0">
                  <a:moveTo>
                    <a:pt x="163" y="0"/>
                  </a:moveTo>
                  <a:cubicBezTo>
                    <a:pt x="114" y="0"/>
                    <a:pt x="66" y="30"/>
                    <a:pt x="40" y="81"/>
                  </a:cubicBezTo>
                  <a:cubicBezTo>
                    <a:pt x="1" y="148"/>
                    <a:pt x="27" y="241"/>
                    <a:pt x="94" y="281"/>
                  </a:cubicBezTo>
                  <a:cubicBezTo>
                    <a:pt x="115" y="293"/>
                    <a:pt x="139" y="299"/>
                    <a:pt x="163" y="299"/>
                  </a:cubicBezTo>
                  <a:cubicBezTo>
                    <a:pt x="214" y="299"/>
                    <a:pt x="266" y="273"/>
                    <a:pt x="293" y="228"/>
                  </a:cubicBezTo>
                  <a:cubicBezTo>
                    <a:pt x="346" y="161"/>
                    <a:pt x="320" y="68"/>
                    <a:pt x="240" y="28"/>
                  </a:cubicBezTo>
                  <a:cubicBezTo>
                    <a:pt x="216" y="9"/>
                    <a:pt x="189"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9"/>
            <p:cNvSpPr/>
            <p:nvPr/>
          </p:nvSpPr>
          <p:spPr>
            <a:xfrm>
              <a:off x="5257275" y="1839425"/>
              <a:ext cx="8675" cy="7600"/>
            </a:xfrm>
            <a:custGeom>
              <a:avLst/>
              <a:gdLst/>
              <a:ahLst/>
              <a:cxnLst/>
              <a:rect l="l" t="t" r="r" b="b"/>
              <a:pathLst>
                <a:path w="347" h="304" extrusionOk="0">
                  <a:moveTo>
                    <a:pt x="175" y="1"/>
                  </a:moveTo>
                  <a:cubicBezTo>
                    <a:pt x="119" y="1"/>
                    <a:pt x="68" y="28"/>
                    <a:pt x="41" y="73"/>
                  </a:cubicBezTo>
                  <a:cubicBezTo>
                    <a:pt x="1" y="153"/>
                    <a:pt x="27" y="246"/>
                    <a:pt x="94" y="286"/>
                  </a:cubicBezTo>
                  <a:cubicBezTo>
                    <a:pt x="119" y="298"/>
                    <a:pt x="144" y="304"/>
                    <a:pt x="170" y="304"/>
                  </a:cubicBezTo>
                  <a:cubicBezTo>
                    <a:pt x="226" y="304"/>
                    <a:pt x="279" y="274"/>
                    <a:pt x="307" y="219"/>
                  </a:cubicBezTo>
                  <a:cubicBezTo>
                    <a:pt x="346" y="153"/>
                    <a:pt x="320" y="60"/>
                    <a:pt x="253" y="20"/>
                  </a:cubicBezTo>
                  <a:cubicBezTo>
                    <a:pt x="228" y="7"/>
                    <a:pt x="201"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9"/>
            <p:cNvSpPr/>
            <p:nvPr/>
          </p:nvSpPr>
          <p:spPr>
            <a:xfrm>
              <a:off x="5137975" y="1807325"/>
              <a:ext cx="7325" cy="7675"/>
            </a:xfrm>
            <a:custGeom>
              <a:avLst/>
              <a:gdLst/>
              <a:ahLst/>
              <a:cxnLst/>
              <a:rect l="l" t="t" r="r" b="b"/>
              <a:pathLst>
                <a:path w="293"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9"/>
            <p:cNvSpPr/>
            <p:nvPr/>
          </p:nvSpPr>
          <p:spPr>
            <a:xfrm>
              <a:off x="5266575" y="1807325"/>
              <a:ext cx="7350" cy="7675"/>
            </a:xfrm>
            <a:custGeom>
              <a:avLst/>
              <a:gdLst/>
              <a:ahLst/>
              <a:cxnLst/>
              <a:rect l="l" t="t" r="r" b="b"/>
              <a:pathLst>
                <a:path w="294"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9"/>
            <p:cNvSpPr/>
            <p:nvPr/>
          </p:nvSpPr>
          <p:spPr>
            <a:xfrm>
              <a:off x="5145950" y="1839450"/>
              <a:ext cx="8675" cy="7600"/>
            </a:xfrm>
            <a:custGeom>
              <a:avLst/>
              <a:gdLst/>
              <a:ahLst/>
              <a:cxnLst/>
              <a:rect l="l" t="t" r="r" b="b"/>
              <a:pathLst>
                <a:path w="347" h="304" extrusionOk="0">
                  <a:moveTo>
                    <a:pt x="174" y="0"/>
                  </a:moveTo>
                  <a:cubicBezTo>
                    <a:pt x="151" y="0"/>
                    <a:pt x="127" y="6"/>
                    <a:pt x="107" y="19"/>
                  </a:cubicBezTo>
                  <a:cubicBezTo>
                    <a:pt x="27" y="72"/>
                    <a:pt x="1" y="152"/>
                    <a:pt x="54" y="231"/>
                  </a:cubicBezTo>
                  <a:cubicBezTo>
                    <a:pt x="81" y="277"/>
                    <a:pt x="132" y="303"/>
                    <a:pt x="184" y="303"/>
                  </a:cubicBezTo>
                  <a:cubicBezTo>
                    <a:pt x="208" y="303"/>
                    <a:pt x="232" y="297"/>
                    <a:pt x="253" y="285"/>
                  </a:cubicBezTo>
                  <a:cubicBezTo>
                    <a:pt x="333" y="245"/>
                    <a:pt x="346" y="152"/>
                    <a:pt x="306" y="85"/>
                  </a:cubicBezTo>
                  <a:cubicBezTo>
                    <a:pt x="279" y="30"/>
                    <a:pt x="226"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9"/>
            <p:cNvSpPr/>
            <p:nvPr/>
          </p:nvSpPr>
          <p:spPr>
            <a:xfrm>
              <a:off x="5257625" y="1775300"/>
              <a:ext cx="8650" cy="7500"/>
            </a:xfrm>
            <a:custGeom>
              <a:avLst/>
              <a:gdLst/>
              <a:ahLst/>
              <a:cxnLst/>
              <a:rect l="l" t="t" r="r" b="b"/>
              <a:pathLst>
                <a:path w="346" h="300" extrusionOk="0">
                  <a:moveTo>
                    <a:pt x="163" y="0"/>
                  </a:moveTo>
                  <a:cubicBezTo>
                    <a:pt x="138" y="0"/>
                    <a:pt x="114" y="6"/>
                    <a:pt x="93" y="19"/>
                  </a:cubicBezTo>
                  <a:cubicBezTo>
                    <a:pt x="27" y="59"/>
                    <a:pt x="0" y="152"/>
                    <a:pt x="40" y="219"/>
                  </a:cubicBezTo>
                  <a:cubicBezTo>
                    <a:pt x="66" y="270"/>
                    <a:pt x="114" y="299"/>
                    <a:pt x="162" y="299"/>
                  </a:cubicBezTo>
                  <a:cubicBezTo>
                    <a:pt x="189" y="299"/>
                    <a:pt x="216" y="291"/>
                    <a:pt x="239" y="272"/>
                  </a:cubicBezTo>
                  <a:cubicBezTo>
                    <a:pt x="319" y="232"/>
                    <a:pt x="346" y="139"/>
                    <a:pt x="293" y="72"/>
                  </a:cubicBezTo>
                  <a:cubicBezTo>
                    <a:pt x="265" y="27"/>
                    <a:pt x="214"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9"/>
            <p:cNvSpPr/>
            <p:nvPr/>
          </p:nvSpPr>
          <p:spPr>
            <a:xfrm>
              <a:off x="5169875" y="1863025"/>
              <a:ext cx="8675" cy="7625"/>
            </a:xfrm>
            <a:custGeom>
              <a:avLst/>
              <a:gdLst/>
              <a:ahLst/>
              <a:cxnLst/>
              <a:rect l="l" t="t" r="r" b="b"/>
              <a:pathLst>
                <a:path w="347" h="305" extrusionOk="0">
                  <a:moveTo>
                    <a:pt x="170" y="1"/>
                  </a:moveTo>
                  <a:cubicBezTo>
                    <a:pt x="119" y="1"/>
                    <a:pt x="68" y="27"/>
                    <a:pt x="41" y="73"/>
                  </a:cubicBezTo>
                  <a:cubicBezTo>
                    <a:pt x="1" y="152"/>
                    <a:pt x="27" y="245"/>
                    <a:pt x="94" y="285"/>
                  </a:cubicBezTo>
                  <a:cubicBezTo>
                    <a:pt x="115" y="298"/>
                    <a:pt x="139" y="304"/>
                    <a:pt x="163" y="304"/>
                  </a:cubicBezTo>
                  <a:cubicBezTo>
                    <a:pt x="214" y="304"/>
                    <a:pt x="266" y="277"/>
                    <a:pt x="293" y="232"/>
                  </a:cubicBezTo>
                  <a:cubicBezTo>
                    <a:pt x="346" y="152"/>
                    <a:pt x="320" y="59"/>
                    <a:pt x="240" y="19"/>
                  </a:cubicBezTo>
                  <a:cubicBezTo>
                    <a:pt x="219" y="7"/>
                    <a:pt x="195"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9"/>
            <p:cNvSpPr/>
            <p:nvPr/>
          </p:nvSpPr>
          <p:spPr>
            <a:xfrm>
              <a:off x="5234025" y="1751700"/>
              <a:ext cx="8650" cy="7600"/>
            </a:xfrm>
            <a:custGeom>
              <a:avLst/>
              <a:gdLst/>
              <a:ahLst/>
              <a:cxnLst/>
              <a:rect l="l" t="t" r="r" b="b"/>
              <a:pathLst>
                <a:path w="346" h="304" extrusionOk="0">
                  <a:moveTo>
                    <a:pt x="177" y="1"/>
                  </a:moveTo>
                  <a:cubicBezTo>
                    <a:pt x="125" y="1"/>
                    <a:pt x="76" y="27"/>
                    <a:pt x="40" y="72"/>
                  </a:cubicBezTo>
                  <a:cubicBezTo>
                    <a:pt x="0" y="139"/>
                    <a:pt x="27" y="232"/>
                    <a:pt x="107" y="285"/>
                  </a:cubicBezTo>
                  <a:cubicBezTo>
                    <a:pt x="127" y="298"/>
                    <a:pt x="150" y="303"/>
                    <a:pt x="174" y="303"/>
                  </a:cubicBezTo>
                  <a:cubicBezTo>
                    <a:pt x="226" y="303"/>
                    <a:pt x="278" y="274"/>
                    <a:pt x="306" y="219"/>
                  </a:cubicBezTo>
                  <a:cubicBezTo>
                    <a:pt x="346" y="152"/>
                    <a:pt x="319" y="59"/>
                    <a:pt x="253" y="19"/>
                  </a:cubicBezTo>
                  <a:cubicBezTo>
                    <a:pt x="227" y="7"/>
                    <a:pt x="202" y="1"/>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9"/>
            <p:cNvSpPr/>
            <p:nvPr/>
          </p:nvSpPr>
          <p:spPr>
            <a:xfrm>
              <a:off x="5168225" y="1782750"/>
              <a:ext cx="85100" cy="27925"/>
            </a:xfrm>
            <a:custGeom>
              <a:avLst/>
              <a:gdLst/>
              <a:ahLst/>
              <a:cxnLst/>
              <a:rect l="l" t="t" r="r" b="b"/>
              <a:pathLst>
                <a:path w="3404" h="1117" fill="none" extrusionOk="0">
                  <a:moveTo>
                    <a:pt x="0" y="492"/>
                  </a:moveTo>
                  <a:lnTo>
                    <a:pt x="1516" y="1117"/>
                  </a:lnTo>
                  <a:lnTo>
                    <a:pt x="3403" y="0"/>
                  </a:lnTo>
                </a:path>
              </a:pathLst>
            </a:custGeom>
            <a:noFill/>
            <a:ln w="43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9"/>
            <p:cNvSpPr/>
            <p:nvPr/>
          </p:nvSpPr>
          <p:spPr>
            <a:xfrm>
              <a:off x="4847525" y="1817975"/>
              <a:ext cx="107025" cy="100050"/>
            </a:xfrm>
            <a:custGeom>
              <a:avLst/>
              <a:gdLst/>
              <a:ahLst/>
              <a:cxnLst/>
              <a:rect l="l" t="t" r="r" b="b"/>
              <a:pathLst>
                <a:path w="4281" h="4002" extrusionOk="0">
                  <a:moveTo>
                    <a:pt x="399" y="0"/>
                  </a:moveTo>
                  <a:cubicBezTo>
                    <a:pt x="186" y="0"/>
                    <a:pt x="0" y="186"/>
                    <a:pt x="0" y="399"/>
                  </a:cubicBezTo>
                  <a:lnTo>
                    <a:pt x="0" y="2486"/>
                  </a:lnTo>
                  <a:cubicBezTo>
                    <a:pt x="0" y="2712"/>
                    <a:pt x="186" y="2885"/>
                    <a:pt x="399" y="2885"/>
                  </a:cubicBezTo>
                  <a:lnTo>
                    <a:pt x="2845" y="2885"/>
                  </a:lnTo>
                  <a:lnTo>
                    <a:pt x="4041" y="4002"/>
                  </a:lnTo>
                  <a:lnTo>
                    <a:pt x="3669" y="2885"/>
                  </a:lnTo>
                  <a:lnTo>
                    <a:pt x="3882" y="2885"/>
                  </a:lnTo>
                  <a:cubicBezTo>
                    <a:pt x="4095" y="2885"/>
                    <a:pt x="4281" y="2712"/>
                    <a:pt x="4281" y="2486"/>
                  </a:cubicBezTo>
                  <a:lnTo>
                    <a:pt x="4281" y="399"/>
                  </a:lnTo>
                  <a:cubicBezTo>
                    <a:pt x="4281" y="186"/>
                    <a:pt x="4095"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9"/>
            <p:cNvSpPr/>
            <p:nvPr/>
          </p:nvSpPr>
          <p:spPr>
            <a:xfrm>
              <a:off x="4871125" y="1848550"/>
              <a:ext cx="10975" cy="10975"/>
            </a:xfrm>
            <a:custGeom>
              <a:avLst/>
              <a:gdLst/>
              <a:ahLst/>
              <a:cxnLst/>
              <a:rect l="l" t="t" r="r" b="b"/>
              <a:pathLst>
                <a:path w="439" h="439" extrusionOk="0">
                  <a:moveTo>
                    <a:pt x="226" y="0"/>
                  </a:moveTo>
                  <a:cubicBezTo>
                    <a:pt x="106" y="0"/>
                    <a:pt x="0" y="107"/>
                    <a:pt x="0" y="226"/>
                  </a:cubicBezTo>
                  <a:cubicBezTo>
                    <a:pt x="0" y="346"/>
                    <a:pt x="106" y="439"/>
                    <a:pt x="226" y="439"/>
                  </a:cubicBezTo>
                  <a:cubicBezTo>
                    <a:pt x="346" y="439"/>
                    <a:pt x="439" y="346"/>
                    <a:pt x="439" y="226"/>
                  </a:cubicBezTo>
                  <a:cubicBezTo>
                    <a:pt x="439" y="107"/>
                    <a:pt x="346"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9"/>
            <p:cNvSpPr/>
            <p:nvPr/>
          </p:nvSpPr>
          <p:spPr>
            <a:xfrm>
              <a:off x="4895700" y="1848550"/>
              <a:ext cx="10675" cy="10975"/>
            </a:xfrm>
            <a:custGeom>
              <a:avLst/>
              <a:gdLst/>
              <a:ahLst/>
              <a:cxnLst/>
              <a:rect l="l" t="t" r="r" b="b"/>
              <a:pathLst>
                <a:path w="427" h="439" extrusionOk="0">
                  <a:moveTo>
                    <a:pt x="213" y="0"/>
                  </a:moveTo>
                  <a:cubicBezTo>
                    <a:pt x="94" y="0"/>
                    <a:pt x="1" y="107"/>
                    <a:pt x="1" y="226"/>
                  </a:cubicBezTo>
                  <a:cubicBezTo>
                    <a:pt x="1" y="346"/>
                    <a:pt x="94" y="439"/>
                    <a:pt x="213" y="439"/>
                  </a:cubicBezTo>
                  <a:cubicBezTo>
                    <a:pt x="333" y="439"/>
                    <a:pt x="426" y="346"/>
                    <a:pt x="426" y="226"/>
                  </a:cubicBezTo>
                  <a:cubicBezTo>
                    <a:pt x="426"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9"/>
            <p:cNvSpPr/>
            <p:nvPr/>
          </p:nvSpPr>
          <p:spPr>
            <a:xfrm>
              <a:off x="4919975" y="1848550"/>
              <a:ext cx="10975" cy="10975"/>
            </a:xfrm>
            <a:custGeom>
              <a:avLst/>
              <a:gdLst/>
              <a:ahLst/>
              <a:cxnLst/>
              <a:rect l="l" t="t" r="r" b="b"/>
              <a:pathLst>
                <a:path w="439" h="439" extrusionOk="0">
                  <a:moveTo>
                    <a:pt x="213" y="0"/>
                  </a:moveTo>
                  <a:cubicBezTo>
                    <a:pt x="93" y="0"/>
                    <a:pt x="0" y="107"/>
                    <a:pt x="0" y="226"/>
                  </a:cubicBezTo>
                  <a:cubicBezTo>
                    <a:pt x="0" y="346"/>
                    <a:pt x="93" y="439"/>
                    <a:pt x="213" y="439"/>
                  </a:cubicBezTo>
                  <a:cubicBezTo>
                    <a:pt x="333" y="439"/>
                    <a:pt x="439" y="346"/>
                    <a:pt x="439" y="226"/>
                  </a:cubicBezTo>
                  <a:cubicBezTo>
                    <a:pt x="439"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9"/>
            <p:cNvSpPr/>
            <p:nvPr/>
          </p:nvSpPr>
          <p:spPr>
            <a:xfrm>
              <a:off x="5095775" y="2256600"/>
              <a:ext cx="67825" cy="27975"/>
            </a:xfrm>
            <a:custGeom>
              <a:avLst/>
              <a:gdLst/>
              <a:ahLst/>
              <a:cxnLst/>
              <a:rect l="l" t="t" r="r" b="b"/>
              <a:pathLst>
                <a:path w="2713" h="1119" extrusionOk="0">
                  <a:moveTo>
                    <a:pt x="541" y="1"/>
                  </a:moveTo>
                  <a:cubicBezTo>
                    <a:pt x="501" y="1"/>
                    <a:pt x="474" y="5"/>
                    <a:pt x="466" y="15"/>
                  </a:cubicBezTo>
                  <a:cubicBezTo>
                    <a:pt x="412" y="82"/>
                    <a:pt x="984" y="202"/>
                    <a:pt x="1064" y="281"/>
                  </a:cubicBezTo>
                  <a:cubicBezTo>
                    <a:pt x="1141" y="371"/>
                    <a:pt x="457" y="761"/>
                    <a:pt x="40" y="761"/>
                  </a:cubicBezTo>
                  <a:cubicBezTo>
                    <a:pt x="26" y="761"/>
                    <a:pt x="13" y="761"/>
                    <a:pt x="0" y="760"/>
                  </a:cubicBezTo>
                  <a:lnTo>
                    <a:pt x="0" y="760"/>
                  </a:lnTo>
                  <a:cubicBezTo>
                    <a:pt x="0" y="760"/>
                    <a:pt x="269" y="935"/>
                    <a:pt x="522" y="935"/>
                  </a:cubicBezTo>
                  <a:cubicBezTo>
                    <a:pt x="539" y="935"/>
                    <a:pt x="555" y="934"/>
                    <a:pt x="572" y="933"/>
                  </a:cubicBezTo>
                  <a:cubicBezTo>
                    <a:pt x="572" y="933"/>
                    <a:pt x="786" y="1072"/>
                    <a:pt x="1012" y="1072"/>
                  </a:cubicBezTo>
                  <a:cubicBezTo>
                    <a:pt x="1038" y="1072"/>
                    <a:pt x="1064" y="1070"/>
                    <a:pt x="1090" y="1066"/>
                  </a:cubicBezTo>
                  <a:cubicBezTo>
                    <a:pt x="1330" y="1026"/>
                    <a:pt x="1529" y="1119"/>
                    <a:pt x="1835" y="826"/>
                  </a:cubicBezTo>
                  <a:lnTo>
                    <a:pt x="2712" y="786"/>
                  </a:lnTo>
                  <a:lnTo>
                    <a:pt x="2406" y="69"/>
                  </a:lnTo>
                  <a:cubicBezTo>
                    <a:pt x="2406" y="69"/>
                    <a:pt x="2091" y="203"/>
                    <a:pt x="1800" y="203"/>
                  </a:cubicBezTo>
                  <a:cubicBezTo>
                    <a:pt x="1748" y="203"/>
                    <a:pt x="1697" y="198"/>
                    <a:pt x="1649" y="188"/>
                  </a:cubicBezTo>
                  <a:cubicBezTo>
                    <a:pt x="1380" y="132"/>
                    <a:pt x="76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9"/>
            <p:cNvSpPr/>
            <p:nvPr/>
          </p:nvSpPr>
          <p:spPr>
            <a:xfrm>
              <a:off x="5150275" y="2178625"/>
              <a:ext cx="137600" cy="119925"/>
            </a:xfrm>
            <a:custGeom>
              <a:avLst/>
              <a:gdLst/>
              <a:ahLst/>
              <a:cxnLst/>
              <a:rect l="l" t="t" r="r" b="b"/>
              <a:pathLst>
                <a:path w="5504" h="4797" extrusionOk="0">
                  <a:moveTo>
                    <a:pt x="4093" y="0"/>
                  </a:moveTo>
                  <a:cubicBezTo>
                    <a:pt x="3698" y="0"/>
                    <a:pt x="3350" y="130"/>
                    <a:pt x="3350" y="130"/>
                  </a:cubicBezTo>
                  <a:cubicBezTo>
                    <a:pt x="3350" y="130"/>
                    <a:pt x="625" y="2696"/>
                    <a:pt x="0" y="3161"/>
                  </a:cubicBezTo>
                  <a:lnTo>
                    <a:pt x="386" y="4796"/>
                  </a:lnTo>
                  <a:cubicBezTo>
                    <a:pt x="386" y="4796"/>
                    <a:pt x="2646" y="4118"/>
                    <a:pt x="4002" y="3653"/>
                  </a:cubicBezTo>
                  <a:cubicBezTo>
                    <a:pt x="5358" y="3174"/>
                    <a:pt x="5504" y="1499"/>
                    <a:pt x="5092" y="569"/>
                  </a:cubicBezTo>
                  <a:cubicBezTo>
                    <a:pt x="4885" y="117"/>
                    <a:pt x="4468" y="0"/>
                    <a:pt x="4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9"/>
            <p:cNvSpPr/>
            <p:nvPr/>
          </p:nvSpPr>
          <p:spPr>
            <a:xfrm>
              <a:off x="5150275" y="2184850"/>
              <a:ext cx="80450" cy="113700"/>
            </a:xfrm>
            <a:custGeom>
              <a:avLst/>
              <a:gdLst/>
              <a:ahLst/>
              <a:cxnLst/>
              <a:rect l="l" t="t" r="r" b="b"/>
              <a:pathLst>
                <a:path w="3218" h="4548" fill="none" extrusionOk="0">
                  <a:moveTo>
                    <a:pt x="3217" y="1"/>
                  </a:moveTo>
                  <a:lnTo>
                    <a:pt x="0" y="2912"/>
                  </a:lnTo>
                  <a:lnTo>
                    <a:pt x="386" y="454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39"/>
          <p:cNvSpPr/>
          <p:nvPr/>
        </p:nvSpPr>
        <p:spPr>
          <a:xfrm>
            <a:off x="8364956" y="1599908"/>
            <a:ext cx="32" cy="216003"/>
          </a:xfrm>
          <a:custGeom>
            <a:avLst/>
            <a:gdLst/>
            <a:ahLst/>
            <a:cxnLst/>
            <a:rect l="l" t="t" r="r" b="b"/>
            <a:pathLst>
              <a:path w="1" h="6807" fill="none" extrusionOk="0">
                <a:moveTo>
                  <a:pt x="0" y="1"/>
                </a:moveTo>
                <a:lnTo>
                  <a:pt x="0" y="680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7" name="Google Shape;3947;p139"/>
          <p:cNvGrpSpPr/>
          <p:nvPr/>
        </p:nvGrpSpPr>
        <p:grpSpPr>
          <a:xfrm>
            <a:off x="778990" y="1722840"/>
            <a:ext cx="959206" cy="2110246"/>
            <a:chOff x="1724625" y="1695000"/>
            <a:chExt cx="690275" cy="1531050"/>
          </a:xfrm>
        </p:grpSpPr>
        <p:sp>
          <p:nvSpPr>
            <p:cNvPr id="3948"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14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016" name="Google Shape;4016;p140"/>
          <p:cNvGrpSpPr/>
          <p:nvPr/>
        </p:nvGrpSpPr>
        <p:grpSpPr>
          <a:xfrm>
            <a:off x="967204" y="1443352"/>
            <a:ext cx="3267197" cy="2266826"/>
            <a:chOff x="548975" y="1345025"/>
            <a:chExt cx="2034623" cy="1411649"/>
          </a:xfrm>
        </p:grpSpPr>
        <p:sp>
          <p:nvSpPr>
            <p:cNvPr id="4017"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140"/>
          <p:cNvGrpSpPr/>
          <p:nvPr/>
        </p:nvGrpSpPr>
        <p:grpSpPr>
          <a:xfrm>
            <a:off x="5163930" y="1558514"/>
            <a:ext cx="3267105" cy="2146629"/>
            <a:chOff x="5413675" y="3048774"/>
            <a:chExt cx="2100627" cy="1380202"/>
          </a:xfrm>
        </p:grpSpPr>
        <p:sp>
          <p:nvSpPr>
            <p:cNvPr id="4117" name="Google Shape;4117;p140"/>
            <p:cNvSpPr/>
            <p:nvPr/>
          </p:nvSpPr>
          <p:spPr>
            <a:xfrm>
              <a:off x="5473486" y="4269479"/>
              <a:ext cx="1935912" cy="159498"/>
            </a:xfrm>
            <a:custGeom>
              <a:avLst/>
              <a:gdLst/>
              <a:ahLst/>
              <a:cxnLst/>
              <a:rect l="l" t="t" r="r" b="b"/>
              <a:pathLst>
                <a:path w="113377" h="9341" extrusionOk="0">
                  <a:moveTo>
                    <a:pt x="0" y="1"/>
                  </a:moveTo>
                  <a:cubicBezTo>
                    <a:pt x="0" y="178"/>
                    <a:pt x="143" y="316"/>
                    <a:pt x="318" y="316"/>
                  </a:cubicBezTo>
                  <a:cubicBezTo>
                    <a:pt x="326" y="316"/>
                    <a:pt x="335" y="316"/>
                    <a:pt x="343" y="315"/>
                  </a:cubicBezTo>
                  <a:cubicBezTo>
                    <a:pt x="1620" y="195"/>
                    <a:pt x="2899" y="134"/>
                    <a:pt x="4176" y="134"/>
                  </a:cubicBezTo>
                  <a:cubicBezTo>
                    <a:pt x="7277" y="134"/>
                    <a:pt x="10370" y="489"/>
                    <a:pt x="13398" y="1188"/>
                  </a:cubicBezTo>
                  <a:cubicBezTo>
                    <a:pt x="13870" y="1288"/>
                    <a:pt x="14213" y="1702"/>
                    <a:pt x="14242" y="2189"/>
                  </a:cubicBezTo>
                  <a:cubicBezTo>
                    <a:pt x="14242" y="2718"/>
                    <a:pt x="13799" y="2918"/>
                    <a:pt x="13413" y="3075"/>
                  </a:cubicBezTo>
                  <a:lnTo>
                    <a:pt x="11268" y="3947"/>
                  </a:lnTo>
                  <a:cubicBezTo>
                    <a:pt x="10438" y="4276"/>
                    <a:pt x="10596" y="5492"/>
                    <a:pt x="11482" y="5606"/>
                  </a:cubicBezTo>
                  <a:lnTo>
                    <a:pt x="11497" y="5606"/>
                  </a:lnTo>
                  <a:cubicBezTo>
                    <a:pt x="12767" y="5771"/>
                    <a:pt x="14041" y="5838"/>
                    <a:pt x="15317" y="5838"/>
                  </a:cubicBezTo>
                  <a:cubicBezTo>
                    <a:pt x="21037" y="5838"/>
                    <a:pt x="26809" y="4486"/>
                    <a:pt x="32507" y="4486"/>
                  </a:cubicBezTo>
                  <a:cubicBezTo>
                    <a:pt x="33485" y="4486"/>
                    <a:pt x="34460" y="4526"/>
                    <a:pt x="35433" y="4619"/>
                  </a:cubicBezTo>
                  <a:cubicBezTo>
                    <a:pt x="36162" y="4691"/>
                    <a:pt x="36477" y="5592"/>
                    <a:pt x="35933" y="6092"/>
                  </a:cubicBezTo>
                  <a:lnTo>
                    <a:pt x="35919" y="6121"/>
                  </a:lnTo>
                  <a:cubicBezTo>
                    <a:pt x="35476" y="6535"/>
                    <a:pt x="35590" y="7265"/>
                    <a:pt x="36134" y="7522"/>
                  </a:cubicBezTo>
                  <a:cubicBezTo>
                    <a:pt x="37964" y="8380"/>
                    <a:pt x="40123" y="8494"/>
                    <a:pt x="42168" y="8595"/>
                  </a:cubicBezTo>
                  <a:cubicBezTo>
                    <a:pt x="50497" y="8964"/>
                    <a:pt x="58833" y="9341"/>
                    <a:pt x="67162" y="9341"/>
                  </a:cubicBezTo>
                  <a:cubicBezTo>
                    <a:pt x="71072" y="9341"/>
                    <a:pt x="74981" y="9258"/>
                    <a:pt x="78887" y="9052"/>
                  </a:cubicBezTo>
                  <a:cubicBezTo>
                    <a:pt x="79645" y="9023"/>
                    <a:pt x="80389" y="8880"/>
                    <a:pt x="81090" y="8595"/>
                  </a:cubicBezTo>
                  <a:cubicBezTo>
                    <a:pt x="81919" y="8208"/>
                    <a:pt x="82005" y="7065"/>
                    <a:pt x="81247" y="6564"/>
                  </a:cubicBezTo>
                  <a:lnTo>
                    <a:pt x="81218" y="6535"/>
                  </a:lnTo>
                  <a:cubicBezTo>
                    <a:pt x="80260" y="5906"/>
                    <a:pt x="80703" y="4419"/>
                    <a:pt x="81847" y="4391"/>
                  </a:cubicBezTo>
                  <a:lnTo>
                    <a:pt x="93344" y="4148"/>
                  </a:lnTo>
                  <a:cubicBezTo>
                    <a:pt x="94445" y="4119"/>
                    <a:pt x="95789" y="3962"/>
                    <a:pt x="96232" y="2946"/>
                  </a:cubicBezTo>
                  <a:cubicBezTo>
                    <a:pt x="96461" y="2432"/>
                    <a:pt x="96389" y="1803"/>
                    <a:pt x="96647" y="1302"/>
                  </a:cubicBezTo>
                  <a:cubicBezTo>
                    <a:pt x="97090" y="458"/>
                    <a:pt x="98220" y="330"/>
                    <a:pt x="99163" y="315"/>
                  </a:cubicBezTo>
                  <a:lnTo>
                    <a:pt x="11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0"/>
            <p:cNvSpPr/>
            <p:nvPr/>
          </p:nvSpPr>
          <p:spPr>
            <a:xfrm>
              <a:off x="5616790" y="3938512"/>
              <a:ext cx="133817" cy="305591"/>
            </a:xfrm>
            <a:custGeom>
              <a:avLst/>
              <a:gdLst/>
              <a:ahLst/>
              <a:cxnLst/>
              <a:rect l="l" t="t" r="r" b="b"/>
              <a:pathLst>
                <a:path w="7837" h="17897" extrusionOk="0">
                  <a:moveTo>
                    <a:pt x="2883" y="0"/>
                  </a:moveTo>
                  <a:cubicBezTo>
                    <a:pt x="2843" y="0"/>
                    <a:pt x="2801" y="3"/>
                    <a:pt x="2760" y="10"/>
                  </a:cubicBezTo>
                  <a:cubicBezTo>
                    <a:pt x="2489" y="110"/>
                    <a:pt x="2289" y="324"/>
                    <a:pt x="2188" y="582"/>
                  </a:cubicBezTo>
                  <a:cubicBezTo>
                    <a:pt x="1945" y="1168"/>
                    <a:pt x="2045" y="1854"/>
                    <a:pt x="2274" y="2426"/>
                  </a:cubicBezTo>
                  <a:cubicBezTo>
                    <a:pt x="2460" y="2870"/>
                    <a:pt x="2703" y="3299"/>
                    <a:pt x="3003" y="3685"/>
                  </a:cubicBezTo>
                  <a:cubicBezTo>
                    <a:pt x="3003" y="4185"/>
                    <a:pt x="3032" y="4700"/>
                    <a:pt x="3089" y="5200"/>
                  </a:cubicBezTo>
                  <a:cubicBezTo>
                    <a:pt x="2746" y="4872"/>
                    <a:pt x="2446" y="4485"/>
                    <a:pt x="2188" y="4085"/>
                  </a:cubicBezTo>
                  <a:cubicBezTo>
                    <a:pt x="1902" y="3685"/>
                    <a:pt x="1488" y="3184"/>
                    <a:pt x="959" y="3170"/>
                  </a:cubicBezTo>
                  <a:cubicBezTo>
                    <a:pt x="947" y="3169"/>
                    <a:pt x="936" y="3169"/>
                    <a:pt x="925" y="3169"/>
                  </a:cubicBezTo>
                  <a:cubicBezTo>
                    <a:pt x="356" y="3169"/>
                    <a:pt x="290" y="3879"/>
                    <a:pt x="458" y="4300"/>
                  </a:cubicBezTo>
                  <a:cubicBezTo>
                    <a:pt x="687" y="4829"/>
                    <a:pt x="1230" y="5158"/>
                    <a:pt x="1731" y="5415"/>
                  </a:cubicBezTo>
                  <a:cubicBezTo>
                    <a:pt x="2188" y="5644"/>
                    <a:pt x="2660" y="5801"/>
                    <a:pt x="3161" y="5901"/>
                  </a:cubicBezTo>
                  <a:cubicBezTo>
                    <a:pt x="3189" y="6187"/>
                    <a:pt x="3218" y="6444"/>
                    <a:pt x="3261" y="6716"/>
                  </a:cubicBezTo>
                  <a:cubicBezTo>
                    <a:pt x="3332" y="7317"/>
                    <a:pt x="3432" y="7917"/>
                    <a:pt x="3547" y="8503"/>
                  </a:cubicBezTo>
                  <a:cubicBezTo>
                    <a:pt x="3032" y="8175"/>
                    <a:pt x="2646" y="7646"/>
                    <a:pt x="2289" y="7174"/>
                  </a:cubicBezTo>
                  <a:cubicBezTo>
                    <a:pt x="2088" y="6888"/>
                    <a:pt x="1860" y="6616"/>
                    <a:pt x="1588" y="6387"/>
                  </a:cubicBezTo>
                  <a:cubicBezTo>
                    <a:pt x="1375" y="6245"/>
                    <a:pt x="1122" y="6162"/>
                    <a:pt x="863" y="6162"/>
                  </a:cubicBezTo>
                  <a:cubicBezTo>
                    <a:pt x="809" y="6162"/>
                    <a:pt x="755" y="6165"/>
                    <a:pt x="701" y="6173"/>
                  </a:cubicBezTo>
                  <a:cubicBezTo>
                    <a:pt x="1" y="6287"/>
                    <a:pt x="144" y="7217"/>
                    <a:pt x="401" y="7646"/>
                  </a:cubicBezTo>
                  <a:cubicBezTo>
                    <a:pt x="730" y="8246"/>
                    <a:pt x="1359" y="8575"/>
                    <a:pt x="1988" y="8818"/>
                  </a:cubicBezTo>
                  <a:cubicBezTo>
                    <a:pt x="2517" y="9047"/>
                    <a:pt x="3104" y="9161"/>
                    <a:pt x="3690" y="9175"/>
                  </a:cubicBezTo>
                  <a:cubicBezTo>
                    <a:pt x="3876" y="10119"/>
                    <a:pt x="4119" y="11049"/>
                    <a:pt x="4390" y="11978"/>
                  </a:cubicBezTo>
                  <a:cubicBezTo>
                    <a:pt x="4276" y="11907"/>
                    <a:pt x="4162" y="11835"/>
                    <a:pt x="4062" y="11764"/>
                  </a:cubicBezTo>
                  <a:cubicBezTo>
                    <a:pt x="3904" y="11649"/>
                    <a:pt x="3761" y="11521"/>
                    <a:pt x="3647" y="11392"/>
                  </a:cubicBezTo>
                  <a:cubicBezTo>
                    <a:pt x="3447" y="11149"/>
                    <a:pt x="3289" y="10863"/>
                    <a:pt x="3089" y="10634"/>
                  </a:cubicBezTo>
                  <a:cubicBezTo>
                    <a:pt x="2807" y="10340"/>
                    <a:pt x="2409" y="10046"/>
                    <a:pt x="1975" y="10046"/>
                  </a:cubicBezTo>
                  <a:cubicBezTo>
                    <a:pt x="1881" y="10046"/>
                    <a:pt x="1785" y="10060"/>
                    <a:pt x="1688" y="10091"/>
                  </a:cubicBezTo>
                  <a:cubicBezTo>
                    <a:pt x="1159" y="10277"/>
                    <a:pt x="1188" y="10934"/>
                    <a:pt x="1488" y="11292"/>
                  </a:cubicBezTo>
                  <a:cubicBezTo>
                    <a:pt x="1674" y="11506"/>
                    <a:pt x="1888" y="11692"/>
                    <a:pt x="2131" y="11835"/>
                  </a:cubicBezTo>
                  <a:cubicBezTo>
                    <a:pt x="2360" y="12007"/>
                    <a:pt x="2603" y="12135"/>
                    <a:pt x="2875" y="12235"/>
                  </a:cubicBezTo>
                  <a:cubicBezTo>
                    <a:pt x="3161" y="12336"/>
                    <a:pt x="3461" y="12407"/>
                    <a:pt x="3761" y="12436"/>
                  </a:cubicBezTo>
                  <a:cubicBezTo>
                    <a:pt x="3904" y="12450"/>
                    <a:pt x="4062" y="12464"/>
                    <a:pt x="4219" y="12464"/>
                  </a:cubicBezTo>
                  <a:cubicBezTo>
                    <a:pt x="4319" y="12479"/>
                    <a:pt x="4433" y="12479"/>
                    <a:pt x="4533" y="12479"/>
                  </a:cubicBezTo>
                  <a:cubicBezTo>
                    <a:pt x="4591" y="12664"/>
                    <a:pt x="4648" y="12865"/>
                    <a:pt x="4705" y="13050"/>
                  </a:cubicBezTo>
                  <a:cubicBezTo>
                    <a:pt x="4834" y="13451"/>
                    <a:pt x="4977" y="13851"/>
                    <a:pt x="5134" y="14237"/>
                  </a:cubicBezTo>
                  <a:cubicBezTo>
                    <a:pt x="4891" y="14080"/>
                    <a:pt x="4662" y="13894"/>
                    <a:pt x="4462" y="13680"/>
                  </a:cubicBezTo>
                  <a:cubicBezTo>
                    <a:pt x="4305" y="13479"/>
                    <a:pt x="4133" y="13294"/>
                    <a:pt x="3933" y="13136"/>
                  </a:cubicBezTo>
                  <a:cubicBezTo>
                    <a:pt x="3761" y="12993"/>
                    <a:pt x="3547" y="12908"/>
                    <a:pt x="3332" y="12893"/>
                  </a:cubicBezTo>
                  <a:cubicBezTo>
                    <a:pt x="3271" y="12886"/>
                    <a:pt x="3210" y="12882"/>
                    <a:pt x="3148" y="12882"/>
                  </a:cubicBezTo>
                  <a:cubicBezTo>
                    <a:pt x="2981" y="12882"/>
                    <a:pt x="2814" y="12909"/>
                    <a:pt x="2646" y="12950"/>
                  </a:cubicBezTo>
                  <a:cubicBezTo>
                    <a:pt x="2217" y="13108"/>
                    <a:pt x="2188" y="13723"/>
                    <a:pt x="2460" y="14037"/>
                  </a:cubicBezTo>
                  <a:cubicBezTo>
                    <a:pt x="2760" y="14395"/>
                    <a:pt x="3275" y="14580"/>
                    <a:pt x="3704" y="14695"/>
                  </a:cubicBezTo>
                  <a:cubicBezTo>
                    <a:pt x="4193" y="14811"/>
                    <a:pt x="4694" y="14869"/>
                    <a:pt x="5196" y="14869"/>
                  </a:cubicBezTo>
                  <a:cubicBezTo>
                    <a:pt x="5251" y="14869"/>
                    <a:pt x="5307" y="14868"/>
                    <a:pt x="5363" y="14866"/>
                  </a:cubicBezTo>
                  <a:cubicBezTo>
                    <a:pt x="5370" y="14874"/>
                    <a:pt x="5377" y="14877"/>
                    <a:pt x="5382" y="14877"/>
                  </a:cubicBezTo>
                  <a:cubicBezTo>
                    <a:pt x="5388" y="14877"/>
                    <a:pt x="5391" y="14874"/>
                    <a:pt x="5391" y="14866"/>
                  </a:cubicBezTo>
                  <a:cubicBezTo>
                    <a:pt x="5720" y="15567"/>
                    <a:pt x="6121" y="16225"/>
                    <a:pt x="6607" y="16825"/>
                  </a:cubicBezTo>
                  <a:cubicBezTo>
                    <a:pt x="6821" y="17083"/>
                    <a:pt x="7036" y="17312"/>
                    <a:pt x="7279" y="17540"/>
                  </a:cubicBezTo>
                  <a:cubicBezTo>
                    <a:pt x="7336" y="17598"/>
                    <a:pt x="7393" y="17655"/>
                    <a:pt x="7465" y="17712"/>
                  </a:cubicBezTo>
                  <a:lnTo>
                    <a:pt x="7565" y="17798"/>
                  </a:lnTo>
                  <a:cubicBezTo>
                    <a:pt x="7593" y="17826"/>
                    <a:pt x="7622" y="17855"/>
                    <a:pt x="7651" y="17884"/>
                  </a:cubicBezTo>
                  <a:cubicBezTo>
                    <a:pt x="7671" y="17892"/>
                    <a:pt x="7691" y="17896"/>
                    <a:pt x="7710" y="17896"/>
                  </a:cubicBezTo>
                  <a:cubicBezTo>
                    <a:pt x="7782" y="17896"/>
                    <a:pt x="7837" y="17837"/>
                    <a:pt x="7837" y="17769"/>
                  </a:cubicBezTo>
                  <a:cubicBezTo>
                    <a:pt x="7837" y="17683"/>
                    <a:pt x="7808" y="17598"/>
                    <a:pt x="7751" y="17526"/>
                  </a:cubicBezTo>
                  <a:cubicBezTo>
                    <a:pt x="7694" y="17469"/>
                    <a:pt x="7636" y="17397"/>
                    <a:pt x="7565" y="17354"/>
                  </a:cubicBezTo>
                  <a:cubicBezTo>
                    <a:pt x="7508" y="17297"/>
                    <a:pt x="7450" y="17226"/>
                    <a:pt x="7393" y="17169"/>
                  </a:cubicBezTo>
                  <a:cubicBezTo>
                    <a:pt x="7222" y="16997"/>
                    <a:pt x="7064" y="16811"/>
                    <a:pt x="6907" y="16640"/>
                  </a:cubicBezTo>
                  <a:cubicBezTo>
                    <a:pt x="6736" y="16382"/>
                    <a:pt x="6578" y="16139"/>
                    <a:pt x="6421" y="15882"/>
                  </a:cubicBezTo>
                  <a:cubicBezTo>
                    <a:pt x="6249" y="15610"/>
                    <a:pt x="6092" y="15310"/>
                    <a:pt x="5978" y="15009"/>
                  </a:cubicBezTo>
                  <a:cubicBezTo>
                    <a:pt x="5849" y="14709"/>
                    <a:pt x="5720" y="14395"/>
                    <a:pt x="5620" y="14080"/>
                  </a:cubicBezTo>
                  <a:cubicBezTo>
                    <a:pt x="5549" y="13908"/>
                    <a:pt x="5492" y="13737"/>
                    <a:pt x="5434" y="13551"/>
                  </a:cubicBezTo>
                  <a:cubicBezTo>
                    <a:pt x="5377" y="13422"/>
                    <a:pt x="5349" y="13279"/>
                    <a:pt x="5320" y="13136"/>
                  </a:cubicBezTo>
                  <a:cubicBezTo>
                    <a:pt x="5978" y="12922"/>
                    <a:pt x="6464" y="12350"/>
                    <a:pt x="6821" y="11764"/>
                  </a:cubicBezTo>
                  <a:cubicBezTo>
                    <a:pt x="6979" y="11492"/>
                    <a:pt x="7107" y="11220"/>
                    <a:pt x="7222" y="10920"/>
                  </a:cubicBezTo>
                  <a:cubicBezTo>
                    <a:pt x="7350" y="10620"/>
                    <a:pt x="7393" y="10291"/>
                    <a:pt x="7350" y="9962"/>
                  </a:cubicBezTo>
                  <a:cubicBezTo>
                    <a:pt x="7253" y="9538"/>
                    <a:pt x="6889" y="8990"/>
                    <a:pt x="6432" y="8990"/>
                  </a:cubicBezTo>
                  <a:cubicBezTo>
                    <a:pt x="6350" y="8990"/>
                    <a:pt x="6265" y="9008"/>
                    <a:pt x="6178" y="9047"/>
                  </a:cubicBezTo>
                  <a:cubicBezTo>
                    <a:pt x="5620" y="9304"/>
                    <a:pt x="5434" y="10062"/>
                    <a:pt x="5391" y="10620"/>
                  </a:cubicBezTo>
                  <a:cubicBezTo>
                    <a:pt x="5349" y="10977"/>
                    <a:pt x="5363" y="11335"/>
                    <a:pt x="5334" y="11692"/>
                  </a:cubicBezTo>
                  <a:cubicBezTo>
                    <a:pt x="5320" y="12035"/>
                    <a:pt x="5248" y="12378"/>
                    <a:pt x="5120" y="12693"/>
                  </a:cubicBezTo>
                  <a:cubicBezTo>
                    <a:pt x="4834" y="11706"/>
                    <a:pt x="4562" y="10720"/>
                    <a:pt x="4348" y="9719"/>
                  </a:cubicBezTo>
                  <a:lnTo>
                    <a:pt x="4348" y="9676"/>
                  </a:lnTo>
                  <a:lnTo>
                    <a:pt x="4362" y="9662"/>
                  </a:lnTo>
                  <a:cubicBezTo>
                    <a:pt x="4390" y="9690"/>
                    <a:pt x="4433" y="9719"/>
                    <a:pt x="4476" y="9719"/>
                  </a:cubicBezTo>
                  <a:cubicBezTo>
                    <a:pt x="4848" y="9633"/>
                    <a:pt x="5220" y="9333"/>
                    <a:pt x="5492" y="9075"/>
                  </a:cubicBezTo>
                  <a:cubicBezTo>
                    <a:pt x="5792" y="8775"/>
                    <a:pt x="6049" y="8446"/>
                    <a:pt x="6278" y="8089"/>
                  </a:cubicBezTo>
                  <a:cubicBezTo>
                    <a:pt x="6492" y="7774"/>
                    <a:pt x="6664" y="7431"/>
                    <a:pt x="6793" y="7074"/>
                  </a:cubicBezTo>
                  <a:cubicBezTo>
                    <a:pt x="6936" y="6745"/>
                    <a:pt x="6993" y="6373"/>
                    <a:pt x="6936" y="6001"/>
                  </a:cubicBezTo>
                  <a:cubicBezTo>
                    <a:pt x="6879" y="5701"/>
                    <a:pt x="6678" y="5429"/>
                    <a:pt x="6407" y="5286"/>
                  </a:cubicBezTo>
                  <a:cubicBezTo>
                    <a:pt x="6270" y="5218"/>
                    <a:pt x="6102" y="5166"/>
                    <a:pt x="5942" y="5166"/>
                  </a:cubicBezTo>
                  <a:cubicBezTo>
                    <a:pt x="5800" y="5166"/>
                    <a:pt x="5664" y="5207"/>
                    <a:pt x="5563" y="5315"/>
                  </a:cubicBezTo>
                  <a:cubicBezTo>
                    <a:pt x="5320" y="5572"/>
                    <a:pt x="5134" y="5887"/>
                    <a:pt x="5005" y="6216"/>
                  </a:cubicBezTo>
                  <a:cubicBezTo>
                    <a:pt x="4877" y="6602"/>
                    <a:pt x="4805" y="6988"/>
                    <a:pt x="4819" y="7388"/>
                  </a:cubicBezTo>
                  <a:cubicBezTo>
                    <a:pt x="4819" y="7803"/>
                    <a:pt x="4791" y="8217"/>
                    <a:pt x="4734" y="8632"/>
                  </a:cubicBezTo>
                  <a:cubicBezTo>
                    <a:pt x="4662" y="8961"/>
                    <a:pt x="4519" y="9276"/>
                    <a:pt x="4305" y="9533"/>
                  </a:cubicBezTo>
                  <a:cubicBezTo>
                    <a:pt x="4076" y="8532"/>
                    <a:pt x="3904" y="7503"/>
                    <a:pt x="3790" y="6487"/>
                  </a:cubicBezTo>
                  <a:cubicBezTo>
                    <a:pt x="3776" y="6387"/>
                    <a:pt x="3761" y="6301"/>
                    <a:pt x="3761" y="6216"/>
                  </a:cubicBezTo>
                  <a:cubicBezTo>
                    <a:pt x="4276" y="5987"/>
                    <a:pt x="4619" y="5515"/>
                    <a:pt x="4905" y="5057"/>
                  </a:cubicBezTo>
                  <a:cubicBezTo>
                    <a:pt x="5191" y="4600"/>
                    <a:pt x="5463" y="4042"/>
                    <a:pt x="5420" y="3485"/>
                  </a:cubicBezTo>
                  <a:cubicBezTo>
                    <a:pt x="5393" y="3097"/>
                    <a:pt x="5093" y="2561"/>
                    <a:pt x="4646" y="2561"/>
                  </a:cubicBezTo>
                  <a:cubicBezTo>
                    <a:pt x="4614" y="2561"/>
                    <a:pt x="4581" y="2564"/>
                    <a:pt x="4548" y="2569"/>
                  </a:cubicBezTo>
                  <a:cubicBezTo>
                    <a:pt x="4319" y="2627"/>
                    <a:pt x="4147" y="2812"/>
                    <a:pt x="4090" y="3041"/>
                  </a:cubicBezTo>
                  <a:cubicBezTo>
                    <a:pt x="4019" y="3313"/>
                    <a:pt x="4004" y="3585"/>
                    <a:pt x="4019" y="3856"/>
                  </a:cubicBezTo>
                  <a:cubicBezTo>
                    <a:pt x="4019" y="4185"/>
                    <a:pt x="3990" y="4514"/>
                    <a:pt x="3933" y="4843"/>
                  </a:cubicBezTo>
                  <a:cubicBezTo>
                    <a:pt x="3904" y="5100"/>
                    <a:pt x="3819" y="5343"/>
                    <a:pt x="3704" y="5572"/>
                  </a:cubicBezTo>
                  <a:cubicBezTo>
                    <a:pt x="3661" y="5086"/>
                    <a:pt x="3633" y="4600"/>
                    <a:pt x="3618" y="4114"/>
                  </a:cubicBezTo>
                  <a:cubicBezTo>
                    <a:pt x="3633" y="4028"/>
                    <a:pt x="3661" y="3956"/>
                    <a:pt x="3661" y="3871"/>
                  </a:cubicBezTo>
                  <a:cubicBezTo>
                    <a:pt x="3704" y="3670"/>
                    <a:pt x="3733" y="3485"/>
                    <a:pt x="3747" y="3284"/>
                  </a:cubicBezTo>
                  <a:cubicBezTo>
                    <a:pt x="3790" y="2898"/>
                    <a:pt x="3819" y="2527"/>
                    <a:pt x="3833" y="2140"/>
                  </a:cubicBezTo>
                  <a:cubicBezTo>
                    <a:pt x="3847" y="1812"/>
                    <a:pt x="3833" y="1483"/>
                    <a:pt x="3776" y="1154"/>
                  </a:cubicBezTo>
                  <a:cubicBezTo>
                    <a:pt x="3747" y="839"/>
                    <a:pt x="3633" y="553"/>
                    <a:pt x="3461" y="296"/>
                  </a:cubicBezTo>
                  <a:cubicBezTo>
                    <a:pt x="3328" y="102"/>
                    <a:pt x="3112" y="0"/>
                    <a:pt x="2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0"/>
            <p:cNvSpPr/>
            <p:nvPr/>
          </p:nvSpPr>
          <p:spPr>
            <a:xfrm>
              <a:off x="5573336" y="4048948"/>
              <a:ext cx="146725" cy="188491"/>
            </a:xfrm>
            <a:custGeom>
              <a:avLst/>
              <a:gdLst/>
              <a:ahLst/>
              <a:cxnLst/>
              <a:rect l="l" t="t" r="r" b="b"/>
              <a:pathLst>
                <a:path w="8593" h="11039" extrusionOk="0">
                  <a:moveTo>
                    <a:pt x="1326" y="1"/>
                  </a:moveTo>
                  <a:cubicBezTo>
                    <a:pt x="1314" y="1"/>
                    <a:pt x="1301" y="2"/>
                    <a:pt x="1287" y="5"/>
                  </a:cubicBezTo>
                  <a:cubicBezTo>
                    <a:pt x="1159" y="34"/>
                    <a:pt x="1073" y="177"/>
                    <a:pt x="1016" y="277"/>
                  </a:cubicBezTo>
                  <a:cubicBezTo>
                    <a:pt x="887" y="520"/>
                    <a:pt x="844" y="791"/>
                    <a:pt x="873" y="1063"/>
                  </a:cubicBezTo>
                  <a:cubicBezTo>
                    <a:pt x="887" y="1235"/>
                    <a:pt x="930" y="1392"/>
                    <a:pt x="987" y="1549"/>
                  </a:cubicBezTo>
                  <a:cubicBezTo>
                    <a:pt x="1016" y="1649"/>
                    <a:pt x="1059" y="1764"/>
                    <a:pt x="1130" y="1864"/>
                  </a:cubicBezTo>
                  <a:cubicBezTo>
                    <a:pt x="1116" y="1892"/>
                    <a:pt x="1102" y="1921"/>
                    <a:pt x="1102" y="1935"/>
                  </a:cubicBezTo>
                  <a:cubicBezTo>
                    <a:pt x="1087" y="1978"/>
                    <a:pt x="1130" y="2021"/>
                    <a:pt x="1173" y="2021"/>
                  </a:cubicBezTo>
                  <a:cubicBezTo>
                    <a:pt x="1173" y="2178"/>
                    <a:pt x="1187" y="2336"/>
                    <a:pt x="1216" y="2493"/>
                  </a:cubicBezTo>
                  <a:lnTo>
                    <a:pt x="1159" y="2422"/>
                  </a:lnTo>
                  <a:cubicBezTo>
                    <a:pt x="1059" y="2279"/>
                    <a:pt x="944" y="2136"/>
                    <a:pt x="858" y="2021"/>
                  </a:cubicBezTo>
                  <a:cubicBezTo>
                    <a:pt x="773" y="1921"/>
                    <a:pt x="673" y="1807"/>
                    <a:pt x="572" y="1707"/>
                  </a:cubicBezTo>
                  <a:cubicBezTo>
                    <a:pt x="501" y="1606"/>
                    <a:pt x="401" y="1564"/>
                    <a:pt x="286" y="1549"/>
                  </a:cubicBezTo>
                  <a:cubicBezTo>
                    <a:pt x="1" y="1578"/>
                    <a:pt x="58" y="1950"/>
                    <a:pt x="129" y="2150"/>
                  </a:cubicBezTo>
                  <a:cubicBezTo>
                    <a:pt x="301" y="2622"/>
                    <a:pt x="730" y="2936"/>
                    <a:pt x="1245" y="2979"/>
                  </a:cubicBezTo>
                  <a:cubicBezTo>
                    <a:pt x="1259" y="2993"/>
                    <a:pt x="1273" y="3008"/>
                    <a:pt x="1287" y="3008"/>
                  </a:cubicBezTo>
                  <a:cubicBezTo>
                    <a:pt x="1345" y="3294"/>
                    <a:pt x="1430" y="3580"/>
                    <a:pt x="1516" y="3866"/>
                  </a:cubicBezTo>
                  <a:cubicBezTo>
                    <a:pt x="1459" y="3809"/>
                    <a:pt x="1402" y="3766"/>
                    <a:pt x="1345" y="3723"/>
                  </a:cubicBezTo>
                  <a:cubicBezTo>
                    <a:pt x="1216" y="3623"/>
                    <a:pt x="1102" y="3523"/>
                    <a:pt x="987" y="3422"/>
                  </a:cubicBezTo>
                  <a:cubicBezTo>
                    <a:pt x="858" y="3322"/>
                    <a:pt x="715" y="3237"/>
                    <a:pt x="572" y="3165"/>
                  </a:cubicBezTo>
                  <a:cubicBezTo>
                    <a:pt x="508" y="3144"/>
                    <a:pt x="429" y="3122"/>
                    <a:pt x="354" y="3122"/>
                  </a:cubicBezTo>
                  <a:cubicBezTo>
                    <a:pt x="279" y="3122"/>
                    <a:pt x="208" y="3144"/>
                    <a:pt x="158" y="3208"/>
                  </a:cubicBezTo>
                  <a:cubicBezTo>
                    <a:pt x="58" y="3322"/>
                    <a:pt x="158" y="3480"/>
                    <a:pt x="229" y="3580"/>
                  </a:cubicBezTo>
                  <a:cubicBezTo>
                    <a:pt x="415" y="3851"/>
                    <a:pt x="644" y="4080"/>
                    <a:pt x="916" y="4252"/>
                  </a:cubicBezTo>
                  <a:cubicBezTo>
                    <a:pt x="1202" y="4438"/>
                    <a:pt x="1516" y="4581"/>
                    <a:pt x="1845" y="4695"/>
                  </a:cubicBezTo>
                  <a:cubicBezTo>
                    <a:pt x="2031" y="5095"/>
                    <a:pt x="2245" y="5496"/>
                    <a:pt x="2489" y="5868"/>
                  </a:cubicBezTo>
                  <a:lnTo>
                    <a:pt x="2346" y="5767"/>
                  </a:lnTo>
                  <a:cubicBezTo>
                    <a:pt x="2174" y="5639"/>
                    <a:pt x="2002" y="5510"/>
                    <a:pt x="1802" y="5410"/>
                  </a:cubicBezTo>
                  <a:cubicBezTo>
                    <a:pt x="1616" y="5310"/>
                    <a:pt x="1430" y="5238"/>
                    <a:pt x="1245" y="5181"/>
                  </a:cubicBezTo>
                  <a:cubicBezTo>
                    <a:pt x="1044" y="5110"/>
                    <a:pt x="858" y="5067"/>
                    <a:pt x="658" y="5053"/>
                  </a:cubicBezTo>
                  <a:cubicBezTo>
                    <a:pt x="472" y="5053"/>
                    <a:pt x="329" y="5196"/>
                    <a:pt x="329" y="5381"/>
                  </a:cubicBezTo>
                  <a:cubicBezTo>
                    <a:pt x="358" y="5553"/>
                    <a:pt x="444" y="5710"/>
                    <a:pt x="587" y="5825"/>
                  </a:cubicBezTo>
                  <a:cubicBezTo>
                    <a:pt x="858" y="6068"/>
                    <a:pt x="1187" y="6239"/>
                    <a:pt x="1545" y="6297"/>
                  </a:cubicBezTo>
                  <a:cubicBezTo>
                    <a:pt x="1767" y="6327"/>
                    <a:pt x="1989" y="6341"/>
                    <a:pt x="2211" y="6341"/>
                  </a:cubicBezTo>
                  <a:cubicBezTo>
                    <a:pt x="2404" y="6341"/>
                    <a:pt x="2596" y="6331"/>
                    <a:pt x="2789" y="6311"/>
                  </a:cubicBezTo>
                  <a:lnTo>
                    <a:pt x="2917" y="6482"/>
                  </a:lnTo>
                  <a:cubicBezTo>
                    <a:pt x="3203" y="6854"/>
                    <a:pt x="3489" y="7226"/>
                    <a:pt x="3804" y="7583"/>
                  </a:cubicBezTo>
                  <a:cubicBezTo>
                    <a:pt x="3632" y="7512"/>
                    <a:pt x="3461" y="7440"/>
                    <a:pt x="3289" y="7383"/>
                  </a:cubicBezTo>
                  <a:cubicBezTo>
                    <a:pt x="3075" y="7312"/>
                    <a:pt x="2875" y="7269"/>
                    <a:pt x="2660" y="7255"/>
                  </a:cubicBezTo>
                  <a:cubicBezTo>
                    <a:pt x="2613" y="7248"/>
                    <a:pt x="2565" y="7244"/>
                    <a:pt x="2517" y="7244"/>
                  </a:cubicBezTo>
                  <a:cubicBezTo>
                    <a:pt x="2361" y="7244"/>
                    <a:pt x="2205" y="7282"/>
                    <a:pt x="2074" y="7369"/>
                  </a:cubicBezTo>
                  <a:cubicBezTo>
                    <a:pt x="1716" y="7655"/>
                    <a:pt x="2245" y="7998"/>
                    <a:pt x="2489" y="8141"/>
                  </a:cubicBezTo>
                  <a:cubicBezTo>
                    <a:pt x="2894" y="8362"/>
                    <a:pt x="3347" y="8483"/>
                    <a:pt x="3806" y="8483"/>
                  </a:cubicBezTo>
                  <a:cubicBezTo>
                    <a:pt x="4059" y="8483"/>
                    <a:pt x="4313" y="8446"/>
                    <a:pt x="4562" y="8370"/>
                  </a:cubicBezTo>
                  <a:cubicBezTo>
                    <a:pt x="4776" y="8599"/>
                    <a:pt x="5019" y="8799"/>
                    <a:pt x="5248" y="9013"/>
                  </a:cubicBezTo>
                  <a:cubicBezTo>
                    <a:pt x="5177" y="8999"/>
                    <a:pt x="5091" y="8985"/>
                    <a:pt x="5005" y="8970"/>
                  </a:cubicBezTo>
                  <a:cubicBezTo>
                    <a:pt x="4827" y="8949"/>
                    <a:pt x="4649" y="8936"/>
                    <a:pt x="4471" y="8936"/>
                  </a:cubicBezTo>
                  <a:cubicBezTo>
                    <a:pt x="4406" y="8936"/>
                    <a:pt x="4341" y="8938"/>
                    <a:pt x="4276" y="8942"/>
                  </a:cubicBezTo>
                  <a:cubicBezTo>
                    <a:pt x="4061" y="8942"/>
                    <a:pt x="3847" y="8956"/>
                    <a:pt x="3632" y="8999"/>
                  </a:cubicBezTo>
                  <a:cubicBezTo>
                    <a:pt x="3447" y="9013"/>
                    <a:pt x="3275" y="9128"/>
                    <a:pt x="3175" y="9299"/>
                  </a:cubicBezTo>
                  <a:cubicBezTo>
                    <a:pt x="3003" y="9657"/>
                    <a:pt x="3289" y="10000"/>
                    <a:pt x="3618" y="10129"/>
                  </a:cubicBezTo>
                  <a:cubicBezTo>
                    <a:pt x="3761" y="10170"/>
                    <a:pt x="3911" y="10192"/>
                    <a:pt x="4062" y="10192"/>
                  </a:cubicBezTo>
                  <a:cubicBezTo>
                    <a:pt x="4275" y="10192"/>
                    <a:pt x="4490" y="10149"/>
                    <a:pt x="4691" y="10057"/>
                  </a:cubicBezTo>
                  <a:cubicBezTo>
                    <a:pt x="5077" y="9886"/>
                    <a:pt x="5448" y="9685"/>
                    <a:pt x="5806" y="9471"/>
                  </a:cubicBezTo>
                  <a:cubicBezTo>
                    <a:pt x="5949" y="9585"/>
                    <a:pt x="6092" y="9700"/>
                    <a:pt x="6249" y="9800"/>
                  </a:cubicBezTo>
                  <a:cubicBezTo>
                    <a:pt x="6564" y="10029"/>
                    <a:pt x="6893" y="10257"/>
                    <a:pt x="7221" y="10457"/>
                  </a:cubicBezTo>
                  <a:cubicBezTo>
                    <a:pt x="7550" y="10672"/>
                    <a:pt x="7894" y="10872"/>
                    <a:pt x="8251" y="11029"/>
                  </a:cubicBezTo>
                  <a:cubicBezTo>
                    <a:pt x="8267" y="11036"/>
                    <a:pt x="8283" y="11039"/>
                    <a:pt x="8300" y="11039"/>
                  </a:cubicBezTo>
                  <a:cubicBezTo>
                    <a:pt x="8436" y="11039"/>
                    <a:pt x="8593" y="10849"/>
                    <a:pt x="8465" y="10772"/>
                  </a:cubicBezTo>
                  <a:cubicBezTo>
                    <a:pt x="8280" y="10658"/>
                    <a:pt x="8079" y="10558"/>
                    <a:pt x="7894" y="10443"/>
                  </a:cubicBezTo>
                  <a:cubicBezTo>
                    <a:pt x="7693" y="10343"/>
                    <a:pt x="7507" y="10229"/>
                    <a:pt x="7336" y="10114"/>
                  </a:cubicBezTo>
                  <a:cubicBezTo>
                    <a:pt x="7107" y="9971"/>
                    <a:pt x="6878" y="9814"/>
                    <a:pt x="6664" y="9671"/>
                  </a:cubicBezTo>
                  <a:cubicBezTo>
                    <a:pt x="6778" y="9271"/>
                    <a:pt x="6835" y="8856"/>
                    <a:pt x="6821" y="8456"/>
                  </a:cubicBezTo>
                  <a:cubicBezTo>
                    <a:pt x="6793" y="8112"/>
                    <a:pt x="6735" y="7741"/>
                    <a:pt x="6521" y="7469"/>
                  </a:cubicBezTo>
                  <a:cubicBezTo>
                    <a:pt x="6458" y="7380"/>
                    <a:pt x="6362" y="7335"/>
                    <a:pt x="6264" y="7335"/>
                  </a:cubicBezTo>
                  <a:cubicBezTo>
                    <a:pt x="6205" y="7335"/>
                    <a:pt x="6145" y="7351"/>
                    <a:pt x="6092" y="7383"/>
                  </a:cubicBezTo>
                  <a:cubicBezTo>
                    <a:pt x="5949" y="7469"/>
                    <a:pt x="5849" y="7626"/>
                    <a:pt x="5834" y="7812"/>
                  </a:cubicBezTo>
                  <a:cubicBezTo>
                    <a:pt x="5792" y="8198"/>
                    <a:pt x="5849" y="8584"/>
                    <a:pt x="5992" y="8942"/>
                  </a:cubicBezTo>
                  <a:cubicBezTo>
                    <a:pt x="6035" y="9056"/>
                    <a:pt x="6078" y="9171"/>
                    <a:pt x="6135" y="9271"/>
                  </a:cubicBezTo>
                  <a:cubicBezTo>
                    <a:pt x="5777" y="8999"/>
                    <a:pt x="5420" y="8699"/>
                    <a:pt x="5091" y="8398"/>
                  </a:cubicBezTo>
                  <a:cubicBezTo>
                    <a:pt x="5120" y="8384"/>
                    <a:pt x="5134" y="8370"/>
                    <a:pt x="5148" y="8356"/>
                  </a:cubicBezTo>
                  <a:cubicBezTo>
                    <a:pt x="5406" y="8027"/>
                    <a:pt x="5520" y="7626"/>
                    <a:pt x="5477" y="7226"/>
                  </a:cubicBezTo>
                  <a:cubicBezTo>
                    <a:pt x="5477" y="7026"/>
                    <a:pt x="5463" y="6840"/>
                    <a:pt x="5434" y="6640"/>
                  </a:cubicBezTo>
                  <a:cubicBezTo>
                    <a:pt x="5420" y="6468"/>
                    <a:pt x="5363" y="6297"/>
                    <a:pt x="5277" y="6139"/>
                  </a:cubicBezTo>
                  <a:cubicBezTo>
                    <a:pt x="5211" y="6047"/>
                    <a:pt x="5108" y="5893"/>
                    <a:pt x="4957" y="5893"/>
                  </a:cubicBezTo>
                  <a:cubicBezTo>
                    <a:pt x="4945" y="5893"/>
                    <a:pt x="4932" y="5894"/>
                    <a:pt x="4919" y="5896"/>
                  </a:cubicBezTo>
                  <a:cubicBezTo>
                    <a:pt x="4748" y="5925"/>
                    <a:pt x="4676" y="6111"/>
                    <a:pt x="4633" y="6239"/>
                  </a:cubicBezTo>
                  <a:cubicBezTo>
                    <a:pt x="4519" y="6582"/>
                    <a:pt x="4490" y="6954"/>
                    <a:pt x="4548" y="7312"/>
                  </a:cubicBezTo>
                  <a:cubicBezTo>
                    <a:pt x="4576" y="7555"/>
                    <a:pt x="4633" y="7798"/>
                    <a:pt x="4719" y="8027"/>
                  </a:cubicBezTo>
                  <a:cubicBezTo>
                    <a:pt x="4419" y="7741"/>
                    <a:pt x="4133" y="7426"/>
                    <a:pt x="3861" y="7112"/>
                  </a:cubicBezTo>
                  <a:cubicBezTo>
                    <a:pt x="4047" y="6897"/>
                    <a:pt x="4176" y="6640"/>
                    <a:pt x="4233" y="6354"/>
                  </a:cubicBezTo>
                  <a:cubicBezTo>
                    <a:pt x="4304" y="6011"/>
                    <a:pt x="4319" y="5667"/>
                    <a:pt x="4276" y="5338"/>
                  </a:cubicBezTo>
                  <a:cubicBezTo>
                    <a:pt x="4262" y="5224"/>
                    <a:pt x="4290" y="4995"/>
                    <a:pt x="4133" y="4981"/>
                  </a:cubicBezTo>
                  <a:cubicBezTo>
                    <a:pt x="3990" y="4981"/>
                    <a:pt x="3861" y="5053"/>
                    <a:pt x="3775" y="5153"/>
                  </a:cubicBezTo>
                  <a:cubicBezTo>
                    <a:pt x="3590" y="5381"/>
                    <a:pt x="3489" y="5653"/>
                    <a:pt x="3489" y="5953"/>
                  </a:cubicBezTo>
                  <a:cubicBezTo>
                    <a:pt x="3461" y="6211"/>
                    <a:pt x="3475" y="6468"/>
                    <a:pt x="3532" y="6725"/>
                  </a:cubicBezTo>
                  <a:cubicBezTo>
                    <a:pt x="3346" y="6482"/>
                    <a:pt x="3161" y="6239"/>
                    <a:pt x="2989" y="6011"/>
                  </a:cubicBezTo>
                  <a:cubicBezTo>
                    <a:pt x="2832" y="5782"/>
                    <a:pt x="2674" y="5539"/>
                    <a:pt x="2517" y="5296"/>
                  </a:cubicBezTo>
                  <a:cubicBezTo>
                    <a:pt x="2531" y="5281"/>
                    <a:pt x="2546" y="5267"/>
                    <a:pt x="2546" y="5253"/>
                  </a:cubicBezTo>
                  <a:cubicBezTo>
                    <a:pt x="2646" y="5138"/>
                    <a:pt x="2789" y="5095"/>
                    <a:pt x="2889" y="4981"/>
                  </a:cubicBezTo>
                  <a:cubicBezTo>
                    <a:pt x="2975" y="4838"/>
                    <a:pt x="3046" y="4695"/>
                    <a:pt x="3075" y="4538"/>
                  </a:cubicBezTo>
                  <a:cubicBezTo>
                    <a:pt x="3132" y="4380"/>
                    <a:pt x="3175" y="4209"/>
                    <a:pt x="3189" y="4037"/>
                  </a:cubicBezTo>
                  <a:cubicBezTo>
                    <a:pt x="3203" y="3937"/>
                    <a:pt x="3261" y="3694"/>
                    <a:pt x="3132" y="3651"/>
                  </a:cubicBezTo>
                  <a:cubicBezTo>
                    <a:pt x="3120" y="3648"/>
                    <a:pt x="3107" y="3647"/>
                    <a:pt x="3094" y="3647"/>
                  </a:cubicBezTo>
                  <a:cubicBezTo>
                    <a:pt x="2976" y="3647"/>
                    <a:pt x="2852" y="3760"/>
                    <a:pt x="2775" y="3837"/>
                  </a:cubicBezTo>
                  <a:cubicBezTo>
                    <a:pt x="2646" y="3951"/>
                    <a:pt x="2546" y="4080"/>
                    <a:pt x="2474" y="4237"/>
                  </a:cubicBezTo>
                  <a:cubicBezTo>
                    <a:pt x="2374" y="4466"/>
                    <a:pt x="2317" y="4709"/>
                    <a:pt x="2317" y="4952"/>
                  </a:cubicBezTo>
                  <a:cubicBezTo>
                    <a:pt x="2074" y="4538"/>
                    <a:pt x="1874" y="4109"/>
                    <a:pt x="1702" y="3666"/>
                  </a:cubicBezTo>
                  <a:cubicBezTo>
                    <a:pt x="1731" y="3637"/>
                    <a:pt x="1759" y="3623"/>
                    <a:pt x="1774" y="3623"/>
                  </a:cubicBezTo>
                  <a:cubicBezTo>
                    <a:pt x="1859" y="3580"/>
                    <a:pt x="1945" y="3537"/>
                    <a:pt x="2002" y="3465"/>
                  </a:cubicBezTo>
                  <a:cubicBezTo>
                    <a:pt x="2131" y="3294"/>
                    <a:pt x="2231" y="3108"/>
                    <a:pt x="2288" y="2908"/>
                  </a:cubicBezTo>
                  <a:cubicBezTo>
                    <a:pt x="2331" y="2808"/>
                    <a:pt x="2346" y="2693"/>
                    <a:pt x="2360" y="2579"/>
                  </a:cubicBezTo>
                  <a:cubicBezTo>
                    <a:pt x="2374" y="2479"/>
                    <a:pt x="2360" y="2393"/>
                    <a:pt x="2317" y="2307"/>
                  </a:cubicBezTo>
                  <a:cubicBezTo>
                    <a:pt x="2297" y="2282"/>
                    <a:pt x="2273" y="2272"/>
                    <a:pt x="2245" y="2272"/>
                  </a:cubicBezTo>
                  <a:cubicBezTo>
                    <a:pt x="2129" y="2272"/>
                    <a:pt x="1960" y="2450"/>
                    <a:pt x="1902" y="2507"/>
                  </a:cubicBezTo>
                  <a:cubicBezTo>
                    <a:pt x="1716" y="2679"/>
                    <a:pt x="1588" y="2908"/>
                    <a:pt x="1545" y="3165"/>
                  </a:cubicBezTo>
                  <a:cubicBezTo>
                    <a:pt x="1416" y="2765"/>
                    <a:pt x="1330" y="2364"/>
                    <a:pt x="1273" y="1950"/>
                  </a:cubicBezTo>
                  <a:cubicBezTo>
                    <a:pt x="1287" y="1935"/>
                    <a:pt x="1287" y="1935"/>
                    <a:pt x="1287" y="1921"/>
                  </a:cubicBezTo>
                  <a:cubicBezTo>
                    <a:pt x="1359" y="1778"/>
                    <a:pt x="1459" y="1649"/>
                    <a:pt x="1516" y="1478"/>
                  </a:cubicBezTo>
                  <a:cubicBezTo>
                    <a:pt x="1573" y="1335"/>
                    <a:pt x="1602" y="1178"/>
                    <a:pt x="1616" y="1035"/>
                  </a:cubicBezTo>
                  <a:cubicBezTo>
                    <a:pt x="1645" y="749"/>
                    <a:pt x="1616" y="463"/>
                    <a:pt x="1516" y="191"/>
                  </a:cubicBezTo>
                  <a:cubicBezTo>
                    <a:pt x="1491" y="101"/>
                    <a:pt x="1431"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0"/>
            <p:cNvSpPr/>
            <p:nvPr/>
          </p:nvSpPr>
          <p:spPr>
            <a:xfrm>
              <a:off x="6623143" y="3938273"/>
              <a:ext cx="134073" cy="305830"/>
            </a:xfrm>
            <a:custGeom>
              <a:avLst/>
              <a:gdLst/>
              <a:ahLst/>
              <a:cxnLst/>
              <a:rect l="l" t="t" r="r" b="b"/>
              <a:pathLst>
                <a:path w="7852" h="17911" extrusionOk="0">
                  <a:moveTo>
                    <a:pt x="2874" y="1"/>
                  </a:moveTo>
                  <a:cubicBezTo>
                    <a:pt x="2837" y="1"/>
                    <a:pt x="2799" y="4"/>
                    <a:pt x="2761" y="10"/>
                  </a:cubicBezTo>
                  <a:cubicBezTo>
                    <a:pt x="2503" y="110"/>
                    <a:pt x="2289" y="324"/>
                    <a:pt x="2203" y="582"/>
                  </a:cubicBezTo>
                  <a:cubicBezTo>
                    <a:pt x="1960" y="1168"/>
                    <a:pt x="2046" y="1854"/>
                    <a:pt x="2274" y="2426"/>
                  </a:cubicBezTo>
                  <a:cubicBezTo>
                    <a:pt x="2460" y="2884"/>
                    <a:pt x="2703" y="3298"/>
                    <a:pt x="3004" y="3684"/>
                  </a:cubicBezTo>
                  <a:cubicBezTo>
                    <a:pt x="3018" y="4185"/>
                    <a:pt x="3047" y="4700"/>
                    <a:pt x="3090" y="5214"/>
                  </a:cubicBezTo>
                  <a:cubicBezTo>
                    <a:pt x="2746" y="4871"/>
                    <a:pt x="2446" y="4485"/>
                    <a:pt x="2189" y="4085"/>
                  </a:cubicBezTo>
                  <a:cubicBezTo>
                    <a:pt x="1903" y="3684"/>
                    <a:pt x="1488" y="3184"/>
                    <a:pt x="959" y="3170"/>
                  </a:cubicBezTo>
                  <a:cubicBezTo>
                    <a:pt x="947" y="3169"/>
                    <a:pt x="936" y="3169"/>
                    <a:pt x="925" y="3169"/>
                  </a:cubicBezTo>
                  <a:cubicBezTo>
                    <a:pt x="356" y="3169"/>
                    <a:pt x="290" y="3879"/>
                    <a:pt x="459" y="4299"/>
                  </a:cubicBezTo>
                  <a:cubicBezTo>
                    <a:pt x="687" y="4843"/>
                    <a:pt x="1231" y="5157"/>
                    <a:pt x="1731" y="5415"/>
                  </a:cubicBezTo>
                  <a:cubicBezTo>
                    <a:pt x="2189" y="5643"/>
                    <a:pt x="2661" y="5801"/>
                    <a:pt x="3161" y="5901"/>
                  </a:cubicBezTo>
                  <a:cubicBezTo>
                    <a:pt x="3190" y="6187"/>
                    <a:pt x="3218" y="6458"/>
                    <a:pt x="3261" y="6730"/>
                  </a:cubicBezTo>
                  <a:cubicBezTo>
                    <a:pt x="3333" y="7316"/>
                    <a:pt x="3433" y="7917"/>
                    <a:pt x="3547" y="8517"/>
                  </a:cubicBezTo>
                  <a:cubicBezTo>
                    <a:pt x="3032" y="8174"/>
                    <a:pt x="2646" y="7645"/>
                    <a:pt x="2289" y="7173"/>
                  </a:cubicBezTo>
                  <a:cubicBezTo>
                    <a:pt x="2089" y="6887"/>
                    <a:pt x="1860" y="6630"/>
                    <a:pt x="1588" y="6401"/>
                  </a:cubicBezTo>
                  <a:cubicBezTo>
                    <a:pt x="1374" y="6247"/>
                    <a:pt x="1121" y="6162"/>
                    <a:pt x="862" y="6162"/>
                  </a:cubicBezTo>
                  <a:cubicBezTo>
                    <a:pt x="808" y="6162"/>
                    <a:pt x="755" y="6165"/>
                    <a:pt x="702" y="6172"/>
                  </a:cubicBezTo>
                  <a:cubicBezTo>
                    <a:pt x="1" y="6287"/>
                    <a:pt x="144" y="7216"/>
                    <a:pt x="401" y="7645"/>
                  </a:cubicBezTo>
                  <a:cubicBezTo>
                    <a:pt x="730" y="8246"/>
                    <a:pt x="1359" y="8575"/>
                    <a:pt x="1989" y="8818"/>
                  </a:cubicBezTo>
                  <a:cubicBezTo>
                    <a:pt x="2518" y="9047"/>
                    <a:pt x="3104" y="9161"/>
                    <a:pt x="3690" y="9175"/>
                  </a:cubicBezTo>
                  <a:cubicBezTo>
                    <a:pt x="3890" y="10119"/>
                    <a:pt x="4119" y="11048"/>
                    <a:pt x="4391" y="11978"/>
                  </a:cubicBezTo>
                  <a:cubicBezTo>
                    <a:pt x="4276" y="11906"/>
                    <a:pt x="4162" y="11835"/>
                    <a:pt x="4062" y="11763"/>
                  </a:cubicBezTo>
                  <a:cubicBezTo>
                    <a:pt x="3905" y="11649"/>
                    <a:pt x="3776" y="11535"/>
                    <a:pt x="3647" y="11392"/>
                  </a:cubicBezTo>
                  <a:cubicBezTo>
                    <a:pt x="3433" y="11148"/>
                    <a:pt x="3290" y="10862"/>
                    <a:pt x="3075" y="10634"/>
                  </a:cubicBezTo>
                  <a:cubicBezTo>
                    <a:pt x="2805" y="10340"/>
                    <a:pt x="2409" y="10046"/>
                    <a:pt x="1975" y="10046"/>
                  </a:cubicBezTo>
                  <a:cubicBezTo>
                    <a:pt x="1881" y="10046"/>
                    <a:pt x="1785" y="10060"/>
                    <a:pt x="1688" y="10090"/>
                  </a:cubicBezTo>
                  <a:cubicBezTo>
                    <a:pt x="1145" y="10262"/>
                    <a:pt x="1188" y="10934"/>
                    <a:pt x="1488" y="11291"/>
                  </a:cubicBezTo>
                  <a:cubicBezTo>
                    <a:pt x="1674" y="11506"/>
                    <a:pt x="1888" y="11692"/>
                    <a:pt x="2131" y="11849"/>
                  </a:cubicBezTo>
                  <a:cubicBezTo>
                    <a:pt x="2360" y="12006"/>
                    <a:pt x="2618" y="12135"/>
                    <a:pt x="2875" y="12235"/>
                  </a:cubicBezTo>
                  <a:cubicBezTo>
                    <a:pt x="3161" y="12335"/>
                    <a:pt x="3461" y="12407"/>
                    <a:pt x="3762" y="12435"/>
                  </a:cubicBezTo>
                  <a:cubicBezTo>
                    <a:pt x="3919" y="12450"/>
                    <a:pt x="4062" y="12464"/>
                    <a:pt x="4219" y="12464"/>
                  </a:cubicBezTo>
                  <a:cubicBezTo>
                    <a:pt x="4300" y="12474"/>
                    <a:pt x="4374" y="12484"/>
                    <a:pt x="4445" y="12484"/>
                  </a:cubicBezTo>
                  <a:cubicBezTo>
                    <a:pt x="4475" y="12484"/>
                    <a:pt x="4504" y="12482"/>
                    <a:pt x="4534" y="12478"/>
                  </a:cubicBezTo>
                  <a:cubicBezTo>
                    <a:pt x="4591" y="12664"/>
                    <a:pt x="4648" y="12864"/>
                    <a:pt x="4720" y="13050"/>
                  </a:cubicBezTo>
                  <a:cubicBezTo>
                    <a:pt x="4848" y="13451"/>
                    <a:pt x="4977" y="13851"/>
                    <a:pt x="5134" y="14237"/>
                  </a:cubicBezTo>
                  <a:cubicBezTo>
                    <a:pt x="4891" y="14080"/>
                    <a:pt x="4662" y="13894"/>
                    <a:pt x="4462" y="13679"/>
                  </a:cubicBezTo>
                  <a:cubicBezTo>
                    <a:pt x="4305" y="13479"/>
                    <a:pt x="4133" y="13293"/>
                    <a:pt x="3947" y="13136"/>
                  </a:cubicBezTo>
                  <a:cubicBezTo>
                    <a:pt x="3762" y="13007"/>
                    <a:pt x="3561" y="12922"/>
                    <a:pt x="3333" y="12907"/>
                  </a:cubicBezTo>
                  <a:cubicBezTo>
                    <a:pt x="3275" y="12900"/>
                    <a:pt x="3217" y="12896"/>
                    <a:pt x="3157" y="12896"/>
                  </a:cubicBezTo>
                  <a:cubicBezTo>
                    <a:pt x="2996" y="12896"/>
                    <a:pt x="2828" y="12923"/>
                    <a:pt x="2661" y="12964"/>
                  </a:cubicBezTo>
                  <a:cubicBezTo>
                    <a:pt x="2232" y="13122"/>
                    <a:pt x="2203" y="13737"/>
                    <a:pt x="2460" y="14051"/>
                  </a:cubicBezTo>
                  <a:cubicBezTo>
                    <a:pt x="2761" y="14409"/>
                    <a:pt x="3275" y="14594"/>
                    <a:pt x="3719" y="14709"/>
                  </a:cubicBezTo>
                  <a:cubicBezTo>
                    <a:pt x="4208" y="14825"/>
                    <a:pt x="4708" y="14883"/>
                    <a:pt x="5200" y="14883"/>
                  </a:cubicBezTo>
                  <a:cubicBezTo>
                    <a:pt x="5254" y="14883"/>
                    <a:pt x="5309" y="14882"/>
                    <a:pt x="5363" y="14880"/>
                  </a:cubicBezTo>
                  <a:cubicBezTo>
                    <a:pt x="5370" y="14888"/>
                    <a:pt x="5377" y="14891"/>
                    <a:pt x="5384" y="14891"/>
                  </a:cubicBezTo>
                  <a:cubicBezTo>
                    <a:pt x="5392" y="14891"/>
                    <a:pt x="5399" y="14888"/>
                    <a:pt x="5406" y="14880"/>
                  </a:cubicBezTo>
                  <a:cubicBezTo>
                    <a:pt x="5721" y="15581"/>
                    <a:pt x="6135" y="16239"/>
                    <a:pt x="6621" y="16839"/>
                  </a:cubicBezTo>
                  <a:cubicBezTo>
                    <a:pt x="6822" y="17097"/>
                    <a:pt x="7050" y="17326"/>
                    <a:pt x="7293" y="17554"/>
                  </a:cubicBezTo>
                  <a:cubicBezTo>
                    <a:pt x="7351" y="17612"/>
                    <a:pt x="7408" y="17669"/>
                    <a:pt x="7465" y="17726"/>
                  </a:cubicBezTo>
                  <a:lnTo>
                    <a:pt x="7565" y="17812"/>
                  </a:lnTo>
                  <a:cubicBezTo>
                    <a:pt x="7594" y="17840"/>
                    <a:pt x="7637" y="17869"/>
                    <a:pt x="7665" y="17898"/>
                  </a:cubicBezTo>
                  <a:cubicBezTo>
                    <a:pt x="7686" y="17906"/>
                    <a:pt x="7705" y="17910"/>
                    <a:pt x="7723" y="17910"/>
                  </a:cubicBezTo>
                  <a:cubicBezTo>
                    <a:pt x="7792" y="17910"/>
                    <a:pt x="7837" y="17851"/>
                    <a:pt x="7837" y="17783"/>
                  </a:cubicBezTo>
                  <a:cubicBezTo>
                    <a:pt x="7851" y="17697"/>
                    <a:pt x="7822" y="17612"/>
                    <a:pt x="7751" y="17540"/>
                  </a:cubicBezTo>
                  <a:cubicBezTo>
                    <a:pt x="7708" y="17483"/>
                    <a:pt x="7637" y="17411"/>
                    <a:pt x="7579" y="17368"/>
                  </a:cubicBezTo>
                  <a:cubicBezTo>
                    <a:pt x="7522" y="17311"/>
                    <a:pt x="7465" y="17240"/>
                    <a:pt x="7394" y="17183"/>
                  </a:cubicBezTo>
                  <a:cubicBezTo>
                    <a:pt x="7236" y="17011"/>
                    <a:pt x="7065" y="16825"/>
                    <a:pt x="6907" y="16654"/>
                  </a:cubicBezTo>
                  <a:cubicBezTo>
                    <a:pt x="6736" y="16396"/>
                    <a:pt x="6578" y="16153"/>
                    <a:pt x="6421" y="15896"/>
                  </a:cubicBezTo>
                  <a:cubicBezTo>
                    <a:pt x="6250" y="15624"/>
                    <a:pt x="6107" y="15324"/>
                    <a:pt x="5978" y="15023"/>
                  </a:cubicBezTo>
                  <a:cubicBezTo>
                    <a:pt x="5849" y="14723"/>
                    <a:pt x="5735" y="14409"/>
                    <a:pt x="5620" y="14094"/>
                  </a:cubicBezTo>
                  <a:cubicBezTo>
                    <a:pt x="5563" y="13922"/>
                    <a:pt x="5506" y="13751"/>
                    <a:pt x="5449" y="13565"/>
                  </a:cubicBezTo>
                  <a:cubicBezTo>
                    <a:pt x="5392" y="13436"/>
                    <a:pt x="5349" y="13293"/>
                    <a:pt x="5334" y="13150"/>
                  </a:cubicBezTo>
                  <a:cubicBezTo>
                    <a:pt x="5992" y="12936"/>
                    <a:pt x="6464" y="12364"/>
                    <a:pt x="6822" y="11778"/>
                  </a:cubicBezTo>
                  <a:cubicBezTo>
                    <a:pt x="6979" y="11506"/>
                    <a:pt x="7122" y="11234"/>
                    <a:pt x="7222" y="10934"/>
                  </a:cubicBezTo>
                  <a:cubicBezTo>
                    <a:pt x="7365" y="10634"/>
                    <a:pt x="7408" y="10305"/>
                    <a:pt x="7351" y="9976"/>
                  </a:cubicBezTo>
                  <a:cubicBezTo>
                    <a:pt x="7266" y="9552"/>
                    <a:pt x="6903" y="9004"/>
                    <a:pt x="6446" y="9004"/>
                  </a:cubicBezTo>
                  <a:cubicBezTo>
                    <a:pt x="6364" y="9004"/>
                    <a:pt x="6279" y="9022"/>
                    <a:pt x="6192" y="9061"/>
                  </a:cubicBezTo>
                  <a:cubicBezTo>
                    <a:pt x="5620" y="9318"/>
                    <a:pt x="5449" y="10076"/>
                    <a:pt x="5406" y="10634"/>
                  </a:cubicBezTo>
                  <a:cubicBezTo>
                    <a:pt x="5363" y="10991"/>
                    <a:pt x="5363" y="11349"/>
                    <a:pt x="5349" y="11706"/>
                  </a:cubicBezTo>
                  <a:cubicBezTo>
                    <a:pt x="5334" y="12049"/>
                    <a:pt x="5263" y="12392"/>
                    <a:pt x="5134" y="12707"/>
                  </a:cubicBezTo>
                  <a:cubicBezTo>
                    <a:pt x="4848" y="11720"/>
                    <a:pt x="4577" y="10734"/>
                    <a:pt x="4348" y="9733"/>
                  </a:cubicBezTo>
                  <a:cubicBezTo>
                    <a:pt x="4348" y="9719"/>
                    <a:pt x="4348" y="9704"/>
                    <a:pt x="4348" y="9690"/>
                  </a:cubicBezTo>
                  <a:lnTo>
                    <a:pt x="4362" y="9676"/>
                  </a:lnTo>
                  <a:cubicBezTo>
                    <a:pt x="4391" y="9704"/>
                    <a:pt x="4434" y="9733"/>
                    <a:pt x="4477" y="9733"/>
                  </a:cubicBezTo>
                  <a:cubicBezTo>
                    <a:pt x="4848" y="9647"/>
                    <a:pt x="5220" y="9347"/>
                    <a:pt x="5506" y="9089"/>
                  </a:cubicBezTo>
                  <a:cubicBezTo>
                    <a:pt x="5792" y="8789"/>
                    <a:pt x="6049" y="8460"/>
                    <a:pt x="6278" y="8103"/>
                  </a:cubicBezTo>
                  <a:cubicBezTo>
                    <a:pt x="6493" y="7788"/>
                    <a:pt x="6664" y="7445"/>
                    <a:pt x="6807" y="7088"/>
                  </a:cubicBezTo>
                  <a:cubicBezTo>
                    <a:pt x="6950" y="6744"/>
                    <a:pt x="6993" y="6373"/>
                    <a:pt x="6936" y="6015"/>
                  </a:cubicBezTo>
                  <a:cubicBezTo>
                    <a:pt x="6879" y="5701"/>
                    <a:pt x="6679" y="5443"/>
                    <a:pt x="6407" y="5300"/>
                  </a:cubicBezTo>
                  <a:cubicBezTo>
                    <a:pt x="6271" y="5224"/>
                    <a:pt x="6102" y="5173"/>
                    <a:pt x="5942" y="5173"/>
                  </a:cubicBezTo>
                  <a:cubicBezTo>
                    <a:pt x="5800" y="5173"/>
                    <a:pt x="5664" y="5214"/>
                    <a:pt x="5563" y="5314"/>
                  </a:cubicBezTo>
                  <a:cubicBezTo>
                    <a:pt x="5320" y="5586"/>
                    <a:pt x="5134" y="5886"/>
                    <a:pt x="5006" y="6230"/>
                  </a:cubicBezTo>
                  <a:cubicBezTo>
                    <a:pt x="4877" y="6601"/>
                    <a:pt x="4820" y="7002"/>
                    <a:pt x="4820" y="7388"/>
                  </a:cubicBezTo>
                  <a:cubicBezTo>
                    <a:pt x="4820" y="7803"/>
                    <a:pt x="4791" y="8217"/>
                    <a:pt x="4734" y="8632"/>
                  </a:cubicBezTo>
                  <a:cubicBezTo>
                    <a:pt x="4662" y="8961"/>
                    <a:pt x="4519" y="9275"/>
                    <a:pt x="4305" y="9547"/>
                  </a:cubicBezTo>
                  <a:cubicBezTo>
                    <a:pt x="4090" y="8532"/>
                    <a:pt x="3919" y="7517"/>
                    <a:pt x="3790" y="6487"/>
                  </a:cubicBezTo>
                  <a:cubicBezTo>
                    <a:pt x="3776" y="6387"/>
                    <a:pt x="3776" y="6301"/>
                    <a:pt x="3762" y="6215"/>
                  </a:cubicBezTo>
                  <a:cubicBezTo>
                    <a:pt x="4276" y="5987"/>
                    <a:pt x="4620" y="5529"/>
                    <a:pt x="4905" y="5057"/>
                  </a:cubicBezTo>
                  <a:cubicBezTo>
                    <a:pt x="5191" y="4600"/>
                    <a:pt x="5463" y="4042"/>
                    <a:pt x="5420" y="3484"/>
                  </a:cubicBezTo>
                  <a:cubicBezTo>
                    <a:pt x="5394" y="3097"/>
                    <a:pt x="5093" y="2561"/>
                    <a:pt x="4646" y="2561"/>
                  </a:cubicBezTo>
                  <a:cubicBezTo>
                    <a:pt x="4614" y="2561"/>
                    <a:pt x="4581" y="2563"/>
                    <a:pt x="4548" y="2569"/>
                  </a:cubicBezTo>
                  <a:cubicBezTo>
                    <a:pt x="4319" y="2641"/>
                    <a:pt x="4148" y="2812"/>
                    <a:pt x="4090" y="3055"/>
                  </a:cubicBezTo>
                  <a:cubicBezTo>
                    <a:pt x="4033" y="3313"/>
                    <a:pt x="4005" y="3584"/>
                    <a:pt x="4019" y="3870"/>
                  </a:cubicBezTo>
                  <a:cubicBezTo>
                    <a:pt x="4033" y="4185"/>
                    <a:pt x="3990" y="4514"/>
                    <a:pt x="3933" y="4843"/>
                  </a:cubicBezTo>
                  <a:cubicBezTo>
                    <a:pt x="3905" y="5100"/>
                    <a:pt x="3819" y="5343"/>
                    <a:pt x="3704" y="5572"/>
                  </a:cubicBezTo>
                  <a:cubicBezTo>
                    <a:pt x="3661" y="5086"/>
                    <a:pt x="3633" y="4600"/>
                    <a:pt x="3619" y="4113"/>
                  </a:cubicBezTo>
                  <a:cubicBezTo>
                    <a:pt x="3633" y="4042"/>
                    <a:pt x="3661" y="3956"/>
                    <a:pt x="3661" y="3870"/>
                  </a:cubicBezTo>
                  <a:cubicBezTo>
                    <a:pt x="3704" y="3670"/>
                    <a:pt x="3733" y="3484"/>
                    <a:pt x="3747" y="3284"/>
                  </a:cubicBezTo>
                  <a:cubicBezTo>
                    <a:pt x="3790" y="2912"/>
                    <a:pt x="3819" y="2526"/>
                    <a:pt x="3833" y="2154"/>
                  </a:cubicBezTo>
                  <a:cubicBezTo>
                    <a:pt x="3847" y="1811"/>
                    <a:pt x="3833" y="1482"/>
                    <a:pt x="3776" y="1154"/>
                  </a:cubicBezTo>
                  <a:cubicBezTo>
                    <a:pt x="3747" y="853"/>
                    <a:pt x="3633" y="553"/>
                    <a:pt x="3461" y="296"/>
                  </a:cubicBezTo>
                  <a:cubicBezTo>
                    <a:pt x="3326" y="111"/>
                    <a:pt x="3106" y="1"/>
                    <a:pt x="2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0"/>
            <p:cNvSpPr/>
            <p:nvPr/>
          </p:nvSpPr>
          <p:spPr>
            <a:xfrm>
              <a:off x="6579689" y="4049187"/>
              <a:ext cx="146760" cy="188252"/>
            </a:xfrm>
            <a:custGeom>
              <a:avLst/>
              <a:gdLst/>
              <a:ahLst/>
              <a:cxnLst/>
              <a:rect l="l" t="t" r="r" b="b"/>
              <a:pathLst>
                <a:path w="8595" h="11025" extrusionOk="0">
                  <a:moveTo>
                    <a:pt x="1327" y="1"/>
                  </a:moveTo>
                  <a:cubicBezTo>
                    <a:pt x="1314" y="1"/>
                    <a:pt x="1301" y="2"/>
                    <a:pt x="1288" y="5"/>
                  </a:cubicBezTo>
                  <a:cubicBezTo>
                    <a:pt x="1159" y="34"/>
                    <a:pt x="1073" y="177"/>
                    <a:pt x="1016" y="277"/>
                  </a:cubicBezTo>
                  <a:cubicBezTo>
                    <a:pt x="887" y="534"/>
                    <a:pt x="844" y="806"/>
                    <a:pt x="873" y="1063"/>
                  </a:cubicBezTo>
                  <a:cubicBezTo>
                    <a:pt x="902" y="1235"/>
                    <a:pt x="930" y="1392"/>
                    <a:pt x="987" y="1550"/>
                  </a:cubicBezTo>
                  <a:cubicBezTo>
                    <a:pt x="1016" y="1664"/>
                    <a:pt x="1073" y="1764"/>
                    <a:pt x="1130" y="1864"/>
                  </a:cubicBezTo>
                  <a:cubicBezTo>
                    <a:pt x="1116" y="1893"/>
                    <a:pt x="1102" y="1921"/>
                    <a:pt x="1102" y="1936"/>
                  </a:cubicBezTo>
                  <a:cubicBezTo>
                    <a:pt x="1087" y="1979"/>
                    <a:pt x="1130" y="2021"/>
                    <a:pt x="1173" y="2021"/>
                  </a:cubicBezTo>
                  <a:cubicBezTo>
                    <a:pt x="1188" y="2179"/>
                    <a:pt x="1202" y="2336"/>
                    <a:pt x="1216" y="2493"/>
                  </a:cubicBezTo>
                  <a:lnTo>
                    <a:pt x="1159" y="2422"/>
                  </a:lnTo>
                  <a:cubicBezTo>
                    <a:pt x="1073" y="2279"/>
                    <a:pt x="944" y="2136"/>
                    <a:pt x="859" y="2021"/>
                  </a:cubicBezTo>
                  <a:cubicBezTo>
                    <a:pt x="773" y="1921"/>
                    <a:pt x="673" y="1807"/>
                    <a:pt x="587" y="1707"/>
                  </a:cubicBezTo>
                  <a:cubicBezTo>
                    <a:pt x="515" y="1621"/>
                    <a:pt x="401" y="1564"/>
                    <a:pt x="287" y="1550"/>
                  </a:cubicBezTo>
                  <a:cubicBezTo>
                    <a:pt x="1" y="1578"/>
                    <a:pt x="58" y="1950"/>
                    <a:pt x="129" y="2150"/>
                  </a:cubicBezTo>
                  <a:cubicBezTo>
                    <a:pt x="315" y="2608"/>
                    <a:pt x="744" y="2922"/>
                    <a:pt x="1245" y="2965"/>
                  </a:cubicBezTo>
                  <a:cubicBezTo>
                    <a:pt x="1259" y="2979"/>
                    <a:pt x="1273" y="2979"/>
                    <a:pt x="1302" y="2979"/>
                  </a:cubicBezTo>
                  <a:cubicBezTo>
                    <a:pt x="1359" y="3280"/>
                    <a:pt x="1431" y="3566"/>
                    <a:pt x="1516" y="3837"/>
                  </a:cubicBezTo>
                  <a:cubicBezTo>
                    <a:pt x="1459" y="3795"/>
                    <a:pt x="1402" y="3752"/>
                    <a:pt x="1345" y="3709"/>
                  </a:cubicBezTo>
                  <a:cubicBezTo>
                    <a:pt x="1216" y="3609"/>
                    <a:pt x="1102" y="3509"/>
                    <a:pt x="987" y="3408"/>
                  </a:cubicBezTo>
                  <a:cubicBezTo>
                    <a:pt x="859" y="3294"/>
                    <a:pt x="730" y="3208"/>
                    <a:pt x="573" y="3151"/>
                  </a:cubicBezTo>
                  <a:cubicBezTo>
                    <a:pt x="505" y="3129"/>
                    <a:pt x="423" y="3106"/>
                    <a:pt x="345" y="3106"/>
                  </a:cubicBezTo>
                  <a:cubicBezTo>
                    <a:pt x="273" y="3106"/>
                    <a:pt x="206" y="3125"/>
                    <a:pt x="158" y="3180"/>
                  </a:cubicBezTo>
                  <a:cubicBezTo>
                    <a:pt x="58" y="3308"/>
                    <a:pt x="158" y="3451"/>
                    <a:pt x="230" y="3566"/>
                  </a:cubicBezTo>
                  <a:cubicBezTo>
                    <a:pt x="415" y="3837"/>
                    <a:pt x="644" y="4066"/>
                    <a:pt x="916" y="4238"/>
                  </a:cubicBezTo>
                  <a:cubicBezTo>
                    <a:pt x="1202" y="4424"/>
                    <a:pt x="1516" y="4567"/>
                    <a:pt x="1845" y="4667"/>
                  </a:cubicBezTo>
                  <a:cubicBezTo>
                    <a:pt x="2031" y="5081"/>
                    <a:pt x="2246" y="5467"/>
                    <a:pt x="2489" y="5854"/>
                  </a:cubicBezTo>
                  <a:lnTo>
                    <a:pt x="2360" y="5753"/>
                  </a:lnTo>
                  <a:cubicBezTo>
                    <a:pt x="2174" y="5610"/>
                    <a:pt x="2003" y="5496"/>
                    <a:pt x="1802" y="5396"/>
                  </a:cubicBezTo>
                  <a:cubicBezTo>
                    <a:pt x="1631" y="5296"/>
                    <a:pt x="1445" y="5224"/>
                    <a:pt x="1245" y="5167"/>
                  </a:cubicBezTo>
                  <a:cubicBezTo>
                    <a:pt x="1059" y="5096"/>
                    <a:pt x="859" y="5053"/>
                    <a:pt x="673" y="5039"/>
                  </a:cubicBezTo>
                  <a:cubicBezTo>
                    <a:pt x="487" y="5039"/>
                    <a:pt x="330" y="5182"/>
                    <a:pt x="330" y="5367"/>
                  </a:cubicBezTo>
                  <a:cubicBezTo>
                    <a:pt x="358" y="5539"/>
                    <a:pt x="458" y="5711"/>
                    <a:pt x="587" y="5825"/>
                  </a:cubicBezTo>
                  <a:cubicBezTo>
                    <a:pt x="859" y="6068"/>
                    <a:pt x="1188" y="6225"/>
                    <a:pt x="1545" y="6283"/>
                  </a:cubicBezTo>
                  <a:cubicBezTo>
                    <a:pt x="1778" y="6315"/>
                    <a:pt x="2011" y="6333"/>
                    <a:pt x="2246" y="6333"/>
                  </a:cubicBezTo>
                  <a:cubicBezTo>
                    <a:pt x="2430" y="6333"/>
                    <a:pt x="2615" y="6322"/>
                    <a:pt x="2803" y="6297"/>
                  </a:cubicBezTo>
                  <a:lnTo>
                    <a:pt x="2918" y="6468"/>
                  </a:lnTo>
                  <a:cubicBezTo>
                    <a:pt x="3204" y="6854"/>
                    <a:pt x="3490" y="7226"/>
                    <a:pt x="3804" y="7584"/>
                  </a:cubicBezTo>
                  <a:cubicBezTo>
                    <a:pt x="3633" y="7498"/>
                    <a:pt x="3461" y="7426"/>
                    <a:pt x="3289" y="7369"/>
                  </a:cubicBezTo>
                  <a:cubicBezTo>
                    <a:pt x="3089" y="7298"/>
                    <a:pt x="2875" y="7255"/>
                    <a:pt x="2660" y="7241"/>
                  </a:cubicBezTo>
                  <a:cubicBezTo>
                    <a:pt x="2619" y="7235"/>
                    <a:pt x="2579" y="7232"/>
                    <a:pt x="2538" y="7232"/>
                  </a:cubicBezTo>
                  <a:cubicBezTo>
                    <a:pt x="2379" y="7232"/>
                    <a:pt x="2222" y="7275"/>
                    <a:pt x="2074" y="7355"/>
                  </a:cubicBezTo>
                  <a:cubicBezTo>
                    <a:pt x="1717" y="7641"/>
                    <a:pt x="2246" y="7998"/>
                    <a:pt x="2489" y="8127"/>
                  </a:cubicBezTo>
                  <a:cubicBezTo>
                    <a:pt x="2896" y="8358"/>
                    <a:pt x="3351" y="8476"/>
                    <a:pt x="3811" y="8476"/>
                  </a:cubicBezTo>
                  <a:cubicBezTo>
                    <a:pt x="4062" y="8476"/>
                    <a:pt x="4315" y="8441"/>
                    <a:pt x="4562" y="8370"/>
                  </a:cubicBezTo>
                  <a:cubicBezTo>
                    <a:pt x="4791" y="8585"/>
                    <a:pt x="5020" y="8799"/>
                    <a:pt x="5263" y="8999"/>
                  </a:cubicBezTo>
                  <a:cubicBezTo>
                    <a:pt x="5177" y="8985"/>
                    <a:pt x="5091" y="8971"/>
                    <a:pt x="5005" y="8956"/>
                  </a:cubicBezTo>
                  <a:cubicBezTo>
                    <a:pt x="4762" y="8942"/>
                    <a:pt x="4519" y="8928"/>
                    <a:pt x="4290" y="8928"/>
                  </a:cubicBezTo>
                  <a:cubicBezTo>
                    <a:pt x="4062" y="8928"/>
                    <a:pt x="3847" y="8956"/>
                    <a:pt x="3633" y="8985"/>
                  </a:cubicBezTo>
                  <a:cubicBezTo>
                    <a:pt x="3447" y="9014"/>
                    <a:pt x="3275" y="9114"/>
                    <a:pt x="3189" y="9285"/>
                  </a:cubicBezTo>
                  <a:cubicBezTo>
                    <a:pt x="3004" y="9643"/>
                    <a:pt x="3289" y="9986"/>
                    <a:pt x="3618" y="10115"/>
                  </a:cubicBezTo>
                  <a:cubicBezTo>
                    <a:pt x="3758" y="10161"/>
                    <a:pt x="3906" y="10184"/>
                    <a:pt x="4054" y="10184"/>
                  </a:cubicBezTo>
                  <a:cubicBezTo>
                    <a:pt x="4270" y="10184"/>
                    <a:pt x="4488" y="10136"/>
                    <a:pt x="4691" y="10043"/>
                  </a:cubicBezTo>
                  <a:cubicBezTo>
                    <a:pt x="5077" y="9872"/>
                    <a:pt x="5449" y="9686"/>
                    <a:pt x="5806" y="9457"/>
                  </a:cubicBezTo>
                  <a:cubicBezTo>
                    <a:pt x="5949" y="9571"/>
                    <a:pt x="6092" y="9686"/>
                    <a:pt x="6249" y="9786"/>
                  </a:cubicBezTo>
                  <a:cubicBezTo>
                    <a:pt x="6564" y="10015"/>
                    <a:pt x="6879" y="10243"/>
                    <a:pt x="7222" y="10443"/>
                  </a:cubicBezTo>
                  <a:cubicBezTo>
                    <a:pt x="7551" y="10658"/>
                    <a:pt x="7894" y="10858"/>
                    <a:pt x="8266" y="11015"/>
                  </a:cubicBezTo>
                  <a:cubicBezTo>
                    <a:pt x="8280" y="11022"/>
                    <a:pt x="8295" y="11025"/>
                    <a:pt x="8310" y="11025"/>
                  </a:cubicBezTo>
                  <a:cubicBezTo>
                    <a:pt x="8437" y="11025"/>
                    <a:pt x="8595" y="10835"/>
                    <a:pt x="8480" y="10758"/>
                  </a:cubicBezTo>
                  <a:cubicBezTo>
                    <a:pt x="8294" y="10644"/>
                    <a:pt x="8094" y="10558"/>
                    <a:pt x="7908" y="10443"/>
                  </a:cubicBezTo>
                  <a:cubicBezTo>
                    <a:pt x="7722" y="10329"/>
                    <a:pt x="7522" y="10229"/>
                    <a:pt x="7350" y="10115"/>
                  </a:cubicBezTo>
                  <a:cubicBezTo>
                    <a:pt x="7122" y="9972"/>
                    <a:pt x="6893" y="9814"/>
                    <a:pt x="6678" y="9657"/>
                  </a:cubicBezTo>
                  <a:cubicBezTo>
                    <a:pt x="6807" y="9271"/>
                    <a:pt x="6864" y="8856"/>
                    <a:pt x="6836" y="8442"/>
                  </a:cubicBezTo>
                  <a:cubicBezTo>
                    <a:pt x="6850" y="8098"/>
                    <a:pt x="6736" y="7755"/>
                    <a:pt x="6535" y="7469"/>
                  </a:cubicBezTo>
                  <a:cubicBezTo>
                    <a:pt x="6471" y="7386"/>
                    <a:pt x="6376" y="7339"/>
                    <a:pt x="6279" y="7339"/>
                  </a:cubicBezTo>
                  <a:cubicBezTo>
                    <a:pt x="6226" y="7339"/>
                    <a:pt x="6171" y="7353"/>
                    <a:pt x="6121" y="7384"/>
                  </a:cubicBezTo>
                  <a:cubicBezTo>
                    <a:pt x="5963" y="7469"/>
                    <a:pt x="5863" y="7627"/>
                    <a:pt x="5849" y="7812"/>
                  </a:cubicBezTo>
                  <a:cubicBezTo>
                    <a:pt x="5820" y="8199"/>
                    <a:pt x="5878" y="8585"/>
                    <a:pt x="6021" y="8956"/>
                  </a:cubicBezTo>
                  <a:cubicBezTo>
                    <a:pt x="6063" y="9056"/>
                    <a:pt x="6106" y="9171"/>
                    <a:pt x="6149" y="9271"/>
                  </a:cubicBezTo>
                  <a:cubicBezTo>
                    <a:pt x="5792" y="8999"/>
                    <a:pt x="5449" y="8699"/>
                    <a:pt x="5105" y="8399"/>
                  </a:cubicBezTo>
                  <a:cubicBezTo>
                    <a:pt x="5134" y="8384"/>
                    <a:pt x="5163" y="8370"/>
                    <a:pt x="5177" y="8356"/>
                  </a:cubicBezTo>
                  <a:cubicBezTo>
                    <a:pt x="5420" y="8041"/>
                    <a:pt x="5549" y="7641"/>
                    <a:pt x="5506" y="7241"/>
                  </a:cubicBezTo>
                  <a:cubicBezTo>
                    <a:pt x="5506" y="7040"/>
                    <a:pt x="5477" y="6840"/>
                    <a:pt x="5463" y="6640"/>
                  </a:cubicBezTo>
                  <a:cubicBezTo>
                    <a:pt x="5449" y="6468"/>
                    <a:pt x="5391" y="6297"/>
                    <a:pt x="5306" y="6154"/>
                  </a:cubicBezTo>
                  <a:cubicBezTo>
                    <a:pt x="5224" y="6044"/>
                    <a:pt x="5115" y="5896"/>
                    <a:pt x="4968" y="5896"/>
                  </a:cubicBezTo>
                  <a:cubicBezTo>
                    <a:pt x="4962" y="5896"/>
                    <a:pt x="4955" y="5896"/>
                    <a:pt x="4948" y="5896"/>
                  </a:cubicBezTo>
                  <a:cubicBezTo>
                    <a:pt x="4777" y="5925"/>
                    <a:pt x="4705" y="6111"/>
                    <a:pt x="4648" y="6240"/>
                  </a:cubicBezTo>
                  <a:cubicBezTo>
                    <a:pt x="4548" y="6597"/>
                    <a:pt x="4505" y="6955"/>
                    <a:pt x="4562" y="7312"/>
                  </a:cubicBezTo>
                  <a:cubicBezTo>
                    <a:pt x="4605" y="7555"/>
                    <a:pt x="4662" y="7798"/>
                    <a:pt x="4748" y="8027"/>
                  </a:cubicBezTo>
                  <a:cubicBezTo>
                    <a:pt x="4448" y="7741"/>
                    <a:pt x="4162" y="7441"/>
                    <a:pt x="3890" y="7126"/>
                  </a:cubicBezTo>
                  <a:cubicBezTo>
                    <a:pt x="4076" y="6897"/>
                    <a:pt x="4205" y="6640"/>
                    <a:pt x="4262" y="6354"/>
                  </a:cubicBezTo>
                  <a:cubicBezTo>
                    <a:pt x="4319" y="6025"/>
                    <a:pt x="4333" y="5682"/>
                    <a:pt x="4305" y="5339"/>
                  </a:cubicBezTo>
                  <a:cubicBezTo>
                    <a:pt x="4290" y="5224"/>
                    <a:pt x="4305" y="5010"/>
                    <a:pt x="4147" y="4981"/>
                  </a:cubicBezTo>
                  <a:cubicBezTo>
                    <a:pt x="4004" y="4981"/>
                    <a:pt x="3876" y="5053"/>
                    <a:pt x="3790" y="5167"/>
                  </a:cubicBezTo>
                  <a:cubicBezTo>
                    <a:pt x="3618" y="5382"/>
                    <a:pt x="3518" y="5668"/>
                    <a:pt x="3504" y="5954"/>
                  </a:cubicBezTo>
                  <a:cubicBezTo>
                    <a:pt x="3490" y="6211"/>
                    <a:pt x="3504" y="6468"/>
                    <a:pt x="3547" y="6726"/>
                  </a:cubicBezTo>
                  <a:cubicBezTo>
                    <a:pt x="3375" y="6497"/>
                    <a:pt x="3189" y="6254"/>
                    <a:pt x="3018" y="6011"/>
                  </a:cubicBezTo>
                  <a:cubicBezTo>
                    <a:pt x="2846" y="5782"/>
                    <a:pt x="2689" y="5539"/>
                    <a:pt x="2546" y="5282"/>
                  </a:cubicBezTo>
                  <a:cubicBezTo>
                    <a:pt x="2546" y="5282"/>
                    <a:pt x="2560" y="5267"/>
                    <a:pt x="2575" y="5253"/>
                  </a:cubicBezTo>
                  <a:cubicBezTo>
                    <a:pt x="2660" y="5139"/>
                    <a:pt x="2803" y="5096"/>
                    <a:pt x="2903" y="4981"/>
                  </a:cubicBezTo>
                  <a:cubicBezTo>
                    <a:pt x="2989" y="4838"/>
                    <a:pt x="3061" y="4695"/>
                    <a:pt x="3104" y="4538"/>
                  </a:cubicBezTo>
                  <a:cubicBezTo>
                    <a:pt x="3147" y="4381"/>
                    <a:pt x="3189" y="4209"/>
                    <a:pt x="3218" y="4038"/>
                  </a:cubicBezTo>
                  <a:cubicBezTo>
                    <a:pt x="3232" y="3937"/>
                    <a:pt x="3275" y="3694"/>
                    <a:pt x="3147" y="3652"/>
                  </a:cubicBezTo>
                  <a:cubicBezTo>
                    <a:pt x="3134" y="3649"/>
                    <a:pt x="3121" y="3647"/>
                    <a:pt x="3109" y="3647"/>
                  </a:cubicBezTo>
                  <a:cubicBezTo>
                    <a:pt x="2991" y="3647"/>
                    <a:pt x="2867" y="3760"/>
                    <a:pt x="2789" y="3837"/>
                  </a:cubicBezTo>
                  <a:cubicBezTo>
                    <a:pt x="2675" y="3952"/>
                    <a:pt x="2575" y="4080"/>
                    <a:pt x="2503" y="4238"/>
                  </a:cubicBezTo>
                  <a:cubicBezTo>
                    <a:pt x="2389" y="4452"/>
                    <a:pt x="2331" y="4695"/>
                    <a:pt x="2331" y="4953"/>
                  </a:cubicBezTo>
                  <a:cubicBezTo>
                    <a:pt x="2103" y="4538"/>
                    <a:pt x="1888" y="4095"/>
                    <a:pt x="1717" y="3652"/>
                  </a:cubicBezTo>
                  <a:cubicBezTo>
                    <a:pt x="1760" y="3637"/>
                    <a:pt x="1788" y="3623"/>
                    <a:pt x="1802" y="3623"/>
                  </a:cubicBezTo>
                  <a:cubicBezTo>
                    <a:pt x="1888" y="3580"/>
                    <a:pt x="1960" y="3523"/>
                    <a:pt x="2017" y="3466"/>
                  </a:cubicBezTo>
                  <a:cubicBezTo>
                    <a:pt x="2146" y="3294"/>
                    <a:pt x="2246" y="3108"/>
                    <a:pt x="2303" y="2908"/>
                  </a:cubicBezTo>
                  <a:cubicBezTo>
                    <a:pt x="2346" y="2794"/>
                    <a:pt x="2360" y="2693"/>
                    <a:pt x="2360" y="2579"/>
                  </a:cubicBezTo>
                  <a:cubicBezTo>
                    <a:pt x="2374" y="2479"/>
                    <a:pt x="2360" y="2393"/>
                    <a:pt x="2317" y="2307"/>
                  </a:cubicBezTo>
                  <a:cubicBezTo>
                    <a:pt x="2298" y="2282"/>
                    <a:pt x="2273" y="2272"/>
                    <a:pt x="2245" y="2272"/>
                  </a:cubicBezTo>
                  <a:cubicBezTo>
                    <a:pt x="2129" y="2272"/>
                    <a:pt x="1960" y="2450"/>
                    <a:pt x="1902" y="2508"/>
                  </a:cubicBezTo>
                  <a:cubicBezTo>
                    <a:pt x="1717" y="2679"/>
                    <a:pt x="1588" y="2908"/>
                    <a:pt x="1545" y="3165"/>
                  </a:cubicBezTo>
                  <a:cubicBezTo>
                    <a:pt x="1416" y="2765"/>
                    <a:pt x="1331" y="2365"/>
                    <a:pt x="1273" y="1950"/>
                  </a:cubicBezTo>
                  <a:cubicBezTo>
                    <a:pt x="1288" y="1950"/>
                    <a:pt x="1288" y="1936"/>
                    <a:pt x="1288" y="1936"/>
                  </a:cubicBezTo>
                  <a:cubicBezTo>
                    <a:pt x="1359" y="1778"/>
                    <a:pt x="1459" y="1650"/>
                    <a:pt x="1516" y="1478"/>
                  </a:cubicBezTo>
                  <a:cubicBezTo>
                    <a:pt x="1574" y="1335"/>
                    <a:pt x="1602" y="1192"/>
                    <a:pt x="1617" y="1035"/>
                  </a:cubicBezTo>
                  <a:cubicBezTo>
                    <a:pt x="1645" y="749"/>
                    <a:pt x="1617" y="463"/>
                    <a:pt x="1531" y="191"/>
                  </a:cubicBezTo>
                  <a:cubicBezTo>
                    <a:pt x="1492" y="102"/>
                    <a:pt x="1431" y="1"/>
                    <a:pt x="1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0"/>
            <p:cNvSpPr/>
            <p:nvPr/>
          </p:nvSpPr>
          <p:spPr>
            <a:xfrm>
              <a:off x="5655617" y="3190866"/>
              <a:ext cx="1565043" cy="1078679"/>
            </a:xfrm>
            <a:custGeom>
              <a:avLst/>
              <a:gdLst/>
              <a:ahLst/>
              <a:cxnLst/>
              <a:rect l="l" t="t" r="r" b="b"/>
              <a:pathLst>
                <a:path w="91657" h="63173" extrusionOk="0">
                  <a:moveTo>
                    <a:pt x="91656" y="0"/>
                  </a:moveTo>
                  <a:lnTo>
                    <a:pt x="75227" y="3203"/>
                  </a:lnTo>
                  <a:lnTo>
                    <a:pt x="78530" y="6492"/>
                  </a:lnTo>
                  <a:lnTo>
                    <a:pt x="60656" y="24351"/>
                  </a:lnTo>
                  <a:lnTo>
                    <a:pt x="49703" y="13399"/>
                  </a:lnTo>
                  <a:lnTo>
                    <a:pt x="43112" y="19990"/>
                  </a:lnTo>
                  <a:lnTo>
                    <a:pt x="43126" y="19990"/>
                  </a:lnTo>
                  <a:lnTo>
                    <a:pt x="0" y="63173"/>
                  </a:lnTo>
                  <a:lnTo>
                    <a:pt x="13098" y="63173"/>
                  </a:lnTo>
                  <a:lnTo>
                    <a:pt x="49703" y="26568"/>
                  </a:lnTo>
                  <a:lnTo>
                    <a:pt x="60656" y="37521"/>
                  </a:lnTo>
                  <a:lnTo>
                    <a:pt x="60656" y="37506"/>
                  </a:lnTo>
                  <a:lnTo>
                    <a:pt x="60671" y="37521"/>
                  </a:lnTo>
                  <a:lnTo>
                    <a:pt x="85108" y="13084"/>
                  </a:lnTo>
                  <a:lnTo>
                    <a:pt x="88353" y="16315"/>
                  </a:lnTo>
                  <a:lnTo>
                    <a:pt x="9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0"/>
            <p:cNvSpPr/>
            <p:nvPr/>
          </p:nvSpPr>
          <p:spPr>
            <a:xfrm>
              <a:off x="6691269" y="3560488"/>
              <a:ext cx="104755" cy="150909"/>
            </a:xfrm>
            <a:custGeom>
              <a:avLst/>
              <a:gdLst/>
              <a:ahLst/>
              <a:cxnLst/>
              <a:rect l="l" t="t" r="r" b="b"/>
              <a:pathLst>
                <a:path w="6135" h="8838" extrusionOk="0">
                  <a:moveTo>
                    <a:pt x="2717" y="1"/>
                  </a:moveTo>
                  <a:lnTo>
                    <a:pt x="0" y="2703"/>
                  </a:lnTo>
                  <a:lnTo>
                    <a:pt x="6135" y="8838"/>
                  </a:lnTo>
                  <a:lnTo>
                    <a:pt x="2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0"/>
            <p:cNvSpPr/>
            <p:nvPr/>
          </p:nvSpPr>
          <p:spPr>
            <a:xfrm>
              <a:off x="6420762" y="3549271"/>
              <a:ext cx="83514" cy="136976"/>
            </a:xfrm>
            <a:custGeom>
              <a:avLst/>
              <a:gdLst/>
              <a:ahLst/>
              <a:cxnLst/>
              <a:rect l="l" t="t" r="r" b="b"/>
              <a:pathLst>
                <a:path w="4891" h="8022" extrusionOk="0">
                  <a:moveTo>
                    <a:pt x="0" y="0"/>
                  </a:moveTo>
                  <a:lnTo>
                    <a:pt x="2445" y="8022"/>
                  </a:lnTo>
                  <a:lnTo>
                    <a:pt x="4890" y="5577"/>
                  </a:lnTo>
                  <a:lnTo>
                    <a:pt x="0" y="0"/>
                  </a:lnTo>
                  <a:close/>
                </a:path>
              </a:pathLst>
            </a:custGeom>
            <a:solidFill>
              <a:srgbClr val="08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0"/>
            <p:cNvSpPr/>
            <p:nvPr/>
          </p:nvSpPr>
          <p:spPr>
            <a:xfrm>
              <a:off x="6704689" y="3953947"/>
              <a:ext cx="707332" cy="315085"/>
            </a:xfrm>
            <a:custGeom>
              <a:avLst/>
              <a:gdLst/>
              <a:ahLst/>
              <a:cxnLst/>
              <a:rect l="l" t="t" r="r" b="b"/>
              <a:pathLst>
                <a:path w="41425" h="18453" extrusionOk="0">
                  <a:moveTo>
                    <a:pt x="17408" y="1"/>
                  </a:moveTo>
                  <a:cubicBezTo>
                    <a:pt x="17291" y="1"/>
                    <a:pt x="17175" y="3"/>
                    <a:pt x="17059" y="7"/>
                  </a:cubicBezTo>
                  <a:cubicBezTo>
                    <a:pt x="12913" y="135"/>
                    <a:pt x="9109" y="2595"/>
                    <a:pt x="6464" y="5798"/>
                  </a:cubicBezTo>
                  <a:cubicBezTo>
                    <a:pt x="3819" y="9015"/>
                    <a:pt x="1474" y="14563"/>
                    <a:pt x="1" y="18452"/>
                  </a:cubicBezTo>
                  <a:lnTo>
                    <a:pt x="41425" y="18452"/>
                  </a:lnTo>
                  <a:cubicBezTo>
                    <a:pt x="41403" y="15806"/>
                    <a:pt x="39230" y="13900"/>
                    <a:pt x="36840" y="13900"/>
                  </a:cubicBezTo>
                  <a:cubicBezTo>
                    <a:pt x="36130" y="13900"/>
                    <a:pt x="35402" y="14068"/>
                    <a:pt x="34704" y="14434"/>
                  </a:cubicBezTo>
                  <a:cubicBezTo>
                    <a:pt x="34547" y="12661"/>
                    <a:pt x="33818" y="10802"/>
                    <a:pt x="32302" y="9902"/>
                  </a:cubicBezTo>
                  <a:cubicBezTo>
                    <a:pt x="31603" y="9490"/>
                    <a:pt x="30797" y="9310"/>
                    <a:pt x="29983" y="9310"/>
                  </a:cubicBezTo>
                  <a:cubicBezTo>
                    <a:pt x="29299" y="9310"/>
                    <a:pt x="28609" y="9437"/>
                    <a:pt x="27970" y="9658"/>
                  </a:cubicBezTo>
                  <a:cubicBezTo>
                    <a:pt x="26554" y="10130"/>
                    <a:pt x="25310" y="11003"/>
                    <a:pt x="24095" y="11875"/>
                  </a:cubicBezTo>
                  <a:cubicBezTo>
                    <a:pt x="24838" y="8429"/>
                    <a:pt x="25153" y="4339"/>
                    <a:pt x="22636" y="1894"/>
                  </a:cubicBezTo>
                  <a:cubicBezTo>
                    <a:pt x="21275" y="560"/>
                    <a:pt x="19317" y="1"/>
                    <a:pt x="1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0"/>
            <p:cNvSpPr/>
            <p:nvPr/>
          </p:nvSpPr>
          <p:spPr>
            <a:xfrm>
              <a:off x="6817003" y="3766062"/>
              <a:ext cx="321573" cy="607546"/>
            </a:xfrm>
            <a:custGeom>
              <a:avLst/>
              <a:gdLst/>
              <a:ahLst/>
              <a:cxnLst/>
              <a:rect l="l" t="t" r="r" b="b"/>
              <a:pathLst>
                <a:path w="18833" h="35581" extrusionOk="0">
                  <a:moveTo>
                    <a:pt x="13670" y="1"/>
                  </a:moveTo>
                  <a:lnTo>
                    <a:pt x="3303" y="1173"/>
                  </a:lnTo>
                  <a:lnTo>
                    <a:pt x="2002" y="17402"/>
                  </a:lnTo>
                  <a:cubicBezTo>
                    <a:pt x="1988" y="17703"/>
                    <a:pt x="1988" y="18017"/>
                    <a:pt x="2002" y="18317"/>
                  </a:cubicBezTo>
                  <a:lnTo>
                    <a:pt x="3117" y="32702"/>
                  </a:lnTo>
                  <a:cubicBezTo>
                    <a:pt x="3117" y="32702"/>
                    <a:pt x="3203" y="32716"/>
                    <a:pt x="3361" y="32731"/>
                  </a:cubicBezTo>
                  <a:cubicBezTo>
                    <a:pt x="3275" y="33031"/>
                    <a:pt x="2760" y="33360"/>
                    <a:pt x="2403" y="33560"/>
                  </a:cubicBezTo>
                  <a:lnTo>
                    <a:pt x="215" y="34861"/>
                  </a:lnTo>
                  <a:cubicBezTo>
                    <a:pt x="0" y="35047"/>
                    <a:pt x="86" y="35405"/>
                    <a:pt x="372" y="35476"/>
                  </a:cubicBezTo>
                  <a:cubicBezTo>
                    <a:pt x="637" y="35551"/>
                    <a:pt x="904" y="35580"/>
                    <a:pt x="1170" y="35580"/>
                  </a:cubicBezTo>
                  <a:cubicBezTo>
                    <a:pt x="2203" y="35580"/>
                    <a:pt x="3202" y="35131"/>
                    <a:pt x="3842" y="35131"/>
                  </a:cubicBezTo>
                  <a:cubicBezTo>
                    <a:pt x="4015" y="35131"/>
                    <a:pt x="4162" y="35164"/>
                    <a:pt x="4276" y="35247"/>
                  </a:cubicBezTo>
                  <a:cubicBezTo>
                    <a:pt x="4409" y="35343"/>
                    <a:pt x="4530" y="35371"/>
                    <a:pt x="4652" y="35371"/>
                  </a:cubicBezTo>
                  <a:cubicBezTo>
                    <a:pt x="4766" y="35371"/>
                    <a:pt x="4881" y="35347"/>
                    <a:pt x="5005" y="35333"/>
                  </a:cubicBezTo>
                  <a:cubicBezTo>
                    <a:pt x="5291" y="35319"/>
                    <a:pt x="5505" y="35047"/>
                    <a:pt x="5463" y="34761"/>
                  </a:cubicBezTo>
                  <a:cubicBezTo>
                    <a:pt x="5377" y="34103"/>
                    <a:pt x="5348" y="33431"/>
                    <a:pt x="5362" y="32759"/>
                  </a:cubicBezTo>
                  <a:cubicBezTo>
                    <a:pt x="5491" y="32745"/>
                    <a:pt x="5605" y="32731"/>
                    <a:pt x="5706" y="32702"/>
                  </a:cubicBezTo>
                  <a:lnTo>
                    <a:pt x="6592" y="18017"/>
                  </a:lnTo>
                  <a:lnTo>
                    <a:pt x="8623" y="7350"/>
                  </a:lnTo>
                  <a:lnTo>
                    <a:pt x="10582" y="17174"/>
                  </a:lnTo>
                  <a:cubicBezTo>
                    <a:pt x="10653" y="17474"/>
                    <a:pt x="10739" y="17760"/>
                    <a:pt x="10839" y="18046"/>
                  </a:cubicBezTo>
                  <a:lnTo>
                    <a:pt x="15858" y="31573"/>
                  </a:lnTo>
                  <a:cubicBezTo>
                    <a:pt x="15858" y="31573"/>
                    <a:pt x="15944" y="31558"/>
                    <a:pt x="16087" y="31530"/>
                  </a:cubicBezTo>
                  <a:lnTo>
                    <a:pt x="16101" y="31601"/>
                  </a:lnTo>
                  <a:cubicBezTo>
                    <a:pt x="16172" y="31901"/>
                    <a:pt x="15743" y="32430"/>
                    <a:pt x="15443" y="32731"/>
                  </a:cubicBezTo>
                  <a:lnTo>
                    <a:pt x="13713" y="34618"/>
                  </a:lnTo>
                  <a:cubicBezTo>
                    <a:pt x="13562" y="34838"/>
                    <a:pt x="13727" y="35149"/>
                    <a:pt x="13993" y="35149"/>
                  </a:cubicBezTo>
                  <a:cubicBezTo>
                    <a:pt x="14004" y="35149"/>
                    <a:pt x="14016" y="35148"/>
                    <a:pt x="14028" y="35147"/>
                  </a:cubicBezTo>
                  <a:cubicBezTo>
                    <a:pt x="15549" y="35134"/>
                    <a:pt x="16764" y="33775"/>
                    <a:pt x="17526" y="33775"/>
                  </a:cubicBezTo>
                  <a:cubicBezTo>
                    <a:pt x="17588" y="33775"/>
                    <a:pt x="17647" y="33784"/>
                    <a:pt x="17702" y="33803"/>
                  </a:cubicBezTo>
                  <a:cubicBezTo>
                    <a:pt x="17786" y="33833"/>
                    <a:pt x="17859" y="33846"/>
                    <a:pt x="17927" y="33846"/>
                  </a:cubicBezTo>
                  <a:cubicBezTo>
                    <a:pt x="18113" y="33846"/>
                    <a:pt x="18253" y="33752"/>
                    <a:pt x="18432" y="33689"/>
                  </a:cubicBezTo>
                  <a:cubicBezTo>
                    <a:pt x="18703" y="33574"/>
                    <a:pt x="18832" y="33260"/>
                    <a:pt x="18703" y="33002"/>
                  </a:cubicBezTo>
                  <a:cubicBezTo>
                    <a:pt x="18432" y="32359"/>
                    <a:pt x="18189" y="31701"/>
                    <a:pt x="18017" y="31015"/>
                  </a:cubicBezTo>
                  <a:cubicBezTo>
                    <a:pt x="18131" y="30972"/>
                    <a:pt x="18246" y="30915"/>
                    <a:pt x="18360" y="30858"/>
                  </a:cubicBezTo>
                  <a:lnTo>
                    <a:pt x="15157" y="16502"/>
                  </a:lnTo>
                  <a:lnTo>
                    <a:pt x="13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0"/>
            <p:cNvSpPr/>
            <p:nvPr/>
          </p:nvSpPr>
          <p:spPr>
            <a:xfrm>
              <a:off x="6869489" y="3714054"/>
              <a:ext cx="112815" cy="229778"/>
            </a:xfrm>
            <a:custGeom>
              <a:avLst/>
              <a:gdLst/>
              <a:ahLst/>
              <a:cxnLst/>
              <a:rect l="l" t="t" r="r" b="b"/>
              <a:pathLst>
                <a:path w="6607" h="13457" extrusionOk="0">
                  <a:moveTo>
                    <a:pt x="5005" y="1"/>
                  </a:moveTo>
                  <a:lnTo>
                    <a:pt x="244" y="4219"/>
                  </a:lnTo>
                  <a:lnTo>
                    <a:pt x="1" y="7208"/>
                  </a:lnTo>
                  <a:cubicBezTo>
                    <a:pt x="1273" y="7865"/>
                    <a:pt x="3876" y="9624"/>
                    <a:pt x="4962" y="13456"/>
                  </a:cubicBezTo>
                  <a:lnTo>
                    <a:pt x="6607" y="4791"/>
                  </a:lnTo>
                  <a:lnTo>
                    <a:pt x="5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0"/>
            <p:cNvSpPr/>
            <p:nvPr/>
          </p:nvSpPr>
          <p:spPr>
            <a:xfrm>
              <a:off x="6870718" y="3523386"/>
              <a:ext cx="240740" cy="319183"/>
            </a:xfrm>
            <a:custGeom>
              <a:avLst/>
              <a:gdLst/>
              <a:ahLst/>
              <a:cxnLst/>
              <a:rect l="l" t="t" r="r" b="b"/>
              <a:pathLst>
                <a:path w="14099" h="18693" extrusionOk="0">
                  <a:moveTo>
                    <a:pt x="6087" y="0"/>
                  </a:moveTo>
                  <a:cubicBezTo>
                    <a:pt x="4867" y="0"/>
                    <a:pt x="3694" y="480"/>
                    <a:pt x="2817" y="1345"/>
                  </a:cubicBezTo>
                  <a:cubicBezTo>
                    <a:pt x="1787" y="2346"/>
                    <a:pt x="1130" y="3733"/>
                    <a:pt x="758" y="5177"/>
                  </a:cubicBezTo>
                  <a:cubicBezTo>
                    <a:pt x="372" y="6621"/>
                    <a:pt x="257" y="8137"/>
                    <a:pt x="172" y="9638"/>
                  </a:cubicBezTo>
                  <a:cubicBezTo>
                    <a:pt x="57" y="11840"/>
                    <a:pt x="0" y="14042"/>
                    <a:pt x="43" y="16244"/>
                  </a:cubicBezTo>
                  <a:cubicBezTo>
                    <a:pt x="29" y="16602"/>
                    <a:pt x="57" y="16973"/>
                    <a:pt x="143" y="17331"/>
                  </a:cubicBezTo>
                  <a:cubicBezTo>
                    <a:pt x="143" y="17331"/>
                    <a:pt x="2310" y="18693"/>
                    <a:pt x="5957" y="18693"/>
                  </a:cubicBezTo>
                  <a:cubicBezTo>
                    <a:pt x="7337" y="18693"/>
                    <a:pt x="8929" y="18498"/>
                    <a:pt x="10696" y="17960"/>
                  </a:cubicBezTo>
                  <a:cubicBezTo>
                    <a:pt x="10696" y="17946"/>
                    <a:pt x="14099" y="930"/>
                    <a:pt x="6606" y="29"/>
                  </a:cubicBezTo>
                  <a:cubicBezTo>
                    <a:pt x="6433" y="10"/>
                    <a:pt x="6259" y="0"/>
                    <a:pt x="6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0"/>
            <p:cNvSpPr/>
            <p:nvPr/>
          </p:nvSpPr>
          <p:spPr>
            <a:xfrm>
              <a:off x="6920521" y="3434919"/>
              <a:ext cx="91076" cy="66099"/>
            </a:xfrm>
            <a:custGeom>
              <a:avLst/>
              <a:gdLst/>
              <a:ahLst/>
              <a:cxnLst/>
              <a:rect l="l" t="t" r="r" b="b"/>
              <a:pathLst>
                <a:path w="6564" h="4763" extrusionOk="0">
                  <a:moveTo>
                    <a:pt x="1273" y="1"/>
                  </a:moveTo>
                  <a:cubicBezTo>
                    <a:pt x="1058" y="1"/>
                    <a:pt x="844" y="44"/>
                    <a:pt x="644" y="129"/>
                  </a:cubicBezTo>
                  <a:cubicBezTo>
                    <a:pt x="243" y="315"/>
                    <a:pt x="0" y="730"/>
                    <a:pt x="29" y="1173"/>
                  </a:cubicBezTo>
                  <a:cubicBezTo>
                    <a:pt x="86" y="1502"/>
                    <a:pt x="286" y="1788"/>
                    <a:pt x="601" y="1945"/>
                  </a:cubicBezTo>
                  <a:cubicBezTo>
                    <a:pt x="787" y="2017"/>
                    <a:pt x="987" y="2117"/>
                    <a:pt x="1159" y="2246"/>
                  </a:cubicBezTo>
                  <a:cubicBezTo>
                    <a:pt x="1373" y="2460"/>
                    <a:pt x="1402" y="2789"/>
                    <a:pt x="1430" y="3089"/>
                  </a:cubicBezTo>
                  <a:cubicBezTo>
                    <a:pt x="1473" y="3390"/>
                    <a:pt x="1545" y="3733"/>
                    <a:pt x="1816" y="3876"/>
                  </a:cubicBezTo>
                  <a:lnTo>
                    <a:pt x="4962" y="4762"/>
                  </a:lnTo>
                  <a:cubicBezTo>
                    <a:pt x="5949" y="4305"/>
                    <a:pt x="6564" y="3318"/>
                    <a:pt x="6535" y="2231"/>
                  </a:cubicBezTo>
                  <a:cubicBezTo>
                    <a:pt x="6521" y="1845"/>
                    <a:pt x="6378" y="1416"/>
                    <a:pt x="6020" y="1273"/>
                  </a:cubicBezTo>
                  <a:cubicBezTo>
                    <a:pt x="5891" y="1217"/>
                    <a:pt x="5749" y="1211"/>
                    <a:pt x="5605" y="1211"/>
                  </a:cubicBezTo>
                  <a:cubicBezTo>
                    <a:pt x="5563" y="1211"/>
                    <a:pt x="5520" y="1211"/>
                    <a:pt x="5478" y="1211"/>
                  </a:cubicBezTo>
                  <a:cubicBezTo>
                    <a:pt x="5410" y="1211"/>
                    <a:pt x="5342" y="1210"/>
                    <a:pt x="5277" y="1202"/>
                  </a:cubicBezTo>
                  <a:cubicBezTo>
                    <a:pt x="5162" y="1188"/>
                    <a:pt x="5062" y="1145"/>
                    <a:pt x="4991" y="1073"/>
                  </a:cubicBezTo>
                  <a:cubicBezTo>
                    <a:pt x="4933" y="987"/>
                    <a:pt x="4876" y="916"/>
                    <a:pt x="4848" y="816"/>
                  </a:cubicBezTo>
                  <a:cubicBezTo>
                    <a:pt x="4676" y="501"/>
                    <a:pt x="4376" y="287"/>
                    <a:pt x="4018" y="244"/>
                  </a:cubicBezTo>
                  <a:cubicBezTo>
                    <a:pt x="3973" y="238"/>
                    <a:pt x="3927" y="236"/>
                    <a:pt x="3882" y="236"/>
                  </a:cubicBezTo>
                  <a:cubicBezTo>
                    <a:pt x="3513" y="236"/>
                    <a:pt x="3152" y="399"/>
                    <a:pt x="2783" y="399"/>
                  </a:cubicBezTo>
                  <a:cubicBezTo>
                    <a:pt x="2728" y="399"/>
                    <a:pt x="2673" y="395"/>
                    <a:pt x="2617" y="387"/>
                  </a:cubicBezTo>
                  <a:cubicBezTo>
                    <a:pt x="2374" y="330"/>
                    <a:pt x="2131" y="230"/>
                    <a:pt x="1902" y="129"/>
                  </a:cubicBezTo>
                  <a:cubicBezTo>
                    <a:pt x="1702" y="44"/>
                    <a:pt x="1487" y="1"/>
                    <a:pt x="1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0"/>
            <p:cNvSpPr/>
            <p:nvPr/>
          </p:nvSpPr>
          <p:spPr>
            <a:xfrm>
              <a:off x="6993021" y="3543653"/>
              <a:ext cx="228549" cy="188952"/>
            </a:xfrm>
            <a:custGeom>
              <a:avLst/>
              <a:gdLst/>
              <a:ahLst/>
              <a:cxnLst/>
              <a:rect l="l" t="t" r="r" b="b"/>
              <a:pathLst>
                <a:path w="13385" h="11066" extrusionOk="0">
                  <a:moveTo>
                    <a:pt x="2031" y="0"/>
                  </a:moveTo>
                  <a:lnTo>
                    <a:pt x="1" y="3275"/>
                  </a:lnTo>
                  <a:cubicBezTo>
                    <a:pt x="1" y="3275"/>
                    <a:pt x="2403" y="6449"/>
                    <a:pt x="3747" y="9009"/>
                  </a:cubicBezTo>
                  <a:cubicBezTo>
                    <a:pt x="4504" y="10434"/>
                    <a:pt x="5679" y="11065"/>
                    <a:pt x="6862" y="11065"/>
                  </a:cubicBezTo>
                  <a:cubicBezTo>
                    <a:pt x="8182" y="11065"/>
                    <a:pt x="9513" y="10280"/>
                    <a:pt x="10282" y="8937"/>
                  </a:cubicBezTo>
                  <a:cubicBezTo>
                    <a:pt x="11726" y="6406"/>
                    <a:pt x="13385" y="3117"/>
                    <a:pt x="13385" y="3117"/>
                  </a:cubicBezTo>
                  <a:lnTo>
                    <a:pt x="11354" y="2202"/>
                  </a:lnTo>
                  <a:lnTo>
                    <a:pt x="8309" y="6478"/>
                  </a:lnTo>
                  <a:cubicBezTo>
                    <a:pt x="8166" y="6685"/>
                    <a:pt x="7937" y="6789"/>
                    <a:pt x="7708" y="6789"/>
                  </a:cubicBezTo>
                  <a:cubicBezTo>
                    <a:pt x="7479" y="6789"/>
                    <a:pt x="7250" y="6685"/>
                    <a:pt x="7107" y="6478"/>
                  </a:cubicBezTo>
                  <a:cubicBezTo>
                    <a:pt x="5878" y="4719"/>
                    <a:pt x="3089" y="815"/>
                    <a:pt x="2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0"/>
            <p:cNvSpPr/>
            <p:nvPr/>
          </p:nvSpPr>
          <p:spPr>
            <a:xfrm>
              <a:off x="6938974" y="3459521"/>
              <a:ext cx="65559" cy="101098"/>
            </a:xfrm>
            <a:custGeom>
              <a:avLst/>
              <a:gdLst/>
              <a:ahLst/>
              <a:cxnLst/>
              <a:rect l="l" t="t" r="r" b="b"/>
              <a:pathLst>
                <a:path w="4725" h="7285" extrusionOk="0">
                  <a:moveTo>
                    <a:pt x="3375" y="1"/>
                  </a:moveTo>
                  <a:cubicBezTo>
                    <a:pt x="2334" y="536"/>
                    <a:pt x="1179" y="615"/>
                    <a:pt x="591" y="615"/>
                  </a:cubicBezTo>
                  <a:cubicBezTo>
                    <a:pt x="347" y="615"/>
                    <a:pt x="200" y="601"/>
                    <a:pt x="200" y="601"/>
                  </a:cubicBezTo>
                  <a:lnTo>
                    <a:pt x="100" y="2832"/>
                  </a:lnTo>
                  <a:cubicBezTo>
                    <a:pt x="0" y="3633"/>
                    <a:pt x="472" y="4391"/>
                    <a:pt x="1216" y="4648"/>
                  </a:cubicBezTo>
                  <a:cubicBezTo>
                    <a:pt x="1244" y="4662"/>
                    <a:pt x="1258" y="4662"/>
                    <a:pt x="1287" y="4677"/>
                  </a:cubicBezTo>
                  <a:lnTo>
                    <a:pt x="1473" y="6106"/>
                  </a:lnTo>
                  <a:cubicBezTo>
                    <a:pt x="1487" y="6307"/>
                    <a:pt x="1573" y="6507"/>
                    <a:pt x="1687" y="6678"/>
                  </a:cubicBezTo>
                  <a:cubicBezTo>
                    <a:pt x="1946" y="7075"/>
                    <a:pt x="2377" y="7285"/>
                    <a:pt x="2816" y="7285"/>
                  </a:cubicBezTo>
                  <a:cubicBezTo>
                    <a:pt x="3105" y="7285"/>
                    <a:pt x="3397" y="7194"/>
                    <a:pt x="3646" y="7007"/>
                  </a:cubicBezTo>
                  <a:lnTo>
                    <a:pt x="3875" y="6821"/>
                  </a:lnTo>
                  <a:cubicBezTo>
                    <a:pt x="4361" y="6478"/>
                    <a:pt x="4576" y="5863"/>
                    <a:pt x="4433" y="5277"/>
                  </a:cubicBezTo>
                  <a:lnTo>
                    <a:pt x="3904" y="3261"/>
                  </a:lnTo>
                  <a:cubicBezTo>
                    <a:pt x="3904" y="3261"/>
                    <a:pt x="4519" y="3132"/>
                    <a:pt x="4647" y="2589"/>
                  </a:cubicBezTo>
                  <a:cubicBezTo>
                    <a:pt x="4725" y="2211"/>
                    <a:pt x="4533" y="1821"/>
                    <a:pt x="4211" y="1821"/>
                  </a:cubicBezTo>
                  <a:cubicBezTo>
                    <a:pt x="4057" y="1821"/>
                    <a:pt x="3874" y="1910"/>
                    <a:pt x="3675" y="2131"/>
                  </a:cubicBezTo>
                  <a:cubicBezTo>
                    <a:pt x="3503" y="1631"/>
                    <a:pt x="3518" y="1088"/>
                    <a:pt x="3704" y="587"/>
                  </a:cubicBezTo>
                  <a:lnTo>
                    <a:pt x="3704" y="587"/>
                  </a:lnTo>
                  <a:cubicBezTo>
                    <a:pt x="3613" y="652"/>
                    <a:pt x="3507" y="683"/>
                    <a:pt x="3410" y="683"/>
                  </a:cubicBezTo>
                  <a:cubicBezTo>
                    <a:pt x="3121" y="683"/>
                    <a:pt x="2905" y="418"/>
                    <a:pt x="3375"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0"/>
            <p:cNvSpPr/>
            <p:nvPr/>
          </p:nvSpPr>
          <p:spPr>
            <a:xfrm>
              <a:off x="6956830" y="3514886"/>
              <a:ext cx="24212" cy="14655"/>
            </a:xfrm>
            <a:custGeom>
              <a:avLst/>
              <a:gdLst/>
              <a:ahLst/>
              <a:cxnLst/>
              <a:rect l="l" t="t" r="r" b="b"/>
              <a:pathLst>
                <a:path w="1745" h="1056" extrusionOk="0">
                  <a:moveTo>
                    <a:pt x="1745" y="0"/>
                  </a:moveTo>
                  <a:lnTo>
                    <a:pt x="1745" y="0"/>
                  </a:lnTo>
                  <a:cubicBezTo>
                    <a:pt x="1267" y="600"/>
                    <a:pt x="587" y="687"/>
                    <a:pt x="233" y="687"/>
                  </a:cubicBezTo>
                  <a:cubicBezTo>
                    <a:pt x="90" y="687"/>
                    <a:pt x="0" y="672"/>
                    <a:pt x="0" y="672"/>
                  </a:cubicBezTo>
                  <a:lnTo>
                    <a:pt x="0" y="672"/>
                  </a:lnTo>
                  <a:lnTo>
                    <a:pt x="43" y="1044"/>
                  </a:lnTo>
                  <a:cubicBezTo>
                    <a:pt x="116" y="1052"/>
                    <a:pt x="186" y="1056"/>
                    <a:pt x="254" y="1056"/>
                  </a:cubicBezTo>
                  <a:cubicBezTo>
                    <a:pt x="1376" y="1056"/>
                    <a:pt x="1744" y="0"/>
                    <a:pt x="1745"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0"/>
            <p:cNvSpPr/>
            <p:nvPr/>
          </p:nvSpPr>
          <p:spPr>
            <a:xfrm>
              <a:off x="6691508" y="3535833"/>
              <a:ext cx="250524" cy="255647"/>
            </a:xfrm>
            <a:custGeom>
              <a:avLst/>
              <a:gdLst/>
              <a:ahLst/>
              <a:cxnLst/>
              <a:rect l="l" t="t" r="r" b="b"/>
              <a:pathLst>
                <a:path w="14672" h="14972" extrusionOk="0">
                  <a:moveTo>
                    <a:pt x="14671" y="1"/>
                  </a:moveTo>
                  <a:lnTo>
                    <a:pt x="14671" y="1"/>
                  </a:lnTo>
                  <a:cubicBezTo>
                    <a:pt x="13728" y="272"/>
                    <a:pt x="12913" y="902"/>
                    <a:pt x="12255" y="1645"/>
                  </a:cubicBezTo>
                  <a:cubicBezTo>
                    <a:pt x="11597" y="2389"/>
                    <a:pt x="11039" y="3218"/>
                    <a:pt x="10596" y="4105"/>
                  </a:cubicBezTo>
                  <a:cubicBezTo>
                    <a:pt x="9753" y="5820"/>
                    <a:pt x="8895" y="7665"/>
                    <a:pt x="8623" y="8280"/>
                  </a:cubicBezTo>
                  <a:cubicBezTo>
                    <a:pt x="8551" y="8437"/>
                    <a:pt x="8480" y="8580"/>
                    <a:pt x="8408" y="8709"/>
                  </a:cubicBezTo>
                  <a:cubicBezTo>
                    <a:pt x="7636" y="10067"/>
                    <a:pt x="6321" y="11040"/>
                    <a:pt x="4891" y="11654"/>
                  </a:cubicBezTo>
                  <a:cubicBezTo>
                    <a:pt x="3375" y="12298"/>
                    <a:pt x="1745" y="12584"/>
                    <a:pt x="129" y="12870"/>
                  </a:cubicBezTo>
                  <a:cubicBezTo>
                    <a:pt x="29" y="13556"/>
                    <a:pt x="1" y="14271"/>
                    <a:pt x="86" y="14972"/>
                  </a:cubicBezTo>
                  <a:cubicBezTo>
                    <a:pt x="86" y="14972"/>
                    <a:pt x="3390" y="14915"/>
                    <a:pt x="5163" y="14514"/>
                  </a:cubicBezTo>
                  <a:cubicBezTo>
                    <a:pt x="6035" y="14328"/>
                    <a:pt x="6893" y="14085"/>
                    <a:pt x="7736" y="13785"/>
                  </a:cubicBezTo>
                  <a:cubicBezTo>
                    <a:pt x="9938" y="12970"/>
                    <a:pt x="11926" y="11640"/>
                    <a:pt x="13527" y="9910"/>
                  </a:cubicBezTo>
                  <a:lnTo>
                    <a:pt x="146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0"/>
            <p:cNvSpPr/>
            <p:nvPr/>
          </p:nvSpPr>
          <p:spPr>
            <a:xfrm>
              <a:off x="7191269" y="3498492"/>
              <a:ext cx="69359" cy="94749"/>
            </a:xfrm>
            <a:custGeom>
              <a:avLst/>
              <a:gdLst/>
              <a:ahLst/>
              <a:cxnLst/>
              <a:rect l="l" t="t" r="r" b="b"/>
              <a:pathLst>
                <a:path w="4062" h="5549" extrusionOk="0">
                  <a:moveTo>
                    <a:pt x="3504" y="0"/>
                  </a:moveTo>
                  <a:cubicBezTo>
                    <a:pt x="3432" y="0"/>
                    <a:pt x="3361" y="29"/>
                    <a:pt x="3318" y="86"/>
                  </a:cubicBezTo>
                  <a:lnTo>
                    <a:pt x="1659" y="2173"/>
                  </a:lnTo>
                  <a:lnTo>
                    <a:pt x="1373" y="1330"/>
                  </a:lnTo>
                  <a:cubicBezTo>
                    <a:pt x="1373" y="1330"/>
                    <a:pt x="1287" y="1030"/>
                    <a:pt x="1044" y="1030"/>
                  </a:cubicBezTo>
                  <a:cubicBezTo>
                    <a:pt x="801" y="1030"/>
                    <a:pt x="844" y="1215"/>
                    <a:pt x="844" y="1215"/>
                  </a:cubicBezTo>
                  <a:cubicBezTo>
                    <a:pt x="973" y="1859"/>
                    <a:pt x="1002" y="2502"/>
                    <a:pt x="944" y="3160"/>
                  </a:cubicBezTo>
                  <a:cubicBezTo>
                    <a:pt x="930" y="3274"/>
                    <a:pt x="887" y="3403"/>
                    <a:pt x="816" y="3503"/>
                  </a:cubicBezTo>
                  <a:lnTo>
                    <a:pt x="1" y="4604"/>
                  </a:lnTo>
                  <a:lnTo>
                    <a:pt x="1759" y="5548"/>
                  </a:lnTo>
                  <a:lnTo>
                    <a:pt x="2145" y="4647"/>
                  </a:lnTo>
                  <a:cubicBezTo>
                    <a:pt x="2260" y="4404"/>
                    <a:pt x="2460" y="4233"/>
                    <a:pt x="2717" y="4161"/>
                  </a:cubicBezTo>
                  <a:cubicBezTo>
                    <a:pt x="3447" y="3947"/>
                    <a:pt x="3804" y="3332"/>
                    <a:pt x="3976" y="2946"/>
                  </a:cubicBezTo>
                  <a:cubicBezTo>
                    <a:pt x="4061" y="2745"/>
                    <a:pt x="4004" y="2531"/>
                    <a:pt x="3833" y="2402"/>
                  </a:cubicBezTo>
                  <a:lnTo>
                    <a:pt x="2946" y="1745"/>
                  </a:lnTo>
                  <a:lnTo>
                    <a:pt x="3718" y="386"/>
                  </a:lnTo>
                  <a:cubicBezTo>
                    <a:pt x="3733" y="358"/>
                    <a:pt x="3747" y="315"/>
                    <a:pt x="3747" y="272"/>
                  </a:cubicBezTo>
                  <a:lnTo>
                    <a:pt x="3747" y="257"/>
                  </a:lnTo>
                  <a:cubicBezTo>
                    <a:pt x="3761" y="114"/>
                    <a:pt x="3647" y="0"/>
                    <a:pt x="3504"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0"/>
            <p:cNvSpPr/>
            <p:nvPr/>
          </p:nvSpPr>
          <p:spPr>
            <a:xfrm>
              <a:off x="7182971" y="3566601"/>
              <a:ext cx="46649" cy="37616"/>
            </a:xfrm>
            <a:custGeom>
              <a:avLst/>
              <a:gdLst/>
              <a:ahLst/>
              <a:cxnLst/>
              <a:rect l="l" t="t" r="r" b="b"/>
              <a:pathLst>
                <a:path w="2732" h="2203" extrusionOk="0">
                  <a:moveTo>
                    <a:pt x="587" y="0"/>
                  </a:moveTo>
                  <a:lnTo>
                    <a:pt x="0" y="873"/>
                  </a:lnTo>
                  <a:lnTo>
                    <a:pt x="2303" y="2202"/>
                  </a:lnTo>
                  <a:lnTo>
                    <a:pt x="2732" y="1187"/>
                  </a:lnTo>
                  <a:lnTo>
                    <a:pt x="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0"/>
            <p:cNvSpPr/>
            <p:nvPr/>
          </p:nvSpPr>
          <p:spPr>
            <a:xfrm>
              <a:off x="6616552" y="3751515"/>
              <a:ext cx="76684" cy="51771"/>
            </a:xfrm>
            <a:custGeom>
              <a:avLst/>
              <a:gdLst/>
              <a:ahLst/>
              <a:cxnLst/>
              <a:rect l="l" t="t" r="r" b="b"/>
              <a:pathLst>
                <a:path w="4491" h="3032" extrusionOk="0">
                  <a:moveTo>
                    <a:pt x="1927" y="0"/>
                  </a:moveTo>
                  <a:cubicBezTo>
                    <a:pt x="1761" y="0"/>
                    <a:pt x="1582" y="60"/>
                    <a:pt x="1402" y="223"/>
                  </a:cubicBezTo>
                  <a:cubicBezTo>
                    <a:pt x="1402" y="223"/>
                    <a:pt x="1" y="281"/>
                    <a:pt x="559" y="1582"/>
                  </a:cubicBezTo>
                  <a:lnTo>
                    <a:pt x="759" y="2669"/>
                  </a:lnTo>
                  <a:cubicBezTo>
                    <a:pt x="787" y="2883"/>
                    <a:pt x="959" y="3026"/>
                    <a:pt x="1173" y="3026"/>
                  </a:cubicBezTo>
                  <a:cubicBezTo>
                    <a:pt x="1222" y="3029"/>
                    <a:pt x="1275" y="3031"/>
                    <a:pt x="1331" y="3031"/>
                  </a:cubicBezTo>
                  <a:cubicBezTo>
                    <a:pt x="1753" y="3031"/>
                    <a:pt x="2363" y="2919"/>
                    <a:pt x="2818" y="2440"/>
                  </a:cubicBezTo>
                  <a:cubicBezTo>
                    <a:pt x="2993" y="2264"/>
                    <a:pt x="3220" y="2153"/>
                    <a:pt x="3461" y="2153"/>
                  </a:cubicBezTo>
                  <a:cubicBezTo>
                    <a:pt x="3475" y="2153"/>
                    <a:pt x="3490" y="2153"/>
                    <a:pt x="3504" y="2154"/>
                  </a:cubicBezTo>
                  <a:lnTo>
                    <a:pt x="4491" y="2197"/>
                  </a:lnTo>
                  <a:lnTo>
                    <a:pt x="4448" y="223"/>
                  </a:lnTo>
                  <a:lnTo>
                    <a:pt x="3089" y="452"/>
                  </a:lnTo>
                  <a:cubicBezTo>
                    <a:pt x="3044" y="462"/>
                    <a:pt x="3000" y="467"/>
                    <a:pt x="2957" y="467"/>
                  </a:cubicBezTo>
                  <a:cubicBezTo>
                    <a:pt x="2880" y="467"/>
                    <a:pt x="2806" y="451"/>
                    <a:pt x="2732" y="424"/>
                  </a:cubicBezTo>
                  <a:lnTo>
                    <a:pt x="2718" y="424"/>
                  </a:lnTo>
                  <a:cubicBezTo>
                    <a:pt x="2718" y="424"/>
                    <a:pt x="2370" y="0"/>
                    <a:pt x="1927"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0"/>
            <p:cNvSpPr/>
            <p:nvPr/>
          </p:nvSpPr>
          <p:spPr>
            <a:xfrm>
              <a:off x="6681980" y="3749705"/>
              <a:ext cx="20780" cy="45180"/>
            </a:xfrm>
            <a:custGeom>
              <a:avLst/>
              <a:gdLst/>
              <a:ahLst/>
              <a:cxnLst/>
              <a:rect l="l" t="t" r="r" b="b"/>
              <a:pathLst>
                <a:path w="1217" h="2646" extrusionOk="0">
                  <a:moveTo>
                    <a:pt x="1045" y="1"/>
                  </a:moveTo>
                  <a:lnTo>
                    <a:pt x="1" y="129"/>
                  </a:lnTo>
                  <a:lnTo>
                    <a:pt x="115" y="2589"/>
                  </a:lnTo>
                  <a:lnTo>
                    <a:pt x="1216" y="2646"/>
                  </a:lnTo>
                  <a:lnTo>
                    <a:pt x="1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0"/>
            <p:cNvSpPr/>
            <p:nvPr/>
          </p:nvSpPr>
          <p:spPr>
            <a:xfrm>
              <a:off x="6976190" y="3523384"/>
              <a:ext cx="27350" cy="59299"/>
            </a:xfrm>
            <a:custGeom>
              <a:avLst/>
              <a:gdLst/>
              <a:ahLst/>
              <a:cxnLst/>
              <a:rect l="l" t="t" r="r" b="b"/>
              <a:pathLst>
                <a:path w="1602" h="3004" extrusionOk="0">
                  <a:moveTo>
                    <a:pt x="0" y="2331"/>
                  </a:moveTo>
                  <a:lnTo>
                    <a:pt x="0" y="2331"/>
                  </a:lnTo>
                  <a:lnTo>
                    <a:pt x="0" y="2346"/>
                  </a:lnTo>
                  <a:cubicBezTo>
                    <a:pt x="0" y="2341"/>
                    <a:pt x="0" y="2336"/>
                    <a:pt x="0" y="2331"/>
                  </a:cubicBezTo>
                  <a:close/>
                  <a:moveTo>
                    <a:pt x="1344" y="1"/>
                  </a:moveTo>
                  <a:lnTo>
                    <a:pt x="215" y="1631"/>
                  </a:lnTo>
                  <a:cubicBezTo>
                    <a:pt x="74" y="1827"/>
                    <a:pt x="3" y="2079"/>
                    <a:pt x="0" y="2331"/>
                  </a:cubicBezTo>
                  <a:lnTo>
                    <a:pt x="0" y="2331"/>
                  </a:lnTo>
                  <a:lnTo>
                    <a:pt x="343" y="2017"/>
                  </a:lnTo>
                  <a:lnTo>
                    <a:pt x="801" y="3003"/>
                  </a:lnTo>
                  <a:cubicBezTo>
                    <a:pt x="801" y="3003"/>
                    <a:pt x="1516" y="1774"/>
                    <a:pt x="1587" y="816"/>
                  </a:cubicBezTo>
                  <a:cubicBezTo>
                    <a:pt x="1602" y="515"/>
                    <a:pt x="1516" y="229"/>
                    <a:pt x="1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0"/>
            <p:cNvSpPr/>
            <p:nvPr/>
          </p:nvSpPr>
          <p:spPr>
            <a:xfrm>
              <a:off x="6953841" y="3523397"/>
              <a:ext cx="27367" cy="59299"/>
            </a:xfrm>
            <a:custGeom>
              <a:avLst/>
              <a:gdLst/>
              <a:ahLst/>
              <a:cxnLst/>
              <a:rect l="l" t="t" r="r" b="b"/>
              <a:pathLst>
                <a:path w="1603" h="3004" extrusionOk="0">
                  <a:moveTo>
                    <a:pt x="258" y="1"/>
                  </a:moveTo>
                  <a:cubicBezTo>
                    <a:pt x="87" y="244"/>
                    <a:pt x="1" y="530"/>
                    <a:pt x="15" y="816"/>
                  </a:cubicBezTo>
                  <a:cubicBezTo>
                    <a:pt x="87" y="1774"/>
                    <a:pt x="802" y="3003"/>
                    <a:pt x="802" y="3003"/>
                  </a:cubicBezTo>
                  <a:lnTo>
                    <a:pt x="1259" y="2017"/>
                  </a:lnTo>
                  <a:lnTo>
                    <a:pt x="1602" y="2346"/>
                  </a:lnTo>
                  <a:cubicBezTo>
                    <a:pt x="1602" y="2088"/>
                    <a:pt x="1531" y="1845"/>
                    <a:pt x="1388" y="1631"/>
                  </a:cubicBezTo>
                  <a:lnTo>
                    <a:pt x="2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0"/>
            <p:cNvSpPr/>
            <p:nvPr/>
          </p:nvSpPr>
          <p:spPr>
            <a:xfrm>
              <a:off x="6989606" y="3635205"/>
              <a:ext cx="33962" cy="38350"/>
            </a:xfrm>
            <a:custGeom>
              <a:avLst/>
              <a:gdLst/>
              <a:ahLst/>
              <a:cxnLst/>
              <a:rect l="l" t="t" r="r" b="b"/>
              <a:pathLst>
                <a:path w="1989" h="2246" extrusionOk="0">
                  <a:moveTo>
                    <a:pt x="1" y="0"/>
                  </a:moveTo>
                  <a:lnTo>
                    <a:pt x="1" y="1359"/>
                  </a:lnTo>
                  <a:cubicBezTo>
                    <a:pt x="1" y="1845"/>
                    <a:pt x="401" y="2245"/>
                    <a:pt x="901" y="2245"/>
                  </a:cubicBezTo>
                  <a:lnTo>
                    <a:pt x="1102" y="2245"/>
                  </a:lnTo>
                  <a:cubicBezTo>
                    <a:pt x="1588" y="2245"/>
                    <a:pt x="1988" y="1845"/>
                    <a:pt x="1988" y="1359"/>
                  </a:cubicBezTo>
                  <a:lnTo>
                    <a:pt x="1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0"/>
            <p:cNvSpPr/>
            <p:nvPr/>
          </p:nvSpPr>
          <p:spPr>
            <a:xfrm>
              <a:off x="7036731" y="3652057"/>
              <a:ext cx="29557" cy="169213"/>
            </a:xfrm>
            <a:custGeom>
              <a:avLst/>
              <a:gdLst/>
              <a:ahLst/>
              <a:cxnLst/>
              <a:rect l="l" t="t" r="r" b="b"/>
              <a:pathLst>
                <a:path w="1731" h="9910" extrusionOk="0">
                  <a:moveTo>
                    <a:pt x="0" y="0"/>
                  </a:moveTo>
                  <a:lnTo>
                    <a:pt x="815" y="3889"/>
                  </a:lnTo>
                  <a:lnTo>
                    <a:pt x="1016" y="9909"/>
                  </a:lnTo>
                  <a:cubicBezTo>
                    <a:pt x="1016" y="9909"/>
                    <a:pt x="1659" y="5877"/>
                    <a:pt x="1731" y="3460"/>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0"/>
            <p:cNvSpPr/>
            <p:nvPr/>
          </p:nvSpPr>
          <p:spPr>
            <a:xfrm>
              <a:off x="6574327" y="3459682"/>
              <a:ext cx="60309" cy="72022"/>
            </a:xfrm>
            <a:custGeom>
              <a:avLst/>
              <a:gdLst/>
              <a:ahLst/>
              <a:cxnLst/>
              <a:rect l="l" t="t" r="r" b="b"/>
              <a:pathLst>
                <a:path w="3532" h="4218" extrusionOk="0">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0"/>
            <p:cNvSpPr/>
            <p:nvPr/>
          </p:nvSpPr>
          <p:spPr>
            <a:xfrm>
              <a:off x="6339709" y="3438858"/>
              <a:ext cx="95244" cy="80290"/>
            </a:xfrm>
            <a:custGeom>
              <a:avLst/>
              <a:gdLst/>
              <a:ahLst/>
              <a:cxnLst/>
              <a:rect l="l" t="t" r="r" b="b"/>
              <a:pathLst>
                <a:path w="7734" h="6521" extrusionOk="0">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0"/>
            <p:cNvSpPr/>
            <p:nvPr/>
          </p:nvSpPr>
          <p:spPr>
            <a:xfrm>
              <a:off x="6215428" y="3786090"/>
              <a:ext cx="321573" cy="587380"/>
            </a:xfrm>
            <a:custGeom>
              <a:avLst/>
              <a:gdLst/>
              <a:ahLst/>
              <a:cxnLst/>
              <a:rect l="l" t="t" r="r" b="b"/>
              <a:pathLst>
                <a:path w="18833" h="34400" extrusionOk="0">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0"/>
            <p:cNvSpPr/>
            <p:nvPr/>
          </p:nvSpPr>
          <p:spPr>
            <a:xfrm>
              <a:off x="6371435" y="3714054"/>
              <a:ext cx="113071" cy="229778"/>
            </a:xfrm>
            <a:custGeom>
              <a:avLst/>
              <a:gdLst/>
              <a:ahLst/>
              <a:cxnLst/>
              <a:rect l="l" t="t" r="r" b="b"/>
              <a:pathLst>
                <a:path w="6622" h="13457" extrusionOk="0">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0"/>
            <p:cNvSpPr/>
            <p:nvPr/>
          </p:nvSpPr>
          <p:spPr>
            <a:xfrm>
              <a:off x="6242286" y="3523386"/>
              <a:ext cx="246614" cy="318824"/>
            </a:xfrm>
            <a:custGeom>
              <a:avLst/>
              <a:gdLst/>
              <a:ahLst/>
              <a:cxnLst/>
              <a:rect l="l" t="t" r="r" b="b"/>
              <a:pathLst>
                <a:path w="14443" h="18672" extrusionOk="0">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0"/>
            <p:cNvSpPr/>
            <p:nvPr/>
          </p:nvSpPr>
          <p:spPr>
            <a:xfrm>
              <a:off x="6392197" y="3526562"/>
              <a:ext cx="220489" cy="174933"/>
            </a:xfrm>
            <a:custGeom>
              <a:avLst/>
              <a:gdLst/>
              <a:ahLst/>
              <a:cxnLst/>
              <a:rect l="l" t="t" r="r" b="b"/>
              <a:pathLst>
                <a:path w="12913" h="10245" extrusionOk="0">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0"/>
            <p:cNvSpPr/>
            <p:nvPr/>
          </p:nvSpPr>
          <p:spPr>
            <a:xfrm>
              <a:off x="6352158" y="3550244"/>
              <a:ext cx="112558" cy="292546"/>
            </a:xfrm>
            <a:custGeom>
              <a:avLst/>
              <a:gdLst/>
              <a:ahLst/>
              <a:cxnLst/>
              <a:rect l="l" t="t" r="r" b="b"/>
              <a:pathLst>
                <a:path w="6592" h="17133" extrusionOk="0">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0"/>
            <p:cNvSpPr/>
            <p:nvPr/>
          </p:nvSpPr>
          <p:spPr>
            <a:xfrm>
              <a:off x="6355348" y="3472768"/>
              <a:ext cx="58324" cy="89524"/>
            </a:xfrm>
            <a:custGeom>
              <a:avLst/>
              <a:gdLst/>
              <a:ahLst/>
              <a:cxnLst/>
              <a:rect l="l" t="t" r="r" b="b"/>
              <a:pathLst>
                <a:path w="4736" h="7271" extrusionOk="0">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0"/>
            <p:cNvSpPr/>
            <p:nvPr/>
          </p:nvSpPr>
          <p:spPr>
            <a:xfrm>
              <a:off x="6376330" y="3521712"/>
              <a:ext cx="21490" cy="13002"/>
            </a:xfrm>
            <a:custGeom>
              <a:avLst/>
              <a:gdLst/>
              <a:ahLst/>
              <a:cxnLst/>
              <a:rect l="l" t="t" r="r" b="b"/>
              <a:pathLst>
                <a:path w="1745" h="1056" extrusionOk="0">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0"/>
            <p:cNvSpPr/>
            <p:nvPr/>
          </p:nvSpPr>
          <p:spPr>
            <a:xfrm>
              <a:off x="6571630" y="3510683"/>
              <a:ext cx="46410" cy="29079"/>
            </a:xfrm>
            <a:custGeom>
              <a:avLst/>
              <a:gdLst/>
              <a:ahLst/>
              <a:cxnLst/>
              <a:rect l="l" t="t" r="r" b="b"/>
              <a:pathLst>
                <a:path w="2718" h="1703" extrusionOk="0">
                  <a:moveTo>
                    <a:pt x="330" y="1"/>
                  </a:moveTo>
                  <a:lnTo>
                    <a:pt x="1" y="988"/>
                  </a:lnTo>
                  <a:lnTo>
                    <a:pt x="2546" y="1703"/>
                  </a:lnTo>
                  <a:lnTo>
                    <a:pt x="2718" y="602"/>
                  </a:lnTo>
                  <a:lnTo>
                    <a:pt x="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0"/>
            <p:cNvSpPr/>
            <p:nvPr/>
          </p:nvSpPr>
          <p:spPr>
            <a:xfrm>
              <a:off x="6337013" y="3539743"/>
              <a:ext cx="250268" cy="255647"/>
            </a:xfrm>
            <a:custGeom>
              <a:avLst/>
              <a:gdLst/>
              <a:ahLst/>
              <a:cxnLst/>
              <a:rect l="l" t="t" r="r" b="b"/>
              <a:pathLst>
                <a:path w="14657" h="14972" extrusionOk="0">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0"/>
            <p:cNvSpPr/>
            <p:nvPr/>
          </p:nvSpPr>
          <p:spPr>
            <a:xfrm>
              <a:off x="6585801" y="3755408"/>
              <a:ext cx="91078" cy="52181"/>
            </a:xfrm>
            <a:custGeom>
              <a:avLst/>
              <a:gdLst/>
              <a:ahLst/>
              <a:cxnLst/>
              <a:rect l="l" t="t" r="r" b="b"/>
              <a:pathLst>
                <a:path w="5334" h="3056" extrusionOk="0">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0"/>
            <p:cNvSpPr/>
            <p:nvPr/>
          </p:nvSpPr>
          <p:spPr>
            <a:xfrm>
              <a:off x="6576035" y="3753615"/>
              <a:ext cx="20763" cy="45180"/>
            </a:xfrm>
            <a:custGeom>
              <a:avLst/>
              <a:gdLst/>
              <a:ahLst/>
              <a:cxnLst/>
              <a:rect l="l" t="t" r="r" b="b"/>
              <a:pathLst>
                <a:path w="1216" h="2646" extrusionOk="0">
                  <a:moveTo>
                    <a:pt x="186" y="0"/>
                  </a:moveTo>
                  <a:lnTo>
                    <a:pt x="0" y="2646"/>
                  </a:lnTo>
                  <a:lnTo>
                    <a:pt x="1101" y="2588"/>
                  </a:lnTo>
                  <a:lnTo>
                    <a:pt x="1216" y="129"/>
                  </a:lnTo>
                  <a:lnTo>
                    <a:pt x="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0"/>
            <p:cNvSpPr/>
            <p:nvPr/>
          </p:nvSpPr>
          <p:spPr>
            <a:xfrm>
              <a:off x="6332130" y="3684516"/>
              <a:ext cx="31025" cy="136754"/>
            </a:xfrm>
            <a:custGeom>
              <a:avLst/>
              <a:gdLst/>
              <a:ahLst/>
              <a:cxnLst/>
              <a:rect l="l" t="t" r="r" b="b"/>
              <a:pathLst>
                <a:path w="1817" h="8009" extrusionOk="0">
                  <a:moveTo>
                    <a:pt x="1" y="1"/>
                  </a:moveTo>
                  <a:lnTo>
                    <a:pt x="1288" y="8008"/>
                  </a:lnTo>
                  <a:lnTo>
                    <a:pt x="1817" y="18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0"/>
            <p:cNvSpPr/>
            <p:nvPr/>
          </p:nvSpPr>
          <p:spPr>
            <a:xfrm>
              <a:off x="6453476" y="3563920"/>
              <a:ext cx="49569" cy="134790"/>
            </a:xfrm>
            <a:custGeom>
              <a:avLst/>
              <a:gdLst/>
              <a:ahLst/>
              <a:cxnLst/>
              <a:rect l="l" t="t" r="r" b="b"/>
              <a:pathLst>
                <a:path w="2903" h="7894" extrusionOk="0">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0"/>
            <p:cNvSpPr/>
            <p:nvPr/>
          </p:nvSpPr>
          <p:spPr>
            <a:xfrm>
              <a:off x="5768648" y="3804155"/>
              <a:ext cx="326218" cy="69103"/>
            </a:xfrm>
            <a:custGeom>
              <a:avLst/>
              <a:gdLst/>
              <a:ahLst/>
              <a:cxnLst/>
              <a:rect l="l" t="t" r="r" b="b"/>
              <a:pathLst>
                <a:path w="19105" h="4047" extrusionOk="0">
                  <a:moveTo>
                    <a:pt x="687" y="0"/>
                  </a:moveTo>
                  <a:cubicBezTo>
                    <a:pt x="315" y="0"/>
                    <a:pt x="1" y="301"/>
                    <a:pt x="1" y="687"/>
                  </a:cubicBezTo>
                  <a:lnTo>
                    <a:pt x="1" y="3360"/>
                  </a:lnTo>
                  <a:cubicBezTo>
                    <a:pt x="1" y="3747"/>
                    <a:pt x="315" y="4047"/>
                    <a:pt x="687" y="4047"/>
                  </a:cubicBezTo>
                  <a:lnTo>
                    <a:pt x="18418" y="4047"/>
                  </a:lnTo>
                  <a:cubicBezTo>
                    <a:pt x="18804" y="4047"/>
                    <a:pt x="19104" y="3747"/>
                    <a:pt x="19104" y="3360"/>
                  </a:cubicBezTo>
                  <a:lnTo>
                    <a:pt x="19104" y="687"/>
                  </a:lnTo>
                  <a:cubicBezTo>
                    <a:pt x="19104" y="301"/>
                    <a:pt x="18804" y="0"/>
                    <a:pt x="18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0"/>
            <p:cNvSpPr/>
            <p:nvPr/>
          </p:nvSpPr>
          <p:spPr>
            <a:xfrm>
              <a:off x="5749849" y="3873237"/>
              <a:ext cx="326218" cy="69359"/>
            </a:xfrm>
            <a:custGeom>
              <a:avLst/>
              <a:gdLst/>
              <a:ahLst/>
              <a:cxnLst/>
              <a:rect l="l" t="t" r="r" b="b"/>
              <a:pathLst>
                <a:path w="19105" h="4062" extrusionOk="0">
                  <a:moveTo>
                    <a:pt x="687" y="1"/>
                  </a:moveTo>
                  <a:cubicBezTo>
                    <a:pt x="315" y="1"/>
                    <a:pt x="1" y="315"/>
                    <a:pt x="1" y="687"/>
                  </a:cubicBezTo>
                  <a:lnTo>
                    <a:pt x="1" y="3375"/>
                  </a:lnTo>
                  <a:cubicBezTo>
                    <a:pt x="1" y="3747"/>
                    <a:pt x="315" y="4062"/>
                    <a:pt x="687" y="4062"/>
                  </a:cubicBezTo>
                  <a:lnTo>
                    <a:pt x="18418" y="4062"/>
                  </a:lnTo>
                  <a:cubicBezTo>
                    <a:pt x="18804" y="4062"/>
                    <a:pt x="19104" y="3747"/>
                    <a:pt x="19104" y="3375"/>
                  </a:cubicBezTo>
                  <a:lnTo>
                    <a:pt x="19104" y="687"/>
                  </a:lnTo>
                  <a:cubicBezTo>
                    <a:pt x="19104" y="315"/>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0"/>
            <p:cNvSpPr/>
            <p:nvPr/>
          </p:nvSpPr>
          <p:spPr>
            <a:xfrm>
              <a:off x="5770611" y="4010941"/>
              <a:ext cx="326201" cy="69359"/>
            </a:xfrm>
            <a:custGeom>
              <a:avLst/>
              <a:gdLst/>
              <a:ahLst/>
              <a:cxnLst/>
              <a:rect l="l" t="t" r="r" b="b"/>
              <a:pathLst>
                <a:path w="19104" h="4062" extrusionOk="0">
                  <a:moveTo>
                    <a:pt x="686" y="0"/>
                  </a:moveTo>
                  <a:cubicBezTo>
                    <a:pt x="300" y="0"/>
                    <a:pt x="0" y="315"/>
                    <a:pt x="0" y="687"/>
                  </a:cubicBezTo>
                  <a:lnTo>
                    <a:pt x="0" y="3375"/>
                  </a:lnTo>
                  <a:cubicBezTo>
                    <a:pt x="0" y="3747"/>
                    <a:pt x="300" y="4061"/>
                    <a:pt x="686" y="4061"/>
                  </a:cubicBezTo>
                  <a:lnTo>
                    <a:pt x="18417" y="4061"/>
                  </a:lnTo>
                  <a:cubicBezTo>
                    <a:pt x="18789" y="4061"/>
                    <a:pt x="19103" y="3747"/>
                    <a:pt x="19103" y="3375"/>
                  </a:cubicBezTo>
                  <a:lnTo>
                    <a:pt x="19103" y="687"/>
                  </a:lnTo>
                  <a:cubicBezTo>
                    <a:pt x="19103" y="315"/>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0"/>
            <p:cNvSpPr/>
            <p:nvPr/>
          </p:nvSpPr>
          <p:spPr>
            <a:xfrm>
              <a:off x="5782563" y="4146920"/>
              <a:ext cx="326218" cy="69120"/>
            </a:xfrm>
            <a:custGeom>
              <a:avLst/>
              <a:gdLst/>
              <a:ahLst/>
              <a:cxnLst/>
              <a:rect l="l" t="t" r="r" b="b"/>
              <a:pathLst>
                <a:path w="19105" h="4048" extrusionOk="0">
                  <a:moveTo>
                    <a:pt x="687" y="1"/>
                  </a:moveTo>
                  <a:cubicBezTo>
                    <a:pt x="301" y="1"/>
                    <a:pt x="1" y="301"/>
                    <a:pt x="1" y="687"/>
                  </a:cubicBezTo>
                  <a:lnTo>
                    <a:pt x="1" y="3361"/>
                  </a:lnTo>
                  <a:cubicBezTo>
                    <a:pt x="1" y="3747"/>
                    <a:pt x="301" y="4047"/>
                    <a:pt x="687" y="4047"/>
                  </a:cubicBezTo>
                  <a:lnTo>
                    <a:pt x="18418" y="4047"/>
                  </a:lnTo>
                  <a:cubicBezTo>
                    <a:pt x="18804" y="4047"/>
                    <a:pt x="19104" y="3747"/>
                    <a:pt x="19104" y="3361"/>
                  </a:cubicBezTo>
                  <a:lnTo>
                    <a:pt x="19104" y="687"/>
                  </a:lnTo>
                  <a:cubicBezTo>
                    <a:pt x="19104" y="301"/>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0"/>
            <p:cNvSpPr/>
            <p:nvPr/>
          </p:nvSpPr>
          <p:spPr>
            <a:xfrm>
              <a:off x="5760845" y="4215780"/>
              <a:ext cx="326201" cy="69103"/>
            </a:xfrm>
            <a:custGeom>
              <a:avLst/>
              <a:gdLst/>
              <a:ahLst/>
              <a:cxnLst/>
              <a:rect l="l" t="t" r="r" b="b"/>
              <a:pathLst>
                <a:path w="19104" h="4047" extrusionOk="0">
                  <a:moveTo>
                    <a:pt x="686" y="0"/>
                  </a:moveTo>
                  <a:cubicBezTo>
                    <a:pt x="300" y="0"/>
                    <a:pt x="0" y="300"/>
                    <a:pt x="0" y="686"/>
                  </a:cubicBezTo>
                  <a:lnTo>
                    <a:pt x="0" y="3360"/>
                  </a:lnTo>
                  <a:cubicBezTo>
                    <a:pt x="0" y="3746"/>
                    <a:pt x="300" y="4047"/>
                    <a:pt x="686" y="4047"/>
                  </a:cubicBezTo>
                  <a:lnTo>
                    <a:pt x="18417" y="4047"/>
                  </a:lnTo>
                  <a:cubicBezTo>
                    <a:pt x="18789" y="4047"/>
                    <a:pt x="19103" y="3746"/>
                    <a:pt x="19103" y="3360"/>
                  </a:cubicBezTo>
                  <a:lnTo>
                    <a:pt x="19103" y="686"/>
                  </a:lnTo>
                  <a:cubicBezTo>
                    <a:pt x="19103" y="300"/>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0"/>
            <p:cNvSpPr/>
            <p:nvPr/>
          </p:nvSpPr>
          <p:spPr>
            <a:xfrm>
              <a:off x="5731545" y="4078076"/>
              <a:ext cx="326201" cy="69120"/>
            </a:xfrm>
            <a:custGeom>
              <a:avLst/>
              <a:gdLst/>
              <a:ahLst/>
              <a:cxnLst/>
              <a:rect l="l" t="t" r="r" b="b"/>
              <a:pathLst>
                <a:path w="19104" h="4048" extrusionOk="0">
                  <a:moveTo>
                    <a:pt x="687" y="1"/>
                  </a:moveTo>
                  <a:cubicBezTo>
                    <a:pt x="300" y="1"/>
                    <a:pt x="0" y="301"/>
                    <a:pt x="0" y="687"/>
                  </a:cubicBezTo>
                  <a:lnTo>
                    <a:pt x="0" y="3361"/>
                  </a:lnTo>
                  <a:cubicBezTo>
                    <a:pt x="0" y="3747"/>
                    <a:pt x="300" y="4047"/>
                    <a:pt x="687" y="4047"/>
                  </a:cubicBezTo>
                  <a:lnTo>
                    <a:pt x="18403" y="4047"/>
                  </a:lnTo>
                  <a:cubicBezTo>
                    <a:pt x="18789" y="4047"/>
                    <a:pt x="19104" y="3747"/>
                    <a:pt x="19104" y="3361"/>
                  </a:cubicBezTo>
                  <a:lnTo>
                    <a:pt x="19104" y="687"/>
                  </a:lnTo>
                  <a:cubicBezTo>
                    <a:pt x="19104" y="301"/>
                    <a:pt x="18789" y="1"/>
                    <a:pt x="18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0"/>
            <p:cNvSpPr/>
            <p:nvPr/>
          </p:nvSpPr>
          <p:spPr>
            <a:xfrm>
              <a:off x="5810650" y="3942575"/>
              <a:ext cx="326201" cy="69120"/>
            </a:xfrm>
            <a:custGeom>
              <a:avLst/>
              <a:gdLst/>
              <a:ahLst/>
              <a:cxnLst/>
              <a:rect l="l" t="t" r="r" b="b"/>
              <a:pathLst>
                <a:path w="19104" h="4048" extrusionOk="0">
                  <a:moveTo>
                    <a:pt x="686" y="1"/>
                  </a:moveTo>
                  <a:cubicBezTo>
                    <a:pt x="300" y="1"/>
                    <a:pt x="0" y="301"/>
                    <a:pt x="0" y="687"/>
                  </a:cubicBezTo>
                  <a:lnTo>
                    <a:pt x="0" y="3361"/>
                  </a:lnTo>
                  <a:cubicBezTo>
                    <a:pt x="0" y="3747"/>
                    <a:pt x="300" y="4047"/>
                    <a:pt x="686" y="4047"/>
                  </a:cubicBezTo>
                  <a:lnTo>
                    <a:pt x="18417" y="4047"/>
                  </a:lnTo>
                  <a:cubicBezTo>
                    <a:pt x="18789" y="4047"/>
                    <a:pt x="19103" y="3747"/>
                    <a:pt x="19103" y="3361"/>
                  </a:cubicBezTo>
                  <a:lnTo>
                    <a:pt x="19103" y="687"/>
                  </a:lnTo>
                  <a:cubicBezTo>
                    <a:pt x="19103" y="301"/>
                    <a:pt x="18789" y="1"/>
                    <a:pt x="18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0"/>
            <p:cNvSpPr/>
            <p:nvPr/>
          </p:nvSpPr>
          <p:spPr>
            <a:xfrm>
              <a:off x="5768648" y="3873237"/>
              <a:ext cx="307418" cy="17365"/>
            </a:xfrm>
            <a:custGeom>
              <a:avLst/>
              <a:gdLst/>
              <a:ahLst/>
              <a:cxnLst/>
              <a:rect l="l" t="t" r="r" b="b"/>
              <a:pathLst>
                <a:path w="18004" h="1017" extrusionOk="0">
                  <a:moveTo>
                    <a:pt x="1" y="1"/>
                  </a:moveTo>
                  <a:lnTo>
                    <a:pt x="18003" y="1016"/>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0"/>
            <p:cNvSpPr/>
            <p:nvPr/>
          </p:nvSpPr>
          <p:spPr>
            <a:xfrm>
              <a:off x="5750583" y="4078076"/>
              <a:ext cx="307401" cy="26381"/>
            </a:xfrm>
            <a:custGeom>
              <a:avLst/>
              <a:gdLst/>
              <a:ahLst/>
              <a:cxnLst/>
              <a:rect l="l" t="t" r="r" b="b"/>
              <a:pathLst>
                <a:path w="18003" h="1545" extrusionOk="0">
                  <a:moveTo>
                    <a:pt x="1" y="1"/>
                  </a:moveTo>
                  <a:lnTo>
                    <a:pt x="18003" y="1545"/>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0"/>
            <p:cNvSpPr/>
            <p:nvPr/>
          </p:nvSpPr>
          <p:spPr>
            <a:xfrm>
              <a:off x="5779643" y="4215780"/>
              <a:ext cx="307401" cy="26620"/>
            </a:xfrm>
            <a:custGeom>
              <a:avLst/>
              <a:gdLst/>
              <a:ahLst/>
              <a:cxnLst/>
              <a:rect l="l" t="t" r="r" b="b"/>
              <a:pathLst>
                <a:path w="18003" h="1559" extrusionOk="0">
                  <a:moveTo>
                    <a:pt x="0" y="0"/>
                  </a:moveTo>
                  <a:lnTo>
                    <a:pt x="18002" y="1559"/>
                  </a:lnTo>
                  <a:lnTo>
                    <a:pt x="18002"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0"/>
            <p:cNvSpPr/>
            <p:nvPr/>
          </p:nvSpPr>
          <p:spPr>
            <a:xfrm>
              <a:off x="5789649" y="4010941"/>
              <a:ext cx="307401" cy="17348"/>
            </a:xfrm>
            <a:custGeom>
              <a:avLst/>
              <a:gdLst/>
              <a:ahLst/>
              <a:cxnLst/>
              <a:rect l="l" t="t" r="r" b="b"/>
              <a:pathLst>
                <a:path w="18003" h="1016" extrusionOk="0">
                  <a:moveTo>
                    <a:pt x="0" y="0"/>
                  </a:moveTo>
                  <a:lnTo>
                    <a:pt x="18003"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0"/>
            <p:cNvSpPr/>
            <p:nvPr/>
          </p:nvSpPr>
          <p:spPr>
            <a:xfrm>
              <a:off x="5810650" y="3942575"/>
              <a:ext cx="307401" cy="17348"/>
            </a:xfrm>
            <a:custGeom>
              <a:avLst/>
              <a:gdLst/>
              <a:ahLst/>
              <a:cxnLst/>
              <a:rect l="l" t="t" r="r" b="b"/>
              <a:pathLst>
                <a:path w="18003" h="1016" extrusionOk="0">
                  <a:moveTo>
                    <a:pt x="0" y="1"/>
                  </a:moveTo>
                  <a:lnTo>
                    <a:pt x="0" y="1016"/>
                  </a:lnTo>
                  <a:lnTo>
                    <a:pt x="18002"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0"/>
            <p:cNvSpPr/>
            <p:nvPr/>
          </p:nvSpPr>
          <p:spPr>
            <a:xfrm>
              <a:off x="5782563" y="4147415"/>
              <a:ext cx="307418" cy="17348"/>
            </a:xfrm>
            <a:custGeom>
              <a:avLst/>
              <a:gdLst/>
              <a:ahLst/>
              <a:cxnLst/>
              <a:rect l="l" t="t" r="r" b="b"/>
              <a:pathLst>
                <a:path w="18004" h="1016" extrusionOk="0">
                  <a:moveTo>
                    <a:pt x="1" y="0"/>
                  </a:moveTo>
                  <a:lnTo>
                    <a:pt x="1"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0"/>
            <p:cNvSpPr/>
            <p:nvPr/>
          </p:nvSpPr>
          <p:spPr>
            <a:xfrm>
              <a:off x="5782563"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0"/>
            <p:cNvSpPr/>
            <p:nvPr/>
          </p:nvSpPr>
          <p:spPr>
            <a:xfrm>
              <a:off x="5809182"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0"/>
            <p:cNvSpPr/>
            <p:nvPr/>
          </p:nvSpPr>
          <p:spPr>
            <a:xfrm>
              <a:off x="5836040"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0"/>
            <p:cNvSpPr/>
            <p:nvPr/>
          </p:nvSpPr>
          <p:spPr>
            <a:xfrm>
              <a:off x="5862641"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0"/>
            <p:cNvSpPr/>
            <p:nvPr/>
          </p:nvSpPr>
          <p:spPr>
            <a:xfrm>
              <a:off x="5889260"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0"/>
            <p:cNvSpPr/>
            <p:nvPr/>
          </p:nvSpPr>
          <p:spPr>
            <a:xfrm>
              <a:off x="5916117"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0"/>
            <p:cNvSpPr/>
            <p:nvPr/>
          </p:nvSpPr>
          <p:spPr>
            <a:xfrm>
              <a:off x="5942719" y="3804155"/>
              <a:ext cx="7103" cy="69103"/>
            </a:xfrm>
            <a:custGeom>
              <a:avLst/>
              <a:gdLst/>
              <a:ahLst/>
              <a:cxnLst/>
              <a:rect l="l" t="t" r="r" b="b"/>
              <a:pathLst>
                <a:path w="416" h="4047" extrusionOk="0">
                  <a:moveTo>
                    <a:pt x="1" y="0"/>
                  </a:moveTo>
                  <a:lnTo>
                    <a:pt x="1"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0"/>
            <p:cNvSpPr/>
            <p:nvPr/>
          </p:nvSpPr>
          <p:spPr>
            <a:xfrm>
              <a:off x="5969338"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0"/>
            <p:cNvSpPr/>
            <p:nvPr/>
          </p:nvSpPr>
          <p:spPr>
            <a:xfrm>
              <a:off x="5995939"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0"/>
            <p:cNvSpPr/>
            <p:nvPr/>
          </p:nvSpPr>
          <p:spPr>
            <a:xfrm>
              <a:off x="6022797" y="3804155"/>
              <a:ext cx="7103" cy="69103"/>
            </a:xfrm>
            <a:custGeom>
              <a:avLst/>
              <a:gdLst/>
              <a:ahLst/>
              <a:cxnLst/>
              <a:rect l="l" t="t" r="r" b="b"/>
              <a:pathLst>
                <a:path w="416" h="4047" extrusionOk="0">
                  <a:moveTo>
                    <a:pt x="1" y="0"/>
                  </a:moveTo>
                  <a:lnTo>
                    <a:pt x="1" y="4047"/>
                  </a:lnTo>
                  <a:lnTo>
                    <a:pt x="416" y="4047"/>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0"/>
            <p:cNvSpPr/>
            <p:nvPr/>
          </p:nvSpPr>
          <p:spPr>
            <a:xfrm>
              <a:off x="6049416"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0"/>
            <p:cNvSpPr/>
            <p:nvPr/>
          </p:nvSpPr>
          <p:spPr>
            <a:xfrm>
              <a:off x="6076034" y="3804155"/>
              <a:ext cx="7325" cy="69103"/>
            </a:xfrm>
            <a:custGeom>
              <a:avLst/>
              <a:gdLst/>
              <a:ahLst/>
              <a:cxnLst/>
              <a:rect l="l" t="t" r="r" b="b"/>
              <a:pathLst>
                <a:path w="429"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0"/>
            <p:cNvSpPr/>
            <p:nvPr/>
          </p:nvSpPr>
          <p:spPr>
            <a:xfrm>
              <a:off x="5819682"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0"/>
            <p:cNvSpPr/>
            <p:nvPr/>
          </p:nvSpPr>
          <p:spPr>
            <a:xfrm>
              <a:off x="5846284"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0"/>
            <p:cNvSpPr/>
            <p:nvPr/>
          </p:nvSpPr>
          <p:spPr>
            <a:xfrm>
              <a:off x="5872903"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0"/>
            <p:cNvSpPr/>
            <p:nvPr/>
          </p:nvSpPr>
          <p:spPr>
            <a:xfrm>
              <a:off x="5899760"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0"/>
            <p:cNvSpPr/>
            <p:nvPr/>
          </p:nvSpPr>
          <p:spPr>
            <a:xfrm>
              <a:off x="592636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0"/>
            <p:cNvSpPr/>
            <p:nvPr/>
          </p:nvSpPr>
          <p:spPr>
            <a:xfrm>
              <a:off x="5952981"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0"/>
            <p:cNvSpPr/>
            <p:nvPr/>
          </p:nvSpPr>
          <p:spPr>
            <a:xfrm>
              <a:off x="597958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0"/>
            <p:cNvSpPr/>
            <p:nvPr/>
          </p:nvSpPr>
          <p:spPr>
            <a:xfrm>
              <a:off x="6006440" y="3942575"/>
              <a:ext cx="7103" cy="69120"/>
            </a:xfrm>
            <a:custGeom>
              <a:avLst/>
              <a:gdLst/>
              <a:ahLst/>
              <a:cxnLst/>
              <a:rect l="l" t="t" r="r" b="b"/>
              <a:pathLst>
                <a:path w="416" h="4048" extrusionOk="0">
                  <a:moveTo>
                    <a:pt x="1" y="1"/>
                  </a:moveTo>
                  <a:lnTo>
                    <a:pt x="1"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0"/>
            <p:cNvSpPr/>
            <p:nvPr/>
          </p:nvSpPr>
          <p:spPr>
            <a:xfrm>
              <a:off x="6033059"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0"/>
            <p:cNvSpPr/>
            <p:nvPr/>
          </p:nvSpPr>
          <p:spPr>
            <a:xfrm>
              <a:off x="6059660"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0"/>
            <p:cNvSpPr/>
            <p:nvPr/>
          </p:nvSpPr>
          <p:spPr>
            <a:xfrm>
              <a:off x="6086518" y="3942575"/>
              <a:ext cx="7103" cy="69120"/>
            </a:xfrm>
            <a:custGeom>
              <a:avLst/>
              <a:gdLst/>
              <a:ahLst/>
              <a:cxnLst/>
              <a:rect l="l" t="t" r="r" b="b"/>
              <a:pathLst>
                <a:path w="416" h="4048" extrusionOk="0">
                  <a:moveTo>
                    <a:pt x="1" y="1"/>
                  </a:moveTo>
                  <a:lnTo>
                    <a:pt x="1" y="4047"/>
                  </a:lnTo>
                  <a:lnTo>
                    <a:pt x="416" y="4047"/>
                  </a:lnTo>
                  <a:lnTo>
                    <a:pt x="416"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0"/>
            <p:cNvSpPr/>
            <p:nvPr/>
          </p:nvSpPr>
          <p:spPr>
            <a:xfrm>
              <a:off x="6113137"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0"/>
            <p:cNvSpPr/>
            <p:nvPr/>
          </p:nvSpPr>
          <p:spPr>
            <a:xfrm>
              <a:off x="5744232"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0"/>
            <p:cNvSpPr/>
            <p:nvPr/>
          </p:nvSpPr>
          <p:spPr>
            <a:xfrm>
              <a:off x="5770850"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0"/>
            <p:cNvSpPr/>
            <p:nvPr/>
          </p:nvSpPr>
          <p:spPr>
            <a:xfrm>
              <a:off x="5797708"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0"/>
            <p:cNvSpPr/>
            <p:nvPr/>
          </p:nvSpPr>
          <p:spPr>
            <a:xfrm>
              <a:off x="5824310"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0"/>
            <p:cNvSpPr/>
            <p:nvPr/>
          </p:nvSpPr>
          <p:spPr>
            <a:xfrm>
              <a:off x="5850928"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0"/>
            <p:cNvSpPr/>
            <p:nvPr/>
          </p:nvSpPr>
          <p:spPr>
            <a:xfrm>
              <a:off x="5877786"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0"/>
            <p:cNvSpPr/>
            <p:nvPr/>
          </p:nvSpPr>
          <p:spPr>
            <a:xfrm>
              <a:off x="5904387"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0"/>
            <p:cNvSpPr/>
            <p:nvPr/>
          </p:nvSpPr>
          <p:spPr>
            <a:xfrm>
              <a:off x="5931006"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0"/>
            <p:cNvSpPr/>
            <p:nvPr/>
          </p:nvSpPr>
          <p:spPr>
            <a:xfrm>
              <a:off x="5957625"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0"/>
            <p:cNvSpPr/>
            <p:nvPr/>
          </p:nvSpPr>
          <p:spPr>
            <a:xfrm>
              <a:off x="5984465"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0"/>
            <p:cNvSpPr/>
            <p:nvPr/>
          </p:nvSpPr>
          <p:spPr>
            <a:xfrm>
              <a:off x="6011084" y="4078572"/>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0"/>
            <p:cNvSpPr/>
            <p:nvPr/>
          </p:nvSpPr>
          <p:spPr>
            <a:xfrm>
              <a:off x="6037703"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0"/>
            <p:cNvSpPr/>
            <p:nvPr/>
          </p:nvSpPr>
          <p:spPr>
            <a:xfrm>
              <a:off x="5794037" y="4147176"/>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0"/>
            <p:cNvSpPr/>
            <p:nvPr/>
          </p:nvSpPr>
          <p:spPr>
            <a:xfrm>
              <a:off x="5820656"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0"/>
            <p:cNvSpPr/>
            <p:nvPr/>
          </p:nvSpPr>
          <p:spPr>
            <a:xfrm>
              <a:off x="5847257"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0"/>
            <p:cNvSpPr/>
            <p:nvPr/>
          </p:nvSpPr>
          <p:spPr>
            <a:xfrm>
              <a:off x="5873876" y="4147176"/>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0"/>
            <p:cNvSpPr/>
            <p:nvPr/>
          </p:nvSpPr>
          <p:spPr>
            <a:xfrm>
              <a:off x="5900734"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0"/>
            <p:cNvSpPr/>
            <p:nvPr/>
          </p:nvSpPr>
          <p:spPr>
            <a:xfrm>
              <a:off x="5927335"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0"/>
            <p:cNvSpPr/>
            <p:nvPr/>
          </p:nvSpPr>
          <p:spPr>
            <a:xfrm>
              <a:off x="5954193" y="4147176"/>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0"/>
            <p:cNvSpPr/>
            <p:nvPr/>
          </p:nvSpPr>
          <p:spPr>
            <a:xfrm>
              <a:off x="5980812"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0"/>
            <p:cNvSpPr/>
            <p:nvPr/>
          </p:nvSpPr>
          <p:spPr>
            <a:xfrm>
              <a:off x="6007430" y="4147176"/>
              <a:ext cx="7325" cy="69359"/>
            </a:xfrm>
            <a:custGeom>
              <a:avLst/>
              <a:gdLst/>
              <a:ahLst/>
              <a:cxnLst/>
              <a:rect l="l" t="t" r="r" b="b"/>
              <a:pathLst>
                <a:path w="429"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0"/>
            <p:cNvSpPr/>
            <p:nvPr/>
          </p:nvSpPr>
          <p:spPr>
            <a:xfrm>
              <a:off x="6034032"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0"/>
            <p:cNvSpPr/>
            <p:nvPr/>
          </p:nvSpPr>
          <p:spPr>
            <a:xfrm>
              <a:off x="6060890"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0"/>
            <p:cNvSpPr/>
            <p:nvPr/>
          </p:nvSpPr>
          <p:spPr>
            <a:xfrm>
              <a:off x="6087508"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0"/>
            <p:cNvSpPr/>
            <p:nvPr/>
          </p:nvSpPr>
          <p:spPr>
            <a:xfrm>
              <a:off x="5773053"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0"/>
            <p:cNvSpPr/>
            <p:nvPr/>
          </p:nvSpPr>
          <p:spPr>
            <a:xfrm>
              <a:off x="5799654"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0"/>
            <p:cNvSpPr/>
            <p:nvPr/>
          </p:nvSpPr>
          <p:spPr>
            <a:xfrm>
              <a:off x="5826273"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0"/>
            <p:cNvSpPr/>
            <p:nvPr/>
          </p:nvSpPr>
          <p:spPr>
            <a:xfrm>
              <a:off x="5853131"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0"/>
            <p:cNvSpPr/>
            <p:nvPr/>
          </p:nvSpPr>
          <p:spPr>
            <a:xfrm>
              <a:off x="5879732"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0"/>
            <p:cNvSpPr/>
            <p:nvPr/>
          </p:nvSpPr>
          <p:spPr>
            <a:xfrm>
              <a:off x="5906351"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0"/>
            <p:cNvSpPr/>
            <p:nvPr/>
          </p:nvSpPr>
          <p:spPr>
            <a:xfrm>
              <a:off x="5932953"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0"/>
            <p:cNvSpPr/>
            <p:nvPr/>
          </p:nvSpPr>
          <p:spPr>
            <a:xfrm>
              <a:off x="5959810"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0"/>
            <p:cNvSpPr/>
            <p:nvPr/>
          </p:nvSpPr>
          <p:spPr>
            <a:xfrm>
              <a:off x="5986429"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0"/>
            <p:cNvSpPr/>
            <p:nvPr/>
          </p:nvSpPr>
          <p:spPr>
            <a:xfrm>
              <a:off x="6013031"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0"/>
            <p:cNvSpPr/>
            <p:nvPr/>
          </p:nvSpPr>
          <p:spPr>
            <a:xfrm>
              <a:off x="6039888"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0"/>
            <p:cNvSpPr/>
            <p:nvPr/>
          </p:nvSpPr>
          <p:spPr>
            <a:xfrm>
              <a:off x="6066507"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0"/>
            <p:cNvSpPr/>
            <p:nvPr/>
          </p:nvSpPr>
          <p:spPr>
            <a:xfrm>
              <a:off x="5785978"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0"/>
            <p:cNvSpPr/>
            <p:nvPr/>
          </p:nvSpPr>
          <p:spPr>
            <a:xfrm>
              <a:off x="5812597"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0"/>
            <p:cNvSpPr/>
            <p:nvPr/>
          </p:nvSpPr>
          <p:spPr>
            <a:xfrm>
              <a:off x="5839215"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0"/>
            <p:cNvSpPr/>
            <p:nvPr/>
          </p:nvSpPr>
          <p:spPr>
            <a:xfrm>
              <a:off x="5866056"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0"/>
            <p:cNvSpPr/>
            <p:nvPr/>
          </p:nvSpPr>
          <p:spPr>
            <a:xfrm>
              <a:off x="5892675" y="4010941"/>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0"/>
            <p:cNvSpPr/>
            <p:nvPr/>
          </p:nvSpPr>
          <p:spPr>
            <a:xfrm>
              <a:off x="5919293"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0"/>
            <p:cNvSpPr/>
            <p:nvPr/>
          </p:nvSpPr>
          <p:spPr>
            <a:xfrm>
              <a:off x="5946134"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0"/>
            <p:cNvSpPr/>
            <p:nvPr/>
          </p:nvSpPr>
          <p:spPr>
            <a:xfrm>
              <a:off x="597275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0"/>
            <p:cNvSpPr/>
            <p:nvPr/>
          </p:nvSpPr>
          <p:spPr>
            <a:xfrm>
              <a:off x="5999371"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0"/>
            <p:cNvSpPr/>
            <p:nvPr/>
          </p:nvSpPr>
          <p:spPr>
            <a:xfrm>
              <a:off x="602597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0"/>
            <p:cNvSpPr/>
            <p:nvPr/>
          </p:nvSpPr>
          <p:spPr>
            <a:xfrm>
              <a:off x="6052830" y="4010941"/>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0"/>
            <p:cNvSpPr/>
            <p:nvPr/>
          </p:nvSpPr>
          <p:spPr>
            <a:xfrm>
              <a:off x="6079449"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0"/>
            <p:cNvSpPr/>
            <p:nvPr/>
          </p:nvSpPr>
          <p:spPr>
            <a:xfrm>
              <a:off x="5762552"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0"/>
            <p:cNvSpPr/>
            <p:nvPr/>
          </p:nvSpPr>
          <p:spPr>
            <a:xfrm>
              <a:off x="5789410"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0"/>
            <p:cNvSpPr/>
            <p:nvPr/>
          </p:nvSpPr>
          <p:spPr>
            <a:xfrm>
              <a:off x="5816011"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0"/>
            <p:cNvSpPr/>
            <p:nvPr/>
          </p:nvSpPr>
          <p:spPr>
            <a:xfrm>
              <a:off x="5842630"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0"/>
            <p:cNvSpPr/>
            <p:nvPr/>
          </p:nvSpPr>
          <p:spPr>
            <a:xfrm>
              <a:off x="5869488"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0"/>
            <p:cNvSpPr/>
            <p:nvPr/>
          </p:nvSpPr>
          <p:spPr>
            <a:xfrm>
              <a:off x="5896089"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0"/>
            <p:cNvSpPr/>
            <p:nvPr/>
          </p:nvSpPr>
          <p:spPr>
            <a:xfrm>
              <a:off x="5922708"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0"/>
            <p:cNvSpPr/>
            <p:nvPr/>
          </p:nvSpPr>
          <p:spPr>
            <a:xfrm>
              <a:off x="5949310"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0"/>
            <p:cNvSpPr/>
            <p:nvPr/>
          </p:nvSpPr>
          <p:spPr>
            <a:xfrm>
              <a:off x="5976167"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0"/>
            <p:cNvSpPr/>
            <p:nvPr/>
          </p:nvSpPr>
          <p:spPr>
            <a:xfrm>
              <a:off x="6002786"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0"/>
            <p:cNvSpPr/>
            <p:nvPr/>
          </p:nvSpPr>
          <p:spPr>
            <a:xfrm>
              <a:off x="6029388"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0"/>
            <p:cNvSpPr/>
            <p:nvPr/>
          </p:nvSpPr>
          <p:spPr>
            <a:xfrm>
              <a:off x="6056245"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0"/>
            <p:cNvSpPr/>
            <p:nvPr/>
          </p:nvSpPr>
          <p:spPr>
            <a:xfrm>
              <a:off x="7144400" y="3696246"/>
              <a:ext cx="265892" cy="265892"/>
            </a:xfrm>
            <a:custGeom>
              <a:avLst/>
              <a:gdLst/>
              <a:ahLst/>
              <a:cxnLst/>
              <a:rect l="l" t="t" r="r" b="b"/>
              <a:pathLst>
                <a:path w="15572" h="15572" extrusionOk="0">
                  <a:moveTo>
                    <a:pt x="7793" y="0"/>
                  </a:moveTo>
                  <a:cubicBezTo>
                    <a:pt x="3489" y="0"/>
                    <a:pt x="0" y="3489"/>
                    <a:pt x="0" y="7793"/>
                  </a:cubicBezTo>
                  <a:cubicBezTo>
                    <a:pt x="0" y="12083"/>
                    <a:pt x="3489" y="15572"/>
                    <a:pt x="7793" y="15572"/>
                  </a:cubicBezTo>
                  <a:cubicBezTo>
                    <a:pt x="12083" y="15572"/>
                    <a:pt x="15572" y="12083"/>
                    <a:pt x="15572" y="7793"/>
                  </a:cubicBezTo>
                  <a:cubicBezTo>
                    <a:pt x="15572" y="3489"/>
                    <a:pt x="12083" y="0"/>
                    <a:pt x="7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0"/>
            <p:cNvSpPr/>
            <p:nvPr/>
          </p:nvSpPr>
          <p:spPr>
            <a:xfrm>
              <a:off x="7277460" y="3679137"/>
              <a:ext cx="149184" cy="194860"/>
            </a:xfrm>
            <a:custGeom>
              <a:avLst/>
              <a:gdLst/>
              <a:ahLst/>
              <a:cxnLst/>
              <a:rect l="l" t="t" r="r" b="b"/>
              <a:pathLst>
                <a:path w="8737" h="11412" extrusionOk="0">
                  <a:moveTo>
                    <a:pt x="64" y="1"/>
                  </a:moveTo>
                  <a:cubicBezTo>
                    <a:pt x="42" y="1"/>
                    <a:pt x="21" y="1"/>
                    <a:pt x="0" y="1"/>
                  </a:cubicBezTo>
                  <a:lnTo>
                    <a:pt x="0" y="9167"/>
                  </a:lnTo>
                  <a:lnTo>
                    <a:pt x="14" y="9138"/>
                  </a:lnTo>
                  <a:lnTo>
                    <a:pt x="8308" y="11412"/>
                  </a:lnTo>
                  <a:cubicBezTo>
                    <a:pt x="8594" y="10539"/>
                    <a:pt x="8737" y="9624"/>
                    <a:pt x="8737" y="8709"/>
                  </a:cubicBezTo>
                  <a:cubicBezTo>
                    <a:pt x="8737" y="6021"/>
                    <a:pt x="7507" y="3490"/>
                    <a:pt x="5391" y="1831"/>
                  </a:cubicBezTo>
                  <a:cubicBezTo>
                    <a:pt x="3863" y="643"/>
                    <a:pt x="198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0"/>
            <p:cNvSpPr/>
            <p:nvPr/>
          </p:nvSpPr>
          <p:spPr>
            <a:xfrm>
              <a:off x="7133661" y="3696246"/>
              <a:ext cx="143823" cy="160659"/>
            </a:xfrm>
            <a:custGeom>
              <a:avLst/>
              <a:gdLst/>
              <a:ahLst/>
              <a:cxnLst/>
              <a:rect l="l" t="t" r="r" b="b"/>
              <a:pathLst>
                <a:path w="8423" h="9409" extrusionOk="0">
                  <a:moveTo>
                    <a:pt x="8422" y="0"/>
                  </a:moveTo>
                  <a:cubicBezTo>
                    <a:pt x="7464" y="0"/>
                    <a:pt x="6506" y="172"/>
                    <a:pt x="5620" y="515"/>
                  </a:cubicBezTo>
                  <a:cubicBezTo>
                    <a:pt x="2045" y="1902"/>
                    <a:pt x="0" y="5662"/>
                    <a:pt x="801" y="9409"/>
                  </a:cubicBezTo>
                  <a:lnTo>
                    <a:pt x="8422" y="8165"/>
                  </a:lnTo>
                  <a:lnTo>
                    <a:pt x="8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0"/>
            <p:cNvSpPr/>
            <p:nvPr/>
          </p:nvSpPr>
          <p:spPr>
            <a:xfrm>
              <a:off x="5625583" y="3183046"/>
              <a:ext cx="624313" cy="474651"/>
            </a:xfrm>
            <a:custGeom>
              <a:avLst/>
              <a:gdLst/>
              <a:ahLst/>
              <a:cxnLst/>
              <a:rect l="l" t="t" r="r" b="b"/>
              <a:pathLst>
                <a:path w="36563" h="27798" extrusionOk="0">
                  <a:moveTo>
                    <a:pt x="0" y="1"/>
                  </a:moveTo>
                  <a:lnTo>
                    <a:pt x="0" y="27798"/>
                  </a:lnTo>
                  <a:lnTo>
                    <a:pt x="36563" y="27798"/>
                  </a:lnTo>
                  <a:lnTo>
                    <a:pt x="36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0"/>
            <p:cNvSpPr/>
            <p:nvPr/>
          </p:nvSpPr>
          <p:spPr>
            <a:xfrm>
              <a:off x="5696629" y="3370060"/>
              <a:ext cx="13199" cy="102809"/>
            </a:xfrm>
            <a:custGeom>
              <a:avLst/>
              <a:gdLst/>
              <a:ahLst/>
              <a:cxnLst/>
              <a:rect l="l" t="t" r="r" b="b"/>
              <a:pathLst>
                <a:path w="773" h="6021" extrusionOk="0">
                  <a:moveTo>
                    <a:pt x="301" y="1"/>
                  </a:moveTo>
                  <a:lnTo>
                    <a:pt x="301" y="673"/>
                  </a:lnTo>
                  <a:lnTo>
                    <a:pt x="0" y="673"/>
                  </a:lnTo>
                  <a:lnTo>
                    <a:pt x="0" y="5349"/>
                  </a:lnTo>
                  <a:lnTo>
                    <a:pt x="301" y="5349"/>
                  </a:lnTo>
                  <a:lnTo>
                    <a:pt x="301"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0"/>
            <p:cNvSpPr/>
            <p:nvPr/>
          </p:nvSpPr>
          <p:spPr>
            <a:xfrm>
              <a:off x="5722513" y="3429392"/>
              <a:ext cx="13199" cy="121113"/>
            </a:xfrm>
            <a:custGeom>
              <a:avLst/>
              <a:gdLst/>
              <a:ahLst/>
              <a:cxnLst/>
              <a:rect l="l" t="t" r="r" b="b"/>
              <a:pathLst>
                <a:path w="773" h="7093" extrusionOk="0">
                  <a:moveTo>
                    <a:pt x="300" y="0"/>
                  </a:moveTo>
                  <a:lnTo>
                    <a:pt x="300" y="673"/>
                  </a:lnTo>
                  <a:lnTo>
                    <a:pt x="0" y="673"/>
                  </a:lnTo>
                  <a:lnTo>
                    <a:pt x="0" y="6421"/>
                  </a:lnTo>
                  <a:lnTo>
                    <a:pt x="300" y="6421"/>
                  </a:lnTo>
                  <a:lnTo>
                    <a:pt x="300" y="7093"/>
                  </a:lnTo>
                  <a:lnTo>
                    <a:pt x="486" y="7093"/>
                  </a:lnTo>
                  <a:lnTo>
                    <a:pt x="486" y="6421"/>
                  </a:lnTo>
                  <a:lnTo>
                    <a:pt x="772" y="6421"/>
                  </a:lnTo>
                  <a:lnTo>
                    <a:pt x="772" y="673"/>
                  </a:lnTo>
                  <a:lnTo>
                    <a:pt x="486" y="673"/>
                  </a:lnTo>
                  <a:lnTo>
                    <a:pt x="4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0"/>
            <p:cNvSpPr/>
            <p:nvPr/>
          </p:nvSpPr>
          <p:spPr>
            <a:xfrm>
              <a:off x="5758881" y="3346634"/>
              <a:ext cx="13199" cy="72278"/>
            </a:xfrm>
            <a:custGeom>
              <a:avLst/>
              <a:gdLst/>
              <a:ahLst/>
              <a:cxnLst/>
              <a:rect l="l" t="t" r="r" b="b"/>
              <a:pathLst>
                <a:path w="773" h="4233" extrusionOk="0">
                  <a:moveTo>
                    <a:pt x="301" y="0"/>
                  </a:moveTo>
                  <a:lnTo>
                    <a:pt x="301" y="672"/>
                  </a:lnTo>
                  <a:lnTo>
                    <a:pt x="1" y="672"/>
                  </a:lnTo>
                  <a:lnTo>
                    <a:pt x="1" y="3561"/>
                  </a:lnTo>
                  <a:lnTo>
                    <a:pt x="301" y="3561"/>
                  </a:lnTo>
                  <a:lnTo>
                    <a:pt x="301" y="4233"/>
                  </a:lnTo>
                  <a:lnTo>
                    <a:pt x="487" y="4233"/>
                  </a:lnTo>
                  <a:lnTo>
                    <a:pt x="487" y="3561"/>
                  </a:lnTo>
                  <a:lnTo>
                    <a:pt x="773" y="3561"/>
                  </a:lnTo>
                  <a:lnTo>
                    <a:pt x="773" y="672"/>
                  </a:lnTo>
                  <a:lnTo>
                    <a:pt x="487" y="672"/>
                  </a:lnTo>
                  <a:lnTo>
                    <a:pt x="487"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0"/>
            <p:cNvSpPr/>
            <p:nvPr/>
          </p:nvSpPr>
          <p:spPr>
            <a:xfrm>
              <a:off x="5795505" y="3403508"/>
              <a:ext cx="13199" cy="102809"/>
            </a:xfrm>
            <a:custGeom>
              <a:avLst/>
              <a:gdLst/>
              <a:ahLst/>
              <a:cxnLst/>
              <a:rect l="l" t="t" r="r" b="b"/>
              <a:pathLst>
                <a:path w="773" h="6021" extrusionOk="0">
                  <a:moveTo>
                    <a:pt x="287" y="1"/>
                  </a:moveTo>
                  <a:lnTo>
                    <a:pt x="287" y="673"/>
                  </a:lnTo>
                  <a:lnTo>
                    <a:pt x="1" y="673"/>
                  </a:lnTo>
                  <a:lnTo>
                    <a:pt x="1" y="5349"/>
                  </a:lnTo>
                  <a:lnTo>
                    <a:pt x="287" y="5349"/>
                  </a:lnTo>
                  <a:lnTo>
                    <a:pt x="287"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0"/>
            <p:cNvSpPr/>
            <p:nvPr/>
          </p:nvSpPr>
          <p:spPr>
            <a:xfrm>
              <a:off x="5868019" y="3392034"/>
              <a:ext cx="13438" cy="102809"/>
            </a:xfrm>
            <a:custGeom>
              <a:avLst/>
              <a:gdLst/>
              <a:ahLst/>
              <a:cxnLst/>
              <a:rect l="l" t="t" r="r" b="b"/>
              <a:pathLst>
                <a:path w="787" h="6021" extrusionOk="0">
                  <a:moveTo>
                    <a:pt x="301" y="1"/>
                  </a:moveTo>
                  <a:lnTo>
                    <a:pt x="301" y="673"/>
                  </a:lnTo>
                  <a:lnTo>
                    <a:pt x="0" y="673"/>
                  </a:lnTo>
                  <a:lnTo>
                    <a:pt x="0" y="5349"/>
                  </a:lnTo>
                  <a:lnTo>
                    <a:pt x="301" y="5349"/>
                  </a:lnTo>
                  <a:lnTo>
                    <a:pt x="301" y="6021"/>
                  </a:lnTo>
                  <a:lnTo>
                    <a:pt x="486" y="6021"/>
                  </a:lnTo>
                  <a:lnTo>
                    <a:pt x="486" y="5349"/>
                  </a:lnTo>
                  <a:lnTo>
                    <a:pt x="787" y="5349"/>
                  </a:lnTo>
                  <a:lnTo>
                    <a:pt x="787" y="673"/>
                  </a:lnTo>
                  <a:lnTo>
                    <a:pt x="486" y="673"/>
                  </a:lnTo>
                  <a:lnTo>
                    <a:pt x="4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0"/>
            <p:cNvSpPr/>
            <p:nvPr/>
          </p:nvSpPr>
          <p:spPr>
            <a:xfrm>
              <a:off x="5904644" y="3331489"/>
              <a:ext cx="13199" cy="66183"/>
            </a:xfrm>
            <a:custGeom>
              <a:avLst/>
              <a:gdLst/>
              <a:ahLst/>
              <a:cxnLst/>
              <a:rect l="l" t="t" r="r" b="b"/>
              <a:pathLst>
                <a:path w="773" h="3876" extrusionOk="0">
                  <a:moveTo>
                    <a:pt x="300" y="1"/>
                  </a:moveTo>
                  <a:lnTo>
                    <a:pt x="300" y="673"/>
                  </a:lnTo>
                  <a:lnTo>
                    <a:pt x="0" y="673"/>
                  </a:lnTo>
                  <a:lnTo>
                    <a:pt x="0" y="3204"/>
                  </a:lnTo>
                  <a:lnTo>
                    <a:pt x="300" y="3204"/>
                  </a:lnTo>
                  <a:lnTo>
                    <a:pt x="300" y="3876"/>
                  </a:lnTo>
                  <a:lnTo>
                    <a:pt x="472" y="3876"/>
                  </a:lnTo>
                  <a:lnTo>
                    <a:pt x="472" y="3204"/>
                  </a:lnTo>
                  <a:lnTo>
                    <a:pt x="772" y="3204"/>
                  </a:lnTo>
                  <a:lnTo>
                    <a:pt x="772"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0"/>
            <p:cNvSpPr/>
            <p:nvPr/>
          </p:nvSpPr>
          <p:spPr>
            <a:xfrm>
              <a:off x="5941012" y="3460894"/>
              <a:ext cx="13199" cy="102792"/>
            </a:xfrm>
            <a:custGeom>
              <a:avLst/>
              <a:gdLst/>
              <a:ahLst/>
              <a:cxnLst/>
              <a:rect l="l" t="t" r="r" b="b"/>
              <a:pathLst>
                <a:path w="773" h="6020" extrusionOk="0">
                  <a:moveTo>
                    <a:pt x="301" y="0"/>
                  </a:moveTo>
                  <a:lnTo>
                    <a:pt x="301" y="672"/>
                  </a:lnTo>
                  <a:lnTo>
                    <a:pt x="1" y="672"/>
                  </a:lnTo>
                  <a:lnTo>
                    <a:pt x="1" y="5348"/>
                  </a:lnTo>
                  <a:lnTo>
                    <a:pt x="301" y="5348"/>
                  </a:lnTo>
                  <a:lnTo>
                    <a:pt x="301" y="6020"/>
                  </a:lnTo>
                  <a:lnTo>
                    <a:pt x="473" y="6020"/>
                  </a:lnTo>
                  <a:lnTo>
                    <a:pt x="473" y="5348"/>
                  </a:lnTo>
                  <a:lnTo>
                    <a:pt x="773" y="5348"/>
                  </a:lnTo>
                  <a:lnTo>
                    <a:pt x="773" y="672"/>
                  </a:lnTo>
                  <a:lnTo>
                    <a:pt x="473" y="672"/>
                  </a:lnTo>
                  <a:lnTo>
                    <a:pt x="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0"/>
            <p:cNvSpPr/>
            <p:nvPr/>
          </p:nvSpPr>
          <p:spPr>
            <a:xfrm>
              <a:off x="5977397" y="3405471"/>
              <a:ext cx="13199" cy="90600"/>
            </a:xfrm>
            <a:custGeom>
              <a:avLst/>
              <a:gdLst/>
              <a:ahLst/>
              <a:cxnLst/>
              <a:rect l="l" t="t" r="r" b="b"/>
              <a:pathLst>
                <a:path w="773" h="5306" extrusionOk="0">
                  <a:moveTo>
                    <a:pt x="301" y="0"/>
                  </a:moveTo>
                  <a:lnTo>
                    <a:pt x="301" y="672"/>
                  </a:lnTo>
                  <a:lnTo>
                    <a:pt x="0" y="672"/>
                  </a:lnTo>
                  <a:lnTo>
                    <a:pt x="0" y="4619"/>
                  </a:lnTo>
                  <a:lnTo>
                    <a:pt x="301" y="4619"/>
                  </a:lnTo>
                  <a:lnTo>
                    <a:pt x="301" y="5305"/>
                  </a:lnTo>
                  <a:lnTo>
                    <a:pt x="472" y="5305"/>
                  </a:lnTo>
                  <a:lnTo>
                    <a:pt x="472" y="4619"/>
                  </a:lnTo>
                  <a:lnTo>
                    <a:pt x="772" y="4619"/>
                  </a:lnTo>
                  <a:lnTo>
                    <a:pt x="772" y="672"/>
                  </a:lnTo>
                  <a:lnTo>
                    <a:pt x="472" y="672"/>
                  </a:lnTo>
                  <a:lnTo>
                    <a:pt x="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0"/>
            <p:cNvSpPr/>
            <p:nvPr/>
          </p:nvSpPr>
          <p:spPr>
            <a:xfrm>
              <a:off x="6014499" y="3493113"/>
              <a:ext cx="13199" cy="111841"/>
            </a:xfrm>
            <a:custGeom>
              <a:avLst/>
              <a:gdLst/>
              <a:ahLst/>
              <a:cxnLst/>
              <a:rect l="l" t="t" r="r" b="b"/>
              <a:pathLst>
                <a:path w="773" h="6550" extrusionOk="0">
                  <a:moveTo>
                    <a:pt x="301" y="0"/>
                  </a:moveTo>
                  <a:lnTo>
                    <a:pt x="301" y="673"/>
                  </a:lnTo>
                  <a:lnTo>
                    <a:pt x="1" y="673"/>
                  </a:lnTo>
                  <a:lnTo>
                    <a:pt x="1" y="5877"/>
                  </a:lnTo>
                  <a:lnTo>
                    <a:pt x="301" y="5877"/>
                  </a:lnTo>
                  <a:lnTo>
                    <a:pt x="301" y="6549"/>
                  </a:lnTo>
                  <a:lnTo>
                    <a:pt x="473" y="6549"/>
                  </a:lnTo>
                  <a:lnTo>
                    <a:pt x="473" y="5877"/>
                  </a:lnTo>
                  <a:lnTo>
                    <a:pt x="773" y="5877"/>
                  </a:lnTo>
                  <a:lnTo>
                    <a:pt x="773" y="673"/>
                  </a:lnTo>
                  <a:lnTo>
                    <a:pt x="473" y="673"/>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0"/>
            <p:cNvSpPr/>
            <p:nvPr/>
          </p:nvSpPr>
          <p:spPr>
            <a:xfrm>
              <a:off x="6050150" y="3456489"/>
              <a:ext cx="13199" cy="102809"/>
            </a:xfrm>
            <a:custGeom>
              <a:avLst/>
              <a:gdLst/>
              <a:ahLst/>
              <a:cxnLst/>
              <a:rect l="l" t="t" r="r" b="b"/>
              <a:pathLst>
                <a:path w="773" h="6021" extrusionOk="0">
                  <a:moveTo>
                    <a:pt x="301" y="1"/>
                  </a:moveTo>
                  <a:lnTo>
                    <a:pt x="301" y="673"/>
                  </a:lnTo>
                  <a:lnTo>
                    <a:pt x="0" y="673"/>
                  </a:lnTo>
                  <a:lnTo>
                    <a:pt x="0" y="5334"/>
                  </a:lnTo>
                  <a:lnTo>
                    <a:pt x="301" y="5334"/>
                  </a:lnTo>
                  <a:lnTo>
                    <a:pt x="301" y="6020"/>
                  </a:lnTo>
                  <a:lnTo>
                    <a:pt x="487" y="6020"/>
                  </a:lnTo>
                  <a:lnTo>
                    <a:pt x="487" y="5334"/>
                  </a:lnTo>
                  <a:lnTo>
                    <a:pt x="772" y="5334"/>
                  </a:lnTo>
                  <a:lnTo>
                    <a:pt x="772"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0"/>
            <p:cNvSpPr/>
            <p:nvPr/>
          </p:nvSpPr>
          <p:spPr>
            <a:xfrm>
              <a:off x="6086518" y="3383241"/>
              <a:ext cx="13216" cy="90600"/>
            </a:xfrm>
            <a:custGeom>
              <a:avLst/>
              <a:gdLst/>
              <a:ahLst/>
              <a:cxnLst/>
              <a:rect l="l" t="t" r="r" b="b"/>
              <a:pathLst>
                <a:path w="774" h="5306" extrusionOk="0">
                  <a:moveTo>
                    <a:pt x="301" y="1"/>
                  </a:moveTo>
                  <a:lnTo>
                    <a:pt x="301" y="673"/>
                  </a:lnTo>
                  <a:lnTo>
                    <a:pt x="1" y="673"/>
                  </a:lnTo>
                  <a:lnTo>
                    <a:pt x="1" y="4634"/>
                  </a:lnTo>
                  <a:lnTo>
                    <a:pt x="301" y="4634"/>
                  </a:lnTo>
                  <a:lnTo>
                    <a:pt x="301" y="5306"/>
                  </a:lnTo>
                  <a:lnTo>
                    <a:pt x="487" y="5306"/>
                  </a:lnTo>
                  <a:lnTo>
                    <a:pt x="487" y="4634"/>
                  </a:lnTo>
                  <a:lnTo>
                    <a:pt x="773" y="4634"/>
                  </a:lnTo>
                  <a:lnTo>
                    <a:pt x="773"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0"/>
            <p:cNvSpPr/>
            <p:nvPr/>
          </p:nvSpPr>
          <p:spPr>
            <a:xfrm>
              <a:off x="6122903" y="3360054"/>
              <a:ext cx="13199" cy="41765"/>
            </a:xfrm>
            <a:custGeom>
              <a:avLst/>
              <a:gdLst/>
              <a:ahLst/>
              <a:cxnLst/>
              <a:rect l="l" t="t" r="r" b="b"/>
              <a:pathLst>
                <a:path w="773" h="2446" extrusionOk="0">
                  <a:moveTo>
                    <a:pt x="301" y="1"/>
                  </a:moveTo>
                  <a:lnTo>
                    <a:pt x="301" y="673"/>
                  </a:lnTo>
                  <a:lnTo>
                    <a:pt x="0" y="673"/>
                  </a:lnTo>
                  <a:lnTo>
                    <a:pt x="0" y="1774"/>
                  </a:lnTo>
                  <a:lnTo>
                    <a:pt x="301" y="1774"/>
                  </a:lnTo>
                  <a:lnTo>
                    <a:pt x="301" y="2446"/>
                  </a:lnTo>
                  <a:lnTo>
                    <a:pt x="487" y="2446"/>
                  </a:lnTo>
                  <a:lnTo>
                    <a:pt x="487" y="1774"/>
                  </a:lnTo>
                  <a:lnTo>
                    <a:pt x="773" y="1774"/>
                  </a:lnTo>
                  <a:lnTo>
                    <a:pt x="773" y="673"/>
                  </a:lnTo>
                  <a:lnTo>
                    <a:pt x="487" y="673"/>
                  </a:lnTo>
                  <a:lnTo>
                    <a:pt x="487"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0"/>
            <p:cNvSpPr/>
            <p:nvPr/>
          </p:nvSpPr>
          <p:spPr>
            <a:xfrm>
              <a:off x="6160005" y="3425004"/>
              <a:ext cx="13199" cy="148706"/>
            </a:xfrm>
            <a:custGeom>
              <a:avLst/>
              <a:gdLst/>
              <a:ahLst/>
              <a:cxnLst/>
              <a:rect l="l" t="t" r="r" b="b"/>
              <a:pathLst>
                <a:path w="773" h="8709" extrusionOk="0">
                  <a:moveTo>
                    <a:pt x="287" y="0"/>
                  </a:moveTo>
                  <a:lnTo>
                    <a:pt x="287" y="672"/>
                  </a:lnTo>
                  <a:lnTo>
                    <a:pt x="1" y="672"/>
                  </a:lnTo>
                  <a:lnTo>
                    <a:pt x="1" y="8022"/>
                  </a:lnTo>
                  <a:lnTo>
                    <a:pt x="287" y="8022"/>
                  </a:lnTo>
                  <a:lnTo>
                    <a:pt x="287" y="8708"/>
                  </a:lnTo>
                  <a:lnTo>
                    <a:pt x="473" y="8708"/>
                  </a:lnTo>
                  <a:lnTo>
                    <a:pt x="473" y="8022"/>
                  </a:lnTo>
                  <a:lnTo>
                    <a:pt x="773" y="8022"/>
                  </a:lnTo>
                  <a:lnTo>
                    <a:pt x="773" y="672"/>
                  </a:lnTo>
                  <a:lnTo>
                    <a:pt x="473" y="672"/>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0"/>
            <p:cNvSpPr/>
            <p:nvPr/>
          </p:nvSpPr>
          <p:spPr>
            <a:xfrm>
              <a:off x="5831890" y="3473342"/>
              <a:ext cx="13199" cy="121113"/>
            </a:xfrm>
            <a:custGeom>
              <a:avLst/>
              <a:gdLst/>
              <a:ahLst/>
              <a:cxnLst/>
              <a:rect l="l" t="t" r="r" b="b"/>
              <a:pathLst>
                <a:path w="773" h="7093" extrusionOk="0">
                  <a:moveTo>
                    <a:pt x="286" y="0"/>
                  </a:moveTo>
                  <a:lnTo>
                    <a:pt x="286" y="672"/>
                  </a:lnTo>
                  <a:lnTo>
                    <a:pt x="0" y="672"/>
                  </a:lnTo>
                  <a:lnTo>
                    <a:pt x="0" y="6420"/>
                  </a:lnTo>
                  <a:lnTo>
                    <a:pt x="286" y="6420"/>
                  </a:lnTo>
                  <a:lnTo>
                    <a:pt x="286" y="7093"/>
                  </a:lnTo>
                  <a:lnTo>
                    <a:pt x="472" y="7093"/>
                  </a:lnTo>
                  <a:lnTo>
                    <a:pt x="472" y="6420"/>
                  </a:lnTo>
                  <a:lnTo>
                    <a:pt x="772" y="6420"/>
                  </a:lnTo>
                  <a:lnTo>
                    <a:pt x="772" y="672"/>
                  </a:lnTo>
                  <a:lnTo>
                    <a:pt x="472" y="672"/>
                  </a:lnTo>
                  <a:lnTo>
                    <a:pt x="4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0"/>
            <p:cNvSpPr/>
            <p:nvPr/>
          </p:nvSpPr>
          <p:spPr>
            <a:xfrm>
              <a:off x="5670744" y="3232117"/>
              <a:ext cx="532279" cy="385058"/>
            </a:xfrm>
            <a:custGeom>
              <a:avLst/>
              <a:gdLst/>
              <a:ahLst/>
              <a:cxnLst/>
              <a:rect l="l" t="t" r="r" b="b"/>
              <a:pathLst>
                <a:path w="31173" h="22551" fill="none" extrusionOk="0">
                  <a:moveTo>
                    <a:pt x="31172" y="22550"/>
                  </a:moveTo>
                  <a:lnTo>
                    <a:pt x="1102" y="22550"/>
                  </a:lnTo>
                  <a:cubicBezTo>
                    <a:pt x="544" y="22550"/>
                    <a:pt x="101" y="22093"/>
                    <a:pt x="101" y="21535"/>
                  </a:cubicBezTo>
                  <a:lnTo>
                    <a:pt x="1" y="1"/>
                  </a:lnTo>
                </a:path>
              </a:pathLst>
            </a:custGeom>
            <a:noFill/>
            <a:ln w="4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0"/>
            <p:cNvSpPr/>
            <p:nvPr/>
          </p:nvSpPr>
          <p:spPr>
            <a:xfrm>
              <a:off x="5703219" y="3362000"/>
              <a:ext cx="462698" cy="178997"/>
            </a:xfrm>
            <a:custGeom>
              <a:avLst/>
              <a:gdLst/>
              <a:ahLst/>
              <a:cxnLst/>
              <a:rect l="l" t="t" r="r" b="b"/>
              <a:pathLst>
                <a:path w="27098" h="10483" fill="none" extrusionOk="0">
                  <a:moveTo>
                    <a:pt x="1" y="3175"/>
                  </a:moveTo>
                  <a:lnTo>
                    <a:pt x="1016" y="6078"/>
                  </a:lnTo>
                  <a:cubicBezTo>
                    <a:pt x="1159" y="6536"/>
                    <a:pt x="1817" y="6507"/>
                    <a:pt x="1945" y="6049"/>
                  </a:cubicBezTo>
                  <a:lnTo>
                    <a:pt x="3275" y="1474"/>
                  </a:lnTo>
                  <a:cubicBezTo>
                    <a:pt x="3404" y="1016"/>
                    <a:pt x="4019" y="988"/>
                    <a:pt x="4204" y="1417"/>
                  </a:cubicBezTo>
                  <a:lnTo>
                    <a:pt x="7379" y="8866"/>
                  </a:lnTo>
                  <a:cubicBezTo>
                    <a:pt x="7565" y="9267"/>
                    <a:pt x="8137" y="9267"/>
                    <a:pt x="8308" y="8852"/>
                  </a:cubicBezTo>
                  <a:lnTo>
                    <a:pt x="11568" y="473"/>
                  </a:lnTo>
                  <a:cubicBezTo>
                    <a:pt x="11740" y="1"/>
                    <a:pt x="12412" y="72"/>
                    <a:pt x="12512" y="559"/>
                  </a:cubicBezTo>
                  <a:lnTo>
                    <a:pt x="13985" y="8066"/>
                  </a:lnTo>
                  <a:cubicBezTo>
                    <a:pt x="14071" y="8552"/>
                    <a:pt x="14757" y="8609"/>
                    <a:pt x="14929" y="8137"/>
                  </a:cubicBezTo>
                  <a:lnTo>
                    <a:pt x="15930" y="5492"/>
                  </a:lnTo>
                  <a:cubicBezTo>
                    <a:pt x="16101" y="5048"/>
                    <a:pt x="16730" y="5063"/>
                    <a:pt x="16859" y="5520"/>
                  </a:cubicBezTo>
                  <a:lnTo>
                    <a:pt x="18260" y="10010"/>
                  </a:lnTo>
                  <a:cubicBezTo>
                    <a:pt x="18389" y="10411"/>
                    <a:pt x="18932" y="10482"/>
                    <a:pt x="19147" y="10110"/>
                  </a:cubicBezTo>
                  <a:lnTo>
                    <a:pt x="24380" y="1288"/>
                  </a:lnTo>
                  <a:cubicBezTo>
                    <a:pt x="24609" y="930"/>
                    <a:pt x="25152" y="1002"/>
                    <a:pt x="25281" y="1402"/>
                  </a:cubicBezTo>
                  <a:lnTo>
                    <a:pt x="27097" y="7851"/>
                  </a:lnTo>
                </a:path>
              </a:pathLst>
            </a:custGeom>
            <a:noFill/>
            <a:ln w="4650" cap="rnd"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0"/>
            <p:cNvSpPr/>
            <p:nvPr/>
          </p:nvSpPr>
          <p:spPr>
            <a:xfrm>
              <a:off x="5699309" y="3410662"/>
              <a:ext cx="7837" cy="7889"/>
            </a:xfrm>
            <a:custGeom>
              <a:avLst/>
              <a:gdLst/>
              <a:ahLst/>
              <a:cxnLst/>
              <a:rect l="l" t="t" r="r" b="b"/>
              <a:pathLst>
                <a:path w="459" h="462" extrusionOk="0">
                  <a:moveTo>
                    <a:pt x="230" y="0"/>
                  </a:moveTo>
                  <a:cubicBezTo>
                    <a:pt x="115" y="0"/>
                    <a:pt x="1" y="75"/>
                    <a:pt x="1" y="225"/>
                  </a:cubicBezTo>
                  <a:cubicBezTo>
                    <a:pt x="1" y="383"/>
                    <a:pt x="115" y="461"/>
                    <a:pt x="230" y="461"/>
                  </a:cubicBezTo>
                  <a:cubicBezTo>
                    <a:pt x="344" y="461"/>
                    <a:pt x="458" y="383"/>
                    <a:pt x="458" y="225"/>
                  </a:cubicBezTo>
                  <a:cubicBezTo>
                    <a:pt x="458" y="75"/>
                    <a:pt x="344" y="0"/>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0"/>
            <p:cNvSpPr/>
            <p:nvPr/>
          </p:nvSpPr>
          <p:spPr>
            <a:xfrm>
              <a:off x="5796735" y="3445015"/>
              <a:ext cx="9289" cy="7991"/>
            </a:xfrm>
            <a:custGeom>
              <a:avLst/>
              <a:gdLst/>
              <a:ahLst/>
              <a:cxnLst/>
              <a:rect l="l" t="t" r="r" b="b"/>
              <a:pathLst>
                <a:path w="544" h="468" extrusionOk="0">
                  <a:moveTo>
                    <a:pt x="315" y="1"/>
                  </a:moveTo>
                  <a:cubicBezTo>
                    <a:pt x="100" y="1"/>
                    <a:pt x="0" y="258"/>
                    <a:pt x="143" y="401"/>
                  </a:cubicBezTo>
                  <a:cubicBezTo>
                    <a:pt x="189" y="447"/>
                    <a:pt x="247" y="468"/>
                    <a:pt x="304" y="468"/>
                  </a:cubicBezTo>
                  <a:cubicBezTo>
                    <a:pt x="425" y="468"/>
                    <a:pt x="543" y="375"/>
                    <a:pt x="543" y="229"/>
                  </a:cubicBezTo>
                  <a:cubicBezTo>
                    <a:pt x="543" y="115"/>
                    <a:pt x="42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0"/>
            <p:cNvSpPr/>
            <p:nvPr/>
          </p:nvSpPr>
          <p:spPr>
            <a:xfrm>
              <a:off x="5869488" y="3433542"/>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0"/>
            <p:cNvSpPr/>
            <p:nvPr/>
          </p:nvSpPr>
          <p:spPr>
            <a:xfrm>
              <a:off x="5942241" y="3502146"/>
              <a:ext cx="9289" cy="7991"/>
            </a:xfrm>
            <a:custGeom>
              <a:avLst/>
              <a:gdLst/>
              <a:ahLst/>
              <a:cxnLst/>
              <a:rect l="l" t="t" r="r" b="b"/>
              <a:pathLst>
                <a:path w="544" h="468" extrusionOk="0">
                  <a:moveTo>
                    <a:pt x="315" y="1"/>
                  </a:moveTo>
                  <a:cubicBezTo>
                    <a:pt x="115" y="1"/>
                    <a:pt x="0" y="258"/>
                    <a:pt x="157" y="401"/>
                  </a:cubicBezTo>
                  <a:cubicBezTo>
                    <a:pt x="203" y="447"/>
                    <a:pt x="260" y="468"/>
                    <a:pt x="315" y="468"/>
                  </a:cubicBezTo>
                  <a:cubicBezTo>
                    <a:pt x="432" y="468"/>
                    <a:pt x="544" y="375"/>
                    <a:pt x="544" y="229"/>
                  </a:cubicBezTo>
                  <a:cubicBezTo>
                    <a:pt x="544" y="115"/>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0"/>
            <p:cNvSpPr/>
            <p:nvPr/>
          </p:nvSpPr>
          <p:spPr>
            <a:xfrm>
              <a:off x="5978609" y="3446723"/>
              <a:ext cx="9306" cy="7769"/>
            </a:xfrm>
            <a:custGeom>
              <a:avLst/>
              <a:gdLst/>
              <a:ahLst/>
              <a:cxnLst/>
              <a:rect l="l" t="t" r="r" b="b"/>
              <a:pathLst>
                <a:path w="545" h="455" extrusionOk="0">
                  <a:moveTo>
                    <a:pt x="315" y="1"/>
                  </a:moveTo>
                  <a:cubicBezTo>
                    <a:pt x="101" y="1"/>
                    <a:pt x="1" y="244"/>
                    <a:pt x="144" y="387"/>
                  </a:cubicBezTo>
                  <a:cubicBezTo>
                    <a:pt x="195" y="433"/>
                    <a:pt x="255" y="454"/>
                    <a:pt x="313" y="454"/>
                  </a:cubicBezTo>
                  <a:cubicBezTo>
                    <a:pt x="433" y="454"/>
                    <a:pt x="544" y="365"/>
                    <a:pt x="544" y="229"/>
                  </a:cubicBezTo>
                  <a:cubicBezTo>
                    <a:pt x="544" y="101"/>
                    <a:pt x="44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0"/>
            <p:cNvSpPr/>
            <p:nvPr/>
          </p:nvSpPr>
          <p:spPr>
            <a:xfrm>
              <a:off x="6051618" y="3486028"/>
              <a:ext cx="9050" cy="7769"/>
            </a:xfrm>
            <a:custGeom>
              <a:avLst/>
              <a:gdLst/>
              <a:ahLst/>
              <a:cxnLst/>
              <a:rect l="l" t="t" r="r" b="b"/>
              <a:pathLst>
                <a:path w="530" h="455" extrusionOk="0">
                  <a:moveTo>
                    <a:pt x="300" y="1"/>
                  </a:moveTo>
                  <a:cubicBezTo>
                    <a:pt x="100" y="1"/>
                    <a:pt x="0" y="244"/>
                    <a:pt x="143" y="387"/>
                  </a:cubicBezTo>
                  <a:cubicBezTo>
                    <a:pt x="190" y="433"/>
                    <a:pt x="247" y="454"/>
                    <a:pt x="303" y="454"/>
                  </a:cubicBezTo>
                  <a:cubicBezTo>
                    <a:pt x="419" y="454"/>
                    <a:pt x="529" y="365"/>
                    <a:pt x="529" y="230"/>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0"/>
            <p:cNvSpPr/>
            <p:nvPr/>
          </p:nvSpPr>
          <p:spPr>
            <a:xfrm>
              <a:off x="6161474" y="3493848"/>
              <a:ext cx="9050" cy="7872"/>
            </a:xfrm>
            <a:custGeom>
              <a:avLst/>
              <a:gdLst/>
              <a:ahLst/>
              <a:cxnLst/>
              <a:rect l="l" t="t" r="r" b="b"/>
              <a:pathLst>
                <a:path w="530" h="461" extrusionOk="0">
                  <a:moveTo>
                    <a:pt x="301" y="0"/>
                  </a:moveTo>
                  <a:cubicBezTo>
                    <a:pt x="101" y="0"/>
                    <a:pt x="1" y="243"/>
                    <a:pt x="144" y="386"/>
                  </a:cubicBezTo>
                  <a:cubicBezTo>
                    <a:pt x="190" y="438"/>
                    <a:pt x="247" y="460"/>
                    <a:pt x="303" y="460"/>
                  </a:cubicBezTo>
                  <a:cubicBezTo>
                    <a:pt x="419" y="460"/>
                    <a:pt x="530" y="364"/>
                    <a:pt x="530" y="229"/>
                  </a:cubicBezTo>
                  <a:cubicBezTo>
                    <a:pt x="530" y="100"/>
                    <a:pt x="430"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0"/>
            <p:cNvSpPr/>
            <p:nvPr/>
          </p:nvSpPr>
          <p:spPr>
            <a:xfrm>
              <a:off x="6124371" y="3377145"/>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0"/>
            <p:cNvSpPr/>
            <p:nvPr/>
          </p:nvSpPr>
          <p:spPr>
            <a:xfrm>
              <a:off x="6089216" y="3424578"/>
              <a:ext cx="7820" cy="7889"/>
            </a:xfrm>
            <a:custGeom>
              <a:avLst/>
              <a:gdLst/>
              <a:ahLst/>
              <a:cxnLst/>
              <a:rect l="l" t="t" r="r" b="b"/>
              <a:pathLst>
                <a:path w="458" h="462" extrusionOk="0">
                  <a:moveTo>
                    <a:pt x="229" y="0"/>
                  </a:moveTo>
                  <a:cubicBezTo>
                    <a:pt x="115" y="0"/>
                    <a:pt x="0" y="75"/>
                    <a:pt x="0" y="225"/>
                  </a:cubicBezTo>
                  <a:cubicBezTo>
                    <a:pt x="0" y="383"/>
                    <a:pt x="115" y="461"/>
                    <a:pt x="229" y="461"/>
                  </a:cubicBezTo>
                  <a:cubicBezTo>
                    <a:pt x="343" y="461"/>
                    <a:pt x="458" y="383"/>
                    <a:pt x="458" y="225"/>
                  </a:cubicBezTo>
                  <a:cubicBezTo>
                    <a:pt x="458" y="75"/>
                    <a:pt x="343" y="0"/>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0"/>
            <p:cNvSpPr/>
            <p:nvPr/>
          </p:nvSpPr>
          <p:spPr>
            <a:xfrm>
              <a:off x="6015728" y="3534365"/>
              <a:ext cx="9289" cy="7769"/>
            </a:xfrm>
            <a:custGeom>
              <a:avLst/>
              <a:gdLst/>
              <a:ahLst/>
              <a:cxnLst/>
              <a:rect l="l" t="t" r="r" b="b"/>
              <a:pathLst>
                <a:path w="544" h="455" extrusionOk="0">
                  <a:moveTo>
                    <a:pt x="315" y="1"/>
                  </a:moveTo>
                  <a:cubicBezTo>
                    <a:pt x="115" y="1"/>
                    <a:pt x="0" y="244"/>
                    <a:pt x="157" y="387"/>
                  </a:cubicBezTo>
                  <a:cubicBezTo>
                    <a:pt x="204" y="434"/>
                    <a:pt x="261" y="454"/>
                    <a:pt x="317" y="454"/>
                  </a:cubicBezTo>
                  <a:cubicBezTo>
                    <a:pt x="433" y="454"/>
                    <a:pt x="544" y="365"/>
                    <a:pt x="544" y="230"/>
                  </a:cubicBezTo>
                  <a:cubicBezTo>
                    <a:pt x="544" y="101"/>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0"/>
            <p:cNvSpPr/>
            <p:nvPr/>
          </p:nvSpPr>
          <p:spPr>
            <a:xfrm>
              <a:off x="5723486" y="3466973"/>
              <a:ext cx="9050" cy="7769"/>
            </a:xfrm>
            <a:custGeom>
              <a:avLst/>
              <a:gdLst/>
              <a:ahLst/>
              <a:cxnLst/>
              <a:rect l="l" t="t" r="r" b="b"/>
              <a:pathLst>
                <a:path w="530" h="455" extrusionOk="0">
                  <a:moveTo>
                    <a:pt x="322" y="0"/>
                  </a:moveTo>
                  <a:cubicBezTo>
                    <a:pt x="315" y="0"/>
                    <a:pt x="308" y="1"/>
                    <a:pt x="301" y="1"/>
                  </a:cubicBezTo>
                  <a:cubicBezTo>
                    <a:pt x="100" y="1"/>
                    <a:pt x="0" y="245"/>
                    <a:pt x="143" y="388"/>
                  </a:cubicBezTo>
                  <a:cubicBezTo>
                    <a:pt x="190" y="434"/>
                    <a:pt x="247" y="455"/>
                    <a:pt x="303" y="455"/>
                  </a:cubicBezTo>
                  <a:cubicBezTo>
                    <a:pt x="419" y="455"/>
                    <a:pt x="529" y="365"/>
                    <a:pt x="529" y="230"/>
                  </a:cubicBezTo>
                  <a:cubicBezTo>
                    <a:pt x="529" y="109"/>
                    <a:pt x="440"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0"/>
            <p:cNvSpPr/>
            <p:nvPr/>
          </p:nvSpPr>
          <p:spPr>
            <a:xfrm>
              <a:off x="5760350" y="3377640"/>
              <a:ext cx="9289" cy="7752"/>
            </a:xfrm>
            <a:custGeom>
              <a:avLst/>
              <a:gdLst/>
              <a:ahLst/>
              <a:cxnLst/>
              <a:rect l="l" t="t" r="r" b="b"/>
              <a:pathLst>
                <a:path w="544" h="454" extrusionOk="0">
                  <a:moveTo>
                    <a:pt x="315" y="0"/>
                  </a:moveTo>
                  <a:cubicBezTo>
                    <a:pt x="115" y="0"/>
                    <a:pt x="0" y="243"/>
                    <a:pt x="158" y="386"/>
                  </a:cubicBezTo>
                  <a:cubicBezTo>
                    <a:pt x="204" y="433"/>
                    <a:pt x="261" y="453"/>
                    <a:pt x="317" y="453"/>
                  </a:cubicBezTo>
                  <a:cubicBezTo>
                    <a:pt x="433" y="453"/>
                    <a:pt x="544" y="364"/>
                    <a:pt x="544" y="229"/>
                  </a:cubicBezTo>
                  <a:cubicBezTo>
                    <a:pt x="544" y="100"/>
                    <a:pt x="444"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0"/>
            <p:cNvSpPr/>
            <p:nvPr/>
          </p:nvSpPr>
          <p:spPr>
            <a:xfrm>
              <a:off x="5907324" y="3361147"/>
              <a:ext cx="7837" cy="7906"/>
            </a:xfrm>
            <a:custGeom>
              <a:avLst/>
              <a:gdLst/>
              <a:ahLst/>
              <a:cxnLst/>
              <a:rect l="l" t="t" r="r" b="b"/>
              <a:pathLst>
                <a:path w="459" h="463" extrusionOk="0">
                  <a:moveTo>
                    <a:pt x="229" y="1"/>
                  </a:moveTo>
                  <a:cubicBezTo>
                    <a:pt x="115" y="1"/>
                    <a:pt x="0" y="80"/>
                    <a:pt x="0" y="237"/>
                  </a:cubicBezTo>
                  <a:cubicBezTo>
                    <a:pt x="0" y="387"/>
                    <a:pt x="115" y="462"/>
                    <a:pt x="229" y="462"/>
                  </a:cubicBezTo>
                  <a:cubicBezTo>
                    <a:pt x="344" y="462"/>
                    <a:pt x="458" y="387"/>
                    <a:pt x="458" y="237"/>
                  </a:cubicBezTo>
                  <a:cubicBezTo>
                    <a:pt x="458" y="80"/>
                    <a:pt x="34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0"/>
            <p:cNvSpPr/>
            <p:nvPr/>
          </p:nvSpPr>
          <p:spPr>
            <a:xfrm>
              <a:off x="5833103" y="3513859"/>
              <a:ext cx="9289" cy="8008"/>
            </a:xfrm>
            <a:custGeom>
              <a:avLst/>
              <a:gdLst/>
              <a:ahLst/>
              <a:cxnLst/>
              <a:rect l="l" t="t" r="r" b="b"/>
              <a:pathLst>
                <a:path w="544" h="469" extrusionOk="0">
                  <a:moveTo>
                    <a:pt x="315" y="1"/>
                  </a:moveTo>
                  <a:cubicBezTo>
                    <a:pt x="101" y="1"/>
                    <a:pt x="1" y="258"/>
                    <a:pt x="144" y="401"/>
                  </a:cubicBezTo>
                  <a:cubicBezTo>
                    <a:pt x="190" y="447"/>
                    <a:pt x="247" y="468"/>
                    <a:pt x="305" y="468"/>
                  </a:cubicBezTo>
                  <a:cubicBezTo>
                    <a:pt x="425" y="468"/>
                    <a:pt x="544" y="375"/>
                    <a:pt x="544" y="230"/>
                  </a:cubicBezTo>
                  <a:cubicBezTo>
                    <a:pt x="544" y="115"/>
                    <a:pt x="430"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0"/>
            <p:cNvSpPr/>
            <p:nvPr/>
          </p:nvSpPr>
          <p:spPr>
            <a:xfrm>
              <a:off x="5413675" y="3699165"/>
              <a:ext cx="442908" cy="326457"/>
            </a:xfrm>
            <a:custGeom>
              <a:avLst/>
              <a:gdLst/>
              <a:ahLst/>
              <a:cxnLst/>
              <a:rect l="l" t="t" r="r" b="b"/>
              <a:pathLst>
                <a:path w="25939" h="19119" extrusionOk="0">
                  <a:moveTo>
                    <a:pt x="0" y="1"/>
                  </a:moveTo>
                  <a:lnTo>
                    <a:pt x="0" y="19118"/>
                  </a:lnTo>
                  <a:lnTo>
                    <a:pt x="25938" y="19118"/>
                  </a:lnTo>
                  <a:lnTo>
                    <a:pt x="25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0"/>
            <p:cNvSpPr/>
            <p:nvPr/>
          </p:nvSpPr>
          <p:spPr>
            <a:xfrm>
              <a:off x="5715923" y="3808543"/>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0"/>
            <p:cNvSpPr/>
            <p:nvPr/>
          </p:nvSpPr>
          <p:spPr>
            <a:xfrm>
              <a:off x="5715923" y="3831490"/>
              <a:ext cx="62273" cy="14906"/>
            </a:xfrm>
            <a:custGeom>
              <a:avLst/>
              <a:gdLst/>
              <a:ahLst/>
              <a:cxnLst/>
              <a:rect l="l" t="t" r="r" b="b"/>
              <a:pathLst>
                <a:path w="3647" h="873" extrusionOk="0">
                  <a:moveTo>
                    <a:pt x="0" y="1"/>
                  </a:moveTo>
                  <a:lnTo>
                    <a:pt x="0" y="873"/>
                  </a:lnTo>
                  <a:lnTo>
                    <a:pt x="3646" y="873"/>
                  </a:lnTo>
                  <a:lnTo>
                    <a:pt x="3646"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0"/>
            <p:cNvSpPr/>
            <p:nvPr/>
          </p:nvSpPr>
          <p:spPr>
            <a:xfrm>
              <a:off x="5670744" y="3816602"/>
              <a:ext cx="30786" cy="21754"/>
            </a:xfrm>
            <a:custGeom>
              <a:avLst/>
              <a:gdLst/>
              <a:ahLst/>
              <a:cxnLst/>
              <a:rect l="l" t="t" r="r" b="b"/>
              <a:pathLst>
                <a:path w="1803" h="1274" extrusionOk="0">
                  <a:moveTo>
                    <a:pt x="1" y="0"/>
                  </a:moveTo>
                  <a:lnTo>
                    <a:pt x="902" y="1273"/>
                  </a:lnTo>
                  <a:lnTo>
                    <a:pt x="1802"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0"/>
            <p:cNvSpPr/>
            <p:nvPr/>
          </p:nvSpPr>
          <p:spPr>
            <a:xfrm>
              <a:off x="5455166" y="3827580"/>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0"/>
            <p:cNvSpPr/>
            <p:nvPr/>
          </p:nvSpPr>
          <p:spPr>
            <a:xfrm>
              <a:off x="5715923" y="3737258"/>
              <a:ext cx="98642" cy="14906"/>
            </a:xfrm>
            <a:custGeom>
              <a:avLst/>
              <a:gdLst/>
              <a:ahLst/>
              <a:cxnLst/>
              <a:rect l="l" t="t" r="r" b="b"/>
              <a:pathLst>
                <a:path w="5777" h="873" extrusionOk="0">
                  <a:moveTo>
                    <a:pt x="0" y="0"/>
                  </a:moveTo>
                  <a:lnTo>
                    <a:pt x="0" y="873"/>
                  </a:lnTo>
                  <a:lnTo>
                    <a:pt x="5777" y="873"/>
                  </a:lnTo>
                  <a:lnTo>
                    <a:pt x="5777"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0"/>
            <p:cNvSpPr/>
            <p:nvPr/>
          </p:nvSpPr>
          <p:spPr>
            <a:xfrm>
              <a:off x="5715923" y="3760206"/>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0"/>
            <p:cNvSpPr/>
            <p:nvPr/>
          </p:nvSpPr>
          <p:spPr>
            <a:xfrm>
              <a:off x="5670744" y="3745317"/>
              <a:ext cx="30786" cy="21736"/>
            </a:xfrm>
            <a:custGeom>
              <a:avLst/>
              <a:gdLst/>
              <a:ahLst/>
              <a:cxnLst/>
              <a:rect l="l" t="t" r="r" b="b"/>
              <a:pathLst>
                <a:path w="1803" h="1273" extrusionOk="0">
                  <a:moveTo>
                    <a:pt x="902" y="0"/>
                  </a:moveTo>
                  <a:lnTo>
                    <a:pt x="1" y="1273"/>
                  </a:lnTo>
                  <a:lnTo>
                    <a:pt x="1802" y="1273"/>
                  </a:lnTo>
                  <a:lnTo>
                    <a:pt x="902"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0"/>
            <p:cNvSpPr/>
            <p:nvPr/>
          </p:nvSpPr>
          <p:spPr>
            <a:xfrm>
              <a:off x="5455166" y="3756296"/>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0"/>
            <p:cNvSpPr/>
            <p:nvPr/>
          </p:nvSpPr>
          <p:spPr>
            <a:xfrm>
              <a:off x="5715923" y="3950139"/>
              <a:ext cx="98642" cy="14924"/>
            </a:xfrm>
            <a:custGeom>
              <a:avLst/>
              <a:gdLst/>
              <a:ahLst/>
              <a:cxnLst/>
              <a:rect l="l" t="t" r="r" b="b"/>
              <a:pathLst>
                <a:path w="5777" h="874"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0"/>
            <p:cNvSpPr/>
            <p:nvPr/>
          </p:nvSpPr>
          <p:spPr>
            <a:xfrm>
              <a:off x="5715923" y="3973343"/>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0"/>
            <p:cNvSpPr/>
            <p:nvPr/>
          </p:nvSpPr>
          <p:spPr>
            <a:xfrm>
              <a:off x="5670744" y="3958198"/>
              <a:ext cx="30786" cy="21754"/>
            </a:xfrm>
            <a:custGeom>
              <a:avLst/>
              <a:gdLst/>
              <a:ahLst/>
              <a:cxnLst/>
              <a:rect l="l" t="t" r="r" b="b"/>
              <a:pathLst>
                <a:path w="1803" h="1274" extrusionOk="0">
                  <a:moveTo>
                    <a:pt x="1" y="1"/>
                  </a:moveTo>
                  <a:lnTo>
                    <a:pt x="902" y="1273"/>
                  </a:lnTo>
                  <a:lnTo>
                    <a:pt x="1802"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0"/>
            <p:cNvSpPr/>
            <p:nvPr/>
          </p:nvSpPr>
          <p:spPr>
            <a:xfrm>
              <a:off x="5455166" y="3969194"/>
              <a:ext cx="142849" cy="17"/>
            </a:xfrm>
            <a:custGeom>
              <a:avLst/>
              <a:gdLst/>
              <a:ahLst/>
              <a:cxnLst/>
              <a:rect l="l" t="t" r="r" b="b"/>
              <a:pathLst>
                <a:path w="8366" h="1"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0"/>
            <p:cNvSpPr/>
            <p:nvPr/>
          </p:nvSpPr>
          <p:spPr>
            <a:xfrm>
              <a:off x="5715923" y="3878854"/>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0"/>
            <p:cNvSpPr/>
            <p:nvPr/>
          </p:nvSpPr>
          <p:spPr>
            <a:xfrm>
              <a:off x="5715923" y="3902058"/>
              <a:ext cx="62273" cy="14906"/>
            </a:xfrm>
            <a:custGeom>
              <a:avLst/>
              <a:gdLst/>
              <a:ahLst/>
              <a:cxnLst/>
              <a:rect l="l" t="t" r="r" b="b"/>
              <a:pathLst>
                <a:path w="3647" h="873" extrusionOk="0">
                  <a:moveTo>
                    <a:pt x="0" y="0"/>
                  </a:moveTo>
                  <a:lnTo>
                    <a:pt x="0" y="872"/>
                  </a:lnTo>
                  <a:lnTo>
                    <a:pt x="3646" y="872"/>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0"/>
            <p:cNvSpPr/>
            <p:nvPr/>
          </p:nvSpPr>
          <p:spPr>
            <a:xfrm>
              <a:off x="5670744" y="3886913"/>
              <a:ext cx="30786" cy="21993"/>
            </a:xfrm>
            <a:custGeom>
              <a:avLst/>
              <a:gdLst/>
              <a:ahLst/>
              <a:cxnLst/>
              <a:rect l="l" t="t" r="r" b="b"/>
              <a:pathLst>
                <a:path w="1803" h="1288" extrusionOk="0">
                  <a:moveTo>
                    <a:pt x="902" y="1"/>
                  </a:moveTo>
                  <a:lnTo>
                    <a:pt x="1" y="1287"/>
                  </a:lnTo>
                  <a:lnTo>
                    <a:pt x="1802" y="1287"/>
                  </a:lnTo>
                  <a:lnTo>
                    <a:pt x="902"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0"/>
            <p:cNvSpPr/>
            <p:nvPr/>
          </p:nvSpPr>
          <p:spPr>
            <a:xfrm>
              <a:off x="5455166" y="3897909"/>
              <a:ext cx="142849" cy="0"/>
            </a:xfrm>
            <a:custGeom>
              <a:avLst/>
              <a:gdLst/>
              <a:ahLst/>
              <a:cxnLst/>
              <a:rect l="l" t="t" r="r" b="b"/>
              <a:pathLst>
                <a:path w="8366"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0"/>
            <p:cNvSpPr/>
            <p:nvPr/>
          </p:nvSpPr>
          <p:spPr>
            <a:xfrm>
              <a:off x="5934182" y="4001413"/>
              <a:ext cx="405070" cy="250029"/>
            </a:xfrm>
            <a:custGeom>
              <a:avLst/>
              <a:gdLst/>
              <a:ahLst/>
              <a:cxnLst/>
              <a:rect l="l" t="t" r="r" b="b"/>
              <a:pathLst>
                <a:path w="23723" h="14643" extrusionOk="0">
                  <a:moveTo>
                    <a:pt x="944" y="1"/>
                  </a:moveTo>
                  <a:cubicBezTo>
                    <a:pt x="429" y="1"/>
                    <a:pt x="0" y="430"/>
                    <a:pt x="0" y="944"/>
                  </a:cubicBezTo>
                  <a:lnTo>
                    <a:pt x="0" y="13713"/>
                  </a:lnTo>
                  <a:cubicBezTo>
                    <a:pt x="0" y="14228"/>
                    <a:pt x="429" y="14643"/>
                    <a:pt x="944" y="14643"/>
                  </a:cubicBezTo>
                  <a:lnTo>
                    <a:pt x="22779" y="14643"/>
                  </a:lnTo>
                  <a:cubicBezTo>
                    <a:pt x="23293" y="14643"/>
                    <a:pt x="23722" y="14228"/>
                    <a:pt x="23722" y="13713"/>
                  </a:cubicBezTo>
                  <a:lnTo>
                    <a:pt x="23722" y="944"/>
                  </a:lnTo>
                  <a:cubicBezTo>
                    <a:pt x="23722" y="430"/>
                    <a:pt x="23293" y="1"/>
                    <a:pt x="2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0"/>
            <p:cNvSpPr/>
            <p:nvPr/>
          </p:nvSpPr>
          <p:spPr>
            <a:xfrm>
              <a:off x="5972018" y="4098105"/>
              <a:ext cx="79621" cy="55425"/>
            </a:xfrm>
            <a:custGeom>
              <a:avLst/>
              <a:gdLst/>
              <a:ahLst/>
              <a:cxnLst/>
              <a:rect l="l" t="t" r="r" b="b"/>
              <a:pathLst>
                <a:path w="4663" h="3246" extrusionOk="0">
                  <a:moveTo>
                    <a:pt x="801" y="0"/>
                  </a:moveTo>
                  <a:cubicBezTo>
                    <a:pt x="358" y="0"/>
                    <a:pt x="1" y="343"/>
                    <a:pt x="1" y="787"/>
                  </a:cubicBezTo>
                  <a:lnTo>
                    <a:pt x="1388" y="787"/>
                  </a:lnTo>
                  <a:lnTo>
                    <a:pt x="1831" y="515"/>
                  </a:lnTo>
                  <a:lnTo>
                    <a:pt x="1917" y="658"/>
                  </a:lnTo>
                  <a:lnTo>
                    <a:pt x="1445" y="972"/>
                  </a:lnTo>
                  <a:lnTo>
                    <a:pt x="15" y="972"/>
                  </a:lnTo>
                  <a:lnTo>
                    <a:pt x="15" y="1530"/>
                  </a:lnTo>
                  <a:lnTo>
                    <a:pt x="902" y="1530"/>
                  </a:lnTo>
                  <a:lnTo>
                    <a:pt x="902" y="1716"/>
                  </a:lnTo>
                  <a:lnTo>
                    <a:pt x="15" y="1716"/>
                  </a:lnTo>
                  <a:lnTo>
                    <a:pt x="15" y="2302"/>
                  </a:lnTo>
                  <a:lnTo>
                    <a:pt x="1445" y="2302"/>
                  </a:lnTo>
                  <a:lnTo>
                    <a:pt x="1917" y="2617"/>
                  </a:lnTo>
                  <a:lnTo>
                    <a:pt x="1831" y="2760"/>
                  </a:lnTo>
                  <a:lnTo>
                    <a:pt x="1388" y="2488"/>
                  </a:lnTo>
                  <a:lnTo>
                    <a:pt x="15" y="2488"/>
                  </a:lnTo>
                  <a:cubicBezTo>
                    <a:pt x="29" y="2903"/>
                    <a:pt x="387" y="3246"/>
                    <a:pt x="801" y="3246"/>
                  </a:cubicBezTo>
                  <a:lnTo>
                    <a:pt x="3847" y="3246"/>
                  </a:lnTo>
                  <a:cubicBezTo>
                    <a:pt x="4276" y="3246"/>
                    <a:pt x="4634" y="2903"/>
                    <a:pt x="4648" y="2488"/>
                  </a:cubicBezTo>
                  <a:lnTo>
                    <a:pt x="3289" y="2488"/>
                  </a:lnTo>
                  <a:lnTo>
                    <a:pt x="2846" y="2760"/>
                  </a:lnTo>
                  <a:lnTo>
                    <a:pt x="2760" y="2617"/>
                  </a:lnTo>
                  <a:lnTo>
                    <a:pt x="3247" y="2302"/>
                  </a:lnTo>
                  <a:lnTo>
                    <a:pt x="4662" y="2302"/>
                  </a:lnTo>
                  <a:lnTo>
                    <a:pt x="4662" y="1716"/>
                  </a:lnTo>
                  <a:lnTo>
                    <a:pt x="3790" y="1716"/>
                  </a:lnTo>
                  <a:lnTo>
                    <a:pt x="3790" y="1530"/>
                  </a:lnTo>
                  <a:lnTo>
                    <a:pt x="4662" y="1530"/>
                  </a:lnTo>
                  <a:lnTo>
                    <a:pt x="4662" y="972"/>
                  </a:lnTo>
                  <a:lnTo>
                    <a:pt x="3247" y="972"/>
                  </a:lnTo>
                  <a:lnTo>
                    <a:pt x="2760" y="658"/>
                  </a:lnTo>
                  <a:lnTo>
                    <a:pt x="2846" y="515"/>
                  </a:lnTo>
                  <a:lnTo>
                    <a:pt x="3289" y="787"/>
                  </a:lnTo>
                  <a:lnTo>
                    <a:pt x="4662" y="787"/>
                  </a:lnTo>
                  <a:cubicBezTo>
                    <a:pt x="4648" y="343"/>
                    <a:pt x="4290" y="0"/>
                    <a:pt x="3847"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0"/>
            <p:cNvSpPr/>
            <p:nvPr/>
          </p:nvSpPr>
          <p:spPr>
            <a:xfrm>
              <a:off x="6266207" y="4178422"/>
              <a:ext cx="45676" cy="45915"/>
            </a:xfrm>
            <a:custGeom>
              <a:avLst/>
              <a:gdLst/>
              <a:ahLst/>
              <a:cxnLst/>
              <a:rect l="l" t="t" r="r" b="b"/>
              <a:pathLst>
                <a:path w="2675" h="2689" extrusionOk="0">
                  <a:moveTo>
                    <a:pt x="1331" y="0"/>
                  </a:moveTo>
                  <a:cubicBezTo>
                    <a:pt x="601" y="0"/>
                    <a:pt x="1" y="601"/>
                    <a:pt x="1" y="1345"/>
                  </a:cubicBezTo>
                  <a:cubicBezTo>
                    <a:pt x="1" y="2088"/>
                    <a:pt x="601" y="2689"/>
                    <a:pt x="1331" y="2689"/>
                  </a:cubicBezTo>
                  <a:cubicBezTo>
                    <a:pt x="2074" y="2689"/>
                    <a:pt x="2675" y="2088"/>
                    <a:pt x="2675" y="1345"/>
                  </a:cubicBezTo>
                  <a:cubicBezTo>
                    <a:pt x="2675" y="601"/>
                    <a:pt x="2074" y="0"/>
                    <a:pt x="1331" y="0"/>
                  </a:cubicBez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0"/>
            <p:cNvSpPr/>
            <p:nvPr/>
          </p:nvSpPr>
          <p:spPr>
            <a:xfrm>
              <a:off x="6235456" y="4178422"/>
              <a:ext cx="45676" cy="45915"/>
            </a:xfrm>
            <a:custGeom>
              <a:avLst/>
              <a:gdLst/>
              <a:ahLst/>
              <a:cxnLst/>
              <a:rect l="l" t="t" r="r" b="b"/>
              <a:pathLst>
                <a:path w="2675" h="2689" extrusionOk="0">
                  <a:moveTo>
                    <a:pt x="1344" y="0"/>
                  </a:moveTo>
                  <a:cubicBezTo>
                    <a:pt x="601" y="0"/>
                    <a:pt x="0" y="601"/>
                    <a:pt x="0" y="1345"/>
                  </a:cubicBezTo>
                  <a:cubicBezTo>
                    <a:pt x="0" y="2088"/>
                    <a:pt x="601" y="2689"/>
                    <a:pt x="1344" y="2689"/>
                  </a:cubicBezTo>
                  <a:cubicBezTo>
                    <a:pt x="2074" y="2689"/>
                    <a:pt x="2674" y="2088"/>
                    <a:pt x="2674" y="1345"/>
                  </a:cubicBezTo>
                  <a:cubicBezTo>
                    <a:pt x="2674" y="601"/>
                    <a:pt x="2074" y="0"/>
                    <a:pt x="1344"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0"/>
            <p:cNvSpPr/>
            <p:nvPr/>
          </p:nvSpPr>
          <p:spPr>
            <a:xfrm>
              <a:off x="6093108" y="4115674"/>
              <a:ext cx="151148" cy="17"/>
            </a:xfrm>
            <a:custGeom>
              <a:avLst/>
              <a:gdLst/>
              <a:ahLst/>
              <a:cxnLst/>
              <a:rect l="l" t="t" r="r" b="b"/>
              <a:pathLst>
                <a:path w="8852" h="1" fill="none" extrusionOk="0">
                  <a:moveTo>
                    <a:pt x="1" y="1"/>
                  </a:moveTo>
                  <a:lnTo>
                    <a:pt x="8852" y="1"/>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0"/>
            <p:cNvSpPr/>
            <p:nvPr/>
          </p:nvSpPr>
          <p:spPr>
            <a:xfrm>
              <a:off x="6093108" y="4135941"/>
              <a:ext cx="95244" cy="17"/>
            </a:xfrm>
            <a:custGeom>
              <a:avLst/>
              <a:gdLst/>
              <a:ahLst/>
              <a:cxnLst/>
              <a:rect l="l" t="t" r="r" b="b"/>
              <a:pathLst>
                <a:path w="5578" h="1" fill="none" extrusionOk="0">
                  <a:moveTo>
                    <a:pt x="1" y="0"/>
                  </a:moveTo>
                  <a:lnTo>
                    <a:pt x="5578" y="0"/>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0"/>
            <p:cNvSpPr/>
            <p:nvPr/>
          </p:nvSpPr>
          <p:spPr>
            <a:xfrm>
              <a:off x="6623877" y="3268741"/>
              <a:ext cx="240023" cy="133322"/>
            </a:xfrm>
            <a:custGeom>
              <a:avLst/>
              <a:gdLst/>
              <a:ahLst/>
              <a:cxnLst/>
              <a:rect l="l" t="t" r="r" b="b"/>
              <a:pathLst>
                <a:path w="14057" h="7808" extrusionOk="0">
                  <a:moveTo>
                    <a:pt x="1" y="1"/>
                  </a:moveTo>
                  <a:lnTo>
                    <a:pt x="1" y="6064"/>
                  </a:lnTo>
                  <a:lnTo>
                    <a:pt x="7136" y="6064"/>
                  </a:lnTo>
                  <a:lnTo>
                    <a:pt x="11025" y="7808"/>
                  </a:lnTo>
                  <a:lnTo>
                    <a:pt x="11025" y="6064"/>
                  </a:lnTo>
                  <a:lnTo>
                    <a:pt x="14057" y="6064"/>
                  </a:lnTo>
                  <a:lnTo>
                    <a:pt x="140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0"/>
            <p:cNvSpPr/>
            <p:nvPr/>
          </p:nvSpPr>
          <p:spPr>
            <a:xfrm>
              <a:off x="6684422" y="3311956"/>
              <a:ext cx="19312" cy="16580"/>
            </a:xfrm>
            <a:custGeom>
              <a:avLst/>
              <a:gdLst/>
              <a:ahLst/>
              <a:cxnLst/>
              <a:rect l="l" t="t" r="r" b="b"/>
              <a:pathLst>
                <a:path w="1131" h="971" extrusionOk="0">
                  <a:moveTo>
                    <a:pt x="669" y="0"/>
                  </a:moveTo>
                  <a:cubicBezTo>
                    <a:pt x="661" y="0"/>
                    <a:pt x="653" y="0"/>
                    <a:pt x="644" y="1"/>
                  </a:cubicBezTo>
                  <a:cubicBezTo>
                    <a:pt x="215" y="1"/>
                    <a:pt x="1" y="515"/>
                    <a:pt x="301" y="830"/>
                  </a:cubicBezTo>
                  <a:cubicBezTo>
                    <a:pt x="403" y="927"/>
                    <a:pt x="525" y="970"/>
                    <a:pt x="643" y="970"/>
                  </a:cubicBezTo>
                  <a:cubicBezTo>
                    <a:pt x="894" y="970"/>
                    <a:pt x="1131" y="778"/>
                    <a:pt x="1131" y="487"/>
                  </a:cubicBezTo>
                  <a:cubicBezTo>
                    <a:pt x="1131" y="223"/>
                    <a:pt x="92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0"/>
            <p:cNvSpPr/>
            <p:nvPr/>
          </p:nvSpPr>
          <p:spPr>
            <a:xfrm>
              <a:off x="6716419" y="3311956"/>
              <a:ext cx="19551" cy="16580"/>
            </a:xfrm>
            <a:custGeom>
              <a:avLst/>
              <a:gdLst/>
              <a:ahLst/>
              <a:cxnLst/>
              <a:rect l="l" t="t" r="r" b="b"/>
              <a:pathLst>
                <a:path w="1145" h="971" extrusionOk="0">
                  <a:moveTo>
                    <a:pt x="658" y="1"/>
                  </a:moveTo>
                  <a:cubicBezTo>
                    <a:pt x="229" y="1"/>
                    <a:pt x="0" y="515"/>
                    <a:pt x="315" y="830"/>
                  </a:cubicBezTo>
                  <a:cubicBezTo>
                    <a:pt x="411" y="927"/>
                    <a:pt x="532" y="970"/>
                    <a:pt x="651" y="970"/>
                  </a:cubicBezTo>
                  <a:cubicBezTo>
                    <a:pt x="901" y="970"/>
                    <a:pt x="1144" y="778"/>
                    <a:pt x="1144" y="487"/>
                  </a:cubicBezTo>
                  <a:cubicBezTo>
                    <a:pt x="1144" y="215"/>
                    <a:pt x="93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0"/>
            <p:cNvSpPr/>
            <p:nvPr/>
          </p:nvSpPr>
          <p:spPr>
            <a:xfrm>
              <a:off x="6748638" y="3311956"/>
              <a:ext cx="19551" cy="16580"/>
            </a:xfrm>
            <a:custGeom>
              <a:avLst/>
              <a:gdLst/>
              <a:ahLst/>
              <a:cxnLst/>
              <a:rect l="l" t="t" r="r" b="b"/>
              <a:pathLst>
                <a:path w="1145" h="971" extrusionOk="0">
                  <a:moveTo>
                    <a:pt x="668" y="0"/>
                  </a:moveTo>
                  <a:cubicBezTo>
                    <a:pt x="660" y="0"/>
                    <a:pt x="652" y="0"/>
                    <a:pt x="644" y="1"/>
                  </a:cubicBezTo>
                  <a:cubicBezTo>
                    <a:pt x="215" y="1"/>
                    <a:pt x="1" y="515"/>
                    <a:pt x="301" y="830"/>
                  </a:cubicBezTo>
                  <a:cubicBezTo>
                    <a:pt x="402" y="927"/>
                    <a:pt x="526" y="970"/>
                    <a:pt x="647" y="970"/>
                  </a:cubicBezTo>
                  <a:cubicBezTo>
                    <a:pt x="901" y="970"/>
                    <a:pt x="1145" y="778"/>
                    <a:pt x="1145" y="487"/>
                  </a:cubicBezTo>
                  <a:cubicBezTo>
                    <a:pt x="1131" y="223"/>
                    <a:pt x="928"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0"/>
            <p:cNvSpPr/>
            <p:nvPr/>
          </p:nvSpPr>
          <p:spPr>
            <a:xfrm>
              <a:off x="6780874" y="3311956"/>
              <a:ext cx="19295" cy="16580"/>
            </a:xfrm>
            <a:custGeom>
              <a:avLst/>
              <a:gdLst/>
              <a:ahLst/>
              <a:cxnLst/>
              <a:rect l="l" t="t" r="r" b="b"/>
              <a:pathLst>
                <a:path w="1130" h="971" extrusionOk="0">
                  <a:moveTo>
                    <a:pt x="644" y="1"/>
                  </a:moveTo>
                  <a:cubicBezTo>
                    <a:pt x="215" y="1"/>
                    <a:pt x="0" y="515"/>
                    <a:pt x="300" y="830"/>
                  </a:cubicBezTo>
                  <a:cubicBezTo>
                    <a:pt x="397" y="927"/>
                    <a:pt x="517" y="970"/>
                    <a:pt x="636" y="970"/>
                  </a:cubicBezTo>
                  <a:cubicBezTo>
                    <a:pt x="886" y="970"/>
                    <a:pt x="1130" y="778"/>
                    <a:pt x="1130" y="487"/>
                  </a:cubicBezTo>
                  <a:cubicBezTo>
                    <a:pt x="1130" y="215"/>
                    <a:pt x="91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0"/>
            <p:cNvSpPr/>
            <p:nvPr/>
          </p:nvSpPr>
          <p:spPr>
            <a:xfrm>
              <a:off x="6534032" y="3866902"/>
              <a:ext cx="269563" cy="104021"/>
            </a:xfrm>
            <a:custGeom>
              <a:avLst/>
              <a:gdLst/>
              <a:ahLst/>
              <a:cxnLst/>
              <a:rect l="l" t="t" r="r" b="b"/>
              <a:pathLst>
                <a:path w="15787" h="6092" extrusionOk="0">
                  <a:moveTo>
                    <a:pt x="2374" y="0"/>
                  </a:moveTo>
                  <a:lnTo>
                    <a:pt x="2374" y="1344"/>
                  </a:lnTo>
                  <a:lnTo>
                    <a:pt x="1" y="1344"/>
                  </a:lnTo>
                  <a:lnTo>
                    <a:pt x="1" y="6091"/>
                  </a:lnTo>
                  <a:lnTo>
                    <a:pt x="15787" y="6091"/>
                  </a:lnTo>
                  <a:lnTo>
                    <a:pt x="15787" y="1344"/>
                  </a:lnTo>
                  <a:lnTo>
                    <a:pt x="5406" y="1344"/>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0"/>
            <p:cNvSpPr/>
            <p:nvPr/>
          </p:nvSpPr>
          <p:spPr>
            <a:xfrm>
              <a:off x="6614366" y="3921830"/>
              <a:ext cx="19551" cy="16733"/>
            </a:xfrm>
            <a:custGeom>
              <a:avLst/>
              <a:gdLst/>
              <a:ahLst/>
              <a:cxnLst/>
              <a:rect l="l" t="t" r="r" b="b"/>
              <a:pathLst>
                <a:path w="1145" h="980" extrusionOk="0">
                  <a:moveTo>
                    <a:pt x="658" y="0"/>
                  </a:moveTo>
                  <a:cubicBezTo>
                    <a:pt x="215" y="0"/>
                    <a:pt x="0" y="529"/>
                    <a:pt x="315" y="830"/>
                  </a:cubicBezTo>
                  <a:cubicBezTo>
                    <a:pt x="413" y="933"/>
                    <a:pt x="536" y="979"/>
                    <a:pt x="657" y="979"/>
                  </a:cubicBezTo>
                  <a:cubicBezTo>
                    <a:pt x="905" y="979"/>
                    <a:pt x="1144" y="784"/>
                    <a:pt x="1144" y="486"/>
                  </a:cubicBezTo>
                  <a:cubicBezTo>
                    <a:pt x="1144" y="215"/>
                    <a:pt x="915"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0"/>
            <p:cNvSpPr/>
            <p:nvPr/>
          </p:nvSpPr>
          <p:spPr>
            <a:xfrm>
              <a:off x="6646585" y="3921830"/>
              <a:ext cx="19312" cy="16733"/>
            </a:xfrm>
            <a:custGeom>
              <a:avLst/>
              <a:gdLst/>
              <a:ahLst/>
              <a:cxnLst/>
              <a:rect l="l" t="t" r="r" b="b"/>
              <a:pathLst>
                <a:path w="1131" h="980" extrusionOk="0">
                  <a:moveTo>
                    <a:pt x="644" y="0"/>
                  </a:moveTo>
                  <a:cubicBezTo>
                    <a:pt x="215" y="0"/>
                    <a:pt x="1" y="529"/>
                    <a:pt x="301" y="830"/>
                  </a:cubicBezTo>
                  <a:cubicBezTo>
                    <a:pt x="404" y="933"/>
                    <a:pt x="529" y="979"/>
                    <a:pt x="650" y="979"/>
                  </a:cubicBezTo>
                  <a:cubicBezTo>
                    <a:pt x="898" y="979"/>
                    <a:pt x="1130" y="784"/>
                    <a:pt x="1130" y="486"/>
                  </a:cubicBezTo>
                  <a:cubicBezTo>
                    <a:pt x="1130" y="215"/>
                    <a:pt x="916"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0"/>
            <p:cNvSpPr/>
            <p:nvPr/>
          </p:nvSpPr>
          <p:spPr>
            <a:xfrm>
              <a:off x="6678565" y="3921830"/>
              <a:ext cx="19551" cy="16802"/>
            </a:xfrm>
            <a:custGeom>
              <a:avLst/>
              <a:gdLst/>
              <a:ahLst/>
              <a:cxnLst/>
              <a:rect l="l" t="t" r="r" b="b"/>
              <a:pathLst>
                <a:path w="1145" h="984" extrusionOk="0">
                  <a:moveTo>
                    <a:pt x="659" y="0"/>
                  </a:moveTo>
                  <a:cubicBezTo>
                    <a:pt x="215" y="0"/>
                    <a:pt x="1" y="529"/>
                    <a:pt x="315" y="844"/>
                  </a:cubicBezTo>
                  <a:cubicBezTo>
                    <a:pt x="412" y="940"/>
                    <a:pt x="531" y="983"/>
                    <a:pt x="649" y="983"/>
                  </a:cubicBezTo>
                  <a:cubicBezTo>
                    <a:pt x="900" y="983"/>
                    <a:pt x="1145" y="788"/>
                    <a:pt x="1145" y="486"/>
                  </a:cubicBezTo>
                  <a:cubicBezTo>
                    <a:pt x="1145" y="215"/>
                    <a:pt x="91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0"/>
            <p:cNvSpPr/>
            <p:nvPr/>
          </p:nvSpPr>
          <p:spPr>
            <a:xfrm>
              <a:off x="6710801" y="3921830"/>
              <a:ext cx="19295" cy="16733"/>
            </a:xfrm>
            <a:custGeom>
              <a:avLst/>
              <a:gdLst/>
              <a:ahLst/>
              <a:cxnLst/>
              <a:rect l="l" t="t" r="r" b="b"/>
              <a:pathLst>
                <a:path w="1130" h="980" extrusionOk="0">
                  <a:moveTo>
                    <a:pt x="644" y="0"/>
                  </a:moveTo>
                  <a:cubicBezTo>
                    <a:pt x="215" y="0"/>
                    <a:pt x="0" y="529"/>
                    <a:pt x="301" y="830"/>
                  </a:cubicBezTo>
                  <a:cubicBezTo>
                    <a:pt x="404" y="933"/>
                    <a:pt x="528" y="979"/>
                    <a:pt x="649" y="979"/>
                  </a:cubicBezTo>
                  <a:cubicBezTo>
                    <a:pt x="897" y="979"/>
                    <a:pt x="1130" y="784"/>
                    <a:pt x="1130" y="486"/>
                  </a:cubicBezTo>
                  <a:cubicBezTo>
                    <a:pt x="1130" y="215"/>
                    <a:pt x="91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0"/>
            <p:cNvSpPr/>
            <p:nvPr/>
          </p:nvSpPr>
          <p:spPr>
            <a:xfrm>
              <a:off x="6260845" y="3059394"/>
              <a:ext cx="238316" cy="217074"/>
            </a:xfrm>
            <a:custGeom>
              <a:avLst/>
              <a:gdLst/>
              <a:ahLst/>
              <a:cxnLst/>
              <a:rect l="l" t="t" r="r" b="b"/>
              <a:pathLst>
                <a:path w="13957" h="12713" extrusionOk="0">
                  <a:moveTo>
                    <a:pt x="6978" y="1"/>
                  </a:moveTo>
                  <a:cubicBezTo>
                    <a:pt x="5352" y="1"/>
                    <a:pt x="3725" y="623"/>
                    <a:pt x="2488" y="1867"/>
                  </a:cubicBezTo>
                  <a:cubicBezTo>
                    <a:pt x="0" y="4340"/>
                    <a:pt x="0" y="8373"/>
                    <a:pt x="2488" y="10846"/>
                  </a:cubicBezTo>
                  <a:cubicBezTo>
                    <a:pt x="3725" y="12090"/>
                    <a:pt x="5352" y="12712"/>
                    <a:pt x="6978" y="12712"/>
                  </a:cubicBezTo>
                  <a:cubicBezTo>
                    <a:pt x="8605" y="12712"/>
                    <a:pt x="10231" y="12090"/>
                    <a:pt x="11468" y="10846"/>
                  </a:cubicBezTo>
                  <a:cubicBezTo>
                    <a:pt x="13956" y="8373"/>
                    <a:pt x="13956" y="4340"/>
                    <a:pt x="11468" y="1867"/>
                  </a:cubicBezTo>
                  <a:cubicBezTo>
                    <a:pt x="10231" y="623"/>
                    <a:pt x="8605" y="1"/>
                    <a:pt x="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0"/>
            <p:cNvSpPr/>
            <p:nvPr/>
          </p:nvSpPr>
          <p:spPr>
            <a:xfrm>
              <a:off x="6260845" y="3048774"/>
              <a:ext cx="238316" cy="238316"/>
            </a:xfrm>
            <a:custGeom>
              <a:avLst/>
              <a:gdLst/>
              <a:ahLst/>
              <a:cxnLst/>
              <a:rect l="l" t="t" r="r" b="b"/>
              <a:pathLst>
                <a:path w="13957" h="13957" fill="none" extrusionOk="0">
                  <a:moveTo>
                    <a:pt x="11468" y="2489"/>
                  </a:moveTo>
                  <a:cubicBezTo>
                    <a:pt x="13956" y="4962"/>
                    <a:pt x="13956" y="8995"/>
                    <a:pt x="11468" y="11468"/>
                  </a:cubicBezTo>
                  <a:cubicBezTo>
                    <a:pt x="8994" y="13956"/>
                    <a:pt x="4962" y="13956"/>
                    <a:pt x="2488" y="11468"/>
                  </a:cubicBezTo>
                  <a:cubicBezTo>
                    <a:pt x="0" y="8995"/>
                    <a:pt x="0" y="4962"/>
                    <a:pt x="2488" y="2489"/>
                  </a:cubicBezTo>
                  <a:cubicBezTo>
                    <a:pt x="4962" y="1"/>
                    <a:pt x="8994" y="1"/>
                    <a:pt x="11468" y="2489"/>
                  </a:cubicBezTo>
                  <a:close/>
                </a:path>
              </a:pathLst>
            </a:custGeom>
            <a:noFill/>
            <a:ln w="13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0"/>
            <p:cNvSpPr/>
            <p:nvPr/>
          </p:nvSpPr>
          <p:spPr>
            <a:xfrm>
              <a:off x="6379989" y="3085637"/>
              <a:ext cx="68368" cy="105250"/>
            </a:xfrm>
            <a:custGeom>
              <a:avLst/>
              <a:gdLst/>
              <a:ahLst/>
              <a:cxnLst/>
              <a:rect l="l" t="t" r="r" b="b"/>
              <a:pathLst>
                <a:path w="4004" h="6164" fill="none" extrusionOk="0">
                  <a:moveTo>
                    <a:pt x="0" y="1"/>
                  </a:moveTo>
                  <a:lnTo>
                    <a:pt x="0" y="4819"/>
                  </a:lnTo>
                  <a:lnTo>
                    <a:pt x="4004" y="6163"/>
                  </a:lnTo>
                </a:path>
              </a:pathLst>
            </a:custGeom>
            <a:noFill/>
            <a:ln w="13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0"/>
            <p:cNvSpPr/>
            <p:nvPr/>
          </p:nvSpPr>
          <p:spPr>
            <a:xfrm>
              <a:off x="7264756" y="3344431"/>
              <a:ext cx="137232" cy="135029"/>
            </a:xfrm>
            <a:custGeom>
              <a:avLst/>
              <a:gdLst/>
              <a:ahLst/>
              <a:cxnLst/>
              <a:rect l="l" t="t" r="r" b="b"/>
              <a:pathLst>
                <a:path w="8037" h="7908" extrusionOk="0">
                  <a:moveTo>
                    <a:pt x="1" y="0"/>
                  </a:moveTo>
                  <a:lnTo>
                    <a:pt x="1" y="7908"/>
                  </a:lnTo>
                  <a:lnTo>
                    <a:pt x="8037" y="7908"/>
                  </a:lnTo>
                  <a:lnTo>
                    <a:pt x="8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0"/>
            <p:cNvSpPr/>
            <p:nvPr/>
          </p:nvSpPr>
          <p:spPr>
            <a:xfrm>
              <a:off x="7285501" y="3404976"/>
              <a:ext cx="22488" cy="53240"/>
            </a:xfrm>
            <a:custGeom>
              <a:avLst/>
              <a:gdLst/>
              <a:ahLst/>
              <a:cxnLst/>
              <a:rect l="l" t="t" r="r" b="b"/>
              <a:pathLst>
                <a:path w="1317" h="3118" extrusionOk="0">
                  <a:moveTo>
                    <a:pt x="1" y="1"/>
                  </a:moveTo>
                  <a:lnTo>
                    <a:pt x="1" y="3118"/>
                  </a:lnTo>
                  <a:lnTo>
                    <a:pt x="1316" y="3118"/>
                  </a:lnTo>
                  <a:lnTo>
                    <a:pt x="1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0"/>
            <p:cNvSpPr/>
            <p:nvPr/>
          </p:nvSpPr>
          <p:spPr>
            <a:xfrm>
              <a:off x="7322621" y="3389114"/>
              <a:ext cx="22471" cy="69103"/>
            </a:xfrm>
            <a:custGeom>
              <a:avLst/>
              <a:gdLst/>
              <a:ahLst/>
              <a:cxnLst/>
              <a:rect l="l" t="t" r="r" b="b"/>
              <a:pathLst>
                <a:path w="1316" h="4047" extrusionOk="0">
                  <a:moveTo>
                    <a:pt x="0" y="0"/>
                  </a:moveTo>
                  <a:lnTo>
                    <a:pt x="0" y="4047"/>
                  </a:lnTo>
                  <a:lnTo>
                    <a:pt x="1316" y="4047"/>
                  </a:lnTo>
                  <a:lnTo>
                    <a:pt x="1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0"/>
            <p:cNvSpPr/>
            <p:nvPr/>
          </p:nvSpPr>
          <p:spPr>
            <a:xfrm>
              <a:off x="7359723" y="3373730"/>
              <a:ext cx="22488" cy="84487"/>
            </a:xfrm>
            <a:custGeom>
              <a:avLst/>
              <a:gdLst/>
              <a:ahLst/>
              <a:cxnLst/>
              <a:rect l="l" t="t" r="r" b="b"/>
              <a:pathLst>
                <a:path w="1317" h="4948" extrusionOk="0">
                  <a:moveTo>
                    <a:pt x="1" y="0"/>
                  </a:moveTo>
                  <a:lnTo>
                    <a:pt x="1" y="4948"/>
                  </a:lnTo>
                  <a:lnTo>
                    <a:pt x="1316" y="4948"/>
                  </a:lnTo>
                  <a:lnTo>
                    <a:pt x="1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0"/>
            <p:cNvSpPr/>
            <p:nvPr/>
          </p:nvSpPr>
          <p:spPr>
            <a:xfrm>
              <a:off x="7370958" y="3286567"/>
              <a:ext cx="143345" cy="73508"/>
            </a:xfrm>
            <a:custGeom>
              <a:avLst/>
              <a:gdLst/>
              <a:ahLst/>
              <a:cxnLst/>
              <a:rect l="l" t="t" r="r" b="b"/>
              <a:pathLst>
                <a:path w="8395" h="4305" extrusionOk="0">
                  <a:moveTo>
                    <a:pt x="1" y="1"/>
                  </a:moveTo>
                  <a:lnTo>
                    <a:pt x="1" y="3046"/>
                  </a:lnTo>
                  <a:lnTo>
                    <a:pt x="1" y="3347"/>
                  </a:lnTo>
                  <a:lnTo>
                    <a:pt x="1" y="4305"/>
                  </a:lnTo>
                  <a:lnTo>
                    <a:pt x="1202" y="3347"/>
                  </a:lnTo>
                  <a:lnTo>
                    <a:pt x="8394" y="3347"/>
                  </a:lnTo>
                  <a:lnTo>
                    <a:pt x="8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0"/>
            <p:cNvSpPr/>
            <p:nvPr/>
          </p:nvSpPr>
          <p:spPr>
            <a:xfrm>
              <a:off x="6020355" y="4374468"/>
              <a:ext cx="47639" cy="18321"/>
            </a:xfrm>
            <a:custGeom>
              <a:avLst/>
              <a:gdLst/>
              <a:ahLst/>
              <a:cxnLst/>
              <a:rect l="l" t="t" r="r" b="b"/>
              <a:pathLst>
                <a:path w="2790" h="1073" extrusionOk="0">
                  <a:moveTo>
                    <a:pt x="1402" y="0"/>
                  </a:moveTo>
                  <a:cubicBezTo>
                    <a:pt x="630" y="0"/>
                    <a:pt x="1" y="243"/>
                    <a:pt x="1" y="529"/>
                  </a:cubicBezTo>
                  <a:cubicBezTo>
                    <a:pt x="1" y="830"/>
                    <a:pt x="630" y="1073"/>
                    <a:pt x="1402" y="1073"/>
                  </a:cubicBezTo>
                  <a:cubicBezTo>
                    <a:pt x="2174" y="1073"/>
                    <a:pt x="2789" y="830"/>
                    <a:pt x="2789" y="529"/>
                  </a:cubicBezTo>
                  <a:cubicBezTo>
                    <a:pt x="2789" y="243"/>
                    <a:pt x="2174" y="0"/>
                    <a:pt x="1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0"/>
            <p:cNvSpPr/>
            <p:nvPr/>
          </p:nvSpPr>
          <p:spPr>
            <a:xfrm>
              <a:off x="5583342" y="4313428"/>
              <a:ext cx="66183" cy="27371"/>
            </a:xfrm>
            <a:custGeom>
              <a:avLst/>
              <a:gdLst/>
              <a:ahLst/>
              <a:cxnLst/>
              <a:rect l="l" t="t" r="r" b="b"/>
              <a:pathLst>
                <a:path w="3876" h="1603" extrusionOk="0">
                  <a:moveTo>
                    <a:pt x="1931" y="1"/>
                  </a:moveTo>
                  <a:cubicBezTo>
                    <a:pt x="873" y="1"/>
                    <a:pt x="1" y="358"/>
                    <a:pt x="1" y="801"/>
                  </a:cubicBezTo>
                  <a:cubicBezTo>
                    <a:pt x="1" y="1245"/>
                    <a:pt x="873" y="1602"/>
                    <a:pt x="1931" y="1602"/>
                  </a:cubicBezTo>
                  <a:cubicBezTo>
                    <a:pt x="3004" y="1602"/>
                    <a:pt x="3876" y="1245"/>
                    <a:pt x="3876" y="801"/>
                  </a:cubicBezTo>
                  <a:cubicBezTo>
                    <a:pt x="3876" y="358"/>
                    <a:pt x="3004" y="1"/>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0"/>
            <p:cNvSpPr/>
            <p:nvPr/>
          </p:nvSpPr>
          <p:spPr>
            <a:xfrm>
              <a:off x="6910262" y="4391798"/>
              <a:ext cx="64714" cy="18339"/>
            </a:xfrm>
            <a:custGeom>
              <a:avLst/>
              <a:gdLst/>
              <a:ahLst/>
              <a:cxnLst/>
              <a:rect l="l" t="t" r="r" b="b"/>
              <a:pathLst>
                <a:path w="3790" h="1074" extrusionOk="0">
                  <a:moveTo>
                    <a:pt x="1902" y="1"/>
                  </a:moveTo>
                  <a:cubicBezTo>
                    <a:pt x="858" y="1"/>
                    <a:pt x="1" y="244"/>
                    <a:pt x="1" y="544"/>
                  </a:cubicBezTo>
                  <a:cubicBezTo>
                    <a:pt x="1" y="844"/>
                    <a:pt x="858" y="1073"/>
                    <a:pt x="1902" y="1073"/>
                  </a:cubicBezTo>
                  <a:cubicBezTo>
                    <a:pt x="2946" y="1073"/>
                    <a:pt x="3790" y="830"/>
                    <a:pt x="3790" y="544"/>
                  </a:cubicBezTo>
                  <a:cubicBezTo>
                    <a:pt x="3790" y="244"/>
                    <a:pt x="2946"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0"/>
            <p:cNvSpPr/>
            <p:nvPr/>
          </p:nvSpPr>
          <p:spPr>
            <a:xfrm>
              <a:off x="7201531" y="4309518"/>
              <a:ext cx="31999" cy="16631"/>
            </a:xfrm>
            <a:custGeom>
              <a:avLst/>
              <a:gdLst/>
              <a:ahLst/>
              <a:cxnLst/>
              <a:rect l="l" t="t" r="r" b="b"/>
              <a:pathLst>
                <a:path w="1874" h="974" extrusionOk="0">
                  <a:moveTo>
                    <a:pt x="930" y="1"/>
                  </a:moveTo>
                  <a:cubicBezTo>
                    <a:pt x="415" y="1"/>
                    <a:pt x="0" y="215"/>
                    <a:pt x="0" y="487"/>
                  </a:cubicBezTo>
                  <a:cubicBezTo>
                    <a:pt x="0" y="759"/>
                    <a:pt x="415" y="973"/>
                    <a:pt x="930" y="973"/>
                  </a:cubicBezTo>
                  <a:cubicBezTo>
                    <a:pt x="1459" y="973"/>
                    <a:pt x="1873" y="759"/>
                    <a:pt x="1873" y="487"/>
                  </a:cubicBezTo>
                  <a:cubicBezTo>
                    <a:pt x="1873" y="215"/>
                    <a:pt x="1459" y="1"/>
                    <a:pt x="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0"/>
            <p:cNvSpPr/>
            <p:nvPr/>
          </p:nvSpPr>
          <p:spPr>
            <a:xfrm>
              <a:off x="7220568" y="4151803"/>
              <a:ext cx="33706" cy="28686"/>
            </a:xfrm>
            <a:custGeom>
              <a:avLst/>
              <a:gdLst/>
              <a:ahLst/>
              <a:cxnLst/>
              <a:rect l="l" t="t" r="r" b="b"/>
              <a:pathLst>
                <a:path w="1974" h="1680" extrusionOk="0">
                  <a:moveTo>
                    <a:pt x="1130" y="1"/>
                  </a:moveTo>
                  <a:cubicBezTo>
                    <a:pt x="387" y="1"/>
                    <a:pt x="0" y="902"/>
                    <a:pt x="530" y="1431"/>
                  </a:cubicBezTo>
                  <a:cubicBezTo>
                    <a:pt x="701" y="1602"/>
                    <a:pt x="914" y="1679"/>
                    <a:pt x="1122" y="1679"/>
                  </a:cubicBezTo>
                  <a:cubicBezTo>
                    <a:pt x="1556" y="1679"/>
                    <a:pt x="1974" y="1347"/>
                    <a:pt x="1974" y="844"/>
                  </a:cubicBezTo>
                  <a:cubicBezTo>
                    <a:pt x="1974" y="373"/>
                    <a:pt x="1602" y="1"/>
                    <a:pt x="1130"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0"/>
            <p:cNvSpPr/>
            <p:nvPr/>
          </p:nvSpPr>
          <p:spPr>
            <a:xfrm>
              <a:off x="7192003" y="4180624"/>
              <a:ext cx="11731" cy="11731"/>
            </a:xfrm>
            <a:custGeom>
              <a:avLst/>
              <a:gdLst/>
              <a:ahLst/>
              <a:cxnLst/>
              <a:rect l="l" t="t" r="r" b="b"/>
              <a:pathLst>
                <a:path w="687" h="687" extrusionOk="0">
                  <a:moveTo>
                    <a:pt x="344" y="0"/>
                  </a:moveTo>
                  <a:cubicBezTo>
                    <a:pt x="158" y="0"/>
                    <a:pt x="0" y="143"/>
                    <a:pt x="0" y="343"/>
                  </a:cubicBezTo>
                  <a:cubicBezTo>
                    <a:pt x="0" y="529"/>
                    <a:pt x="158" y="686"/>
                    <a:pt x="344" y="686"/>
                  </a:cubicBezTo>
                  <a:cubicBezTo>
                    <a:pt x="544" y="686"/>
                    <a:pt x="687" y="529"/>
                    <a:pt x="687" y="343"/>
                  </a:cubicBezTo>
                  <a:cubicBezTo>
                    <a:pt x="687" y="143"/>
                    <a:pt x="544" y="0"/>
                    <a:pt x="344" y="0"/>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0"/>
            <p:cNvSpPr/>
            <p:nvPr/>
          </p:nvSpPr>
          <p:spPr>
            <a:xfrm>
              <a:off x="7223983" y="4217231"/>
              <a:ext cx="11013" cy="9477"/>
            </a:xfrm>
            <a:custGeom>
              <a:avLst/>
              <a:gdLst/>
              <a:ahLst/>
              <a:cxnLst/>
              <a:rect l="l" t="t" r="r" b="b"/>
              <a:pathLst>
                <a:path w="645" h="555" extrusionOk="0">
                  <a:moveTo>
                    <a:pt x="372" y="1"/>
                  </a:moveTo>
                  <a:cubicBezTo>
                    <a:pt x="115" y="1"/>
                    <a:pt x="1" y="301"/>
                    <a:pt x="172" y="473"/>
                  </a:cubicBezTo>
                  <a:cubicBezTo>
                    <a:pt x="229" y="529"/>
                    <a:pt x="299" y="555"/>
                    <a:pt x="369" y="555"/>
                  </a:cubicBezTo>
                  <a:cubicBezTo>
                    <a:pt x="509" y="555"/>
                    <a:pt x="644" y="450"/>
                    <a:pt x="644" y="287"/>
                  </a:cubicBezTo>
                  <a:cubicBezTo>
                    <a:pt x="644" y="130"/>
                    <a:pt x="515" y="1"/>
                    <a:pt x="372"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0"/>
            <p:cNvSpPr/>
            <p:nvPr/>
          </p:nvSpPr>
          <p:spPr>
            <a:xfrm>
              <a:off x="6807971" y="4090524"/>
              <a:ext cx="37616" cy="32169"/>
            </a:xfrm>
            <a:custGeom>
              <a:avLst/>
              <a:gdLst/>
              <a:ahLst/>
              <a:cxnLst/>
              <a:rect l="l" t="t" r="r" b="b"/>
              <a:pathLst>
                <a:path w="2203" h="1884" extrusionOk="0">
                  <a:moveTo>
                    <a:pt x="1259" y="1"/>
                  </a:moveTo>
                  <a:cubicBezTo>
                    <a:pt x="429" y="1"/>
                    <a:pt x="0" y="1016"/>
                    <a:pt x="601" y="1602"/>
                  </a:cubicBezTo>
                  <a:cubicBezTo>
                    <a:pt x="791" y="1797"/>
                    <a:pt x="1025" y="1883"/>
                    <a:pt x="1256" y="1883"/>
                  </a:cubicBezTo>
                  <a:cubicBezTo>
                    <a:pt x="1738" y="1883"/>
                    <a:pt x="2202" y="1505"/>
                    <a:pt x="2202" y="945"/>
                  </a:cubicBezTo>
                  <a:cubicBezTo>
                    <a:pt x="2202" y="430"/>
                    <a:pt x="1773" y="1"/>
                    <a:pt x="1259"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0"/>
            <p:cNvSpPr/>
            <p:nvPr/>
          </p:nvSpPr>
          <p:spPr>
            <a:xfrm>
              <a:off x="6803565" y="4143744"/>
              <a:ext cx="19551" cy="19551"/>
            </a:xfrm>
            <a:custGeom>
              <a:avLst/>
              <a:gdLst/>
              <a:ahLst/>
              <a:cxnLst/>
              <a:rect l="l" t="t" r="r" b="b"/>
              <a:pathLst>
                <a:path w="1145" h="1145" extrusionOk="0">
                  <a:moveTo>
                    <a:pt x="573" y="1"/>
                  </a:moveTo>
                  <a:cubicBezTo>
                    <a:pt x="258" y="1"/>
                    <a:pt x="1" y="258"/>
                    <a:pt x="1" y="573"/>
                  </a:cubicBezTo>
                  <a:cubicBezTo>
                    <a:pt x="1" y="888"/>
                    <a:pt x="258" y="1145"/>
                    <a:pt x="573" y="1145"/>
                  </a:cubicBezTo>
                  <a:cubicBezTo>
                    <a:pt x="887" y="1145"/>
                    <a:pt x="1145" y="888"/>
                    <a:pt x="1145" y="573"/>
                  </a:cubicBezTo>
                  <a:cubicBezTo>
                    <a:pt x="1145" y="258"/>
                    <a:pt x="887" y="1"/>
                    <a:pt x="573"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0"/>
            <p:cNvSpPr/>
            <p:nvPr/>
          </p:nvSpPr>
          <p:spPr>
            <a:xfrm>
              <a:off x="5499849" y="3126342"/>
              <a:ext cx="192657" cy="187774"/>
            </a:xfrm>
            <a:custGeom>
              <a:avLst/>
              <a:gdLst/>
              <a:ahLst/>
              <a:cxnLst/>
              <a:rect l="l" t="t" r="r" b="b"/>
              <a:pathLst>
                <a:path w="11283" h="10997" extrusionOk="0">
                  <a:moveTo>
                    <a:pt x="6609" y="0"/>
                  </a:moveTo>
                  <a:cubicBezTo>
                    <a:pt x="6442" y="0"/>
                    <a:pt x="6273" y="48"/>
                    <a:pt x="6120" y="148"/>
                  </a:cubicBezTo>
                  <a:cubicBezTo>
                    <a:pt x="5970" y="241"/>
                    <a:pt x="5799" y="287"/>
                    <a:pt x="5629" y="287"/>
                  </a:cubicBezTo>
                  <a:cubicBezTo>
                    <a:pt x="5459" y="287"/>
                    <a:pt x="5291" y="241"/>
                    <a:pt x="5148" y="148"/>
                  </a:cubicBezTo>
                  <a:cubicBezTo>
                    <a:pt x="4999" y="50"/>
                    <a:pt x="4833" y="4"/>
                    <a:pt x="4669" y="4"/>
                  </a:cubicBezTo>
                  <a:cubicBezTo>
                    <a:pt x="4379" y="4"/>
                    <a:pt x="4097" y="149"/>
                    <a:pt x="3933" y="405"/>
                  </a:cubicBezTo>
                  <a:cubicBezTo>
                    <a:pt x="3760" y="664"/>
                    <a:pt x="3480" y="817"/>
                    <a:pt x="3177" y="817"/>
                  </a:cubicBezTo>
                  <a:cubicBezTo>
                    <a:pt x="3129" y="817"/>
                    <a:pt x="3081" y="813"/>
                    <a:pt x="3032" y="805"/>
                  </a:cubicBezTo>
                  <a:cubicBezTo>
                    <a:pt x="2980" y="796"/>
                    <a:pt x="2928" y="792"/>
                    <a:pt x="2878" y="792"/>
                  </a:cubicBezTo>
                  <a:cubicBezTo>
                    <a:pt x="2452" y="792"/>
                    <a:pt x="2081" y="1102"/>
                    <a:pt x="2017" y="1549"/>
                  </a:cubicBezTo>
                  <a:cubicBezTo>
                    <a:pt x="1959" y="1892"/>
                    <a:pt x="1716" y="2164"/>
                    <a:pt x="1373" y="2264"/>
                  </a:cubicBezTo>
                  <a:cubicBezTo>
                    <a:pt x="887" y="2378"/>
                    <a:pt x="615" y="2864"/>
                    <a:pt x="744" y="3351"/>
                  </a:cubicBezTo>
                  <a:cubicBezTo>
                    <a:pt x="844" y="3679"/>
                    <a:pt x="715" y="4051"/>
                    <a:pt x="444" y="4266"/>
                  </a:cubicBezTo>
                  <a:cubicBezTo>
                    <a:pt x="58" y="4580"/>
                    <a:pt x="1" y="5138"/>
                    <a:pt x="315" y="5524"/>
                  </a:cubicBezTo>
                  <a:cubicBezTo>
                    <a:pt x="544" y="5796"/>
                    <a:pt x="572" y="6167"/>
                    <a:pt x="415" y="6482"/>
                  </a:cubicBezTo>
                  <a:cubicBezTo>
                    <a:pt x="186" y="6925"/>
                    <a:pt x="358" y="7454"/>
                    <a:pt x="801" y="7683"/>
                  </a:cubicBezTo>
                  <a:cubicBezTo>
                    <a:pt x="1116" y="7840"/>
                    <a:pt x="1302" y="8169"/>
                    <a:pt x="1287" y="8527"/>
                  </a:cubicBezTo>
                  <a:cubicBezTo>
                    <a:pt x="1259" y="9013"/>
                    <a:pt x="1631" y="9428"/>
                    <a:pt x="2131" y="9456"/>
                  </a:cubicBezTo>
                  <a:cubicBezTo>
                    <a:pt x="2474" y="9470"/>
                    <a:pt x="2789" y="9699"/>
                    <a:pt x="2918" y="10028"/>
                  </a:cubicBezTo>
                  <a:cubicBezTo>
                    <a:pt x="3048" y="10377"/>
                    <a:pt x="3379" y="10593"/>
                    <a:pt x="3732" y="10593"/>
                  </a:cubicBezTo>
                  <a:cubicBezTo>
                    <a:pt x="3842" y="10593"/>
                    <a:pt x="3953" y="10573"/>
                    <a:pt x="4061" y="10529"/>
                  </a:cubicBezTo>
                  <a:cubicBezTo>
                    <a:pt x="4164" y="10488"/>
                    <a:pt x="4272" y="10469"/>
                    <a:pt x="4378" y="10469"/>
                  </a:cubicBezTo>
                  <a:cubicBezTo>
                    <a:pt x="4610" y="10469"/>
                    <a:pt x="4838" y="10562"/>
                    <a:pt x="5005" y="10729"/>
                  </a:cubicBezTo>
                  <a:cubicBezTo>
                    <a:pt x="5177" y="10907"/>
                    <a:pt x="5406" y="10997"/>
                    <a:pt x="5634" y="10997"/>
                  </a:cubicBezTo>
                  <a:cubicBezTo>
                    <a:pt x="5863" y="10997"/>
                    <a:pt x="6092" y="10907"/>
                    <a:pt x="6263" y="10729"/>
                  </a:cubicBezTo>
                  <a:cubicBezTo>
                    <a:pt x="6430" y="10562"/>
                    <a:pt x="6658" y="10469"/>
                    <a:pt x="6891" y="10469"/>
                  </a:cubicBezTo>
                  <a:cubicBezTo>
                    <a:pt x="6997" y="10469"/>
                    <a:pt x="7104" y="10488"/>
                    <a:pt x="7207" y="10529"/>
                  </a:cubicBezTo>
                  <a:cubicBezTo>
                    <a:pt x="7315" y="10573"/>
                    <a:pt x="7428" y="10593"/>
                    <a:pt x="7538" y="10593"/>
                  </a:cubicBezTo>
                  <a:cubicBezTo>
                    <a:pt x="7895" y="10593"/>
                    <a:pt x="8234" y="10377"/>
                    <a:pt x="8365" y="10028"/>
                  </a:cubicBezTo>
                  <a:cubicBezTo>
                    <a:pt x="8480" y="9685"/>
                    <a:pt x="8794" y="9456"/>
                    <a:pt x="9152" y="9442"/>
                  </a:cubicBezTo>
                  <a:cubicBezTo>
                    <a:pt x="9638" y="9428"/>
                    <a:pt x="10024" y="8999"/>
                    <a:pt x="9981" y="8512"/>
                  </a:cubicBezTo>
                  <a:cubicBezTo>
                    <a:pt x="9967" y="8155"/>
                    <a:pt x="10153" y="7826"/>
                    <a:pt x="10467" y="7669"/>
                  </a:cubicBezTo>
                  <a:cubicBezTo>
                    <a:pt x="10911" y="7454"/>
                    <a:pt x="11082" y="6911"/>
                    <a:pt x="10868" y="6482"/>
                  </a:cubicBezTo>
                  <a:cubicBezTo>
                    <a:pt x="10696" y="6167"/>
                    <a:pt x="10739" y="5781"/>
                    <a:pt x="10968" y="5510"/>
                  </a:cubicBezTo>
                  <a:cubicBezTo>
                    <a:pt x="11282" y="5138"/>
                    <a:pt x="11211" y="4566"/>
                    <a:pt x="10825" y="4266"/>
                  </a:cubicBezTo>
                  <a:cubicBezTo>
                    <a:pt x="10553" y="4037"/>
                    <a:pt x="10439" y="3679"/>
                    <a:pt x="10525" y="3336"/>
                  </a:cubicBezTo>
                  <a:cubicBezTo>
                    <a:pt x="10668" y="2864"/>
                    <a:pt x="10382" y="2378"/>
                    <a:pt x="9910" y="2249"/>
                  </a:cubicBezTo>
                  <a:cubicBezTo>
                    <a:pt x="9567" y="2164"/>
                    <a:pt x="9309" y="1878"/>
                    <a:pt x="9252" y="1535"/>
                  </a:cubicBezTo>
                  <a:cubicBezTo>
                    <a:pt x="9188" y="1100"/>
                    <a:pt x="8816" y="792"/>
                    <a:pt x="8391" y="792"/>
                  </a:cubicBezTo>
                  <a:cubicBezTo>
                    <a:pt x="8340" y="792"/>
                    <a:pt x="8289" y="796"/>
                    <a:pt x="8237" y="805"/>
                  </a:cubicBezTo>
                  <a:cubicBezTo>
                    <a:pt x="8190" y="813"/>
                    <a:pt x="8143" y="817"/>
                    <a:pt x="8096" y="817"/>
                  </a:cubicBezTo>
                  <a:cubicBezTo>
                    <a:pt x="7799" y="817"/>
                    <a:pt x="7511" y="664"/>
                    <a:pt x="7350" y="405"/>
                  </a:cubicBezTo>
                  <a:cubicBezTo>
                    <a:pt x="7178" y="142"/>
                    <a:pt x="6897" y="0"/>
                    <a:pt x="6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0"/>
            <p:cNvSpPr/>
            <p:nvPr/>
          </p:nvSpPr>
          <p:spPr>
            <a:xfrm>
              <a:off x="5543081" y="3183899"/>
              <a:ext cx="104584" cy="72313"/>
            </a:xfrm>
            <a:custGeom>
              <a:avLst/>
              <a:gdLst/>
              <a:ahLst/>
              <a:cxnLst/>
              <a:rect l="l" t="t" r="r" b="b"/>
              <a:pathLst>
                <a:path w="6125" h="4235" extrusionOk="0">
                  <a:moveTo>
                    <a:pt x="5378" y="0"/>
                  </a:moveTo>
                  <a:cubicBezTo>
                    <a:pt x="5255" y="0"/>
                    <a:pt x="5128" y="53"/>
                    <a:pt x="5018" y="180"/>
                  </a:cubicBezTo>
                  <a:lnTo>
                    <a:pt x="2632" y="2957"/>
                  </a:lnTo>
                  <a:lnTo>
                    <a:pt x="2632" y="2957"/>
                  </a:lnTo>
                  <a:lnTo>
                    <a:pt x="1186" y="1753"/>
                  </a:lnTo>
                  <a:cubicBezTo>
                    <a:pt x="1070" y="1658"/>
                    <a:pt x="945" y="1618"/>
                    <a:pt x="824" y="1618"/>
                  </a:cubicBezTo>
                  <a:cubicBezTo>
                    <a:pt x="379" y="1618"/>
                    <a:pt x="1" y="2162"/>
                    <a:pt x="428" y="2510"/>
                  </a:cubicBezTo>
                  <a:lnTo>
                    <a:pt x="2302" y="4083"/>
                  </a:lnTo>
                  <a:cubicBezTo>
                    <a:pt x="2416" y="4175"/>
                    <a:pt x="2568" y="4234"/>
                    <a:pt x="2715" y="4234"/>
                  </a:cubicBezTo>
                  <a:cubicBezTo>
                    <a:pt x="2842" y="4234"/>
                    <a:pt x="2966" y="4190"/>
                    <a:pt x="3059" y="4083"/>
                  </a:cubicBezTo>
                  <a:lnTo>
                    <a:pt x="5776" y="938"/>
                  </a:lnTo>
                  <a:cubicBezTo>
                    <a:pt x="6124" y="535"/>
                    <a:pt x="5769" y="0"/>
                    <a:pt x="5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14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345" name="Google Shape;4345;p141"/>
          <p:cNvGrpSpPr/>
          <p:nvPr/>
        </p:nvGrpSpPr>
        <p:grpSpPr>
          <a:xfrm>
            <a:off x="5276625" y="1531263"/>
            <a:ext cx="2605325" cy="2229975"/>
            <a:chOff x="5276625" y="1531263"/>
            <a:chExt cx="2605325" cy="2229975"/>
          </a:xfrm>
        </p:grpSpPr>
        <p:sp>
          <p:nvSpPr>
            <p:cNvPr id="4346" name="Google Shape;4346;p141"/>
            <p:cNvSpPr/>
            <p:nvPr/>
          </p:nvSpPr>
          <p:spPr>
            <a:xfrm>
              <a:off x="5276625" y="3679838"/>
              <a:ext cx="2605325" cy="81400"/>
            </a:xfrm>
            <a:custGeom>
              <a:avLst/>
              <a:gdLst/>
              <a:ahLst/>
              <a:cxnLst/>
              <a:rect l="l" t="t" r="r" b="b"/>
              <a:pathLst>
                <a:path w="104213" h="3256" extrusionOk="0">
                  <a:moveTo>
                    <a:pt x="52106" y="0"/>
                  </a:moveTo>
                  <a:cubicBezTo>
                    <a:pt x="23321" y="0"/>
                    <a:pt x="0" y="724"/>
                    <a:pt x="0" y="1638"/>
                  </a:cubicBezTo>
                  <a:cubicBezTo>
                    <a:pt x="0" y="2532"/>
                    <a:pt x="23321" y="3256"/>
                    <a:pt x="52106" y="3256"/>
                  </a:cubicBezTo>
                  <a:cubicBezTo>
                    <a:pt x="80892" y="3256"/>
                    <a:pt x="104213" y="2532"/>
                    <a:pt x="104213" y="1638"/>
                  </a:cubicBezTo>
                  <a:cubicBezTo>
                    <a:pt x="104213" y="724"/>
                    <a:pt x="80892" y="0"/>
                    <a:pt x="5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1"/>
            <p:cNvSpPr/>
            <p:nvPr/>
          </p:nvSpPr>
          <p:spPr>
            <a:xfrm>
              <a:off x="5314700" y="3517638"/>
              <a:ext cx="198950" cy="203150"/>
            </a:xfrm>
            <a:custGeom>
              <a:avLst/>
              <a:gdLst/>
              <a:ahLst/>
              <a:cxnLst/>
              <a:rect l="l" t="t" r="r" b="b"/>
              <a:pathLst>
                <a:path w="7958" h="8126" extrusionOk="0">
                  <a:moveTo>
                    <a:pt x="1975" y="1"/>
                  </a:moveTo>
                  <a:cubicBezTo>
                    <a:pt x="1767" y="1"/>
                    <a:pt x="1576" y="99"/>
                    <a:pt x="1409" y="320"/>
                  </a:cubicBezTo>
                  <a:cubicBezTo>
                    <a:pt x="0" y="2167"/>
                    <a:pt x="6740" y="8126"/>
                    <a:pt x="6740" y="8126"/>
                  </a:cubicBezTo>
                  <a:lnTo>
                    <a:pt x="7958" y="7897"/>
                  </a:lnTo>
                  <a:cubicBezTo>
                    <a:pt x="7958" y="7897"/>
                    <a:pt x="7749" y="1786"/>
                    <a:pt x="6435" y="1519"/>
                  </a:cubicBezTo>
                  <a:cubicBezTo>
                    <a:pt x="6398" y="1512"/>
                    <a:pt x="6364" y="1509"/>
                    <a:pt x="6331" y="1509"/>
                  </a:cubicBezTo>
                  <a:cubicBezTo>
                    <a:pt x="5197" y="1509"/>
                    <a:pt x="6103" y="5703"/>
                    <a:pt x="6062" y="5703"/>
                  </a:cubicBezTo>
                  <a:cubicBezTo>
                    <a:pt x="6060" y="5703"/>
                    <a:pt x="6058" y="5698"/>
                    <a:pt x="6054" y="5689"/>
                  </a:cubicBezTo>
                  <a:cubicBezTo>
                    <a:pt x="5970" y="5404"/>
                    <a:pt x="352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1"/>
            <p:cNvSpPr/>
            <p:nvPr/>
          </p:nvSpPr>
          <p:spPr>
            <a:xfrm>
              <a:off x="6853900" y="3517638"/>
              <a:ext cx="198975" cy="203150"/>
            </a:xfrm>
            <a:custGeom>
              <a:avLst/>
              <a:gdLst/>
              <a:ahLst/>
              <a:cxnLst/>
              <a:rect l="l" t="t" r="r" b="b"/>
              <a:pathLst>
                <a:path w="7959" h="8126" extrusionOk="0">
                  <a:moveTo>
                    <a:pt x="5964" y="1"/>
                  </a:moveTo>
                  <a:cubicBezTo>
                    <a:pt x="4419" y="1"/>
                    <a:pt x="1969" y="5404"/>
                    <a:pt x="1885" y="5689"/>
                  </a:cubicBezTo>
                  <a:cubicBezTo>
                    <a:pt x="1882" y="5698"/>
                    <a:pt x="1880" y="5703"/>
                    <a:pt x="1879" y="5703"/>
                  </a:cubicBezTo>
                  <a:cubicBezTo>
                    <a:pt x="1854" y="5703"/>
                    <a:pt x="2743" y="1509"/>
                    <a:pt x="1608" y="1509"/>
                  </a:cubicBezTo>
                  <a:cubicBezTo>
                    <a:pt x="1575" y="1509"/>
                    <a:pt x="1541" y="1512"/>
                    <a:pt x="1504" y="1519"/>
                  </a:cubicBezTo>
                  <a:cubicBezTo>
                    <a:pt x="191" y="1786"/>
                    <a:pt x="0" y="7897"/>
                    <a:pt x="0" y="7897"/>
                  </a:cubicBezTo>
                  <a:lnTo>
                    <a:pt x="1219" y="8126"/>
                  </a:lnTo>
                  <a:cubicBezTo>
                    <a:pt x="1219" y="8126"/>
                    <a:pt x="7958" y="2167"/>
                    <a:pt x="6530" y="320"/>
                  </a:cubicBezTo>
                  <a:cubicBezTo>
                    <a:pt x="6363" y="99"/>
                    <a:pt x="6172" y="1"/>
                    <a:pt x="5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1"/>
            <p:cNvSpPr/>
            <p:nvPr/>
          </p:nvSpPr>
          <p:spPr>
            <a:xfrm>
              <a:off x="5437000" y="1718138"/>
              <a:ext cx="2080150" cy="1501925"/>
            </a:xfrm>
            <a:custGeom>
              <a:avLst/>
              <a:gdLst/>
              <a:ahLst/>
              <a:cxnLst/>
              <a:rect l="l" t="t" r="r" b="b"/>
              <a:pathLst>
                <a:path w="83206" h="60077" extrusionOk="0">
                  <a:moveTo>
                    <a:pt x="31983" y="0"/>
                  </a:moveTo>
                  <a:cubicBezTo>
                    <a:pt x="31416" y="0"/>
                    <a:pt x="30839" y="47"/>
                    <a:pt x="30252" y="146"/>
                  </a:cubicBezTo>
                  <a:cubicBezTo>
                    <a:pt x="28291" y="470"/>
                    <a:pt x="26349" y="1079"/>
                    <a:pt x="24712" y="2107"/>
                  </a:cubicBezTo>
                  <a:cubicBezTo>
                    <a:pt x="1" y="17725"/>
                    <a:pt x="11387" y="42449"/>
                    <a:pt x="25802" y="42449"/>
                  </a:cubicBezTo>
                  <a:cubicBezTo>
                    <a:pt x="25813" y="42449"/>
                    <a:pt x="25824" y="42449"/>
                    <a:pt x="25835" y="42449"/>
                  </a:cubicBezTo>
                  <a:cubicBezTo>
                    <a:pt x="29866" y="42439"/>
                    <a:pt x="33069" y="42390"/>
                    <a:pt x="35658" y="42390"/>
                  </a:cubicBezTo>
                  <a:cubicBezTo>
                    <a:pt x="48338" y="42390"/>
                    <a:pt x="46266" y="43555"/>
                    <a:pt x="54487" y="56156"/>
                  </a:cubicBezTo>
                  <a:cubicBezTo>
                    <a:pt x="56100" y="58631"/>
                    <a:pt x="59477" y="60076"/>
                    <a:pt x="63324" y="60076"/>
                  </a:cubicBezTo>
                  <a:cubicBezTo>
                    <a:pt x="72053" y="60076"/>
                    <a:pt x="83206" y="52634"/>
                    <a:pt x="81673" y="32892"/>
                  </a:cubicBezTo>
                  <a:cubicBezTo>
                    <a:pt x="80949" y="23582"/>
                    <a:pt x="77827" y="16119"/>
                    <a:pt x="72059" y="12140"/>
                  </a:cubicBezTo>
                  <a:cubicBezTo>
                    <a:pt x="69882" y="10628"/>
                    <a:pt x="68054" y="10136"/>
                    <a:pt x="66293" y="10136"/>
                  </a:cubicBezTo>
                  <a:cubicBezTo>
                    <a:pt x="63312" y="10136"/>
                    <a:pt x="60524" y="11546"/>
                    <a:pt x="56562" y="11798"/>
                  </a:cubicBezTo>
                  <a:cubicBezTo>
                    <a:pt x="56270" y="11817"/>
                    <a:pt x="55984" y="11826"/>
                    <a:pt x="55705" y="11826"/>
                  </a:cubicBezTo>
                  <a:cubicBezTo>
                    <a:pt x="49937" y="11826"/>
                    <a:pt x="46775" y="7826"/>
                    <a:pt x="42817" y="4830"/>
                  </a:cubicBezTo>
                  <a:cubicBezTo>
                    <a:pt x="39466" y="2313"/>
                    <a:pt x="35970" y="0"/>
                    <a:pt x="3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1"/>
            <p:cNvSpPr/>
            <p:nvPr/>
          </p:nvSpPr>
          <p:spPr>
            <a:xfrm>
              <a:off x="6556025" y="1632363"/>
              <a:ext cx="562050" cy="332750"/>
            </a:xfrm>
            <a:custGeom>
              <a:avLst/>
              <a:gdLst/>
              <a:ahLst/>
              <a:cxnLst/>
              <a:rect l="l" t="t" r="r" b="b"/>
              <a:pathLst>
                <a:path w="22482" h="13310" extrusionOk="0">
                  <a:moveTo>
                    <a:pt x="7898" y="0"/>
                  </a:moveTo>
                  <a:cubicBezTo>
                    <a:pt x="1551" y="0"/>
                    <a:pt x="1" y="5249"/>
                    <a:pt x="4186" y="9765"/>
                  </a:cubicBezTo>
                  <a:cubicBezTo>
                    <a:pt x="5938" y="11669"/>
                    <a:pt x="9986" y="13309"/>
                    <a:pt x="13692" y="13309"/>
                  </a:cubicBezTo>
                  <a:cubicBezTo>
                    <a:pt x="16951" y="13309"/>
                    <a:pt x="19947" y="12040"/>
                    <a:pt x="20882" y="8565"/>
                  </a:cubicBezTo>
                  <a:cubicBezTo>
                    <a:pt x="22481" y="2549"/>
                    <a:pt x="11097" y="379"/>
                    <a:pt x="11097" y="379"/>
                  </a:cubicBezTo>
                  <a:cubicBezTo>
                    <a:pt x="9923" y="120"/>
                    <a:pt x="8856" y="0"/>
                    <a:pt x="7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1"/>
            <p:cNvSpPr/>
            <p:nvPr/>
          </p:nvSpPr>
          <p:spPr>
            <a:xfrm>
              <a:off x="6107625" y="1554588"/>
              <a:ext cx="244075" cy="132075"/>
            </a:xfrm>
            <a:custGeom>
              <a:avLst/>
              <a:gdLst/>
              <a:ahLst/>
              <a:cxnLst/>
              <a:rect l="l" t="t" r="r" b="b"/>
              <a:pathLst>
                <a:path w="9763" h="5283" extrusionOk="0">
                  <a:moveTo>
                    <a:pt x="5641" y="1"/>
                  </a:moveTo>
                  <a:cubicBezTo>
                    <a:pt x="4480" y="1"/>
                    <a:pt x="3484" y="292"/>
                    <a:pt x="3484" y="292"/>
                  </a:cubicBezTo>
                  <a:cubicBezTo>
                    <a:pt x="0" y="1187"/>
                    <a:pt x="800" y="4537"/>
                    <a:pt x="2913" y="5089"/>
                  </a:cubicBezTo>
                  <a:cubicBezTo>
                    <a:pt x="3391" y="5211"/>
                    <a:pt x="4020" y="5282"/>
                    <a:pt x="4694" y="5282"/>
                  </a:cubicBezTo>
                  <a:cubicBezTo>
                    <a:pt x="6969" y="5282"/>
                    <a:pt x="9763" y="4471"/>
                    <a:pt x="9043" y="2062"/>
                  </a:cubicBezTo>
                  <a:cubicBezTo>
                    <a:pt x="8543" y="389"/>
                    <a:pt x="6982" y="1"/>
                    <a:pt x="5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1"/>
            <p:cNvSpPr/>
            <p:nvPr/>
          </p:nvSpPr>
          <p:spPr>
            <a:xfrm>
              <a:off x="5972450" y="2830213"/>
              <a:ext cx="635550" cy="324175"/>
            </a:xfrm>
            <a:custGeom>
              <a:avLst/>
              <a:gdLst/>
              <a:ahLst/>
              <a:cxnLst/>
              <a:rect l="l" t="t" r="r" b="b"/>
              <a:pathLst>
                <a:path w="25422" h="12967" extrusionOk="0">
                  <a:moveTo>
                    <a:pt x="12773" y="1"/>
                  </a:moveTo>
                  <a:cubicBezTo>
                    <a:pt x="12109" y="1"/>
                    <a:pt x="11709" y="22"/>
                    <a:pt x="11709" y="22"/>
                  </a:cubicBezTo>
                  <a:cubicBezTo>
                    <a:pt x="0" y="936"/>
                    <a:pt x="0" y="9750"/>
                    <a:pt x="9557" y="12415"/>
                  </a:cubicBezTo>
                  <a:cubicBezTo>
                    <a:pt x="10800" y="12767"/>
                    <a:pt x="12397" y="12966"/>
                    <a:pt x="14094" y="12966"/>
                  </a:cubicBezTo>
                  <a:cubicBezTo>
                    <a:pt x="19286" y="12966"/>
                    <a:pt x="25421" y="11102"/>
                    <a:pt x="25263" y="6038"/>
                  </a:cubicBezTo>
                  <a:cubicBezTo>
                    <a:pt x="25090" y="482"/>
                    <a:pt x="15940" y="1"/>
                    <a:pt x="1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1"/>
            <p:cNvSpPr/>
            <p:nvPr/>
          </p:nvSpPr>
          <p:spPr>
            <a:xfrm>
              <a:off x="7477375" y="2093513"/>
              <a:ext cx="206125" cy="349400"/>
            </a:xfrm>
            <a:custGeom>
              <a:avLst/>
              <a:gdLst/>
              <a:ahLst/>
              <a:cxnLst/>
              <a:rect l="l" t="t" r="r" b="b"/>
              <a:pathLst>
                <a:path w="8245" h="13976" extrusionOk="0">
                  <a:moveTo>
                    <a:pt x="4893" y="0"/>
                  </a:moveTo>
                  <a:lnTo>
                    <a:pt x="1" y="876"/>
                  </a:lnTo>
                  <a:cubicBezTo>
                    <a:pt x="1" y="876"/>
                    <a:pt x="1162" y="9443"/>
                    <a:pt x="2419" y="12127"/>
                  </a:cubicBezTo>
                  <a:cubicBezTo>
                    <a:pt x="3031" y="13455"/>
                    <a:pt x="3649" y="13976"/>
                    <a:pt x="4242" y="13976"/>
                  </a:cubicBezTo>
                  <a:cubicBezTo>
                    <a:pt x="6412" y="13976"/>
                    <a:pt x="8244" y="6987"/>
                    <a:pt x="8244" y="6987"/>
                  </a:cubicBezTo>
                  <a:lnTo>
                    <a:pt x="6074" y="6340"/>
                  </a:lnTo>
                  <a:lnTo>
                    <a:pt x="4893"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1"/>
            <p:cNvSpPr/>
            <p:nvPr/>
          </p:nvSpPr>
          <p:spPr>
            <a:xfrm>
              <a:off x="7579200" y="2256463"/>
              <a:ext cx="48075" cy="65575"/>
            </a:xfrm>
            <a:custGeom>
              <a:avLst/>
              <a:gdLst/>
              <a:ahLst/>
              <a:cxnLst/>
              <a:rect l="l" t="t" r="r" b="b"/>
              <a:pathLst>
                <a:path w="1923" h="2623" extrusionOk="0">
                  <a:moveTo>
                    <a:pt x="1765" y="1"/>
                  </a:moveTo>
                  <a:cubicBezTo>
                    <a:pt x="1741" y="1"/>
                    <a:pt x="1717" y="10"/>
                    <a:pt x="1696" y="31"/>
                  </a:cubicBezTo>
                  <a:cubicBezTo>
                    <a:pt x="1011" y="736"/>
                    <a:pt x="459" y="1554"/>
                    <a:pt x="40" y="2449"/>
                  </a:cubicBezTo>
                  <a:cubicBezTo>
                    <a:pt x="1" y="2540"/>
                    <a:pt x="78" y="2623"/>
                    <a:pt x="149" y="2623"/>
                  </a:cubicBezTo>
                  <a:cubicBezTo>
                    <a:pt x="181" y="2623"/>
                    <a:pt x="212" y="2605"/>
                    <a:pt x="230" y="2563"/>
                  </a:cubicBezTo>
                  <a:cubicBezTo>
                    <a:pt x="630" y="1687"/>
                    <a:pt x="1182" y="888"/>
                    <a:pt x="1849" y="183"/>
                  </a:cubicBezTo>
                  <a:cubicBezTo>
                    <a:pt x="1922" y="109"/>
                    <a:pt x="1847" y="1"/>
                    <a:pt x="176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1"/>
            <p:cNvSpPr/>
            <p:nvPr/>
          </p:nvSpPr>
          <p:spPr>
            <a:xfrm>
              <a:off x="7575225" y="2276713"/>
              <a:ext cx="32925" cy="12075"/>
            </a:xfrm>
            <a:custGeom>
              <a:avLst/>
              <a:gdLst/>
              <a:ahLst/>
              <a:cxnLst/>
              <a:rect l="l" t="t" r="r" b="b"/>
              <a:pathLst>
                <a:path w="1317" h="483" extrusionOk="0">
                  <a:moveTo>
                    <a:pt x="1168" y="0"/>
                  </a:moveTo>
                  <a:cubicBezTo>
                    <a:pt x="1163" y="0"/>
                    <a:pt x="1157" y="1"/>
                    <a:pt x="1151" y="2"/>
                  </a:cubicBezTo>
                  <a:lnTo>
                    <a:pt x="123" y="268"/>
                  </a:lnTo>
                  <a:cubicBezTo>
                    <a:pt x="1" y="303"/>
                    <a:pt x="38" y="482"/>
                    <a:pt x="148" y="482"/>
                  </a:cubicBezTo>
                  <a:cubicBezTo>
                    <a:pt x="158" y="482"/>
                    <a:pt x="169" y="481"/>
                    <a:pt x="180" y="478"/>
                  </a:cubicBezTo>
                  <a:lnTo>
                    <a:pt x="1208" y="192"/>
                  </a:lnTo>
                  <a:cubicBezTo>
                    <a:pt x="1316" y="156"/>
                    <a:pt x="1271" y="0"/>
                    <a:pt x="1168"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1"/>
            <p:cNvSpPr/>
            <p:nvPr/>
          </p:nvSpPr>
          <p:spPr>
            <a:xfrm>
              <a:off x="7624450" y="2182088"/>
              <a:ext cx="93300" cy="94200"/>
            </a:xfrm>
            <a:custGeom>
              <a:avLst/>
              <a:gdLst/>
              <a:ahLst/>
              <a:cxnLst/>
              <a:rect l="l" t="t" r="r" b="b"/>
              <a:pathLst>
                <a:path w="3732" h="3768" extrusionOk="0">
                  <a:moveTo>
                    <a:pt x="3059" y="0"/>
                  </a:moveTo>
                  <a:cubicBezTo>
                    <a:pt x="2412" y="0"/>
                    <a:pt x="1248" y="357"/>
                    <a:pt x="419" y="1159"/>
                  </a:cubicBezTo>
                  <a:cubicBezTo>
                    <a:pt x="0" y="1578"/>
                    <a:pt x="286" y="2549"/>
                    <a:pt x="286" y="2549"/>
                  </a:cubicBezTo>
                  <a:lnTo>
                    <a:pt x="724" y="3254"/>
                  </a:lnTo>
                  <a:lnTo>
                    <a:pt x="2666" y="3768"/>
                  </a:lnTo>
                  <a:lnTo>
                    <a:pt x="3732" y="2587"/>
                  </a:lnTo>
                  <a:cubicBezTo>
                    <a:pt x="3732" y="2587"/>
                    <a:pt x="3541" y="284"/>
                    <a:pt x="3541" y="208"/>
                  </a:cubicBezTo>
                  <a:cubicBezTo>
                    <a:pt x="3536" y="72"/>
                    <a:pt x="3349" y="0"/>
                    <a:pt x="305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1"/>
            <p:cNvSpPr/>
            <p:nvPr/>
          </p:nvSpPr>
          <p:spPr>
            <a:xfrm>
              <a:off x="7620650" y="2133438"/>
              <a:ext cx="163750" cy="147175"/>
            </a:xfrm>
            <a:custGeom>
              <a:avLst/>
              <a:gdLst/>
              <a:ahLst/>
              <a:cxnLst/>
              <a:rect l="l" t="t" r="r" b="b"/>
              <a:pathLst>
                <a:path w="6550" h="5887" extrusionOk="0">
                  <a:moveTo>
                    <a:pt x="3773" y="0"/>
                  </a:moveTo>
                  <a:cubicBezTo>
                    <a:pt x="3508" y="0"/>
                    <a:pt x="3266" y="132"/>
                    <a:pt x="3141" y="364"/>
                  </a:cubicBezTo>
                  <a:lnTo>
                    <a:pt x="229" y="4838"/>
                  </a:lnTo>
                  <a:cubicBezTo>
                    <a:pt x="0" y="5200"/>
                    <a:pt x="133" y="5618"/>
                    <a:pt x="514" y="5657"/>
                  </a:cubicBezTo>
                  <a:lnTo>
                    <a:pt x="2742" y="5885"/>
                  </a:lnTo>
                  <a:cubicBezTo>
                    <a:pt x="2757" y="5886"/>
                    <a:pt x="2772" y="5887"/>
                    <a:pt x="2787" y="5887"/>
                  </a:cubicBezTo>
                  <a:cubicBezTo>
                    <a:pt x="3038" y="5887"/>
                    <a:pt x="3283" y="5739"/>
                    <a:pt x="3427" y="5523"/>
                  </a:cubicBezTo>
                  <a:lnTo>
                    <a:pt x="6321" y="1049"/>
                  </a:lnTo>
                  <a:cubicBezTo>
                    <a:pt x="6549" y="688"/>
                    <a:pt x="6416" y="269"/>
                    <a:pt x="6035" y="231"/>
                  </a:cubicBezTo>
                  <a:lnTo>
                    <a:pt x="3827" y="2"/>
                  </a:lnTo>
                  <a:cubicBezTo>
                    <a:pt x="3809" y="1"/>
                    <a:pt x="3791" y="0"/>
                    <a:pt x="3773"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1"/>
            <p:cNvSpPr/>
            <p:nvPr/>
          </p:nvSpPr>
          <p:spPr>
            <a:xfrm>
              <a:off x="7626350" y="2133488"/>
              <a:ext cx="163750" cy="147600"/>
            </a:xfrm>
            <a:custGeom>
              <a:avLst/>
              <a:gdLst/>
              <a:ahLst/>
              <a:cxnLst/>
              <a:rect l="l" t="t" r="r" b="b"/>
              <a:pathLst>
                <a:path w="6550" h="5904" extrusionOk="0">
                  <a:moveTo>
                    <a:pt x="3827" y="0"/>
                  </a:moveTo>
                  <a:cubicBezTo>
                    <a:pt x="3542" y="0"/>
                    <a:pt x="3275" y="134"/>
                    <a:pt x="3123" y="381"/>
                  </a:cubicBezTo>
                  <a:lnTo>
                    <a:pt x="229" y="4855"/>
                  </a:lnTo>
                  <a:cubicBezTo>
                    <a:pt x="1" y="5217"/>
                    <a:pt x="134" y="5635"/>
                    <a:pt x="515" y="5674"/>
                  </a:cubicBezTo>
                  <a:lnTo>
                    <a:pt x="2723" y="5902"/>
                  </a:lnTo>
                  <a:cubicBezTo>
                    <a:pt x="2739" y="5903"/>
                    <a:pt x="2755" y="5904"/>
                    <a:pt x="2771" y="5904"/>
                  </a:cubicBezTo>
                  <a:cubicBezTo>
                    <a:pt x="3038" y="5904"/>
                    <a:pt x="3284" y="5756"/>
                    <a:pt x="3427" y="5540"/>
                  </a:cubicBezTo>
                  <a:lnTo>
                    <a:pt x="6321" y="1066"/>
                  </a:lnTo>
                  <a:cubicBezTo>
                    <a:pt x="6550" y="686"/>
                    <a:pt x="6416" y="286"/>
                    <a:pt x="6036" y="248"/>
                  </a:cubicBezTo>
                  <a:lnTo>
                    <a:pt x="3827"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1"/>
            <p:cNvSpPr/>
            <p:nvPr/>
          </p:nvSpPr>
          <p:spPr>
            <a:xfrm>
              <a:off x="7700600" y="2195838"/>
              <a:ext cx="29050" cy="25250"/>
            </a:xfrm>
            <a:custGeom>
              <a:avLst/>
              <a:gdLst/>
              <a:ahLst/>
              <a:cxnLst/>
              <a:rect l="l" t="t" r="r" b="b"/>
              <a:pathLst>
                <a:path w="1162" h="1010" extrusionOk="0">
                  <a:moveTo>
                    <a:pt x="838" y="0"/>
                  </a:moveTo>
                  <a:cubicBezTo>
                    <a:pt x="553" y="19"/>
                    <a:pt x="286" y="191"/>
                    <a:pt x="153" y="457"/>
                  </a:cubicBezTo>
                  <a:cubicBezTo>
                    <a:pt x="0" y="743"/>
                    <a:pt x="77" y="990"/>
                    <a:pt x="305" y="1009"/>
                  </a:cubicBezTo>
                  <a:cubicBezTo>
                    <a:pt x="610" y="990"/>
                    <a:pt x="876" y="819"/>
                    <a:pt x="1009" y="552"/>
                  </a:cubicBezTo>
                  <a:cubicBezTo>
                    <a:pt x="1162" y="267"/>
                    <a:pt x="1086" y="19"/>
                    <a:pt x="83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1"/>
            <p:cNvSpPr/>
            <p:nvPr/>
          </p:nvSpPr>
          <p:spPr>
            <a:xfrm>
              <a:off x="7707750" y="2145388"/>
              <a:ext cx="16200" cy="14300"/>
            </a:xfrm>
            <a:custGeom>
              <a:avLst/>
              <a:gdLst/>
              <a:ahLst/>
              <a:cxnLst/>
              <a:rect l="l" t="t" r="r" b="b"/>
              <a:pathLst>
                <a:path w="648" h="572" extrusionOk="0">
                  <a:moveTo>
                    <a:pt x="476" y="0"/>
                  </a:moveTo>
                  <a:cubicBezTo>
                    <a:pt x="305" y="19"/>
                    <a:pt x="152" y="114"/>
                    <a:pt x="76" y="267"/>
                  </a:cubicBezTo>
                  <a:cubicBezTo>
                    <a:pt x="0" y="419"/>
                    <a:pt x="38" y="552"/>
                    <a:pt x="171" y="571"/>
                  </a:cubicBezTo>
                  <a:cubicBezTo>
                    <a:pt x="343" y="552"/>
                    <a:pt x="476" y="457"/>
                    <a:pt x="552" y="305"/>
                  </a:cubicBezTo>
                  <a:cubicBezTo>
                    <a:pt x="647" y="153"/>
                    <a:pt x="609" y="19"/>
                    <a:pt x="476"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1"/>
            <p:cNvSpPr/>
            <p:nvPr/>
          </p:nvSpPr>
          <p:spPr>
            <a:xfrm>
              <a:off x="7702500" y="2178588"/>
              <a:ext cx="85700" cy="77600"/>
            </a:xfrm>
            <a:custGeom>
              <a:avLst/>
              <a:gdLst/>
              <a:ahLst/>
              <a:cxnLst/>
              <a:rect l="l" t="t" r="r" b="b"/>
              <a:pathLst>
                <a:path w="3428" h="3104" extrusionOk="0">
                  <a:moveTo>
                    <a:pt x="2589" y="0"/>
                  </a:moveTo>
                  <a:cubicBezTo>
                    <a:pt x="2333" y="0"/>
                    <a:pt x="1964" y="116"/>
                    <a:pt x="1650" y="116"/>
                  </a:cubicBezTo>
                  <a:cubicBezTo>
                    <a:pt x="1586" y="116"/>
                    <a:pt x="1524" y="112"/>
                    <a:pt x="1467" y="100"/>
                  </a:cubicBezTo>
                  <a:cubicBezTo>
                    <a:pt x="1467" y="100"/>
                    <a:pt x="1181" y="157"/>
                    <a:pt x="1352" y="424"/>
                  </a:cubicBezTo>
                  <a:cubicBezTo>
                    <a:pt x="1524" y="690"/>
                    <a:pt x="2152" y="652"/>
                    <a:pt x="2266" y="709"/>
                  </a:cubicBezTo>
                  <a:cubicBezTo>
                    <a:pt x="2361" y="766"/>
                    <a:pt x="2057" y="1071"/>
                    <a:pt x="2057" y="1071"/>
                  </a:cubicBezTo>
                  <a:cubicBezTo>
                    <a:pt x="2057" y="1071"/>
                    <a:pt x="1073" y="579"/>
                    <a:pt x="606" y="579"/>
                  </a:cubicBezTo>
                  <a:cubicBezTo>
                    <a:pt x="537" y="579"/>
                    <a:pt x="480" y="590"/>
                    <a:pt x="438" y="614"/>
                  </a:cubicBezTo>
                  <a:cubicBezTo>
                    <a:pt x="115" y="804"/>
                    <a:pt x="1333" y="1623"/>
                    <a:pt x="1333" y="1623"/>
                  </a:cubicBezTo>
                  <a:cubicBezTo>
                    <a:pt x="1333" y="1623"/>
                    <a:pt x="760" y="1371"/>
                    <a:pt x="416" y="1371"/>
                  </a:cubicBezTo>
                  <a:cubicBezTo>
                    <a:pt x="359" y="1371"/>
                    <a:pt x="308" y="1378"/>
                    <a:pt x="267" y="1395"/>
                  </a:cubicBezTo>
                  <a:cubicBezTo>
                    <a:pt x="1" y="1509"/>
                    <a:pt x="857" y="2194"/>
                    <a:pt x="857" y="2194"/>
                  </a:cubicBezTo>
                  <a:cubicBezTo>
                    <a:pt x="857" y="2194"/>
                    <a:pt x="669" y="2120"/>
                    <a:pt x="488" y="2120"/>
                  </a:cubicBezTo>
                  <a:cubicBezTo>
                    <a:pt x="365" y="2120"/>
                    <a:pt x="245" y="2155"/>
                    <a:pt x="191" y="2270"/>
                  </a:cubicBezTo>
                  <a:cubicBezTo>
                    <a:pt x="39" y="2556"/>
                    <a:pt x="191" y="2746"/>
                    <a:pt x="458" y="2937"/>
                  </a:cubicBezTo>
                  <a:cubicBezTo>
                    <a:pt x="618" y="3044"/>
                    <a:pt x="806" y="3104"/>
                    <a:pt x="996" y="3104"/>
                  </a:cubicBezTo>
                  <a:cubicBezTo>
                    <a:pt x="1077" y="3104"/>
                    <a:pt x="1159" y="3093"/>
                    <a:pt x="1238" y="3070"/>
                  </a:cubicBezTo>
                  <a:cubicBezTo>
                    <a:pt x="1390" y="2994"/>
                    <a:pt x="1409" y="2651"/>
                    <a:pt x="1409" y="2651"/>
                  </a:cubicBezTo>
                  <a:cubicBezTo>
                    <a:pt x="1409" y="2651"/>
                    <a:pt x="2019" y="2613"/>
                    <a:pt x="2133" y="2442"/>
                  </a:cubicBezTo>
                  <a:cubicBezTo>
                    <a:pt x="2190" y="2327"/>
                    <a:pt x="2190" y="2194"/>
                    <a:pt x="2152" y="2061"/>
                  </a:cubicBezTo>
                  <a:lnTo>
                    <a:pt x="2152" y="2061"/>
                  </a:lnTo>
                  <a:cubicBezTo>
                    <a:pt x="2184" y="2069"/>
                    <a:pt x="2216" y="2073"/>
                    <a:pt x="2249" y="2073"/>
                  </a:cubicBezTo>
                  <a:cubicBezTo>
                    <a:pt x="2373" y="2073"/>
                    <a:pt x="2499" y="2018"/>
                    <a:pt x="2590" y="1928"/>
                  </a:cubicBezTo>
                  <a:cubicBezTo>
                    <a:pt x="2685" y="1833"/>
                    <a:pt x="2742" y="1699"/>
                    <a:pt x="2704" y="1547"/>
                  </a:cubicBezTo>
                  <a:cubicBezTo>
                    <a:pt x="2913" y="1376"/>
                    <a:pt x="3085" y="1185"/>
                    <a:pt x="3256" y="976"/>
                  </a:cubicBezTo>
                  <a:cubicBezTo>
                    <a:pt x="3427" y="766"/>
                    <a:pt x="3066" y="367"/>
                    <a:pt x="2856" y="100"/>
                  </a:cubicBezTo>
                  <a:cubicBezTo>
                    <a:pt x="2803" y="26"/>
                    <a:pt x="2708" y="0"/>
                    <a:pt x="258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1"/>
            <p:cNvSpPr/>
            <p:nvPr/>
          </p:nvSpPr>
          <p:spPr>
            <a:xfrm>
              <a:off x="7439775" y="3473738"/>
              <a:ext cx="106650" cy="169950"/>
            </a:xfrm>
            <a:custGeom>
              <a:avLst/>
              <a:gdLst/>
              <a:ahLst/>
              <a:cxnLst/>
              <a:rect l="l" t="t" r="r" b="b"/>
              <a:pathLst>
                <a:path w="4266" h="6798" extrusionOk="0">
                  <a:moveTo>
                    <a:pt x="1" y="1"/>
                  </a:moveTo>
                  <a:lnTo>
                    <a:pt x="229" y="3923"/>
                  </a:lnTo>
                  <a:lnTo>
                    <a:pt x="382" y="6569"/>
                  </a:lnTo>
                  <a:lnTo>
                    <a:pt x="3180" y="6797"/>
                  </a:lnTo>
                  <a:lnTo>
                    <a:pt x="3656" y="3999"/>
                  </a:lnTo>
                  <a:lnTo>
                    <a:pt x="4265" y="344"/>
                  </a:lnTo>
                  <a:lnTo>
                    <a:pt x="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1"/>
            <p:cNvSpPr/>
            <p:nvPr/>
          </p:nvSpPr>
          <p:spPr>
            <a:xfrm>
              <a:off x="7445075" y="3613688"/>
              <a:ext cx="250800" cy="107100"/>
            </a:xfrm>
            <a:custGeom>
              <a:avLst/>
              <a:gdLst/>
              <a:ahLst/>
              <a:cxnLst/>
              <a:rect l="l" t="t" r="r" b="b"/>
              <a:pathLst>
                <a:path w="10032" h="4284" extrusionOk="0">
                  <a:moveTo>
                    <a:pt x="164" y="1"/>
                  </a:moveTo>
                  <a:cubicBezTo>
                    <a:pt x="65" y="1"/>
                    <a:pt x="1" y="61"/>
                    <a:pt x="17" y="229"/>
                  </a:cubicBezTo>
                  <a:cubicBezTo>
                    <a:pt x="74" y="819"/>
                    <a:pt x="455" y="4284"/>
                    <a:pt x="455" y="4284"/>
                  </a:cubicBezTo>
                  <a:lnTo>
                    <a:pt x="10031" y="4284"/>
                  </a:lnTo>
                  <a:cubicBezTo>
                    <a:pt x="9726" y="2742"/>
                    <a:pt x="9041" y="2304"/>
                    <a:pt x="8242" y="2247"/>
                  </a:cubicBezTo>
                  <a:cubicBezTo>
                    <a:pt x="7461" y="2208"/>
                    <a:pt x="4529" y="1276"/>
                    <a:pt x="4529" y="1276"/>
                  </a:cubicBezTo>
                  <a:cubicBezTo>
                    <a:pt x="4529" y="1276"/>
                    <a:pt x="3825" y="381"/>
                    <a:pt x="3292" y="210"/>
                  </a:cubicBezTo>
                  <a:cubicBezTo>
                    <a:pt x="3211" y="181"/>
                    <a:pt x="3132" y="168"/>
                    <a:pt x="3057" y="168"/>
                  </a:cubicBezTo>
                  <a:cubicBezTo>
                    <a:pt x="2636" y="168"/>
                    <a:pt x="2321" y="552"/>
                    <a:pt x="2321" y="552"/>
                  </a:cubicBezTo>
                  <a:lnTo>
                    <a:pt x="893" y="381"/>
                  </a:lnTo>
                  <a:cubicBezTo>
                    <a:pt x="893" y="381"/>
                    <a:pt x="415" y="1"/>
                    <a:pt x="164"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1"/>
            <p:cNvSpPr/>
            <p:nvPr/>
          </p:nvSpPr>
          <p:spPr>
            <a:xfrm>
              <a:off x="7448600" y="3648713"/>
              <a:ext cx="34525" cy="57000"/>
            </a:xfrm>
            <a:custGeom>
              <a:avLst/>
              <a:gdLst/>
              <a:ahLst/>
              <a:cxnLst/>
              <a:rect l="l" t="t" r="r" b="b"/>
              <a:pathLst>
                <a:path w="1381" h="2280" extrusionOk="0">
                  <a:moveTo>
                    <a:pt x="112" y="0"/>
                  </a:moveTo>
                  <a:cubicBezTo>
                    <a:pt x="48" y="0"/>
                    <a:pt x="1" y="92"/>
                    <a:pt x="67" y="141"/>
                  </a:cubicBezTo>
                  <a:cubicBezTo>
                    <a:pt x="790" y="541"/>
                    <a:pt x="1209" y="1360"/>
                    <a:pt x="847" y="2159"/>
                  </a:cubicBezTo>
                  <a:cubicBezTo>
                    <a:pt x="821" y="2223"/>
                    <a:pt x="874" y="2279"/>
                    <a:pt x="922" y="2279"/>
                  </a:cubicBezTo>
                  <a:cubicBezTo>
                    <a:pt x="946" y="2279"/>
                    <a:pt x="968" y="2266"/>
                    <a:pt x="980" y="2235"/>
                  </a:cubicBezTo>
                  <a:cubicBezTo>
                    <a:pt x="1380" y="1360"/>
                    <a:pt x="942" y="465"/>
                    <a:pt x="143" y="8"/>
                  </a:cubicBezTo>
                  <a:cubicBezTo>
                    <a:pt x="132" y="3"/>
                    <a:pt x="122" y="0"/>
                    <a:pt x="112" y="0"/>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1"/>
            <p:cNvSpPr/>
            <p:nvPr/>
          </p:nvSpPr>
          <p:spPr>
            <a:xfrm>
              <a:off x="7454525" y="3703163"/>
              <a:ext cx="236100" cy="6200"/>
            </a:xfrm>
            <a:custGeom>
              <a:avLst/>
              <a:gdLst/>
              <a:ahLst/>
              <a:cxnLst/>
              <a:rect l="l" t="t" r="r" b="b"/>
              <a:pathLst>
                <a:path w="9444" h="248" extrusionOk="0">
                  <a:moveTo>
                    <a:pt x="96" y="0"/>
                  </a:moveTo>
                  <a:cubicBezTo>
                    <a:pt x="1" y="0"/>
                    <a:pt x="1" y="153"/>
                    <a:pt x="96" y="153"/>
                  </a:cubicBezTo>
                  <a:lnTo>
                    <a:pt x="7635" y="229"/>
                  </a:lnTo>
                  <a:lnTo>
                    <a:pt x="9368" y="248"/>
                  </a:lnTo>
                  <a:cubicBezTo>
                    <a:pt x="9444" y="229"/>
                    <a:pt x="9444" y="114"/>
                    <a:pt x="9368" y="95"/>
                  </a:cubicBezTo>
                  <a:lnTo>
                    <a:pt x="1829" y="19"/>
                  </a:lnTo>
                  <a:lnTo>
                    <a:pt x="96"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1"/>
            <p:cNvSpPr/>
            <p:nvPr/>
          </p:nvSpPr>
          <p:spPr>
            <a:xfrm>
              <a:off x="7545850" y="3645663"/>
              <a:ext cx="41650" cy="15950"/>
            </a:xfrm>
            <a:custGeom>
              <a:avLst/>
              <a:gdLst/>
              <a:ahLst/>
              <a:cxnLst/>
              <a:rect l="l" t="t" r="r" b="b"/>
              <a:pathLst>
                <a:path w="1666" h="638" extrusionOk="0">
                  <a:moveTo>
                    <a:pt x="962" y="0"/>
                  </a:moveTo>
                  <a:cubicBezTo>
                    <a:pt x="613" y="0"/>
                    <a:pt x="276" y="189"/>
                    <a:pt x="41" y="530"/>
                  </a:cubicBezTo>
                  <a:cubicBezTo>
                    <a:pt x="1" y="584"/>
                    <a:pt x="56" y="637"/>
                    <a:pt x="105" y="637"/>
                  </a:cubicBezTo>
                  <a:cubicBezTo>
                    <a:pt x="125" y="637"/>
                    <a:pt x="144" y="628"/>
                    <a:pt x="155" y="606"/>
                  </a:cubicBezTo>
                  <a:lnTo>
                    <a:pt x="155" y="587"/>
                  </a:lnTo>
                  <a:cubicBezTo>
                    <a:pt x="339" y="301"/>
                    <a:pt x="638" y="145"/>
                    <a:pt x="944" y="145"/>
                  </a:cubicBezTo>
                  <a:cubicBezTo>
                    <a:pt x="1146" y="145"/>
                    <a:pt x="1351" y="214"/>
                    <a:pt x="1526" y="358"/>
                  </a:cubicBezTo>
                  <a:cubicBezTo>
                    <a:pt x="1539" y="368"/>
                    <a:pt x="1552" y="372"/>
                    <a:pt x="1564" y="372"/>
                  </a:cubicBezTo>
                  <a:cubicBezTo>
                    <a:pt x="1624" y="372"/>
                    <a:pt x="1666" y="272"/>
                    <a:pt x="1602" y="225"/>
                  </a:cubicBezTo>
                  <a:cubicBezTo>
                    <a:pt x="1399" y="72"/>
                    <a:pt x="1178"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1"/>
            <p:cNvSpPr/>
            <p:nvPr/>
          </p:nvSpPr>
          <p:spPr>
            <a:xfrm>
              <a:off x="7566325" y="3651963"/>
              <a:ext cx="42125" cy="15825"/>
            </a:xfrm>
            <a:custGeom>
              <a:avLst/>
              <a:gdLst/>
              <a:ahLst/>
              <a:cxnLst/>
              <a:rect l="l" t="t" r="r" b="b"/>
              <a:pathLst>
                <a:path w="1685" h="633" extrusionOk="0">
                  <a:moveTo>
                    <a:pt x="977" y="1"/>
                  </a:moveTo>
                  <a:cubicBezTo>
                    <a:pt x="620" y="1"/>
                    <a:pt x="279" y="193"/>
                    <a:pt x="41" y="525"/>
                  </a:cubicBezTo>
                  <a:cubicBezTo>
                    <a:pt x="1" y="579"/>
                    <a:pt x="55" y="633"/>
                    <a:pt x="111" y="633"/>
                  </a:cubicBezTo>
                  <a:cubicBezTo>
                    <a:pt x="134" y="633"/>
                    <a:pt x="157" y="624"/>
                    <a:pt x="174" y="601"/>
                  </a:cubicBezTo>
                  <a:lnTo>
                    <a:pt x="174" y="582"/>
                  </a:lnTo>
                  <a:cubicBezTo>
                    <a:pt x="345" y="298"/>
                    <a:pt x="645" y="149"/>
                    <a:pt x="953" y="149"/>
                  </a:cubicBezTo>
                  <a:cubicBezTo>
                    <a:pt x="1159" y="149"/>
                    <a:pt x="1369" y="216"/>
                    <a:pt x="1545" y="354"/>
                  </a:cubicBezTo>
                  <a:cubicBezTo>
                    <a:pt x="1558" y="364"/>
                    <a:pt x="1571" y="368"/>
                    <a:pt x="1583" y="368"/>
                  </a:cubicBezTo>
                  <a:cubicBezTo>
                    <a:pt x="1643" y="368"/>
                    <a:pt x="1684" y="268"/>
                    <a:pt x="1621" y="221"/>
                  </a:cubicBezTo>
                  <a:cubicBezTo>
                    <a:pt x="1413" y="70"/>
                    <a:pt x="1193"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1"/>
            <p:cNvSpPr/>
            <p:nvPr/>
          </p:nvSpPr>
          <p:spPr>
            <a:xfrm>
              <a:off x="7587750" y="3658163"/>
              <a:ext cx="41625" cy="15825"/>
            </a:xfrm>
            <a:custGeom>
              <a:avLst/>
              <a:gdLst/>
              <a:ahLst/>
              <a:cxnLst/>
              <a:rect l="l" t="t" r="r" b="b"/>
              <a:pathLst>
                <a:path w="1665" h="633" extrusionOk="0">
                  <a:moveTo>
                    <a:pt x="972" y="0"/>
                  </a:moveTo>
                  <a:cubicBezTo>
                    <a:pt x="620" y="0"/>
                    <a:pt x="278" y="192"/>
                    <a:pt x="41" y="525"/>
                  </a:cubicBezTo>
                  <a:cubicBezTo>
                    <a:pt x="0" y="579"/>
                    <a:pt x="55" y="632"/>
                    <a:pt x="111" y="632"/>
                  </a:cubicBezTo>
                  <a:cubicBezTo>
                    <a:pt x="134" y="632"/>
                    <a:pt x="157" y="623"/>
                    <a:pt x="174" y="601"/>
                  </a:cubicBezTo>
                  <a:lnTo>
                    <a:pt x="174" y="582"/>
                  </a:lnTo>
                  <a:cubicBezTo>
                    <a:pt x="347" y="305"/>
                    <a:pt x="645" y="154"/>
                    <a:pt x="951" y="154"/>
                  </a:cubicBezTo>
                  <a:cubicBezTo>
                    <a:pt x="1150" y="154"/>
                    <a:pt x="1353" y="218"/>
                    <a:pt x="1526" y="353"/>
                  </a:cubicBezTo>
                  <a:cubicBezTo>
                    <a:pt x="1539" y="363"/>
                    <a:pt x="1551" y="367"/>
                    <a:pt x="1564" y="367"/>
                  </a:cubicBezTo>
                  <a:cubicBezTo>
                    <a:pt x="1623" y="367"/>
                    <a:pt x="1665" y="267"/>
                    <a:pt x="1602" y="220"/>
                  </a:cubicBezTo>
                  <a:cubicBezTo>
                    <a:pt x="1401" y="70"/>
                    <a:pt x="1185" y="0"/>
                    <a:pt x="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1"/>
            <p:cNvSpPr/>
            <p:nvPr/>
          </p:nvSpPr>
          <p:spPr>
            <a:xfrm>
              <a:off x="7354100" y="2439038"/>
              <a:ext cx="285600" cy="1101375"/>
            </a:xfrm>
            <a:custGeom>
              <a:avLst/>
              <a:gdLst/>
              <a:ahLst/>
              <a:cxnLst/>
              <a:rect l="l" t="t" r="r" b="b"/>
              <a:pathLst>
                <a:path w="11424" h="44055" extrusionOk="0">
                  <a:moveTo>
                    <a:pt x="8777" y="1"/>
                  </a:moveTo>
                  <a:lnTo>
                    <a:pt x="1" y="2533"/>
                  </a:lnTo>
                  <a:lnTo>
                    <a:pt x="2571" y="21761"/>
                  </a:lnTo>
                  <a:lnTo>
                    <a:pt x="1372" y="44054"/>
                  </a:lnTo>
                  <a:lnTo>
                    <a:pt x="9253" y="44054"/>
                  </a:lnTo>
                  <a:lnTo>
                    <a:pt x="11424" y="20923"/>
                  </a:lnTo>
                  <a:lnTo>
                    <a:pt x="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1"/>
            <p:cNvSpPr/>
            <p:nvPr/>
          </p:nvSpPr>
          <p:spPr>
            <a:xfrm>
              <a:off x="7423125" y="2933413"/>
              <a:ext cx="37625" cy="584150"/>
            </a:xfrm>
            <a:custGeom>
              <a:avLst/>
              <a:gdLst/>
              <a:ahLst/>
              <a:cxnLst/>
              <a:rect l="l" t="t" r="r" b="b"/>
              <a:pathLst>
                <a:path w="1505" h="23366" extrusionOk="0">
                  <a:moveTo>
                    <a:pt x="726" y="1"/>
                  </a:moveTo>
                  <a:cubicBezTo>
                    <a:pt x="664" y="1"/>
                    <a:pt x="597" y="61"/>
                    <a:pt x="610" y="139"/>
                  </a:cubicBezTo>
                  <a:lnTo>
                    <a:pt x="1333" y="1757"/>
                  </a:lnTo>
                  <a:lnTo>
                    <a:pt x="0" y="23251"/>
                  </a:lnTo>
                  <a:cubicBezTo>
                    <a:pt x="0" y="23308"/>
                    <a:pt x="39" y="23365"/>
                    <a:pt x="96" y="23365"/>
                  </a:cubicBezTo>
                  <a:cubicBezTo>
                    <a:pt x="153" y="23365"/>
                    <a:pt x="191" y="23327"/>
                    <a:pt x="210" y="23270"/>
                  </a:cubicBezTo>
                  <a:lnTo>
                    <a:pt x="1504" y="1738"/>
                  </a:lnTo>
                  <a:cubicBezTo>
                    <a:pt x="1504" y="1719"/>
                    <a:pt x="1504" y="1719"/>
                    <a:pt x="1504" y="1700"/>
                  </a:cubicBezTo>
                  <a:lnTo>
                    <a:pt x="800" y="44"/>
                  </a:lnTo>
                  <a:cubicBezTo>
                    <a:pt x="782" y="14"/>
                    <a:pt x="754" y="1"/>
                    <a:pt x="726"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1"/>
            <p:cNvSpPr/>
            <p:nvPr/>
          </p:nvSpPr>
          <p:spPr>
            <a:xfrm>
              <a:off x="7504725" y="2515488"/>
              <a:ext cx="90250" cy="92550"/>
            </a:xfrm>
            <a:custGeom>
              <a:avLst/>
              <a:gdLst/>
              <a:ahLst/>
              <a:cxnLst/>
              <a:rect l="l" t="t" r="r" b="b"/>
              <a:pathLst>
                <a:path w="3610" h="3702" extrusionOk="0">
                  <a:moveTo>
                    <a:pt x="112" y="1"/>
                  </a:moveTo>
                  <a:cubicBezTo>
                    <a:pt x="57" y="1"/>
                    <a:pt x="0" y="46"/>
                    <a:pt x="11" y="122"/>
                  </a:cubicBezTo>
                  <a:cubicBezTo>
                    <a:pt x="144" y="617"/>
                    <a:pt x="373" y="1093"/>
                    <a:pt x="658" y="1531"/>
                  </a:cubicBezTo>
                  <a:cubicBezTo>
                    <a:pt x="1325" y="2540"/>
                    <a:pt x="2295" y="3301"/>
                    <a:pt x="3457" y="3701"/>
                  </a:cubicBezTo>
                  <a:lnTo>
                    <a:pt x="3476" y="3701"/>
                  </a:lnTo>
                  <a:cubicBezTo>
                    <a:pt x="3590" y="3701"/>
                    <a:pt x="3609" y="3549"/>
                    <a:pt x="3514" y="3511"/>
                  </a:cubicBezTo>
                  <a:cubicBezTo>
                    <a:pt x="1915" y="2978"/>
                    <a:pt x="677" y="1683"/>
                    <a:pt x="201" y="84"/>
                  </a:cubicBezTo>
                  <a:cubicBezTo>
                    <a:pt x="193" y="27"/>
                    <a:pt x="153" y="1"/>
                    <a:pt x="11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1"/>
            <p:cNvSpPr/>
            <p:nvPr/>
          </p:nvSpPr>
          <p:spPr>
            <a:xfrm>
              <a:off x="7542375" y="2959138"/>
              <a:ext cx="97350" cy="15075"/>
            </a:xfrm>
            <a:custGeom>
              <a:avLst/>
              <a:gdLst/>
              <a:ahLst/>
              <a:cxnLst/>
              <a:rect l="l" t="t" r="r" b="b"/>
              <a:pathLst>
                <a:path w="3894" h="603" extrusionOk="0">
                  <a:moveTo>
                    <a:pt x="132" y="0"/>
                  </a:moveTo>
                  <a:cubicBezTo>
                    <a:pt x="38" y="0"/>
                    <a:pt x="0" y="162"/>
                    <a:pt x="104" y="214"/>
                  </a:cubicBezTo>
                  <a:cubicBezTo>
                    <a:pt x="700" y="474"/>
                    <a:pt x="1330" y="602"/>
                    <a:pt x="1959" y="602"/>
                  </a:cubicBezTo>
                  <a:cubicBezTo>
                    <a:pt x="2577" y="602"/>
                    <a:pt x="3194" y="479"/>
                    <a:pt x="3778" y="233"/>
                  </a:cubicBezTo>
                  <a:cubicBezTo>
                    <a:pt x="3893" y="184"/>
                    <a:pt x="3825" y="51"/>
                    <a:pt x="3718" y="51"/>
                  </a:cubicBezTo>
                  <a:cubicBezTo>
                    <a:pt x="3701" y="51"/>
                    <a:pt x="3683" y="54"/>
                    <a:pt x="3664" y="62"/>
                  </a:cubicBezTo>
                  <a:cubicBezTo>
                    <a:pt x="3125" y="281"/>
                    <a:pt x="2555" y="391"/>
                    <a:pt x="1984" y="391"/>
                  </a:cubicBezTo>
                  <a:cubicBezTo>
                    <a:pt x="1365" y="391"/>
                    <a:pt x="745" y="262"/>
                    <a:pt x="161" y="5"/>
                  </a:cubicBezTo>
                  <a:cubicBezTo>
                    <a:pt x="151" y="2"/>
                    <a:pt x="141" y="0"/>
                    <a:pt x="132"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1"/>
            <p:cNvSpPr/>
            <p:nvPr/>
          </p:nvSpPr>
          <p:spPr>
            <a:xfrm>
              <a:off x="7379825" y="3494688"/>
              <a:ext cx="220850" cy="55225"/>
            </a:xfrm>
            <a:custGeom>
              <a:avLst/>
              <a:gdLst/>
              <a:ahLst/>
              <a:cxnLst/>
              <a:rect l="l" t="t" r="r" b="b"/>
              <a:pathLst>
                <a:path w="8834" h="2209" extrusionOk="0">
                  <a:moveTo>
                    <a:pt x="8834" y="1"/>
                  </a:moveTo>
                  <a:lnTo>
                    <a:pt x="19" y="229"/>
                  </a:lnTo>
                  <a:lnTo>
                    <a:pt x="0" y="2209"/>
                  </a:lnTo>
                  <a:lnTo>
                    <a:pt x="8757" y="2000"/>
                  </a:lnTo>
                  <a:lnTo>
                    <a:pt x="8834"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1"/>
            <p:cNvSpPr/>
            <p:nvPr/>
          </p:nvSpPr>
          <p:spPr>
            <a:xfrm>
              <a:off x="7097575" y="3467088"/>
              <a:ext cx="119975" cy="176600"/>
            </a:xfrm>
            <a:custGeom>
              <a:avLst/>
              <a:gdLst/>
              <a:ahLst/>
              <a:cxnLst/>
              <a:rect l="l" t="t" r="r" b="b"/>
              <a:pathLst>
                <a:path w="4799" h="7064" extrusionOk="0">
                  <a:moveTo>
                    <a:pt x="591" y="0"/>
                  </a:moveTo>
                  <a:lnTo>
                    <a:pt x="229" y="4189"/>
                  </a:lnTo>
                  <a:lnTo>
                    <a:pt x="1" y="6835"/>
                  </a:lnTo>
                  <a:lnTo>
                    <a:pt x="2799" y="7063"/>
                  </a:lnTo>
                  <a:lnTo>
                    <a:pt x="3675" y="4265"/>
                  </a:lnTo>
                  <a:lnTo>
                    <a:pt x="4798" y="667"/>
                  </a:lnTo>
                  <a:lnTo>
                    <a:pt x="591"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1"/>
            <p:cNvSpPr/>
            <p:nvPr/>
          </p:nvSpPr>
          <p:spPr>
            <a:xfrm>
              <a:off x="7079500" y="3609338"/>
              <a:ext cx="162325" cy="111450"/>
            </a:xfrm>
            <a:custGeom>
              <a:avLst/>
              <a:gdLst/>
              <a:ahLst/>
              <a:cxnLst/>
              <a:rect l="l" t="t" r="r" b="b"/>
              <a:pathLst>
                <a:path w="6493" h="4458" extrusionOk="0">
                  <a:moveTo>
                    <a:pt x="2826" y="0"/>
                  </a:moveTo>
                  <a:cubicBezTo>
                    <a:pt x="2791" y="0"/>
                    <a:pt x="2757" y="1"/>
                    <a:pt x="2723" y="3"/>
                  </a:cubicBezTo>
                  <a:cubicBezTo>
                    <a:pt x="1733" y="60"/>
                    <a:pt x="1200" y="974"/>
                    <a:pt x="1200" y="974"/>
                  </a:cubicBezTo>
                  <a:cubicBezTo>
                    <a:pt x="1200" y="974"/>
                    <a:pt x="955" y="250"/>
                    <a:pt x="712" y="250"/>
                  </a:cubicBezTo>
                  <a:cubicBezTo>
                    <a:pt x="637" y="250"/>
                    <a:pt x="562" y="319"/>
                    <a:pt x="495" y="498"/>
                  </a:cubicBezTo>
                  <a:cubicBezTo>
                    <a:pt x="210" y="1259"/>
                    <a:pt x="0" y="4458"/>
                    <a:pt x="0" y="4458"/>
                  </a:cubicBezTo>
                  <a:lnTo>
                    <a:pt x="6130" y="4458"/>
                  </a:lnTo>
                  <a:cubicBezTo>
                    <a:pt x="6492" y="3334"/>
                    <a:pt x="5921" y="2573"/>
                    <a:pt x="5236" y="2459"/>
                  </a:cubicBezTo>
                  <a:cubicBezTo>
                    <a:pt x="4912" y="2421"/>
                    <a:pt x="4550" y="2097"/>
                    <a:pt x="4303" y="1830"/>
                  </a:cubicBezTo>
                  <a:cubicBezTo>
                    <a:pt x="4284" y="1792"/>
                    <a:pt x="4208" y="269"/>
                    <a:pt x="3979" y="193"/>
                  </a:cubicBezTo>
                  <a:cubicBezTo>
                    <a:pt x="3965" y="189"/>
                    <a:pt x="3951" y="187"/>
                    <a:pt x="3938" y="187"/>
                  </a:cubicBezTo>
                  <a:cubicBezTo>
                    <a:pt x="3826" y="187"/>
                    <a:pt x="3743" y="323"/>
                    <a:pt x="3674" y="460"/>
                  </a:cubicBezTo>
                  <a:cubicBezTo>
                    <a:pt x="3519" y="96"/>
                    <a:pt x="3174" y="0"/>
                    <a:pt x="2826" y="0"/>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1"/>
            <p:cNvSpPr/>
            <p:nvPr/>
          </p:nvSpPr>
          <p:spPr>
            <a:xfrm>
              <a:off x="7130750" y="3631563"/>
              <a:ext cx="46475" cy="16075"/>
            </a:xfrm>
            <a:custGeom>
              <a:avLst/>
              <a:gdLst/>
              <a:ahLst/>
              <a:cxnLst/>
              <a:rect l="l" t="t" r="r" b="b"/>
              <a:pathLst>
                <a:path w="1859" h="643" extrusionOk="0">
                  <a:moveTo>
                    <a:pt x="1078" y="0"/>
                  </a:moveTo>
                  <a:cubicBezTo>
                    <a:pt x="687" y="0"/>
                    <a:pt x="301" y="177"/>
                    <a:pt x="44" y="504"/>
                  </a:cubicBezTo>
                  <a:cubicBezTo>
                    <a:pt x="1" y="562"/>
                    <a:pt x="46" y="643"/>
                    <a:pt x="96" y="643"/>
                  </a:cubicBezTo>
                  <a:cubicBezTo>
                    <a:pt x="111" y="643"/>
                    <a:pt x="126" y="635"/>
                    <a:pt x="140" y="618"/>
                  </a:cubicBezTo>
                  <a:cubicBezTo>
                    <a:pt x="373" y="315"/>
                    <a:pt x="720" y="154"/>
                    <a:pt x="1073" y="154"/>
                  </a:cubicBezTo>
                  <a:cubicBezTo>
                    <a:pt x="1296" y="154"/>
                    <a:pt x="1520" y="218"/>
                    <a:pt x="1720" y="351"/>
                  </a:cubicBezTo>
                  <a:cubicBezTo>
                    <a:pt x="1733" y="361"/>
                    <a:pt x="1746" y="365"/>
                    <a:pt x="1758" y="365"/>
                  </a:cubicBezTo>
                  <a:cubicBezTo>
                    <a:pt x="1817" y="365"/>
                    <a:pt x="1859" y="265"/>
                    <a:pt x="1796" y="218"/>
                  </a:cubicBezTo>
                  <a:cubicBezTo>
                    <a:pt x="1575" y="71"/>
                    <a:pt x="132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1"/>
            <p:cNvSpPr/>
            <p:nvPr/>
          </p:nvSpPr>
          <p:spPr>
            <a:xfrm>
              <a:off x="7133650" y="3643588"/>
              <a:ext cx="46500" cy="16025"/>
            </a:xfrm>
            <a:custGeom>
              <a:avLst/>
              <a:gdLst/>
              <a:ahLst/>
              <a:cxnLst/>
              <a:rect l="l" t="t" r="r" b="b"/>
              <a:pathLst>
                <a:path w="1860" h="641" extrusionOk="0">
                  <a:moveTo>
                    <a:pt x="1068" y="1"/>
                  </a:moveTo>
                  <a:cubicBezTo>
                    <a:pt x="679" y="1"/>
                    <a:pt x="297" y="181"/>
                    <a:pt x="43" y="517"/>
                  </a:cubicBezTo>
                  <a:cubicBezTo>
                    <a:pt x="0" y="574"/>
                    <a:pt x="41" y="641"/>
                    <a:pt x="97" y="641"/>
                  </a:cubicBezTo>
                  <a:cubicBezTo>
                    <a:pt x="116" y="641"/>
                    <a:pt x="137" y="632"/>
                    <a:pt x="157" y="613"/>
                  </a:cubicBezTo>
                  <a:cubicBezTo>
                    <a:pt x="375" y="314"/>
                    <a:pt x="719" y="153"/>
                    <a:pt x="1066" y="153"/>
                  </a:cubicBezTo>
                  <a:cubicBezTo>
                    <a:pt x="1293" y="153"/>
                    <a:pt x="1522" y="222"/>
                    <a:pt x="1718" y="365"/>
                  </a:cubicBezTo>
                  <a:cubicBezTo>
                    <a:pt x="1728" y="370"/>
                    <a:pt x="1739" y="373"/>
                    <a:pt x="1749" y="373"/>
                  </a:cubicBezTo>
                  <a:cubicBezTo>
                    <a:pt x="1812" y="373"/>
                    <a:pt x="1860" y="281"/>
                    <a:pt x="1794" y="232"/>
                  </a:cubicBezTo>
                  <a:cubicBezTo>
                    <a:pt x="1570" y="75"/>
                    <a:pt x="1318"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1"/>
            <p:cNvSpPr/>
            <p:nvPr/>
          </p:nvSpPr>
          <p:spPr>
            <a:xfrm>
              <a:off x="7140350" y="3657688"/>
              <a:ext cx="41650" cy="15800"/>
            </a:xfrm>
            <a:custGeom>
              <a:avLst/>
              <a:gdLst/>
              <a:ahLst/>
              <a:cxnLst/>
              <a:rect l="l" t="t" r="r" b="b"/>
              <a:pathLst>
                <a:path w="1666" h="632" extrusionOk="0">
                  <a:moveTo>
                    <a:pt x="968" y="0"/>
                  </a:moveTo>
                  <a:cubicBezTo>
                    <a:pt x="611" y="0"/>
                    <a:pt x="267" y="192"/>
                    <a:pt x="41" y="525"/>
                  </a:cubicBezTo>
                  <a:lnTo>
                    <a:pt x="41" y="506"/>
                  </a:lnTo>
                  <a:lnTo>
                    <a:pt x="41" y="506"/>
                  </a:lnTo>
                  <a:cubicBezTo>
                    <a:pt x="0" y="574"/>
                    <a:pt x="57" y="632"/>
                    <a:pt x="106" y="632"/>
                  </a:cubicBezTo>
                  <a:cubicBezTo>
                    <a:pt x="126" y="632"/>
                    <a:pt x="144" y="623"/>
                    <a:pt x="155" y="601"/>
                  </a:cubicBezTo>
                  <a:cubicBezTo>
                    <a:pt x="341" y="311"/>
                    <a:pt x="646" y="155"/>
                    <a:pt x="956" y="155"/>
                  </a:cubicBezTo>
                  <a:cubicBezTo>
                    <a:pt x="1155" y="155"/>
                    <a:pt x="1355" y="219"/>
                    <a:pt x="1526" y="353"/>
                  </a:cubicBezTo>
                  <a:cubicBezTo>
                    <a:pt x="1539" y="363"/>
                    <a:pt x="1552" y="367"/>
                    <a:pt x="1564" y="367"/>
                  </a:cubicBezTo>
                  <a:cubicBezTo>
                    <a:pt x="1624" y="367"/>
                    <a:pt x="1665" y="267"/>
                    <a:pt x="1602" y="220"/>
                  </a:cubicBezTo>
                  <a:cubicBezTo>
                    <a:pt x="1402" y="70"/>
                    <a:pt x="1183"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1"/>
            <p:cNvSpPr/>
            <p:nvPr/>
          </p:nvSpPr>
          <p:spPr>
            <a:xfrm>
              <a:off x="7083750" y="3645413"/>
              <a:ext cx="16700" cy="56700"/>
            </a:xfrm>
            <a:custGeom>
              <a:avLst/>
              <a:gdLst/>
              <a:ahLst/>
              <a:cxnLst/>
              <a:rect l="l" t="t" r="r" b="b"/>
              <a:pathLst>
                <a:path w="668" h="2268" extrusionOk="0">
                  <a:moveTo>
                    <a:pt x="108" y="1"/>
                  </a:moveTo>
                  <a:cubicBezTo>
                    <a:pt x="54" y="1"/>
                    <a:pt x="0" y="81"/>
                    <a:pt x="59" y="140"/>
                  </a:cubicBezTo>
                  <a:cubicBezTo>
                    <a:pt x="535" y="711"/>
                    <a:pt x="497" y="1492"/>
                    <a:pt x="401" y="2196"/>
                  </a:cubicBezTo>
                  <a:cubicBezTo>
                    <a:pt x="401" y="2244"/>
                    <a:pt x="439" y="2267"/>
                    <a:pt x="477" y="2267"/>
                  </a:cubicBezTo>
                  <a:cubicBezTo>
                    <a:pt x="516" y="2267"/>
                    <a:pt x="554" y="2244"/>
                    <a:pt x="554" y="2196"/>
                  </a:cubicBezTo>
                  <a:cubicBezTo>
                    <a:pt x="649" y="1454"/>
                    <a:pt x="668" y="654"/>
                    <a:pt x="154" y="26"/>
                  </a:cubicBezTo>
                  <a:cubicBezTo>
                    <a:pt x="141" y="8"/>
                    <a:pt x="124" y="1"/>
                    <a:pt x="108" y="1"/>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1"/>
            <p:cNvSpPr/>
            <p:nvPr/>
          </p:nvSpPr>
          <p:spPr>
            <a:xfrm>
              <a:off x="7080925" y="3699813"/>
              <a:ext cx="150425" cy="5275"/>
            </a:xfrm>
            <a:custGeom>
              <a:avLst/>
              <a:gdLst/>
              <a:ahLst/>
              <a:cxnLst/>
              <a:rect l="l" t="t" r="r" b="b"/>
              <a:pathLst>
                <a:path w="6017" h="211" extrusionOk="0">
                  <a:moveTo>
                    <a:pt x="95" y="1"/>
                  </a:moveTo>
                  <a:cubicBezTo>
                    <a:pt x="0" y="20"/>
                    <a:pt x="0" y="134"/>
                    <a:pt x="95" y="153"/>
                  </a:cubicBezTo>
                  <a:lnTo>
                    <a:pt x="5921" y="210"/>
                  </a:lnTo>
                  <a:cubicBezTo>
                    <a:pt x="6016" y="210"/>
                    <a:pt x="6016" y="58"/>
                    <a:pt x="5921" y="58"/>
                  </a:cubicBezTo>
                  <a:lnTo>
                    <a:pt x="95" y="1"/>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1"/>
            <p:cNvSpPr/>
            <p:nvPr/>
          </p:nvSpPr>
          <p:spPr>
            <a:xfrm>
              <a:off x="7069025" y="2430463"/>
              <a:ext cx="359350" cy="1093275"/>
            </a:xfrm>
            <a:custGeom>
              <a:avLst/>
              <a:gdLst/>
              <a:ahLst/>
              <a:cxnLst/>
              <a:rect l="l" t="t" r="r" b="b"/>
              <a:pathLst>
                <a:path w="14374" h="43731" extrusionOk="0">
                  <a:moveTo>
                    <a:pt x="13727" y="1"/>
                  </a:moveTo>
                  <a:lnTo>
                    <a:pt x="2818" y="1848"/>
                  </a:lnTo>
                  <a:cubicBezTo>
                    <a:pt x="2818" y="1848"/>
                    <a:pt x="4512" y="18810"/>
                    <a:pt x="4912" y="21837"/>
                  </a:cubicBezTo>
                  <a:cubicBezTo>
                    <a:pt x="5045" y="22961"/>
                    <a:pt x="0" y="42379"/>
                    <a:pt x="0" y="42379"/>
                  </a:cubicBezTo>
                  <a:lnTo>
                    <a:pt x="7025" y="43731"/>
                  </a:lnTo>
                  <a:cubicBezTo>
                    <a:pt x="7025" y="43731"/>
                    <a:pt x="14126" y="24103"/>
                    <a:pt x="14241" y="21057"/>
                  </a:cubicBezTo>
                  <a:cubicBezTo>
                    <a:pt x="14374" y="18011"/>
                    <a:pt x="13727" y="1"/>
                    <a:pt x="1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1"/>
            <p:cNvSpPr/>
            <p:nvPr/>
          </p:nvSpPr>
          <p:spPr>
            <a:xfrm>
              <a:off x="7116625" y="2671288"/>
              <a:ext cx="127100" cy="830575"/>
            </a:xfrm>
            <a:custGeom>
              <a:avLst/>
              <a:gdLst/>
              <a:ahLst/>
              <a:cxnLst/>
              <a:rect l="l" t="t" r="r" b="b"/>
              <a:pathLst>
                <a:path w="5084" h="33223" extrusionOk="0">
                  <a:moveTo>
                    <a:pt x="3831" y="0"/>
                  </a:moveTo>
                  <a:cubicBezTo>
                    <a:pt x="3782" y="0"/>
                    <a:pt x="3732" y="34"/>
                    <a:pt x="3732" y="96"/>
                  </a:cubicBezTo>
                  <a:lnTo>
                    <a:pt x="4874" y="12737"/>
                  </a:lnTo>
                  <a:lnTo>
                    <a:pt x="19" y="33108"/>
                  </a:lnTo>
                  <a:cubicBezTo>
                    <a:pt x="0" y="33146"/>
                    <a:pt x="38" y="33203"/>
                    <a:pt x="95" y="33222"/>
                  </a:cubicBezTo>
                  <a:lnTo>
                    <a:pt x="114" y="33222"/>
                  </a:lnTo>
                  <a:cubicBezTo>
                    <a:pt x="171" y="33222"/>
                    <a:pt x="210" y="33184"/>
                    <a:pt x="229" y="33146"/>
                  </a:cubicBezTo>
                  <a:lnTo>
                    <a:pt x="5083" y="12756"/>
                  </a:lnTo>
                  <a:cubicBezTo>
                    <a:pt x="5083" y="12737"/>
                    <a:pt x="5083" y="12737"/>
                    <a:pt x="5083" y="12718"/>
                  </a:cubicBezTo>
                  <a:lnTo>
                    <a:pt x="3922" y="77"/>
                  </a:lnTo>
                  <a:cubicBezTo>
                    <a:pt x="3913" y="25"/>
                    <a:pt x="3872" y="0"/>
                    <a:pt x="3831"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1"/>
            <p:cNvSpPr/>
            <p:nvPr/>
          </p:nvSpPr>
          <p:spPr>
            <a:xfrm>
              <a:off x="7163725" y="2543763"/>
              <a:ext cx="162000" cy="150400"/>
            </a:xfrm>
            <a:custGeom>
              <a:avLst/>
              <a:gdLst/>
              <a:ahLst/>
              <a:cxnLst/>
              <a:rect l="l" t="t" r="r" b="b"/>
              <a:pathLst>
                <a:path w="6480" h="6016" extrusionOk="0">
                  <a:moveTo>
                    <a:pt x="6352" y="1"/>
                  </a:moveTo>
                  <a:cubicBezTo>
                    <a:pt x="6318" y="1"/>
                    <a:pt x="6284" y="17"/>
                    <a:pt x="6264" y="57"/>
                  </a:cubicBezTo>
                  <a:cubicBezTo>
                    <a:pt x="5541" y="1980"/>
                    <a:pt x="4208" y="3617"/>
                    <a:pt x="2495" y="4721"/>
                  </a:cubicBezTo>
                  <a:cubicBezTo>
                    <a:pt x="1752" y="5216"/>
                    <a:pt x="934" y="5578"/>
                    <a:pt x="77" y="5826"/>
                  </a:cubicBezTo>
                  <a:cubicBezTo>
                    <a:pt x="20" y="5826"/>
                    <a:pt x="1" y="5883"/>
                    <a:pt x="1" y="5940"/>
                  </a:cubicBezTo>
                  <a:cubicBezTo>
                    <a:pt x="20" y="5978"/>
                    <a:pt x="58" y="6016"/>
                    <a:pt x="115" y="6016"/>
                  </a:cubicBezTo>
                  <a:cubicBezTo>
                    <a:pt x="991" y="5768"/>
                    <a:pt x="1828" y="5388"/>
                    <a:pt x="2590" y="4893"/>
                  </a:cubicBezTo>
                  <a:cubicBezTo>
                    <a:pt x="4361" y="3769"/>
                    <a:pt x="5712" y="2094"/>
                    <a:pt x="6455" y="133"/>
                  </a:cubicBezTo>
                  <a:cubicBezTo>
                    <a:pt x="6479" y="59"/>
                    <a:pt x="6415" y="1"/>
                    <a:pt x="635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1"/>
            <p:cNvSpPr/>
            <p:nvPr/>
          </p:nvSpPr>
          <p:spPr>
            <a:xfrm>
              <a:off x="7328400" y="2940713"/>
              <a:ext cx="100325" cy="24425"/>
            </a:xfrm>
            <a:custGeom>
              <a:avLst/>
              <a:gdLst/>
              <a:ahLst/>
              <a:cxnLst/>
              <a:rect l="l" t="t" r="r" b="b"/>
              <a:pathLst>
                <a:path w="4013" h="977" extrusionOk="0">
                  <a:moveTo>
                    <a:pt x="149" y="1"/>
                  </a:moveTo>
                  <a:cubicBezTo>
                    <a:pt x="52" y="1"/>
                    <a:pt x="0" y="145"/>
                    <a:pt x="96" y="209"/>
                  </a:cubicBezTo>
                  <a:cubicBezTo>
                    <a:pt x="904" y="716"/>
                    <a:pt x="1840" y="976"/>
                    <a:pt x="2784" y="976"/>
                  </a:cubicBezTo>
                  <a:cubicBezTo>
                    <a:pt x="3152" y="976"/>
                    <a:pt x="3521" y="936"/>
                    <a:pt x="3885" y="856"/>
                  </a:cubicBezTo>
                  <a:cubicBezTo>
                    <a:pt x="4012" y="838"/>
                    <a:pt x="3965" y="646"/>
                    <a:pt x="3844" y="646"/>
                  </a:cubicBezTo>
                  <a:cubicBezTo>
                    <a:pt x="3839" y="646"/>
                    <a:pt x="3833" y="646"/>
                    <a:pt x="3828" y="647"/>
                  </a:cubicBezTo>
                  <a:cubicBezTo>
                    <a:pt x="3478" y="727"/>
                    <a:pt x="3123" y="767"/>
                    <a:pt x="2769" y="767"/>
                  </a:cubicBezTo>
                  <a:cubicBezTo>
                    <a:pt x="1868" y="767"/>
                    <a:pt x="976" y="511"/>
                    <a:pt x="210" y="19"/>
                  </a:cubicBezTo>
                  <a:cubicBezTo>
                    <a:pt x="189" y="6"/>
                    <a:pt x="168" y="1"/>
                    <a:pt x="14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1"/>
            <p:cNvSpPr/>
            <p:nvPr/>
          </p:nvSpPr>
          <p:spPr>
            <a:xfrm>
              <a:off x="7398850" y="2529013"/>
              <a:ext cx="50000" cy="469525"/>
            </a:xfrm>
            <a:custGeom>
              <a:avLst/>
              <a:gdLst/>
              <a:ahLst/>
              <a:cxnLst/>
              <a:rect l="l" t="t" r="r" b="b"/>
              <a:pathLst>
                <a:path w="2000" h="18781" extrusionOk="0">
                  <a:moveTo>
                    <a:pt x="130" y="0"/>
                  </a:moveTo>
                  <a:cubicBezTo>
                    <a:pt x="73" y="0"/>
                    <a:pt x="8" y="53"/>
                    <a:pt x="20" y="133"/>
                  </a:cubicBezTo>
                  <a:lnTo>
                    <a:pt x="1" y="152"/>
                  </a:lnTo>
                  <a:cubicBezTo>
                    <a:pt x="362" y="2760"/>
                    <a:pt x="781" y="5368"/>
                    <a:pt x="1124" y="7977"/>
                  </a:cubicBezTo>
                  <a:cubicBezTo>
                    <a:pt x="1314" y="9328"/>
                    <a:pt x="1485" y="10680"/>
                    <a:pt x="1600" y="12013"/>
                  </a:cubicBezTo>
                  <a:cubicBezTo>
                    <a:pt x="1733" y="13022"/>
                    <a:pt x="1771" y="14012"/>
                    <a:pt x="1752" y="15021"/>
                  </a:cubicBezTo>
                  <a:cubicBezTo>
                    <a:pt x="1695" y="16277"/>
                    <a:pt x="1238" y="17477"/>
                    <a:pt x="743" y="18619"/>
                  </a:cubicBezTo>
                  <a:cubicBezTo>
                    <a:pt x="703" y="18700"/>
                    <a:pt x="776" y="18780"/>
                    <a:pt x="843" y="18780"/>
                  </a:cubicBezTo>
                  <a:cubicBezTo>
                    <a:pt x="871" y="18780"/>
                    <a:pt x="898" y="18766"/>
                    <a:pt x="914" y="18733"/>
                  </a:cubicBezTo>
                  <a:cubicBezTo>
                    <a:pt x="1371" y="17686"/>
                    <a:pt x="1790" y="16601"/>
                    <a:pt x="1923" y="15478"/>
                  </a:cubicBezTo>
                  <a:cubicBezTo>
                    <a:pt x="1999" y="14526"/>
                    <a:pt x="1980" y="13555"/>
                    <a:pt x="1866" y="12622"/>
                  </a:cubicBezTo>
                  <a:cubicBezTo>
                    <a:pt x="1657" y="9899"/>
                    <a:pt x="1257" y="7177"/>
                    <a:pt x="857" y="4493"/>
                  </a:cubicBezTo>
                  <a:cubicBezTo>
                    <a:pt x="648" y="3027"/>
                    <a:pt x="419" y="1542"/>
                    <a:pt x="210" y="76"/>
                  </a:cubicBezTo>
                  <a:cubicBezTo>
                    <a:pt x="202" y="23"/>
                    <a:pt x="168" y="0"/>
                    <a:pt x="130"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1"/>
            <p:cNvSpPr/>
            <p:nvPr/>
          </p:nvSpPr>
          <p:spPr>
            <a:xfrm>
              <a:off x="7410900" y="2503163"/>
              <a:ext cx="33675" cy="111900"/>
            </a:xfrm>
            <a:custGeom>
              <a:avLst/>
              <a:gdLst/>
              <a:ahLst/>
              <a:cxnLst/>
              <a:rect l="l" t="t" r="r" b="b"/>
              <a:pathLst>
                <a:path w="1347" h="4476" extrusionOk="0">
                  <a:moveTo>
                    <a:pt x="799" y="1"/>
                  </a:moveTo>
                  <a:cubicBezTo>
                    <a:pt x="742" y="1"/>
                    <a:pt x="689" y="34"/>
                    <a:pt x="699" y="101"/>
                  </a:cubicBezTo>
                  <a:lnTo>
                    <a:pt x="1023" y="2500"/>
                  </a:lnTo>
                  <a:cubicBezTo>
                    <a:pt x="1099" y="2880"/>
                    <a:pt x="1099" y="3280"/>
                    <a:pt x="1023" y="3680"/>
                  </a:cubicBezTo>
                  <a:cubicBezTo>
                    <a:pt x="922" y="3981"/>
                    <a:pt x="660" y="4268"/>
                    <a:pt x="326" y="4268"/>
                  </a:cubicBezTo>
                  <a:cubicBezTo>
                    <a:pt x="280" y="4268"/>
                    <a:pt x="233" y="4263"/>
                    <a:pt x="185" y="4251"/>
                  </a:cubicBezTo>
                  <a:cubicBezTo>
                    <a:pt x="179" y="4250"/>
                    <a:pt x="173" y="4250"/>
                    <a:pt x="168" y="4250"/>
                  </a:cubicBezTo>
                  <a:cubicBezTo>
                    <a:pt x="47" y="4250"/>
                    <a:pt x="0" y="4442"/>
                    <a:pt x="128" y="4461"/>
                  </a:cubicBezTo>
                  <a:lnTo>
                    <a:pt x="147" y="4461"/>
                  </a:lnTo>
                  <a:cubicBezTo>
                    <a:pt x="199" y="4470"/>
                    <a:pt x="252" y="4475"/>
                    <a:pt x="305" y="4475"/>
                  </a:cubicBezTo>
                  <a:cubicBezTo>
                    <a:pt x="559" y="4475"/>
                    <a:pt x="811" y="4364"/>
                    <a:pt x="984" y="4175"/>
                  </a:cubicBezTo>
                  <a:cubicBezTo>
                    <a:pt x="1232" y="3870"/>
                    <a:pt x="1346" y="3490"/>
                    <a:pt x="1289" y="3109"/>
                  </a:cubicBezTo>
                  <a:cubicBezTo>
                    <a:pt x="1289" y="2633"/>
                    <a:pt x="1194" y="2157"/>
                    <a:pt x="1118" y="1681"/>
                  </a:cubicBezTo>
                  <a:cubicBezTo>
                    <a:pt x="1061" y="1148"/>
                    <a:pt x="984" y="634"/>
                    <a:pt x="927" y="101"/>
                  </a:cubicBezTo>
                  <a:cubicBezTo>
                    <a:pt x="918" y="34"/>
                    <a:pt x="856" y="1"/>
                    <a:pt x="79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1"/>
            <p:cNvSpPr/>
            <p:nvPr/>
          </p:nvSpPr>
          <p:spPr>
            <a:xfrm>
              <a:off x="7048550" y="3473738"/>
              <a:ext cx="217525" cy="82375"/>
            </a:xfrm>
            <a:custGeom>
              <a:avLst/>
              <a:gdLst/>
              <a:ahLst/>
              <a:cxnLst/>
              <a:rect l="l" t="t" r="r" b="b"/>
              <a:pathLst>
                <a:path w="8701" h="3295" extrusionOk="0">
                  <a:moveTo>
                    <a:pt x="496" y="1"/>
                  </a:moveTo>
                  <a:lnTo>
                    <a:pt x="1" y="1905"/>
                  </a:lnTo>
                  <a:lnTo>
                    <a:pt x="8168" y="3295"/>
                  </a:lnTo>
                  <a:lnTo>
                    <a:pt x="8701" y="1372"/>
                  </a:lnTo>
                  <a:lnTo>
                    <a:pt x="496"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1"/>
            <p:cNvSpPr/>
            <p:nvPr/>
          </p:nvSpPr>
          <p:spPr>
            <a:xfrm>
              <a:off x="7367450" y="1875188"/>
              <a:ext cx="248450" cy="289725"/>
            </a:xfrm>
            <a:custGeom>
              <a:avLst/>
              <a:gdLst/>
              <a:ahLst/>
              <a:cxnLst/>
              <a:rect l="l" t="t" r="r" b="b"/>
              <a:pathLst>
                <a:path w="9938" h="11589" extrusionOk="0">
                  <a:moveTo>
                    <a:pt x="5317" y="0"/>
                  </a:moveTo>
                  <a:cubicBezTo>
                    <a:pt x="3731" y="0"/>
                    <a:pt x="2285" y="928"/>
                    <a:pt x="2285" y="928"/>
                  </a:cubicBezTo>
                  <a:cubicBezTo>
                    <a:pt x="2285" y="928"/>
                    <a:pt x="0" y="6753"/>
                    <a:pt x="1980" y="11589"/>
                  </a:cubicBezTo>
                  <a:lnTo>
                    <a:pt x="9938" y="8923"/>
                  </a:lnTo>
                  <a:cubicBezTo>
                    <a:pt x="9938" y="8923"/>
                    <a:pt x="9785" y="5287"/>
                    <a:pt x="8624" y="2470"/>
                  </a:cubicBezTo>
                  <a:cubicBezTo>
                    <a:pt x="7831" y="545"/>
                    <a:pt x="6533" y="0"/>
                    <a:pt x="5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1"/>
            <p:cNvSpPr/>
            <p:nvPr/>
          </p:nvSpPr>
          <p:spPr>
            <a:xfrm>
              <a:off x="7100425" y="1796038"/>
              <a:ext cx="463600" cy="606850"/>
            </a:xfrm>
            <a:custGeom>
              <a:avLst/>
              <a:gdLst/>
              <a:ahLst/>
              <a:cxnLst/>
              <a:rect l="l" t="t" r="r" b="b"/>
              <a:pathLst>
                <a:path w="18544" h="24274" extrusionOk="0">
                  <a:moveTo>
                    <a:pt x="8568" y="0"/>
                  </a:moveTo>
                  <a:cubicBezTo>
                    <a:pt x="8568" y="0"/>
                    <a:pt x="7292" y="514"/>
                    <a:pt x="5807" y="1295"/>
                  </a:cubicBezTo>
                  <a:cubicBezTo>
                    <a:pt x="3904" y="2285"/>
                    <a:pt x="1657" y="3732"/>
                    <a:pt x="1314" y="5122"/>
                  </a:cubicBezTo>
                  <a:cubicBezTo>
                    <a:pt x="781" y="7254"/>
                    <a:pt x="420" y="9424"/>
                    <a:pt x="229" y="11614"/>
                  </a:cubicBezTo>
                  <a:cubicBezTo>
                    <a:pt x="96" y="13098"/>
                    <a:pt x="39" y="14526"/>
                    <a:pt x="20" y="15897"/>
                  </a:cubicBezTo>
                  <a:cubicBezTo>
                    <a:pt x="1" y="17268"/>
                    <a:pt x="20" y="18524"/>
                    <a:pt x="77" y="19648"/>
                  </a:cubicBezTo>
                  <a:cubicBezTo>
                    <a:pt x="191" y="22427"/>
                    <a:pt x="439" y="24274"/>
                    <a:pt x="439" y="24274"/>
                  </a:cubicBezTo>
                  <a:lnTo>
                    <a:pt x="17516" y="22275"/>
                  </a:lnTo>
                  <a:cubicBezTo>
                    <a:pt x="16640" y="22046"/>
                    <a:pt x="16754" y="18315"/>
                    <a:pt x="17116" y="14317"/>
                  </a:cubicBezTo>
                  <a:cubicBezTo>
                    <a:pt x="17135" y="14222"/>
                    <a:pt x="17154" y="14127"/>
                    <a:pt x="17154" y="14031"/>
                  </a:cubicBezTo>
                  <a:cubicBezTo>
                    <a:pt x="17287" y="12489"/>
                    <a:pt x="17478" y="10890"/>
                    <a:pt x="17668" y="9462"/>
                  </a:cubicBezTo>
                  <a:cubicBezTo>
                    <a:pt x="18011" y="6816"/>
                    <a:pt x="18334" y="4684"/>
                    <a:pt x="18410" y="4284"/>
                  </a:cubicBezTo>
                  <a:cubicBezTo>
                    <a:pt x="18544" y="3541"/>
                    <a:pt x="15688" y="2361"/>
                    <a:pt x="13023" y="1428"/>
                  </a:cubicBezTo>
                  <a:cubicBezTo>
                    <a:pt x="10738" y="610"/>
                    <a:pt x="8568"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1"/>
            <p:cNvSpPr/>
            <p:nvPr/>
          </p:nvSpPr>
          <p:spPr>
            <a:xfrm>
              <a:off x="7245600" y="1796038"/>
              <a:ext cx="184875" cy="101325"/>
            </a:xfrm>
            <a:custGeom>
              <a:avLst/>
              <a:gdLst/>
              <a:ahLst/>
              <a:cxnLst/>
              <a:rect l="l" t="t" r="r" b="b"/>
              <a:pathLst>
                <a:path w="7395" h="4053" extrusionOk="0">
                  <a:moveTo>
                    <a:pt x="2761" y="0"/>
                  </a:moveTo>
                  <a:cubicBezTo>
                    <a:pt x="2761" y="0"/>
                    <a:pt x="1485" y="514"/>
                    <a:pt x="0" y="1295"/>
                  </a:cubicBezTo>
                  <a:cubicBezTo>
                    <a:pt x="952" y="2228"/>
                    <a:pt x="2856" y="3808"/>
                    <a:pt x="5007" y="4036"/>
                  </a:cubicBezTo>
                  <a:cubicBezTo>
                    <a:pt x="5122" y="4047"/>
                    <a:pt x="5232" y="4053"/>
                    <a:pt x="5337" y="4053"/>
                  </a:cubicBezTo>
                  <a:cubicBezTo>
                    <a:pt x="7034" y="4053"/>
                    <a:pt x="7395" y="2648"/>
                    <a:pt x="7216" y="1428"/>
                  </a:cubicBezTo>
                  <a:cubicBezTo>
                    <a:pt x="4931" y="629"/>
                    <a:pt x="2761" y="0"/>
                    <a:pt x="2761" y="0"/>
                  </a:cubicBezTo>
                  <a:close/>
                </a:path>
              </a:pathLst>
            </a:custGeom>
            <a:solidFill>
              <a:srgbClr val="C6C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1"/>
            <p:cNvSpPr/>
            <p:nvPr/>
          </p:nvSpPr>
          <p:spPr>
            <a:xfrm>
              <a:off x="7099950" y="2090638"/>
              <a:ext cx="552425" cy="466625"/>
            </a:xfrm>
            <a:custGeom>
              <a:avLst/>
              <a:gdLst/>
              <a:ahLst/>
              <a:cxnLst/>
              <a:rect l="l" t="t" r="r" b="b"/>
              <a:pathLst>
                <a:path w="22097" h="18665" extrusionOk="0">
                  <a:moveTo>
                    <a:pt x="610" y="1"/>
                  </a:moveTo>
                  <a:cubicBezTo>
                    <a:pt x="610" y="1"/>
                    <a:pt x="401" y="1733"/>
                    <a:pt x="248" y="4113"/>
                  </a:cubicBezTo>
                  <a:cubicBezTo>
                    <a:pt x="172" y="5255"/>
                    <a:pt x="115" y="6531"/>
                    <a:pt x="96" y="7844"/>
                  </a:cubicBezTo>
                  <a:cubicBezTo>
                    <a:pt x="1" y="12261"/>
                    <a:pt x="324" y="17059"/>
                    <a:pt x="2057" y="18087"/>
                  </a:cubicBezTo>
                  <a:cubicBezTo>
                    <a:pt x="2691" y="18463"/>
                    <a:pt x="4375" y="18665"/>
                    <a:pt x="6471" y="18665"/>
                  </a:cubicBezTo>
                  <a:cubicBezTo>
                    <a:pt x="12549" y="18665"/>
                    <a:pt x="22096" y="16967"/>
                    <a:pt x="19591" y="12890"/>
                  </a:cubicBezTo>
                  <a:cubicBezTo>
                    <a:pt x="17325" y="9253"/>
                    <a:pt x="17173" y="3789"/>
                    <a:pt x="17173" y="2514"/>
                  </a:cubicBezTo>
                  <a:lnTo>
                    <a:pt x="17173" y="2247"/>
                  </a:lnTo>
                  <a:lnTo>
                    <a:pt x="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1"/>
            <p:cNvSpPr/>
            <p:nvPr/>
          </p:nvSpPr>
          <p:spPr>
            <a:xfrm>
              <a:off x="7218475" y="2014788"/>
              <a:ext cx="325775" cy="60850"/>
            </a:xfrm>
            <a:custGeom>
              <a:avLst/>
              <a:gdLst/>
              <a:ahLst/>
              <a:cxnLst/>
              <a:rect l="l" t="t" r="r" b="b"/>
              <a:pathLst>
                <a:path w="13031" h="2434" extrusionOk="0">
                  <a:moveTo>
                    <a:pt x="12920" y="0"/>
                  </a:moveTo>
                  <a:cubicBezTo>
                    <a:pt x="12910" y="0"/>
                    <a:pt x="12899" y="3"/>
                    <a:pt x="12889" y="8"/>
                  </a:cubicBezTo>
                  <a:cubicBezTo>
                    <a:pt x="9748" y="1379"/>
                    <a:pt x="6378" y="2140"/>
                    <a:pt x="2951" y="2273"/>
                  </a:cubicBezTo>
                  <a:cubicBezTo>
                    <a:pt x="2634" y="2286"/>
                    <a:pt x="2316" y="2292"/>
                    <a:pt x="1998" y="2292"/>
                  </a:cubicBezTo>
                  <a:cubicBezTo>
                    <a:pt x="1362" y="2292"/>
                    <a:pt x="724" y="2267"/>
                    <a:pt x="76" y="2216"/>
                  </a:cubicBezTo>
                  <a:cubicBezTo>
                    <a:pt x="0" y="2216"/>
                    <a:pt x="0" y="2349"/>
                    <a:pt x="76" y="2369"/>
                  </a:cubicBezTo>
                  <a:cubicBezTo>
                    <a:pt x="709" y="2412"/>
                    <a:pt x="1342" y="2434"/>
                    <a:pt x="1973" y="2434"/>
                  </a:cubicBezTo>
                  <a:cubicBezTo>
                    <a:pt x="5751" y="2434"/>
                    <a:pt x="9491" y="1655"/>
                    <a:pt x="12965" y="122"/>
                  </a:cubicBezTo>
                  <a:cubicBezTo>
                    <a:pt x="13030" y="89"/>
                    <a:pt x="12983" y="0"/>
                    <a:pt x="12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1"/>
            <p:cNvSpPr/>
            <p:nvPr/>
          </p:nvSpPr>
          <p:spPr>
            <a:xfrm>
              <a:off x="7139450" y="2166138"/>
              <a:ext cx="391000" cy="61675"/>
            </a:xfrm>
            <a:custGeom>
              <a:avLst/>
              <a:gdLst/>
              <a:ahLst/>
              <a:cxnLst/>
              <a:rect l="l" t="t" r="r" b="b"/>
              <a:pathLst>
                <a:path w="15640" h="2467" extrusionOk="0">
                  <a:moveTo>
                    <a:pt x="15529" y="0"/>
                  </a:moveTo>
                  <a:cubicBezTo>
                    <a:pt x="15519" y="0"/>
                    <a:pt x="15508" y="3"/>
                    <a:pt x="15498" y="8"/>
                  </a:cubicBezTo>
                  <a:cubicBezTo>
                    <a:pt x="13841" y="979"/>
                    <a:pt x="11957" y="1512"/>
                    <a:pt x="10091" y="1836"/>
                  </a:cubicBezTo>
                  <a:cubicBezTo>
                    <a:pt x="8171" y="2161"/>
                    <a:pt x="6235" y="2317"/>
                    <a:pt x="4298" y="2317"/>
                  </a:cubicBezTo>
                  <a:cubicBezTo>
                    <a:pt x="4084" y="2317"/>
                    <a:pt x="3870" y="2315"/>
                    <a:pt x="3656" y="2311"/>
                  </a:cubicBezTo>
                  <a:cubicBezTo>
                    <a:pt x="2457" y="2311"/>
                    <a:pt x="1276" y="2254"/>
                    <a:pt x="96" y="2140"/>
                  </a:cubicBezTo>
                  <a:cubicBezTo>
                    <a:pt x="1" y="2140"/>
                    <a:pt x="1" y="2292"/>
                    <a:pt x="96" y="2292"/>
                  </a:cubicBezTo>
                  <a:lnTo>
                    <a:pt x="77" y="2292"/>
                  </a:lnTo>
                  <a:cubicBezTo>
                    <a:pt x="1384" y="2407"/>
                    <a:pt x="2698" y="2467"/>
                    <a:pt x="4011" y="2467"/>
                  </a:cubicBezTo>
                  <a:cubicBezTo>
                    <a:pt x="4878" y="2467"/>
                    <a:pt x="5744" y="2441"/>
                    <a:pt x="6607" y="2388"/>
                  </a:cubicBezTo>
                  <a:cubicBezTo>
                    <a:pt x="8682" y="2292"/>
                    <a:pt x="10719" y="1950"/>
                    <a:pt x="12718" y="1360"/>
                  </a:cubicBezTo>
                  <a:cubicBezTo>
                    <a:pt x="13708" y="1074"/>
                    <a:pt x="14660" y="655"/>
                    <a:pt x="15574" y="141"/>
                  </a:cubicBezTo>
                  <a:cubicBezTo>
                    <a:pt x="15639" y="92"/>
                    <a:pt x="15592" y="0"/>
                    <a:pt x="15529"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1"/>
            <p:cNvSpPr/>
            <p:nvPr/>
          </p:nvSpPr>
          <p:spPr>
            <a:xfrm>
              <a:off x="7287275" y="2429338"/>
              <a:ext cx="245175" cy="33750"/>
            </a:xfrm>
            <a:custGeom>
              <a:avLst/>
              <a:gdLst/>
              <a:ahLst/>
              <a:cxnLst/>
              <a:rect l="l" t="t" r="r" b="b"/>
              <a:pathLst>
                <a:path w="9807" h="1350" extrusionOk="0">
                  <a:moveTo>
                    <a:pt x="110" y="0"/>
                  </a:moveTo>
                  <a:cubicBezTo>
                    <a:pt x="48" y="0"/>
                    <a:pt x="0" y="89"/>
                    <a:pt x="66" y="122"/>
                  </a:cubicBezTo>
                  <a:cubicBezTo>
                    <a:pt x="1936" y="940"/>
                    <a:pt x="3943" y="1350"/>
                    <a:pt x="5954" y="1350"/>
                  </a:cubicBezTo>
                  <a:cubicBezTo>
                    <a:pt x="7218" y="1350"/>
                    <a:pt x="8483" y="1188"/>
                    <a:pt x="9718" y="865"/>
                  </a:cubicBezTo>
                  <a:cubicBezTo>
                    <a:pt x="9807" y="829"/>
                    <a:pt x="9780" y="710"/>
                    <a:pt x="9698" y="710"/>
                  </a:cubicBezTo>
                  <a:cubicBezTo>
                    <a:pt x="9692" y="710"/>
                    <a:pt x="9686" y="711"/>
                    <a:pt x="9680" y="712"/>
                  </a:cubicBezTo>
                  <a:cubicBezTo>
                    <a:pt x="8452" y="1038"/>
                    <a:pt x="7192" y="1199"/>
                    <a:pt x="5934" y="1199"/>
                  </a:cubicBezTo>
                  <a:cubicBezTo>
                    <a:pt x="3955" y="1199"/>
                    <a:pt x="1981" y="799"/>
                    <a:pt x="142" y="8"/>
                  </a:cubicBezTo>
                  <a:cubicBezTo>
                    <a:pt x="131" y="3"/>
                    <a:pt x="12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1"/>
            <p:cNvSpPr/>
            <p:nvPr/>
          </p:nvSpPr>
          <p:spPr>
            <a:xfrm>
              <a:off x="7100900" y="2032588"/>
              <a:ext cx="441225" cy="165200"/>
            </a:xfrm>
            <a:custGeom>
              <a:avLst/>
              <a:gdLst/>
              <a:ahLst/>
              <a:cxnLst/>
              <a:rect l="l" t="t" r="r" b="b"/>
              <a:pathLst>
                <a:path w="17649" h="6608" extrusionOk="0">
                  <a:moveTo>
                    <a:pt x="17649" y="0"/>
                  </a:moveTo>
                  <a:lnTo>
                    <a:pt x="17649" y="0"/>
                  </a:lnTo>
                  <a:cubicBezTo>
                    <a:pt x="14534" y="1999"/>
                    <a:pt x="9650" y="2459"/>
                    <a:pt x="5806" y="2459"/>
                  </a:cubicBezTo>
                  <a:cubicBezTo>
                    <a:pt x="3096" y="2459"/>
                    <a:pt x="903" y="2230"/>
                    <a:pt x="210" y="2152"/>
                  </a:cubicBezTo>
                  <a:lnTo>
                    <a:pt x="1" y="6435"/>
                  </a:lnTo>
                  <a:lnTo>
                    <a:pt x="210" y="6435"/>
                  </a:lnTo>
                  <a:cubicBezTo>
                    <a:pt x="2108" y="6555"/>
                    <a:pt x="3815" y="6608"/>
                    <a:pt x="5349" y="6608"/>
                  </a:cubicBezTo>
                  <a:cubicBezTo>
                    <a:pt x="12079" y="6608"/>
                    <a:pt x="15484" y="5596"/>
                    <a:pt x="17097" y="4836"/>
                  </a:cubicBezTo>
                  <a:lnTo>
                    <a:pt x="17135" y="4836"/>
                  </a:lnTo>
                  <a:lnTo>
                    <a:pt x="17135" y="4569"/>
                  </a:lnTo>
                  <a:cubicBezTo>
                    <a:pt x="17268" y="3027"/>
                    <a:pt x="17459" y="1428"/>
                    <a:pt x="17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1"/>
            <p:cNvSpPr/>
            <p:nvPr/>
          </p:nvSpPr>
          <p:spPr>
            <a:xfrm>
              <a:off x="7125175" y="2056763"/>
              <a:ext cx="43650" cy="482300"/>
            </a:xfrm>
            <a:custGeom>
              <a:avLst/>
              <a:gdLst/>
              <a:ahLst/>
              <a:cxnLst/>
              <a:rect l="l" t="t" r="r" b="b"/>
              <a:pathLst>
                <a:path w="1746" h="19292" extrusionOk="0">
                  <a:moveTo>
                    <a:pt x="1157" y="1"/>
                  </a:moveTo>
                  <a:cubicBezTo>
                    <a:pt x="1129" y="1"/>
                    <a:pt x="1101" y="13"/>
                    <a:pt x="1086" y="42"/>
                  </a:cubicBezTo>
                  <a:cubicBezTo>
                    <a:pt x="458" y="2612"/>
                    <a:pt x="115" y="5259"/>
                    <a:pt x="77" y="7905"/>
                  </a:cubicBezTo>
                  <a:cubicBezTo>
                    <a:pt x="1" y="10494"/>
                    <a:pt x="172" y="13102"/>
                    <a:pt x="629" y="15653"/>
                  </a:cubicBezTo>
                  <a:cubicBezTo>
                    <a:pt x="838" y="16872"/>
                    <a:pt x="1162" y="18071"/>
                    <a:pt x="1581" y="19251"/>
                  </a:cubicBezTo>
                  <a:cubicBezTo>
                    <a:pt x="1595" y="19279"/>
                    <a:pt x="1622" y="19292"/>
                    <a:pt x="1649" y="19292"/>
                  </a:cubicBezTo>
                  <a:cubicBezTo>
                    <a:pt x="1696" y="19292"/>
                    <a:pt x="1745" y="19255"/>
                    <a:pt x="1733" y="19194"/>
                  </a:cubicBezTo>
                  <a:cubicBezTo>
                    <a:pt x="915" y="17043"/>
                    <a:pt x="553" y="14701"/>
                    <a:pt x="343" y="12417"/>
                  </a:cubicBezTo>
                  <a:cubicBezTo>
                    <a:pt x="115" y="9752"/>
                    <a:pt x="153" y="7067"/>
                    <a:pt x="458" y="4402"/>
                  </a:cubicBezTo>
                  <a:cubicBezTo>
                    <a:pt x="610" y="2955"/>
                    <a:pt x="877" y="1508"/>
                    <a:pt x="1238" y="80"/>
                  </a:cubicBezTo>
                  <a:cubicBezTo>
                    <a:pt x="1250" y="33"/>
                    <a:pt x="1204" y="1"/>
                    <a:pt x="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1"/>
            <p:cNvSpPr/>
            <p:nvPr/>
          </p:nvSpPr>
          <p:spPr>
            <a:xfrm>
              <a:off x="7179450" y="2281338"/>
              <a:ext cx="347475" cy="130275"/>
            </a:xfrm>
            <a:custGeom>
              <a:avLst/>
              <a:gdLst/>
              <a:ahLst/>
              <a:cxnLst/>
              <a:rect l="l" t="t" r="r" b="b"/>
              <a:pathLst>
                <a:path w="13899" h="5211" extrusionOk="0">
                  <a:moveTo>
                    <a:pt x="13784" y="1"/>
                  </a:moveTo>
                  <a:cubicBezTo>
                    <a:pt x="13764" y="1"/>
                    <a:pt x="13744" y="8"/>
                    <a:pt x="13726" y="26"/>
                  </a:cubicBezTo>
                  <a:cubicBezTo>
                    <a:pt x="10833" y="2615"/>
                    <a:pt x="7254" y="4291"/>
                    <a:pt x="3408" y="4862"/>
                  </a:cubicBezTo>
                  <a:cubicBezTo>
                    <a:pt x="2493" y="4988"/>
                    <a:pt x="1578" y="5062"/>
                    <a:pt x="664" y="5062"/>
                  </a:cubicBezTo>
                  <a:cubicBezTo>
                    <a:pt x="474" y="5062"/>
                    <a:pt x="285" y="5059"/>
                    <a:pt x="95" y="5052"/>
                  </a:cubicBezTo>
                  <a:cubicBezTo>
                    <a:pt x="0" y="5052"/>
                    <a:pt x="0" y="5204"/>
                    <a:pt x="95" y="5204"/>
                  </a:cubicBezTo>
                  <a:cubicBezTo>
                    <a:pt x="255" y="5208"/>
                    <a:pt x="414" y="5210"/>
                    <a:pt x="573" y="5210"/>
                  </a:cubicBezTo>
                  <a:cubicBezTo>
                    <a:pt x="4348" y="5210"/>
                    <a:pt x="8035" y="4129"/>
                    <a:pt x="11213" y="2101"/>
                  </a:cubicBezTo>
                  <a:cubicBezTo>
                    <a:pt x="12146" y="1511"/>
                    <a:pt x="13022" y="864"/>
                    <a:pt x="13841" y="121"/>
                  </a:cubicBezTo>
                  <a:cubicBezTo>
                    <a:pt x="13899" y="78"/>
                    <a:pt x="13846"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1"/>
            <p:cNvSpPr/>
            <p:nvPr/>
          </p:nvSpPr>
          <p:spPr>
            <a:xfrm>
              <a:off x="7532125" y="1979388"/>
              <a:ext cx="16675" cy="122100"/>
            </a:xfrm>
            <a:custGeom>
              <a:avLst/>
              <a:gdLst/>
              <a:ahLst/>
              <a:cxnLst/>
              <a:rect l="l" t="t" r="r" b="b"/>
              <a:pathLst>
                <a:path w="667" h="4884" extrusionOk="0">
                  <a:moveTo>
                    <a:pt x="600" y="1"/>
                  </a:moveTo>
                  <a:cubicBezTo>
                    <a:pt x="566" y="1"/>
                    <a:pt x="533" y="25"/>
                    <a:pt x="533" y="72"/>
                  </a:cubicBezTo>
                  <a:cubicBezTo>
                    <a:pt x="400" y="1652"/>
                    <a:pt x="133" y="3213"/>
                    <a:pt x="0" y="4813"/>
                  </a:cubicBezTo>
                  <a:cubicBezTo>
                    <a:pt x="0" y="4860"/>
                    <a:pt x="33" y="4884"/>
                    <a:pt x="69" y="4884"/>
                  </a:cubicBezTo>
                  <a:cubicBezTo>
                    <a:pt x="105" y="4884"/>
                    <a:pt x="143" y="4860"/>
                    <a:pt x="152" y="4813"/>
                  </a:cubicBezTo>
                  <a:cubicBezTo>
                    <a:pt x="267" y="3213"/>
                    <a:pt x="552" y="1652"/>
                    <a:pt x="666" y="72"/>
                  </a:cubicBezTo>
                  <a:cubicBezTo>
                    <a:pt x="666" y="25"/>
                    <a:pt x="633" y="1"/>
                    <a:pt x="60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1"/>
            <p:cNvSpPr/>
            <p:nvPr/>
          </p:nvSpPr>
          <p:spPr>
            <a:xfrm>
              <a:off x="7304150" y="1531263"/>
              <a:ext cx="235125" cy="137575"/>
            </a:xfrm>
            <a:custGeom>
              <a:avLst/>
              <a:gdLst/>
              <a:ahLst/>
              <a:cxnLst/>
              <a:rect l="l" t="t" r="r" b="b"/>
              <a:pathLst>
                <a:path w="9405" h="5503" extrusionOk="0">
                  <a:moveTo>
                    <a:pt x="5397" y="1"/>
                  </a:moveTo>
                  <a:cubicBezTo>
                    <a:pt x="4459" y="1"/>
                    <a:pt x="3713" y="1141"/>
                    <a:pt x="3370" y="1244"/>
                  </a:cubicBezTo>
                  <a:cubicBezTo>
                    <a:pt x="3345" y="1252"/>
                    <a:pt x="3320" y="1255"/>
                    <a:pt x="3295" y="1255"/>
                  </a:cubicBezTo>
                  <a:cubicBezTo>
                    <a:pt x="2993" y="1255"/>
                    <a:pt x="2651" y="738"/>
                    <a:pt x="1942" y="738"/>
                  </a:cubicBezTo>
                  <a:cubicBezTo>
                    <a:pt x="1847" y="738"/>
                    <a:pt x="1746" y="747"/>
                    <a:pt x="1637" y="768"/>
                  </a:cubicBezTo>
                  <a:cubicBezTo>
                    <a:pt x="647" y="958"/>
                    <a:pt x="1218" y="2691"/>
                    <a:pt x="1218" y="2691"/>
                  </a:cubicBezTo>
                  <a:cubicBezTo>
                    <a:pt x="1218" y="2691"/>
                    <a:pt x="974" y="2596"/>
                    <a:pt x="720" y="2596"/>
                  </a:cubicBezTo>
                  <a:cubicBezTo>
                    <a:pt x="503" y="2596"/>
                    <a:pt x="278" y="2665"/>
                    <a:pt x="190" y="2919"/>
                  </a:cubicBezTo>
                  <a:cubicBezTo>
                    <a:pt x="0" y="3490"/>
                    <a:pt x="781" y="3833"/>
                    <a:pt x="781" y="3833"/>
                  </a:cubicBezTo>
                  <a:lnTo>
                    <a:pt x="7101" y="5223"/>
                  </a:lnTo>
                  <a:cubicBezTo>
                    <a:pt x="7101" y="5223"/>
                    <a:pt x="7749" y="5503"/>
                    <a:pt x="8288" y="5503"/>
                  </a:cubicBezTo>
                  <a:cubicBezTo>
                    <a:pt x="8580" y="5503"/>
                    <a:pt x="8841" y="5420"/>
                    <a:pt x="8948" y="5166"/>
                  </a:cubicBezTo>
                  <a:cubicBezTo>
                    <a:pt x="9233" y="4442"/>
                    <a:pt x="7882" y="3985"/>
                    <a:pt x="8643" y="3852"/>
                  </a:cubicBezTo>
                  <a:cubicBezTo>
                    <a:pt x="9405" y="3719"/>
                    <a:pt x="9348" y="2615"/>
                    <a:pt x="8738" y="2081"/>
                  </a:cubicBezTo>
                  <a:cubicBezTo>
                    <a:pt x="8482" y="1858"/>
                    <a:pt x="8158" y="1797"/>
                    <a:pt x="7822" y="1797"/>
                  </a:cubicBezTo>
                  <a:cubicBezTo>
                    <a:pt x="7405" y="1797"/>
                    <a:pt x="6968" y="1892"/>
                    <a:pt x="6621" y="1892"/>
                  </a:cubicBezTo>
                  <a:cubicBezTo>
                    <a:pt x="6603" y="1892"/>
                    <a:pt x="6585" y="1892"/>
                    <a:pt x="6568" y="1891"/>
                  </a:cubicBezTo>
                  <a:cubicBezTo>
                    <a:pt x="5921" y="1891"/>
                    <a:pt x="6796" y="349"/>
                    <a:pt x="5711" y="44"/>
                  </a:cubicBezTo>
                  <a:cubicBezTo>
                    <a:pt x="5605" y="14"/>
                    <a:pt x="5500" y="1"/>
                    <a:pt x="5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1"/>
            <p:cNvSpPr/>
            <p:nvPr/>
          </p:nvSpPr>
          <p:spPr>
            <a:xfrm>
              <a:off x="7289850" y="1717038"/>
              <a:ext cx="118075" cy="153350"/>
            </a:xfrm>
            <a:custGeom>
              <a:avLst/>
              <a:gdLst/>
              <a:ahLst/>
              <a:cxnLst/>
              <a:rect l="l" t="t" r="r" b="b"/>
              <a:pathLst>
                <a:path w="4723" h="6134" extrusionOk="0">
                  <a:moveTo>
                    <a:pt x="1619" y="0"/>
                  </a:moveTo>
                  <a:cubicBezTo>
                    <a:pt x="1314" y="1409"/>
                    <a:pt x="762" y="2723"/>
                    <a:pt x="1" y="3941"/>
                  </a:cubicBezTo>
                  <a:cubicBezTo>
                    <a:pt x="1" y="3941"/>
                    <a:pt x="1130" y="6133"/>
                    <a:pt x="3178" y="6133"/>
                  </a:cubicBezTo>
                  <a:cubicBezTo>
                    <a:pt x="3582" y="6133"/>
                    <a:pt x="4021" y="6048"/>
                    <a:pt x="4494" y="5845"/>
                  </a:cubicBezTo>
                  <a:lnTo>
                    <a:pt x="4608" y="3903"/>
                  </a:lnTo>
                  <a:lnTo>
                    <a:pt x="4665" y="2608"/>
                  </a:lnTo>
                  <a:lnTo>
                    <a:pt x="4722" y="1714"/>
                  </a:lnTo>
                  <a:lnTo>
                    <a:pt x="1619"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1"/>
            <p:cNvSpPr/>
            <p:nvPr/>
          </p:nvSpPr>
          <p:spPr>
            <a:xfrm>
              <a:off x="7338875" y="1754163"/>
              <a:ext cx="67625" cy="72375"/>
            </a:xfrm>
            <a:custGeom>
              <a:avLst/>
              <a:gdLst/>
              <a:ahLst/>
              <a:cxnLst/>
              <a:rect l="l" t="t" r="r" b="b"/>
              <a:pathLst>
                <a:path w="2705" h="2895" extrusionOk="0">
                  <a:moveTo>
                    <a:pt x="1" y="0"/>
                  </a:moveTo>
                  <a:lnTo>
                    <a:pt x="1" y="0"/>
                  </a:lnTo>
                  <a:cubicBezTo>
                    <a:pt x="864" y="2234"/>
                    <a:pt x="2079" y="2894"/>
                    <a:pt x="2606" y="2894"/>
                  </a:cubicBezTo>
                  <a:cubicBezTo>
                    <a:pt x="2613" y="2894"/>
                    <a:pt x="2621" y="2894"/>
                    <a:pt x="2628" y="2894"/>
                  </a:cubicBezTo>
                  <a:lnTo>
                    <a:pt x="2704" y="1123"/>
                  </a:lnTo>
                  <a:lnTo>
                    <a:pt x="1"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1"/>
            <p:cNvSpPr/>
            <p:nvPr/>
          </p:nvSpPr>
          <p:spPr>
            <a:xfrm>
              <a:off x="7326025" y="1598488"/>
              <a:ext cx="165650" cy="198650"/>
            </a:xfrm>
            <a:custGeom>
              <a:avLst/>
              <a:gdLst/>
              <a:ahLst/>
              <a:cxnLst/>
              <a:rect l="l" t="t" r="r" b="b"/>
              <a:pathLst>
                <a:path w="6626" h="7946" extrusionOk="0">
                  <a:moveTo>
                    <a:pt x="2897" y="1"/>
                  </a:moveTo>
                  <a:cubicBezTo>
                    <a:pt x="1465" y="1"/>
                    <a:pt x="840" y="875"/>
                    <a:pt x="534" y="1810"/>
                  </a:cubicBezTo>
                  <a:cubicBezTo>
                    <a:pt x="286" y="2515"/>
                    <a:pt x="229" y="3276"/>
                    <a:pt x="115" y="3714"/>
                  </a:cubicBezTo>
                  <a:cubicBezTo>
                    <a:pt x="77" y="3847"/>
                    <a:pt x="58" y="3981"/>
                    <a:pt x="39" y="4095"/>
                  </a:cubicBezTo>
                  <a:cubicBezTo>
                    <a:pt x="1" y="4380"/>
                    <a:pt x="20" y="4666"/>
                    <a:pt x="77" y="4932"/>
                  </a:cubicBezTo>
                  <a:cubicBezTo>
                    <a:pt x="191" y="5389"/>
                    <a:pt x="343" y="5827"/>
                    <a:pt x="515" y="6246"/>
                  </a:cubicBezTo>
                  <a:cubicBezTo>
                    <a:pt x="857" y="7084"/>
                    <a:pt x="1657" y="7579"/>
                    <a:pt x="2495" y="7807"/>
                  </a:cubicBezTo>
                  <a:cubicBezTo>
                    <a:pt x="2834" y="7901"/>
                    <a:pt x="3135" y="7945"/>
                    <a:pt x="3404" y="7945"/>
                  </a:cubicBezTo>
                  <a:cubicBezTo>
                    <a:pt x="4886" y="7945"/>
                    <a:pt x="5380" y="6591"/>
                    <a:pt x="5750" y="4609"/>
                  </a:cubicBezTo>
                  <a:cubicBezTo>
                    <a:pt x="6017" y="3162"/>
                    <a:pt x="6626" y="2477"/>
                    <a:pt x="6416" y="1848"/>
                  </a:cubicBezTo>
                  <a:cubicBezTo>
                    <a:pt x="6397" y="1810"/>
                    <a:pt x="6378" y="1772"/>
                    <a:pt x="6359" y="1753"/>
                  </a:cubicBezTo>
                  <a:cubicBezTo>
                    <a:pt x="5941" y="1011"/>
                    <a:pt x="5236" y="459"/>
                    <a:pt x="4418" y="230"/>
                  </a:cubicBezTo>
                  <a:cubicBezTo>
                    <a:pt x="4265" y="192"/>
                    <a:pt x="4113" y="154"/>
                    <a:pt x="3961" y="116"/>
                  </a:cubicBezTo>
                  <a:lnTo>
                    <a:pt x="3865" y="97"/>
                  </a:lnTo>
                  <a:lnTo>
                    <a:pt x="3827" y="97"/>
                  </a:lnTo>
                  <a:lnTo>
                    <a:pt x="3713" y="78"/>
                  </a:lnTo>
                  <a:cubicBezTo>
                    <a:pt x="3675" y="59"/>
                    <a:pt x="3656" y="59"/>
                    <a:pt x="3637" y="59"/>
                  </a:cubicBezTo>
                  <a:lnTo>
                    <a:pt x="3447" y="40"/>
                  </a:lnTo>
                  <a:cubicBezTo>
                    <a:pt x="3251" y="13"/>
                    <a:pt x="3068" y="1"/>
                    <a:pt x="289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1"/>
            <p:cNvSpPr/>
            <p:nvPr/>
          </p:nvSpPr>
          <p:spPr>
            <a:xfrm>
              <a:off x="7413325" y="1688088"/>
              <a:ext cx="12175" cy="8175"/>
            </a:xfrm>
            <a:custGeom>
              <a:avLst/>
              <a:gdLst/>
              <a:ahLst/>
              <a:cxnLst/>
              <a:rect l="l" t="t" r="r" b="b"/>
              <a:pathLst>
                <a:path w="487" h="327" extrusionOk="0">
                  <a:moveTo>
                    <a:pt x="212" y="1"/>
                  </a:moveTo>
                  <a:cubicBezTo>
                    <a:pt x="149" y="1"/>
                    <a:pt x="94" y="32"/>
                    <a:pt x="88" y="111"/>
                  </a:cubicBezTo>
                  <a:cubicBezTo>
                    <a:pt x="1" y="223"/>
                    <a:pt x="158" y="327"/>
                    <a:pt x="282" y="327"/>
                  </a:cubicBezTo>
                  <a:cubicBezTo>
                    <a:pt x="348" y="327"/>
                    <a:pt x="405" y="298"/>
                    <a:pt x="411" y="225"/>
                  </a:cubicBezTo>
                  <a:cubicBezTo>
                    <a:pt x="486" y="113"/>
                    <a:pt x="333" y="1"/>
                    <a:pt x="21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1"/>
            <p:cNvSpPr/>
            <p:nvPr/>
          </p:nvSpPr>
          <p:spPr>
            <a:xfrm>
              <a:off x="7449500" y="1697263"/>
              <a:ext cx="11250" cy="9475"/>
            </a:xfrm>
            <a:custGeom>
              <a:avLst/>
              <a:gdLst/>
              <a:ahLst/>
              <a:cxnLst/>
              <a:rect l="l" t="t" r="r" b="b"/>
              <a:pathLst>
                <a:path w="450" h="379" extrusionOk="0">
                  <a:moveTo>
                    <a:pt x="273" y="1"/>
                  </a:moveTo>
                  <a:cubicBezTo>
                    <a:pt x="202" y="1"/>
                    <a:pt x="119" y="69"/>
                    <a:pt x="88" y="163"/>
                  </a:cubicBezTo>
                  <a:cubicBezTo>
                    <a:pt x="1" y="275"/>
                    <a:pt x="158" y="379"/>
                    <a:pt x="277" y="379"/>
                  </a:cubicBezTo>
                  <a:cubicBezTo>
                    <a:pt x="340" y="379"/>
                    <a:pt x="392" y="350"/>
                    <a:pt x="392" y="277"/>
                  </a:cubicBezTo>
                  <a:cubicBezTo>
                    <a:pt x="449" y="182"/>
                    <a:pt x="411" y="68"/>
                    <a:pt x="316" y="11"/>
                  </a:cubicBezTo>
                  <a:cubicBezTo>
                    <a:pt x="303" y="4"/>
                    <a:pt x="288" y="1"/>
                    <a:pt x="2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1"/>
            <p:cNvSpPr/>
            <p:nvPr/>
          </p:nvSpPr>
          <p:spPr>
            <a:xfrm>
              <a:off x="7387900" y="1698388"/>
              <a:ext cx="22400" cy="12550"/>
            </a:xfrm>
            <a:custGeom>
              <a:avLst/>
              <a:gdLst/>
              <a:ahLst/>
              <a:cxnLst/>
              <a:rect l="l" t="t" r="r" b="b"/>
              <a:pathLst>
                <a:path w="896" h="502" extrusionOk="0">
                  <a:moveTo>
                    <a:pt x="327" y="0"/>
                  </a:moveTo>
                  <a:cubicBezTo>
                    <a:pt x="169" y="0"/>
                    <a:pt x="53" y="53"/>
                    <a:pt x="39" y="137"/>
                  </a:cubicBezTo>
                  <a:cubicBezTo>
                    <a:pt x="1" y="270"/>
                    <a:pt x="172" y="403"/>
                    <a:pt x="400" y="480"/>
                  </a:cubicBezTo>
                  <a:cubicBezTo>
                    <a:pt x="462" y="495"/>
                    <a:pt x="523" y="502"/>
                    <a:pt x="580" y="502"/>
                  </a:cubicBezTo>
                  <a:cubicBezTo>
                    <a:pt x="736" y="502"/>
                    <a:pt x="862" y="449"/>
                    <a:pt x="876" y="365"/>
                  </a:cubicBezTo>
                  <a:cubicBezTo>
                    <a:pt x="895" y="251"/>
                    <a:pt x="743" y="80"/>
                    <a:pt x="515" y="23"/>
                  </a:cubicBezTo>
                  <a:cubicBezTo>
                    <a:pt x="448" y="7"/>
                    <a:pt x="385" y="0"/>
                    <a:pt x="327"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1"/>
            <p:cNvSpPr/>
            <p:nvPr/>
          </p:nvSpPr>
          <p:spPr>
            <a:xfrm>
              <a:off x="7447875" y="1716863"/>
              <a:ext cx="20500" cy="12325"/>
            </a:xfrm>
            <a:custGeom>
              <a:avLst/>
              <a:gdLst/>
              <a:ahLst/>
              <a:cxnLst/>
              <a:rect l="l" t="t" r="r" b="b"/>
              <a:pathLst>
                <a:path w="820" h="493" extrusionOk="0">
                  <a:moveTo>
                    <a:pt x="306" y="0"/>
                  </a:moveTo>
                  <a:cubicBezTo>
                    <a:pt x="158" y="0"/>
                    <a:pt x="52" y="47"/>
                    <a:pt x="38" y="140"/>
                  </a:cubicBezTo>
                  <a:cubicBezTo>
                    <a:pt x="0" y="255"/>
                    <a:pt x="172" y="407"/>
                    <a:pt x="400" y="464"/>
                  </a:cubicBezTo>
                  <a:cubicBezTo>
                    <a:pt x="457" y="483"/>
                    <a:pt x="519" y="493"/>
                    <a:pt x="581" y="493"/>
                  </a:cubicBezTo>
                  <a:cubicBezTo>
                    <a:pt x="643" y="493"/>
                    <a:pt x="705" y="483"/>
                    <a:pt x="762" y="464"/>
                  </a:cubicBezTo>
                  <a:lnTo>
                    <a:pt x="819" y="178"/>
                  </a:lnTo>
                  <a:cubicBezTo>
                    <a:pt x="724" y="102"/>
                    <a:pt x="629" y="45"/>
                    <a:pt x="514" y="26"/>
                  </a:cubicBezTo>
                  <a:cubicBezTo>
                    <a:pt x="440" y="9"/>
                    <a:pt x="369" y="0"/>
                    <a:pt x="30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1"/>
            <p:cNvSpPr/>
            <p:nvPr/>
          </p:nvSpPr>
          <p:spPr>
            <a:xfrm>
              <a:off x="7404075" y="1664213"/>
              <a:ext cx="30275" cy="14750"/>
            </a:xfrm>
            <a:custGeom>
              <a:avLst/>
              <a:gdLst/>
              <a:ahLst/>
              <a:cxnLst/>
              <a:rect l="l" t="t" r="r" b="b"/>
              <a:pathLst>
                <a:path w="1211" h="590" extrusionOk="0">
                  <a:moveTo>
                    <a:pt x="622" y="0"/>
                  </a:moveTo>
                  <a:cubicBezTo>
                    <a:pt x="402" y="0"/>
                    <a:pt x="185" y="101"/>
                    <a:pt x="58" y="285"/>
                  </a:cubicBezTo>
                  <a:cubicBezTo>
                    <a:pt x="1" y="381"/>
                    <a:pt x="39" y="514"/>
                    <a:pt x="134" y="571"/>
                  </a:cubicBezTo>
                  <a:cubicBezTo>
                    <a:pt x="164" y="583"/>
                    <a:pt x="196" y="589"/>
                    <a:pt x="228" y="589"/>
                  </a:cubicBezTo>
                  <a:cubicBezTo>
                    <a:pt x="296" y="589"/>
                    <a:pt x="362" y="560"/>
                    <a:pt x="401" y="495"/>
                  </a:cubicBezTo>
                  <a:cubicBezTo>
                    <a:pt x="460" y="426"/>
                    <a:pt x="540" y="392"/>
                    <a:pt x="622" y="392"/>
                  </a:cubicBezTo>
                  <a:cubicBezTo>
                    <a:pt x="697" y="392"/>
                    <a:pt x="775" y="421"/>
                    <a:pt x="839" y="476"/>
                  </a:cubicBezTo>
                  <a:cubicBezTo>
                    <a:pt x="866" y="488"/>
                    <a:pt x="893" y="494"/>
                    <a:pt x="919" y="494"/>
                  </a:cubicBezTo>
                  <a:cubicBezTo>
                    <a:pt x="1091" y="494"/>
                    <a:pt x="1211" y="249"/>
                    <a:pt x="1029" y="133"/>
                  </a:cubicBezTo>
                  <a:cubicBezTo>
                    <a:pt x="909" y="43"/>
                    <a:pt x="765"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1"/>
            <p:cNvSpPr/>
            <p:nvPr/>
          </p:nvSpPr>
          <p:spPr>
            <a:xfrm>
              <a:off x="7449300" y="1674188"/>
              <a:ext cx="26275" cy="19150"/>
            </a:xfrm>
            <a:custGeom>
              <a:avLst/>
              <a:gdLst/>
              <a:ahLst/>
              <a:cxnLst/>
              <a:rect l="l" t="t" r="r" b="b"/>
              <a:pathLst>
                <a:path w="1051" h="766" extrusionOk="0">
                  <a:moveTo>
                    <a:pt x="248" y="1"/>
                  </a:moveTo>
                  <a:cubicBezTo>
                    <a:pt x="1" y="39"/>
                    <a:pt x="1" y="381"/>
                    <a:pt x="248" y="420"/>
                  </a:cubicBezTo>
                  <a:cubicBezTo>
                    <a:pt x="261" y="418"/>
                    <a:pt x="274" y="417"/>
                    <a:pt x="287" y="417"/>
                  </a:cubicBezTo>
                  <a:cubicBezTo>
                    <a:pt x="426" y="417"/>
                    <a:pt x="559" y="509"/>
                    <a:pt x="629" y="648"/>
                  </a:cubicBezTo>
                  <a:lnTo>
                    <a:pt x="629" y="667"/>
                  </a:lnTo>
                  <a:cubicBezTo>
                    <a:pt x="664" y="737"/>
                    <a:pt x="720" y="766"/>
                    <a:pt x="778" y="766"/>
                  </a:cubicBezTo>
                  <a:cubicBezTo>
                    <a:pt x="910" y="766"/>
                    <a:pt x="1051" y="616"/>
                    <a:pt x="971" y="458"/>
                  </a:cubicBezTo>
                  <a:cubicBezTo>
                    <a:pt x="838" y="172"/>
                    <a:pt x="55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1"/>
            <p:cNvSpPr/>
            <p:nvPr/>
          </p:nvSpPr>
          <p:spPr>
            <a:xfrm>
              <a:off x="7427075" y="1696563"/>
              <a:ext cx="16075" cy="23000"/>
            </a:xfrm>
            <a:custGeom>
              <a:avLst/>
              <a:gdLst/>
              <a:ahLst/>
              <a:cxnLst/>
              <a:rect l="l" t="t" r="r" b="b"/>
              <a:pathLst>
                <a:path w="643" h="920" extrusionOk="0">
                  <a:moveTo>
                    <a:pt x="452" y="0"/>
                  </a:moveTo>
                  <a:cubicBezTo>
                    <a:pt x="414" y="0"/>
                    <a:pt x="376" y="20"/>
                    <a:pt x="376" y="58"/>
                  </a:cubicBezTo>
                  <a:cubicBezTo>
                    <a:pt x="337" y="286"/>
                    <a:pt x="356" y="534"/>
                    <a:pt x="433" y="762"/>
                  </a:cubicBezTo>
                  <a:cubicBezTo>
                    <a:pt x="337" y="762"/>
                    <a:pt x="223" y="762"/>
                    <a:pt x="128" y="724"/>
                  </a:cubicBezTo>
                  <a:cubicBezTo>
                    <a:pt x="121" y="722"/>
                    <a:pt x="114" y="722"/>
                    <a:pt x="107" y="722"/>
                  </a:cubicBezTo>
                  <a:cubicBezTo>
                    <a:pt x="28" y="722"/>
                    <a:pt x="1" y="823"/>
                    <a:pt x="71" y="876"/>
                  </a:cubicBezTo>
                  <a:cubicBezTo>
                    <a:pt x="157" y="905"/>
                    <a:pt x="242" y="919"/>
                    <a:pt x="328" y="919"/>
                  </a:cubicBezTo>
                  <a:cubicBezTo>
                    <a:pt x="414" y="919"/>
                    <a:pt x="499" y="905"/>
                    <a:pt x="585" y="876"/>
                  </a:cubicBezTo>
                  <a:cubicBezTo>
                    <a:pt x="623" y="857"/>
                    <a:pt x="642" y="800"/>
                    <a:pt x="604" y="762"/>
                  </a:cubicBezTo>
                  <a:cubicBezTo>
                    <a:pt x="509" y="553"/>
                    <a:pt x="471" y="305"/>
                    <a:pt x="528" y="96"/>
                  </a:cubicBezTo>
                  <a:cubicBezTo>
                    <a:pt x="528" y="39"/>
                    <a:pt x="490" y="0"/>
                    <a:pt x="45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1"/>
            <p:cNvSpPr/>
            <p:nvPr/>
          </p:nvSpPr>
          <p:spPr>
            <a:xfrm>
              <a:off x="7326025" y="1700838"/>
              <a:ext cx="19075" cy="20975"/>
            </a:xfrm>
            <a:custGeom>
              <a:avLst/>
              <a:gdLst/>
              <a:ahLst/>
              <a:cxnLst/>
              <a:rect l="l" t="t" r="r" b="b"/>
              <a:pathLst>
                <a:path w="763" h="839" extrusionOk="0">
                  <a:moveTo>
                    <a:pt x="39" y="1"/>
                  </a:moveTo>
                  <a:cubicBezTo>
                    <a:pt x="1" y="286"/>
                    <a:pt x="20" y="572"/>
                    <a:pt x="77" y="838"/>
                  </a:cubicBezTo>
                  <a:cubicBezTo>
                    <a:pt x="343" y="781"/>
                    <a:pt x="572" y="648"/>
                    <a:pt x="762" y="458"/>
                  </a:cubicBezTo>
                  <a:cubicBezTo>
                    <a:pt x="477" y="382"/>
                    <a:pt x="210" y="229"/>
                    <a:pt x="39"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1"/>
            <p:cNvSpPr/>
            <p:nvPr/>
          </p:nvSpPr>
          <p:spPr>
            <a:xfrm>
              <a:off x="7339350" y="1598138"/>
              <a:ext cx="147100" cy="94850"/>
            </a:xfrm>
            <a:custGeom>
              <a:avLst/>
              <a:gdLst/>
              <a:ahLst/>
              <a:cxnLst/>
              <a:rect l="l" t="t" r="r" b="b"/>
              <a:pathLst>
                <a:path w="5884" h="3794" extrusionOk="0">
                  <a:moveTo>
                    <a:pt x="2390" y="1"/>
                  </a:moveTo>
                  <a:cubicBezTo>
                    <a:pt x="939" y="1"/>
                    <a:pt x="309" y="866"/>
                    <a:pt x="1" y="1824"/>
                  </a:cubicBezTo>
                  <a:cubicBezTo>
                    <a:pt x="45" y="1814"/>
                    <a:pt x="89" y="1810"/>
                    <a:pt x="133" y="1810"/>
                  </a:cubicBezTo>
                  <a:cubicBezTo>
                    <a:pt x="259" y="1810"/>
                    <a:pt x="383" y="1849"/>
                    <a:pt x="496" y="1919"/>
                  </a:cubicBezTo>
                  <a:cubicBezTo>
                    <a:pt x="1299" y="2376"/>
                    <a:pt x="1052" y="3793"/>
                    <a:pt x="1500" y="3793"/>
                  </a:cubicBezTo>
                  <a:cubicBezTo>
                    <a:pt x="1519" y="3793"/>
                    <a:pt x="1540" y="3791"/>
                    <a:pt x="1562" y="3785"/>
                  </a:cubicBezTo>
                  <a:cubicBezTo>
                    <a:pt x="2044" y="3642"/>
                    <a:pt x="1873" y="1277"/>
                    <a:pt x="2805" y="1277"/>
                  </a:cubicBezTo>
                  <a:cubicBezTo>
                    <a:pt x="2868" y="1277"/>
                    <a:pt x="2936" y="1287"/>
                    <a:pt x="3009" y="1310"/>
                  </a:cubicBezTo>
                  <a:cubicBezTo>
                    <a:pt x="4170" y="1672"/>
                    <a:pt x="3961" y="1862"/>
                    <a:pt x="4494" y="2015"/>
                  </a:cubicBezTo>
                  <a:cubicBezTo>
                    <a:pt x="4716" y="2090"/>
                    <a:pt x="4891" y="2119"/>
                    <a:pt x="5033" y="2119"/>
                  </a:cubicBezTo>
                  <a:cubicBezTo>
                    <a:pt x="5462" y="2119"/>
                    <a:pt x="5597" y="1858"/>
                    <a:pt x="5883" y="1843"/>
                  </a:cubicBezTo>
                  <a:cubicBezTo>
                    <a:pt x="5864" y="1824"/>
                    <a:pt x="5864" y="1786"/>
                    <a:pt x="5845" y="1748"/>
                  </a:cubicBezTo>
                  <a:cubicBezTo>
                    <a:pt x="5408" y="1025"/>
                    <a:pt x="4703" y="473"/>
                    <a:pt x="3885" y="244"/>
                  </a:cubicBezTo>
                  <a:cubicBezTo>
                    <a:pt x="3732" y="187"/>
                    <a:pt x="3580" y="149"/>
                    <a:pt x="3428" y="130"/>
                  </a:cubicBezTo>
                  <a:lnTo>
                    <a:pt x="3332" y="92"/>
                  </a:lnTo>
                  <a:lnTo>
                    <a:pt x="3294" y="92"/>
                  </a:lnTo>
                  <a:lnTo>
                    <a:pt x="3180" y="73"/>
                  </a:lnTo>
                  <a:lnTo>
                    <a:pt x="3104" y="73"/>
                  </a:lnTo>
                  <a:cubicBezTo>
                    <a:pt x="3028" y="73"/>
                    <a:pt x="2971" y="54"/>
                    <a:pt x="2914" y="35"/>
                  </a:cubicBezTo>
                  <a:cubicBezTo>
                    <a:pt x="2728" y="12"/>
                    <a:pt x="2554" y="1"/>
                    <a:pt x="2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1"/>
            <p:cNvSpPr/>
            <p:nvPr/>
          </p:nvSpPr>
          <p:spPr>
            <a:xfrm>
              <a:off x="7322700" y="1619463"/>
              <a:ext cx="79025" cy="80925"/>
            </a:xfrm>
            <a:custGeom>
              <a:avLst/>
              <a:gdLst/>
              <a:ahLst/>
              <a:cxnLst/>
              <a:rect l="l" t="t" r="r" b="b"/>
              <a:pathLst>
                <a:path w="3161" h="3237" extrusionOk="0">
                  <a:moveTo>
                    <a:pt x="1143" y="0"/>
                  </a:moveTo>
                  <a:cubicBezTo>
                    <a:pt x="914" y="0"/>
                    <a:pt x="705" y="19"/>
                    <a:pt x="495" y="96"/>
                  </a:cubicBezTo>
                  <a:cubicBezTo>
                    <a:pt x="362" y="134"/>
                    <a:pt x="229" y="172"/>
                    <a:pt x="115" y="248"/>
                  </a:cubicBezTo>
                  <a:lnTo>
                    <a:pt x="39" y="305"/>
                  </a:lnTo>
                  <a:cubicBezTo>
                    <a:pt x="20" y="381"/>
                    <a:pt x="0" y="476"/>
                    <a:pt x="0" y="571"/>
                  </a:cubicBezTo>
                  <a:cubicBezTo>
                    <a:pt x="0" y="1466"/>
                    <a:pt x="58" y="2361"/>
                    <a:pt x="172" y="3237"/>
                  </a:cubicBezTo>
                  <a:cubicBezTo>
                    <a:pt x="191" y="3123"/>
                    <a:pt x="210" y="2989"/>
                    <a:pt x="248" y="2856"/>
                  </a:cubicBezTo>
                  <a:cubicBezTo>
                    <a:pt x="362" y="2437"/>
                    <a:pt x="419" y="1676"/>
                    <a:pt x="667" y="952"/>
                  </a:cubicBezTo>
                  <a:cubicBezTo>
                    <a:pt x="695" y="949"/>
                    <a:pt x="724" y="947"/>
                    <a:pt x="752" y="947"/>
                  </a:cubicBezTo>
                  <a:cubicBezTo>
                    <a:pt x="895" y="947"/>
                    <a:pt x="1035" y="987"/>
                    <a:pt x="1162" y="1066"/>
                  </a:cubicBezTo>
                  <a:cubicBezTo>
                    <a:pt x="1946" y="1523"/>
                    <a:pt x="1717" y="2940"/>
                    <a:pt x="2165" y="2940"/>
                  </a:cubicBezTo>
                  <a:cubicBezTo>
                    <a:pt x="2185" y="2940"/>
                    <a:pt x="2206" y="2938"/>
                    <a:pt x="2228" y="2932"/>
                  </a:cubicBezTo>
                  <a:cubicBezTo>
                    <a:pt x="2647" y="2799"/>
                    <a:pt x="2571" y="990"/>
                    <a:pt x="3161" y="514"/>
                  </a:cubicBezTo>
                  <a:cubicBezTo>
                    <a:pt x="2533" y="210"/>
                    <a:pt x="1847" y="38"/>
                    <a:pt x="114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1"/>
            <p:cNvSpPr/>
            <p:nvPr/>
          </p:nvSpPr>
          <p:spPr>
            <a:xfrm>
              <a:off x="7325075" y="1678963"/>
              <a:ext cx="139000" cy="137275"/>
            </a:xfrm>
            <a:custGeom>
              <a:avLst/>
              <a:gdLst/>
              <a:ahLst/>
              <a:cxnLst/>
              <a:rect l="l" t="t" r="r" b="b"/>
              <a:pathLst>
                <a:path w="5560" h="5491" extrusionOk="0">
                  <a:moveTo>
                    <a:pt x="1809" y="0"/>
                  </a:moveTo>
                  <a:cubicBezTo>
                    <a:pt x="1809" y="0"/>
                    <a:pt x="1505" y="1409"/>
                    <a:pt x="762" y="1847"/>
                  </a:cubicBezTo>
                  <a:cubicBezTo>
                    <a:pt x="1" y="2285"/>
                    <a:pt x="96" y="3275"/>
                    <a:pt x="477" y="3770"/>
                  </a:cubicBezTo>
                  <a:cubicBezTo>
                    <a:pt x="749" y="4138"/>
                    <a:pt x="1574" y="5490"/>
                    <a:pt x="2929" y="5490"/>
                  </a:cubicBezTo>
                  <a:cubicBezTo>
                    <a:pt x="3184" y="5490"/>
                    <a:pt x="3458" y="5442"/>
                    <a:pt x="3751" y="5331"/>
                  </a:cubicBezTo>
                  <a:cubicBezTo>
                    <a:pt x="5103" y="4817"/>
                    <a:pt x="5560" y="2418"/>
                    <a:pt x="5560" y="2418"/>
                  </a:cubicBezTo>
                  <a:cubicBezTo>
                    <a:pt x="5560" y="2418"/>
                    <a:pt x="4227" y="1771"/>
                    <a:pt x="3066" y="1675"/>
                  </a:cubicBezTo>
                  <a:cubicBezTo>
                    <a:pt x="3008" y="1672"/>
                    <a:pt x="2956" y="1670"/>
                    <a:pt x="2909" y="1670"/>
                  </a:cubicBezTo>
                  <a:cubicBezTo>
                    <a:pt x="2463" y="1670"/>
                    <a:pt x="2433" y="1810"/>
                    <a:pt x="2210" y="1810"/>
                  </a:cubicBezTo>
                  <a:cubicBezTo>
                    <a:pt x="2198" y="1810"/>
                    <a:pt x="2185" y="1810"/>
                    <a:pt x="2171" y="1809"/>
                  </a:cubicBezTo>
                  <a:cubicBezTo>
                    <a:pt x="1866" y="1790"/>
                    <a:pt x="2114" y="1447"/>
                    <a:pt x="2285" y="1066"/>
                  </a:cubicBezTo>
                  <a:cubicBezTo>
                    <a:pt x="2380" y="819"/>
                    <a:pt x="2418" y="533"/>
                    <a:pt x="2361" y="286"/>
                  </a:cubicBez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1"/>
            <p:cNvSpPr/>
            <p:nvPr/>
          </p:nvSpPr>
          <p:spPr>
            <a:xfrm>
              <a:off x="7404075" y="1726538"/>
              <a:ext cx="42875" cy="33300"/>
            </a:xfrm>
            <a:custGeom>
              <a:avLst/>
              <a:gdLst/>
              <a:ahLst/>
              <a:cxnLst/>
              <a:rect l="l" t="t" r="r" b="b"/>
              <a:pathLst>
                <a:path w="1715" h="1332" extrusionOk="0">
                  <a:moveTo>
                    <a:pt x="210" y="1"/>
                  </a:moveTo>
                  <a:lnTo>
                    <a:pt x="210" y="1"/>
                  </a:lnTo>
                  <a:cubicBezTo>
                    <a:pt x="210" y="1"/>
                    <a:pt x="1" y="1124"/>
                    <a:pt x="743" y="1314"/>
                  </a:cubicBezTo>
                  <a:cubicBezTo>
                    <a:pt x="793" y="1326"/>
                    <a:pt x="841" y="1332"/>
                    <a:pt x="887" y="1332"/>
                  </a:cubicBezTo>
                  <a:cubicBezTo>
                    <a:pt x="1439" y="1332"/>
                    <a:pt x="1714" y="553"/>
                    <a:pt x="1714" y="553"/>
                  </a:cubicBez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1"/>
            <p:cNvSpPr/>
            <p:nvPr/>
          </p:nvSpPr>
          <p:spPr>
            <a:xfrm>
              <a:off x="7410725" y="1762113"/>
              <a:ext cx="14800" cy="8025"/>
            </a:xfrm>
            <a:custGeom>
              <a:avLst/>
              <a:gdLst/>
              <a:ahLst/>
              <a:cxnLst/>
              <a:rect l="l" t="t" r="r" b="b"/>
              <a:pathLst>
                <a:path w="592" h="321" extrusionOk="0">
                  <a:moveTo>
                    <a:pt x="102" y="0"/>
                  </a:moveTo>
                  <a:cubicBezTo>
                    <a:pt x="49" y="0"/>
                    <a:pt x="1" y="56"/>
                    <a:pt x="40" y="120"/>
                  </a:cubicBezTo>
                  <a:cubicBezTo>
                    <a:pt x="118" y="246"/>
                    <a:pt x="263" y="320"/>
                    <a:pt x="418" y="320"/>
                  </a:cubicBezTo>
                  <a:cubicBezTo>
                    <a:pt x="450" y="320"/>
                    <a:pt x="483" y="317"/>
                    <a:pt x="515" y="310"/>
                  </a:cubicBezTo>
                  <a:lnTo>
                    <a:pt x="496" y="310"/>
                  </a:lnTo>
                  <a:cubicBezTo>
                    <a:pt x="592" y="310"/>
                    <a:pt x="592" y="158"/>
                    <a:pt x="496" y="158"/>
                  </a:cubicBezTo>
                  <a:cubicBezTo>
                    <a:pt x="474" y="161"/>
                    <a:pt x="453" y="163"/>
                    <a:pt x="431" y="163"/>
                  </a:cubicBezTo>
                  <a:cubicBezTo>
                    <a:pt x="326" y="163"/>
                    <a:pt x="236" y="123"/>
                    <a:pt x="173" y="44"/>
                  </a:cubicBezTo>
                  <a:cubicBezTo>
                    <a:pt x="154" y="13"/>
                    <a:pt x="128" y="0"/>
                    <a:pt x="102" y="0"/>
                  </a:cubicBezTo>
                  <a:close/>
                </a:path>
              </a:pathLst>
            </a:custGeom>
            <a:solidFill>
              <a:srgbClr val="635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1"/>
            <p:cNvSpPr/>
            <p:nvPr/>
          </p:nvSpPr>
          <p:spPr>
            <a:xfrm>
              <a:off x="7315550" y="1642613"/>
              <a:ext cx="56675" cy="71375"/>
            </a:xfrm>
            <a:custGeom>
              <a:avLst/>
              <a:gdLst/>
              <a:ahLst/>
              <a:cxnLst/>
              <a:rect l="l" t="t" r="r" b="b"/>
              <a:pathLst>
                <a:path w="2267" h="2855" extrusionOk="0">
                  <a:moveTo>
                    <a:pt x="1027" y="1"/>
                  </a:moveTo>
                  <a:cubicBezTo>
                    <a:pt x="411" y="1"/>
                    <a:pt x="186" y="577"/>
                    <a:pt x="96" y="1188"/>
                  </a:cubicBezTo>
                  <a:cubicBezTo>
                    <a:pt x="1" y="1835"/>
                    <a:pt x="210" y="2768"/>
                    <a:pt x="1124" y="2844"/>
                  </a:cubicBezTo>
                  <a:cubicBezTo>
                    <a:pt x="1170" y="2851"/>
                    <a:pt x="1217" y="2855"/>
                    <a:pt x="1262" y="2855"/>
                  </a:cubicBezTo>
                  <a:cubicBezTo>
                    <a:pt x="1575" y="2855"/>
                    <a:pt x="1869" y="2688"/>
                    <a:pt x="2019" y="2406"/>
                  </a:cubicBezTo>
                  <a:cubicBezTo>
                    <a:pt x="2228" y="2063"/>
                    <a:pt x="2266" y="1664"/>
                    <a:pt x="2133" y="1302"/>
                  </a:cubicBezTo>
                  <a:cubicBezTo>
                    <a:pt x="1981" y="826"/>
                    <a:pt x="1638" y="64"/>
                    <a:pt x="1143" y="7"/>
                  </a:cubicBezTo>
                  <a:cubicBezTo>
                    <a:pt x="1103" y="3"/>
                    <a:pt x="1064" y="1"/>
                    <a:pt x="102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1"/>
            <p:cNvSpPr/>
            <p:nvPr/>
          </p:nvSpPr>
          <p:spPr>
            <a:xfrm>
              <a:off x="7333650" y="1654688"/>
              <a:ext cx="21925" cy="42650"/>
            </a:xfrm>
            <a:custGeom>
              <a:avLst/>
              <a:gdLst/>
              <a:ahLst/>
              <a:cxnLst/>
              <a:rect l="l" t="t" r="r" b="b"/>
              <a:pathLst>
                <a:path w="877" h="1706" extrusionOk="0">
                  <a:moveTo>
                    <a:pt x="115" y="0"/>
                  </a:moveTo>
                  <a:lnTo>
                    <a:pt x="115" y="0"/>
                  </a:lnTo>
                  <a:cubicBezTo>
                    <a:pt x="0" y="19"/>
                    <a:pt x="38" y="171"/>
                    <a:pt x="134" y="171"/>
                  </a:cubicBezTo>
                  <a:cubicBezTo>
                    <a:pt x="141" y="171"/>
                    <a:pt x="148" y="171"/>
                    <a:pt x="156" y="171"/>
                  </a:cubicBezTo>
                  <a:cubicBezTo>
                    <a:pt x="465" y="171"/>
                    <a:pt x="629" y="558"/>
                    <a:pt x="648" y="800"/>
                  </a:cubicBezTo>
                  <a:cubicBezTo>
                    <a:pt x="667" y="1066"/>
                    <a:pt x="610" y="1352"/>
                    <a:pt x="495" y="1599"/>
                  </a:cubicBezTo>
                  <a:cubicBezTo>
                    <a:pt x="483" y="1660"/>
                    <a:pt x="533" y="1705"/>
                    <a:pt x="581" y="1705"/>
                  </a:cubicBezTo>
                  <a:cubicBezTo>
                    <a:pt x="608" y="1705"/>
                    <a:pt x="634" y="1691"/>
                    <a:pt x="648" y="1656"/>
                  </a:cubicBezTo>
                  <a:cubicBezTo>
                    <a:pt x="838" y="1295"/>
                    <a:pt x="876" y="876"/>
                    <a:pt x="743" y="476"/>
                  </a:cubicBezTo>
                  <a:cubicBezTo>
                    <a:pt x="667" y="210"/>
                    <a:pt x="400" y="19"/>
                    <a:pt x="11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1"/>
            <p:cNvSpPr/>
            <p:nvPr/>
          </p:nvSpPr>
          <p:spPr>
            <a:xfrm>
              <a:off x="7260775" y="1863663"/>
              <a:ext cx="174450" cy="56400"/>
            </a:xfrm>
            <a:custGeom>
              <a:avLst/>
              <a:gdLst/>
              <a:ahLst/>
              <a:cxnLst/>
              <a:rect l="l" t="t" r="r" b="b"/>
              <a:pathLst>
                <a:path w="6978" h="2256" extrusionOk="0">
                  <a:moveTo>
                    <a:pt x="105" y="0"/>
                  </a:moveTo>
                  <a:cubicBezTo>
                    <a:pt x="45" y="0"/>
                    <a:pt x="0" y="68"/>
                    <a:pt x="60" y="113"/>
                  </a:cubicBezTo>
                  <a:cubicBezTo>
                    <a:pt x="1107" y="951"/>
                    <a:pt x="2249" y="1788"/>
                    <a:pt x="3563" y="2112"/>
                  </a:cubicBezTo>
                  <a:cubicBezTo>
                    <a:pt x="3936" y="2205"/>
                    <a:pt x="4323" y="2256"/>
                    <a:pt x="4709" y="2256"/>
                  </a:cubicBezTo>
                  <a:cubicBezTo>
                    <a:pt x="5504" y="2256"/>
                    <a:pt x="6291" y="2041"/>
                    <a:pt x="6932" y="1541"/>
                  </a:cubicBezTo>
                  <a:cubicBezTo>
                    <a:pt x="6977" y="1496"/>
                    <a:pt x="6928" y="1428"/>
                    <a:pt x="6869" y="1428"/>
                  </a:cubicBezTo>
                  <a:cubicBezTo>
                    <a:pt x="6852" y="1428"/>
                    <a:pt x="6835" y="1433"/>
                    <a:pt x="6818" y="1446"/>
                  </a:cubicBezTo>
                  <a:cubicBezTo>
                    <a:pt x="6210" y="1920"/>
                    <a:pt x="5470" y="2122"/>
                    <a:pt x="4722" y="2122"/>
                  </a:cubicBezTo>
                  <a:cubicBezTo>
                    <a:pt x="4299" y="2122"/>
                    <a:pt x="3873" y="2058"/>
                    <a:pt x="3467" y="1941"/>
                  </a:cubicBezTo>
                  <a:cubicBezTo>
                    <a:pt x="2211" y="1598"/>
                    <a:pt x="1164" y="798"/>
                    <a:pt x="155" y="18"/>
                  </a:cubicBezTo>
                  <a:cubicBezTo>
                    <a:pt x="138" y="5"/>
                    <a:pt x="121"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1"/>
            <p:cNvSpPr/>
            <p:nvPr/>
          </p:nvSpPr>
          <p:spPr>
            <a:xfrm>
              <a:off x="6913875" y="2002113"/>
              <a:ext cx="490700" cy="374325"/>
            </a:xfrm>
            <a:custGeom>
              <a:avLst/>
              <a:gdLst/>
              <a:ahLst/>
              <a:cxnLst/>
              <a:rect l="l" t="t" r="r" b="b"/>
              <a:pathLst>
                <a:path w="19628" h="14973" extrusionOk="0">
                  <a:moveTo>
                    <a:pt x="6911" y="1"/>
                  </a:moveTo>
                  <a:cubicBezTo>
                    <a:pt x="6911" y="1"/>
                    <a:pt x="0" y="10186"/>
                    <a:pt x="2627" y="13879"/>
                  </a:cubicBezTo>
                  <a:cubicBezTo>
                    <a:pt x="3189" y="14663"/>
                    <a:pt x="4278" y="14972"/>
                    <a:pt x="5645" y="14972"/>
                  </a:cubicBezTo>
                  <a:cubicBezTo>
                    <a:pt x="10720" y="14972"/>
                    <a:pt x="19628" y="10719"/>
                    <a:pt x="19628" y="10719"/>
                  </a:cubicBezTo>
                  <a:lnTo>
                    <a:pt x="18847" y="8930"/>
                  </a:lnTo>
                  <a:cubicBezTo>
                    <a:pt x="18847" y="8930"/>
                    <a:pt x="12512" y="9003"/>
                    <a:pt x="9870" y="9003"/>
                  </a:cubicBezTo>
                  <a:cubicBezTo>
                    <a:pt x="9210" y="9003"/>
                    <a:pt x="8780" y="8998"/>
                    <a:pt x="8738" y="8987"/>
                  </a:cubicBezTo>
                  <a:cubicBezTo>
                    <a:pt x="8529" y="8911"/>
                    <a:pt x="12165" y="2971"/>
                    <a:pt x="12165" y="2971"/>
                  </a:cubicBezTo>
                  <a:lnTo>
                    <a:pt x="691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1"/>
            <p:cNvSpPr/>
            <p:nvPr/>
          </p:nvSpPr>
          <p:spPr>
            <a:xfrm>
              <a:off x="7338400" y="2220713"/>
              <a:ext cx="36200" cy="74150"/>
            </a:xfrm>
            <a:custGeom>
              <a:avLst/>
              <a:gdLst/>
              <a:ahLst/>
              <a:cxnLst/>
              <a:rect l="l" t="t" r="r" b="b"/>
              <a:pathLst>
                <a:path w="1448" h="2966" extrusionOk="0">
                  <a:moveTo>
                    <a:pt x="969" y="0"/>
                  </a:moveTo>
                  <a:cubicBezTo>
                    <a:pt x="843" y="0"/>
                    <a:pt x="710" y="28"/>
                    <a:pt x="591" y="109"/>
                  </a:cubicBezTo>
                  <a:cubicBezTo>
                    <a:pt x="591" y="109"/>
                    <a:pt x="1" y="2261"/>
                    <a:pt x="762" y="2965"/>
                  </a:cubicBezTo>
                  <a:lnTo>
                    <a:pt x="1448" y="2622"/>
                  </a:lnTo>
                  <a:cubicBezTo>
                    <a:pt x="1448" y="2622"/>
                    <a:pt x="876" y="1233"/>
                    <a:pt x="1448" y="128"/>
                  </a:cubicBezTo>
                  <a:cubicBezTo>
                    <a:pt x="1448" y="116"/>
                    <a:pt x="1225" y="0"/>
                    <a:pt x="969"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1"/>
            <p:cNvSpPr/>
            <p:nvPr/>
          </p:nvSpPr>
          <p:spPr>
            <a:xfrm>
              <a:off x="7336500" y="2232963"/>
              <a:ext cx="44775" cy="27150"/>
            </a:xfrm>
            <a:custGeom>
              <a:avLst/>
              <a:gdLst/>
              <a:ahLst/>
              <a:cxnLst/>
              <a:rect l="l" t="t" r="r" b="b"/>
              <a:pathLst>
                <a:path w="1791" h="1086" extrusionOk="0">
                  <a:moveTo>
                    <a:pt x="1" y="0"/>
                  </a:moveTo>
                  <a:lnTo>
                    <a:pt x="1" y="438"/>
                  </a:lnTo>
                  <a:cubicBezTo>
                    <a:pt x="1" y="800"/>
                    <a:pt x="400" y="1085"/>
                    <a:pt x="895" y="1085"/>
                  </a:cubicBezTo>
                  <a:cubicBezTo>
                    <a:pt x="1390" y="1085"/>
                    <a:pt x="1790" y="800"/>
                    <a:pt x="1790" y="438"/>
                  </a:cubicBezTo>
                  <a:lnTo>
                    <a:pt x="1790" y="76"/>
                  </a:lnTo>
                  <a:lnTo>
                    <a:pt x="1638" y="57"/>
                  </a:lnTo>
                  <a:lnTo>
                    <a:pt x="21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1"/>
            <p:cNvSpPr/>
            <p:nvPr/>
          </p:nvSpPr>
          <p:spPr>
            <a:xfrm>
              <a:off x="7336500" y="2218213"/>
              <a:ext cx="44775" cy="32850"/>
            </a:xfrm>
            <a:custGeom>
              <a:avLst/>
              <a:gdLst/>
              <a:ahLst/>
              <a:cxnLst/>
              <a:rect l="l" t="t" r="r" b="b"/>
              <a:pathLst>
                <a:path w="1791" h="1314" extrusionOk="0">
                  <a:moveTo>
                    <a:pt x="895" y="0"/>
                  </a:moveTo>
                  <a:cubicBezTo>
                    <a:pt x="400" y="0"/>
                    <a:pt x="1" y="305"/>
                    <a:pt x="1" y="666"/>
                  </a:cubicBezTo>
                  <a:cubicBezTo>
                    <a:pt x="1" y="1028"/>
                    <a:pt x="400" y="1314"/>
                    <a:pt x="895" y="1314"/>
                  </a:cubicBezTo>
                  <a:cubicBezTo>
                    <a:pt x="1390" y="1314"/>
                    <a:pt x="1790" y="1028"/>
                    <a:pt x="1790" y="666"/>
                  </a:cubicBezTo>
                  <a:cubicBezTo>
                    <a:pt x="1790" y="305"/>
                    <a:pt x="1390" y="0"/>
                    <a:pt x="89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1"/>
            <p:cNvSpPr/>
            <p:nvPr/>
          </p:nvSpPr>
          <p:spPr>
            <a:xfrm>
              <a:off x="7344125" y="2222488"/>
              <a:ext cx="29525" cy="20975"/>
            </a:xfrm>
            <a:custGeom>
              <a:avLst/>
              <a:gdLst/>
              <a:ahLst/>
              <a:cxnLst/>
              <a:rect l="l" t="t" r="r" b="b"/>
              <a:pathLst>
                <a:path w="1181" h="839" extrusionOk="0">
                  <a:moveTo>
                    <a:pt x="590" y="0"/>
                  </a:moveTo>
                  <a:cubicBezTo>
                    <a:pt x="267" y="0"/>
                    <a:pt x="0" y="191"/>
                    <a:pt x="0" y="419"/>
                  </a:cubicBezTo>
                  <a:cubicBezTo>
                    <a:pt x="0" y="648"/>
                    <a:pt x="267" y="838"/>
                    <a:pt x="590" y="838"/>
                  </a:cubicBezTo>
                  <a:cubicBezTo>
                    <a:pt x="914" y="838"/>
                    <a:pt x="1181" y="648"/>
                    <a:pt x="1181" y="419"/>
                  </a:cubicBezTo>
                  <a:cubicBezTo>
                    <a:pt x="1181" y="191"/>
                    <a:pt x="914"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1"/>
            <p:cNvSpPr/>
            <p:nvPr/>
          </p:nvSpPr>
          <p:spPr>
            <a:xfrm>
              <a:off x="7087500" y="2223313"/>
              <a:ext cx="46525" cy="25175"/>
            </a:xfrm>
            <a:custGeom>
              <a:avLst/>
              <a:gdLst/>
              <a:ahLst/>
              <a:cxnLst/>
              <a:rect l="l" t="t" r="r" b="b"/>
              <a:pathLst>
                <a:path w="1861" h="1007" extrusionOk="0">
                  <a:moveTo>
                    <a:pt x="1725" y="1"/>
                  </a:moveTo>
                  <a:cubicBezTo>
                    <a:pt x="1717" y="1"/>
                    <a:pt x="1708" y="2"/>
                    <a:pt x="1698" y="5"/>
                  </a:cubicBezTo>
                  <a:cubicBezTo>
                    <a:pt x="1146" y="234"/>
                    <a:pt x="613" y="500"/>
                    <a:pt x="99" y="805"/>
                  </a:cubicBezTo>
                  <a:cubicBezTo>
                    <a:pt x="1" y="871"/>
                    <a:pt x="58" y="1007"/>
                    <a:pt x="148" y="1007"/>
                  </a:cubicBezTo>
                  <a:cubicBezTo>
                    <a:pt x="163" y="1007"/>
                    <a:pt x="178" y="1003"/>
                    <a:pt x="194" y="995"/>
                  </a:cubicBezTo>
                  <a:cubicBezTo>
                    <a:pt x="708" y="691"/>
                    <a:pt x="1222" y="443"/>
                    <a:pt x="1755" y="215"/>
                  </a:cubicBezTo>
                  <a:cubicBezTo>
                    <a:pt x="1860" y="180"/>
                    <a:pt x="1821" y="1"/>
                    <a:pt x="172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1"/>
            <p:cNvSpPr/>
            <p:nvPr/>
          </p:nvSpPr>
          <p:spPr>
            <a:xfrm>
              <a:off x="7101950" y="2228438"/>
              <a:ext cx="21250" cy="30225"/>
            </a:xfrm>
            <a:custGeom>
              <a:avLst/>
              <a:gdLst/>
              <a:ahLst/>
              <a:cxnLst/>
              <a:rect l="l" t="t" r="r" b="b"/>
              <a:pathLst>
                <a:path w="850" h="1209" extrusionOk="0">
                  <a:moveTo>
                    <a:pt x="703" y="0"/>
                  </a:moveTo>
                  <a:cubicBezTo>
                    <a:pt x="670" y="0"/>
                    <a:pt x="635" y="14"/>
                    <a:pt x="606" y="48"/>
                  </a:cubicBezTo>
                  <a:cubicBezTo>
                    <a:pt x="359" y="353"/>
                    <a:pt x="168" y="714"/>
                    <a:pt x="35" y="1076"/>
                  </a:cubicBezTo>
                  <a:cubicBezTo>
                    <a:pt x="1" y="1156"/>
                    <a:pt x="63" y="1209"/>
                    <a:pt x="126" y="1209"/>
                  </a:cubicBezTo>
                  <a:cubicBezTo>
                    <a:pt x="168" y="1209"/>
                    <a:pt x="210" y="1186"/>
                    <a:pt x="225" y="1133"/>
                  </a:cubicBezTo>
                  <a:cubicBezTo>
                    <a:pt x="378" y="790"/>
                    <a:pt x="568" y="448"/>
                    <a:pt x="797" y="143"/>
                  </a:cubicBezTo>
                  <a:cubicBezTo>
                    <a:pt x="850" y="76"/>
                    <a:pt x="782" y="0"/>
                    <a:pt x="70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1"/>
            <p:cNvSpPr/>
            <p:nvPr/>
          </p:nvSpPr>
          <p:spPr>
            <a:xfrm>
              <a:off x="7384575" y="2164188"/>
              <a:ext cx="161600" cy="118850"/>
            </a:xfrm>
            <a:custGeom>
              <a:avLst/>
              <a:gdLst/>
              <a:ahLst/>
              <a:cxnLst/>
              <a:rect l="l" t="t" r="r" b="b"/>
              <a:pathLst>
                <a:path w="6464" h="4754" extrusionOk="0">
                  <a:moveTo>
                    <a:pt x="2790" y="0"/>
                  </a:moveTo>
                  <a:cubicBezTo>
                    <a:pt x="2762" y="0"/>
                    <a:pt x="2740" y="3"/>
                    <a:pt x="2723" y="10"/>
                  </a:cubicBezTo>
                  <a:cubicBezTo>
                    <a:pt x="2361" y="124"/>
                    <a:pt x="0" y="2447"/>
                    <a:pt x="0" y="2447"/>
                  </a:cubicBezTo>
                  <a:cubicBezTo>
                    <a:pt x="0" y="2447"/>
                    <a:pt x="305" y="4160"/>
                    <a:pt x="762" y="4217"/>
                  </a:cubicBezTo>
                  <a:cubicBezTo>
                    <a:pt x="791" y="4222"/>
                    <a:pt x="821" y="4224"/>
                    <a:pt x="853" y="4224"/>
                  </a:cubicBezTo>
                  <a:cubicBezTo>
                    <a:pt x="1290" y="4224"/>
                    <a:pt x="1970" y="3817"/>
                    <a:pt x="2391" y="3817"/>
                  </a:cubicBezTo>
                  <a:cubicBezTo>
                    <a:pt x="2442" y="3817"/>
                    <a:pt x="2490" y="3823"/>
                    <a:pt x="2532" y="3836"/>
                  </a:cubicBezTo>
                  <a:cubicBezTo>
                    <a:pt x="2780" y="3932"/>
                    <a:pt x="3027" y="3970"/>
                    <a:pt x="3294" y="3989"/>
                  </a:cubicBezTo>
                  <a:cubicBezTo>
                    <a:pt x="3294" y="3989"/>
                    <a:pt x="2723" y="4560"/>
                    <a:pt x="2989" y="4617"/>
                  </a:cubicBezTo>
                  <a:cubicBezTo>
                    <a:pt x="3138" y="4638"/>
                    <a:pt x="3457" y="4753"/>
                    <a:pt x="3799" y="4753"/>
                  </a:cubicBezTo>
                  <a:cubicBezTo>
                    <a:pt x="4072" y="4753"/>
                    <a:pt x="4360" y="4680"/>
                    <a:pt x="4588" y="4427"/>
                  </a:cubicBezTo>
                  <a:cubicBezTo>
                    <a:pt x="5083" y="3836"/>
                    <a:pt x="5007" y="2104"/>
                    <a:pt x="4931" y="1818"/>
                  </a:cubicBezTo>
                  <a:cubicBezTo>
                    <a:pt x="4874" y="1552"/>
                    <a:pt x="3979" y="1228"/>
                    <a:pt x="3979" y="1228"/>
                  </a:cubicBezTo>
                  <a:lnTo>
                    <a:pt x="3979" y="1228"/>
                  </a:lnTo>
                  <a:cubicBezTo>
                    <a:pt x="3979" y="1228"/>
                    <a:pt x="5026" y="1400"/>
                    <a:pt x="5559" y="1571"/>
                  </a:cubicBezTo>
                  <a:cubicBezTo>
                    <a:pt x="5640" y="1593"/>
                    <a:pt x="5718" y="1603"/>
                    <a:pt x="5791" y="1603"/>
                  </a:cubicBezTo>
                  <a:cubicBezTo>
                    <a:pt x="6213" y="1603"/>
                    <a:pt x="6464" y="1277"/>
                    <a:pt x="6188" y="1228"/>
                  </a:cubicBezTo>
                  <a:cubicBezTo>
                    <a:pt x="5880" y="1174"/>
                    <a:pt x="3333" y="0"/>
                    <a:pt x="2790"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1"/>
            <p:cNvSpPr/>
            <p:nvPr/>
          </p:nvSpPr>
          <p:spPr>
            <a:xfrm>
              <a:off x="7463250" y="2185788"/>
              <a:ext cx="23350" cy="10250"/>
            </a:xfrm>
            <a:custGeom>
              <a:avLst/>
              <a:gdLst/>
              <a:ahLst/>
              <a:cxnLst/>
              <a:rect l="l" t="t" r="r" b="b"/>
              <a:pathLst>
                <a:path w="934" h="410" extrusionOk="0">
                  <a:moveTo>
                    <a:pt x="110" y="1"/>
                  </a:moveTo>
                  <a:cubicBezTo>
                    <a:pt x="28" y="1"/>
                    <a:pt x="1" y="118"/>
                    <a:pt x="90" y="136"/>
                  </a:cubicBezTo>
                  <a:cubicBezTo>
                    <a:pt x="337" y="193"/>
                    <a:pt x="566" y="288"/>
                    <a:pt x="775" y="402"/>
                  </a:cubicBezTo>
                  <a:cubicBezTo>
                    <a:pt x="788" y="408"/>
                    <a:pt x="801" y="410"/>
                    <a:pt x="814" y="410"/>
                  </a:cubicBezTo>
                  <a:cubicBezTo>
                    <a:pt x="888" y="410"/>
                    <a:pt x="933" y="321"/>
                    <a:pt x="851" y="288"/>
                  </a:cubicBezTo>
                  <a:cubicBezTo>
                    <a:pt x="623" y="155"/>
                    <a:pt x="375" y="60"/>
                    <a:pt x="128" y="2"/>
                  </a:cubicBezTo>
                  <a:cubicBezTo>
                    <a:pt x="122" y="1"/>
                    <a:pt x="116" y="1"/>
                    <a:pt x="110"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1"/>
            <p:cNvSpPr/>
            <p:nvPr/>
          </p:nvSpPr>
          <p:spPr>
            <a:xfrm>
              <a:off x="7478800" y="2205338"/>
              <a:ext cx="29625" cy="14750"/>
            </a:xfrm>
            <a:custGeom>
              <a:avLst/>
              <a:gdLst/>
              <a:ahLst/>
              <a:cxnLst/>
              <a:rect l="l" t="t" r="r" b="b"/>
              <a:pathLst>
                <a:path w="1185" h="590" extrusionOk="0">
                  <a:moveTo>
                    <a:pt x="96" y="1"/>
                  </a:moveTo>
                  <a:cubicBezTo>
                    <a:pt x="1" y="1"/>
                    <a:pt x="1" y="153"/>
                    <a:pt x="96" y="153"/>
                  </a:cubicBezTo>
                  <a:lnTo>
                    <a:pt x="77" y="153"/>
                  </a:lnTo>
                  <a:cubicBezTo>
                    <a:pt x="439" y="172"/>
                    <a:pt x="762" y="325"/>
                    <a:pt x="1029" y="572"/>
                  </a:cubicBezTo>
                  <a:cubicBezTo>
                    <a:pt x="1045" y="584"/>
                    <a:pt x="1062" y="590"/>
                    <a:pt x="1078" y="590"/>
                  </a:cubicBezTo>
                  <a:cubicBezTo>
                    <a:pt x="1138" y="590"/>
                    <a:pt x="1184" y="518"/>
                    <a:pt x="1124" y="458"/>
                  </a:cubicBezTo>
                  <a:cubicBezTo>
                    <a:pt x="839" y="210"/>
                    <a:pt x="477" y="39"/>
                    <a:pt x="96"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1"/>
            <p:cNvSpPr/>
            <p:nvPr/>
          </p:nvSpPr>
          <p:spPr>
            <a:xfrm>
              <a:off x="7473575" y="2218213"/>
              <a:ext cx="36750" cy="16300"/>
            </a:xfrm>
            <a:custGeom>
              <a:avLst/>
              <a:gdLst/>
              <a:ahLst/>
              <a:cxnLst/>
              <a:rect l="l" t="t" r="r" b="b"/>
              <a:pathLst>
                <a:path w="1470" h="652" extrusionOk="0">
                  <a:moveTo>
                    <a:pt x="96" y="0"/>
                  </a:moveTo>
                  <a:cubicBezTo>
                    <a:pt x="0" y="0"/>
                    <a:pt x="0" y="133"/>
                    <a:pt x="96" y="133"/>
                  </a:cubicBezTo>
                  <a:cubicBezTo>
                    <a:pt x="534" y="190"/>
                    <a:pt x="1009" y="248"/>
                    <a:pt x="1314" y="628"/>
                  </a:cubicBezTo>
                  <a:cubicBezTo>
                    <a:pt x="1325" y="644"/>
                    <a:pt x="1343" y="651"/>
                    <a:pt x="1363" y="651"/>
                  </a:cubicBezTo>
                  <a:cubicBezTo>
                    <a:pt x="1412" y="651"/>
                    <a:pt x="1469" y="607"/>
                    <a:pt x="1428" y="552"/>
                  </a:cubicBezTo>
                  <a:cubicBezTo>
                    <a:pt x="1105" y="133"/>
                    <a:pt x="591" y="38"/>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1"/>
            <p:cNvSpPr/>
            <p:nvPr/>
          </p:nvSpPr>
          <p:spPr>
            <a:xfrm>
              <a:off x="7475000" y="2234863"/>
              <a:ext cx="33400" cy="17950"/>
            </a:xfrm>
            <a:custGeom>
              <a:avLst/>
              <a:gdLst/>
              <a:ahLst/>
              <a:cxnLst/>
              <a:rect l="l" t="t" r="r" b="b"/>
              <a:pathLst>
                <a:path w="1336" h="718" extrusionOk="0">
                  <a:moveTo>
                    <a:pt x="96" y="0"/>
                  </a:moveTo>
                  <a:cubicBezTo>
                    <a:pt x="1" y="0"/>
                    <a:pt x="1" y="153"/>
                    <a:pt x="96" y="153"/>
                  </a:cubicBezTo>
                  <a:cubicBezTo>
                    <a:pt x="113" y="152"/>
                    <a:pt x="131" y="151"/>
                    <a:pt x="149" y="151"/>
                  </a:cubicBezTo>
                  <a:cubicBezTo>
                    <a:pt x="549" y="151"/>
                    <a:pt x="943" y="357"/>
                    <a:pt x="1162" y="686"/>
                  </a:cubicBezTo>
                  <a:cubicBezTo>
                    <a:pt x="1179" y="708"/>
                    <a:pt x="1202" y="717"/>
                    <a:pt x="1225" y="717"/>
                  </a:cubicBezTo>
                  <a:cubicBezTo>
                    <a:pt x="1281" y="717"/>
                    <a:pt x="1336" y="663"/>
                    <a:pt x="1295" y="610"/>
                  </a:cubicBezTo>
                  <a:cubicBezTo>
                    <a:pt x="1029" y="229"/>
                    <a:pt x="572"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1"/>
            <p:cNvSpPr/>
            <p:nvPr/>
          </p:nvSpPr>
          <p:spPr>
            <a:xfrm>
              <a:off x="7463575" y="2251763"/>
              <a:ext cx="23925" cy="14050"/>
            </a:xfrm>
            <a:custGeom>
              <a:avLst/>
              <a:gdLst/>
              <a:ahLst/>
              <a:cxnLst/>
              <a:rect l="l" t="t" r="r" b="b"/>
              <a:pathLst>
                <a:path w="957" h="562" extrusionOk="0">
                  <a:moveTo>
                    <a:pt x="852" y="1"/>
                  </a:moveTo>
                  <a:cubicBezTo>
                    <a:pt x="834" y="1"/>
                    <a:pt x="815" y="9"/>
                    <a:pt x="800" y="29"/>
                  </a:cubicBezTo>
                  <a:cubicBezTo>
                    <a:pt x="629" y="238"/>
                    <a:pt x="381" y="390"/>
                    <a:pt x="96" y="409"/>
                  </a:cubicBezTo>
                  <a:cubicBezTo>
                    <a:pt x="1" y="409"/>
                    <a:pt x="1" y="562"/>
                    <a:pt x="96" y="562"/>
                  </a:cubicBezTo>
                  <a:cubicBezTo>
                    <a:pt x="419" y="524"/>
                    <a:pt x="705" y="371"/>
                    <a:pt x="914" y="124"/>
                  </a:cubicBezTo>
                  <a:cubicBezTo>
                    <a:pt x="957" y="68"/>
                    <a:pt x="905" y="1"/>
                    <a:pt x="852"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1"/>
            <p:cNvSpPr/>
            <p:nvPr/>
          </p:nvSpPr>
          <p:spPr>
            <a:xfrm>
              <a:off x="7476425" y="2258663"/>
              <a:ext cx="14300" cy="11325"/>
            </a:xfrm>
            <a:custGeom>
              <a:avLst/>
              <a:gdLst/>
              <a:ahLst/>
              <a:cxnLst/>
              <a:rect l="l" t="t" r="r" b="b"/>
              <a:pathLst>
                <a:path w="572" h="453" extrusionOk="0">
                  <a:moveTo>
                    <a:pt x="96" y="0"/>
                  </a:moveTo>
                  <a:cubicBezTo>
                    <a:pt x="1" y="0"/>
                    <a:pt x="1" y="133"/>
                    <a:pt x="96" y="133"/>
                  </a:cubicBezTo>
                  <a:cubicBezTo>
                    <a:pt x="248" y="153"/>
                    <a:pt x="381" y="267"/>
                    <a:pt x="420" y="419"/>
                  </a:cubicBezTo>
                  <a:cubicBezTo>
                    <a:pt x="435" y="442"/>
                    <a:pt x="461" y="452"/>
                    <a:pt x="488" y="452"/>
                  </a:cubicBezTo>
                  <a:cubicBezTo>
                    <a:pt x="530" y="452"/>
                    <a:pt x="572" y="427"/>
                    <a:pt x="572" y="381"/>
                  </a:cubicBezTo>
                  <a:cubicBezTo>
                    <a:pt x="496" y="153"/>
                    <a:pt x="305"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1"/>
            <p:cNvSpPr/>
            <p:nvPr/>
          </p:nvSpPr>
          <p:spPr>
            <a:xfrm>
              <a:off x="7041425" y="1868863"/>
              <a:ext cx="280075" cy="255125"/>
            </a:xfrm>
            <a:custGeom>
              <a:avLst/>
              <a:gdLst/>
              <a:ahLst/>
              <a:cxnLst/>
              <a:rect l="l" t="t" r="r" b="b"/>
              <a:pathLst>
                <a:path w="11203" h="10205" extrusionOk="0">
                  <a:moveTo>
                    <a:pt x="5541" y="0"/>
                  </a:moveTo>
                  <a:cubicBezTo>
                    <a:pt x="5541" y="0"/>
                    <a:pt x="5540" y="0"/>
                    <a:pt x="5540" y="0"/>
                  </a:cubicBezTo>
                  <a:cubicBezTo>
                    <a:pt x="5540" y="0"/>
                    <a:pt x="2532" y="400"/>
                    <a:pt x="0" y="6435"/>
                  </a:cubicBezTo>
                  <a:lnTo>
                    <a:pt x="7254" y="10205"/>
                  </a:lnTo>
                  <a:cubicBezTo>
                    <a:pt x="7254" y="10205"/>
                    <a:pt x="9024" y="7520"/>
                    <a:pt x="9862" y="4588"/>
                  </a:cubicBezTo>
                  <a:cubicBezTo>
                    <a:pt x="11202" y="19"/>
                    <a:pt x="5633"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1"/>
            <p:cNvSpPr/>
            <p:nvPr/>
          </p:nvSpPr>
          <p:spPr>
            <a:xfrm>
              <a:off x="5615000" y="2537088"/>
              <a:ext cx="235625" cy="1055200"/>
            </a:xfrm>
            <a:custGeom>
              <a:avLst/>
              <a:gdLst/>
              <a:ahLst/>
              <a:cxnLst/>
              <a:rect l="l" t="t" r="r" b="b"/>
              <a:pathLst>
                <a:path w="9425" h="42208" extrusionOk="0">
                  <a:moveTo>
                    <a:pt x="1" y="0"/>
                  </a:moveTo>
                  <a:cubicBezTo>
                    <a:pt x="1" y="1"/>
                    <a:pt x="477" y="14622"/>
                    <a:pt x="477" y="19552"/>
                  </a:cubicBezTo>
                  <a:cubicBezTo>
                    <a:pt x="477" y="22636"/>
                    <a:pt x="743" y="30728"/>
                    <a:pt x="1296" y="36306"/>
                  </a:cubicBezTo>
                  <a:cubicBezTo>
                    <a:pt x="1638" y="39694"/>
                    <a:pt x="1905" y="42207"/>
                    <a:pt x="1905" y="42207"/>
                  </a:cubicBezTo>
                  <a:lnTo>
                    <a:pt x="4703" y="42207"/>
                  </a:lnTo>
                  <a:cubicBezTo>
                    <a:pt x="4703" y="42207"/>
                    <a:pt x="5198" y="39694"/>
                    <a:pt x="5808" y="36363"/>
                  </a:cubicBezTo>
                  <a:cubicBezTo>
                    <a:pt x="6778" y="30937"/>
                    <a:pt x="7692" y="23112"/>
                    <a:pt x="7730" y="20676"/>
                  </a:cubicBezTo>
                  <a:cubicBezTo>
                    <a:pt x="7787" y="16773"/>
                    <a:pt x="9425" y="1866"/>
                    <a:pt x="9425" y="1866"/>
                  </a:cubicBezTo>
                  <a:lnTo>
                    <a:pt x="1"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1"/>
            <p:cNvSpPr/>
            <p:nvPr/>
          </p:nvSpPr>
          <p:spPr>
            <a:xfrm>
              <a:off x="5647375" y="3444713"/>
              <a:ext cx="112825" cy="147575"/>
            </a:xfrm>
            <a:custGeom>
              <a:avLst/>
              <a:gdLst/>
              <a:ahLst/>
              <a:cxnLst/>
              <a:rect l="l" t="t" r="r" b="b"/>
              <a:pathLst>
                <a:path w="4513" h="5903" extrusionOk="0">
                  <a:moveTo>
                    <a:pt x="1" y="1"/>
                  </a:moveTo>
                  <a:lnTo>
                    <a:pt x="1" y="1"/>
                  </a:lnTo>
                  <a:cubicBezTo>
                    <a:pt x="343" y="3389"/>
                    <a:pt x="610" y="5902"/>
                    <a:pt x="610" y="5902"/>
                  </a:cubicBezTo>
                  <a:lnTo>
                    <a:pt x="3408" y="5902"/>
                  </a:lnTo>
                  <a:cubicBezTo>
                    <a:pt x="3408" y="5902"/>
                    <a:pt x="3903" y="3389"/>
                    <a:pt x="4513" y="58"/>
                  </a:cubicBezTo>
                  <a:lnTo>
                    <a:pt x="4513" y="58"/>
                  </a:lnTo>
                  <a:cubicBezTo>
                    <a:pt x="3808" y="192"/>
                    <a:pt x="3098" y="259"/>
                    <a:pt x="2391" y="259"/>
                  </a:cubicBezTo>
                  <a:cubicBezTo>
                    <a:pt x="1589" y="259"/>
                    <a:pt x="789" y="173"/>
                    <a:pt x="1"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1"/>
            <p:cNvSpPr/>
            <p:nvPr/>
          </p:nvSpPr>
          <p:spPr>
            <a:xfrm>
              <a:off x="5648000" y="3462763"/>
              <a:ext cx="108725" cy="8875"/>
            </a:xfrm>
            <a:custGeom>
              <a:avLst/>
              <a:gdLst/>
              <a:ahLst/>
              <a:cxnLst/>
              <a:rect l="l" t="t" r="r" b="b"/>
              <a:pathLst>
                <a:path w="4349" h="355" extrusionOk="0">
                  <a:moveTo>
                    <a:pt x="112" y="0"/>
                  </a:moveTo>
                  <a:cubicBezTo>
                    <a:pt x="29" y="0"/>
                    <a:pt x="0" y="136"/>
                    <a:pt x="90" y="154"/>
                  </a:cubicBezTo>
                  <a:cubicBezTo>
                    <a:pt x="775" y="288"/>
                    <a:pt x="1475" y="354"/>
                    <a:pt x="2174" y="354"/>
                  </a:cubicBezTo>
                  <a:cubicBezTo>
                    <a:pt x="2874" y="354"/>
                    <a:pt x="3574" y="288"/>
                    <a:pt x="4259" y="154"/>
                  </a:cubicBezTo>
                  <a:cubicBezTo>
                    <a:pt x="4349" y="136"/>
                    <a:pt x="4320" y="0"/>
                    <a:pt x="4237" y="0"/>
                  </a:cubicBezTo>
                  <a:cubicBezTo>
                    <a:pt x="4232" y="0"/>
                    <a:pt x="4227" y="1"/>
                    <a:pt x="4221" y="2"/>
                  </a:cubicBezTo>
                  <a:cubicBezTo>
                    <a:pt x="3545" y="145"/>
                    <a:pt x="2860" y="216"/>
                    <a:pt x="2174" y="216"/>
                  </a:cubicBezTo>
                  <a:cubicBezTo>
                    <a:pt x="1489" y="216"/>
                    <a:pt x="804" y="145"/>
                    <a:pt x="128" y="2"/>
                  </a:cubicBezTo>
                  <a:cubicBezTo>
                    <a:pt x="122" y="1"/>
                    <a:pt x="117" y="0"/>
                    <a:pt x="11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1"/>
            <p:cNvSpPr/>
            <p:nvPr/>
          </p:nvSpPr>
          <p:spPr>
            <a:xfrm>
              <a:off x="5650825" y="3481788"/>
              <a:ext cx="103050" cy="10275"/>
            </a:xfrm>
            <a:custGeom>
              <a:avLst/>
              <a:gdLst/>
              <a:ahLst/>
              <a:cxnLst/>
              <a:rect l="l" t="t" r="r" b="b"/>
              <a:pathLst>
                <a:path w="4122" h="411" extrusionOk="0">
                  <a:moveTo>
                    <a:pt x="4027" y="1"/>
                  </a:moveTo>
                  <a:cubicBezTo>
                    <a:pt x="4023" y="1"/>
                    <a:pt x="4018" y="1"/>
                    <a:pt x="4013" y="3"/>
                  </a:cubicBezTo>
                  <a:cubicBezTo>
                    <a:pt x="3335" y="175"/>
                    <a:pt x="2641" y="260"/>
                    <a:pt x="1946" y="260"/>
                  </a:cubicBezTo>
                  <a:cubicBezTo>
                    <a:pt x="1332" y="260"/>
                    <a:pt x="717" y="194"/>
                    <a:pt x="110" y="60"/>
                  </a:cubicBezTo>
                  <a:cubicBezTo>
                    <a:pt x="105" y="58"/>
                    <a:pt x="100" y="58"/>
                    <a:pt x="95" y="58"/>
                  </a:cubicBezTo>
                  <a:cubicBezTo>
                    <a:pt x="29" y="58"/>
                    <a:pt x="1" y="175"/>
                    <a:pt x="72" y="193"/>
                  </a:cubicBezTo>
                  <a:cubicBezTo>
                    <a:pt x="699" y="338"/>
                    <a:pt x="1335" y="410"/>
                    <a:pt x="1971" y="410"/>
                  </a:cubicBezTo>
                  <a:cubicBezTo>
                    <a:pt x="2667" y="410"/>
                    <a:pt x="3364" y="324"/>
                    <a:pt x="4051" y="155"/>
                  </a:cubicBezTo>
                  <a:cubicBezTo>
                    <a:pt x="4122" y="119"/>
                    <a:pt x="4093" y="1"/>
                    <a:pt x="4027"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1"/>
            <p:cNvSpPr/>
            <p:nvPr/>
          </p:nvSpPr>
          <p:spPr>
            <a:xfrm>
              <a:off x="5580750" y="3548788"/>
              <a:ext cx="172300" cy="172000"/>
            </a:xfrm>
            <a:custGeom>
              <a:avLst/>
              <a:gdLst/>
              <a:ahLst/>
              <a:cxnLst/>
              <a:rect l="l" t="t" r="r" b="b"/>
              <a:pathLst>
                <a:path w="6892" h="6880" extrusionOk="0">
                  <a:moveTo>
                    <a:pt x="4440" y="1"/>
                  </a:moveTo>
                  <a:cubicBezTo>
                    <a:pt x="4402" y="1"/>
                    <a:pt x="4362" y="3"/>
                    <a:pt x="4322" y="7"/>
                  </a:cubicBezTo>
                  <a:cubicBezTo>
                    <a:pt x="3770" y="64"/>
                    <a:pt x="3351" y="483"/>
                    <a:pt x="3294" y="1035"/>
                  </a:cubicBezTo>
                  <a:cubicBezTo>
                    <a:pt x="3218" y="902"/>
                    <a:pt x="3065" y="807"/>
                    <a:pt x="2894" y="807"/>
                  </a:cubicBezTo>
                  <a:cubicBezTo>
                    <a:pt x="2570" y="845"/>
                    <a:pt x="2837" y="1682"/>
                    <a:pt x="2989" y="2139"/>
                  </a:cubicBezTo>
                  <a:cubicBezTo>
                    <a:pt x="2704" y="2748"/>
                    <a:pt x="2247" y="3605"/>
                    <a:pt x="1809" y="3891"/>
                  </a:cubicBezTo>
                  <a:cubicBezTo>
                    <a:pt x="1200" y="4309"/>
                    <a:pt x="0" y="4538"/>
                    <a:pt x="305" y="6213"/>
                  </a:cubicBezTo>
                  <a:cubicBezTo>
                    <a:pt x="343" y="6442"/>
                    <a:pt x="419" y="6651"/>
                    <a:pt x="495" y="6880"/>
                  </a:cubicBezTo>
                  <a:lnTo>
                    <a:pt x="6892" y="6880"/>
                  </a:lnTo>
                  <a:cubicBezTo>
                    <a:pt x="6892" y="6651"/>
                    <a:pt x="6892" y="6423"/>
                    <a:pt x="6892" y="6213"/>
                  </a:cubicBezTo>
                  <a:cubicBezTo>
                    <a:pt x="6835" y="5242"/>
                    <a:pt x="6663" y="4309"/>
                    <a:pt x="6340" y="3415"/>
                  </a:cubicBezTo>
                  <a:cubicBezTo>
                    <a:pt x="6340" y="3415"/>
                    <a:pt x="6721" y="1892"/>
                    <a:pt x="6473" y="1244"/>
                  </a:cubicBezTo>
                  <a:cubicBezTo>
                    <a:pt x="6404" y="1042"/>
                    <a:pt x="6301" y="971"/>
                    <a:pt x="6191" y="971"/>
                  </a:cubicBezTo>
                  <a:cubicBezTo>
                    <a:pt x="5940" y="971"/>
                    <a:pt x="5654" y="1340"/>
                    <a:pt x="5654" y="1340"/>
                  </a:cubicBezTo>
                  <a:cubicBezTo>
                    <a:pt x="5654" y="1340"/>
                    <a:pt x="5408" y="1"/>
                    <a:pt x="444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1"/>
            <p:cNvSpPr/>
            <p:nvPr/>
          </p:nvSpPr>
          <p:spPr>
            <a:xfrm>
              <a:off x="5645475" y="3598088"/>
              <a:ext cx="58100" cy="59400"/>
            </a:xfrm>
            <a:custGeom>
              <a:avLst/>
              <a:gdLst/>
              <a:ahLst/>
              <a:cxnLst/>
              <a:rect l="l" t="t" r="r" b="b"/>
              <a:pathLst>
                <a:path w="2324" h="2376" extrusionOk="0">
                  <a:moveTo>
                    <a:pt x="1737" y="0"/>
                  </a:moveTo>
                  <a:cubicBezTo>
                    <a:pt x="1336" y="0"/>
                    <a:pt x="723" y="51"/>
                    <a:pt x="629" y="319"/>
                  </a:cubicBezTo>
                  <a:cubicBezTo>
                    <a:pt x="610" y="358"/>
                    <a:pt x="610" y="415"/>
                    <a:pt x="629" y="453"/>
                  </a:cubicBezTo>
                  <a:cubicBezTo>
                    <a:pt x="724" y="586"/>
                    <a:pt x="1009" y="662"/>
                    <a:pt x="1333" y="738"/>
                  </a:cubicBezTo>
                  <a:cubicBezTo>
                    <a:pt x="1676" y="814"/>
                    <a:pt x="2056" y="910"/>
                    <a:pt x="2209" y="1062"/>
                  </a:cubicBezTo>
                  <a:cubicBezTo>
                    <a:pt x="2228" y="1081"/>
                    <a:pt x="2228" y="1119"/>
                    <a:pt x="2228" y="1119"/>
                  </a:cubicBezTo>
                  <a:cubicBezTo>
                    <a:pt x="2190" y="1195"/>
                    <a:pt x="1714" y="1252"/>
                    <a:pt x="1352" y="1290"/>
                  </a:cubicBezTo>
                  <a:cubicBezTo>
                    <a:pt x="762" y="1348"/>
                    <a:pt x="172" y="1405"/>
                    <a:pt x="19" y="1614"/>
                  </a:cubicBezTo>
                  <a:cubicBezTo>
                    <a:pt x="0" y="1671"/>
                    <a:pt x="0" y="1728"/>
                    <a:pt x="19" y="1785"/>
                  </a:cubicBezTo>
                  <a:cubicBezTo>
                    <a:pt x="191" y="2128"/>
                    <a:pt x="1999" y="2357"/>
                    <a:pt x="2209" y="2376"/>
                  </a:cubicBezTo>
                  <a:cubicBezTo>
                    <a:pt x="2228" y="2376"/>
                    <a:pt x="2247" y="2357"/>
                    <a:pt x="2266" y="2337"/>
                  </a:cubicBezTo>
                  <a:cubicBezTo>
                    <a:pt x="2266" y="2299"/>
                    <a:pt x="2247" y="2280"/>
                    <a:pt x="2209" y="2280"/>
                  </a:cubicBezTo>
                  <a:cubicBezTo>
                    <a:pt x="1428" y="2185"/>
                    <a:pt x="210" y="1976"/>
                    <a:pt x="115" y="1728"/>
                  </a:cubicBezTo>
                  <a:cubicBezTo>
                    <a:pt x="96" y="1709"/>
                    <a:pt x="96" y="1690"/>
                    <a:pt x="115" y="1671"/>
                  </a:cubicBezTo>
                  <a:cubicBezTo>
                    <a:pt x="229" y="1481"/>
                    <a:pt x="857" y="1424"/>
                    <a:pt x="1352" y="1386"/>
                  </a:cubicBezTo>
                  <a:cubicBezTo>
                    <a:pt x="1923" y="1309"/>
                    <a:pt x="2266" y="1271"/>
                    <a:pt x="2304" y="1138"/>
                  </a:cubicBezTo>
                  <a:cubicBezTo>
                    <a:pt x="2323" y="1119"/>
                    <a:pt x="2323" y="1062"/>
                    <a:pt x="2266" y="1005"/>
                  </a:cubicBezTo>
                  <a:cubicBezTo>
                    <a:pt x="2095" y="814"/>
                    <a:pt x="1733" y="719"/>
                    <a:pt x="1371" y="643"/>
                  </a:cubicBezTo>
                  <a:cubicBezTo>
                    <a:pt x="1086" y="586"/>
                    <a:pt x="781" y="510"/>
                    <a:pt x="724" y="396"/>
                  </a:cubicBezTo>
                  <a:cubicBezTo>
                    <a:pt x="705" y="377"/>
                    <a:pt x="705" y="358"/>
                    <a:pt x="724" y="339"/>
                  </a:cubicBezTo>
                  <a:cubicBezTo>
                    <a:pt x="784" y="159"/>
                    <a:pt x="1289" y="97"/>
                    <a:pt x="1734" y="97"/>
                  </a:cubicBezTo>
                  <a:cubicBezTo>
                    <a:pt x="1856" y="97"/>
                    <a:pt x="1973" y="102"/>
                    <a:pt x="2076" y="110"/>
                  </a:cubicBezTo>
                  <a:cubicBezTo>
                    <a:pt x="2095" y="110"/>
                    <a:pt x="2114" y="91"/>
                    <a:pt x="2133" y="53"/>
                  </a:cubicBezTo>
                  <a:cubicBezTo>
                    <a:pt x="2133" y="34"/>
                    <a:pt x="2114" y="15"/>
                    <a:pt x="2076" y="15"/>
                  </a:cubicBezTo>
                  <a:cubicBezTo>
                    <a:pt x="2036" y="9"/>
                    <a:pt x="1905"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1"/>
            <p:cNvSpPr/>
            <p:nvPr/>
          </p:nvSpPr>
          <p:spPr>
            <a:xfrm>
              <a:off x="5648325" y="3595588"/>
              <a:ext cx="63800" cy="57150"/>
            </a:xfrm>
            <a:custGeom>
              <a:avLst/>
              <a:gdLst/>
              <a:ahLst/>
              <a:cxnLst/>
              <a:rect l="l" t="t" r="r" b="b"/>
              <a:pathLst>
                <a:path w="2552" h="2286" extrusionOk="0">
                  <a:moveTo>
                    <a:pt x="648" y="1"/>
                  </a:moveTo>
                  <a:cubicBezTo>
                    <a:pt x="610" y="1"/>
                    <a:pt x="591" y="39"/>
                    <a:pt x="591" y="58"/>
                  </a:cubicBezTo>
                  <a:cubicBezTo>
                    <a:pt x="591" y="73"/>
                    <a:pt x="603" y="101"/>
                    <a:pt x="618" y="101"/>
                  </a:cubicBezTo>
                  <a:cubicBezTo>
                    <a:pt x="622" y="101"/>
                    <a:pt x="625" y="99"/>
                    <a:pt x="629" y="96"/>
                  </a:cubicBezTo>
                  <a:cubicBezTo>
                    <a:pt x="1124" y="115"/>
                    <a:pt x="1904" y="248"/>
                    <a:pt x="1962" y="496"/>
                  </a:cubicBezTo>
                  <a:cubicBezTo>
                    <a:pt x="1962" y="515"/>
                    <a:pt x="1962" y="534"/>
                    <a:pt x="1942" y="553"/>
                  </a:cubicBezTo>
                  <a:cubicBezTo>
                    <a:pt x="1866" y="648"/>
                    <a:pt x="1581" y="686"/>
                    <a:pt x="1276" y="724"/>
                  </a:cubicBezTo>
                  <a:cubicBezTo>
                    <a:pt x="895" y="762"/>
                    <a:pt x="515" y="819"/>
                    <a:pt x="324" y="991"/>
                  </a:cubicBezTo>
                  <a:cubicBezTo>
                    <a:pt x="286" y="1029"/>
                    <a:pt x="267" y="1067"/>
                    <a:pt x="267" y="1124"/>
                  </a:cubicBezTo>
                  <a:cubicBezTo>
                    <a:pt x="305" y="1276"/>
                    <a:pt x="629" y="1333"/>
                    <a:pt x="1200" y="1448"/>
                  </a:cubicBezTo>
                  <a:cubicBezTo>
                    <a:pt x="1714" y="1562"/>
                    <a:pt x="2323" y="1676"/>
                    <a:pt x="2418" y="1866"/>
                  </a:cubicBezTo>
                  <a:cubicBezTo>
                    <a:pt x="2437" y="1885"/>
                    <a:pt x="2437" y="1904"/>
                    <a:pt x="2418" y="1923"/>
                  </a:cubicBezTo>
                  <a:cubicBezTo>
                    <a:pt x="2301" y="2125"/>
                    <a:pt x="1202" y="2193"/>
                    <a:pt x="370" y="2193"/>
                  </a:cubicBezTo>
                  <a:cubicBezTo>
                    <a:pt x="260" y="2193"/>
                    <a:pt x="155" y="2192"/>
                    <a:pt x="58" y="2190"/>
                  </a:cubicBezTo>
                  <a:cubicBezTo>
                    <a:pt x="20" y="2190"/>
                    <a:pt x="1" y="2209"/>
                    <a:pt x="1" y="2247"/>
                  </a:cubicBezTo>
                  <a:cubicBezTo>
                    <a:pt x="1" y="2266"/>
                    <a:pt x="20" y="2285"/>
                    <a:pt x="58" y="2285"/>
                  </a:cubicBezTo>
                  <a:lnTo>
                    <a:pt x="343" y="2285"/>
                  </a:lnTo>
                  <a:cubicBezTo>
                    <a:pt x="972" y="2285"/>
                    <a:pt x="2323" y="2247"/>
                    <a:pt x="2514" y="1981"/>
                  </a:cubicBezTo>
                  <a:cubicBezTo>
                    <a:pt x="2552" y="1943"/>
                    <a:pt x="2552" y="1885"/>
                    <a:pt x="2514" y="1828"/>
                  </a:cubicBezTo>
                  <a:cubicBezTo>
                    <a:pt x="2399" y="1600"/>
                    <a:pt x="1809" y="1467"/>
                    <a:pt x="1238" y="1352"/>
                  </a:cubicBezTo>
                  <a:cubicBezTo>
                    <a:pt x="857" y="1276"/>
                    <a:pt x="400" y="1200"/>
                    <a:pt x="381" y="1105"/>
                  </a:cubicBezTo>
                  <a:cubicBezTo>
                    <a:pt x="381" y="1086"/>
                    <a:pt x="381" y="1067"/>
                    <a:pt x="400" y="1067"/>
                  </a:cubicBezTo>
                  <a:cubicBezTo>
                    <a:pt x="572" y="914"/>
                    <a:pt x="953" y="857"/>
                    <a:pt x="1295" y="819"/>
                  </a:cubicBezTo>
                  <a:cubicBezTo>
                    <a:pt x="1638" y="781"/>
                    <a:pt x="1923" y="743"/>
                    <a:pt x="2019" y="610"/>
                  </a:cubicBezTo>
                  <a:cubicBezTo>
                    <a:pt x="2057" y="572"/>
                    <a:pt x="2057" y="515"/>
                    <a:pt x="2057" y="477"/>
                  </a:cubicBezTo>
                  <a:cubicBezTo>
                    <a:pt x="1962" y="77"/>
                    <a:pt x="781" y="1"/>
                    <a:pt x="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1"/>
            <p:cNvSpPr/>
            <p:nvPr/>
          </p:nvSpPr>
          <p:spPr>
            <a:xfrm>
              <a:off x="5588350" y="3704113"/>
              <a:ext cx="164700" cy="16675"/>
            </a:xfrm>
            <a:custGeom>
              <a:avLst/>
              <a:gdLst/>
              <a:ahLst/>
              <a:cxnLst/>
              <a:rect l="l" t="t" r="r" b="b"/>
              <a:pathLst>
                <a:path w="6588" h="667" extrusionOk="0">
                  <a:moveTo>
                    <a:pt x="1" y="0"/>
                  </a:moveTo>
                  <a:cubicBezTo>
                    <a:pt x="39" y="229"/>
                    <a:pt x="115" y="438"/>
                    <a:pt x="191" y="667"/>
                  </a:cubicBezTo>
                  <a:lnTo>
                    <a:pt x="6588" y="667"/>
                  </a:lnTo>
                  <a:cubicBezTo>
                    <a:pt x="6588" y="438"/>
                    <a:pt x="6588" y="210"/>
                    <a:pt x="656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1"/>
            <p:cNvSpPr/>
            <p:nvPr/>
          </p:nvSpPr>
          <p:spPr>
            <a:xfrm>
              <a:off x="5670775" y="3061213"/>
              <a:ext cx="76750" cy="12675"/>
            </a:xfrm>
            <a:custGeom>
              <a:avLst/>
              <a:gdLst/>
              <a:ahLst/>
              <a:cxnLst/>
              <a:rect l="l" t="t" r="r" b="b"/>
              <a:pathLst>
                <a:path w="3070" h="507" extrusionOk="0">
                  <a:moveTo>
                    <a:pt x="218" y="1"/>
                  </a:moveTo>
                  <a:cubicBezTo>
                    <a:pt x="82" y="1"/>
                    <a:pt x="1" y="194"/>
                    <a:pt x="150" y="244"/>
                  </a:cubicBezTo>
                  <a:lnTo>
                    <a:pt x="150" y="263"/>
                  </a:lnTo>
                  <a:cubicBezTo>
                    <a:pt x="569" y="415"/>
                    <a:pt x="1025" y="491"/>
                    <a:pt x="1482" y="491"/>
                  </a:cubicBezTo>
                  <a:cubicBezTo>
                    <a:pt x="1610" y="501"/>
                    <a:pt x="1737" y="506"/>
                    <a:pt x="1865" y="506"/>
                  </a:cubicBezTo>
                  <a:cubicBezTo>
                    <a:pt x="2212" y="506"/>
                    <a:pt x="2557" y="471"/>
                    <a:pt x="2891" y="415"/>
                  </a:cubicBezTo>
                  <a:cubicBezTo>
                    <a:pt x="3070" y="397"/>
                    <a:pt x="3014" y="145"/>
                    <a:pt x="2849" y="145"/>
                  </a:cubicBezTo>
                  <a:cubicBezTo>
                    <a:pt x="2838" y="145"/>
                    <a:pt x="2827" y="146"/>
                    <a:pt x="2815" y="148"/>
                  </a:cubicBezTo>
                  <a:cubicBezTo>
                    <a:pt x="2501" y="191"/>
                    <a:pt x="2187" y="213"/>
                    <a:pt x="1873" y="213"/>
                  </a:cubicBezTo>
                  <a:cubicBezTo>
                    <a:pt x="1768" y="213"/>
                    <a:pt x="1663" y="210"/>
                    <a:pt x="1559" y="206"/>
                  </a:cubicBezTo>
                  <a:cubicBezTo>
                    <a:pt x="1514" y="207"/>
                    <a:pt x="1469" y="208"/>
                    <a:pt x="1424" y="208"/>
                  </a:cubicBezTo>
                  <a:cubicBezTo>
                    <a:pt x="1032" y="208"/>
                    <a:pt x="642" y="135"/>
                    <a:pt x="283" y="15"/>
                  </a:cubicBezTo>
                  <a:cubicBezTo>
                    <a:pt x="260" y="5"/>
                    <a:pt x="239" y="1"/>
                    <a:pt x="218"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1"/>
            <p:cNvSpPr/>
            <p:nvPr/>
          </p:nvSpPr>
          <p:spPr>
            <a:xfrm>
              <a:off x="5575975" y="2537088"/>
              <a:ext cx="313675" cy="419800"/>
            </a:xfrm>
            <a:custGeom>
              <a:avLst/>
              <a:gdLst/>
              <a:ahLst/>
              <a:cxnLst/>
              <a:rect l="l" t="t" r="r" b="b"/>
              <a:pathLst>
                <a:path w="12547" h="16792" extrusionOk="0">
                  <a:moveTo>
                    <a:pt x="1314" y="0"/>
                  </a:moveTo>
                  <a:lnTo>
                    <a:pt x="1" y="16221"/>
                  </a:lnTo>
                  <a:lnTo>
                    <a:pt x="11271" y="16792"/>
                  </a:lnTo>
                  <a:lnTo>
                    <a:pt x="12547" y="2266"/>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1"/>
            <p:cNvSpPr/>
            <p:nvPr/>
          </p:nvSpPr>
          <p:spPr>
            <a:xfrm>
              <a:off x="5597400" y="2538513"/>
              <a:ext cx="139475" cy="140425"/>
            </a:xfrm>
            <a:custGeom>
              <a:avLst/>
              <a:gdLst/>
              <a:ahLst/>
              <a:cxnLst/>
              <a:rect l="l" t="t" r="r" b="b"/>
              <a:pathLst>
                <a:path w="5579" h="5617" extrusionOk="0">
                  <a:moveTo>
                    <a:pt x="5483" y="1"/>
                  </a:moveTo>
                  <a:cubicBezTo>
                    <a:pt x="4988" y="20"/>
                    <a:pt x="4532" y="286"/>
                    <a:pt x="4284" y="724"/>
                  </a:cubicBezTo>
                  <a:cubicBezTo>
                    <a:pt x="4208" y="838"/>
                    <a:pt x="4151" y="971"/>
                    <a:pt x="4094" y="1105"/>
                  </a:cubicBezTo>
                  <a:cubicBezTo>
                    <a:pt x="3960" y="1447"/>
                    <a:pt x="3827" y="1809"/>
                    <a:pt x="3732" y="2171"/>
                  </a:cubicBezTo>
                  <a:cubicBezTo>
                    <a:pt x="3618" y="2571"/>
                    <a:pt x="3446" y="2932"/>
                    <a:pt x="3218" y="3275"/>
                  </a:cubicBezTo>
                  <a:cubicBezTo>
                    <a:pt x="2456" y="4379"/>
                    <a:pt x="1238" y="5027"/>
                    <a:pt x="1" y="5445"/>
                  </a:cubicBezTo>
                  <a:lnTo>
                    <a:pt x="1" y="5617"/>
                  </a:lnTo>
                  <a:cubicBezTo>
                    <a:pt x="1162" y="5217"/>
                    <a:pt x="2247" y="4665"/>
                    <a:pt x="3066" y="3732"/>
                  </a:cubicBezTo>
                  <a:cubicBezTo>
                    <a:pt x="3504" y="3180"/>
                    <a:pt x="3827" y="2533"/>
                    <a:pt x="4018" y="1847"/>
                  </a:cubicBezTo>
                  <a:cubicBezTo>
                    <a:pt x="4113" y="1447"/>
                    <a:pt x="4265" y="1086"/>
                    <a:pt x="4474" y="743"/>
                  </a:cubicBezTo>
                  <a:cubicBezTo>
                    <a:pt x="4676" y="395"/>
                    <a:pt x="5035" y="171"/>
                    <a:pt x="5435" y="171"/>
                  </a:cubicBezTo>
                  <a:cubicBezTo>
                    <a:pt x="5451" y="171"/>
                    <a:pt x="5467" y="171"/>
                    <a:pt x="5483" y="172"/>
                  </a:cubicBezTo>
                  <a:cubicBezTo>
                    <a:pt x="5579" y="172"/>
                    <a:pt x="5579" y="20"/>
                    <a:pt x="5483"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1"/>
            <p:cNvSpPr/>
            <p:nvPr/>
          </p:nvSpPr>
          <p:spPr>
            <a:xfrm>
              <a:off x="5781600" y="2544488"/>
              <a:ext cx="85425" cy="148025"/>
            </a:xfrm>
            <a:custGeom>
              <a:avLst/>
              <a:gdLst/>
              <a:ahLst/>
              <a:cxnLst/>
              <a:rect l="l" t="t" r="r" b="b"/>
              <a:pathLst>
                <a:path w="3417" h="5921" extrusionOk="0">
                  <a:moveTo>
                    <a:pt x="784" y="0"/>
                  </a:moveTo>
                  <a:cubicBezTo>
                    <a:pt x="764" y="0"/>
                    <a:pt x="743" y="8"/>
                    <a:pt x="724" y="28"/>
                  </a:cubicBezTo>
                  <a:cubicBezTo>
                    <a:pt x="0" y="942"/>
                    <a:pt x="267" y="2351"/>
                    <a:pt x="762" y="3303"/>
                  </a:cubicBezTo>
                  <a:cubicBezTo>
                    <a:pt x="1314" y="4407"/>
                    <a:pt x="2266" y="5225"/>
                    <a:pt x="3275" y="5911"/>
                  </a:cubicBezTo>
                  <a:cubicBezTo>
                    <a:pt x="3285" y="5918"/>
                    <a:pt x="3297" y="5921"/>
                    <a:pt x="3309" y="5921"/>
                  </a:cubicBezTo>
                  <a:cubicBezTo>
                    <a:pt x="3362" y="5921"/>
                    <a:pt x="3417" y="5859"/>
                    <a:pt x="3370" y="5797"/>
                  </a:cubicBezTo>
                  <a:lnTo>
                    <a:pt x="3294" y="5682"/>
                  </a:lnTo>
                  <a:cubicBezTo>
                    <a:pt x="3277" y="5660"/>
                    <a:pt x="3255" y="5651"/>
                    <a:pt x="3234" y="5651"/>
                  </a:cubicBezTo>
                  <a:cubicBezTo>
                    <a:pt x="3217" y="5651"/>
                    <a:pt x="3201" y="5657"/>
                    <a:pt x="3187" y="5666"/>
                  </a:cubicBezTo>
                  <a:lnTo>
                    <a:pt x="3187" y="5666"/>
                  </a:lnTo>
                  <a:cubicBezTo>
                    <a:pt x="2333" y="5078"/>
                    <a:pt x="1528" y="4368"/>
                    <a:pt x="1009" y="3455"/>
                  </a:cubicBezTo>
                  <a:cubicBezTo>
                    <a:pt x="476" y="2522"/>
                    <a:pt x="95" y="1056"/>
                    <a:pt x="838" y="123"/>
                  </a:cubicBezTo>
                  <a:cubicBezTo>
                    <a:pt x="880" y="67"/>
                    <a:pt x="839" y="0"/>
                    <a:pt x="784"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1"/>
            <p:cNvSpPr/>
            <p:nvPr/>
          </p:nvSpPr>
          <p:spPr>
            <a:xfrm>
              <a:off x="5592650" y="2643588"/>
              <a:ext cx="275425" cy="134400"/>
            </a:xfrm>
            <a:custGeom>
              <a:avLst/>
              <a:gdLst/>
              <a:ahLst/>
              <a:cxnLst/>
              <a:rect l="l" t="t" r="r" b="b"/>
              <a:pathLst>
                <a:path w="11017" h="5376" extrusionOk="0">
                  <a:moveTo>
                    <a:pt x="5716" y="1"/>
                  </a:moveTo>
                  <a:cubicBezTo>
                    <a:pt x="5463" y="1"/>
                    <a:pt x="5206" y="50"/>
                    <a:pt x="4950" y="157"/>
                  </a:cubicBezTo>
                  <a:cubicBezTo>
                    <a:pt x="4512" y="367"/>
                    <a:pt x="4093" y="633"/>
                    <a:pt x="3713" y="957"/>
                  </a:cubicBezTo>
                  <a:cubicBezTo>
                    <a:pt x="3237" y="1318"/>
                    <a:pt x="2780" y="1661"/>
                    <a:pt x="2266" y="2004"/>
                  </a:cubicBezTo>
                  <a:cubicBezTo>
                    <a:pt x="1752" y="2366"/>
                    <a:pt x="1219" y="2689"/>
                    <a:pt x="686" y="3013"/>
                  </a:cubicBezTo>
                  <a:cubicBezTo>
                    <a:pt x="476" y="3146"/>
                    <a:pt x="267" y="3279"/>
                    <a:pt x="19" y="3394"/>
                  </a:cubicBezTo>
                  <a:lnTo>
                    <a:pt x="0" y="3565"/>
                  </a:lnTo>
                  <a:cubicBezTo>
                    <a:pt x="495" y="3317"/>
                    <a:pt x="971" y="3032"/>
                    <a:pt x="1428" y="2746"/>
                  </a:cubicBezTo>
                  <a:cubicBezTo>
                    <a:pt x="2399" y="2137"/>
                    <a:pt x="3294" y="1452"/>
                    <a:pt x="4208" y="785"/>
                  </a:cubicBezTo>
                  <a:cubicBezTo>
                    <a:pt x="4607" y="443"/>
                    <a:pt x="5102" y="214"/>
                    <a:pt x="5635" y="138"/>
                  </a:cubicBezTo>
                  <a:cubicBezTo>
                    <a:pt x="6168" y="138"/>
                    <a:pt x="6663" y="329"/>
                    <a:pt x="7063" y="671"/>
                  </a:cubicBezTo>
                  <a:cubicBezTo>
                    <a:pt x="7882" y="1376"/>
                    <a:pt x="8225" y="2480"/>
                    <a:pt x="8681" y="3375"/>
                  </a:cubicBezTo>
                  <a:cubicBezTo>
                    <a:pt x="9119" y="4288"/>
                    <a:pt x="9824" y="5221"/>
                    <a:pt x="10871" y="5374"/>
                  </a:cubicBezTo>
                  <a:cubicBezTo>
                    <a:pt x="10878" y="5375"/>
                    <a:pt x="10886" y="5375"/>
                    <a:pt x="10892" y="5375"/>
                  </a:cubicBezTo>
                  <a:cubicBezTo>
                    <a:pt x="10989" y="5375"/>
                    <a:pt x="11017" y="5257"/>
                    <a:pt x="10928" y="5221"/>
                  </a:cubicBezTo>
                  <a:cubicBezTo>
                    <a:pt x="9881" y="5069"/>
                    <a:pt x="9234" y="4155"/>
                    <a:pt x="8796" y="3260"/>
                  </a:cubicBezTo>
                  <a:cubicBezTo>
                    <a:pt x="8339" y="2347"/>
                    <a:pt x="8015" y="1357"/>
                    <a:pt x="7254" y="633"/>
                  </a:cubicBezTo>
                  <a:cubicBezTo>
                    <a:pt x="6808" y="240"/>
                    <a:pt x="6273" y="1"/>
                    <a:pt x="5716"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1"/>
            <p:cNvSpPr/>
            <p:nvPr/>
          </p:nvSpPr>
          <p:spPr>
            <a:xfrm>
              <a:off x="5588350" y="2781413"/>
              <a:ext cx="82375" cy="177400"/>
            </a:xfrm>
            <a:custGeom>
              <a:avLst/>
              <a:gdLst/>
              <a:ahLst/>
              <a:cxnLst/>
              <a:rect l="l" t="t" r="r" b="b"/>
              <a:pathLst>
                <a:path w="3295" h="7096" extrusionOk="0">
                  <a:moveTo>
                    <a:pt x="390" y="0"/>
                  </a:moveTo>
                  <a:cubicBezTo>
                    <a:pt x="262" y="0"/>
                    <a:pt x="135" y="10"/>
                    <a:pt x="1" y="32"/>
                  </a:cubicBezTo>
                  <a:lnTo>
                    <a:pt x="1" y="184"/>
                  </a:lnTo>
                  <a:cubicBezTo>
                    <a:pt x="151" y="158"/>
                    <a:pt x="305" y="143"/>
                    <a:pt x="460" y="143"/>
                  </a:cubicBezTo>
                  <a:cubicBezTo>
                    <a:pt x="638" y="143"/>
                    <a:pt x="817" y="162"/>
                    <a:pt x="991" y="203"/>
                  </a:cubicBezTo>
                  <a:cubicBezTo>
                    <a:pt x="1790" y="432"/>
                    <a:pt x="2438" y="1041"/>
                    <a:pt x="2704" y="1841"/>
                  </a:cubicBezTo>
                  <a:cubicBezTo>
                    <a:pt x="3294" y="3440"/>
                    <a:pt x="2571" y="5286"/>
                    <a:pt x="1505" y="6562"/>
                  </a:cubicBezTo>
                  <a:cubicBezTo>
                    <a:pt x="1410" y="6676"/>
                    <a:pt x="1314" y="6771"/>
                    <a:pt x="1238" y="6867"/>
                  </a:cubicBezTo>
                  <a:lnTo>
                    <a:pt x="1238" y="6828"/>
                  </a:lnTo>
                  <a:cubicBezTo>
                    <a:pt x="1231" y="6790"/>
                    <a:pt x="1201" y="6773"/>
                    <a:pt x="1170" y="6773"/>
                  </a:cubicBezTo>
                  <a:cubicBezTo>
                    <a:pt x="1124" y="6773"/>
                    <a:pt x="1075" y="6810"/>
                    <a:pt x="1086" y="6867"/>
                  </a:cubicBezTo>
                  <a:cubicBezTo>
                    <a:pt x="1105" y="6924"/>
                    <a:pt x="1124" y="6981"/>
                    <a:pt x="1124" y="7038"/>
                  </a:cubicBezTo>
                  <a:cubicBezTo>
                    <a:pt x="1136" y="7075"/>
                    <a:pt x="1165" y="7096"/>
                    <a:pt x="1193" y="7096"/>
                  </a:cubicBezTo>
                  <a:cubicBezTo>
                    <a:pt x="1209" y="7096"/>
                    <a:pt x="1225" y="7089"/>
                    <a:pt x="1238" y="7076"/>
                  </a:cubicBezTo>
                  <a:cubicBezTo>
                    <a:pt x="1410" y="6924"/>
                    <a:pt x="1543" y="6752"/>
                    <a:pt x="1695" y="6581"/>
                  </a:cubicBezTo>
                  <a:cubicBezTo>
                    <a:pt x="2533" y="5515"/>
                    <a:pt x="3085" y="4201"/>
                    <a:pt x="3047" y="2850"/>
                  </a:cubicBezTo>
                  <a:cubicBezTo>
                    <a:pt x="2990" y="1498"/>
                    <a:pt x="2095" y="127"/>
                    <a:pt x="667" y="13"/>
                  </a:cubicBezTo>
                  <a:cubicBezTo>
                    <a:pt x="573" y="5"/>
                    <a:pt x="481" y="0"/>
                    <a:pt x="39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1"/>
            <p:cNvSpPr/>
            <p:nvPr/>
          </p:nvSpPr>
          <p:spPr>
            <a:xfrm>
              <a:off x="5674975" y="2713113"/>
              <a:ext cx="192000" cy="245850"/>
            </a:xfrm>
            <a:custGeom>
              <a:avLst/>
              <a:gdLst/>
              <a:ahLst/>
              <a:cxnLst/>
              <a:rect l="l" t="t" r="r" b="b"/>
              <a:pathLst>
                <a:path w="7680" h="9834" extrusionOk="0">
                  <a:moveTo>
                    <a:pt x="2271" y="1"/>
                  </a:moveTo>
                  <a:cubicBezTo>
                    <a:pt x="2103" y="1"/>
                    <a:pt x="1930" y="25"/>
                    <a:pt x="1752" y="80"/>
                  </a:cubicBezTo>
                  <a:cubicBezTo>
                    <a:pt x="686" y="403"/>
                    <a:pt x="191" y="1507"/>
                    <a:pt x="77" y="2516"/>
                  </a:cubicBezTo>
                  <a:cubicBezTo>
                    <a:pt x="1" y="3754"/>
                    <a:pt x="134" y="4991"/>
                    <a:pt x="477" y="6191"/>
                  </a:cubicBezTo>
                  <a:cubicBezTo>
                    <a:pt x="838" y="7504"/>
                    <a:pt x="1448" y="8723"/>
                    <a:pt x="2266" y="9808"/>
                  </a:cubicBezTo>
                  <a:cubicBezTo>
                    <a:pt x="2284" y="9826"/>
                    <a:pt x="2303" y="9833"/>
                    <a:pt x="2321" y="9833"/>
                  </a:cubicBezTo>
                  <a:cubicBezTo>
                    <a:pt x="2379" y="9833"/>
                    <a:pt x="2424" y="9756"/>
                    <a:pt x="2380" y="9713"/>
                  </a:cubicBezTo>
                  <a:cubicBezTo>
                    <a:pt x="972" y="7828"/>
                    <a:pt x="210" y="5543"/>
                    <a:pt x="210" y="3202"/>
                  </a:cubicBezTo>
                  <a:cubicBezTo>
                    <a:pt x="210" y="2098"/>
                    <a:pt x="477" y="784"/>
                    <a:pt x="1600" y="289"/>
                  </a:cubicBezTo>
                  <a:cubicBezTo>
                    <a:pt x="1832" y="187"/>
                    <a:pt x="2056" y="142"/>
                    <a:pt x="2273" y="142"/>
                  </a:cubicBezTo>
                  <a:cubicBezTo>
                    <a:pt x="3232" y="142"/>
                    <a:pt x="4040" y="1018"/>
                    <a:pt x="4646" y="1717"/>
                  </a:cubicBezTo>
                  <a:cubicBezTo>
                    <a:pt x="5522" y="2688"/>
                    <a:pt x="6493" y="3583"/>
                    <a:pt x="7540" y="4363"/>
                  </a:cubicBezTo>
                  <a:cubicBezTo>
                    <a:pt x="7553" y="4373"/>
                    <a:pt x="7566" y="4377"/>
                    <a:pt x="7578" y="4377"/>
                  </a:cubicBezTo>
                  <a:cubicBezTo>
                    <a:pt x="7637" y="4377"/>
                    <a:pt x="7679" y="4277"/>
                    <a:pt x="7616" y="4230"/>
                  </a:cubicBezTo>
                  <a:cubicBezTo>
                    <a:pt x="6531" y="3411"/>
                    <a:pt x="5522" y="2497"/>
                    <a:pt x="4627" y="1469"/>
                  </a:cubicBezTo>
                  <a:cubicBezTo>
                    <a:pt x="4028" y="790"/>
                    <a:pt x="3224" y="1"/>
                    <a:pt x="2271"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1"/>
            <p:cNvSpPr/>
            <p:nvPr/>
          </p:nvSpPr>
          <p:spPr>
            <a:xfrm>
              <a:off x="5742100" y="2826788"/>
              <a:ext cx="123900" cy="125800"/>
            </a:xfrm>
            <a:custGeom>
              <a:avLst/>
              <a:gdLst/>
              <a:ahLst/>
              <a:cxnLst/>
              <a:rect l="l" t="t" r="r" b="b"/>
              <a:pathLst>
                <a:path w="4956" h="5032" extrusionOk="0">
                  <a:moveTo>
                    <a:pt x="3168" y="1"/>
                  </a:moveTo>
                  <a:cubicBezTo>
                    <a:pt x="2340" y="1"/>
                    <a:pt x="1522" y="368"/>
                    <a:pt x="971" y="1073"/>
                  </a:cubicBezTo>
                  <a:cubicBezTo>
                    <a:pt x="0" y="2291"/>
                    <a:pt x="209" y="4042"/>
                    <a:pt x="1428" y="5013"/>
                  </a:cubicBezTo>
                  <a:cubicBezTo>
                    <a:pt x="1444" y="5026"/>
                    <a:pt x="1462" y="5031"/>
                    <a:pt x="1478" y="5031"/>
                  </a:cubicBezTo>
                  <a:cubicBezTo>
                    <a:pt x="1537" y="5031"/>
                    <a:pt x="1583" y="4963"/>
                    <a:pt x="1523" y="4918"/>
                  </a:cubicBezTo>
                  <a:cubicBezTo>
                    <a:pt x="362" y="4004"/>
                    <a:pt x="171" y="2329"/>
                    <a:pt x="1085" y="1168"/>
                  </a:cubicBezTo>
                  <a:cubicBezTo>
                    <a:pt x="1604" y="495"/>
                    <a:pt x="2385" y="141"/>
                    <a:pt x="3176" y="141"/>
                  </a:cubicBezTo>
                  <a:cubicBezTo>
                    <a:pt x="3750" y="141"/>
                    <a:pt x="4329" y="327"/>
                    <a:pt x="4817" y="711"/>
                  </a:cubicBezTo>
                  <a:cubicBezTo>
                    <a:pt x="4830" y="721"/>
                    <a:pt x="4843" y="725"/>
                    <a:pt x="4855" y="725"/>
                  </a:cubicBezTo>
                  <a:cubicBezTo>
                    <a:pt x="4914" y="725"/>
                    <a:pt x="4956" y="625"/>
                    <a:pt x="4893" y="578"/>
                  </a:cubicBezTo>
                  <a:lnTo>
                    <a:pt x="4893" y="578"/>
                  </a:lnTo>
                  <a:lnTo>
                    <a:pt x="4893" y="597"/>
                  </a:lnTo>
                  <a:cubicBezTo>
                    <a:pt x="4379" y="195"/>
                    <a:pt x="3771" y="1"/>
                    <a:pt x="3168"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1"/>
            <p:cNvSpPr/>
            <p:nvPr/>
          </p:nvSpPr>
          <p:spPr>
            <a:xfrm>
              <a:off x="5566475" y="2922138"/>
              <a:ext cx="299375" cy="66650"/>
            </a:xfrm>
            <a:custGeom>
              <a:avLst/>
              <a:gdLst/>
              <a:ahLst/>
              <a:cxnLst/>
              <a:rect l="l" t="t" r="r" b="b"/>
              <a:pathLst>
                <a:path w="11975" h="2666" extrusionOk="0">
                  <a:moveTo>
                    <a:pt x="95" y="0"/>
                  </a:moveTo>
                  <a:lnTo>
                    <a:pt x="0" y="1885"/>
                  </a:lnTo>
                  <a:cubicBezTo>
                    <a:pt x="2966" y="2563"/>
                    <a:pt x="7633" y="2665"/>
                    <a:pt x="10176" y="2665"/>
                  </a:cubicBezTo>
                  <a:cubicBezTo>
                    <a:pt x="11273" y="2665"/>
                    <a:pt x="11975" y="2646"/>
                    <a:pt x="11975" y="2646"/>
                  </a:cubicBezTo>
                  <a:lnTo>
                    <a:pt x="11975" y="495"/>
                  </a:lnTo>
                  <a:cubicBezTo>
                    <a:pt x="10396" y="615"/>
                    <a:pt x="9045" y="664"/>
                    <a:pt x="7854" y="664"/>
                  </a:cubicBezTo>
                  <a:cubicBezTo>
                    <a:pt x="4521" y="664"/>
                    <a:pt x="2437" y="281"/>
                    <a:pt x="95"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1"/>
            <p:cNvSpPr/>
            <p:nvPr/>
          </p:nvSpPr>
          <p:spPr>
            <a:xfrm>
              <a:off x="5778550" y="2468538"/>
              <a:ext cx="360975" cy="1164200"/>
            </a:xfrm>
            <a:custGeom>
              <a:avLst/>
              <a:gdLst/>
              <a:ahLst/>
              <a:cxnLst/>
              <a:rect l="l" t="t" r="r" b="b"/>
              <a:pathLst>
                <a:path w="14439" h="46568" extrusionOk="0">
                  <a:moveTo>
                    <a:pt x="9584" y="1"/>
                  </a:moveTo>
                  <a:lnTo>
                    <a:pt x="332" y="1543"/>
                  </a:lnTo>
                  <a:cubicBezTo>
                    <a:pt x="330" y="1542"/>
                    <a:pt x="329" y="1542"/>
                    <a:pt x="328" y="1542"/>
                  </a:cubicBezTo>
                  <a:cubicBezTo>
                    <a:pt x="0" y="1542"/>
                    <a:pt x="7357" y="24008"/>
                    <a:pt x="7357" y="24008"/>
                  </a:cubicBezTo>
                  <a:cubicBezTo>
                    <a:pt x="7357" y="25436"/>
                    <a:pt x="7623" y="28120"/>
                    <a:pt x="8023" y="31166"/>
                  </a:cubicBezTo>
                  <a:cubicBezTo>
                    <a:pt x="8366" y="33850"/>
                    <a:pt x="8784" y="36801"/>
                    <a:pt x="9184" y="39371"/>
                  </a:cubicBezTo>
                  <a:cubicBezTo>
                    <a:pt x="9203" y="39486"/>
                    <a:pt x="9222" y="39581"/>
                    <a:pt x="9241" y="39676"/>
                  </a:cubicBezTo>
                  <a:lnTo>
                    <a:pt x="9279" y="39904"/>
                  </a:lnTo>
                  <a:cubicBezTo>
                    <a:pt x="9508" y="41370"/>
                    <a:pt x="9717" y="42665"/>
                    <a:pt x="9908" y="43712"/>
                  </a:cubicBezTo>
                  <a:cubicBezTo>
                    <a:pt x="9908" y="43769"/>
                    <a:pt x="9927" y="43826"/>
                    <a:pt x="9927" y="43883"/>
                  </a:cubicBezTo>
                  <a:lnTo>
                    <a:pt x="9965" y="44036"/>
                  </a:lnTo>
                  <a:cubicBezTo>
                    <a:pt x="10060" y="44778"/>
                    <a:pt x="10212" y="45501"/>
                    <a:pt x="10403" y="46225"/>
                  </a:cubicBezTo>
                  <a:cubicBezTo>
                    <a:pt x="10409" y="46231"/>
                    <a:pt x="10413" y="46233"/>
                    <a:pt x="10416" y="46233"/>
                  </a:cubicBezTo>
                  <a:cubicBezTo>
                    <a:pt x="10422" y="46233"/>
                    <a:pt x="10422" y="46225"/>
                    <a:pt x="10422" y="46225"/>
                  </a:cubicBezTo>
                  <a:lnTo>
                    <a:pt x="12725" y="46568"/>
                  </a:lnTo>
                  <a:cubicBezTo>
                    <a:pt x="12725" y="46568"/>
                    <a:pt x="12839" y="45521"/>
                    <a:pt x="13030" y="43826"/>
                  </a:cubicBezTo>
                  <a:lnTo>
                    <a:pt x="13030" y="43769"/>
                  </a:lnTo>
                  <a:cubicBezTo>
                    <a:pt x="13144" y="42608"/>
                    <a:pt x="13277" y="41180"/>
                    <a:pt x="13430" y="39581"/>
                  </a:cubicBezTo>
                  <a:cubicBezTo>
                    <a:pt x="13449" y="39428"/>
                    <a:pt x="13468" y="39276"/>
                    <a:pt x="13468" y="39124"/>
                  </a:cubicBezTo>
                  <a:cubicBezTo>
                    <a:pt x="13734" y="36439"/>
                    <a:pt x="13982" y="33355"/>
                    <a:pt x="14153" y="30576"/>
                  </a:cubicBezTo>
                  <a:cubicBezTo>
                    <a:pt x="14362" y="27473"/>
                    <a:pt x="14439" y="24731"/>
                    <a:pt x="14305" y="23227"/>
                  </a:cubicBezTo>
                  <a:cubicBezTo>
                    <a:pt x="13829" y="18334"/>
                    <a:pt x="9584" y="1"/>
                    <a:pt x="95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1"/>
            <p:cNvSpPr/>
            <p:nvPr/>
          </p:nvSpPr>
          <p:spPr>
            <a:xfrm>
              <a:off x="6077325" y="3042663"/>
              <a:ext cx="57825" cy="14875"/>
            </a:xfrm>
            <a:custGeom>
              <a:avLst/>
              <a:gdLst/>
              <a:ahLst/>
              <a:cxnLst/>
              <a:rect l="l" t="t" r="r" b="b"/>
              <a:pathLst>
                <a:path w="2313" h="595" extrusionOk="0">
                  <a:moveTo>
                    <a:pt x="2090" y="0"/>
                  </a:moveTo>
                  <a:cubicBezTo>
                    <a:pt x="2071" y="0"/>
                    <a:pt x="2051" y="5"/>
                    <a:pt x="2031" y="15"/>
                  </a:cubicBezTo>
                  <a:cubicBezTo>
                    <a:pt x="1618" y="214"/>
                    <a:pt x="1164" y="317"/>
                    <a:pt x="714" y="317"/>
                  </a:cubicBezTo>
                  <a:cubicBezTo>
                    <a:pt x="561" y="317"/>
                    <a:pt x="410" y="305"/>
                    <a:pt x="260" y="281"/>
                  </a:cubicBezTo>
                  <a:cubicBezTo>
                    <a:pt x="254" y="281"/>
                    <a:pt x="247" y="280"/>
                    <a:pt x="241" y="280"/>
                  </a:cubicBezTo>
                  <a:cubicBezTo>
                    <a:pt x="65" y="280"/>
                    <a:pt x="0" y="530"/>
                    <a:pt x="184" y="567"/>
                  </a:cubicBezTo>
                  <a:lnTo>
                    <a:pt x="184" y="548"/>
                  </a:lnTo>
                  <a:cubicBezTo>
                    <a:pt x="366" y="579"/>
                    <a:pt x="550" y="594"/>
                    <a:pt x="735" y="594"/>
                  </a:cubicBezTo>
                  <a:cubicBezTo>
                    <a:pt x="1227" y="594"/>
                    <a:pt x="1721" y="484"/>
                    <a:pt x="2164" y="262"/>
                  </a:cubicBezTo>
                  <a:cubicBezTo>
                    <a:pt x="2313" y="196"/>
                    <a:pt x="2217" y="0"/>
                    <a:pt x="2090"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1"/>
            <p:cNvSpPr/>
            <p:nvPr/>
          </p:nvSpPr>
          <p:spPr>
            <a:xfrm>
              <a:off x="6008150" y="3446613"/>
              <a:ext cx="107100" cy="186600"/>
            </a:xfrm>
            <a:custGeom>
              <a:avLst/>
              <a:gdLst/>
              <a:ahLst/>
              <a:cxnLst/>
              <a:rect l="l" t="t" r="r" b="b"/>
              <a:pathLst>
                <a:path w="4284" h="7464" extrusionOk="0">
                  <a:moveTo>
                    <a:pt x="4284" y="1"/>
                  </a:moveTo>
                  <a:lnTo>
                    <a:pt x="4284" y="1"/>
                  </a:lnTo>
                  <a:cubicBezTo>
                    <a:pt x="3046" y="210"/>
                    <a:pt x="1371" y="191"/>
                    <a:pt x="0" y="267"/>
                  </a:cubicBezTo>
                  <a:cubicBezTo>
                    <a:pt x="19" y="363"/>
                    <a:pt x="38" y="477"/>
                    <a:pt x="57" y="572"/>
                  </a:cubicBezTo>
                  <a:cubicBezTo>
                    <a:pt x="267" y="1962"/>
                    <a:pt x="533" y="3542"/>
                    <a:pt x="724" y="4589"/>
                  </a:cubicBezTo>
                  <a:cubicBezTo>
                    <a:pt x="724" y="4646"/>
                    <a:pt x="743" y="4703"/>
                    <a:pt x="743" y="4760"/>
                  </a:cubicBezTo>
                  <a:lnTo>
                    <a:pt x="781" y="4913"/>
                  </a:lnTo>
                  <a:cubicBezTo>
                    <a:pt x="876" y="5655"/>
                    <a:pt x="1028" y="6378"/>
                    <a:pt x="1219" y="7102"/>
                  </a:cubicBezTo>
                  <a:lnTo>
                    <a:pt x="1238" y="7102"/>
                  </a:lnTo>
                  <a:lnTo>
                    <a:pt x="3541" y="7464"/>
                  </a:lnTo>
                  <a:cubicBezTo>
                    <a:pt x="3541" y="7464"/>
                    <a:pt x="3655" y="6398"/>
                    <a:pt x="3846" y="4703"/>
                  </a:cubicBezTo>
                  <a:lnTo>
                    <a:pt x="3846" y="4646"/>
                  </a:lnTo>
                  <a:cubicBezTo>
                    <a:pt x="3960" y="3504"/>
                    <a:pt x="4093" y="2057"/>
                    <a:pt x="4246" y="458"/>
                  </a:cubicBezTo>
                  <a:cubicBezTo>
                    <a:pt x="4265" y="305"/>
                    <a:pt x="4284" y="153"/>
                    <a:pt x="4284"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1"/>
            <p:cNvSpPr/>
            <p:nvPr/>
          </p:nvSpPr>
          <p:spPr>
            <a:xfrm>
              <a:off x="6010175" y="3463238"/>
              <a:ext cx="106350" cy="9925"/>
            </a:xfrm>
            <a:custGeom>
              <a:avLst/>
              <a:gdLst/>
              <a:ahLst/>
              <a:cxnLst/>
              <a:rect l="l" t="t" r="r" b="b"/>
              <a:pathLst>
                <a:path w="4254" h="397" extrusionOk="0">
                  <a:moveTo>
                    <a:pt x="4145" y="0"/>
                  </a:moveTo>
                  <a:cubicBezTo>
                    <a:pt x="4139" y="0"/>
                    <a:pt x="4133" y="1"/>
                    <a:pt x="4127" y="2"/>
                  </a:cubicBezTo>
                  <a:cubicBezTo>
                    <a:pt x="3391" y="173"/>
                    <a:pt x="2643" y="260"/>
                    <a:pt x="1893" y="260"/>
                  </a:cubicBezTo>
                  <a:cubicBezTo>
                    <a:pt x="1304" y="260"/>
                    <a:pt x="715" y="206"/>
                    <a:pt x="129" y="97"/>
                  </a:cubicBezTo>
                  <a:cubicBezTo>
                    <a:pt x="123" y="96"/>
                    <a:pt x="118" y="96"/>
                    <a:pt x="112" y="96"/>
                  </a:cubicBezTo>
                  <a:cubicBezTo>
                    <a:pt x="29" y="96"/>
                    <a:pt x="1" y="232"/>
                    <a:pt x="91" y="250"/>
                  </a:cubicBezTo>
                  <a:cubicBezTo>
                    <a:pt x="670" y="348"/>
                    <a:pt x="1256" y="396"/>
                    <a:pt x="1842" y="396"/>
                  </a:cubicBezTo>
                  <a:cubicBezTo>
                    <a:pt x="2623" y="396"/>
                    <a:pt x="3403" y="309"/>
                    <a:pt x="4165" y="135"/>
                  </a:cubicBezTo>
                  <a:cubicBezTo>
                    <a:pt x="4253" y="118"/>
                    <a:pt x="4226" y="0"/>
                    <a:pt x="414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1"/>
            <p:cNvSpPr/>
            <p:nvPr/>
          </p:nvSpPr>
          <p:spPr>
            <a:xfrm>
              <a:off x="6012100" y="3481788"/>
              <a:ext cx="101575" cy="11125"/>
            </a:xfrm>
            <a:custGeom>
              <a:avLst/>
              <a:gdLst/>
              <a:ahLst/>
              <a:cxnLst/>
              <a:rect l="l" t="t" r="r" b="b"/>
              <a:pathLst>
                <a:path w="4063" h="445" extrusionOk="0">
                  <a:moveTo>
                    <a:pt x="3953" y="1"/>
                  </a:moveTo>
                  <a:cubicBezTo>
                    <a:pt x="3948" y="1"/>
                    <a:pt x="3942" y="1"/>
                    <a:pt x="3935" y="3"/>
                  </a:cubicBezTo>
                  <a:cubicBezTo>
                    <a:pt x="3220" y="201"/>
                    <a:pt x="2480" y="303"/>
                    <a:pt x="1740" y="303"/>
                  </a:cubicBezTo>
                  <a:cubicBezTo>
                    <a:pt x="1199" y="303"/>
                    <a:pt x="658" y="248"/>
                    <a:pt x="128" y="136"/>
                  </a:cubicBezTo>
                  <a:cubicBezTo>
                    <a:pt x="121" y="135"/>
                    <a:pt x="115" y="134"/>
                    <a:pt x="110" y="134"/>
                  </a:cubicBezTo>
                  <a:cubicBezTo>
                    <a:pt x="28" y="134"/>
                    <a:pt x="1" y="251"/>
                    <a:pt x="90" y="269"/>
                  </a:cubicBezTo>
                  <a:cubicBezTo>
                    <a:pt x="648" y="386"/>
                    <a:pt x="1217" y="444"/>
                    <a:pt x="1787" y="444"/>
                  </a:cubicBezTo>
                  <a:cubicBezTo>
                    <a:pt x="2520" y="444"/>
                    <a:pt x="3256" y="348"/>
                    <a:pt x="3973" y="155"/>
                  </a:cubicBezTo>
                  <a:cubicBezTo>
                    <a:pt x="4062" y="119"/>
                    <a:pt x="4035" y="1"/>
                    <a:pt x="39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1"/>
            <p:cNvSpPr/>
            <p:nvPr/>
          </p:nvSpPr>
          <p:spPr>
            <a:xfrm>
              <a:off x="6006250" y="3548513"/>
              <a:ext cx="273200" cy="172275"/>
            </a:xfrm>
            <a:custGeom>
              <a:avLst/>
              <a:gdLst/>
              <a:ahLst/>
              <a:cxnLst/>
              <a:rect l="l" t="t" r="r" b="b"/>
              <a:pathLst>
                <a:path w="10928" h="6891" extrusionOk="0">
                  <a:moveTo>
                    <a:pt x="4363" y="0"/>
                  </a:moveTo>
                  <a:cubicBezTo>
                    <a:pt x="3827" y="0"/>
                    <a:pt x="3579" y="856"/>
                    <a:pt x="3579" y="856"/>
                  </a:cubicBezTo>
                  <a:cubicBezTo>
                    <a:pt x="3452" y="1274"/>
                    <a:pt x="3175" y="1416"/>
                    <a:pt x="2837" y="1416"/>
                  </a:cubicBezTo>
                  <a:cubicBezTo>
                    <a:pt x="2119" y="1416"/>
                    <a:pt x="1121" y="779"/>
                    <a:pt x="661" y="779"/>
                  </a:cubicBezTo>
                  <a:cubicBezTo>
                    <a:pt x="656" y="779"/>
                    <a:pt x="652" y="779"/>
                    <a:pt x="647" y="779"/>
                  </a:cubicBezTo>
                  <a:cubicBezTo>
                    <a:pt x="0" y="818"/>
                    <a:pt x="362" y="2931"/>
                    <a:pt x="495" y="4016"/>
                  </a:cubicBezTo>
                  <a:cubicBezTo>
                    <a:pt x="552" y="4549"/>
                    <a:pt x="666" y="5291"/>
                    <a:pt x="742" y="5863"/>
                  </a:cubicBezTo>
                  <a:cubicBezTo>
                    <a:pt x="838" y="6453"/>
                    <a:pt x="895" y="6891"/>
                    <a:pt x="895" y="6891"/>
                  </a:cubicBezTo>
                  <a:lnTo>
                    <a:pt x="3789" y="6891"/>
                  </a:lnTo>
                  <a:cubicBezTo>
                    <a:pt x="3949" y="6750"/>
                    <a:pt x="4158" y="6678"/>
                    <a:pt x="4366" y="6678"/>
                  </a:cubicBezTo>
                  <a:cubicBezTo>
                    <a:pt x="4553" y="6678"/>
                    <a:pt x="4740" y="6736"/>
                    <a:pt x="4893" y="6853"/>
                  </a:cubicBezTo>
                  <a:lnTo>
                    <a:pt x="4950" y="6891"/>
                  </a:lnTo>
                  <a:lnTo>
                    <a:pt x="10928" y="6891"/>
                  </a:lnTo>
                  <a:cubicBezTo>
                    <a:pt x="10928" y="6700"/>
                    <a:pt x="10909" y="6510"/>
                    <a:pt x="10871" y="6319"/>
                  </a:cubicBezTo>
                  <a:cubicBezTo>
                    <a:pt x="10642" y="5044"/>
                    <a:pt x="9766" y="4282"/>
                    <a:pt x="9024" y="4130"/>
                  </a:cubicBezTo>
                  <a:cubicBezTo>
                    <a:pt x="8167" y="3940"/>
                    <a:pt x="5445" y="2379"/>
                    <a:pt x="5445" y="2379"/>
                  </a:cubicBezTo>
                  <a:cubicBezTo>
                    <a:pt x="5445" y="2379"/>
                    <a:pt x="5654" y="779"/>
                    <a:pt x="4798" y="170"/>
                  </a:cubicBezTo>
                  <a:cubicBezTo>
                    <a:pt x="4636" y="49"/>
                    <a:pt x="4491" y="0"/>
                    <a:pt x="436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1"/>
            <p:cNvSpPr/>
            <p:nvPr/>
          </p:nvSpPr>
          <p:spPr>
            <a:xfrm>
              <a:off x="6015400" y="3606013"/>
              <a:ext cx="71300" cy="90975"/>
            </a:xfrm>
            <a:custGeom>
              <a:avLst/>
              <a:gdLst/>
              <a:ahLst/>
              <a:cxnLst/>
              <a:rect l="l" t="t" r="r" b="b"/>
              <a:pathLst>
                <a:path w="2852" h="3639" extrusionOk="0">
                  <a:moveTo>
                    <a:pt x="95" y="1"/>
                  </a:moveTo>
                  <a:cubicBezTo>
                    <a:pt x="29" y="1"/>
                    <a:pt x="1" y="118"/>
                    <a:pt x="72" y="136"/>
                  </a:cubicBezTo>
                  <a:cubicBezTo>
                    <a:pt x="1633" y="517"/>
                    <a:pt x="2699" y="1963"/>
                    <a:pt x="2585" y="3582"/>
                  </a:cubicBezTo>
                  <a:cubicBezTo>
                    <a:pt x="2585" y="3620"/>
                    <a:pt x="2623" y="3639"/>
                    <a:pt x="2661" y="3639"/>
                  </a:cubicBezTo>
                  <a:cubicBezTo>
                    <a:pt x="2699" y="3639"/>
                    <a:pt x="2737" y="3620"/>
                    <a:pt x="2737" y="3582"/>
                  </a:cubicBezTo>
                  <a:cubicBezTo>
                    <a:pt x="2851" y="1906"/>
                    <a:pt x="1747" y="402"/>
                    <a:pt x="110" y="2"/>
                  </a:cubicBezTo>
                  <a:cubicBezTo>
                    <a:pt x="105" y="1"/>
                    <a:pt x="100" y="1"/>
                    <a:pt x="95"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1"/>
            <p:cNvSpPr/>
            <p:nvPr/>
          </p:nvSpPr>
          <p:spPr>
            <a:xfrm>
              <a:off x="6131875" y="3609388"/>
              <a:ext cx="92850" cy="55250"/>
            </a:xfrm>
            <a:custGeom>
              <a:avLst/>
              <a:gdLst/>
              <a:ahLst/>
              <a:cxnLst/>
              <a:rect l="l" t="t" r="r" b="b"/>
              <a:pathLst>
                <a:path w="3714" h="2210" extrusionOk="0">
                  <a:moveTo>
                    <a:pt x="496" y="1"/>
                  </a:moveTo>
                  <a:cubicBezTo>
                    <a:pt x="439" y="58"/>
                    <a:pt x="1" y="553"/>
                    <a:pt x="58" y="857"/>
                  </a:cubicBezTo>
                  <a:cubicBezTo>
                    <a:pt x="77" y="934"/>
                    <a:pt x="134" y="991"/>
                    <a:pt x="210" y="1029"/>
                  </a:cubicBezTo>
                  <a:cubicBezTo>
                    <a:pt x="260" y="1049"/>
                    <a:pt x="311" y="1058"/>
                    <a:pt x="363" y="1058"/>
                  </a:cubicBezTo>
                  <a:cubicBezTo>
                    <a:pt x="554" y="1058"/>
                    <a:pt x="763" y="939"/>
                    <a:pt x="972" y="819"/>
                  </a:cubicBezTo>
                  <a:cubicBezTo>
                    <a:pt x="1143" y="705"/>
                    <a:pt x="1334" y="629"/>
                    <a:pt x="1543" y="610"/>
                  </a:cubicBezTo>
                  <a:cubicBezTo>
                    <a:pt x="1581" y="610"/>
                    <a:pt x="1600" y="629"/>
                    <a:pt x="1619" y="648"/>
                  </a:cubicBezTo>
                  <a:cubicBezTo>
                    <a:pt x="1657" y="724"/>
                    <a:pt x="1600" y="876"/>
                    <a:pt x="1562" y="1010"/>
                  </a:cubicBezTo>
                  <a:cubicBezTo>
                    <a:pt x="1467" y="1257"/>
                    <a:pt x="1391" y="1543"/>
                    <a:pt x="1600" y="1676"/>
                  </a:cubicBezTo>
                  <a:cubicBezTo>
                    <a:pt x="1647" y="1704"/>
                    <a:pt x="1693" y="1716"/>
                    <a:pt x="1739" y="1716"/>
                  </a:cubicBezTo>
                  <a:cubicBezTo>
                    <a:pt x="1882" y="1716"/>
                    <a:pt x="2023" y="1601"/>
                    <a:pt x="2152" y="1486"/>
                  </a:cubicBezTo>
                  <a:cubicBezTo>
                    <a:pt x="2287" y="1366"/>
                    <a:pt x="2421" y="1247"/>
                    <a:pt x="2565" y="1247"/>
                  </a:cubicBezTo>
                  <a:cubicBezTo>
                    <a:pt x="2604" y="1247"/>
                    <a:pt x="2644" y="1256"/>
                    <a:pt x="2685" y="1276"/>
                  </a:cubicBezTo>
                  <a:cubicBezTo>
                    <a:pt x="2857" y="1371"/>
                    <a:pt x="2838" y="1505"/>
                    <a:pt x="2819" y="1676"/>
                  </a:cubicBezTo>
                  <a:cubicBezTo>
                    <a:pt x="2761" y="1847"/>
                    <a:pt x="2819" y="2038"/>
                    <a:pt x="2971" y="2171"/>
                  </a:cubicBezTo>
                  <a:cubicBezTo>
                    <a:pt x="3009" y="2190"/>
                    <a:pt x="3066" y="2209"/>
                    <a:pt x="3104" y="2209"/>
                  </a:cubicBezTo>
                  <a:lnTo>
                    <a:pt x="3180" y="2209"/>
                  </a:lnTo>
                  <a:cubicBezTo>
                    <a:pt x="3447" y="2152"/>
                    <a:pt x="3713" y="1676"/>
                    <a:pt x="3713" y="1657"/>
                  </a:cubicBezTo>
                  <a:lnTo>
                    <a:pt x="3618" y="1619"/>
                  </a:lnTo>
                  <a:cubicBezTo>
                    <a:pt x="3542" y="1733"/>
                    <a:pt x="3333" y="2076"/>
                    <a:pt x="3142" y="2114"/>
                  </a:cubicBezTo>
                  <a:cubicBezTo>
                    <a:pt x="3131" y="2120"/>
                    <a:pt x="3120" y="2122"/>
                    <a:pt x="3109" y="2122"/>
                  </a:cubicBezTo>
                  <a:cubicBezTo>
                    <a:pt x="3082" y="2122"/>
                    <a:pt x="3055" y="2108"/>
                    <a:pt x="3028" y="2095"/>
                  </a:cubicBezTo>
                  <a:cubicBezTo>
                    <a:pt x="2876" y="1981"/>
                    <a:pt x="2895" y="1866"/>
                    <a:pt x="2914" y="1695"/>
                  </a:cubicBezTo>
                  <a:cubicBezTo>
                    <a:pt x="2933" y="1505"/>
                    <a:pt x="2952" y="1295"/>
                    <a:pt x="2723" y="1181"/>
                  </a:cubicBezTo>
                  <a:cubicBezTo>
                    <a:pt x="2668" y="1155"/>
                    <a:pt x="2615" y="1144"/>
                    <a:pt x="2564" y="1144"/>
                  </a:cubicBezTo>
                  <a:cubicBezTo>
                    <a:pt x="2390" y="1144"/>
                    <a:pt x="2243" y="1277"/>
                    <a:pt x="2095" y="1410"/>
                  </a:cubicBezTo>
                  <a:cubicBezTo>
                    <a:pt x="1957" y="1534"/>
                    <a:pt x="1858" y="1619"/>
                    <a:pt x="1756" y="1619"/>
                  </a:cubicBezTo>
                  <a:cubicBezTo>
                    <a:pt x="1718" y="1619"/>
                    <a:pt x="1680" y="1607"/>
                    <a:pt x="1638" y="1581"/>
                  </a:cubicBezTo>
                  <a:cubicBezTo>
                    <a:pt x="1505" y="1505"/>
                    <a:pt x="1562" y="1314"/>
                    <a:pt x="1638" y="1048"/>
                  </a:cubicBezTo>
                  <a:cubicBezTo>
                    <a:pt x="1695" y="876"/>
                    <a:pt x="1752" y="705"/>
                    <a:pt x="1695" y="610"/>
                  </a:cubicBezTo>
                  <a:cubicBezTo>
                    <a:pt x="1676" y="553"/>
                    <a:pt x="1619" y="534"/>
                    <a:pt x="1562" y="515"/>
                  </a:cubicBezTo>
                  <a:cubicBezTo>
                    <a:pt x="1334" y="534"/>
                    <a:pt x="1105" y="591"/>
                    <a:pt x="934" y="743"/>
                  </a:cubicBezTo>
                  <a:cubicBezTo>
                    <a:pt x="736" y="850"/>
                    <a:pt x="539" y="956"/>
                    <a:pt x="371" y="956"/>
                  </a:cubicBezTo>
                  <a:cubicBezTo>
                    <a:pt x="328" y="956"/>
                    <a:pt x="287" y="949"/>
                    <a:pt x="248" y="934"/>
                  </a:cubicBezTo>
                  <a:cubicBezTo>
                    <a:pt x="191" y="915"/>
                    <a:pt x="172" y="876"/>
                    <a:pt x="153" y="838"/>
                  </a:cubicBezTo>
                  <a:cubicBezTo>
                    <a:pt x="115" y="629"/>
                    <a:pt x="439" y="210"/>
                    <a:pt x="572" y="58"/>
                  </a:cubicBezTo>
                  <a:lnTo>
                    <a:pt x="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1"/>
            <p:cNvSpPr/>
            <p:nvPr/>
          </p:nvSpPr>
          <p:spPr>
            <a:xfrm>
              <a:off x="6024800" y="3695063"/>
              <a:ext cx="254650" cy="25725"/>
            </a:xfrm>
            <a:custGeom>
              <a:avLst/>
              <a:gdLst/>
              <a:ahLst/>
              <a:cxnLst/>
              <a:rect l="l" t="t" r="r" b="b"/>
              <a:pathLst>
                <a:path w="10186" h="1029" extrusionOk="0">
                  <a:moveTo>
                    <a:pt x="0" y="1"/>
                  </a:moveTo>
                  <a:cubicBezTo>
                    <a:pt x="96" y="591"/>
                    <a:pt x="153" y="1029"/>
                    <a:pt x="153" y="1029"/>
                  </a:cubicBezTo>
                  <a:lnTo>
                    <a:pt x="3047" y="1029"/>
                  </a:lnTo>
                  <a:cubicBezTo>
                    <a:pt x="3207" y="888"/>
                    <a:pt x="3416" y="816"/>
                    <a:pt x="3624" y="816"/>
                  </a:cubicBezTo>
                  <a:cubicBezTo>
                    <a:pt x="3811" y="816"/>
                    <a:pt x="3998" y="874"/>
                    <a:pt x="4151" y="991"/>
                  </a:cubicBezTo>
                  <a:lnTo>
                    <a:pt x="4208" y="1029"/>
                  </a:lnTo>
                  <a:lnTo>
                    <a:pt x="10186" y="1029"/>
                  </a:lnTo>
                  <a:cubicBezTo>
                    <a:pt x="10186" y="838"/>
                    <a:pt x="10167" y="648"/>
                    <a:pt x="10129" y="457"/>
                  </a:cubicBezTo>
                  <a:lnTo>
                    <a:pt x="5007" y="457"/>
                  </a:lnTo>
                  <a:cubicBezTo>
                    <a:pt x="4531" y="153"/>
                    <a:pt x="3998" y="1"/>
                    <a:pt x="344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1"/>
            <p:cNvSpPr/>
            <p:nvPr/>
          </p:nvSpPr>
          <p:spPr>
            <a:xfrm>
              <a:off x="5754950" y="2465688"/>
              <a:ext cx="382675" cy="509500"/>
            </a:xfrm>
            <a:custGeom>
              <a:avLst/>
              <a:gdLst/>
              <a:ahLst/>
              <a:cxnLst/>
              <a:rect l="l" t="t" r="r" b="b"/>
              <a:pathLst>
                <a:path w="15307" h="20380" extrusionOk="0">
                  <a:moveTo>
                    <a:pt x="11366" y="1"/>
                  </a:moveTo>
                  <a:lnTo>
                    <a:pt x="0" y="1352"/>
                  </a:lnTo>
                  <a:lnTo>
                    <a:pt x="152" y="2590"/>
                  </a:lnTo>
                  <a:cubicBezTo>
                    <a:pt x="400" y="4475"/>
                    <a:pt x="819" y="6321"/>
                    <a:pt x="1428" y="8130"/>
                  </a:cubicBezTo>
                  <a:lnTo>
                    <a:pt x="5521" y="20200"/>
                  </a:lnTo>
                  <a:cubicBezTo>
                    <a:pt x="6209" y="20326"/>
                    <a:pt x="6924" y="20379"/>
                    <a:pt x="7640" y="20379"/>
                  </a:cubicBezTo>
                  <a:cubicBezTo>
                    <a:pt x="11459" y="20379"/>
                    <a:pt x="15306" y="18867"/>
                    <a:pt x="15306" y="18867"/>
                  </a:cubicBezTo>
                  <a:lnTo>
                    <a:pt x="11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1"/>
            <p:cNvSpPr/>
            <p:nvPr/>
          </p:nvSpPr>
          <p:spPr>
            <a:xfrm>
              <a:off x="5922475" y="2557238"/>
              <a:ext cx="150425" cy="94125"/>
            </a:xfrm>
            <a:custGeom>
              <a:avLst/>
              <a:gdLst/>
              <a:ahLst/>
              <a:cxnLst/>
              <a:rect l="l" t="t" r="r" b="b"/>
              <a:pathLst>
                <a:path w="6017" h="3765" extrusionOk="0">
                  <a:moveTo>
                    <a:pt x="635" y="1"/>
                  </a:moveTo>
                  <a:cubicBezTo>
                    <a:pt x="612" y="1"/>
                    <a:pt x="588" y="10"/>
                    <a:pt x="572" y="32"/>
                  </a:cubicBezTo>
                  <a:cubicBezTo>
                    <a:pt x="115" y="679"/>
                    <a:pt x="0" y="1517"/>
                    <a:pt x="305" y="2240"/>
                  </a:cubicBezTo>
                  <a:cubicBezTo>
                    <a:pt x="610" y="2945"/>
                    <a:pt x="1219" y="3478"/>
                    <a:pt x="1961" y="3668"/>
                  </a:cubicBezTo>
                  <a:cubicBezTo>
                    <a:pt x="2200" y="3736"/>
                    <a:pt x="2435" y="3765"/>
                    <a:pt x="2668" y="3765"/>
                  </a:cubicBezTo>
                  <a:cubicBezTo>
                    <a:pt x="3290" y="3765"/>
                    <a:pt x="3892" y="3556"/>
                    <a:pt x="4474" y="3307"/>
                  </a:cubicBezTo>
                  <a:cubicBezTo>
                    <a:pt x="4969" y="3097"/>
                    <a:pt x="5483" y="2945"/>
                    <a:pt x="6016" y="2831"/>
                  </a:cubicBezTo>
                  <a:lnTo>
                    <a:pt x="5978" y="2678"/>
                  </a:lnTo>
                  <a:cubicBezTo>
                    <a:pt x="5883" y="2697"/>
                    <a:pt x="5788" y="2716"/>
                    <a:pt x="5693" y="2735"/>
                  </a:cubicBezTo>
                  <a:cubicBezTo>
                    <a:pt x="4836" y="2926"/>
                    <a:pt x="4055" y="3440"/>
                    <a:pt x="3161" y="3592"/>
                  </a:cubicBezTo>
                  <a:cubicBezTo>
                    <a:pt x="3012" y="3618"/>
                    <a:pt x="2862" y="3631"/>
                    <a:pt x="2715" y="3631"/>
                  </a:cubicBezTo>
                  <a:cubicBezTo>
                    <a:pt x="1995" y="3631"/>
                    <a:pt x="1309" y="3330"/>
                    <a:pt x="819" y="2793"/>
                  </a:cubicBezTo>
                  <a:cubicBezTo>
                    <a:pt x="153" y="2031"/>
                    <a:pt x="115" y="927"/>
                    <a:pt x="705" y="108"/>
                  </a:cubicBezTo>
                  <a:cubicBezTo>
                    <a:pt x="745" y="54"/>
                    <a:pt x="690" y="1"/>
                    <a:pt x="635"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1"/>
            <p:cNvSpPr/>
            <p:nvPr/>
          </p:nvSpPr>
          <p:spPr>
            <a:xfrm>
              <a:off x="5872025" y="2667963"/>
              <a:ext cx="218000" cy="48450"/>
            </a:xfrm>
            <a:custGeom>
              <a:avLst/>
              <a:gdLst/>
              <a:ahLst/>
              <a:cxnLst/>
              <a:rect l="l" t="t" r="r" b="b"/>
              <a:pathLst>
                <a:path w="8720" h="1938" extrusionOk="0">
                  <a:moveTo>
                    <a:pt x="2227" y="1"/>
                  </a:moveTo>
                  <a:cubicBezTo>
                    <a:pt x="1863" y="1"/>
                    <a:pt x="1501" y="67"/>
                    <a:pt x="1143" y="229"/>
                  </a:cubicBezTo>
                  <a:cubicBezTo>
                    <a:pt x="476" y="496"/>
                    <a:pt x="19" y="1143"/>
                    <a:pt x="0" y="1867"/>
                  </a:cubicBezTo>
                  <a:cubicBezTo>
                    <a:pt x="0" y="1914"/>
                    <a:pt x="38" y="1938"/>
                    <a:pt x="77" y="1938"/>
                  </a:cubicBezTo>
                  <a:cubicBezTo>
                    <a:pt x="115" y="1938"/>
                    <a:pt x="153" y="1914"/>
                    <a:pt x="153" y="1867"/>
                  </a:cubicBezTo>
                  <a:cubicBezTo>
                    <a:pt x="153" y="1067"/>
                    <a:pt x="781" y="458"/>
                    <a:pt x="1504" y="248"/>
                  </a:cubicBezTo>
                  <a:cubicBezTo>
                    <a:pt x="1738" y="186"/>
                    <a:pt x="1973" y="159"/>
                    <a:pt x="2207" y="159"/>
                  </a:cubicBezTo>
                  <a:cubicBezTo>
                    <a:pt x="2832" y="159"/>
                    <a:pt x="3450" y="350"/>
                    <a:pt x="4017" y="572"/>
                  </a:cubicBezTo>
                  <a:cubicBezTo>
                    <a:pt x="4798" y="934"/>
                    <a:pt x="5597" y="1219"/>
                    <a:pt x="6416" y="1467"/>
                  </a:cubicBezTo>
                  <a:cubicBezTo>
                    <a:pt x="6918" y="1605"/>
                    <a:pt x="7420" y="1668"/>
                    <a:pt x="7928" y="1668"/>
                  </a:cubicBezTo>
                  <a:cubicBezTo>
                    <a:pt x="8190" y="1668"/>
                    <a:pt x="8454" y="1651"/>
                    <a:pt x="8720" y="1619"/>
                  </a:cubicBezTo>
                  <a:lnTo>
                    <a:pt x="8682" y="1467"/>
                  </a:lnTo>
                  <a:cubicBezTo>
                    <a:pt x="8427" y="1498"/>
                    <a:pt x="8171" y="1513"/>
                    <a:pt x="7916" y="1513"/>
                  </a:cubicBezTo>
                  <a:cubicBezTo>
                    <a:pt x="7234" y="1513"/>
                    <a:pt x="6553" y="1403"/>
                    <a:pt x="5902" y="1181"/>
                  </a:cubicBezTo>
                  <a:cubicBezTo>
                    <a:pt x="4750" y="797"/>
                    <a:pt x="3483" y="1"/>
                    <a:pt x="222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1"/>
            <p:cNvSpPr/>
            <p:nvPr/>
          </p:nvSpPr>
          <p:spPr>
            <a:xfrm>
              <a:off x="6021950" y="2731188"/>
              <a:ext cx="115050" cy="204800"/>
            </a:xfrm>
            <a:custGeom>
              <a:avLst/>
              <a:gdLst/>
              <a:ahLst/>
              <a:cxnLst/>
              <a:rect l="l" t="t" r="r" b="b"/>
              <a:pathLst>
                <a:path w="4602" h="8192" extrusionOk="0">
                  <a:moveTo>
                    <a:pt x="2773" y="0"/>
                  </a:moveTo>
                  <a:cubicBezTo>
                    <a:pt x="2443" y="0"/>
                    <a:pt x="2126" y="61"/>
                    <a:pt x="1809" y="194"/>
                  </a:cubicBezTo>
                  <a:cubicBezTo>
                    <a:pt x="1047" y="537"/>
                    <a:pt x="590" y="1298"/>
                    <a:pt x="400" y="2098"/>
                  </a:cubicBezTo>
                  <a:cubicBezTo>
                    <a:pt x="0" y="3792"/>
                    <a:pt x="724" y="5582"/>
                    <a:pt x="1980" y="6743"/>
                  </a:cubicBezTo>
                  <a:cubicBezTo>
                    <a:pt x="2704" y="7391"/>
                    <a:pt x="3541" y="7886"/>
                    <a:pt x="4474" y="8190"/>
                  </a:cubicBezTo>
                  <a:cubicBezTo>
                    <a:pt x="4480" y="8191"/>
                    <a:pt x="4486" y="8192"/>
                    <a:pt x="4492" y="8192"/>
                  </a:cubicBezTo>
                  <a:cubicBezTo>
                    <a:pt x="4574" y="8192"/>
                    <a:pt x="4601" y="8073"/>
                    <a:pt x="4512" y="8038"/>
                  </a:cubicBezTo>
                  <a:cubicBezTo>
                    <a:pt x="3027" y="7543"/>
                    <a:pt x="1657" y="6572"/>
                    <a:pt x="933" y="5144"/>
                  </a:cubicBezTo>
                  <a:cubicBezTo>
                    <a:pt x="267" y="3773"/>
                    <a:pt x="114" y="1660"/>
                    <a:pt x="1409" y="594"/>
                  </a:cubicBezTo>
                  <a:cubicBezTo>
                    <a:pt x="1787" y="298"/>
                    <a:pt x="2250" y="144"/>
                    <a:pt x="2712" y="144"/>
                  </a:cubicBezTo>
                  <a:cubicBezTo>
                    <a:pt x="2785" y="144"/>
                    <a:pt x="2859" y="148"/>
                    <a:pt x="2932" y="156"/>
                  </a:cubicBezTo>
                  <a:lnTo>
                    <a:pt x="2913" y="4"/>
                  </a:lnTo>
                  <a:cubicBezTo>
                    <a:pt x="2866" y="2"/>
                    <a:pt x="2820" y="0"/>
                    <a:pt x="2773"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1"/>
            <p:cNvSpPr/>
            <p:nvPr/>
          </p:nvSpPr>
          <p:spPr>
            <a:xfrm>
              <a:off x="5865325" y="2735663"/>
              <a:ext cx="131900" cy="213100"/>
            </a:xfrm>
            <a:custGeom>
              <a:avLst/>
              <a:gdLst/>
              <a:ahLst/>
              <a:cxnLst/>
              <a:rect l="l" t="t" r="r" b="b"/>
              <a:pathLst>
                <a:path w="5276" h="8524" extrusionOk="0">
                  <a:moveTo>
                    <a:pt x="1482" y="0"/>
                  </a:moveTo>
                  <a:cubicBezTo>
                    <a:pt x="964" y="0"/>
                    <a:pt x="452" y="136"/>
                    <a:pt x="59" y="491"/>
                  </a:cubicBezTo>
                  <a:cubicBezTo>
                    <a:pt x="1" y="535"/>
                    <a:pt x="54" y="612"/>
                    <a:pt x="116" y="612"/>
                  </a:cubicBezTo>
                  <a:cubicBezTo>
                    <a:pt x="135" y="612"/>
                    <a:pt x="155" y="604"/>
                    <a:pt x="173" y="586"/>
                  </a:cubicBezTo>
                  <a:cubicBezTo>
                    <a:pt x="539" y="260"/>
                    <a:pt x="1000" y="123"/>
                    <a:pt x="1482" y="123"/>
                  </a:cubicBezTo>
                  <a:cubicBezTo>
                    <a:pt x="2404" y="123"/>
                    <a:pt x="3406" y="621"/>
                    <a:pt x="3981" y="1234"/>
                  </a:cubicBezTo>
                  <a:cubicBezTo>
                    <a:pt x="5123" y="2490"/>
                    <a:pt x="5218" y="4299"/>
                    <a:pt x="4952" y="5898"/>
                  </a:cubicBezTo>
                  <a:cubicBezTo>
                    <a:pt x="4818" y="6812"/>
                    <a:pt x="4476" y="7668"/>
                    <a:pt x="3943" y="8430"/>
                  </a:cubicBezTo>
                  <a:cubicBezTo>
                    <a:pt x="3905" y="8481"/>
                    <a:pt x="3951" y="8523"/>
                    <a:pt x="4003" y="8523"/>
                  </a:cubicBezTo>
                  <a:cubicBezTo>
                    <a:pt x="4029" y="8523"/>
                    <a:pt x="4057" y="8512"/>
                    <a:pt x="4076" y="8487"/>
                  </a:cubicBezTo>
                  <a:cubicBezTo>
                    <a:pt x="4590" y="7764"/>
                    <a:pt x="4914" y="6945"/>
                    <a:pt x="5066" y="6069"/>
                  </a:cubicBezTo>
                  <a:cubicBezTo>
                    <a:pt x="5256" y="5136"/>
                    <a:pt x="5275" y="4204"/>
                    <a:pt x="5123" y="3271"/>
                  </a:cubicBezTo>
                  <a:cubicBezTo>
                    <a:pt x="4837" y="1729"/>
                    <a:pt x="3809" y="472"/>
                    <a:pt x="2248" y="91"/>
                  </a:cubicBezTo>
                  <a:cubicBezTo>
                    <a:pt x="2001" y="34"/>
                    <a:pt x="1741" y="0"/>
                    <a:pt x="1482"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1"/>
            <p:cNvSpPr/>
            <p:nvPr/>
          </p:nvSpPr>
          <p:spPr>
            <a:xfrm>
              <a:off x="5866425" y="2796913"/>
              <a:ext cx="106050" cy="164225"/>
            </a:xfrm>
            <a:custGeom>
              <a:avLst/>
              <a:gdLst/>
              <a:ahLst/>
              <a:cxnLst/>
              <a:rect l="l" t="t" r="r" b="b"/>
              <a:pathLst>
                <a:path w="4242" h="6569" extrusionOk="0">
                  <a:moveTo>
                    <a:pt x="111" y="0"/>
                  </a:moveTo>
                  <a:cubicBezTo>
                    <a:pt x="29" y="0"/>
                    <a:pt x="1" y="119"/>
                    <a:pt x="72" y="154"/>
                  </a:cubicBezTo>
                  <a:lnTo>
                    <a:pt x="72" y="135"/>
                  </a:lnTo>
                  <a:cubicBezTo>
                    <a:pt x="2966" y="764"/>
                    <a:pt x="4051" y="4305"/>
                    <a:pt x="2033" y="6437"/>
                  </a:cubicBezTo>
                  <a:cubicBezTo>
                    <a:pt x="1973" y="6497"/>
                    <a:pt x="2031" y="6569"/>
                    <a:pt x="2086" y="6569"/>
                  </a:cubicBezTo>
                  <a:cubicBezTo>
                    <a:pt x="2101" y="6569"/>
                    <a:pt x="2116" y="6563"/>
                    <a:pt x="2128" y="6551"/>
                  </a:cubicBezTo>
                  <a:cubicBezTo>
                    <a:pt x="4241" y="4324"/>
                    <a:pt x="3118" y="649"/>
                    <a:pt x="129" y="2"/>
                  </a:cubicBezTo>
                  <a:cubicBezTo>
                    <a:pt x="123" y="1"/>
                    <a:pt x="117" y="0"/>
                    <a:pt x="111"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1"/>
            <p:cNvSpPr/>
            <p:nvPr/>
          </p:nvSpPr>
          <p:spPr>
            <a:xfrm>
              <a:off x="5853925" y="2559563"/>
              <a:ext cx="16700" cy="313925"/>
            </a:xfrm>
            <a:custGeom>
              <a:avLst/>
              <a:gdLst/>
              <a:ahLst/>
              <a:cxnLst/>
              <a:rect l="l" t="t" r="r" b="b"/>
              <a:pathLst>
                <a:path w="668" h="12557" extrusionOk="0">
                  <a:moveTo>
                    <a:pt x="77" y="1"/>
                  </a:moveTo>
                  <a:cubicBezTo>
                    <a:pt x="39" y="1"/>
                    <a:pt x="1" y="25"/>
                    <a:pt x="1" y="72"/>
                  </a:cubicBezTo>
                  <a:cubicBezTo>
                    <a:pt x="306" y="3290"/>
                    <a:pt x="458" y="6526"/>
                    <a:pt x="477" y="9763"/>
                  </a:cubicBezTo>
                  <a:lnTo>
                    <a:pt x="477" y="12485"/>
                  </a:lnTo>
                  <a:cubicBezTo>
                    <a:pt x="477" y="12533"/>
                    <a:pt x="515" y="12556"/>
                    <a:pt x="553" y="12556"/>
                  </a:cubicBezTo>
                  <a:cubicBezTo>
                    <a:pt x="591" y="12556"/>
                    <a:pt x="629" y="12533"/>
                    <a:pt x="629" y="12485"/>
                  </a:cubicBezTo>
                  <a:cubicBezTo>
                    <a:pt x="667" y="9249"/>
                    <a:pt x="572" y="6012"/>
                    <a:pt x="363" y="2795"/>
                  </a:cubicBezTo>
                  <a:cubicBezTo>
                    <a:pt x="306" y="1881"/>
                    <a:pt x="229" y="986"/>
                    <a:pt x="153" y="72"/>
                  </a:cubicBezTo>
                  <a:cubicBezTo>
                    <a:pt x="153" y="25"/>
                    <a:pt x="115" y="1"/>
                    <a:pt x="7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1"/>
            <p:cNvSpPr/>
            <p:nvPr/>
          </p:nvSpPr>
          <p:spPr>
            <a:xfrm>
              <a:off x="5859475" y="2561888"/>
              <a:ext cx="28750" cy="78800"/>
            </a:xfrm>
            <a:custGeom>
              <a:avLst/>
              <a:gdLst/>
              <a:ahLst/>
              <a:cxnLst/>
              <a:rect l="l" t="t" r="r" b="b"/>
              <a:pathLst>
                <a:path w="1150" h="3152" extrusionOk="0">
                  <a:moveTo>
                    <a:pt x="860" y="0"/>
                  </a:moveTo>
                  <a:cubicBezTo>
                    <a:pt x="819" y="0"/>
                    <a:pt x="777" y="37"/>
                    <a:pt x="788" y="94"/>
                  </a:cubicBezTo>
                  <a:cubicBezTo>
                    <a:pt x="902" y="741"/>
                    <a:pt x="978" y="1407"/>
                    <a:pt x="997" y="2073"/>
                  </a:cubicBezTo>
                  <a:cubicBezTo>
                    <a:pt x="997" y="2340"/>
                    <a:pt x="1035" y="2778"/>
                    <a:pt x="807" y="2949"/>
                  </a:cubicBezTo>
                  <a:cubicBezTo>
                    <a:pt x="719" y="2993"/>
                    <a:pt x="629" y="3015"/>
                    <a:pt x="540" y="3015"/>
                  </a:cubicBezTo>
                  <a:cubicBezTo>
                    <a:pt x="397" y="3015"/>
                    <a:pt x="258" y="2960"/>
                    <a:pt x="141" y="2854"/>
                  </a:cubicBezTo>
                  <a:cubicBezTo>
                    <a:pt x="128" y="2842"/>
                    <a:pt x="115" y="2837"/>
                    <a:pt x="101" y="2837"/>
                  </a:cubicBezTo>
                  <a:cubicBezTo>
                    <a:pt x="50" y="2837"/>
                    <a:pt x="1" y="2908"/>
                    <a:pt x="45" y="2968"/>
                  </a:cubicBezTo>
                  <a:cubicBezTo>
                    <a:pt x="167" y="3090"/>
                    <a:pt x="326" y="3151"/>
                    <a:pt x="491" y="3151"/>
                  </a:cubicBezTo>
                  <a:cubicBezTo>
                    <a:pt x="533" y="3151"/>
                    <a:pt x="575" y="3147"/>
                    <a:pt x="617" y="3140"/>
                  </a:cubicBezTo>
                  <a:cubicBezTo>
                    <a:pt x="883" y="3121"/>
                    <a:pt x="1074" y="2911"/>
                    <a:pt x="1093" y="2645"/>
                  </a:cubicBezTo>
                  <a:cubicBezTo>
                    <a:pt x="1150" y="2245"/>
                    <a:pt x="1150" y="1826"/>
                    <a:pt x="1093" y="1426"/>
                  </a:cubicBezTo>
                  <a:cubicBezTo>
                    <a:pt x="1074" y="969"/>
                    <a:pt x="997" y="512"/>
                    <a:pt x="921" y="55"/>
                  </a:cubicBezTo>
                  <a:cubicBezTo>
                    <a:pt x="914" y="17"/>
                    <a:pt x="887" y="0"/>
                    <a:pt x="86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1"/>
            <p:cNvSpPr/>
            <p:nvPr/>
          </p:nvSpPr>
          <p:spPr>
            <a:xfrm>
              <a:off x="5878675" y="2892613"/>
              <a:ext cx="267525" cy="96675"/>
            </a:xfrm>
            <a:custGeom>
              <a:avLst/>
              <a:gdLst/>
              <a:ahLst/>
              <a:cxnLst/>
              <a:rect l="l" t="t" r="r" b="b"/>
              <a:pathLst>
                <a:path w="10701" h="3867" extrusionOk="0">
                  <a:moveTo>
                    <a:pt x="10167" y="1"/>
                  </a:moveTo>
                  <a:cubicBezTo>
                    <a:pt x="8596" y="812"/>
                    <a:pt x="5719" y="1923"/>
                    <a:pt x="1618" y="1923"/>
                  </a:cubicBezTo>
                  <a:cubicBezTo>
                    <a:pt x="1099" y="1923"/>
                    <a:pt x="560" y="1905"/>
                    <a:pt x="1" y="1866"/>
                  </a:cubicBezTo>
                  <a:lnTo>
                    <a:pt x="1" y="1866"/>
                  </a:lnTo>
                  <a:lnTo>
                    <a:pt x="439" y="3827"/>
                  </a:lnTo>
                  <a:cubicBezTo>
                    <a:pt x="439" y="3827"/>
                    <a:pt x="941" y="3866"/>
                    <a:pt x="1754" y="3866"/>
                  </a:cubicBezTo>
                  <a:cubicBezTo>
                    <a:pt x="3786" y="3866"/>
                    <a:pt x="7763" y="3623"/>
                    <a:pt x="10700" y="1924"/>
                  </a:cubicBezTo>
                  <a:lnTo>
                    <a:pt x="10167" y="1"/>
                  </a:ln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1"/>
            <p:cNvSpPr/>
            <p:nvPr/>
          </p:nvSpPr>
          <p:spPr>
            <a:xfrm>
              <a:off x="5562175" y="1810788"/>
              <a:ext cx="466450" cy="474975"/>
            </a:xfrm>
            <a:custGeom>
              <a:avLst/>
              <a:gdLst/>
              <a:ahLst/>
              <a:cxnLst/>
              <a:rect l="l" t="t" r="r" b="b"/>
              <a:pathLst>
                <a:path w="18658" h="18999" extrusionOk="0">
                  <a:moveTo>
                    <a:pt x="7673" y="1"/>
                  </a:moveTo>
                  <a:cubicBezTo>
                    <a:pt x="7673" y="1"/>
                    <a:pt x="2533" y="2799"/>
                    <a:pt x="1257" y="3979"/>
                  </a:cubicBezTo>
                  <a:cubicBezTo>
                    <a:pt x="1" y="5141"/>
                    <a:pt x="553" y="17839"/>
                    <a:pt x="553" y="17839"/>
                  </a:cubicBezTo>
                  <a:cubicBezTo>
                    <a:pt x="553" y="17839"/>
                    <a:pt x="6577" y="18998"/>
                    <a:pt x="11925" y="18998"/>
                  </a:cubicBezTo>
                  <a:cubicBezTo>
                    <a:pt x="14599" y="18998"/>
                    <a:pt x="17103" y="18708"/>
                    <a:pt x="18601" y="17839"/>
                  </a:cubicBezTo>
                  <a:cubicBezTo>
                    <a:pt x="18601" y="17839"/>
                    <a:pt x="17763" y="13613"/>
                    <a:pt x="18220" y="11004"/>
                  </a:cubicBezTo>
                  <a:cubicBezTo>
                    <a:pt x="18658" y="8396"/>
                    <a:pt x="18601" y="5084"/>
                    <a:pt x="17744" y="4322"/>
                  </a:cubicBezTo>
                  <a:cubicBezTo>
                    <a:pt x="16868" y="3561"/>
                    <a:pt x="11937" y="1010"/>
                    <a:pt x="11937" y="1010"/>
                  </a:cubicBezTo>
                  <a:lnTo>
                    <a:pt x="7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1"/>
            <p:cNvSpPr/>
            <p:nvPr/>
          </p:nvSpPr>
          <p:spPr>
            <a:xfrm>
              <a:off x="5549800" y="2155388"/>
              <a:ext cx="527425" cy="404475"/>
            </a:xfrm>
            <a:custGeom>
              <a:avLst/>
              <a:gdLst/>
              <a:ahLst/>
              <a:cxnLst/>
              <a:rect l="l" t="t" r="r" b="b"/>
              <a:pathLst>
                <a:path w="21097" h="16179" extrusionOk="0">
                  <a:moveTo>
                    <a:pt x="18601" y="0"/>
                  </a:moveTo>
                  <a:lnTo>
                    <a:pt x="953" y="1599"/>
                  </a:lnTo>
                  <a:cubicBezTo>
                    <a:pt x="953" y="1599"/>
                    <a:pt x="1" y="15211"/>
                    <a:pt x="1486" y="15992"/>
                  </a:cubicBezTo>
                  <a:cubicBezTo>
                    <a:pt x="1711" y="16109"/>
                    <a:pt x="2004" y="16149"/>
                    <a:pt x="2399" y="16149"/>
                  </a:cubicBezTo>
                  <a:cubicBezTo>
                    <a:pt x="3236" y="16149"/>
                    <a:pt x="4530" y="15970"/>
                    <a:pt x="6597" y="15970"/>
                  </a:cubicBezTo>
                  <a:cubicBezTo>
                    <a:pt x="7512" y="15970"/>
                    <a:pt x="8579" y="16005"/>
                    <a:pt x="9824" y="16106"/>
                  </a:cubicBezTo>
                  <a:cubicBezTo>
                    <a:pt x="10403" y="16156"/>
                    <a:pt x="11003" y="16178"/>
                    <a:pt x="11610" y="16178"/>
                  </a:cubicBezTo>
                  <a:cubicBezTo>
                    <a:pt x="16140" y="16178"/>
                    <a:pt x="21097" y="14905"/>
                    <a:pt x="20828" y="13898"/>
                  </a:cubicBezTo>
                  <a:cubicBezTo>
                    <a:pt x="19572" y="9005"/>
                    <a:pt x="19020" y="3522"/>
                    <a:pt x="18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1"/>
            <p:cNvSpPr/>
            <p:nvPr/>
          </p:nvSpPr>
          <p:spPr>
            <a:xfrm>
              <a:off x="5665450" y="1879338"/>
              <a:ext cx="284650" cy="67125"/>
            </a:xfrm>
            <a:custGeom>
              <a:avLst/>
              <a:gdLst/>
              <a:ahLst/>
              <a:cxnLst/>
              <a:rect l="l" t="t" r="r" b="b"/>
              <a:pathLst>
                <a:path w="11386" h="2685" extrusionOk="0">
                  <a:moveTo>
                    <a:pt x="10529" y="0"/>
                  </a:moveTo>
                  <a:cubicBezTo>
                    <a:pt x="9225" y="772"/>
                    <a:pt x="7384" y="1007"/>
                    <a:pt x="5626" y="1007"/>
                  </a:cubicBezTo>
                  <a:cubicBezTo>
                    <a:pt x="2919" y="1007"/>
                    <a:pt x="409" y="449"/>
                    <a:pt x="363" y="438"/>
                  </a:cubicBezTo>
                  <a:lnTo>
                    <a:pt x="1" y="2094"/>
                  </a:lnTo>
                  <a:cubicBezTo>
                    <a:pt x="1829" y="2475"/>
                    <a:pt x="3675" y="2665"/>
                    <a:pt x="5541" y="2684"/>
                  </a:cubicBezTo>
                  <a:cubicBezTo>
                    <a:pt x="7578" y="2684"/>
                    <a:pt x="9786" y="2399"/>
                    <a:pt x="11386" y="1428"/>
                  </a:cubicBezTo>
                  <a:lnTo>
                    <a:pt x="10529"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1"/>
            <p:cNvSpPr/>
            <p:nvPr/>
          </p:nvSpPr>
          <p:spPr>
            <a:xfrm>
              <a:off x="5674025" y="1993563"/>
              <a:ext cx="285125" cy="67125"/>
            </a:xfrm>
            <a:custGeom>
              <a:avLst/>
              <a:gdLst/>
              <a:ahLst/>
              <a:cxnLst/>
              <a:rect l="l" t="t" r="r" b="b"/>
              <a:pathLst>
                <a:path w="11405" h="2685" extrusionOk="0">
                  <a:moveTo>
                    <a:pt x="10548" y="0"/>
                  </a:moveTo>
                  <a:cubicBezTo>
                    <a:pt x="9233" y="774"/>
                    <a:pt x="7381" y="1008"/>
                    <a:pt x="5618" y="1008"/>
                  </a:cubicBezTo>
                  <a:cubicBezTo>
                    <a:pt x="2913" y="1008"/>
                    <a:pt x="416" y="457"/>
                    <a:pt x="381" y="457"/>
                  </a:cubicBezTo>
                  <a:lnTo>
                    <a:pt x="1" y="2094"/>
                  </a:lnTo>
                  <a:cubicBezTo>
                    <a:pt x="1828" y="2475"/>
                    <a:pt x="3694" y="2665"/>
                    <a:pt x="5541" y="2684"/>
                  </a:cubicBezTo>
                  <a:cubicBezTo>
                    <a:pt x="7578" y="2684"/>
                    <a:pt x="9786" y="2399"/>
                    <a:pt x="11404" y="1428"/>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1"/>
            <p:cNvSpPr/>
            <p:nvPr/>
          </p:nvSpPr>
          <p:spPr>
            <a:xfrm>
              <a:off x="5682600" y="2107788"/>
              <a:ext cx="285100" cy="67125"/>
            </a:xfrm>
            <a:custGeom>
              <a:avLst/>
              <a:gdLst/>
              <a:ahLst/>
              <a:cxnLst/>
              <a:rect l="l" t="t" r="r" b="b"/>
              <a:pathLst>
                <a:path w="11404" h="2685" extrusionOk="0">
                  <a:moveTo>
                    <a:pt x="10547" y="0"/>
                  </a:moveTo>
                  <a:cubicBezTo>
                    <a:pt x="9232" y="774"/>
                    <a:pt x="7381" y="1008"/>
                    <a:pt x="5618" y="1008"/>
                  </a:cubicBezTo>
                  <a:cubicBezTo>
                    <a:pt x="2913" y="1008"/>
                    <a:pt x="416" y="457"/>
                    <a:pt x="381" y="457"/>
                  </a:cubicBezTo>
                  <a:lnTo>
                    <a:pt x="0" y="2094"/>
                  </a:lnTo>
                  <a:cubicBezTo>
                    <a:pt x="1828" y="2475"/>
                    <a:pt x="3694" y="2685"/>
                    <a:pt x="5540" y="2685"/>
                  </a:cubicBezTo>
                  <a:cubicBezTo>
                    <a:pt x="7577" y="2685"/>
                    <a:pt x="9767"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1"/>
            <p:cNvSpPr/>
            <p:nvPr/>
          </p:nvSpPr>
          <p:spPr>
            <a:xfrm>
              <a:off x="5691175" y="2222013"/>
              <a:ext cx="285100" cy="67125"/>
            </a:xfrm>
            <a:custGeom>
              <a:avLst/>
              <a:gdLst/>
              <a:ahLst/>
              <a:cxnLst/>
              <a:rect l="l" t="t" r="r" b="b"/>
              <a:pathLst>
                <a:path w="11404" h="2685" extrusionOk="0">
                  <a:moveTo>
                    <a:pt x="10547" y="0"/>
                  </a:moveTo>
                  <a:cubicBezTo>
                    <a:pt x="9232" y="774"/>
                    <a:pt x="7381" y="1008"/>
                    <a:pt x="5618" y="1008"/>
                  </a:cubicBezTo>
                  <a:cubicBezTo>
                    <a:pt x="2913" y="1008"/>
                    <a:pt x="415" y="457"/>
                    <a:pt x="381" y="457"/>
                  </a:cubicBezTo>
                  <a:lnTo>
                    <a:pt x="0" y="2094"/>
                  </a:lnTo>
                  <a:cubicBezTo>
                    <a:pt x="1828" y="2475"/>
                    <a:pt x="3674" y="2685"/>
                    <a:pt x="5540" y="2685"/>
                  </a:cubicBezTo>
                  <a:cubicBezTo>
                    <a:pt x="7577" y="2685"/>
                    <a:pt x="9766"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1"/>
            <p:cNvSpPr/>
            <p:nvPr/>
          </p:nvSpPr>
          <p:spPr>
            <a:xfrm>
              <a:off x="5699725" y="2336238"/>
              <a:ext cx="285125" cy="67125"/>
            </a:xfrm>
            <a:custGeom>
              <a:avLst/>
              <a:gdLst/>
              <a:ahLst/>
              <a:cxnLst/>
              <a:rect l="l" t="t" r="r" b="b"/>
              <a:pathLst>
                <a:path w="11405" h="2685" extrusionOk="0">
                  <a:moveTo>
                    <a:pt x="10548" y="0"/>
                  </a:moveTo>
                  <a:cubicBezTo>
                    <a:pt x="9226" y="778"/>
                    <a:pt x="7365" y="1014"/>
                    <a:pt x="5596" y="1014"/>
                  </a:cubicBezTo>
                  <a:cubicBezTo>
                    <a:pt x="2906" y="1014"/>
                    <a:pt x="427" y="469"/>
                    <a:pt x="381" y="457"/>
                  </a:cubicBezTo>
                  <a:lnTo>
                    <a:pt x="1" y="2095"/>
                  </a:lnTo>
                  <a:cubicBezTo>
                    <a:pt x="1828" y="2475"/>
                    <a:pt x="3675" y="2685"/>
                    <a:pt x="5541" y="2685"/>
                  </a:cubicBezTo>
                  <a:cubicBezTo>
                    <a:pt x="7578" y="2685"/>
                    <a:pt x="9767" y="2399"/>
                    <a:pt x="11404" y="1447"/>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1"/>
            <p:cNvSpPr/>
            <p:nvPr/>
          </p:nvSpPr>
          <p:spPr>
            <a:xfrm>
              <a:off x="5708300" y="2450463"/>
              <a:ext cx="285100" cy="67125"/>
            </a:xfrm>
            <a:custGeom>
              <a:avLst/>
              <a:gdLst/>
              <a:ahLst/>
              <a:cxnLst/>
              <a:rect l="l" t="t" r="r" b="b"/>
              <a:pathLst>
                <a:path w="11404" h="2685" extrusionOk="0">
                  <a:moveTo>
                    <a:pt x="10528" y="0"/>
                  </a:moveTo>
                  <a:cubicBezTo>
                    <a:pt x="9214" y="778"/>
                    <a:pt x="7358" y="1014"/>
                    <a:pt x="5592" y="1014"/>
                  </a:cubicBezTo>
                  <a:cubicBezTo>
                    <a:pt x="2905" y="1014"/>
                    <a:pt x="427" y="469"/>
                    <a:pt x="381" y="457"/>
                  </a:cubicBezTo>
                  <a:lnTo>
                    <a:pt x="0" y="2095"/>
                  </a:lnTo>
                  <a:cubicBezTo>
                    <a:pt x="1828" y="2475"/>
                    <a:pt x="3675" y="2685"/>
                    <a:pt x="5540" y="2685"/>
                  </a:cubicBezTo>
                  <a:cubicBezTo>
                    <a:pt x="7577" y="2685"/>
                    <a:pt x="9786" y="2399"/>
                    <a:pt x="11404" y="1447"/>
                  </a:cubicBezTo>
                  <a:lnTo>
                    <a:pt x="1052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1"/>
            <p:cNvSpPr/>
            <p:nvPr/>
          </p:nvSpPr>
          <p:spPr>
            <a:xfrm>
              <a:off x="5746375" y="1720838"/>
              <a:ext cx="117100" cy="143625"/>
            </a:xfrm>
            <a:custGeom>
              <a:avLst/>
              <a:gdLst/>
              <a:ahLst/>
              <a:cxnLst/>
              <a:rect l="l" t="t" r="r" b="b"/>
              <a:pathLst>
                <a:path w="4684" h="5745" extrusionOk="0">
                  <a:moveTo>
                    <a:pt x="1562" y="0"/>
                  </a:moveTo>
                  <a:cubicBezTo>
                    <a:pt x="1276" y="1390"/>
                    <a:pt x="743" y="2723"/>
                    <a:pt x="0" y="3922"/>
                  </a:cubicBezTo>
                  <a:cubicBezTo>
                    <a:pt x="0" y="3922"/>
                    <a:pt x="1073" y="5744"/>
                    <a:pt x="2850" y="5744"/>
                  </a:cubicBezTo>
                  <a:cubicBezTo>
                    <a:pt x="3356" y="5744"/>
                    <a:pt x="3919" y="5597"/>
                    <a:pt x="4531" y="5217"/>
                  </a:cubicBezTo>
                  <a:lnTo>
                    <a:pt x="4589" y="3846"/>
                  </a:lnTo>
                  <a:lnTo>
                    <a:pt x="4646" y="2571"/>
                  </a:lnTo>
                  <a:lnTo>
                    <a:pt x="4684" y="1676"/>
                  </a:lnTo>
                  <a:lnTo>
                    <a:pt x="1562"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1"/>
            <p:cNvSpPr/>
            <p:nvPr/>
          </p:nvSpPr>
          <p:spPr>
            <a:xfrm>
              <a:off x="5794925" y="1757963"/>
              <a:ext cx="67600" cy="70975"/>
            </a:xfrm>
            <a:custGeom>
              <a:avLst/>
              <a:gdLst/>
              <a:ahLst/>
              <a:cxnLst/>
              <a:rect l="l" t="t" r="r" b="b"/>
              <a:pathLst>
                <a:path w="2704" h="2839" extrusionOk="0">
                  <a:moveTo>
                    <a:pt x="0" y="0"/>
                  </a:moveTo>
                  <a:cubicBezTo>
                    <a:pt x="870" y="2184"/>
                    <a:pt x="2081" y="2839"/>
                    <a:pt x="2586" y="2839"/>
                  </a:cubicBezTo>
                  <a:cubicBezTo>
                    <a:pt x="2600" y="2839"/>
                    <a:pt x="2614" y="2838"/>
                    <a:pt x="2627" y="2837"/>
                  </a:cubicBezTo>
                  <a:lnTo>
                    <a:pt x="2704" y="1086"/>
                  </a:lnTo>
                  <a:lnTo>
                    <a:pt x="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1"/>
            <p:cNvSpPr/>
            <p:nvPr/>
          </p:nvSpPr>
          <p:spPr>
            <a:xfrm>
              <a:off x="5726850" y="1531463"/>
              <a:ext cx="215150" cy="226575"/>
            </a:xfrm>
            <a:custGeom>
              <a:avLst/>
              <a:gdLst/>
              <a:ahLst/>
              <a:cxnLst/>
              <a:rect l="l" t="t" r="r" b="b"/>
              <a:pathLst>
                <a:path w="8606" h="9063" extrusionOk="0">
                  <a:moveTo>
                    <a:pt x="7165" y="1"/>
                  </a:moveTo>
                  <a:cubicBezTo>
                    <a:pt x="6305" y="1"/>
                    <a:pt x="3930" y="1202"/>
                    <a:pt x="2879" y="1202"/>
                  </a:cubicBezTo>
                  <a:cubicBezTo>
                    <a:pt x="2845" y="1202"/>
                    <a:pt x="2812" y="1200"/>
                    <a:pt x="2780" y="1198"/>
                  </a:cubicBezTo>
                  <a:cubicBezTo>
                    <a:pt x="2723" y="1192"/>
                    <a:pt x="2664" y="1189"/>
                    <a:pt x="2605" y="1189"/>
                  </a:cubicBezTo>
                  <a:cubicBezTo>
                    <a:pt x="1502" y="1189"/>
                    <a:pt x="93" y="2174"/>
                    <a:pt x="39" y="3330"/>
                  </a:cubicBezTo>
                  <a:cubicBezTo>
                    <a:pt x="1" y="4548"/>
                    <a:pt x="915" y="6928"/>
                    <a:pt x="915" y="6928"/>
                  </a:cubicBezTo>
                  <a:cubicBezTo>
                    <a:pt x="915" y="6928"/>
                    <a:pt x="210" y="7080"/>
                    <a:pt x="248" y="7575"/>
                  </a:cubicBezTo>
                  <a:cubicBezTo>
                    <a:pt x="262" y="7933"/>
                    <a:pt x="782" y="7983"/>
                    <a:pt x="1070" y="7983"/>
                  </a:cubicBezTo>
                  <a:cubicBezTo>
                    <a:pt x="1181" y="7983"/>
                    <a:pt x="1257" y="7975"/>
                    <a:pt x="1257" y="7975"/>
                  </a:cubicBezTo>
                  <a:lnTo>
                    <a:pt x="1257" y="7975"/>
                  </a:lnTo>
                  <a:cubicBezTo>
                    <a:pt x="1257" y="7975"/>
                    <a:pt x="248" y="8451"/>
                    <a:pt x="648" y="8889"/>
                  </a:cubicBezTo>
                  <a:cubicBezTo>
                    <a:pt x="754" y="9017"/>
                    <a:pt x="942" y="9063"/>
                    <a:pt x="1158" y="9063"/>
                  </a:cubicBezTo>
                  <a:cubicBezTo>
                    <a:pt x="1715" y="9063"/>
                    <a:pt x="2457" y="8756"/>
                    <a:pt x="2457" y="8756"/>
                  </a:cubicBezTo>
                  <a:lnTo>
                    <a:pt x="6873" y="3235"/>
                  </a:lnTo>
                  <a:cubicBezTo>
                    <a:pt x="6873" y="3235"/>
                    <a:pt x="7338" y="3376"/>
                    <a:pt x="7750" y="3376"/>
                  </a:cubicBezTo>
                  <a:cubicBezTo>
                    <a:pt x="7979" y="3376"/>
                    <a:pt x="8193" y="3333"/>
                    <a:pt x="8301" y="3197"/>
                  </a:cubicBezTo>
                  <a:cubicBezTo>
                    <a:pt x="8606" y="2797"/>
                    <a:pt x="7273" y="2454"/>
                    <a:pt x="7273" y="2454"/>
                  </a:cubicBezTo>
                  <a:cubicBezTo>
                    <a:pt x="7273" y="2454"/>
                    <a:pt x="8282" y="2131"/>
                    <a:pt x="8301" y="1731"/>
                  </a:cubicBezTo>
                  <a:cubicBezTo>
                    <a:pt x="8320" y="1331"/>
                    <a:pt x="7102" y="1179"/>
                    <a:pt x="7102" y="1179"/>
                  </a:cubicBezTo>
                  <a:cubicBezTo>
                    <a:pt x="7102" y="1179"/>
                    <a:pt x="7902" y="512"/>
                    <a:pt x="7426" y="74"/>
                  </a:cubicBezTo>
                  <a:cubicBezTo>
                    <a:pt x="7372" y="23"/>
                    <a:pt x="7283"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1"/>
            <p:cNvSpPr/>
            <p:nvPr/>
          </p:nvSpPr>
          <p:spPr>
            <a:xfrm>
              <a:off x="5885825" y="1604713"/>
              <a:ext cx="40000" cy="69500"/>
            </a:xfrm>
            <a:custGeom>
              <a:avLst/>
              <a:gdLst/>
              <a:ahLst/>
              <a:cxnLst/>
              <a:rect l="l" t="t" r="r" b="b"/>
              <a:pathLst>
                <a:path w="1600" h="2780" extrusionOk="0">
                  <a:moveTo>
                    <a:pt x="0" y="0"/>
                  </a:moveTo>
                  <a:lnTo>
                    <a:pt x="895" y="2780"/>
                  </a:lnTo>
                  <a:cubicBezTo>
                    <a:pt x="1257" y="2399"/>
                    <a:pt x="1466" y="1904"/>
                    <a:pt x="1504" y="1390"/>
                  </a:cubicBezTo>
                  <a:cubicBezTo>
                    <a:pt x="1600" y="419"/>
                    <a:pt x="1029" y="133"/>
                    <a:pt x="1029" y="133"/>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1"/>
            <p:cNvSpPr/>
            <p:nvPr/>
          </p:nvSpPr>
          <p:spPr>
            <a:xfrm>
              <a:off x="5765875" y="1594013"/>
              <a:ext cx="150425" cy="193475"/>
            </a:xfrm>
            <a:custGeom>
              <a:avLst/>
              <a:gdLst/>
              <a:ahLst/>
              <a:cxnLst/>
              <a:rect l="l" t="t" r="r" b="b"/>
              <a:pathLst>
                <a:path w="6017" h="7739" extrusionOk="0">
                  <a:moveTo>
                    <a:pt x="3167" y="1"/>
                  </a:moveTo>
                  <a:cubicBezTo>
                    <a:pt x="3060" y="1"/>
                    <a:pt x="2958" y="9"/>
                    <a:pt x="2857" y="9"/>
                  </a:cubicBezTo>
                  <a:lnTo>
                    <a:pt x="2533" y="9"/>
                  </a:lnTo>
                  <a:lnTo>
                    <a:pt x="2343" y="28"/>
                  </a:lnTo>
                  <a:cubicBezTo>
                    <a:pt x="515" y="295"/>
                    <a:pt x="77" y="1418"/>
                    <a:pt x="39" y="2522"/>
                  </a:cubicBezTo>
                  <a:cubicBezTo>
                    <a:pt x="1" y="3284"/>
                    <a:pt x="153" y="4007"/>
                    <a:pt x="153" y="4464"/>
                  </a:cubicBezTo>
                  <a:cubicBezTo>
                    <a:pt x="153" y="4597"/>
                    <a:pt x="172" y="4731"/>
                    <a:pt x="191" y="4864"/>
                  </a:cubicBezTo>
                  <a:cubicBezTo>
                    <a:pt x="229" y="5131"/>
                    <a:pt x="325" y="5397"/>
                    <a:pt x="458" y="5645"/>
                  </a:cubicBezTo>
                  <a:cubicBezTo>
                    <a:pt x="686" y="6044"/>
                    <a:pt x="934" y="6425"/>
                    <a:pt x="1238" y="6787"/>
                  </a:cubicBezTo>
                  <a:cubicBezTo>
                    <a:pt x="1791" y="7472"/>
                    <a:pt x="2685" y="7739"/>
                    <a:pt x="3542" y="7739"/>
                  </a:cubicBezTo>
                  <a:cubicBezTo>
                    <a:pt x="5827" y="7701"/>
                    <a:pt x="6017" y="6140"/>
                    <a:pt x="5807" y="3836"/>
                  </a:cubicBezTo>
                  <a:cubicBezTo>
                    <a:pt x="5693" y="2656"/>
                    <a:pt x="5941" y="1894"/>
                    <a:pt x="5827" y="1342"/>
                  </a:cubicBezTo>
                  <a:cubicBezTo>
                    <a:pt x="5807" y="1228"/>
                    <a:pt x="5750" y="1095"/>
                    <a:pt x="5693" y="999"/>
                  </a:cubicBezTo>
                  <a:lnTo>
                    <a:pt x="5617" y="923"/>
                  </a:lnTo>
                  <a:cubicBezTo>
                    <a:pt x="5008" y="333"/>
                    <a:pt x="4189" y="9"/>
                    <a:pt x="3333" y="9"/>
                  </a:cubicBezTo>
                  <a:cubicBezTo>
                    <a:pt x="3275" y="3"/>
                    <a:pt x="3220" y="1"/>
                    <a:pt x="3167"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1"/>
            <p:cNvSpPr/>
            <p:nvPr/>
          </p:nvSpPr>
          <p:spPr>
            <a:xfrm>
              <a:off x="5766850" y="1593538"/>
              <a:ext cx="144700" cy="112575"/>
            </a:xfrm>
            <a:custGeom>
              <a:avLst/>
              <a:gdLst/>
              <a:ahLst/>
              <a:cxnLst/>
              <a:rect l="l" t="t" r="r" b="b"/>
              <a:pathLst>
                <a:path w="5788" h="4503" extrusionOk="0">
                  <a:moveTo>
                    <a:pt x="3128" y="1"/>
                  </a:moveTo>
                  <a:cubicBezTo>
                    <a:pt x="3021" y="1"/>
                    <a:pt x="2919" y="9"/>
                    <a:pt x="2818" y="9"/>
                  </a:cubicBezTo>
                  <a:lnTo>
                    <a:pt x="2494" y="9"/>
                  </a:lnTo>
                  <a:lnTo>
                    <a:pt x="2304" y="28"/>
                  </a:lnTo>
                  <a:cubicBezTo>
                    <a:pt x="476" y="314"/>
                    <a:pt x="38" y="1437"/>
                    <a:pt x="0" y="2522"/>
                  </a:cubicBezTo>
                  <a:cubicBezTo>
                    <a:pt x="438" y="3036"/>
                    <a:pt x="552" y="2503"/>
                    <a:pt x="1123" y="3227"/>
                  </a:cubicBezTo>
                  <a:cubicBezTo>
                    <a:pt x="1694" y="3931"/>
                    <a:pt x="1333" y="4502"/>
                    <a:pt x="1333" y="4502"/>
                  </a:cubicBezTo>
                  <a:lnTo>
                    <a:pt x="2075" y="4502"/>
                  </a:lnTo>
                  <a:cubicBezTo>
                    <a:pt x="2075" y="4502"/>
                    <a:pt x="1713" y="2751"/>
                    <a:pt x="2113" y="2427"/>
                  </a:cubicBezTo>
                  <a:cubicBezTo>
                    <a:pt x="2494" y="2084"/>
                    <a:pt x="2570" y="2027"/>
                    <a:pt x="2189" y="1723"/>
                  </a:cubicBezTo>
                  <a:cubicBezTo>
                    <a:pt x="1809" y="1418"/>
                    <a:pt x="1961" y="1094"/>
                    <a:pt x="2475" y="1037"/>
                  </a:cubicBezTo>
                  <a:cubicBezTo>
                    <a:pt x="2519" y="1034"/>
                    <a:pt x="2562" y="1032"/>
                    <a:pt x="2605" y="1032"/>
                  </a:cubicBezTo>
                  <a:cubicBezTo>
                    <a:pt x="3372" y="1032"/>
                    <a:pt x="3955" y="1614"/>
                    <a:pt x="4368" y="1614"/>
                  </a:cubicBezTo>
                  <a:cubicBezTo>
                    <a:pt x="4391" y="1614"/>
                    <a:pt x="4414" y="1612"/>
                    <a:pt x="4436" y="1608"/>
                  </a:cubicBezTo>
                  <a:cubicBezTo>
                    <a:pt x="4825" y="1524"/>
                    <a:pt x="4416" y="972"/>
                    <a:pt x="4831" y="972"/>
                  </a:cubicBezTo>
                  <a:cubicBezTo>
                    <a:pt x="4882" y="972"/>
                    <a:pt x="4946" y="980"/>
                    <a:pt x="5026" y="999"/>
                  </a:cubicBezTo>
                  <a:cubicBezTo>
                    <a:pt x="5293" y="1075"/>
                    <a:pt x="5540" y="1171"/>
                    <a:pt x="5788" y="1304"/>
                  </a:cubicBezTo>
                  <a:cubicBezTo>
                    <a:pt x="5749" y="1209"/>
                    <a:pt x="5711" y="1094"/>
                    <a:pt x="5654" y="999"/>
                  </a:cubicBezTo>
                  <a:lnTo>
                    <a:pt x="5578" y="923"/>
                  </a:lnTo>
                  <a:cubicBezTo>
                    <a:pt x="4969" y="333"/>
                    <a:pt x="4150" y="9"/>
                    <a:pt x="3294" y="9"/>
                  </a:cubicBezTo>
                  <a:cubicBezTo>
                    <a:pt x="3236" y="3"/>
                    <a:pt x="3181"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1"/>
            <p:cNvSpPr/>
            <p:nvPr/>
          </p:nvSpPr>
          <p:spPr>
            <a:xfrm>
              <a:off x="5872500" y="1674013"/>
              <a:ext cx="20975" cy="30675"/>
            </a:xfrm>
            <a:custGeom>
              <a:avLst/>
              <a:gdLst/>
              <a:ahLst/>
              <a:cxnLst/>
              <a:rect l="l" t="t" r="r" b="b"/>
              <a:pathLst>
                <a:path w="839" h="1227" extrusionOk="0">
                  <a:moveTo>
                    <a:pt x="91" y="0"/>
                  </a:moveTo>
                  <a:cubicBezTo>
                    <a:pt x="79" y="0"/>
                    <a:pt x="68" y="3"/>
                    <a:pt x="58" y="8"/>
                  </a:cubicBezTo>
                  <a:cubicBezTo>
                    <a:pt x="19" y="8"/>
                    <a:pt x="0" y="46"/>
                    <a:pt x="19" y="103"/>
                  </a:cubicBezTo>
                  <a:lnTo>
                    <a:pt x="153" y="636"/>
                  </a:lnTo>
                  <a:cubicBezTo>
                    <a:pt x="172" y="655"/>
                    <a:pt x="191" y="674"/>
                    <a:pt x="210" y="674"/>
                  </a:cubicBezTo>
                  <a:cubicBezTo>
                    <a:pt x="219" y="684"/>
                    <a:pt x="229" y="688"/>
                    <a:pt x="238" y="688"/>
                  </a:cubicBezTo>
                  <a:cubicBezTo>
                    <a:pt x="248" y="688"/>
                    <a:pt x="257" y="684"/>
                    <a:pt x="267" y="674"/>
                  </a:cubicBezTo>
                  <a:cubicBezTo>
                    <a:pt x="323" y="646"/>
                    <a:pt x="378" y="628"/>
                    <a:pt x="442" y="628"/>
                  </a:cubicBezTo>
                  <a:cubicBezTo>
                    <a:pt x="465" y="628"/>
                    <a:pt x="489" y="631"/>
                    <a:pt x="514" y="636"/>
                  </a:cubicBezTo>
                  <a:cubicBezTo>
                    <a:pt x="533" y="655"/>
                    <a:pt x="553" y="674"/>
                    <a:pt x="572" y="712"/>
                  </a:cubicBezTo>
                  <a:cubicBezTo>
                    <a:pt x="629" y="845"/>
                    <a:pt x="343" y="1017"/>
                    <a:pt x="191" y="1093"/>
                  </a:cubicBezTo>
                  <a:cubicBezTo>
                    <a:pt x="153" y="1093"/>
                    <a:pt x="134" y="1150"/>
                    <a:pt x="153" y="1188"/>
                  </a:cubicBezTo>
                  <a:cubicBezTo>
                    <a:pt x="153" y="1207"/>
                    <a:pt x="172" y="1226"/>
                    <a:pt x="210" y="1226"/>
                  </a:cubicBezTo>
                  <a:lnTo>
                    <a:pt x="267" y="1226"/>
                  </a:lnTo>
                  <a:cubicBezTo>
                    <a:pt x="324" y="1188"/>
                    <a:pt x="838" y="960"/>
                    <a:pt x="705" y="636"/>
                  </a:cubicBezTo>
                  <a:cubicBezTo>
                    <a:pt x="686" y="579"/>
                    <a:pt x="629" y="522"/>
                    <a:pt x="572" y="503"/>
                  </a:cubicBezTo>
                  <a:cubicBezTo>
                    <a:pt x="535" y="488"/>
                    <a:pt x="499" y="482"/>
                    <a:pt x="462" y="482"/>
                  </a:cubicBezTo>
                  <a:cubicBezTo>
                    <a:pt x="404" y="482"/>
                    <a:pt x="345" y="498"/>
                    <a:pt x="286" y="522"/>
                  </a:cubicBezTo>
                  <a:lnTo>
                    <a:pt x="153" y="46"/>
                  </a:lnTo>
                  <a:cubicBezTo>
                    <a:pt x="153" y="18"/>
                    <a:pt x="122" y="0"/>
                    <a:pt x="91"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1"/>
            <p:cNvSpPr/>
            <p:nvPr/>
          </p:nvSpPr>
          <p:spPr>
            <a:xfrm>
              <a:off x="5829675" y="1693238"/>
              <a:ext cx="21900" cy="11500"/>
            </a:xfrm>
            <a:custGeom>
              <a:avLst/>
              <a:gdLst/>
              <a:ahLst/>
              <a:cxnLst/>
              <a:rect l="l" t="t" r="r" b="b"/>
              <a:pathLst>
                <a:path w="876" h="460" extrusionOk="0">
                  <a:moveTo>
                    <a:pt x="438" y="0"/>
                  </a:moveTo>
                  <a:cubicBezTo>
                    <a:pt x="190" y="19"/>
                    <a:pt x="0" y="133"/>
                    <a:pt x="0" y="248"/>
                  </a:cubicBezTo>
                  <a:cubicBezTo>
                    <a:pt x="0" y="353"/>
                    <a:pt x="180" y="459"/>
                    <a:pt x="403" y="459"/>
                  </a:cubicBezTo>
                  <a:cubicBezTo>
                    <a:pt x="420" y="459"/>
                    <a:pt x="439" y="459"/>
                    <a:pt x="457" y="457"/>
                  </a:cubicBezTo>
                  <a:cubicBezTo>
                    <a:pt x="685" y="438"/>
                    <a:pt x="876" y="343"/>
                    <a:pt x="876" y="229"/>
                  </a:cubicBezTo>
                  <a:cubicBezTo>
                    <a:pt x="876" y="95"/>
                    <a:pt x="685" y="0"/>
                    <a:pt x="43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1"/>
            <p:cNvSpPr/>
            <p:nvPr/>
          </p:nvSpPr>
          <p:spPr>
            <a:xfrm>
              <a:off x="5892000" y="1694663"/>
              <a:ext cx="20025" cy="11450"/>
            </a:xfrm>
            <a:custGeom>
              <a:avLst/>
              <a:gdLst/>
              <a:ahLst/>
              <a:cxnLst/>
              <a:rect l="l" t="t" r="r" b="b"/>
              <a:pathLst>
                <a:path w="801" h="458" extrusionOk="0">
                  <a:moveTo>
                    <a:pt x="439" y="0"/>
                  </a:moveTo>
                  <a:cubicBezTo>
                    <a:pt x="191" y="0"/>
                    <a:pt x="1" y="115"/>
                    <a:pt x="20" y="248"/>
                  </a:cubicBezTo>
                  <a:cubicBezTo>
                    <a:pt x="20" y="362"/>
                    <a:pt x="210" y="457"/>
                    <a:pt x="458" y="457"/>
                  </a:cubicBezTo>
                  <a:cubicBezTo>
                    <a:pt x="572" y="457"/>
                    <a:pt x="686" y="419"/>
                    <a:pt x="801" y="362"/>
                  </a:cubicBezTo>
                  <a:lnTo>
                    <a:pt x="782" y="76"/>
                  </a:lnTo>
                  <a:cubicBezTo>
                    <a:pt x="667" y="19"/>
                    <a:pt x="553" y="0"/>
                    <a:pt x="43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1"/>
            <p:cNvSpPr/>
            <p:nvPr/>
          </p:nvSpPr>
          <p:spPr>
            <a:xfrm>
              <a:off x="5852975" y="1673713"/>
              <a:ext cx="8125" cy="10975"/>
            </a:xfrm>
            <a:custGeom>
              <a:avLst/>
              <a:gdLst/>
              <a:ahLst/>
              <a:cxnLst/>
              <a:rect l="l" t="t" r="r" b="b"/>
              <a:pathLst>
                <a:path w="325" h="439" extrusionOk="0">
                  <a:moveTo>
                    <a:pt x="153" y="1"/>
                  </a:moveTo>
                  <a:cubicBezTo>
                    <a:pt x="58" y="1"/>
                    <a:pt x="1" y="115"/>
                    <a:pt x="1" y="229"/>
                  </a:cubicBezTo>
                  <a:cubicBezTo>
                    <a:pt x="1" y="343"/>
                    <a:pt x="77" y="439"/>
                    <a:pt x="172" y="439"/>
                  </a:cubicBezTo>
                  <a:cubicBezTo>
                    <a:pt x="248" y="439"/>
                    <a:pt x="325" y="343"/>
                    <a:pt x="325" y="210"/>
                  </a:cubicBezTo>
                  <a:cubicBezTo>
                    <a:pt x="325" y="96"/>
                    <a:pt x="248" y="1"/>
                    <a:pt x="1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1"/>
            <p:cNvSpPr/>
            <p:nvPr/>
          </p:nvSpPr>
          <p:spPr>
            <a:xfrm>
              <a:off x="5890100" y="1672763"/>
              <a:ext cx="8600" cy="10975"/>
            </a:xfrm>
            <a:custGeom>
              <a:avLst/>
              <a:gdLst/>
              <a:ahLst/>
              <a:cxnLst/>
              <a:rect l="l" t="t" r="r" b="b"/>
              <a:pathLst>
                <a:path w="344" h="439" extrusionOk="0">
                  <a:moveTo>
                    <a:pt x="172" y="1"/>
                  </a:moveTo>
                  <a:cubicBezTo>
                    <a:pt x="77" y="20"/>
                    <a:pt x="1" y="115"/>
                    <a:pt x="1" y="229"/>
                  </a:cubicBezTo>
                  <a:cubicBezTo>
                    <a:pt x="1" y="343"/>
                    <a:pt x="96" y="438"/>
                    <a:pt x="172" y="438"/>
                  </a:cubicBezTo>
                  <a:cubicBezTo>
                    <a:pt x="267" y="438"/>
                    <a:pt x="343" y="343"/>
                    <a:pt x="343" y="229"/>
                  </a:cubicBezTo>
                  <a:cubicBezTo>
                    <a:pt x="324" y="96"/>
                    <a:pt x="248" y="1"/>
                    <a:pt x="17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1"/>
            <p:cNvSpPr/>
            <p:nvPr/>
          </p:nvSpPr>
          <p:spPr>
            <a:xfrm>
              <a:off x="5837275" y="1654088"/>
              <a:ext cx="26675" cy="17825"/>
            </a:xfrm>
            <a:custGeom>
              <a:avLst/>
              <a:gdLst/>
              <a:ahLst/>
              <a:cxnLst/>
              <a:rect l="l" t="t" r="r" b="b"/>
              <a:pathLst>
                <a:path w="1067" h="713" extrusionOk="0">
                  <a:moveTo>
                    <a:pt x="675" y="1"/>
                  </a:moveTo>
                  <a:cubicBezTo>
                    <a:pt x="385" y="1"/>
                    <a:pt x="109" y="179"/>
                    <a:pt x="20" y="462"/>
                  </a:cubicBezTo>
                  <a:cubicBezTo>
                    <a:pt x="1" y="576"/>
                    <a:pt x="58" y="671"/>
                    <a:pt x="172" y="710"/>
                  </a:cubicBezTo>
                  <a:cubicBezTo>
                    <a:pt x="182" y="712"/>
                    <a:pt x="192" y="712"/>
                    <a:pt x="202" y="712"/>
                  </a:cubicBezTo>
                  <a:cubicBezTo>
                    <a:pt x="290" y="712"/>
                    <a:pt x="383" y="642"/>
                    <a:pt x="400" y="557"/>
                  </a:cubicBezTo>
                  <a:cubicBezTo>
                    <a:pt x="454" y="450"/>
                    <a:pt x="563" y="390"/>
                    <a:pt x="677" y="390"/>
                  </a:cubicBezTo>
                  <a:cubicBezTo>
                    <a:pt x="725" y="390"/>
                    <a:pt x="774" y="401"/>
                    <a:pt x="819" y="424"/>
                  </a:cubicBezTo>
                  <a:cubicBezTo>
                    <a:pt x="831" y="426"/>
                    <a:pt x="844" y="428"/>
                    <a:pt x="856" y="428"/>
                  </a:cubicBezTo>
                  <a:cubicBezTo>
                    <a:pt x="942" y="428"/>
                    <a:pt x="1031" y="371"/>
                    <a:pt x="1048" y="272"/>
                  </a:cubicBezTo>
                  <a:cubicBezTo>
                    <a:pt x="1067" y="176"/>
                    <a:pt x="1010" y="62"/>
                    <a:pt x="914" y="43"/>
                  </a:cubicBezTo>
                  <a:cubicBezTo>
                    <a:pt x="836" y="14"/>
                    <a:pt x="75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1"/>
            <p:cNvSpPr/>
            <p:nvPr/>
          </p:nvSpPr>
          <p:spPr>
            <a:xfrm>
              <a:off x="5880200" y="1653763"/>
              <a:ext cx="29400" cy="15350"/>
            </a:xfrm>
            <a:custGeom>
              <a:avLst/>
              <a:gdLst/>
              <a:ahLst/>
              <a:cxnLst/>
              <a:rect l="l" t="t" r="r" b="b"/>
              <a:pathLst>
                <a:path w="1176" h="614" extrusionOk="0">
                  <a:moveTo>
                    <a:pt x="464" y="1"/>
                  </a:moveTo>
                  <a:cubicBezTo>
                    <a:pt x="385" y="1"/>
                    <a:pt x="305" y="12"/>
                    <a:pt x="225" y="37"/>
                  </a:cubicBezTo>
                  <a:cubicBezTo>
                    <a:pt x="0" y="106"/>
                    <a:pt x="75" y="428"/>
                    <a:pt x="291" y="428"/>
                  </a:cubicBezTo>
                  <a:cubicBezTo>
                    <a:pt x="312" y="428"/>
                    <a:pt x="335" y="425"/>
                    <a:pt x="359" y="418"/>
                  </a:cubicBezTo>
                  <a:cubicBezTo>
                    <a:pt x="399" y="403"/>
                    <a:pt x="440" y="396"/>
                    <a:pt x="480" y="396"/>
                  </a:cubicBezTo>
                  <a:cubicBezTo>
                    <a:pt x="595" y="396"/>
                    <a:pt x="707" y="453"/>
                    <a:pt x="778" y="551"/>
                  </a:cubicBezTo>
                  <a:cubicBezTo>
                    <a:pt x="817" y="595"/>
                    <a:pt x="862" y="614"/>
                    <a:pt x="906" y="614"/>
                  </a:cubicBezTo>
                  <a:cubicBezTo>
                    <a:pt x="1049" y="614"/>
                    <a:pt x="1176" y="412"/>
                    <a:pt x="1044" y="266"/>
                  </a:cubicBezTo>
                  <a:cubicBezTo>
                    <a:pt x="903" y="97"/>
                    <a:pt x="689"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1"/>
            <p:cNvSpPr/>
            <p:nvPr/>
          </p:nvSpPr>
          <p:spPr>
            <a:xfrm>
              <a:off x="5854900" y="1711788"/>
              <a:ext cx="40000" cy="27650"/>
            </a:xfrm>
            <a:custGeom>
              <a:avLst/>
              <a:gdLst/>
              <a:ahLst/>
              <a:cxnLst/>
              <a:rect l="l" t="t" r="r" b="b"/>
              <a:pathLst>
                <a:path w="1600" h="1106" extrusionOk="0">
                  <a:moveTo>
                    <a:pt x="0" y="1"/>
                  </a:moveTo>
                  <a:cubicBezTo>
                    <a:pt x="0" y="1"/>
                    <a:pt x="111" y="1106"/>
                    <a:pt x="839" y="1106"/>
                  </a:cubicBezTo>
                  <a:cubicBezTo>
                    <a:pt x="851" y="1106"/>
                    <a:pt x="863" y="1106"/>
                    <a:pt x="876" y="1105"/>
                  </a:cubicBezTo>
                  <a:cubicBezTo>
                    <a:pt x="1542" y="1086"/>
                    <a:pt x="1599" y="115"/>
                    <a:pt x="1599" y="115"/>
                  </a:cubicBezTo>
                  <a:cubicBezTo>
                    <a:pt x="1599" y="115"/>
                    <a:pt x="1066" y="7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1"/>
            <p:cNvSpPr/>
            <p:nvPr/>
          </p:nvSpPr>
          <p:spPr>
            <a:xfrm>
              <a:off x="5866275" y="1744488"/>
              <a:ext cx="15975" cy="6075"/>
            </a:xfrm>
            <a:custGeom>
              <a:avLst/>
              <a:gdLst/>
              <a:ahLst/>
              <a:cxnLst/>
              <a:rect l="l" t="t" r="r" b="b"/>
              <a:pathLst>
                <a:path w="639" h="243" extrusionOk="0">
                  <a:moveTo>
                    <a:pt x="108" y="0"/>
                  </a:moveTo>
                  <a:cubicBezTo>
                    <a:pt x="54" y="0"/>
                    <a:pt x="1" y="81"/>
                    <a:pt x="59" y="140"/>
                  </a:cubicBezTo>
                  <a:cubicBezTo>
                    <a:pt x="139" y="208"/>
                    <a:pt x="246" y="242"/>
                    <a:pt x="352" y="242"/>
                  </a:cubicBezTo>
                  <a:cubicBezTo>
                    <a:pt x="423" y="242"/>
                    <a:pt x="493" y="227"/>
                    <a:pt x="554" y="197"/>
                  </a:cubicBezTo>
                  <a:cubicBezTo>
                    <a:pt x="639" y="163"/>
                    <a:pt x="618" y="38"/>
                    <a:pt x="545" y="38"/>
                  </a:cubicBezTo>
                  <a:cubicBezTo>
                    <a:pt x="536" y="38"/>
                    <a:pt x="526" y="40"/>
                    <a:pt x="516" y="44"/>
                  </a:cubicBezTo>
                  <a:cubicBezTo>
                    <a:pt x="463" y="71"/>
                    <a:pt x="406" y="85"/>
                    <a:pt x="348" y="85"/>
                  </a:cubicBezTo>
                  <a:cubicBezTo>
                    <a:pt x="282" y="85"/>
                    <a:pt x="215" y="66"/>
                    <a:pt x="154" y="25"/>
                  </a:cubicBezTo>
                  <a:cubicBezTo>
                    <a:pt x="141" y="8"/>
                    <a:pt x="125" y="0"/>
                    <a:pt x="10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1"/>
            <p:cNvSpPr/>
            <p:nvPr/>
          </p:nvSpPr>
          <p:spPr>
            <a:xfrm>
              <a:off x="5823475" y="1668013"/>
              <a:ext cx="53800" cy="30650"/>
            </a:xfrm>
            <a:custGeom>
              <a:avLst/>
              <a:gdLst/>
              <a:ahLst/>
              <a:cxnLst/>
              <a:rect l="l" t="t" r="r" b="b"/>
              <a:pathLst>
                <a:path w="2152" h="1226" extrusionOk="0">
                  <a:moveTo>
                    <a:pt x="1942" y="133"/>
                  </a:moveTo>
                  <a:lnTo>
                    <a:pt x="1942" y="133"/>
                  </a:lnTo>
                  <a:cubicBezTo>
                    <a:pt x="2082" y="622"/>
                    <a:pt x="1694" y="1078"/>
                    <a:pt x="1218" y="1078"/>
                  </a:cubicBezTo>
                  <a:cubicBezTo>
                    <a:pt x="1175" y="1078"/>
                    <a:pt x="1130" y="1074"/>
                    <a:pt x="1086" y="1066"/>
                  </a:cubicBezTo>
                  <a:cubicBezTo>
                    <a:pt x="1061" y="1068"/>
                    <a:pt x="1036" y="1069"/>
                    <a:pt x="1012" y="1069"/>
                  </a:cubicBezTo>
                  <a:cubicBezTo>
                    <a:pt x="789" y="1069"/>
                    <a:pt x="574" y="992"/>
                    <a:pt x="419" y="838"/>
                  </a:cubicBezTo>
                  <a:cubicBezTo>
                    <a:pt x="248" y="628"/>
                    <a:pt x="172" y="400"/>
                    <a:pt x="172" y="153"/>
                  </a:cubicBezTo>
                  <a:lnTo>
                    <a:pt x="1942" y="133"/>
                  </a:lnTo>
                  <a:close/>
                  <a:moveTo>
                    <a:pt x="96" y="0"/>
                  </a:moveTo>
                  <a:cubicBezTo>
                    <a:pt x="58" y="0"/>
                    <a:pt x="20" y="38"/>
                    <a:pt x="20" y="76"/>
                  </a:cubicBezTo>
                  <a:cubicBezTo>
                    <a:pt x="1" y="381"/>
                    <a:pt x="96" y="686"/>
                    <a:pt x="305" y="933"/>
                  </a:cubicBezTo>
                  <a:cubicBezTo>
                    <a:pt x="499" y="1110"/>
                    <a:pt x="743" y="1221"/>
                    <a:pt x="1020" y="1221"/>
                  </a:cubicBezTo>
                  <a:cubicBezTo>
                    <a:pt x="1042" y="1221"/>
                    <a:pt x="1064" y="1220"/>
                    <a:pt x="1086" y="1219"/>
                  </a:cubicBezTo>
                  <a:cubicBezTo>
                    <a:pt x="1120" y="1223"/>
                    <a:pt x="1155" y="1225"/>
                    <a:pt x="1190" y="1225"/>
                  </a:cubicBezTo>
                  <a:cubicBezTo>
                    <a:pt x="1463" y="1225"/>
                    <a:pt x="1738" y="1097"/>
                    <a:pt x="1923" y="895"/>
                  </a:cubicBezTo>
                  <a:cubicBezTo>
                    <a:pt x="2095" y="648"/>
                    <a:pt x="2152" y="343"/>
                    <a:pt x="2076" y="57"/>
                  </a:cubicBezTo>
                  <a:cubicBezTo>
                    <a:pt x="2076" y="38"/>
                    <a:pt x="2038" y="0"/>
                    <a:pt x="2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1"/>
            <p:cNvSpPr/>
            <p:nvPr/>
          </p:nvSpPr>
          <p:spPr>
            <a:xfrm>
              <a:off x="5880125" y="1668013"/>
              <a:ext cx="53800" cy="30650"/>
            </a:xfrm>
            <a:custGeom>
              <a:avLst/>
              <a:gdLst/>
              <a:ahLst/>
              <a:cxnLst/>
              <a:rect l="l" t="t" r="r" b="b"/>
              <a:pathLst>
                <a:path w="2152" h="1226" extrusionOk="0">
                  <a:moveTo>
                    <a:pt x="1942" y="133"/>
                  </a:moveTo>
                  <a:lnTo>
                    <a:pt x="1942" y="133"/>
                  </a:lnTo>
                  <a:cubicBezTo>
                    <a:pt x="1980" y="362"/>
                    <a:pt x="1942" y="609"/>
                    <a:pt x="1809" y="800"/>
                  </a:cubicBezTo>
                  <a:cubicBezTo>
                    <a:pt x="1634" y="974"/>
                    <a:pt x="1396" y="1069"/>
                    <a:pt x="1138" y="1069"/>
                  </a:cubicBezTo>
                  <a:cubicBezTo>
                    <a:pt x="1114" y="1069"/>
                    <a:pt x="1090" y="1068"/>
                    <a:pt x="1066" y="1066"/>
                  </a:cubicBezTo>
                  <a:cubicBezTo>
                    <a:pt x="1041" y="1068"/>
                    <a:pt x="1017" y="1069"/>
                    <a:pt x="992" y="1069"/>
                  </a:cubicBezTo>
                  <a:cubicBezTo>
                    <a:pt x="770" y="1069"/>
                    <a:pt x="554" y="992"/>
                    <a:pt x="400" y="838"/>
                  </a:cubicBezTo>
                  <a:cubicBezTo>
                    <a:pt x="248" y="648"/>
                    <a:pt x="152" y="400"/>
                    <a:pt x="171" y="153"/>
                  </a:cubicBezTo>
                  <a:lnTo>
                    <a:pt x="1942" y="133"/>
                  </a:lnTo>
                  <a:close/>
                  <a:moveTo>
                    <a:pt x="95" y="0"/>
                  </a:moveTo>
                  <a:cubicBezTo>
                    <a:pt x="57" y="0"/>
                    <a:pt x="19" y="38"/>
                    <a:pt x="19" y="76"/>
                  </a:cubicBezTo>
                  <a:cubicBezTo>
                    <a:pt x="0" y="381"/>
                    <a:pt x="114" y="686"/>
                    <a:pt x="305" y="933"/>
                  </a:cubicBezTo>
                  <a:cubicBezTo>
                    <a:pt x="499" y="1110"/>
                    <a:pt x="742" y="1221"/>
                    <a:pt x="1019" y="1221"/>
                  </a:cubicBezTo>
                  <a:cubicBezTo>
                    <a:pt x="1041" y="1221"/>
                    <a:pt x="1063" y="1220"/>
                    <a:pt x="1085" y="1219"/>
                  </a:cubicBezTo>
                  <a:cubicBezTo>
                    <a:pt x="1122" y="1223"/>
                    <a:pt x="1159" y="1225"/>
                    <a:pt x="1195" y="1225"/>
                  </a:cubicBezTo>
                  <a:cubicBezTo>
                    <a:pt x="1477" y="1225"/>
                    <a:pt x="1737" y="1097"/>
                    <a:pt x="1923" y="895"/>
                  </a:cubicBezTo>
                  <a:cubicBezTo>
                    <a:pt x="2094" y="648"/>
                    <a:pt x="2151" y="343"/>
                    <a:pt x="2075" y="57"/>
                  </a:cubicBezTo>
                  <a:cubicBezTo>
                    <a:pt x="2075" y="38"/>
                    <a:pt x="2037" y="0"/>
                    <a:pt x="2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1"/>
            <p:cNvSpPr/>
            <p:nvPr/>
          </p:nvSpPr>
          <p:spPr>
            <a:xfrm>
              <a:off x="5794925" y="1665963"/>
              <a:ext cx="34275" cy="5875"/>
            </a:xfrm>
            <a:custGeom>
              <a:avLst/>
              <a:gdLst/>
              <a:ahLst/>
              <a:cxnLst/>
              <a:rect l="l" t="t" r="r" b="b"/>
              <a:pathLst>
                <a:path w="1371" h="235" extrusionOk="0">
                  <a:moveTo>
                    <a:pt x="56" y="1"/>
                  </a:moveTo>
                  <a:cubicBezTo>
                    <a:pt x="26" y="1"/>
                    <a:pt x="0" y="32"/>
                    <a:pt x="0" y="63"/>
                  </a:cubicBezTo>
                  <a:cubicBezTo>
                    <a:pt x="0" y="101"/>
                    <a:pt x="38" y="139"/>
                    <a:pt x="76" y="139"/>
                  </a:cubicBezTo>
                  <a:lnTo>
                    <a:pt x="1257" y="235"/>
                  </a:lnTo>
                  <a:lnTo>
                    <a:pt x="1276" y="235"/>
                  </a:lnTo>
                  <a:cubicBezTo>
                    <a:pt x="1371" y="235"/>
                    <a:pt x="1371" y="82"/>
                    <a:pt x="1276" y="82"/>
                  </a:cubicBezTo>
                  <a:lnTo>
                    <a:pt x="76" y="6"/>
                  </a:lnTo>
                  <a:cubicBezTo>
                    <a:pt x="69" y="3"/>
                    <a:pt x="62"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1"/>
            <p:cNvSpPr/>
            <p:nvPr/>
          </p:nvSpPr>
          <p:spPr>
            <a:xfrm>
              <a:off x="5872025" y="1668013"/>
              <a:ext cx="12400" cy="3825"/>
            </a:xfrm>
            <a:custGeom>
              <a:avLst/>
              <a:gdLst/>
              <a:ahLst/>
              <a:cxnLst/>
              <a:rect l="l" t="t" r="r" b="b"/>
              <a:pathLst>
                <a:path w="496" h="153" extrusionOk="0">
                  <a:moveTo>
                    <a:pt x="77" y="0"/>
                  </a:moveTo>
                  <a:cubicBezTo>
                    <a:pt x="38" y="0"/>
                    <a:pt x="0" y="38"/>
                    <a:pt x="0" y="76"/>
                  </a:cubicBezTo>
                  <a:cubicBezTo>
                    <a:pt x="0" y="114"/>
                    <a:pt x="38" y="153"/>
                    <a:pt x="77" y="153"/>
                  </a:cubicBezTo>
                  <a:lnTo>
                    <a:pt x="419" y="153"/>
                  </a:lnTo>
                  <a:cubicBezTo>
                    <a:pt x="457" y="153"/>
                    <a:pt x="495" y="114"/>
                    <a:pt x="495" y="76"/>
                  </a:cubicBezTo>
                  <a:cubicBezTo>
                    <a:pt x="495" y="38"/>
                    <a:pt x="457"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1"/>
            <p:cNvSpPr/>
            <p:nvPr/>
          </p:nvSpPr>
          <p:spPr>
            <a:xfrm>
              <a:off x="5770650" y="1715113"/>
              <a:ext cx="20000" cy="19550"/>
            </a:xfrm>
            <a:custGeom>
              <a:avLst/>
              <a:gdLst/>
              <a:ahLst/>
              <a:cxnLst/>
              <a:rect l="l" t="t" r="r" b="b"/>
              <a:pathLst>
                <a:path w="800" h="782" extrusionOk="0">
                  <a:moveTo>
                    <a:pt x="0" y="1"/>
                  </a:moveTo>
                  <a:cubicBezTo>
                    <a:pt x="38" y="267"/>
                    <a:pt x="134" y="534"/>
                    <a:pt x="267" y="782"/>
                  </a:cubicBezTo>
                  <a:cubicBezTo>
                    <a:pt x="495" y="648"/>
                    <a:pt x="686" y="458"/>
                    <a:pt x="800" y="229"/>
                  </a:cubicBezTo>
                  <a:lnTo>
                    <a:pt x="800" y="229"/>
                  </a:lnTo>
                  <a:cubicBezTo>
                    <a:pt x="776" y="231"/>
                    <a:pt x="751" y="232"/>
                    <a:pt x="727" y="232"/>
                  </a:cubicBezTo>
                  <a:cubicBezTo>
                    <a:pt x="466" y="232"/>
                    <a:pt x="209" y="140"/>
                    <a:pt x="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1"/>
            <p:cNvSpPr/>
            <p:nvPr/>
          </p:nvSpPr>
          <p:spPr>
            <a:xfrm>
              <a:off x="5751600" y="1654913"/>
              <a:ext cx="59525" cy="68900"/>
            </a:xfrm>
            <a:custGeom>
              <a:avLst/>
              <a:gdLst/>
              <a:ahLst/>
              <a:cxnLst/>
              <a:rect l="l" t="t" r="r" b="b"/>
              <a:pathLst>
                <a:path w="2381" h="2756" extrusionOk="0">
                  <a:moveTo>
                    <a:pt x="884" y="1"/>
                  </a:moveTo>
                  <a:cubicBezTo>
                    <a:pt x="850" y="1"/>
                    <a:pt x="815" y="4"/>
                    <a:pt x="781" y="10"/>
                  </a:cubicBezTo>
                  <a:cubicBezTo>
                    <a:pt x="77" y="124"/>
                    <a:pt x="1" y="772"/>
                    <a:pt x="96" y="1419"/>
                  </a:cubicBezTo>
                  <a:cubicBezTo>
                    <a:pt x="183" y="2008"/>
                    <a:pt x="569" y="2755"/>
                    <a:pt x="1298" y="2755"/>
                  </a:cubicBezTo>
                  <a:cubicBezTo>
                    <a:pt x="1370" y="2755"/>
                    <a:pt x="1445" y="2748"/>
                    <a:pt x="1524" y="2733"/>
                  </a:cubicBezTo>
                  <a:cubicBezTo>
                    <a:pt x="1886" y="2675"/>
                    <a:pt x="2190" y="2409"/>
                    <a:pt x="2285" y="2047"/>
                  </a:cubicBezTo>
                  <a:cubicBezTo>
                    <a:pt x="2381" y="1686"/>
                    <a:pt x="2304" y="1267"/>
                    <a:pt x="2095" y="962"/>
                  </a:cubicBezTo>
                  <a:cubicBezTo>
                    <a:pt x="1829" y="572"/>
                    <a:pt x="1349" y="1"/>
                    <a:pt x="8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1"/>
            <p:cNvSpPr/>
            <p:nvPr/>
          </p:nvSpPr>
          <p:spPr>
            <a:xfrm>
              <a:off x="5764725" y="1667888"/>
              <a:ext cx="28325" cy="38100"/>
            </a:xfrm>
            <a:custGeom>
              <a:avLst/>
              <a:gdLst/>
              <a:ahLst/>
              <a:cxnLst/>
              <a:rect l="l" t="t" r="r" b="b"/>
              <a:pathLst>
                <a:path w="1133" h="1524" extrusionOk="0">
                  <a:moveTo>
                    <a:pt x="263" y="1"/>
                  </a:moveTo>
                  <a:cubicBezTo>
                    <a:pt x="204" y="1"/>
                    <a:pt x="144" y="9"/>
                    <a:pt x="85" y="24"/>
                  </a:cubicBezTo>
                  <a:cubicBezTo>
                    <a:pt x="0" y="58"/>
                    <a:pt x="51" y="183"/>
                    <a:pt x="131" y="183"/>
                  </a:cubicBezTo>
                  <a:cubicBezTo>
                    <a:pt x="141" y="183"/>
                    <a:pt x="151" y="181"/>
                    <a:pt x="161" y="177"/>
                  </a:cubicBezTo>
                  <a:cubicBezTo>
                    <a:pt x="205" y="160"/>
                    <a:pt x="247" y="153"/>
                    <a:pt x="289" y="153"/>
                  </a:cubicBezTo>
                  <a:cubicBezTo>
                    <a:pt x="538" y="153"/>
                    <a:pt x="746" y="421"/>
                    <a:pt x="828" y="633"/>
                  </a:cubicBezTo>
                  <a:cubicBezTo>
                    <a:pt x="923" y="881"/>
                    <a:pt x="942" y="1167"/>
                    <a:pt x="904" y="1452"/>
                  </a:cubicBezTo>
                  <a:cubicBezTo>
                    <a:pt x="904" y="1500"/>
                    <a:pt x="937" y="1523"/>
                    <a:pt x="975" y="1523"/>
                  </a:cubicBezTo>
                  <a:cubicBezTo>
                    <a:pt x="1013" y="1523"/>
                    <a:pt x="1056" y="1500"/>
                    <a:pt x="1075" y="1452"/>
                  </a:cubicBezTo>
                  <a:cubicBezTo>
                    <a:pt x="1132" y="1052"/>
                    <a:pt x="1056" y="653"/>
                    <a:pt x="828" y="310"/>
                  </a:cubicBezTo>
                  <a:cubicBezTo>
                    <a:pt x="707" y="113"/>
                    <a:pt x="490" y="1"/>
                    <a:pt x="26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1"/>
            <p:cNvSpPr/>
            <p:nvPr/>
          </p:nvSpPr>
          <p:spPr>
            <a:xfrm>
              <a:off x="5695450" y="1782713"/>
              <a:ext cx="104725" cy="128525"/>
            </a:xfrm>
            <a:custGeom>
              <a:avLst/>
              <a:gdLst/>
              <a:ahLst/>
              <a:cxnLst/>
              <a:rect l="l" t="t" r="r" b="b"/>
              <a:pathLst>
                <a:path w="4189" h="5141" extrusionOk="0">
                  <a:moveTo>
                    <a:pt x="2818" y="0"/>
                  </a:moveTo>
                  <a:lnTo>
                    <a:pt x="2818" y="0"/>
                  </a:lnTo>
                  <a:cubicBezTo>
                    <a:pt x="2818" y="0"/>
                    <a:pt x="0" y="0"/>
                    <a:pt x="210" y="2304"/>
                  </a:cubicBezTo>
                  <a:cubicBezTo>
                    <a:pt x="210" y="2304"/>
                    <a:pt x="2532" y="4055"/>
                    <a:pt x="3446" y="5141"/>
                  </a:cubicBezTo>
                  <a:lnTo>
                    <a:pt x="4189" y="3275"/>
                  </a:lnTo>
                  <a:cubicBezTo>
                    <a:pt x="4189" y="3275"/>
                    <a:pt x="2723" y="1542"/>
                    <a:pt x="28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1"/>
            <p:cNvSpPr/>
            <p:nvPr/>
          </p:nvSpPr>
          <p:spPr>
            <a:xfrm>
              <a:off x="5540775" y="1837913"/>
              <a:ext cx="254650" cy="777750"/>
            </a:xfrm>
            <a:custGeom>
              <a:avLst/>
              <a:gdLst/>
              <a:ahLst/>
              <a:cxnLst/>
              <a:rect l="l" t="t" r="r" b="b"/>
              <a:pathLst>
                <a:path w="10186" h="31110" extrusionOk="0">
                  <a:moveTo>
                    <a:pt x="6473" y="1"/>
                  </a:moveTo>
                  <a:cubicBezTo>
                    <a:pt x="6473" y="1"/>
                    <a:pt x="3141" y="1619"/>
                    <a:pt x="2266" y="2380"/>
                  </a:cubicBezTo>
                  <a:cubicBezTo>
                    <a:pt x="1390" y="3123"/>
                    <a:pt x="1371" y="7349"/>
                    <a:pt x="1028" y="9939"/>
                  </a:cubicBezTo>
                  <a:cubicBezTo>
                    <a:pt x="666" y="12509"/>
                    <a:pt x="1047" y="23189"/>
                    <a:pt x="666" y="25645"/>
                  </a:cubicBezTo>
                  <a:cubicBezTo>
                    <a:pt x="305" y="28082"/>
                    <a:pt x="0" y="30709"/>
                    <a:pt x="3636" y="31013"/>
                  </a:cubicBezTo>
                  <a:cubicBezTo>
                    <a:pt x="4282" y="31077"/>
                    <a:pt x="4931" y="31109"/>
                    <a:pt x="5581" y="31109"/>
                  </a:cubicBezTo>
                  <a:cubicBezTo>
                    <a:pt x="7059" y="31109"/>
                    <a:pt x="8541" y="30944"/>
                    <a:pt x="9995" y="30614"/>
                  </a:cubicBezTo>
                  <a:cubicBezTo>
                    <a:pt x="9995" y="30614"/>
                    <a:pt x="9557" y="23265"/>
                    <a:pt x="9824" y="18506"/>
                  </a:cubicBezTo>
                  <a:cubicBezTo>
                    <a:pt x="10185" y="11671"/>
                    <a:pt x="9576" y="2266"/>
                    <a:pt x="9576" y="2266"/>
                  </a:cubicBezTo>
                  <a:lnTo>
                    <a:pt x="6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1"/>
            <p:cNvSpPr/>
            <p:nvPr/>
          </p:nvSpPr>
          <p:spPr>
            <a:xfrm>
              <a:off x="5555025" y="2529063"/>
              <a:ext cx="227875" cy="34375"/>
            </a:xfrm>
            <a:custGeom>
              <a:avLst/>
              <a:gdLst/>
              <a:ahLst/>
              <a:cxnLst/>
              <a:rect l="l" t="t" r="r" b="b"/>
              <a:pathLst>
                <a:path w="9115" h="1375" extrusionOk="0">
                  <a:moveTo>
                    <a:pt x="96" y="1"/>
                  </a:moveTo>
                  <a:cubicBezTo>
                    <a:pt x="49" y="1"/>
                    <a:pt x="1" y="48"/>
                    <a:pt x="39" y="112"/>
                  </a:cubicBezTo>
                  <a:cubicBezTo>
                    <a:pt x="363" y="664"/>
                    <a:pt x="934" y="1045"/>
                    <a:pt x="1581" y="1159"/>
                  </a:cubicBezTo>
                  <a:cubicBezTo>
                    <a:pt x="2362" y="1311"/>
                    <a:pt x="3181" y="1368"/>
                    <a:pt x="3999" y="1368"/>
                  </a:cubicBezTo>
                  <a:cubicBezTo>
                    <a:pt x="4168" y="1372"/>
                    <a:pt x="4338" y="1374"/>
                    <a:pt x="4507" y="1374"/>
                  </a:cubicBezTo>
                  <a:cubicBezTo>
                    <a:pt x="6016" y="1374"/>
                    <a:pt x="7536" y="1223"/>
                    <a:pt x="9025" y="950"/>
                  </a:cubicBezTo>
                  <a:cubicBezTo>
                    <a:pt x="9114" y="914"/>
                    <a:pt x="9087" y="795"/>
                    <a:pt x="9005" y="795"/>
                  </a:cubicBezTo>
                  <a:cubicBezTo>
                    <a:pt x="8999" y="795"/>
                    <a:pt x="8993" y="796"/>
                    <a:pt x="8987" y="797"/>
                  </a:cubicBezTo>
                  <a:cubicBezTo>
                    <a:pt x="7523" y="1083"/>
                    <a:pt x="6042" y="1218"/>
                    <a:pt x="4561" y="1218"/>
                  </a:cubicBezTo>
                  <a:cubicBezTo>
                    <a:pt x="4462" y="1218"/>
                    <a:pt x="4364" y="1217"/>
                    <a:pt x="4266" y="1216"/>
                  </a:cubicBezTo>
                  <a:cubicBezTo>
                    <a:pt x="4167" y="1219"/>
                    <a:pt x="4067" y="1220"/>
                    <a:pt x="3968" y="1220"/>
                  </a:cubicBezTo>
                  <a:cubicBezTo>
                    <a:pt x="3287" y="1220"/>
                    <a:pt x="2605" y="1164"/>
                    <a:pt x="1924" y="1064"/>
                  </a:cubicBezTo>
                  <a:cubicBezTo>
                    <a:pt x="1220" y="950"/>
                    <a:pt x="515" y="683"/>
                    <a:pt x="154" y="36"/>
                  </a:cubicBezTo>
                  <a:cubicBezTo>
                    <a:pt x="141" y="11"/>
                    <a:pt x="119" y="1"/>
                    <a:pt x="9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1"/>
            <p:cNvSpPr/>
            <p:nvPr/>
          </p:nvSpPr>
          <p:spPr>
            <a:xfrm>
              <a:off x="5700475" y="1840463"/>
              <a:ext cx="71300" cy="78275"/>
            </a:xfrm>
            <a:custGeom>
              <a:avLst/>
              <a:gdLst/>
              <a:ahLst/>
              <a:cxnLst/>
              <a:rect l="l" t="t" r="r" b="b"/>
              <a:pathLst>
                <a:path w="2852" h="3131" extrusionOk="0">
                  <a:moveTo>
                    <a:pt x="101" y="0"/>
                  </a:moveTo>
                  <a:cubicBezTo>
                    <a:pt x="50" y="0"/>
                    <a:pt x="1" y="54"/>
                    <a:pt x="28" y="108"/>
                  </a:cubicBezTo>
                  <a:cubicBezTo>
                    <a:pt x="675" y="1308"/>
                    <a:pt x="1608" y="2336"/>
                    <a:pt x="2712" y="3116"/>
                  </a:cubicBezTo>
                  <a:cubicBezTo>
                    <a:pt x="2725" y="3126"/>
                    <a:pt x="2738" y="3130"/>
                    <a:pt x="2750" y="3130"/>
                  </a:cubicBezTo>
                  <a:cubicBezTo>
                    <a:pt x="2810" y="3130"/>
                    <a:pt x="2851" y="3030"/>
                    <a:pt x="2788" y="2983"/>
                  </a:cubicBezTo>
                  <a:cubicBezTo>
                    <a:pt x="1684" y="2221"/>
                    <a:pt x="789" y="1212"/>
                    <a:pt x="161" y="32"/>
                  </a:cubicBezTo>
                  <a:cubicBezTo>
                    <a:pt x="144" y="10"/>
                    <a:pt x="123" y="0"/>
                    <a:pt x="10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1"/>
            <p:cNvSpPr/>
            <p:nvPr/>
          </p:nvSpPr>
          <p:spPr>
            <a:xfrm>
              <a:off x="5754000" y="1949713"/>
              <a:ext cx="18100" cy="580250"/>
            </a:xfrm>
            <a:custGeom>
              <a:avLst/>
              <a:gdLst/>
              <a:ahLst/>
              <a:cxnLst/>
              <a:rect l="l" t="t" r="r" b="b"/>
              <a:pathLst>
                <a:path w="724" h="23210" extrusionOk="0">
                  <a:moveTo>
                    <a:pt x="447" y="1"/>
                  </a:moveTo>
                  <a:cubicBezTo>
                    <a:pt x="326" y="1"/>
                    <a:pt x="228" y="108"/>
                    <a:pt x="228" y="231"/>
                  </a:cubicBezTo>
                  <a:cubicBezTo>
                    <a:pt x="209" y="383"/>
                    <a:pt x="324" y="498"/>
                    <a:pt x="457" y="498"/>
                  </a:cubicBezTo>
                  <a:lnTo>
                    <a:pt x="476" y="498"/>
                  </a:lnTo>
                  <a:cubicBezTo>
                    <a:pt x="609" y="498"/>
                    <a:pt x="723" y="383"/>
                    <a:pt x="723" y="250"/>
                  </a:cubicBezTo>
                  <a:cubicBezTo>
                    <a:pt x="723" y="117"/>
                    <a:pt x="609" y="3"/>
                    <a:pt x="476" y="3"/>
                  </a:cubicBezTo>
                  <a:cubicBezTo>
                    <a:pt x="466" y="1"/>
                    <a:pt x="456" y="1"/>
                    <a:pt x="447" y="1"/>
                  </a:cubicBezTo>
                  <a:close/>
                  <a:moveTo>
                    <a:pt x="390" y="2533"/>
                  </a:moveTo>
                  <a:cubicBezTo>
                    <a:pt x="269" y="2533"/>
                    <a:pt x="171" y="2640"/>
                    <a:pt x="171" y="2763"/>
                  </a:cubicBezTo>
                  <a:cubicBezTo>
                    <a:pt x="171" y="2896"/>
                    <a:pt x="286" y="3030"/>
                    <a:pt x="419" y="3030"/>
                  </a:cubicBezTo>
                  <a:cubicBezTo>
                    <a:pt x="552" y="3030"/>
                    <a:pt x="666" y="2915"/>
                    <a:pt x="666" y="2782"/>
                  </a:cubicBezTo>
                  <a:cubicBezTo>
                    <a:pt x="666" y="2649"/>
                    <a:pt x="571" y="2535"/>
                    <a:pt x="419" y="2535"/>
                  </a:cubicBezTo>
                  <a:cubicBezTo>
                    <a:pt x="409" y="2533"/>
                    <a:pt x="399" y="2533"/>
                    <a:pt x="390" y="2533"/>
                  </a:cubicBezTo>
                  <a:close/>
                  <a:moveTo>
                    <a:pt x="381" y="5067"/>
                  </a:moveTo>
                  <a:cubicBezTo>
                    <a:pt x="248" y="5067"/>
                    <a:pt x="133" y="5162"/>
                    <a:pt x="133" y="5314"/>
                  </a:cubicBezTo>
                  <a:cubicBezTo>
                    <a:pt x="133" y="5428"/>
                    <a:pt x="248" y="5543"/>
                    <a:pt x="362" y="5543"/>
                  </a:cubicBezTo>
                  <a:lnTo>
                    <a:pt x="381" y="5562"/>
                  </a:lnTo>
                  <a:cubicBezTo>
                    <a:pt x="514" y="5562"/>
                    <a:pt x="628" y="5447"/>
                    <a:pt x="628" y="5314"/>
                  </a:cubicBezTo>
                  <a:cubicBezTo>
                    <a:pt x="628" y="5181"/>
                    <a:pt x="514" y="5067"/>
                    <a:pt x="381" y="5067"/>
                  </a:cubicBezTo>
                  <a:close/>
                  <a:moveTo>
                    <a:pt x="343" y="7580"/>
                  </a:moveTo>
                  <a:cubicBezTo>
                    <a:pt x="209" y="7580"/>
                    <a:pt x="95" y="7675"/>
                    <a:pt x="95" y="7808"/>
                  </a:cubicBezTo>
                  <a:cubicBezTo>
                    <a:pt x="76" y="7960"/>
                    <a:pt x="190" y="8075"/>
                    <a:pt x="324" y="8075"/>
                  </a:cubicBezTo>
                  <a:lnTo>
                    <a:pt x="343" y="8075"/>
                  </a:lnTo>
                  <a:cubicBezTo>
                    <a:pt x="476" y="8056"/>
                    <a:pt x="571" y="7960"/>
                    <a:pt x="590" y="7827"/>
                  </a:cubicBezTo>
                  <a:cubicBezTo>
                    <a:pt x="590" y="7694"/>
                    <a:pt x="476" y="7580"/>
                    <a:pt x="343" y="7580"/>
                  </a:cubicBezTo>
                  <a:close/>
                  <a:moveTo>
                    <a:pt x="333" y="10110"/>
                  </a:moveTo>
                  <a:cubicBezTo>
                    <a:pt x="324" y="10110"/>
                    <a:pt x="314" y="10110"/>
                    <a:pt x="305" y="10112"/>
                  </a:cubicBezTo>
                  <a:cubicBezTo>
                    <a:pt x="171" y="10112"/>
                    <a:pt x="57" y="10207"/>
                    <a:pt x="57" y="10340"/>
                  </a:cubicBezTo>
                  <a:cubicBezTo>
                    <a:pt x="57" y="10473"/>
                    <a:pt x="152" y="10588"/>
                    <a:pt x="305" y="10588"/>
                  </a:cubicBezTo>
                  <a:cubicBezTo>
                    <a:pt x="438" y="10588"/>
                    <a:pt x="533" y="10493"/>
                    <a:pt x="533" y="10359"/>
                  </a:cubicBezTo>
                  <a:cubicBezTo>
                    <a:pt x="533" y="10218"/>
                    <a:pt x="451" y="10110"/>
                    <a:pt x="333" y="10110"/>
                  </a:cubicBezTo>
                  <a:close/>
                  <a:moveTo>
                    <a:pt x="286" y="12625"/>
                  </a:moveTo>
                  <a:cubicBezTo>
                    <a:pt x="152" y="12625"/>
                    <a:pt x="38" y="12720"/>
                    <a:pt x="38" y="12872"/>
                  </a:cubicBezTo>
                  <a:cubicBezTo>
                    <a:pt x="38" y="13006"/>
                    <a:pt x="133" y="13120"/>
                    <a:pt x="267" y="13120"/>
                  </a:cubicBezTo>
                  <a:lnTo>
                    <a:pt x="286" y="13101"/>
                  </a:lnTo>
                  <a:cubicBezTo>
                    <a:pt x="419" y="13101"/>
                    <a:pt x="533" y="13006"/>
                    <a:pt x="533" y="12872"/>
                  </a:cubicBezTo>
                  <a:cubicBezTo>
                    <a:pt x="533" y="12739"/>
                    <a:pt x="419" y="12625"/>
                    <a:pt x="286" y="12625"/>
                  </a:cubicBezTo>
                  <a:close/>
                  <a:moveTo>
                    <a:pt x="267" y="15157"/>
                  </a:moveTo>
                  <a:cubicBezTo>
                    <a:pt x="133" y="15157"/>
                    <a:pt x="19" y="15271"/>
                    <a:pt x="19" y="15404"/>
                  </a:cubicBezTo>
                  <a:cubicBezTo>
                    <a:pt x="19" y="15538"/>
                    <a:pt x="133" y="15633"/>
                    <a:pt x="267" y="15633"/>
                  </a:cubicBezTo>
                  <a:cubicBezTo>
                    <a:pt x="381" y="15633"/>
                    <a:pt x="495" y="15538"/>
                    <a:pt x="495" y="15404"/>
                  </a:cubicBezTo>
                  <a:cubicBezTo>
                    <a:pt x="495" y="15271"/>
                    <a:pt x="381" y="15176"/>
                    <a:pt x="267" y="15157"/>
                  </a:cubicBezTo>
                  <a:close/>
                  <a:moveTo>
                    <a:pt x="248" y="17670"/>
                  </a:moveTo>
                  <a:cubicBezTo>
                    <a:pt x="114" y="17670"/>
                    <a:pt x="0" y="17784"/>
                    <a:pt x="0" y="17917"/>
                  </a:cubicBezTo>
                  <a:cubicBezTo>
                    <a:pt x="0" y="18051"/>
                    <a:pt x="114" y="18146"/>
                    <a:pt x="248" y="18146"/>
                  </a:cubicBezTo>
                  <a:cubicBezTo>
                    <a:pt x="381" y="18146"/>
                    <a:pt x="476" y="18051"/>
                    <a:pt x="476" y="17917"/>
                  </a:cubicBezTo>
                  <a:cubicBezTo>
                    <a:pt x="476" y="17784"/>
                    <a:pt x="381" y="17670"/>
                    <a:pt x="248" y="17670"/>
                  </a:cubicBezTo>
                  <a:close/>
                  <a:moveTo>
                    <a:pt x="267" y="20183"/>
                  </a:moveTo>
                  <a:cubicBezTo>
                    <a:pt x="114" y="20183"/>
                    <a:pt x="19" y="20297"/>
                    <a:pt x="19" y="20430"/>
                  </a:cubicBezTo>
                  <a:cubicBezTo>
                    <a:pt x="19" y="20554"/>
                    <a:pt x="117" y="20661"/>
                    <a:pt x="237" y="20661"/>
                  </a:cubicBezTo>
                  <a:cubicBezTo>
                    <a:pt x="247" y="20661"/>
                    <a:pt x="257" y="20660"/>
                    <a:pt x="267" y="20659"/>
                  </a:cubicBezTo>
                  <a:cubicBezTo>
                    <a:pt x="400" y="20659"/>
                    <a:pt x="495" y="20564"/>
                    <a:pt x="514" y="20430"/>
                  </a:cubicBezTo>
                  <a:cubicBezTo>
                    <a:pt x="514" y="20297"/>
                    <a:pt x="400" y="20183"/>
                    <a:pt x="267" y="20183"/>
                  </a:cubicBezTo>
                  <a:close/>
                  <a:moveTo>
                    <a:pt x="334" y="22713"/>
                  </a:moveTo>
                  <a:cubicBezTo>
                    <a:pt x="324" y="22713"/>
                    <a:pt x="314" y="22713"/>
                    <a:pt x="305" y="22715"/>
                  </a:cubicBezTo>
                  <a:cubicBezTo>
                    <a:pt x="171" y="22715"/>
                    <a:pt x="57" y="22829"/>
                    <a:pt x="76" y="22962"/>
                  </a:cubicBezTo>
                  <a:cubicBezTo>
                    <a:pt x="76" y="23096"/>
                    <a:pt x="190" y="23210"/>
                    <a:pt x="324" y="23210"/>
                  </a:cubicBezTo>
                  <a:cubicBezTo>
                    <a:pt x="457" y="23210"/>
                    <a:pt x="571" y="23077"/>
                    <a:pt x="571" y="22943"/>
                  </a:cubicBezTo>
                  <a:cubicBezTo>
                    <a:pt x="554" y="22820"/>
                    <a:pt x="454" y="22713"/>
                    <a:pt x="334" y="22713"/>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1"/>
            <p:cNvSpPr/>
            <p:nvPr/>
          </p:nvSpPr>
          <p:spPr>
            <a:xfrm>
              <a:off x="5840125" y="1786938"/>
              <a:ext cx="86050" cy="128575"/>
            </a:xfrm>
            <a:custGeom>
              <a:avLst/>
              <a:gdLst/>
              <a:ahLst/>
              <a:cxnLst/>
              <a:rect l="l" t="t" r="r" b="b"/>
              <a:pathLst>
                <a:path w="3442" h="5143" extrusionOk="0">
                  <a:moveTo>
                    <a:pt x="974" y="1"/>
                  </a:moveTo>
                  <a:cubicBezTo>
                    <a:pt x="912" y="1"/>
                    <a:pt x="877" y="3"/>
                    <a:pt x="877" y="3"/>
                  </a:cubicBezTo>
                  <a:cubicBezTo>
                    <a:pt x="858" y="1050"/>
                    <a:pt x="553" y="2059"/>
                    <a:pt x="20" y="2954"/>
                  </a:cubicBezTo>
                  <a:cubicBezTo>
                    <a:pt x="1" y="3848"/>
                    <a:pt x="58" y="4667"/>
                    <a:pt x="305" y="5143"/>
                  </a:cubicBezTo>
                  <a:cubicBezTo>
                    <a:pt x="1638" y="4838"/>
                    <a:pt x="3371" y="2344"/>
                    <a:pt x="3256" y="2154"/>
                  </a:cubicBezTo>
                  <a:cubicBezTo>
                    <a:pt x="3441" y="119"/>
                    <a:pt x="1443" y="1"/>
                    <a:pt x="974"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1"/>
            <p:cNvSpPr/>
            <p:nvPr/>
          </p:nvSpPr>
          <p:spPr>
            <a:xfrm>
              <a:off x="5847750" y="1837913"/>
              <a:ext cx="270350" cy="762975"/>
            </a:xfrm>
            <a:custGeom>
              <a:avLst/>
              <a:gdLst/>
              <a:ahLst/>
              <a:cxnLst/>
              <a:rect l="l" t="t" r="r" b="b"/>
              <a:pathLst>
                <a:path w="10814" h="30519" extrusionOk="0">
                  <a:moveTo>
                    <a:pt x="2894" y="1"/>
                  </a:moveTo>
                  <a:lnTo>
                    <a:pt x="0" y="3104"/>
                  </a:lnTo>
                  <a:cubicBezTo>
                    <a:pt x="0" y="3104"/>
                    <a:pt x="1200" y="10395"/>
                    <a:pt x="1790" y="17934"/>
                  </a:cubicBezTo>
                  <a:cubicBezTo>
                    <a:pt x="2152" y="22675"/>
                    <a:pt x="2609" y="30518"/>
                    <a:pt x="2609" y="30518"/>
                  </a:cubicBezTo>
                  <a:cubicBezTo>
                    <a:pt x="2609" y="30518"/>
                    <a:pt x="3541" y="30214"/>
                    <a:pt x="7178" y="29890"/>
                  </a:cubicBezTo>
                  <a:cubicBezTo>
                    <a:pt x="10814" y="29586"/>
                    <a:pt x="8891" y="25416"/>
                    <a:pt x="8510" y="22979"/>
                  </a:cubicBezTo>
                  <a:cubicBezTo>
                    <a:pt x="8149" y="20524"/>
                    <a:pt x="7520" y="16183"/>
                    <a:pt x="7178" y="13594"/>
                  </a:cubicBezTo>
                  <a:cubicBezTo>
                    <a:pt x="6816" y="11005"/>
                    <a:pt x="8053" y="3675"/>
                    <a:pt x="7178" y="2933"/>
                  </a:cubicBezTo>
                  <a:cubicBezTo>
                    <a:pt x="6302" y="2190"/>
                    <a:pt x="2894"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1"/>
            <p:cNvSpPr/>
            <p:nvPr/>
          </p:nvSpPr>
          <p:spPr>
            <a:xfrm>
              <a:off x="5994525" y="2374838"/>
              <a:ext cx="56675" cy="128325"/>
            </a:xfrm>
            <a:custGeom>
              <a:avLst/>
              <a:gdLst/>
              <a:ahLst/>
              <a:cxnLst/>
              <a:rect l="l" t="t" r="r" b="b"/>
              <a:pathLst>
                <a:path w="2267" h="5133" extrusionOk="0">
                  <a:moveTo>
                    <a:pt x="84" y="0"/>
                  </a:moveTo>
                  <a:cubicBezTo>
                    <a:pt x="44" y="0"/>
                    <a:pt x="1" y="37"/>
                    <a:pt x="12" y="94"/>
                  </a:cubicBezTo>
                  <a:cubicBezTo>
                    <a:pt x="355" y="1902"/>
                    <a:pt x="1154" y="3520"/>
                    <a:pt x="2106" y="5101"/>
                  </a:cubicBezTo>
                  <a:cubicBezTo>
                    <a:pt x="2123" y="5123"/>
                    <a:pt x="2145" y="5132"/>
                    <a:pt x="2166" y="5132"/>
                  </a:cubicBezTo>
                  <a:cubicBezTo>
                    <a:pt x="2217" y="5132"/>
                    <a:pt x="2266" y="5078"/>
                    <a:pt x="2240" y="5024"/>
                  </a:cubicBezTo>
                  <a:cubicBezTo>
                    <a:pt x="1288" y="3463"/>
                    <a:pt x="488" y="1864"/>
                    <a:pt x="145" y="56"/>
                  </a:cubicBezTo>
                  <a:cubicBezTo>
                    <a:pt x="138" y="17"/>
                    <a:pt x="111" y="0"/>
                    <a:pt x="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1"/>
            <p:cNvSpPr/>
            <p:nvPr/>
          </p:nvSpPr>
          <p:spPr>
            <a:xfrm>
              <a:off x="5949125" y="1909313"/>
              <a:ext cx="372225" cy="421625"/>
            </a:xfrm>
            <a:custGeom>
              <a:avLst/>
              <a:gdLst/>
              <a:ahLst/>
              <a:cxnLst/>
              <a:rect l="l" t="t" r="r" b="b"/>
              <a:pathLst>
                <a:path w="14889" h="16865" extrusionOk="0">
                  <a:moveTo>
                    <a:pt x="3104" y="0"/>
                  </a:moveTo>
                  <a:cubicBezTo>
                    <a:pt x="3104" y="0"/>
                    <a:pt x="0" y="5598"/>
                    <a:pt x="134" y="7977"/>
                  </a:cubicBezTo>
                  <a:cubicBezTo>
                    <a:pt x="134" y="7977"/>
                    <a:pt x="4377" y="16865"/>
                    <a:pt x="8498" y="16865"/>
                  </a:cubicBezTo>
                  <a:cubicBezTo>
                    <a:pt x="8680" y="16865"/>
                    <a:pt x="8862" y="16847"/>
                    <a:pt x="9043" y="16811"/>
                  </a:cubicBezTo>
                  <a:cubicBezTo>
                    <a:pt x="12565" y="16087"/>
                    <a:pt x="14888" y="3694"/>
                    <a:pt x="14888" y="3694"/>
                  </a:cubicBezTo>
                  <a:lnTo>
                    <a:pt x="12413" y="2989"/>
                  </a:lnTo>
                  <a:lnTo>
                    <a:pt x="9367" y="8701"/>
                  </a:lnTo>
                  <a:lnTo>
                    <a:pt x="31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1"/>
            <p:cNvSpPr/>
            <p:nvPr/>
          </p:nvSpPr>
          <p:spPr>
            <a:xfrm>
              <a:off x="6258025" y="1865788"/>
              <a:ext cx="97100" cy="134925"/>
            </a:xfrm>
            <a:custGeom>
              <a:avLst/>
              <a:gdLst/>
              <a:ahLst/>
              <a:cxnLst/>
              <a:rect l="l" t="t" r="r" b="b"/>
              <a:pathLst>
                <a:path w="3884" h="5397" extrusionOk="0">
                  <a:moveTo>
                    <a:pt x="2756" y="0"/>
                  </a:moveTo>
                  <a:cubicBezTo>
                    <a:pt x="2233" y="0"/>
                    <a:pt x="929" y="746"/>
                    <a:pt x="286" y="1970"/>
                  </a:cubicBezTo>
                  <a:cubicBezTo>
                    <a:pt x="0" y="2484"/>
                    <a:pt x="571" y="3322"/>
                    <a:pt x="571" y="3322"/>
                  </a:cubicBezTo>
                  <a:lnTo>
                    <a:pt x="228" y="4787"/>
                  </a:lnTo>
                  <a:lnTo>
                    <a:pt x="2437" y="5397"/>
                  </a:lnTo>
                  <a:lnTo>
                    <a:pt x="3884" y="2313"/>
                  </a:lnTo>
                  <a:cubicBezTo>
                    <a:pt x="3884" y="2313"/>
                    <a:pt x="2989" y="180"/>
                    <a:pt x="2970" y="104"/>
                  </a:cubicBezTo>
                  <a:cubicBezTo>
                    <a:pt x="2943" y="34"/>
                    <a:pt x="2867" y="0"/>
                    <a:pt x="2756"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1"/>
            <p:cNvSpPr/>
            <p:nvPr/>
          </p:nvSpPr>
          <p:spPr>
            <a:xfrm>
              <a:off x="6267800" y="1804338"/>
              <a:ext cx="121325" cy="172350"/>
            </a:xfrm>
            <a:custGeom>
              <a:avLst/>
              <a:gdLst/>
              <a:ahLst/>
              <a:cxnLst/>
              <a:rect l="l" t="t" r="r" b="b"/>
              <a:pathLst>
                <a:path w="4853" h="6894" extrusionOk="0">
                  <a:moveTo>
                    <a:pt x="4339" y="0"/>
                  </a:moveTo>
                  <a:cubicBezTo>
                    <a:pt x="4306" y="0"/>
                    <a:pt x="4271" y="4"/>
                    <a:pt x="4235" y="11"/>
                  </a:cubicBezTo>
                  <a:lnTo>
                    <a:pt x="2046" y="468"/>
                  </a:lnTo>
                  <a:cubicBezTo>
                    <a:pt x="1779" y="544"/>
                    <a:pt x="1570" y="754"/>
                    <a:pt x="1513" y="1039"/>
                  </a:cubicBezTo>
                  <a:lnTo>
                    <a:pt x="104" y="6179"/>
                  </a:lnTo>
                  <a:cubicBezTo>
                    <a:pt x="0" y="6560"/>
                    <a:pt x="195" y="6894"/>
                    <a:pt x="518" y="6894"/>
                  </a:cubicBezTo>
                  <a:cubicBezTo>
                    <a:pt x="550" y="6894"/>
                    <a:pt x="584" y="6891"/>
                    <a:pt x="618" y="6884"/>
                  </a:cubicBezTo>
                  <a:lnTo>
                    <a:pt x="2807" y="6427"/>
                  </a:lnTo>
                  <a:cubicBezTo>
                    <a:pt x="3074" y="6351"/>
                    <a:pt x="3283" y="6122"/>
                    <a:pt x="3340" y="5856"/>
                  </a:cubicBezTo>
                  <a:lnTo>
                    <a:pt x="4749" y="715"/>
                  </a:lnTo>
                  <a:cubicBezTo>
                    <a:pt x="4853" y="319"/>
                    <a:pt x="4659" y="0"/>
                    <a:pt x="433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1"/>
            <p:cNvSpPr/>
            <p:nvPr/>
          </p:nvSpPr>
          <p:spPr>
            <a:xfrm>
              <a:off x="6273025" y="1803388"/>
              <a:ext cx="121825" cy="172375"/>
            </a:xfrm>
            <a:custGeom>
              <a:avLst/>
              <a:gdLst/>
              <a:ahLst/>
              <a:cxnLst/>
              <a:rect l="l" t="t" r="r" b="b"/>
              <a:pathLst>
                <a:path w="4873" h="6895" extrusionOk="0">
                  <a:moveTo>
                    <a:pt x="4355" y="1"/>
                  </a:moveTo>
                  <a:cubicBezTo>
                    <a:pt x="4322" y="1"/>
                    <a:pt x="4289" y="4"/>
                    <a:pt x="4255" y="11"/>
                  </a:cubicBezTo>
                  <a:lnTo>
                    <a:pt x="2065" y="468"/>
                  </a:lnTo>
                  <a:cubicBezTo>
                    <a:pt x="1799" y="544"/>
                    <a:pt x="1589" y="753"/>
                    <a:pt x="1513" y="1039"/>
                  </a:cubicBezTo>
                  <a:lnTo>
                    <a:pt x="104" y="6179"/>
                  </a:lnTo>
                  <a:cubicBezTo>
                    <a:pt x="1" y="6576"/>
                    <a:pt x="210" y="6894"/>
                    <a:pt x="519" y="6894"/>
                  </a:cubicBezTo>
                  <a:cubicBezTo>
                    <a:pt x="551" y="6894"/>
                    <a:pt x="584" y="6891"/>
                    <a:pt x="618" y="6884"/>
                  </a:cubicBezTo>
                  <a:lnTo>
                    <a:pt x="2808" y="6427"/>
                  </a:lnTo>
                  <a:cubicBezTo>
                    <a:pt x="3093" y="6351"/>
                    <a:pt x="3303" y="6122"/>
                    <a:pt x="3379" y="5856"/>
                  </a:cubicBezTo>
                  <a:lnTo>
                    <a:pt x="4769" y="715"/>
                  </a:lnTo>
                  <a:cubicBezTo>
                    <a:pt x="4873" y="334"/>
                    <a:pt x="4677" y="1"/>
                    <a:pt x="4355"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1"/>
            <p:cNvSpPr/>
            <p:nvPr/>
          </p:nvSpPr>
          <p:spPr>
            <a:xfrm>
              <a:off x="6329075" y="1873863"/>
              <a:ext cx="23525" cy="28550"/>
            </a:xfrm>
            <a:custGeom>
              <a:avLst/>
              <a:gdLst/>
              <a:ahLst/>
              <a:cxnLst/>
              <a:rect l="l" t="t" r="r" b="b"/>
              <a:pathLst>
                <a:path w="941" h="1142" extrusionOk="0">
                  <a:moveTo>
                    <a:pt x="644" y="0"/>
                  </a:moveTo>
                  <a:cubicBezTo>
                    <a:pt x="619" y="0"/>
                    <a:pt x="593" y="3"/>
                    <a:pt x="566" y="10"/>
                  </a:cubicBezTo>
                  <a:cubicBezTo>
                    <a:pt x="299" y="105"/>
                    <a:pt x="90" y="352"/>
                    <a:pt x="52" y="657"/>
                  </a:cubicBezTo>
                  <a:cubicBezTo>
                    <a:pt x="1" y="930"/>
                    <a:pt x="102" y="1142"/>
                    <a:pt x="302" y="1142"/>
                  </a:cubicBezTo>
                  <a:cubicBezTo>
                    <a:pt x="325" y="1142"/>
                    <a:pt x="350" y="1139"/>
                    <a:pt x="375" y="1133"/>
                  </a:cubicBezTo>
                  <a:cubicBezTo>
                    <a:pt x="642" y="1019"/>
                    <a:pt x="851" y="771"/>
                    <a:pt x="889" y="486"/>
                  </a:cubicBezTo>
                  <a:cubicBezTo>
                    <a:pt x="940" y="198"/>
                    <a:pt x="840" y="0"/>
                    <a:pt x="64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1"/>
            <p:cNvSpPr/>
            <p:nvPr/>
          </p:nvSpPr>
          <p:spPr>
            <a:xfrm>
              <a:off x="6318025" y="1826438"/>
              <a:ext cx="13250" cy="15950"/>
            </a:xfrm>
            <a:custGeom>
              <a:avLst/>
              <a:gdLst/>
              <a:ahLst/>
              <a:cxnLst/>
              <a:rect l="l" t="t" r="r" b="b"/>
              <a:pathLst>
                <a:path w="530" h="638" extrusionOk="0">
                  <a:moveTo>
                    <a:pt x="351" y="1"/>
                  </a:moveTo>
                  <a:cubicBezTo>
                    <a:pt x="342" y="1"/>
                    <a:pt x="332" y="1"/>
                    <a:pt x="322" y="3"/>
                  </a:cubicBezTo>
                  <a:cubicBezTo>
                    <a:pt x="170" y="60"/>
                    <a:pt x="56" y="193"/>
                    <a:pt x="18" y="365"/>
                  </a:cubicBezTo>
                  <a:cubicBezTo>
                    <a:pt x="1" y="516"/>
                    <a:pt x="58" y="638"/>
                    <a:pt x="164" y="638"/>
                  </a:cubicBezTo>
                  <a:cubicBezTo>
                    <a:pt x="178" y="638"/>
                    <a:pt x="193" y="636"/>
                    <a:pt x="208" y="631"/>
                  </a:cubicBezTo>
                  <a:cubicBezTo>
                    <a:pt x="360" y="574"/>
                    <a:pt x="475" y="441"/>
                    <a:pt x="494" y="269"/>
                  </a:cubicBezTo>
                  <a:cubicBezTo>
                    <a:pt x="529" y="111"/>
                    <a:pt x="466" y="1"/>
                    <a:pt x="35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1"/>
            <p:cNvSpPr/>
            <p:nvPr/>
          </p:nvSpPr>
          <p:spPr>
            <a:xfrm>
              <a:off x="6327975" y="1842638"/>
              <a:ext cx="79025" cy="88125"/>
            </a:xfrm>
            <a:custGeom>
              <a:avLst/>
              <a:gdLst/>
              <a:ahLst/>
              <a:cxnLst/>
              <a:rect l="l" t="t" r="r" b="b"/>
              <a:pathLst>
                <a:path w="3161" h="3525" extrusionOk="0">
                  <a:moveTo>
                    <a:pt x="2295" y="0"/>
                  </a:moveTo>
                  <a:cubicBezTo>
                    <a:pt x="1987" y="0"/>
                    <a:pt x="1508" y="410"/>
                    <a:pt x="1086" y="459"/>
                  </a:cubicBezTo>
                  <a:cubicBezTo>
                    <a:pt x="1086" y="459"/>
                    <a:pt x="838" y="592"/>
                    <a:pt x="1086" y="802"/>
                  </a:cubicBezTo>
                  <a:cubicBezTo>
                    <a:pt x="1171" y="868"/>
                    <a:pt x="1286" y="891"/>
                    <a:pt x="1409" y="891"/>
                  </a:cubicBezTo>
                  <a:cubicBezTo>
                    <a:pt x="1654" y="891"/>
                    <a:pt x="1925" y="801"/>
                    <a:pt x="2021" y="801"/>
                  </a:cubicBezTo>
                  <a:cubicBezTo>
                    <a:pt x="2028" y="801"/>
                    <a:pt x="2033" y="801"/>
                    <a:pt x="2038" y="802"/>
                  </a:cubicBezTo>
                  <a:cubicBezTo>
                    <a:pt x="2171" y="821"/>
                    <a:pt x="1961" y="1221"/>
                    <a:pt x="1961" y="1221"/>
                  </a:cubicBezTo>
                  <a:cubicBezTo>
                    <a:pt x="1961" y="1221"/>
                    <a:pt x="1428" y="1142"/>
                    <a:pt x="953" y="1142"/>
                  </a:cubicBezTo>
                  <a:cubicBezTo>
                    <a:pt x="650" y="1142"/>
                    <a:pt x="371" y="1174"/>
                    <a:pt x="267" y="1278"/>
                  </a:cubicBezTo>
                  <a:cubicBezTo>
                    <a:pt x="1" y="1563"/>
                    <a:pt x="1447" y="1982"/>
                    <a:pt x="1447" y="1982"/>
                  </a:cubicBezTo>
                  <a:cubicBezTo>
                    <a:pt x="1447" y="1982"/>
                    <a:pt x="1210" y="1956"/>
                    <a:pt x="952" y="1956"/>
                  </a:cubicBezTo>
                  <a:cubicBezTo>
                    <a:pt x="720" y="1956"/>
                    <a:pt x="470" y="1977"/>
                    <a:pt x="362" y="2058"/>
                  </a:cubicBezTo>
                  <a:cubicBezTo>
                    <a:pt x="115" y="2249"/>
                    <a:pt x="1143" y="2667"/>
                    <a:pt x="1143" y="2667"/>
                  </a:cubicBezTo>
                  <a:cubicBezTo>
                    <a:pt x="1143" y="2667"/>
                    <a:pt x="1120" y="2666"/>
                    <a:pt x="1083" y="2666"/>
                  </a:cubicBezTo>
                  <a:cubicBezTo>
                    <a:pt x="936" y="2666"/>
                    <a:pt x="564" y="2690"/>
                    <a:pt x="534" y="2934"/>
                  </a:cubicBezTo>
                  <a:cubicBezTo>
                    <a:pt x="477" y="3239"/>
                    <a:pt x="686" y="3372"/>
                    <a:pt x="1010" y="3486"/>
                  </a:cubicBezTo>
                  <a:cubicBezTo>
                    <a:pt x="1092" y="3511"/>
                    <a:pt x="1179" y="3524"/>
                    <a:pt x="1266" y="3524"/>
                  </a:cubicBezTo>
                  <a:cubicBezTo>
                    <a:pt x="1441" y="3524"/>
                    <a:pt x="1619" y="3473"/>
                    <a:pt x="1771" y="3372"/>
                  </a:cubicBezTo>
                  <a:cubicBezTo>
                    <a:pt x="1923" y="3258"/>
                    <a:pt x="1828" y="2934"/>
                    <a:pt x="1828" y="2934"/>
                  </a:cubicBezTo>
                  <a:cubicBezTo>
                    <a:pt x="1828" y="2934"/>
                    <a:pt x="2399" y="2705"/>
                    <a:pt x="2437" y="2496"/>
                  </a:cubicBezTo>
                  <a:cubicBezTo>
                    <a:pt x="2456" y="2363"/>
                    <a:pt x="2418" y="2249"/>
                    <a:pt x="2342" y="2134"/>
                  </a:cubicBezTo>
                  <a:cubicBezTo>
                    <a:pt x="2495" y="2115"/>
                    <a:pt x="2647" y="2020"/>
                    <a:pt x="2723" y="1887"/>
                  </a:cubicBezTo>
                  <a:cubicBezTo>
                    <a:pt x="2780" y="1754"/>
                    <a:pt x="2780" y="1601"/>
                    <a:pt x="2723" y="1468"/>
                  </a:cubicBezTo>
                  <a:cubicBezTo>
                    <a:pt x="2856" y="1240"/>
                    <a:pt x="2970" y="1011"/>
                    <a:pt x="3066" y="764"/>
                  </a:cubicBezTo>
                  <a:cubicBezTo>
                    <a:pt x="3161" y="497"/>
                    <a:pt x="2704" y="250"/>
                    <a:pt x="2437" y="40"/>
                  </a:cubicBezTo>
                  <a:cubicBezTo>
                    <a:pt x="2396" y="12"/>
                    <a:pt x="2348" y="0"/>
                    <a:pt x="2295"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1"/>
            <p:cNvSpPr/>
            <p:nvPr/>
          </p:nvSpPr>
          <p:spPr>
            <a:xfrm>
              <a:off x="6128975" y="2292588"/>
              <a:ext cx="86100" cy="31600"/>
            </a:xfrm>
            <a:custGeom>
              <a:avLst/>
              <a:gdLst/>
              <a:ahLst/>
              <a:cxnLst/>
              <a:rect l="l" t="t" r="r" b="b"/>
              <a:pathLst>
                <a:path w="3444" h="1264" extrusionOk="0">
                  <a:moveTo>
                    <a:pt x="2084" y="0"/>
                  </a:moveTo>
                  <a:cubicBezTo>
                    <a:pt x="1891" y="0"/>
                    <a:pt x="1698" y="17"/>
                    <a:pt x="1507" y="52"/>
                  </a:cubicBezTo>
                  <a:cubicBezTo>
                    <a:pt x="879" y="204"/>
                    <a:pt x="345" y="604"/>
                    <a:pt x="41" y="1156"/>
                  </a:cubicBezTo>
                  <a:cubicBezTo>
                    <a:pt x="0" y="1210"/>
                    <a:pt x="55" y="1264"/>
                    <a:pt x="104" y="1264"/>
                  </a:cubicBezTo>
                  <a:cubicBezTo>
                    <a:pt x="125" y="1264"/>
                    <a:pt x="144" y="1255"/>
                    <a:pt x="155" y="1232"/>
                  </a:cubicBezTo>
                  <a:cubicBezTo>
                    <a:pt x="479" y="680"/>
                    <a:pt x="993" y="300"/>
                    <a:pt x="1602" y="185"/>
                  </a:cubicBezTo>
                  <a:cubicBezTo>
                    <a:pt x="1766" y="159"/>
                    <a:pt x="1930" y="146"/>
                    <a:pt x="2093" y="146"/>
                  </a:cubicBezTo>
                  <a:cubicBezTo>
                    <a:pt x="2517" y="146"/>
                    <a:pt x="2936" y="235"/>
                    <a:pt x="3334" y="414"/>
                  </a:cubicBezTo>
                  <a:cubicBezTo>
                    <a:pt x="3339" y="415"/>
                    <a:pt x="3344" y="416"/>
                    <a:pt x="3349" y="416"/>
                  </a:cubicBezTo>
                  <a:cubicBezTo>
                    <a:pt x="3415" y="416"/>
                    <a:pt x="3444" y="297"/>
                    <a:pt x="3372" y="261"/>
                  </a:cubicBezTo>
                  <a:cubicBezTo>
                    <a:pt x="2962" y="89"/>
                    <a:pt x="2524" y="0"/>
                    <a:pt x="20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1"/>
            <p:cNvSpPr/>
            <p:nvPr/>
          </p:nvSpPr>
          <p:spPr>
            <a:xfrm>
              <a:off x="6177100" y="2130263"/>
              <a:ext cx="7650" cy="62250"/>
            </a:xfrm>
            <a:custGeom>
              <a:avLst/>
              <a:gdLst/>
              <a:ahLst/>
              <a:cxnLst/>
              <a:rect l="l" t="t" r="r" b="b"/>
              <a:pathLst>
                <a:path w="306" h="2490" extrusionOk="0">
                  <a:moveTo>
                    <a:pt x="229" y="1"/>
                  </a:moveTo>
                  <a:cubicBezTo>
                    <a:pt x="191" y="1"/>
                    <a:pt x="153" y="25"/>
                    <a:pt x="153" y="72"/>
                  </a:cubicBezTo>
                  <a:cubicBezTo>
                    <a:pt x="153" y="853"/>
                    <a:pt x="115" y="1652"/>
                    <a:pt x="1" y="2433"/>
                  </a:cubicBezTo>
                  <a:cubicBezTo>
                    <a:pt x="1" y="2471"/>
                    <a:pt x="34" y="2490"/>
                    <a:pt x="70" y="2490"/>
                  </a:cubicBezTo>
                  <a:cubicBezTo>
                    <a:pt x="105" y="2490"/>
                    <a:pt x="143" y="2471"/>
                    <a:pt x="153" y="2433"/>
                  </a:cubicBezTo>
                  <a:cubicBezTo>
                    <a:pt x="248" y="1652"/>
                    <a:pt x="305" y="853"/>
                    <a:pt x="305" y="72"/>
                  </a:cubicBezTo>
                  <a:cubicBezTo>
                    <a:pt x="305" y="25"/>
                    <a:pt x="267" y="1"/>
                    <a:pt x="22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1"/>
            <p:cNvSpPr/>
            <p:nvPr/>
          </p:nvSpPr>
          <p:spPr>
            <a:xfrm>
              <a:off x="6165475" y="2150788"/>
              <a:ext cx="19475" cy="24925"/>
            </a:xfrm>
            <a:custGeom>
              <a:avLst/>
              <a:gdLst/>
              <a:ahLst/>
              <a:cxnLst/>
              <a:rect l="l" t="t" r="r" b="b"/>
              <a:pathLst>
                <a:path w="779" h="997" extrusionOk="0">
                  <a:moveTo>
                    <a:pt x="678" y="0"/>
                  </a:moveTo>
                  <a:cubicBezTo>
                    <a:pt x="656" y="0"/>
                    <a:pt x="635" y="9"/>
                    <a:pt x="618" y="32"/>
                  </a:cubicBezTo>
                  <a:lnTo>
                    <a:pt x="28" y="888"/>
                  </a:lnTo>
                  <a:cubicBezTo>
                    <a:pt x="1" y="942"/>
                    <a:pt x="50" y="996"/>
                    <a:pt x="101" y="996"/>
                  </a:cubicBezTo>
                  <a:cubicBezTo>
                    <a:pt x="123" y="996"/>
                    <a:pt x="144" y="987"/>
                    <a:pt x="161" y="965"/>
                  </a:cubicBezTo>
                  <a:lnTo>
                    <a:pt x="751" y="108"/>
                  </a:lnTo>
                  <a:cubicBezTo>
                    <a:pt x="778" y="54"/>
                    <a:pt x="729" y="0"/>
                    <a:pt x="67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1"/>
            <p:cNvSpPr/>
            <p:nvPr/>
          </p:nvSpPr>
          <p:spPr>
            <a:xfrm>
              <a:off x="6245900" y="2008638"/>
              <a:ext cx="64250" cy="25100"/>
            </a:xfrm>
            <a:custGeom>
              <a:avLst/>
              <a:gdLst/>
              <a:ahLst/>
              <a:cxnLst/>
              <a:rect l="l" t="t" r="r" b="b"/>
              <a:pathLst>
                <a:path w="2570" h="1004" extrusionOk="0">
                  <a:moveTo>
                    <a:pt x="94" y="0"/>
                  </a:moveTo>
                  <a:cubicBezTo>
                    <a:pt x="21" y="0"/>
                    <a:pt x="1" y="123"/>
                    <a:pt x="85" y="140"/>
                  </a:cubicBezTo>
                  <a:lnTo>
                    <a:pt x="2465" y="996"/>
                  </a:lnTo>
                  <a:cubicBezTo>
                    <a:pt x="2474" y="1001"/>
                    <a:pt x="2483" y="1003"/>
                    <a:pt x="2491" y="1003"/>
                  </a:cubicBezTo>
                  <a:cubicBezTo>
                    <a:pt x="2549" y="1003"/>
                    <a:pt x="2570" y="896"/>
                    <a:pt x="2503" y="863"/>
                  </a:cubicBezTo>
                  <a:lnTo>
                    <a:pt x="123" y="6"/>
                  </a:lnTo>
                  <a:cubicBezTo>
                    <a:pt x="113" y="2"/>
                    <a:pt x="103" y="0"/>
                    <a:pt x="9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1"/>
            <p:cNvSpPr/>
            <p:nvPr/>
          </p:nvSpPr>
          <p:spPr>
            <a:xfrm>
              <a:off x="5996425" y="1995363"/>
              <a:ext cx="51725" cy="238050"/>
            </a:xfrm>
            <a:custGeom>
              <a:avLst/>
              <a:gdLst/>
              <a:ahLst/>
              <a:cxnLst/>
              <a:rect l="l" t="t" r="r" b="b"/>
              <a:pathLst>
                <a:path w="2069" h="9522" extrusionOk="0">
                  <a:moveTo>
                    <a:pt x="93" y="1"/>
                  </a:moveTo>
                  <a:cubicBezTo>
                    <a:pt x="47" y="1"/>
                    <a:pt x="1" y="33"/>
                    <a:pt x="12" y="80"/>
                  </a:cubicBezTo>
                  <a:cubicBezTo>
                    <a:pt x="755" y="3184"/>
                    <a:pt x="1383" y="6325"/>
                    <a:pt x="1916" y="9466"/>
                  </a:cubicBezTo>
                  <a:cubicBezTo>
                    <a:pt x="1924" y="9505"/>
                    <a:pt x="1950" y="9521"/>
                    <a:pt x="1979" y="9521"/>
                  </a:cubicBezTo>
                  <a:cubicBezTo>
                    <a:pt x="2021" y="9521"/>
                    <a:pt x="2068" y="9485"/>
                    <a:pt x="2068" y="9428"/>
                  </a:cubicBezTo>
                  <a:cubicBezTo>
                    <a:pt x="1535" y="6268"/>
                    <a:pt x="888" y="3146"/>
                    <a:pt x="165" y="42"/>
                  </a:cubicBezTo>
                  <a:cubicBezTo>
                    <a:pt x="150" y="13"/>
                    <a:pt x="122" y="1"/>
                    <a:pt x="9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1"/>
            <p:cNvSpPr/>
            <p:nvPr/>
          </p:nvSpPr>
          <p:spPr>
            <a:xfrm>
              <a:off x="6011475" y="2006513"/>
              <a:ext cx="5250" cy="53700"/>
            </a:xfrm>
            <a:custGeom>
              <a:avLst/>
              <a:gdLst/>
              <a:ahLst/>
              <a:cxnLst/>
              <a:rect l="l" t="t" r="r" b="b"/>
              <a:pathLst>
                <a:path w="210" h="2148" extrusionOk="0">
                  <a:moveTo>
                    <a:pt x="143" y="1"/>
                  </a:moveTo>
                  <a:cubicBezTo>
                    <a:pt x="110" y="1"/>
                    <a:pt x="77" y="25"/>
                    <a:pt x="77" y="72"/>
                  </a:cubicBezTo>
                  <a:lnTo>
                    <a:pt x="0" y="2090"/>
                  </a:lnTo>
                  <a:cubicBezTo>
                    <a:pt x="0" y="2128"/>
                    <a:pt x="34" y="2147"/>
                    <a:pt x="67" y="2147"/>
                  </a:cubicBezTo>
                  <a:cubicBezTo>
                    <a:pt x="100" y="2147"/>
                    <a:pt x="134" y="2128"/>
                    <a:pt x="134" y="2090"/>
                  </a:cubicBezTo>
                  <a:cubicBezTo>
                    <a:pt x="172" y="1405"/>
                    <a:pt x="191" y="739"/>
                    <a:pt x="210" y="72"/>
                  </a:cubicBezTo>
                  <a:cubicBezTo>
                    <a:pt x="210" y="25"/>
                    <a:pt x="177" y="1"/>
                    <a:pt x="14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1"/>
            <p:cNvSpPr/>
            <p:nvPr/>
          </p:nvSpPr>
          <p:spPr>
            <a:xfrm>
              <a:off x="5912500" y="2501488"/>
              <a:ext cx="166700" cy="41575"/>
            </a:xfrm>
            <a:custGeom>
              <a:avLst/>
              <a:gdLst/>
              <a:ahLst/>
              <a:cxnLst/>
              <a:rect l="l" t="t" r="r" b="b"/>
              <a:pathLst>
                <a:path w="6668" h="1663" extrusionOk="0">
                  <a:moveTo>
                    <a:pt x="6572" y="0"/>
                  </a:moveTo>
                  <a:cubicBezTo>
                    <a:pt x="6559" y="0"/>
                    <a:pt x="6544" y="5"/>
                    <a:pt x="6530" y="16"/>
                  </a:cubicBezTo>
                  <a:cubicBezTo>
                    <a:pt x="4970" y="998"/>
                    <a:pt x="3155" y="1521"/>
                    <a:pt x="1315" y="1521"/>
                  </a:cubicBezTo>
                  <a:cubicBezTo>
                    <a:pt x="909" y="1521"/>
                    <a:pt x="501" y="1495"/>
                    <a:pt x="95" y="1443"/>
                  </a:cubicBezTo>
                  <a:cubicBezTo>
                    <a:pt x="88" y="1442"/>
                    <a:pt x="83" y="1442"/>
                    <a:pt x="77" y="1442"/>
                  </a:cubicBezTo>
                  <a:cubicBezTo>
                    <a:pt x="0" y="1442"/>
                    <a:pt x="6" y="1559"/>
                    <a:pt x="95" y="1577"/>
                  </a:cubicBezTo>
                  <a:lnTo>
                    <a:pt x="76" y="1577"/>
                  </a:lnTo>
                  <a:cubicBezTo>
                    <a:pt x="505" y="1634"/>
                    <a:pt x="936" y="1662"/>
                    <a:pt x="1364" y="1662"/>
                  </a:cubicBezTo>
                  <a:cubicBezTo>
                    <a:pt x="3214" y="1662"/>
                    <a:pt x="5029" y="1135"/>
                    <a:pt x="6606" y="130"/>
                  </a:cubicBezTo>
                  <a:cubicBezTo>
                    <a:pt x="6667" y="84"/>
                    <a:pt x="6629" y="0"/>
                    <a:pt x="65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1"/>
            <p:cNvSpPr/>
            <p:nvPr/>
          </p:nvSpPr>
          <p:spPr>
            <a:xfrm>
              <a:off x="5865825" y="1931138"/>
              <a:ext cx="64775" cy="577900"/>
            </a:xfrm>
            <a:custGeom>
              <a:avLst/>
              <a:gdLst/>
              <a:ahLst/>
              <a:cxnLst/>
              <a:rect l="l" t="t" r="r" b="b"/>
              <a:pathLst>
                <a:path w="2591" h="23116" extrusionOk="0">
                  <a:moveTo>
                    <a:pt x="264" y="1"/>
                  </a:moveTo>
                  <a:cubicBezTo>
                    <a:pt x="252" y="1"/>
                    <a:pt x="241" y="2"/>
                    <a:pt x="229" y="3"/>
                  </a:cubicBezTo>
                  <a:cubicBezTo>
                    <a:pt x="96" y="22"/>
                    <a:pt x="1" y="136"/>
                    <a:pt x="20" y="289"/>
                  </a:cubicBezTo>
                  <a:cubicBezTo>
                    <a:pt x="39" y="403"/>
                    <a:pt x="134" y="498"/>
                    <a:pt x="267" y="498"/>
                  </a:cubicBezTo>
                  <a:lnTo>
                    <a:pt x="305" y="498"/>
                  </a:lnTo>
                  <a:cubicBezTo>
                    <a:pt x="439" y="479"/>
                    <a:pt x="534" y="346"/>
                    <a:pt x="515" y="213"/>
                  </a:cubicBezTo>
                  <a:cubicBezTo>
                    <a:pt x="498" y="91"/>
                    <a:pt x="385" y="1"/>
                    <a:pt x="264" y="1"/>
                  </a:cubicBezTo>
                  <a:close/>
                  <a:moveTo>
                    <a:pt x="606" y="2514"/>
                  </a:moveTo>
                  <a:cubicBezTo>
                    <a:pt x="595" y="2514"/>
                    <a:pt x="583" y="2515"/>
                    <a:pt x="572" y="2516"/>
                  </a:cubicBezTo>
                  <a:cubicBezTo>
                    <a:pt x="420" y="2516"/>
                    <a:pt x="325" y="2649"/>
                    <a:pt x="363" y="2783"/>
                  </a:cubicBezTo>
                  <a:cubicBezTo>
                    <a:pt x="382" y="2916"/>
                    <a:pt x="496" y="3011"/>
                    <a:pt x="629" y="3011"/>
                  </a:cubicBezTo>
                  <a:cubicBezTo>
                    <a:pt x="762" y="2992"/>
                    <a:pt x="877" y="2859"/>
                    <a:pt x="839" y="2726"/>
                  </a:cubicBezTo>
                  <a:cubicBezTo>
                    <a:pt x="821" y="2604"/>
                    <a:pt x="724" y="2514"/>
                    <a:pt x="606" y="2514"/>
                  </a:cubicBezTo>
                  <a:close/>
                  <a:moveTo>
                    <a:pt x="954" y="5021"/>
                  </a:moveTo>
                  <a:cubicBezTo>
                    <a:pt x="935" y="5021"/>
                    <a:pt x="916" y="5023"/>
                    <a:pt x="896" y="5029"/>
                  </a:cubicBezTo>
                  <a:cubicBezTo>
                    <a:pt x="743" y="5029"/>
                    <a:pt x="648" y="5162"/>
                    <a:pt x="667" y="5296"/>
                  </a:cubicBezTo>
                  <a:lnTo>
                    <a:pt x="686" y="5296"/>
                  </a:lnTo>
                  <a:cubicBezTo>
                    <a:pt x="686" y="5410"/>
                    <a:pt x="800" y="5505"/>
                    <a:pt x="915" y="5505"/>
                  </a:cubicBezTo>
                  <a:lnTo>
                    <a:pt x="953" y="5505"/>
                  </a:lnTo>
                  <a:cubicBezTo>
                    <a:pt x="1086" y="5505"/>
                    <a:pt x="1181" y="5372"/>
                    <a:pt x="1162" y="5239"/>
                  </a:cubicBezTo>
                  <a:cubicBezTo>
                    <a:pt x="1146" y="5109"/>
                    <a:pt x="1061" y="5021"/>
                    <a:pt x="954" y="5021"/>
                  </a:cubicBezTo>
                  <a:close/>
                  <a:moveTo>
                    <a:pt x="1215" y="7521"/>
                  </a:moveTo>
                  <a:cubicBezTo>
                    <a:pt x="1204" y="7521"/>
                    <a:pt x="1193" y="7522"/>
                    <a:pt x="1181" y="7523"/>
                  </a:cubicBezTo>
                  <a:cubicBezTo>
                    <a:pt x="1048" y="7542"/>
                    <a:pt x="953" y="7656"/>
                    <a:pt x="972" y="7809"/>
                  </a:cubicBezTo>
                  <a:lnTo>
                    <a:pt x="972" y="7790"/>
                  </a:lnTo>
                  <a:cubicBezTo>
                    <a:pt x="991" y="7923"/>
                    <a:pt x="1086" y="8018"/>
                    <a:pt x="1219" y="8018"/>
                  </a:cubicBezTo>
                  <a:lnTo>
                    <a:pt x="1238" y="8018"/>
                  </a:lnTo>
                  <a:cubicBezTo>
                    <a:pt x="1391" y="7999"/>
                    <a:pt x="1486" y="7885"/>
                    <a:pt x="1467" y="7752"/>
                  </a:cubicBezTo>
                  <a:cubicBezTo>
                    <a:pt x="1449" y="7612"/>
                    <a:pt x="1336" y="7521"/>
                    <a:pt x="1215" y="7521"/>
                  </a:cubicBezTo>
                  <a:close/>
                  <a:moveTo>
                    <a:pt x="1501" y="10034"/>
                  </a:moveTo>
                  <a:cubicBezTo>
                    <a:pt x="1489" y="10034"/>
                    <a:pt x="1478" y="10035"/>
                    <a:pt x="1467" y="10036"/>
                  </a:cubicBezTo>
                  <a:cubicBezTo>
                    <a:pt x="1334" y="10055"/>
                    <a:pt x="1219" y="10169"/>
                    <a:pt x="1257" y="10303"/>
                  </a:cubicBezTo>
                  <a:cubicBezTo>
                    <a:pt x="1257" y="10436"/>
                    <a:pt x="1372" y="10531"/>
                    <a:pt x="1486" y="10531"/>
                  </a:cubicBezTo>
                  <a:lnTo>
                    <a:pt x="1524" y="10531"/>
                  </a:lnTo>
                  <a:cubicBezTo>
                    <a:pt x="1657" y="10512"/>
                    <a:pt x="1752" y="10398"/>
                    <a:pt x="1733" y="10265"/>
                  </a:cubicBezTo>
                  <a:cubicBezTo>
                    <a:pt x="1733" y="10125"/>
                    <a:pt x="1622" y="10034"/>
                    <a:pt x="1501" y="10034"/>
                  </a:cubicBezTo>
                  <a:close/>
                  <a:moveTo>
                    <a:pt x="1767" y="12547"/>
                  </a:moveTo>
                  <a:cubicBezTo>
                    <a:pt x="1756" y="12547"/>
                    <a:pt x="1745" y="12548"/>
                    <a:pt x="1733" y="12549"/>
                  </a:cubicBezTo>
                  <a:cubicBezTo>
                    <a:pt x="1581" y="12549"/>
                    <a:pt x="1486" y="12682"/>
                    <a:pt x="1505" y="12816"/>
                  </a:cubicBezTo>
                  <a:cubicBezTo>
                    <a:pt x="1524" y="12949"/>
                    <a:pt x="1619" y="13044"/>
                    <a:pt x="1752" y="13044"/>
                  </a:cubicBezTo>
                  <a:lnTo>
                    <a:pt x="1771" y="13044"/>
                  </a:lnTo>
                  <a:cubicBezTo>
                    <a:pt x="1905" y="13025"/>
                    <a:pt x="2000" y="12911"/>
                    <a:pt x="2000" y="12778"/>
                  </a:cubicBezTo>
                  <a:cubicBezTo>
                    <a:pt x="1982" y="12638"/>
                    <a:pt x="1885" y="12547"/>
                    <a:pt x="1767" y="12547"/>
                  </a:cubicBezTo>
                  <a:close/>
                  <a:moveTo>
                    <a:pt x="1991" y="15060"/>
                  </a:moveTo>
                  <a:cubicBezTo>
                    <a:pt x="1981" y="15060"/>
                    <a:pt x="1972" y="15061"/>
                    <a:pt x="1962" y="15062"/>
                  </a:cubicBezTo>
                  <a:cubicBezTo>
                    <a:pt x="1809" y="15062"/>
                    <a:pt x="1714" y="15195"/>
                    <a:pt x="1733" y="15329"/>
                  </a:cubicBezTo>
                  <a:cubicBezTo>
                    <a:pt x="1733" y="15462"/>
                    <a:pt x="1848" y="15557"/>
                    <a:pt x="1981" y="15557"/>
                  </a:cubicBezTo>
                  <a:lnTo>
                    <a:pt x="2000" y="15557"/>
                  </a:lnTo>
                  <a:cubicBezTo>
                    <a:pt x="2133" y="15557"/>
                    <a:pt x="2247" y="15443"/>
                    <a:pt x="2228" y="15291"/>
                  </a:cubicBezTo>
                  <a:cubicBezTo>
                    <a:pt x="2228" y="15167"/>
                    <a:pt x="2114" y="15060"/>
                    <a:pt x="1991" y="15060"/>
                  </a:cubicBezTo>
                  <a:close/>
                  <a:moveTo>
                    <a:pt x="2185" y="17573"/>
                  </a:moveTo>
                  <a:cubicBezTo>
                    <a:pt x="2174" y="17573"/>
                    <a:pt x="2163" y="17574"/>
                    <a:pt x="2152" y="17575"/>
                  </a:cubicBezTo>
                  <a:cubicBezTo>
                    <a:pt x="2019" y="17575"/>
                    <a:pt x="1905" y="17708"/>
                    <a:pt x="1924" y="17842"/>
                  </a:cubicBezTo>
                  <a:cubicBezTo>
                    <a:pt x="1924" y="17975"/>
                    <a:pt x="2038" y="18070"/>
                    <a:pt x="2152" y="18070"/>
                  </a:cubicBezTo>
                  <a:lnTo>
                    <a:pt x="2171" y="18070"/>
                  </a:lnTo>
                  <a:cubicBezTo>
                    <a:pt x="2323" y="18070"/>
                    <a:pt x="2438" y="17956"/>
                    <a:pt x="2419" y="17823"/>
                  </a:cubicBezTo>
                  <a:cubicBezTo>
                    <a:pt x="2419" y="17681"/>
                    <a:pt x="2321" y="17573"/>
                    <a:pt x="2185" y="17573"/>
                  </a:cubicBezTo>
                  <a:close/>
                  <a:moveTo>
                    <a:pt x="2315" y="20105"/>
                  </a:moveTo>
                  <a:cubicBezTo>
                    <a:pt x="2305" y="20105"/>
                    <a:pt x="2295" y="20106"/>
                    <a:pt x="2285" y="20107"/>
                  </a:cubicBezTo>
                  <a:cubicBezTo>
                    <a:pt x="2152" y="20107"/>
                    <a:pt x="2038" y="20221"/>
                    <a:pt x="2057" y="20355"/>
                  </a:cubicBezTo>
                  <a:cubicBezTo>
                    <a:pt x="2038" y="20488"/>
                    <a:pt x="2171" y="20602"/>
                    <a:pt x="2304" y="20602"/>
                  </a:cubicBezTo>
                  <a:cubicBezTo>
                    <a:pt x="2438" y="20602"/>
                    <a:pt x="2552" y="20469"/>
                    <a:pt x="2552" y="20336"/>
                  </a:cubicBezTo>
                  <a:cubicBezTo>
                    <a:pt x="2552" y="20212"/>
                    <a:pt x="2438" y="20105"/>
                    <a:pt x="2315" y="20105"/>
                  </a:cubicBezTo>
                  <a:close/>
                  <a:moveTo>
                    <a:pt x="2343" y="22620"/>
                  </a:moveTo>
                  <a:cubicBezTo>
                    <a:pt x="2209" y="22620"/>
                    <a:pt x="2095" y="22734"/>
                    <a:pt x="2095" y="22868"/>
                  </a:cubicBezTo>
                  <a:cubicBezTo>
                    <a:pt x="2095" y="23001"/>
                    <a:pt x="2190" y="23115"/>
                    <a:pt x="2343" y="23115"/>
                  </a:cubicBezTo>
                  <a:cubicBezTo>
                    <a:pt x="2476" y="23115"/>
                    <a:pt x="2590" y="23001"/>
                    <a:pt x="2590" y="22868"/>
                  </a:cubicBezTo>
                  <a:cubicBezTo>
                    <a:pt x="2590" y="22734"/>
                    <a:pt x="2476" y="22620"/>
                    <a:pt x="2343" y="22620"/>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1"/>
            <p:cNvSpPr/>
            <p:nvPr/>
          </p:nvSpPr>
          <p:spPr>
            <a:xfrm>
              <a:off x="5850925" y="1840363"/>
              <a:ext cx="71275" cy="78375"/>
            </a:xfrm>
            <a:custGeom>
              <a:avLst/>
              <a:gdLst/>
              <a:ahLst/>
              <a:cxnLst/>
              <a:rect l="l" t="t" r="r" b="b"/>
              <a:pathLst>
                <a:path w="2851" h="3135" extrusionOk="0">
                  <a:moveTo>
                    <a:pt x="2749" y="1"/>
                  </a:moveTo>
                  <a:cubicBezTo>
                    <a:pt x="2726" y="1"/>
                    <a:pt x="2703" y="11"/>
                    <a:pt x="2691" y="36"/>
                  </a:cubicBezTo>
                  <a:cubicBezTo>
                    <a:pt x="2044" y="1216"/>
                    <a:pt x="1149" y="2225"/>
                    <a:pt x="64" y="2987"/>
                  </a:cubicBezTo>
                  <a:cubicBezTo>
                    <a:pt x="1" y="3034"/>
                    <a:pt x="42" y="3134"/>
                    <a:pt x="102" y="3134"/>
                  </a:cubicBezTo>
                  <a:cubicBezTo>
                    <a:pt x="114" y="3134"/>
                    <a:pt x="127" y="3130"/>
                    <a:pt x="140" y="3120"/>
                  </a:cubicBezTo>
                  <a:cubicBezTo>
                    <a:pt x="1244" y="2340"/>
                    <a:pt x="2158" y="1312"/>
                    <a:pt x="2824" y="112"/>
                  </a:cubicBezTo>
                  <a:cubicBezTo>
                    <a:pt x="2850" y="48"/>
                    <a:pt x="2797" y="1"/>
                    <a:pt x="274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1"/>
            <p:cNvSpPr/>
            <p:nvPr/>
          </p:nvSpPr>
          <p:spPr>
            <a:xfrm>
              <a:off x="5305175" y="1896938"/>
              <a:ext cx="357450" cy="603525"/>
            </a:xfrm>
            <a:custGeom>
              <a:avLst/>
              <a:gdLst/>
              <a:ahLst/>
              <a:cxnLst/>
              <a:rect l="l" t="t" r="r" b="b"/>
              <a:pathLst>
                <a:path w="14298" h="24141" extrusionOk="0">
                  <a:moveTo>
                    <a:pt x="11690" y="0"/>
                  </a:moveTo>
                  <a:cubicBezTo>
                    <a:pt x="11690" y="0"/>
                    <a:pt x="3123" y="11480"/>
                    <a:pt x="1561" y="14450"/>
                  </a:cubicBezTo>
                  <a:cubicBezTo>
                    <a:pt x="0" y="17401"/>
                    <a:pt x="10700" y="24140"/>
                    <a:pt x="10700" y="24140"/>
                  </a:cubicBezTo>
                  <a:lnTo>
                    <a:pt x="11499" y="20904"/>
                  </a:lnTo>
                  <a:lnTo>
                    <a:pt x="8453" y="16297"/>
                  </a:lnTo>
                  <a:lnTo>
                    <a:pt x="14298" y="8587"/>
                  </a:lnTo>
                  <a:lnTo>
                    <a:pt x="11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1"/>
            <p:cNvSpPr/>
            <p:nvPr/>
          </p:nvSpPr>
          <p:spPr>
            <a:xfrm>
              <a:off x="5364600" y="2215038"/>
              <a:ext cx="30075" cy="109150"/>
            </a:xfrm>
            <a:custGeom>
              <a:avLst/>
              <a:gdLst/>
              <a:ahLst/>
              <a:cxnLst/>
              <a:rect l="l" t="t" r="r" b="b"/>
              <a:pathLst>
                <a:path w="1203" h="4366" extrusionOk="0">
                  <a:moveTo>
                    <a:pt x="324" y="0"/>
                  </a:moveTo>
                  <a:cubicBezTo>
                    <a:pt x="273" y="0"/>
                    <a:pt x="224" y="54"/>
                    <a:pt x="251" y="108"/>
                  </a:cubicBezTo>
                  <a:cubicBezTo>
                    <a:pt x="1050" y="1403"/>
                    <a:pt x="955" y="3040"/>
                    <a:pt x="41" y="4258"/>
                  </a:cubicBezTo>
                  <a:cubicBezTo>
                    <a:pt x="1" y="4312"/>
                    <a:pt x="56" y="4366"/>
                    <a:pt x="111" y="4366"/>
                  </a:cubicBezTo>
                  <a:cubicBezTo>
                    <a:pt x="134" y="4366"/>
                    <a:pt x="158" y="4357"/>
                    <a:pt x="174" y="4334"/>
                  </a:cubicBezTo>
                  <a:cubicBezTo>
                    <a:pt x="1107" y="3078"/>
                    <a:pt x="1203" y="1364"/>
                    <a:pt x="384" y="32"/>
                  </a:cubicBezTo>
                  <a:cubicBezTo>
                    <a:pt x="367" y="10"/>
                    <a:pt x="346" y="0"/>
                    <a:pt x="32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1"/>
            <p:cNvSpPr/>
            <p:nvPr/>
          </p:nvSpPr>
          <p:spPr>
            <a:xfrm>
              <a:off x="5520025" y="2379388"/>
              <a:ext cx="48500" cy="86750"/>
            </a:xfrm>
            <a:custGeom>
              <a:avLst/>
              <a:gdLst/>
              <a:ahLst/>
              <a:cxnLst/>
              <a:rect l="l" t="t" r="r" b="b"/>
              <a:pathLst>
                <a:path w="1940" h="3470" extrusionOk="0">
                  <a:moveTo>
                    <a:pt x="1837" y="1"/>
                  </a:moveTo>
                  <a:cubicBezTo>
                    <a:pt x="1819" y="1"/>
                    <a:pt x="1800" y="8"/>
                    <a:pt x="1782" y="26"/>
                  </a:cubicBezTo>
                  <a:cubicBezTo>
                    <a:pt x="982" y="1016"/>
                    <a:pt x="373" y="2158"/>
                    <a:pt x="11" y="3377"/>
                  </a:cubicBezTo>
                  <a:cubicBezTo>
                    <a:pt x="0" y="3433"/>
                    <a:pt x="43" y="3470"/>
                    <a:pt x="87" y="3470"/>
                  </a:cubicBezTo>
                  <a:cubicBezTo>
                    <a:pt x="118" y="3470"/>
                    <a:pt x="148" y="3453"/>
                    <a:pt x="164" y="3415"/>
                  </a:cubicBezTo>
                  <a:cubicBezTo>
                    <a:pt x="506" y="2215"/>
                    <a:pt x="1097" y="1092"/>
                    <a:pt x="1896" y="121"/>
                  </a:cubicBezTo>
                  <a:cubicBezTo>
                    <a:pt x="1940" y="77"/>
                    <a:pt x="1895" y="1"/>
                    <a:pt x="1837"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1"/>
            <p:cNvSpPr/>
            <p:nvPr/>
          </p:nvSpPr>
          <p:spPr>
            <a:xfrm>
              <a:off x="5572650" y="2387638"/>
              <a:ext cx="117100" cy="136150"/>
            </a:xfrm>
            <a:custGeom>
              <a:avLst/>
              <a:gdLst/>
              <a:ahLst/>
              <a:cxnLst/>
              <a:rect l="l" t="t" r="r" b="b"/>
              <a:pathLst>
                <a:path w="4684" h="5446" extrusionOk="0">
                  <a:moveTo>
                    <a:pt x="3599" y="0"/>
                  </a:moveTo>
                  <a:cubicBezTo>
                    <a:pt x="2514" y="0"/>
                    <a:pt x="800" y="1276"/>
                    <a:pt x="800" y="1276"/>
                  </a:cubicBezTo>
                  <a:lnTo>
                    <a:pt x="1" y="4512"/>
                  </a:lnTo>
                  <a:cubicBezTo>
                    <a:pt x="1" y="4512"/>
                    <a:pt x="1736" y="5446"/>
                    <a:pt x="2768" y="5446"/>
                  </a:cubicBezTo>
                  <a:cubicBezTo>
                    <a:pt x="2779" y="5446"/>
                    <a:pt x="2789" y="5446"/>
                    <a:pt x="2799" y="5445"/>
                  </a:cubicBezTo>
                  <a:cubicBezTo>
                    <a:pt x="3294" y="4379"/>
                    <a:pt x="3675" y="3275"/>
                    <a:pt x="3941" y="2152"/>
                  </a:cubicBezTo>
                  <a:cubicBezTo>
                    <a:pt x="3960" y="1961"/>
                    <a:pt x="3960" y="1828"/>
                    <a:pt x="3960" y="1828"/>
                  </a:cubicBezTo>
                  <a:lnTo>
                    <a:pt x="2666" y="1276"/>
                  </a:lnTo>
                  <a:cubicBezTo>
                    <a:pt x="2666" y="1276"/>
                    <a:pt x="4684" y="0"/>
                    <a:pt x="3599"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1"/>
            <p:cNvSpPr/>
            <p:nvPr/>
          </p:nvSpPr>
          <p:spPr>
            <a:xfrm>
              <a:off x="5638650" y="2385738"/>
              <a:ext cx="43025" cy="143200"/>
            </a:xfrm>
            <a:custGeom>
              <a:avLst/>
              <a:gdLst/>
              <a:ahLst/>
              <a:cxnLst/>
              <a:rect l="l" t="t" r="r" b="b"/>
              <a:pathLst>
                <a:path w="1721" h="5728" extrusionOk="0">
                  <a:moveTo>
                    <a:pt x="1654" y="0"/>
                  </a:moveTo>
                  <a:cubicBezTo>
                    <a:pt x="1620" y="0"/>
                    <a:pt x="1587" y="19"/>
                    <a:pt x="1587" y="57"/>
                  </a:cubicBezTo>
                  <a:cubicBezTo>
                    <a:pt x="1397" y="1999"/>
                    <a:pt x="864" y="3865"/>
                    <a:pt x="26" y="5617"/>
                  </a:cubicBezTo>
                  <a:cubicBezTo>
                    <a:pt x="0" y="5681"/>
                    <a:pt x="44" y="5728"/>
                    <a:pt x="87" y="5728"/>
                  </a:cubicBezTo>
                  <a:cubicBezTo>
                    <a:pt x="108" y="5728"/>
                    <a:pt x="128" y="5717"/>
                    <a:pt x="140" y="5693"/>
                  </a:cubicBezTo>
                  <a:cubicBezTo>
                    <a:pt x="997" y="3922"/>
                    <a:pt x="1530" y="2018"/>
                    <a:pt x="1720" y="57"/>
                  </a:cubicBezTo>
                  <a:cubicBezTo>
                    <a:pt x="1720" y="19"/>
                    <a:pt x="1687" y="0"/>
                    <a:pt x="165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1"/>
            <p:cNvSpPr/>
            <p:nvPr/>
          </p:nvSpPr>
          <p:spPr>
            <a:xfrm>
              <a:off x="5563975" y="2061188"/>
              <a:ext cx="133875" cy="179625"/>
            </a:xfrm>
            <a:custGeom>
              <a:avLst/>
              <a:gdLst/>
              <a:ahLst/>
              <a:cxnLst/>
              <a:rect l="l" t="t" r="r" b="b"/>
              <a:pathLst>
                <a:path w="5355" h="7185" extrusionOk="0">
                  <a:moveTo>
                    <a:pt x="5261" y="1"/>
                  </a:moveTo>
                  <a:cubicBezTo>
                    <a:pt x="5238" y="1"/>
                    <a:pt x="5215" y="11"/>
                    <a:pt x="5202" y="37"/>
                  </a:cubicBezTo>
                  <a:cubicBezTo>
                    <a:pt x="3660" y="2492"/>
                    <a:pt x="1871" y="4796"/>
                    <a:pt x="43" y="7062"/>
                  </a:cubicBezTo>
                  <a:cubicBezTo>
                    <a:pt x="1" y="7118"/>
                    <a:pt x="42" y="7185"/>
                    <a:pt x="89" y="7185"/>
                  </a:cubicBezTo>
                  <a:cubicBezTo>
                    <a:pt x="106" y="7185"/>
                    <a:pt x="123" y="7177"/>
                    <a:pt x="138" y="7157"/>
                  </a:cubicBezTo>
                  <a:cubicBezTo>
                    <a:pt x="1985" y="4891"/>
                    <a:pt x="3774" y="2588"/>
                    <a:pt x="5316" y="94"/>
                  </a:cubicBezTo>
                  <a:cubicBezTo>
                    <a:pt x="5355" y="43"/>
                    <a:pt x="5308" y="1"/>
                    <a:pt x="526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1"/>
            <p:cNvSpPr/>
            <p:nvPr/>
          </p:nvSpPr>
          <p:spPr>
            <a:xfrm>
              <a:off x="5671650" y="2097313"/>
              <a:ext cx="30000" cy="3825"/>
            </a:xfrm>
            <a:custGeom>
              <a:avLst/>
              <a:gdLst/>
              <a:ahLst/>
              <a:cxnLst/>
              <a:rect l="l" t="t" r="r" b="b"/>
              <a:pathLst>
                <a:path w="1200" h="153" extrusionOk="0">
                  <a:moveTo>
                    <a:pt x="96" y="0"/>
                  </a:moveTo>
                  <a:cubicBezTo>
                    <a:pt x="0" y="0"/>
                    <a:pt x="0" y="153"/>
                    <a:pt x="96" y="153"/>
                  </a:cubicBezTo>
                  <a:lnTo>
                    <a:pt x="1105" y="153"/>
                  </a:lnTo>
                  <a:cubicBezTo>
                    <a:pt x="1200" y="153"/>
                    <a:pt x="1200" y="0"/>
                    <a:pt x="110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1"/>
            <p:cNvSpPr/>
            <p:nvPr/>
          </p:nvSpPr>
          <p:spPr>
            <a:xfrm>
              <a:off x="6394600" y="1896938"/>
              <a:ext cx="252750" cy="392300"/>
            </a:xfrm>
            <a:custGeom>
              <a:avLst/>
              <a:gdLst/>
              <a:ahLst/>
              <a:cxnLst/>
              <a:rect l="l" t="t" r="r" b="b"/>
              <a:pathLst>
                <a:path w="10110" h="15692" extrusionOk="0">
                  <a:moveTo>
                    <a:pt x="5636" y="0"/>
                  </a:moveTo>
                  <a:lnTo>
                    <a:pt x="3218" y="9919"/>
                  </a:lnTo>
                  <a:lnTo>
                    <a:pt x="1" y="10681"/>
                  </a:lnTo>
                  <a:cubicBezTo>
                    <a:pt x="1" y="10681"/>
                    <a:pt x="884" y="15691"/>
                    <a:pt x="3269" y="15691"/>
                  </a:cubicBezTo>
                  <a:cubicBezTo>
                    <a:pt x="3995" y="15691"/>
                    <a:pt x="4861" y="15226"/>
                    <a:pt x="5884" y="14012"/>
                  </a:cubicBezTo>
                  <a:cubicBezTo>
                    <a:pt x="7787" y="11747"/>
                    <a:pt x="10110" y="2133"/>
                    <a:pt x="10110" y="2133"/>
                  </a:cubicBezTo>
                  <a:lnTo>
                    <a:pt x="5636"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1"/>
            <p:cNvSpPr/>
            <p:nvPr/>
          </p:nvSpPr>
          <p:spPr>
            <a:xfrm>
              <a:off x="6485525" y="1869338"/>
              <a:ext cx="155175" cy="139475"/>
            </a:xfrm>
            <a:custGeom>
              <a:avLst/>
              <a:gdLst/>
              <a:ahLst/>
              <a:cxnLst/>
              <a:rect l="l" t="t" r="r" b="b"/>
              <a:pathLst>
                <a:path w="6207" h="5579" extrusionOk="0">
                  <a:moveTo>
                    <a:pt x="2551" y="0"/>
                  </a:moveTo>
                  <a:cubicBezTo>
                    <a:pt x="1675" y="552"/>
                    <a:pt x="0" y="4684"/>
                    <a:pt x="0" y="4684"/>
                  </a:cubicBezTo>
                  <a:lnTo>
                    <a:pt x="5635" y="5578"/>
                  </a:lnTo>
                  <a:lnTo>
                    <a:pt x="6206" y="3427"/>
                  </a:lnTo>
                  <a:cubicBezTo>
                    <a:pt x="5788" y="286"/>
                    <a:pt x="2551" y="0"/>
                    <a:pt x="2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1"/>
            <p:cNvSpPr/>
            <p:nvPr/>
          </p:nvSpPr>
          <p:spPr>
            <a:xfrm>
              <a:off x="6364375" y="2080238"/>
              <a:ext cx="147175" cy="107775"/>
            </a:xfrm>
            <a:custGeom>
              <a:avLst/>
              <a:gdLst/>
              <a:ahLst/>
              <a:cxnLst/>
              <a:rect l="l" t="t" r="r" b="b"/>
              <a:pathLst>
                <a:path w="5887" h="4311" extrusionOk="0">
                  <a:moveTo>
                    <a:pt x="315" y="0"/>
                  </a:moveTo>
                  <a:cubicBezTo>
                    <a:pt x="143" y="0"/>
                    <a:pt x="0" y="166"/>
                    <a:pt x="49" y="360"/>
                  </a:cubicBezTo>
                  <a:lnTo>
                    <a:pt x="220" y="2530"/>
                  </a:lnTo>
                  <a:cubicBezTo>
                    <a:pt x="296" y="2949"/>
                    <a:pt x="620" y="3311"/>
                    <a:pt x="1019" y="3425"/>
                  </a:cubicBezTo>
                  <a:lnTo>
                    <a:pt x="5474" y="4301"/>
                  </a:lnTo>
                  <a:cubicBezTo>
                    <a:pt x="5500" y="4308"/>
                    <a:pt x="5526" y="4311"/>
                    <a:pt x="5551" y="4311"/>
                  </a:cubicBezTo>
                  <a:cubicBezTo>
                    <a:pt x="5731" y="4311"/>
                    <a:pt x="5886" y="4142"/>
                    <a:pt x="5836" y="3958"/>
                  </a:cubicBezTo>
                  <a:lnTo>
                    <a:pt x="5665" y="1788"/>
                  </a:lnTo>
                  <a:cubicBezTo>
                    <a:pt x="5589" y="1350"/>
                    <a:pt x="5284" y="1007"/>
                    <a:pt x="4865" y="893"/>
                  </a:cubicBezTo>
                  <a:lnTo>
                    <a:pt x="410" y="17"/>
                  </a:lnTo>
                  <a:cubicBezTo>
                    <a:pt x="378" y="5"/>
                    <a:pt x="346" y="0"/>
                    <a:pt x="31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1"/>
            <p:cNvSpPr/>
            <p:nvPr/>
          </p:nvSpPr>
          <p:spPr>
            <a:xfrm>
              <a:off x="6364775" y="2085938"/>
              <a:ext cx="147200" cy="107500"/>
            </a:xfrm>
            <a:custGeom>
              <a:avLst/>
              <a:gdLst/>
              <a:ahLst/>
              <a:cxnLst/>
              <a:rect l="l" t="t" r="r" b="b"/>
              <a:pathLst>
                <a:path w="5888" h="4300" extrusionOk="0">
                  <a:moveTo>
                    <a:pt x="318" y="0"/>
                  </a:moveTo>
                  <a:cubicBezTo>
                    <a:pt x="145" y="0"/>
                    <a:pt x="0" y="164"/>
                    <a:pt x="33" y="341"/>
                  </a:cubicBezTo>
                  <a:lnTo>
                    <a:pt x="223" y="2531"/>
                  </a:lnTo>
                  <a:cubicBezTo>
                    <a:pt x="299" y="2949"/>
                    <a:pt x="604" y="3292"/>
                    <a:pt x="1023" y="3406"/>
                  </a:cubicBezTo>
                  <a:lnTo>
                    <a:pt x="5477" y="4282"/>
                  </a:lnTo>
                  <a:cubicBezTo>
                    <a:pt x="5510" y="4294"/>
                    <a:pt x="5542" y="4299"/>
                    <a:pt x="5573" y="4299"/>
                  </a:cubicBezTo>
                  <a:cubicBezTo>
                    <a:pt x="5745" y="4299"/>
                    <a:pt x="5887" y="4136"/>
                    <a:pt x="5839" y="3958"/>
                  </a:cubicBezTo>
                  <a:lnTo>
                    <a:pt x="5668" y="1769"/>
                  </a:lnTo>
                  <a:cubicBezTo>
                    <a:pt x="5573" y="1350"/>
                    <a:pt x="5268" y="1007"/>
                    <a:pt x="4868" y="874"/>
                  </a:cubicBezTo>
                  <a:lnTo>
                    <a:pt x="413" y="18"/>
                  </a:lnTo>
                  <a:cubicBezTo>
                    <a:pt x="381" y="6"/>
                    <a:pt x="349" y="0"/>
                    <a:pt x="3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1"/>
            <p:cNvSpPr/>
            <p:nvPr/>
          </p:nvSpPr>
          <p:spPr>
            <a:xfrm>
              <a:off x="6421250" y="2127188"/>
              <a:ext cx="25250" cy="22325"/>
            </a:xfrm>
            <a:custGeom>
              <a:avLst/>
              <a:gdLst/>
              <a:ahLst/>
              <a:cxnLst/>
              <a:rect l="l" t="t" r="r" b="b"/>
              <a:pathLst>
                <a:path w="1010" h="893" extrusionOk="0">
                  <a:moveTo>
                    <a:pt x="311" y="0"/>
                  </a:moveTo>
                  <a:cubicBezTo>
                    <a:pt x="120" y="0"/>
                    <a:pt x="1" y="110"/>
                    <a:pt x="1" y="290"/>
                  </a:cubicBezTo>
                  <a:cubicBezTo>
                    <a:pt x="58" y="576"/>
                    <a:pt x="267" y="785"/>
                    <a:pt x="534" y="861"/>
                  </a:cubicBezTo>
                  <a:cubicBezTo>
                    <a:pt x="598" y="883"/>
                    <a:pt x="657" y="893"/>
                    <a:pt x="710" y="893"/>
                  </a:cubicBezTo>
                  <a:cubicBezTo>
                    <a:pt x="895" y="893"/>
                    <a:pt x="1010" y="773"/>
                    <a:pt x="1010" y="595"/>
                  </a:cubicBezTo>
                  <a:cubicBezTo>
                    <a:pt x="953" y="328"/>
                    <a:pt x="743" y="100"/>
                    <a:pt x="477" y="24"/>
                  </a:cubicBezTo>
                  <a:cubicBezTo>
                    <a:pt x="417" y="8"/>
                    <a:pt x="362" y="0"/>
                    <a:pt x="31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1"/>
            <p:cNvSpPr/>
            <p:nvPr/>
          </p:nvSpPr>
          <p:spPr>
            <a:xfrm>
              <a:off x="6376525" y="2097063"/>
              <a:ext cx="12875" cy="11775"/>
            </a:xfrm>
            <a:custGeom>
              <a:avLst/>
              <a:gdLst/>
              <a:ahLst/>
              <a:cxnLst/>
              <a:rect l="l" t="t" r="r" b="b"/>
              <a:pathLst>
                <a:path w="515" h="471" extrusionOk="0">
                  <a:moveTo>
                    <a:pt x="179" y="0"/>
                  </a:moveTo>
                  <a:cubicBezTo>
                    <a:pt x="78" y="0"/>
                    <a:pt x="0" y="69"/>
                    <a:pt x="0" y="163"/>
                  </a:cubicBezTo>
                  <a:cubicBezTo>
                    <a:pt x="19" y="315"/>
                    <a:pt x="134" y="429"/>
                    <a:pt x="267" y="467"/>
                  </a:cubicBezTo>
                  <a:cubicBezTo>
                    <a:pt x="284" y="470"/>
                    <a:pt x="300" y="471"/>
                    <a:pt x="316" y="471"/>
                  </a:cubicBezTo>
                  <a:cubicBezTo>
                    <a:pt x="427" y="471"/>
                    <a:pt x="514" y="413"/>
                    <a:pt x="514" y="296"/>
                  </a:cubicBezTo>
                  <a:cubicBezTo>
                    <a:pt x="495" y="163"/>
                    <a:pt x="381" y="48"/>
                    <a:pt x="248" y="10"/>
                  </a:cubicBezTo>
                  <a:cubicBezTo>
                    <a:pt x="224" y="4"/>
                    <a:pt x="201" y="0"/>
                    <a:pt x="17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1"/>
            <p:cNvSpPr/>
            <p:nvPr/>
          </p:nvSpPr>
          <p:spPr>
            <a:xfrm>
              <a:off x="6339400" y="2088963"/>
              <a:ext cx="79025" cy="87050"/>
            </a:xfrm>
            <a:custGeom>
              <a:avLst/>
              <a:gdLst/>
              <a:ahLst/>
              <a:cxnLst/>
              <a:rect l="l" t="t" r="r" b="b"/>
              <a:pathLst>
                <a:path w="3161" h="3482" extrusionOk="0">
                  <a:moveTo>
                    <a:pt x="878" y="0"/>
                  </a:moveTo>
                  <a:cubicBezTo>
                    <a:pt x="819" y="0"/>
                    <a:pt x="767" y="15"/>
                    <a:pt x="724" y="49"/>
                  </a:cubicBezTo>
                  <a:cubicBezTo>
                    <a:pt x="457" y="239"/>
                    <a:pt x="0" y="506"/>
                    <a:pt x="96" y="772"/>
                  </a:cubicBezTo>
                  <a:cubicBezTo>
                    <a:pt x="210" y="1001"/>
                    <a:pt x="324" y="1248"/>
                    <a:pt x="457" y="1477"/>
                  </a:cubicBezTo>
                  <a:cubicBezTo>
                    <a:pt x="400" y="1591"/>
                    <a:pt x="400" y="1743"/>
                    <a:pt x="476" y="1876"/>
                  </a:cubicBezTo>
                  <a:cubicBezTo>
                    <a:pt x="553" y="2010"/>
                    <a:pt x="705" y="2105"/>
                    <a:pt x="857" y="2124"/>
                  </a:cubicBezTo>
                  <a:cubicBezTo>
                    <a:pt x="781" y="2219"/>
                    <a:pt x="743" y="2352"/>
                    <a:pt x="762" y="2486"/>
                  </a:cubicBezTo>
                  <a:cubicBezTo>
                    <a:pt x="800" y="2695"/>
                    <a:pt x="1390" y="2905"/>
                    <a:pt x="1390" y="2905"/>
                  </a:cubicBezTo>
                  <a:cubicBezTo>
                    <a:pt x="1390" y="2905"/>
                    <a:pt x="1314" y="3228"/>
                    <a:pt x="1447" y="3342"/>
                  </a:cubicBezTo>
                  <a:cubicBezTo>
                    <a:pt x="1591" y="3438"/>
                    <a:pt x="1757" y="3481"/>
                    <a:pt x="1926" y="3481"/>
                  </a:cubicBezTo>
                  <a:cubicBezTo>
                    <a:pt x="2027" y="3481"/>
                    <a:pt x="2129" y="3466"/>
                    <a:pt x="2228" y="3438"/>
                  </a:cubicBezTo>
                  <a:cubicBezTo>
                    <a:pt x="2532" y="3323"/>
                    <a:pt x="2723" y="3190"/>
                    <a:pt x="2666" y="2866"/>
                  </a:cubicBezTo>
                  <a:cubicBezTo>
                    <a:pt x="2638" y="2645"/>
                    <a:pt x="2328" y="2615"/>
                    <a:pt x="2162" y="2615"/>
                  </a:cubicBezTo>
                  <a:cubicBezTo>
                    <a:pt x="2099" y="2615"/>
                    <a:pt x="2057" y="2619"/>
                    <a:pt x="2057" y="2619"/>
                  </a:cubicBezTo>
                  <a:cubicBezTo>
                    <a:pt x="2057" y="2619"/>
                    <a:pt x="3066" y="2181"/>
                    <a:pt x="2837" y="2010"/>
                  </a:cubicBezTo>
                  <a:cubicBezTo>
                    <a:pt x="2725" y="1923"/>
                    <a:pt x="2490" y="1900"/>
                    <a:pt x="2268" y="1900"/>
                  </a:cubicBezTo>
                  <a:cubicBezTo>
                    <a:pt x="2001" y="1900"/>
                    <a:pt x="1752" y="1934"/>
                    <a:pt x="1752" y="1934"/>
                  </a:cubicBezTo>
                  <a:cubicBezTo>
                    <a:pt x="1752" y="1934"/>
                    <a:pt x="3161" y="1496"/>
                    <a:pt x="2894" y="1229"/>
                  </a:cubicBezTo>
                  <a:cubicBezTo>
                    <a:pt x="2796" y="1131"/>
                    <a:pt x="2540" y="1100"/>
                    <a:pt x="2256" y="1100"/>
                  </a:cubicBezTo>
                  <a:cubicBezTo>
                    <a:pt x="1769" y="1100"/>
                    <a:pt x="1200" y="1191"/>
                    <a:pt x="1200" y="1191"/>
                  </a:cubicBezTo>
                  <a:cubicBezTo>
                    <a:pt x="1200" y="1191"/>
                    <a:pt x="1009" y="810"/>
                    <a:pt x="1124" y="791"/>
                  </a:cubicBezTo>
                  <a:cubicBezTo>
                    <a:pt x="1130" y="790"/>
                    <a:pt x="1136" y="790"/>
                    <a:pt x="1144" y="790"/>
                  </a:cubicBezTo>
                  <a:cubicBezTo>
                    <a:pt x="1250" y="790"/>
                    <a:pt x="1517" y="866"/>
                    <a:pt x="1751" y="866"/>
                  </a:cubicBezTo>
                  <a:cubicBezTo>
                    <a:pt x="1879" y="866"/>
                    <a:pt x="1998" y="843"/>
                    <a:pt x="2076" y="772"/>
                  </a:cubicBezTo>
                  <a:cubicBezTo>
                    <a:pt x="2323" y="563"/>
                    <a:pt x="2057" y="430"/>
                    <a:pt x="2057" y="430"/>
                  </a:cubicBezTo>
                  <a:cubicBezTo>
                    <a:pt x="1658" y="382"/>
                    <a:pt x="1180" y="0"/>
                    <a:pt x="87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1"/>
            <p:cNvSpPr/>
            <p:nvPr/>
          </p:nvSpPr>
          <p:spPr>
            <a:xfrm>
              <a:off x="6439350" y="2532813"/>
              <a:ext cx="286075" cy="1063750"/>
            </a:xfrm>
            <a:custGeom>
              <a:avLst/>
              <a:gdLst/>
              <a:ahLst/>
              <a:cxnLst/>
              <a:rect l="l" t="t" r="r" b="b"/>
              <a:pathLst>
                <a:path w="11443" h="42550" extrusionOk="0">
                  <a:moveTo>
                    <a:pt x="1333" y="0"/>
                  </a:moveTo>
                  <a:cubicBezTo>
                    <a:pt x="0" y="6454"/>
                    <a:pt x="1181" y="11842"/>
                    <a:pt x="1866" y="17515"/>
                  </a:cubicBezTo>
                  <a:cubicBezTo>
                    <a:pt x="2018" y="18943"/>
                    <a:pt x="6188" y="42550"/>
                    <a:pt x="6188" y="42550"/>
                  </a:cubicBezTo>
                  <a:lnTo>
                    <a:pt x="8320" y="42378"/>
                  </a:lnTo>
                  <a:cubicBezTo>
                    <a:pt x="8320" y="42378"/>
                    <a:pt x="11442" y="22750"/>
                    <a:pt x="9519"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1"/>
            <p:cNvSpPr/>
            <p:nvPr/>
          </p:nvSpPr>
          <p:spPr>
            <a:xfrm>
              <a:off x="6578325" y="2532813"/>
              <a:ext cx="286550" cy="1063750"/>
            </a:xfrm>
            <a:custGeom>
              <a:avLst/>
              <a:gdLst/>
              <a:ahLst/>
              <a:cxnLst/>
              <a:rect l="l" t="t" r="r" b="b"/>
              <a:pathLst>
                <a:path w="11462" h="42550" extrusionOk="0">
                  <a:moveTo>
                    <a:pt x="1333" y="0"/>
                  </a:moveTo>
                  <a:cubicBezTo>
                    <a:pt x="0" y="6454"/>
                    <a:pt x="1181" y="11842"/>
                    <a:pt x="1866" y="17515"/>
                  </a:cubicBezTo>
                  <a:cubicBezTo>
                    <a:pt x="2037" y="18943"/>
                    <a:pt x="6188" y="42550"/>
                    <a:pt x="6188" y="42550"/>
                  </a:cubicBezTo>
                  <a:lnTo>
                    <a:pt x="8320" y="42378"/>
                  </a:lnTo>
                  <a:cubicBezTo>
                    <a:pt x="8320" y="42378"/>
                    <a:pt x="11461" y="22750"/>
                    <a:pt x="9538"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1"/>
            <p:cNvSpPr/>
            <p:nvPr/>
          </p:nvSpPr>
          <p:spPr>
            <a:xfrm>
              <a:off x="6588075" y="2709013"/>
              <a:ext cx="104875" cy="601900"/>
            </a:xfrm>
            <a:custGeom>
              <a:avLst/>
              <a:gdLst/>
              <a:ahLst/>
              <a:cxnLst/>
              <a:rect l="l" t="t" r="r" b="b"/>
              <a:pathLst>
                <a:path w="4195" h="24076" extrusionOk="0">
                  <a:moveTo>
                    <a:pt x="139" y="1"/>
                  </a:moveTo>
                  <a:cubicBezTo>
                    <a:pt x="67" y="1"/>
                    <a:pt x="1" y="44"/>
                    <a:pt x="10" y="129"/>
                  </a:cubicBezTo>
                  <a:cubicBezTo>
                    <a:pt x="220" y="3252"/>
                    <a:pt x="543" y="6374"/>
                    <a:pt x="981" y="9458"/>
                  </a:cubicBezTo>
                  <a:cubicBezTo>
                    <a:pt x="1438" y="12599"/>
                    <a:pt x="1990" y="15702"/>
                    <a:pt x="2656" y="18786"/>
                  </a:cubicBezTo>
                  <a:cubicBezTo>
                    <a:pt x="3037" y="20519"/>
                    <a:pt x="3437" y="22251"/>
                    <a:pt x="3894" y="23965"/>
                  </a:cubicBezTo>
                  <a:cubicBezTo>
                    <a:pt x="3909" y="24042"/>
                    <a:pt x="3965" y="24075"/>
                    <a:pt x="4022" y="24075"/>
                  </a:cubicBezTo>
                  <a:cubicBezTo>
                    <a:pt x="4107" y="24075"/>
                    <a:pt x="4195" y="24002"/>
                    <a:pt x="4160" y="23889"/>
                  </a:cubicBezTo>
                  <a:cubicBezTo>
                    <a:pt x="3361" y="20862"/>
                    <a:pt x="2695" y="17816"/>
                    <a:pt x="2123" y="14731"/>
                  </a:cubicBezTo>
                  <a:cubicBezTo>
                    <a:pt x="1571" y="11647"/>
                    <a:pt x="1114" y="8544"/>
                    <a:pt x="772" y="5441"/>
                  </a:cubicBezTo>
                  <a:cubicBezTo>
                    <a:pt x="562" y="3670"/>
                    <a:pt x="410" y="1900"/>
                    <a:pt x="296" y="129"/>
                  </a:cubicBezTo>
                  <a:cubicBezTo>
                    <a:pt x="286" y="44"/>
                    <a:pt x="210" y="1"/>
                    <a:pt x="139"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1"/>
            <p:cNvSpPr/>
            <p:nvPr/>
          </p:nvSpPr>
          <p:spPr>
            <a:xfrm>
              <a:off x="6617425" y="2969838"/>
              <a:ext cx="57975" cy="13800"/>
            </a:xfrm>
            <a:custGeom>
              <a:avLst/>
              <a:gdLst/>
              <a:ahLst/>
              <a:cxnLst/>
              <a:rect l="l" t="t" r="r" b="b"/>
              <a:pathLst>
                <a:path w="2319" h="552" extrusionOk="0">
                  <a:moveTo>
                    <a:pt x="224" y="0"/>
                  </a:moveTo>
                  <a:cubicBezTo>
                    <a:pt x="96" y="0"/>
                    <a:pt x="1" y="196"/>
                    <a:pt x="150" y="262"/>
                  </a:cubicBezTo>
                  <a:cubicBezTo>
                    <a:pt x="492" y="455"/>
                    <a:pt x="877" y="551"/>
                    <a:pt x="1267" y="551"/>
                  </a:cubicBezTo>
                  <a:cubicBezTo>
                    <a:pt x="1570" y="551"/>
                    <a:pt x="1876" y="493"/>
                    <a:pt x="2168" y="377"/>
                  </a:cubicBezTo>
                  <a:cubicBezTo>
                    <a:pt x="2318" y="310"/>
                    <a:pt x="2278" y="97"/>
                    <a:pt x="2150" y="97"/>
                  </a:cubicBezTo>
                  <a:cubicBezTo>
                    <a:pt x="2132" y="97"/>
                    <a:pt x="2113" y="101"/>
                    <a:pt x="2092" y="110"/>
                  </a:cubicBezTo>
                  <a:cubicBezTo>
                    <a:pt x="1832" y="219"/>
                    <a:pt x="1558" y="273"/>
                    <a:pt x="1285" y="273"/>
                  </a:cubicBezTo>
                  <a:cubicBezTo>
                    <a:pt x="938" y="273"/>
                    <a:pt x="592" y="186"/>
                    <a:pt x="283" y="15"/>
                  </a:cubicBezTo>
                  <a:cubicBezTo>
                    <a:pt x="263" y="5"/>
                    <a:pt x="243" y="0"/>
                    <a:pt x="224"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1"/>
            <p:cNvSpPr/>
            <p:nvPr/>
          </p:nvSpPr>
          <p:spPr>
            <a:xfrm>
              <a:off x="6485625" y="2964438"/>
              <a:ext cx="63400" cy="18200"/>
            </a:xfrm>
            <a:custGeom>
              <a:avLst/>
              <a:gdLst/>
              <a:ahLst/>
              <a:cxnLst/>
              <a:rect l="l" t="t" r="r" b="b"/>
              <a:pathLst>
                <a:path w="2536" h="728" extrusionOk="0">
                  <a:moveTo>
                    <a:pt x="193" y="0"/>
                  </a:moveTo>
                  <a:cubicBezTo>
                    <a:pt x="76" y="0"/>
                    <a:pt x="1" y="189"/>
                    <a:pt x="129" y="269"/>
                  </a:cubicBezTo>
                  <a:cubicBezTo>
                    <a:pt x="588" y="571"/>
                    <a:pt x="1111" y="728"/>
                    <a:pt x="1647" y="728"/>
                  </a:cubicBezTo>
                  <a:cubicBezTo>
                    <a:pt x="1889" y="728"/>
                    <a:pt x="2133" y="696"/>
                    <a:pt x="2376" y="631"/>
                  </a:cubicBezTo>
                  <a:cubicBezTo>
                    <a:pt x="2536" y="577"/>
                    <a:pt x="2480" y="341"/>
                    <a:pt x="2332" y="341"/>
                  </a:cubicBezTo>
                  <a:cubicBezTo>
                    <a:pt x="2322" y="341"/>
                    <a:pt x="2311" y="343"/>
                    <a:pt x="2300" y="345"/>
                  </a:cubicBezTo>
                  <a:cubicBezTo>
                    <a:pt x="2077" y="405"/>
                    <a:pt x="1853" y="435"/>
                    <a:pt x="1631" y="435"/>
                  </a:cubicBezTo>
                  <a:cubicBezTo>
                    <a:pt x="1150" y="435"/>
                    <a:pt x="680" y="295"/>
                    <a:pt x="263" y="21"/>
                  </a:cubicBezTo>
                  <a:cubicBezTo>
                    <a:pt x="239" y="7"/>
                    <a:pt x="215" y="0"/>
                    <a:pt x="193"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1"/>
            <p:cNvSpPr/>
            <p:nvPr/>
          </p:nvSpPr>
          <p:spPr>
            <a:xfrm>
              <a:off x="6541200" y="1652788"/>
              <a:ext cx="89500" cy="97100"/>
            </a:xfrm>
            <a:custGeom>
              <a:avLst/>
              <a:gdLst/>
              <a:ahLst/>
              <a:cxnLst/>
              <a:rect l="l" t="t" r="r" b="b"/>
              <a:pathLst>
                <a:path w="3580" h="3884" extrusionOk="0">
                  <a:moveTo>
                    <a:pt x="1790" y="0"/>
                  </a:moveTo>
                  <a:cubicBezTo>
                    <a:pt x="800" y="0"/>
                    <a:pt x="0" y="876"/>
                    <a:pt x="0" y="1942"/>
                  </a:cubicBezTo>
                  <a:cubicBezTo>
                    <a:pt x="0"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1"/>
            <p:cNvSpPr/>
            <p:nvPr/>
          </p:nvSpPr>
          <p:spPr>
            <a:xfrm>
              <a:off x="6544050" y="1566138"/>
              <a:ext cx="233250" cy="219200"/>
            </a:xfrm>
            <a:custGeom>
              <a:avLst/>
              <a:gdLst/>
              <a:ahLst/>
              <a:cxnLst/>
              <a:rect l="l" t="t" r="r" b="b"/>
              <a:pathLst>
                <a:path w="9330" h="8768" extrusionOk="0">
                  <a:moveTo>
                    <a:pt x="5549" y="1"/>
                  </a:moveTo>
                  <a:cubicBezTo>
                    <a:pt x="5037" y="1"/>
                    <a:pt x="4451" y="99"/>
                    <a:pt x="3789" y="344"/>
                  </a:cubicBezTo>
                  <a:cubicBezTo>
                    <a:pt x="3789" y="344"/>
                    <a:pt x="3562" y="307"/>
                    <a:pt x="3224" y="307"/>
                  </a:cubicBezTo>
                  <a:cubicBezTo>
                    <a:pt x="2416" y="307"/>
                    <a:pt x="979" y="515"/>
                    <a:pt x="496" y="1924"/>
                  </a:cubicBezTo>
                  <a:cubicBezTo>
                    <a:pt x="1" y="3352"/>
                    <a:pt x="1581" y="5693"/>
                    <a:pt x="1505" y="6912"/>
                  </a:cubicBezTo>
                  <a:cubicBezTo>
                    <a:pt x="1467" y="7255"/>
                    <a:pt x="1600" y="7578"/>
                    <a:pt x="1828" y="7826"/>
                  </a:cubicBezTo>
                  <a:cubicBezTo>
                    <a:pt x="2038" y="8016"/>
                    <a:pt x="2266" y="8187"/>
                    <a:pt x="2533" y="8302"/>
                  </a:cubicBezTo>
                  <a:cubicBezTo>
                    <a:pt x="3206" y="8627"/>
                    <a:pt x="3991" y="8767"/>
                    <a:pt x="4771" y="8767"/>
                  </a:cubicBezTo>
                  <a:cubicBezTo>
                    <a:pt x="5358" y="8767"/>
                    <a:pt x="5942" y="8688"/>
                    <a:pt x="6474" y="8549"/>
                  </a:cubicBezTo>
                  <a:cubicBezTo>
                    <a:pt x="7216" y="8359"/>
                    <a:pt x="7882" y="7959"/>
                    <a:pt x="8396" y="7407"/>
                  </a:cubicBezTo>
                  <a:cubicBezTo>
                    <a:pt x="8568" y="7216"/>
                    <a:pt x="8720" y="7007"/>
                    <a:pt x="8853" y="6779"/>
                  </a:cubicBezTo>
                  <a:cubicBezTo>
                    <a:pt x="9177" y="6150"/>
                    <a:pt x="9329" y="5427"/>
                    <a:pt x="9234" y="4703"/>
                  </a:cubicBezTo>
                  <a:cubicBezTo>
                    <a:pt x="9120" y="3485"/>
                    <a:pt x="8777" y="2133"/>
                    <a:pt x="8168" y="1258"/>
                  </a:cubicBezTo>
                  <a:cubicBezTo>
                    <a:pt x="7805" y="742"/>
                    <a:pt x="6952" y="1"/>
                    <a:pt x="5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1"/>
            <p:cNvSpPr/>
            <p:nvPr/>
          </p:nvSpPr>
          <p:spPr>
            <a:xfrm>
              <a:off x="6664000" y="1532438"/>
              <a:ext cx="224175" cy="260950"/>
            </a:xfrm>
            <a:custGeom>
              <a:avLst/>
              <a:gdLst/>
              <a:ahLst/>
              <a:cxnLst/>
              <a:rect l="l" t="t" r="r" b="b"/>
              <a:pathLst>
                <a:path w="8967" h="10438" extrusionOk="0">
                  <a:moveTo>
                    <a:pt x="5275" y="0"/>
                  </a:moveTo>
                  <a:cubicBezTo>
                    <a:pt x="3823" y="0"/>
                    <a:pt x="2900" y="1164"/>
                    <a:pt x="2399" y="1768"/>
                  </a:cubicBezTo>
                  <a:cubicBezTo>
                    <a:pt x="2399" y="1768"/>
                    <a:pt x="0" y="3596"/>
                    <a:pt x="3084" y="3615"/>
                  </a:cubicBezTo>
                  <a:cubicBezTo>
                    <a:pt x="6168" y="3634"/>
                    <a:pt x="4417" y="6356"/>
                    <a:pt x="5483" y="8869"/>
                  </a:cubicBezTo>
                  <a:cubicBezTo>
                    <a:pt x="6001" y="10121"/>
                    <a:pt x="6793" y="10437"/>
                    <a:pt x="7462" y="10437"/>
                  </a:cubicBezTo>
                  <a:cubicBezTo>
                    <a:pt x="8146" y="10437"/>
                    <a:pt x="8700" y="10107"/>
                    <a:pt x="8700" y="10107"/>
                  </a:cubicBezTo>
                  <a:cubicBezTo>
                    <a:pt x="8700" y="10107"/>
                    <a:pt x="6530" y="9326"/>
                    <a:pt x="7653" y="7003"/>
                  </a:cubicBezTo>
                  <a:cubicBezTo>
                    <a:pt x="8662" y="4947"/>
                    <a:pt x="8967" y="1406"/>
                    <a:pt x="6682" y="340"/>
                  </a:cubicBezTo>
                  <a:cubicBezTo>
                    <a:pt x="6167" y="99"/>
                    <a:pt x="5698" y="0"/>
                    <a:pt x="5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1"/>
            <p:cNvSpPr/>
            <p:nvPr/>
          </p:nvSpPr>
          <p:spPr>
            <a:xfrm>
              <a:off x="6736675" y="1556188"/>
              <a:ext cx="115875" cy="45050"/>
            </a:xfrm>
            <a:custGeom>
              <a:avLst/>
              <a:gdLst/>
              <a:ahLst/>
              <a:cxnLst/>
              <a:rect l="l" t="t" r="r" b="b"/>
              <a:pathLst>
                <a:path w="4635" h="1802" extrusionOk="0">
                  <a:moveTo>
                    <a:pt x="2362" y="1"/>
                  </a:moveTo>
                  <a:cubicBezTo>
                    <a:pt x="1520" y="1"/>
                    <a:pt x="741" y="507"/>
                    <a:pt x="63" y="970"/>
                  </a:cubicBezTo>
                  <a:cubicBezTo>
                    <a:pt x="0" y="1002"/>
                    <a:pt x="41" y="1098"/>
                    <a:pt x="90" y="1098"/>
                  </a:cubicBezTo>
                  <a:cubicBezTo>
                    <a:pt x="100" y="1098"/>
                    <a:pt x="110" y="1094"/>
                    <a:pt x="120" y="1084"/>
                  </a:cubicBezTo>
                  <a:cubicBezTo>
                    <a:pt x="788" y="634"/>
                    <a:pt x="1543" y="140"/>
                    <a:pt x="2360" y="140"/>
                  </a:cubicBezTo>
                  <a:cubicBezTo>
                    <a:pt x="2475" y="140"/>
                    <a:pt x="2592" y="149"/>
                    <a:pt x="2709" y="171"/>
                  </a:cubicBezTo>
                  <a:cubicBezTo>
                    <a:pt x="3566" y="323"/>
                    <a:pt x="4061" y="1104"/>
                    <a:pt x="4480" y="1770"/>
                  </a:cubicBezTo>
                  <a:cubicBezTo>
                    <a:pt x="4491" y="1792"/>
                    <a:pt x="4510" y="1801"/>
                    <a:pt x="4531" y="1801"/>
                  </a:cubicBezTo>
                  <a:cubicBezTo>
                    <a:pt x="4580" y="1801"/>
                    <a:pt x="4634" y="1748"/>
                    <a:pt x="4594" y="1694"/>
                  </a:cubicBezTo>
                  <a:cubicBezTo>
                    <a:pt x="4156" y="989"/>
                    <a:pt x="3642" y="190"/>
                    <a:pt x="2747" y="37"/>
                  </a:cubicBezTo>
                  <a:cubicBezTo>
                    <a:pt x="2618" y="12"/>
                    <a:pt x="2489" y="1"/>
                    <a:pt x="2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1"/>
            <p:cNvSpPr/>
            <p:nvPr/>
          </p:nvSpPr>
          <p:spPr>
            <a:xfrm>
              <a:off x="6750925" y="1584188"/>
              <a:ext cx="91100" cy="108200"/>
            </a:xfrm>
            <a:custGeom>
              <a:avLst/>
              <a:gdLst/>
              <a:ahLst/>
              <a:cxnLst/>
              <a:rect l="l" t="t" r="r" b="b"/>
              <a:pathLst>
                <a:path w="3644" h="4328" extrusionOk="0">
                  <a:moveTo>
                    <a:pt x="1217" y="1"/>
                  </a:moveTo>
                  <a:cubicBezTo>
                    <a:pt x="794" y="1"/>
                    <a:pt x="377" y="147"/>
                    <a:pt x="45" y="478"/>
                  </a:cubicBezTo>
                  <a:cubicBezTo>
                    <a:pt x="0" y="523"/>
                    <a:pt x="49" y="591"/>
                    <a:pt x="100" y="591"/>
                  </a:cubicBezTo>
                  <a:cubicBezTo>
                    <a:pt x="114" y="591"/>
                    <a:pt x="128" y="586"/>
                    <a:pt x="140" y="574"/>
                  </a:cubicBezTo>
                  <a:lnTo>
                    <a:pt x="159" y="574"/>
                  </a:lnTo>
                  <a:cubicBezTo>
                    <a:pt x="459" y="267"/>
                    <a:pt x="835" y="133"/>
                    <a:pt x="1217" y="133"/>
                  </a:cubicBezTo>
                  <a:cubicBezTo>
                    <a:pt x="1806" y="133"/>
                    <a:pt x="2410" y="450"/>
                    <a:pt x="2768" y="935"/>
                  </a:cubicBezTo>
                  <a:cubicBezTo>
                    <a:pt x="3491" y="1887"/>
                    <a:pt x="3434" y="3125"/>
                    <a:pt x="3244" y="4248"/>
                  </a:cubicBezTo>
                  <a:cubicBezTo>
                    <a:pt x="3232" y="4295"/>
                    <a:pt x="3285" y="4328"/>
                    <a:pt x="3328" y="4328"/>
                  </a:cubicBezTo>
                  <a:cubicBezTo>
                    <a:pt x="3355" y="4328"/>
                    <a:pt x="3377" y="4315"/>
                    <a:pt x="3377" y="4286"/>
                  </a:cubicBezTo>
                  <a:cubicBezTo>
                    <a:pt x="3586" y="3068"/>
                    <a:pt x="3643" y="1678"/>
                    <a:pt x="2768" y="707"/>
                  </a:cubicBezTo>
                  <a:cubicBezTo>
                    <a:pt x="2373" y="269"/>
                    <a:pt x="1790"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1"/>
            <p:cNvSpPr/>
            <p:nvPr/>
          </p:nvSpPr>
          <p:spPr>
            <a:xfrm>
              <a:off x="6721200" y="1572938"/>
              <a:ext cx="45525" cy="51200"/>
            </a:xfrm>
            <a:custGeom>
              <a:avLst/>
              <a:gdLst/>
              <a:ahLst/>
              <a:cxnLst/>
              <a:rect l="l" t="t" r="r" b="b"/>
              <a:pathLst>
                <a:path w="1821" h="2048" extrusionOk="0">
                  <a:moveTo>
                    <a:pt x="223" y="0"/>
                  </a:moveTo>
                  <a:cubicBezTo>
                    <a:pt x="96" y="0"/>
                    <a:pt x="0" y="196"/>
                    <a:pt x="149" y="262"/>
                  </a:cubicBezTo>
                  <a:lnTo>
                    <a:pt x="149" y="281"/>
                  </a:lnTo>
                  <a:cubicBezTo>
                    <a:pt x="815" y="605"/>
                    <a:pt x="1310" y="1214"/>
                    <a:pt x="1501" y="1938"/>
                  </a:cubicBezTo>
                  <a:cubicBezTo>
                    <a:pt x="1524" y="2014"/>
                    <a:pt x="1584" y="2048"/>
                    <a:pt x="1644" y="2048"/>
                  </a:cubicBezTo>
                  <a:cubicBezTo>
                    <a:pt x="1733" y="2048"/>
                    <a:pt x="1820" y="1975"/>
                    <a:pt x="1786" y="1861"/>
                  </a:cubicBezTo>
                  <a:cubicBezTo>
                    <a:pt x="1577" y="1062"/>
                    <a:pt x="1025" y="395"/>
                    <a:pt x="282" y="15"/>
                  </a:cubicBezTo>
                  <a:cubicBezTo>
                    <a:pt x="262" y="5"/>
                    <a:pt x="243"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1"/>
            <p:cNvSpPr/>
            <p:nvPr/>
          </p:nvSpPr>
          <p:spPr>
            <a:xfrm>
              <a:off x="6505025" y="2158238"/>
              <a:ext cx="269400" cy="130425"/>
            </a:xfrm>
            <a:custGeom>
              <a:avLst/>
              <a:gdLst/>
              <a:ahLst/>
              <a:cxnLst/>
              <a:rect l="l" t="t" r="r" b="b"/>
              <a:pathLst>
                <a:path w="10776" h="5217" extrusionOk="0">
                  <a:moveTo>
                    <a:pt x="10452" y="0"/>
                  </a:moveTo>
                  <a:lnTo>
                    <a:pt x="1067" y="57"/>
                  </a:lnTo>
                  <a:lnTo>
                    <a:pt x="1" y="3065"/>
                  </a:lnTo>
                  <a:cubicBezTo>
                    <a:pt x="2125" y="4717"/>
                    <a:pt x="4249" y="5217"/>
                    <a:pt x="6043" y="5217"/>
                  </a:cubicBezTo>
                  <a:cubicBezTo>
                    <a:pt x="8799" y="5217"/>
                    <a:pt x="10776" y="4036"/>
                    <a:pt x="10776" y="4036"/>
                  </a:cubicBezTo>
                  <a:cubicBezTo>
                    <a:pt x="10605" y="2247"/>
                    <a:pt x="10452" y="0"/>
                    <a:pt x="10452"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1"/>
            <p:cNvSpPr/>
            <p:nvPr/>
          </p:nvSpPr>
          <p:spPr>
            <a:xfrm>
              <a:off x="6514450" y="2166813"/>
              <a:ext cx="17650" cy="35700"/>
            </a:xfrm>
            <a:custGeom>
              <a:avLst/>
              <a:gdLst/>
              <a:ahLst/>
              <a:cxnLst/>
              <a:rect l="l" t="t" r="r" b="b"/>
              <a:pathLst>
                <a:path w="706" h="1428" extrusionOk="0">
                  <a:moveTo>
                    <a:pt x="575" y="0"/>
                  </a:moveTo>
                  <a:cubicBezTo>
                    <a:pt x="531" y="0"/>
                    <a:pt x="484" y="23"/>
                    <a:pt x="461" y="76"/>
                  </a:cubicBezTo>
                  <a:cubicBezTo>
                    <a:pt x="328" y="476"/>
                    <a:pt x="176" y="876"/>
                    <a:pt x="23" y="1294"/>
                  </a:cubicBezTo>
                  <a:cubicBezTo>
                    <a:pt x="0" y="1375"/>
                    <a:pt x="67" y="1427"/>
                    <a:pt x="133" y="1427"/>
                  </a:cubicBezTo>
                  <a:cubicBezTo>
                    <a:pt x="175" y="1427"/>
                    <a:pt x="218" y="1405"/>
                    <a:pt x="233" y="1352"/>
                  </a:cubicBezTo>
                  <a:lnTo>
                    <a:pt x="671" y="133"/>
                  </a:lnTo>
                  <a:cubicBezTo>
                    <a:pt x="705" y="53"/>
                    <a:pt x="643" y="0"/>
                    <a:pt x="575"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1"/>
            <p:cNvSpPr/>
            <p:nvPr/>
          </p:nvSpPr>
          <p:spPr>
            <a:xfrm>
              <a:off x="6523600" y="1811263"/>
              <a:ext cx="356500" cy="391350"/>
            </a:xfrm>
            <a:custGeom>
              <a:avLst/>
              <a:gdLst/>
              <a:ahLst/>
              <a:cxnLst/>
              <a:rect l="l" t="t" r="r" b="b"/>
              <a:pathLst>
                <a:path w="14260" h="15654" extrusionOk="0">
                  <a:moveTo>
                    <a:pt x="8053" y="1"/>
                  </a:moveTo>
                  <a:lnTo>
                    <a:pt x="5102" y="153"/>
                  </a:lnTo>
                  <a:cubicBezTo>
                    <a:pt x="5102" y="153"/>
                    <a:pt x="4303" y="419"/>
                    <a:pt x="3370" y="819"/>
                  </a:cubicBezTo>
                  <a:cubicBezTo>
                    <a:pt x="2247" y="1295"/>
                    <a:pt x="971" y="2019"/>
                    <a:pt x="647" y="2723"/>
                  </a:cubicBezTo>
                  <a:cubicBezTo>
                    <a:pt x="0" y="4265"/>
                    <a:pt x="1066" y="6835"/>
                    <a:pt x="704" y="10871"/>
                  </a:cubicBezTo>
                  <a:cubicBezTo>
                    <a:pt x="609" y="11937"/>
                    <a:pt x="438" y="13003"/>
                    <a:pt x="171" y="14051"/>
                  </a:cubicBezTo>
                  <a:cubicBezTo>
                    <a:pt x="0" y="14736"/>
                    <a:pt x="4074" y="15593"/>
                    <a:pt x="7025" y="15650"/>
                  </a:cubicBezTo>
                  <a:cubicBezTo>
                    <a:pt x="7141" y="15652"/>
                    <a:pt x="7256" y="15654"/>
                    <a:pt x="7368" y="15654"/>
                  </a:cubicBezTo>
                  <a:cubicBezTo>
                    <a:pt x="8857" y="15654"/>
                    <a:pt x="9980" y="15415"/>
                    <a:pt x="10033" y="14831"/>
                  </a:cubicBezTo>
                  <a:cubicBezTo>
                    <a:pt x="10166" y="13346"/>
                    <a:pt x="11080" y="11233"/>
                    <a:pt x="11994" y="9234"/>
                  </a:cubicBezTo>
                  <a:cubicBezTo>
                    <a:pt x="13212" y="6550"/>
                    <a:pt x="14259" y="4893"/>
                    <a:pt x="13269" y="3427"/>
                  </a:cubicBezTo>
                  <a:cubicBezTo>
                    <a:pt x="12375" y="2076"/>
                    <a:pt x="8053" y="1"/>
                    <a:pt x="8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1"/>
            <p:cNvSpPr/>
            <p:nvPr/>
          </p:nvSpPr>
          <p:spPr>
            <a:xfrm>
              <a:off x="6618300" y="1820788"/>
              <a:ext cx="128825" cy="121125"/>
            </a:xfrm>
            <a:custGeom>
              <a:avLst/>
              <a:gdLst/>
              <a:ahLst/>
              <a:cxnLst/>
              <a:rect l="l" t="t" r="r" b="b"/>
              <a:pathLst>
                <a:path w="5153" h="4845" extrusionOk="0">
                  <a:moveTo>
                    <a:pt x="5018" y="1"/>
                  </a:moveTo>
                  <a:cubicBezTo>
                    <a:pt x="4977" y="1"/>
                    <a:pt x="4939" y="24"/>
                    <a:pt x="4931" y="77"/>
                  </a:cubicBezTo>
                  <a:cubicBezTo>
                    <a:pt x="4703" y="1428"/>
                    <a:pt x="4094" y="2685"/>
                    <a:pt x="3199" y="3713"/>
                  </a:cubicBezTo>
                  <a:cubicBezTo>
                    <a:pt x="2827" y="4131"/>
                    <a:pt x="2304" y="4637"/>
                    <a:pt x="1733" y="4637"/>
                  </a:cubicBezTo>
                  <a:cubicBezTo>
                    <a:pt x="1602" y="4637"/>
                    <a:pt x="1468" y="4611"/>
                    <a:pt x="1333" y="4550"/>
                  </a:cubicBezTo>
                  <a:cubicBezTo>
                    <a:pt x="724" y="4284"/>
                    <a:pt x="534" y="3484"/>
                    <a:pt x="419" y="2894"/>
                  </a:cubicBezTo>
                  <a:cubicBezTo>
                    <a:pt x="229" y="2037"/>
                    <a:pt x="210" y="1143"/>
                    <a:pt x="343" y="267"/>
                  </a:cubicBezTo>
                  <a:cubicBezTo>
                    <a:pt x="354" y="178"/>
                    <a:pt x="295" y="128"/>
                    <a:pt x="235" y="128"/>
                  </a:cubicBezTo>
                  <a:cubicBezTo>
                    <a:pt x="192" y="128"/>
                    <a:pt x="150" y="154"/>
                    <a:pt x="134" y="210"/>
                  </a:cubicBezTo>
                  <a:cubicBezTo>
                    <a:pt x="1" y="1028"/>
                    <a:pt x="20" y="1866"/>
                    <a:pt x="153" y="2704"/>
                  </a:cubicBezTo>
                  <a:cubicBezTo>
                    <a:pt x="267" y="3351"/>
                    <a:pt x="457" y="4170"/>
                    <a:pt x="1010" y="4608"/>
                  </a:cubicBezTo>
                  <a:cubicBezTo>
                    <a:pt x="1219" y="4774"/>
                    <a:pt x="1460" y="4844"/>
                    <a:pt x="1704" y="4844"/>
                  </a:cubicBezTo>
                  <a:cubicBezTo>
                    <a:pt x="2102" y="4844"/>
                    <a:pt x="2511" y="4658"/>
                    <a:pt x="2818" y="4398"/>
                  </a:cubicBezTo>
                  <a:cubicBezTo>
                    <a:pt x="3408" y="3884"/>
                    <a:pt x="3903" y="3256"/>
                    <a:pt x="4265" y="2570"/>
                  </a:cubicBezTo>
                  <a:cubicBezTo>
                    <a:pt x="4684" y="1809"/>
                    <a:pt x="4988" y="990"/>
                    <a:pt x="5141" y="134"/>
                  </a:cubicBezTo>
                  <a:cubicBezTo>
                    <a:pt x="5152" y="53"/>
                    <a:pt x="5081" y="1"/>
                    <a:pt x="5018"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1"/>
            <p:cNvSpPr/>
            <p:nvPr/>
          </p:nvSpPr>
          <p:spPr>
            <a:xfrm>
              <a:off x="6541025" y="2095713"/>
              <a:ext cx="149025" cy="18850"/>
            </a:xfrm>
            <a:custGeom>
              <a:avLst/>
              <a:gdLst/>
              <a:ahLst/>
              <a:cxnLst/>
              <a:rect l="l" t="t" r="r" b="b"/>
              <a:pathLst>
                <a:path w="5961" h="754" extrusionOk="0">
                  <a:moveTo>
                    <a:pt x="89" y="1"/>
                  </a:moveTo>
                  <a:cubicBezTo>
                    <a:pt x="19" y="1"/>
                    <a:pt x="0" y="107"/>
                    <a:pt x="84" y="141"/>
                  </a:cubicBezTo>
                  <a:lnTo>
                    <a:pt x="65" y="141"/>
                  </a:lnTo>
                  <a:cubicBezTo>
                    <a:pt x="1173" y="548"/>
                    <a:pt x="2335" y="753"/>
                    <a:pt x="3499" y="753"/>
                  </a:cubicBezTo>
                  <a:cubicBezTo>
                    <a:pt x="4295" y="753"/>
                    <a:pt x="5091" y="657"/>
                    <a:pt x="5871" y="464"/>
                  </a:cubicBezTo>
                  <a:cubicBezTo>
                    <a:pt x="5961" y="446"/>
                    <a:pt x="5915" y="310"/>
                    <a:pt x="5846" y="310"/>
                  </a:cubicBezTo>
                  <a:cubicBezTo>
                    <a:pt x="5842" y="310"/>
                    <a:pt x="5837" y="311"/>
                    <a:pt x="5833" y="312"/>
                  </a:cubicBezTo>
                  <a:cubicBezTo>
                    <a:pt x="5055" y="506"/>
                    <a:pt x="4265" y="602"/>
                    <a:pt x="3477" y="602"/>
                  </a:cubicBezTo>
                  <a:cubicBezTo>
                    <a:pt x="2337" y="602"/>
                    <a:pt x="1203" y="401"/>
                    <a:pt x="122" y="7"/>
                  </a:cubicBezTo>
                  <a:cubicBezTo>
                    <a:pt x="110" y="3"/>
                    <a:pt x="99"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1"/>
            <p:cNvSpPr/>
            <p:nvPr/>
          </p:nvSpPr>
          <p:spPr>
            <a:xfrm>
              <a:off x="6750150" y="2017513"/>
              <a:ext cx="57800" cy="163000"/>
            </a:xfrm>
            <a:custGeom>
              <a:avLst/>
              <a:gdLst/>
              <a:ahLst/>
              <a:cxnLst/>
              <a:rect l="l" t="t" r="r" b="b"/>
              <a:pathLst>
                <a:path w="2312" h="6520" extrusionOk="0">
                  <a:moveTo>
                    <a:pt x="2211" y="1"/>
                  </a:moveTo>
                  <a:cubicBezTo>
                    <a:pt x="2190" y="1"/>
                    <a:pt x="2168" y="10"/>
                    <a:pt x="2151" y="32"/>
                  </a:cubicBezTo>
                  <a:lnTo>
                    <a:pt x="2170" y="32"/>
                  </a:lnTo>
                  <a:cubicBezTo>
                    <a:pt x="971" y="1974"/>
                    <a:pt x="229" y="4182"/>
                    <a:pt x="0" y="6448"/>
                  </a:cubicBezTo>
                  <a:cubicBezTo>
                    <a:pt x="0" y="6495"/>
                    <a:pt x="33" y="6519"/>
                    <a:pt x="67" y="6519"/>
                  </a:cubicBezTo>
                  <a:cubicBezTo>
                    <a:pt x="100" y="6519"/>
                    <a:pt x="133" y="6495"/>
                    <a:pt x="133" y="6448"/>
                  </a:cubicBezTo>
                  <a:cubicBezTo>
                    <a:pt x="362" y="4201"/>
                    <a:pt x="1104" y="2031"/>
                    <a:pt x="2285" y="108"/>
                  </a:cubicBezTo>
                  <a:cubicBezTo>
                    <a:pt x="2312" y="54"/>
                    <a:pt x="2262" y="1"/>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1"/>
            <p:cNvSpPr/>
            <p:nvPr/>
          </p:nvSpPr>
          <p:spPr>
            <a:xfrm>
              <a:off x="6475525" y="1922163"/>
              <a:ext cx="77925" cy="166825"/>
            </a:xfrm>
            <a:custGeom>
              <a:avLst/>
              <a:gdLst/>
              <a:ahLst/>
              <a:cxnLst/>
              <a:rect l="l" t="t" r="r" b="b"/>
              <a:pathLst>
                <a:path w="3117" h="6673" extrusionOk="0">
                  <a:moveTo>
                    <a:pt x="2570" y="0"/>
                  </a:moveTo>
                  <a:cubicBezTo>
                    <a:pt x="2570" y="1"/>
                    <a:pt x="2572" y="18"/>
                    <a:pt x="2575" y="52"/>
                  </a:cubicBezTo>
                  <a:lnTo>
                    <a:pt x="2575" y="52"/>
                  </a:lnTo>
                  <a:cubicBezTo>
                    <a:pt x="2573" y="18"/>
                    <a:pt x="2570" y="1"/>
                    <a:pt x="2570" y="0"/>
                  </a:cubicBezTo>
                  <a:close/>
                  <a:moveTo>
                    <a:pt x="2575" y="52"/>
                  </a:moveTo>
                  <a:cubicBezTo>
                    <a:pt x="2586" y="280"/>
                    <a:pt x="2562" y="1233"/>
                    <a:pt x="1485" y="2475"/>
                  </a:cubicBezTo>
                  <a:cubicBezTo>
                    <a:pt x="0" y="4208"/>
                    <a:pt x="2228" y="6093"/>
                    <a:pt x="2704" y="6645"/>
                  </a:cubicBezTo>
                  <a:cubicBezTo>
                    <a:pt x="2721" y="6664"/>
                    <a:pt x="2736" y="6673"/>
                    <a:pt x="2751" y="6673"/>
                  </a:cubicBezTo>
                  <a:cubicBezTo>
                    <a:pt x="3117" y="6673"/>
                    <a:pt x="2626" y="673"/>
                    <a:pt x="2575"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1"/>
            <p:cNvSpPr/>
            <p:nvPr/>
          </p:nvSpPr>
          <p:spPr>
            <a:xfrm>
              <a:off x="6634000" y="1707513"/>
              <a:ext cx="96175" cy="137875"/>
            </a:xfrm>
            <a:custGeom>
              <a:avLst/>
              <a:gdLst/>
              <a:ahLst/>
              <a:cxnLst/>
              <a:rect l="l" t="t" r="r" b="b"/>
              <a:pathLst>
                <a:path w="3847" h="5515" extrusionOk="0">
                  <a:moveTo>
                    <a:pt x="2837" y="0"/>
                  </a:moveTo>
                  <a:lnTo>
                    <a:pt x="324" y="1714"/>
                  </a:lnTo>
                  <a:lnTo>
                    <a:pt x="229" y="2609"/>
                  </a:lnTo>
                  <a:lnTo>
                    <a:pt x="115" y="3865"/>
                  </a:lnTo>
                  <a:lnTo>
                    <a:pt x="1" y="5007"/>
                  </a:lnTo>
                  <a:cubicBezTo>
                    <a:pt x="561" y="5380"/>
                    <a:pt x="1108" y="5515"/>
                    <a:pt x="1607" y="5515"/>
                  </a:cubicBezTo>
                  <a:cubicBezTo>
                    <a:pt x="2889" y="5515"/>
                    <a:pt x="3846" y="4627"/>
                    <a:pt x="3846" y="4627"/>
                  </a:cubicBezTo>
                  <a:lnTo>
                    <a:pt x="2837"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1"/>
            <p:cNvSpPr/>
            <p:nvPr/>
          </p:nvSpPr>
          <p:spPr>
            <a:xfrm>
              <a:off x="6634950" y="1744163"/>
              <a:ext cx="58575" cy="76175"/>
            </a:xfrm>
            <a:custGeom>
              <a:avLst/>
              <a:gdLst/>
              <a:ahLst/>
              <a:cxnLst/>
              <a:rect l="l" t="t" r="r" b="b"/>
              <a:pathLst>
                <a:path w="2343" h="3047" extrusionOk="0">
                  <a:moveTo>
                    <a:pt x="2343" y="0"/>
                  </a:moveTo>
                  <a:lnTo>
                    <a:pt x="191" y="1124"/>
                  </a:lnTo>
                  <a:lnTo>
                    <a:pt x="1" y="3046"/>
                  </a:lnTo>
                  <a:cubicBezTo>
                    <a:pt x="5" y="3047"/>
                    <a:pt x="9" y="3047"/>
                    <a:pt x="13" y="3047"/>
                  </a:cubicBezTo>
                  <a:cubicBezTo>
                    <a:pt x="385" y="3047"/>
                    <a:pt x="1401" y="2203"/>
                    <a:pt x="234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1"/>
            <p:cNvSpPr/>
            <p:nvPr/>
          </p:nvSpPr>
          <p:spPr>
            <a:xfrm>
              <a:off x="6626400" y="1781463"/>
              <a:ext cx="110925" cy="76225"/>
            </a:xfrm>
            <a:custGeom>
              <a:avLst/>
              <a:gdLst/>
              <a:ahLst/>
              <a:cxnLst/>
              <a:rect l="l" t="t" r="r" b="b"/>
              <a:pathLst>
                <a:path w="4437" h="3049" extrusionOk="0">
                  <a:moveTo>
                    <a:pt x="3808" y="1"/>
                  </a:moveTo>
                  <a:cubicBezTo>
                    <a:pt x="3411" y="1"/>
                    <a:pt x="2726" y="621"/>
                    <a:pt x="1980" y="774"/>
                  </a:cubicBezTo>
                  <a:cubicBezTo>
                    <a:pt x="1860" y="798"/>
                    <a:pt x="1746" y="809"/>
                    <a:pt x="1638" y="809"/>
                  </a:cubicBezTo>
                  <a:cubicBezTo>
                    <a:pt x="1022" y="809"/>
                    <a:pt x="607" y="467"/>
                    <a:pt x="373" y="467"/>
                  </a:cubicBezTo>
                  <a:cubicBezTo>
                    <a:pt x="362" y="467"/>
                    <a:pt x="352" y="468"/>
                    <a:pt x="343" y="469"/>
                  </a:cubicBezTo>
                  <a:cubicBezTo>
                    <a:pt x="95" y="526"/>
                    <a:pt x="0" y="1707"/>
                    <a:pt x="0" y="1707"/>
                  </a:cubicBezTo>
                  <a:cubicBezTo>
                    <a:pt x="0" y="1707"/>
                    <a:pt x="95" y="2887"/>
                    <a:pt x="1676" y="3039"/>
                  </a:cubicBezTo>
                  <a:cubicBezTo>
                    <a:pt x="1751" y="3046"/>
                    <a:pt x="1825" y="3049"/>
                    <a:pt x="1898" y="3049"/>
                  </a:cubicBezTo>
                  <a:cubicBezTo>
                    <a:pt x="3365" y="3049"/>
                    <a:pt x="4436" y="1840"/>
                    <a:pt x="4436" y="1840"/>
                  </a:cubicBezTo>
                  <a:cubicBezTo>
                    <a:pt x="4436" y="1840"/>
                    <a:pt x="4303" y="203"/>
                    <a:pt x="3941" y="31"/>
                  </a:cubicBezTo>
                  <a:cubicBezTo>
                    <a:pt x="3901" y="10"/>
                    <a:pt x="3857" y="1"/>
                    <a:pt x="3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1"/>
            <p:cNvSpPr/>
            <p:nvPr/>
          </p:nvSpPr>
          <p:spPr>
            <a:xfrm>
              <a:off x="6510675" y="1908013"/>
              <a:ext cx="33875" cy="79825"/>
            </a:xfrm>
            <a:custGeom>
              <a:avLst/>
              <a:gdLst/>
              <a:ahLst/>
              <a:cxnLst/>
              <a:rect l="l" t="t" r="r" b="b"/>
              <a:pathLst>
                <a:path w="1355" h="3193" extrusionOk="0">
                  <a:moveTo>
                    <a:pt x="1138" y="0"/>
                  </a:moveTo>
                  <a:cubicBezTo>
                    <a:pt x="1098" y="0"/>
                    <a:pt x="1060" y="24"/>
                    <a:pt x="1069" y="71"/>
                  </a:cubicBezTo>
                  <a:cubicBezTo>
                    <a:pt x="1221" y="1176"/>
                    <a:pt x="841" y="2280"/>
                    <a:pt x="60" y="3079"/>
                  </a:cubicBezTo>
                  <a:cubicBezTo>
                    <a:pt x="1" y="3124"/>
                    <a:pt x="46" y="3192"/>
                    <a:pt x="105" y="3192"/>
                  </a:cubicBezTo>
                  <a:cubicBezTo>
                    <a:pt x="121" y="3192"/>
                    <a:pt x="139" y="3187"/>
                    <a:pt x="155" y="3175"/>
                  </a:cubicBezTo>
                  <a:lnTo>
                    <a:pt x="136" y="3175"/>
                  </a:lnTo>
                  <a:cubicBezTo>
                    <a:pt x="955" y="2356"/>
                    <a:pt x="1355" y="1214"/>
                    <a:pt x="1221" y="71"/>
                  </a:cubicBezTo>
                  <a:cubicBezTo>
                    <a:pt x="1221" y="24"/>
                    <a:pt x="117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1"/>
            <p:cNvSpPr/>
            <p:nvPr/>
          </p:nvSpPr>
          <p:spPr>
            <a:xfrm>
              <a:off x="6625225" y="1826413"/>
              <a:ext cx="111725" cy="27375"/>
            </a:xfrm>
            <a:custGeom>
              <a:avLst/>
              <a:gdLst/>
              <a:ahLst/>
              <a:cxnLst/>
              <a:rect l="l" t="t" r="r" b="b"/>
              <a:pathLst>
                <a:path w="4469" h="1095" extrusionOk="0">
                  <a:moveTo>
                    <a:pt x="4382" y="0"/>
                  </a:moveTo>
                  <a:cubicBezTo>
                    <a:pt x="4355" y="0"/>
                    <a:pt x="4326" y="13"/>
                    <a:pt x="4312" y="42"/>
                  </a:cubicBezTo>
                  <a:cubicBezTo>
                    <a:pt x="4026" y="746"/>
                    <a:pt x="3055" y="899"/>
                    <a:pt x="2408" y="937"/>
                  </a:cubicBezTo>
                  <a:cubicBezTo>
                    <a:pt x="2337" y="940"/>
                    <a:pt x="2265" y="942"/>
                    <a:pt x="2194" y="942"/>
                  </a:cubicBezTo>
                  <a:cubicBezTo>
                    <a:pt x="1485" y="942"/>
                    <a:pt x="783" y="770"/>
                    <a:pt x="142" y="442"/>
                  </a:cubicBezTo>
                  <a:cubicBezTo>
                    <a:pt x="132" y="436"/>
                    <a:pt x="121" y="434"/>
                    <a:pt x="111" y="434"/>
                  </a:cubicBezTo>
                  <a:cubicBezTo>
                    <a:pt x="48" y="434"/>
                    <a:pt x="1" y="526"/>
                    <a:pt x="66" y="575"/>
                  </a:cubicBezTo>
                  <a:cubicBezTo>
                    <a:pt x="714" y="907"/>
                    <a:pt x="1440" y="1094"/>
                    <a:pt x="2179" y="1094"/>
                  </a:cubicBezTo>
                  <a:cubicBezTo>
                    <a:pt x="2331" y="1094"/>
                    <a:pt x="2484" y="1086"/>
                    <a:pt x="2636" y="1070"/>
                  </a:cubicBezTo>
                  <a:cubicBezTo>
                    <a:pt x="3303" y="994"/>
                    <a:pt x="4159" y="784"/>
                    <a:pt x="4445" y="80"/>
                  </a:cubicBezTo>
                  <a:cubicBezTo>
                    <a:pt x="4468" y="33"/>
                    <a:pt x="4427" y="0"/>
                    <a:pt x="4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1"/>
            <p:cNvSpPr/>
            <p:nvPr/>
          </p:nvSpPr>
          <p:spPr>
            <a:xfrm>
              <a:off x="6572600" y="1598013"/>
              <a:ext cx="175125" cy="179775"/>
            </a:xfrm>
            <a:custGeom>
              <a:avLst/>
              <a:gdLst/>
              <a:ahLst/>
              <a:cxnLst/>
              <a:rect l="l" t="t" r="r" b="b"/>
              <a:pathLst>
                <a:path w="7005" h="7191" extrusionOk="0">
                  <a:moveTo>
                    <a:pt x="3506" y="1"/>
                  </a:moveTo>
                  <a:cubicBezTo>
                    <a:pt x="3260" y="1"/>
                    <a:pt x="2993" y="13"/>
                    <a:pt x="2704" y="40"/>
                  </a:cubicBezTo>
                  <a:cubicBezTo>
                    <a:pt x="1810" y="116"/>
                    <a:pt x="991" y="535"/>
                    <a:pt x="401" y="1201"/>
                  </a:cubicBezTo>
                  <a:cubicBezTo>
                    <a:pt x="382" y="1220"/>
                    <a:pt x="344" y="1258"/>
                    <a:pt x="325" y="1296"/>
                  </a:cubicBezTo>
                  <a:cubicBezTo>
                    <a:pt x="1" y="1905"/>
                    <a:pt x="477" y="2724"/>
                    <a:pt x="477" y="4266"/>
                  </a:cubicBezTo>
                  <a:cubicBezTo>
                    <a:pt x="461" y="6393"/>
                    <a:pt x="1109" y="7190"/>
                    <a:pt x="2422" y="7190"/>
                  </a:cubicBezTo>
                  <a:cubicBezTo>
                    <a:pt x="2648" y="7190"/>
                    <a:pt x="2895" y="7167"/>
                    <a:pt x="3161" y="7122"/>
                  </a:cubicBezTo>
                  <a:cubicBezTo>
                    <a:pt x="3961" y="6931"/>
                    <a:pt x="4646" y="6455"/>
                    <a:pt x="5103" y="5789"/>
                  </a:cubicBezTo>
                  <a:cubicBezTo>
                    <a:pt x="5674" y="4894"/>
                    <a:pt x="5903" y="4590"/>
                    <a:pt x="6074" y="3695"/>
                  </a:cubicBezTo>
                  <a:cubicBezTo>
                    <a:pt x="6323" y="2521"/>
                    <a:pt x="7004" y="1"/>
                    <a:pt x="350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1"/>
            <p:cNvSpPr/>
            <p:nvPr/>
          </p:nvSpPr>
          <p:spPr>
            <a:xfrm>
              <a:off x="6628775" y="1678438"/>
              <a:ext cx="21300" cy="14050"/>
            </a:xfrm>
            <a:custGeom>
              <a:avLst/>
              <a:gdLst/>
              <a:ahLst/>
              <a:cxnLst/>
              <a:rect l="l" t="t" r="r" b="b"/>
              <a:pathLst>
                <a:path w="852" h="562" extrusionOk="0">
                  <a:moveTo>
                    <a:pt x="676" y="0"/>
                  </a:moveTo>
                  <a:cubicBezTo>
                    <a:pt x="407" y="0"/>
                    <a:pt x="146" y="150"/>
                    <a:pt x="38" y="402"/>
                  </a:cubicBezTo>
                  <a:cubicBezTo>
                    <a:pt x="1" y="490"/>
                    <a:pt x="79" y="561"/>
                    <a:pt x="153" y="561"/>
                  </a:cubicBezTo>
                  <a:cubicBezTo>
                    <a:pt x="192" y="561"/>
                    <a:pt x="229" y="542"/>
                    <a:pt x="248" y="497"/>
                  </a:cubicBezTo>
                  <a:cubicBezTo>
                    <a:pt x="319" y="338"/>
                    <a:pt x="471" y="228"/>
                    <a:pt x="644" y="228"/>
                  </a:cubicBezTo>
                  <a:cubicBezTo>
                    <a:pt x="658" y="228"/>
                    <a:pt x="672" y="229"/>
                    <a:pt x="686" y="231"/>
                  </a:cubicBezTo>
                  <a:cubicBezTo>
                    <a:pt x="691" y="231"/>
                    <a:pt x="696" y="232"/>
                    <a:pt x="701" y="232"/>
                  </a:cubicBezTo>
                  <a:cubicBezTo>
                    <a:pt x="822" y="232"/>
                    <a:pt x="852" y="20"/>
                    <a:pt x="724" y="2"/>
                  </a:cubicBezTo>
                  <a:cubicBezTo>
                    <a:pt x="708" y="1"/>
                    <a:pt x="692" y="0"/>
                    <a:pt x="67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1"/>
            <p:cNvSpPr/>
            <p:nvPr/>
          </p:nvSpPr>
          <p:spPr>
            <a:xfrm>
              <a:off x="6591775" y="1684013"/>
              <a:ext cx="18200" cy="10500"/>
            </a:xfrm>
            <a:custGeom>
              <a:avLst/>
              <a:gdLst/>
              <a:ahLst/>
              <a:cxnLst/>
              <a:rect l="l" t="t" r="r" b="b"/>
              <a:pathLst>
                <a:path w="728" h="420" extrusionOk="0">
                  <a:moveTo>
                    <a:pt x="198" y="0"/>
                  </a:moveTo>
                  <a:cubicBezTo>
                    <a:pt x="169" y="0"/>
                    <a:pt x="139" y="3"/>
                    <a:pt x="110" y="8"/>
                  </a:cubicBezTo>
                  <a:cubicBezTo>
                    <a:pt x="1" y="26"/>
                    <a:pt x="30" y="199"/>
                    <a:pt x="132" y="199"/>
                  </a:cubicBezTo>
                  <a:cubicBezTo>
                    <a:pt x="137" y="199"/>
                    <a:pt x="142" y="199"/>
                    <a:pt x="148" y="198"/>
                  </a:cubicBezTo>
                  <a:cubicBezTo>
                    <a:pt x="174" y="191"/>
                    <a:pt x="201" y="188"/>
                    <a:pt x="227" y="188"/>
                  </a:cubicBezTo>
                  <a:cubicBezTo>
                    <a:pt x="356" y="188"/>
                    <a:pt x="481" y="262"/>
                    <a:pt x="529" y="388"/>
                  </a:cubicBezTo>
                  <a:cubicBezTo>
                    <a:pt x="550" y="410"/>
                    <a:pt x="577" y="419"/>
                    <a:pt x="602" y="419"/>
                  </a:cubicBezTo>
                  <a:cubicBezTo>
                    <a:pt x="667" y="419"/>
                    <a:pt x="727" y="361"/>
                    <a:pt x="700" y="293"/>
                  </a:cubicBezTo>
                  <a:cubicBezTo>
                    <a:pt x="600" y="110"/>
                    <a:pt x="399" y="0"/>
                    <a:pt x="19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1"/>
            <p:cNvSpPr/>
            <p:nvPr/>
          </p:nvSpPr>
          <p:spPr>
            <a:xfrm>
              <a:off x="6617975" y="1744963"/>
              <a:ext cx="16550" cy="6725"/>
            </a:xfrm>
            <a:custGeom>
              <a:avLst/>
              <a:gdLst/>
              <a:ahLst/>
              <a:cxnLst/>
              <a:rect l="l" t="t" r="r" b="b"/>
              <a:pathLst>
                <a:path w="662" h="269" extrusionOk="0">
                  <a:moveTo>
                    <a:pt x="547" y="0"/>
                  </a:moveTo>
                  <a:cubicBezTo>
                    <a:pt x="528" y="0"/>
                    <a:pt x="508" y="7"/>
                    <a:pt x="490" y="25"/>
                  </a:cubicBezTo>
                  <a:cubicBezTo>
                    <a:pt x="430" y="85"/>
                    <a:pt x="348" y="115"/>
                    <a:pt x="267" y="115"/>
                  </a:cubicBezTo>
                  <a:cubicBezTo>
                    <a:pt x="219" y="115"/>
                    <a:pt x="171" y="104"/>
                    <a:pt x="128" y="83"/>
                  </a:cubicBezTo>
                  <a:cubicBezTo>
                    <a:pt x="122" y="81"/>
                    <a:pt x="117" y="81"/>
                    <a:pt x="112" y="81"/>
                  </a:cubicBezTo>
                  <a:cubicBezTo>
                    <a:pt x="29" y="81"/>
                    <a:pt x="0" y="217"/>
                    <a:pt x="90" y="235"/>
                  </a:cubicBezTo>
                  <a:cubicBezTo>
                    <a:pt x="142" y="258"/>
                    <a:pt x="198" y="269"/>
                    <a:pt x="254" y="269"/>
                  </a:cubicBezTo>
                  <a:cubicBezTo>
                    <a:pt x="382" y="269"/>
                    <a:pt x="511" y="213"/>
                    <a:pt x="604" y="121"/>
                  </a:cubicBezTo>
                  <a:cubicBezTo>
                    <a:pt x="662" y="77"/>
                    <a:pt x="609" y="0"/>
                    <a:pt x="547"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1"/>
            <p:cNvSpPr/>
            <p:nvPr/>
          </p:nvSpPr>
          <p:spPr>
            <a:xfrm>
              <a:off x="6644950" y="1695563"/>
              <a:ext cx="23350" cy="12025"/>
            </a:xfrm>
            <a:custGeom>
              <a:avLst/>
              <a:gdLst/>
              <a:ahLst/>
              <a:cxnLst/>
              <a:rect l="l" t="t" r="r" b="b"/>
              <a:pathLst>
                <a:path w="934" h="481" extrusionOk="0">
                  <a:moveTo>
                    <a:pt x="516" y="0"/>
                  </a:moveTo>
                  <a:cubicBezTo>
                    <a:pt x="497" y="0"/>
                    <a:pt x="477" y="1"/>
                    <a:pt x="458" y="2"/>
                  </a:cubicBezTo>
                  <a:cubicBezTo>
                    <a:pt x="210" y="40"/>
                    <a:pt x="1" y="155"/>
                    <a:pt x="20" y="269"/>
                  </a:cubicBezTo>
                  <a:cubicBezTo>
                    <a:pt x="37" y="391"/>
                    <a:pt x="214" y="481"/>
                    <a:pt x="433" y="481"/>
                  </a:cubicBezTo>
                  <a:cubicBezTo>
                    <a:pt x="454" y="481"/>
                    <a:pt x="474" y="480"/>
                    <a:pt x="496" y="478"/>
                  </a:cubicBezTo>
                  <a:cubicBezTo>
                    <a:pt x="743" y="478"/>
                    <a:pt x="934" y="364"/>
                    <a:pt x="934" y="231"/>
                  </a:cubicBezTo>
                  <a:cubicBezTo>
                    <a:pt x="934" y="107"/>
                    <a:pt x="754" y="0"/>
                    <a:pt x="516"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1"/>
            <p:cNvSpPr/>
            <p:nvPr/>
          </p:nvSpPr>
          <p:spPr>
            <a:xfrm>
              <a:off x="6584500" y="1702688"/>
              <a:ext cx="18600" cy="12175"/>
            </a:xfrm>
            <a:custGeom>
              <a:avLst/>
              <a:gdLst/>
              <a:ahLst/>
              <a:cxnLst/>
              <a:rect l="l" t="t" r="r" b="b"/>
              <a:pathLst>
                <a:path w="744" h="487" extrusionOk="0">
                  <a:moveTo>
                    <a:pt x="341" y="1"/>
                  </a:moveTo>
                  <a:cubicBezTo>
                    <a:pt x="323" y="1"/>
                    <a:pt x="305" y="2"/>
                    <a:pt x="286" y="3"/>
                  </a:cubicBezTo>
                  <a:cubicBezTo>
                    <a:pt x="191" y="22"/>
                    <a:pt x="96" y="41"/>
                    <a:pt x="1" y="79"/>
                  </a:cubicBezTo>
                  <a:lnTo>
                    <a:pt x="1" y="98"/>
                  </a:lnTo>
                  <a:lnTo>
                    <a:pt x="1" y="441"/>
                  </a:lnTo>
                  <a:cubicBezTo>
                    <a:pt x="71" y="469"/>
                    <a:pt x="150" y="486"/>
                    <a:pt x="226" y="486"/>
                  </a:cubicBezTo>
                  <a:cubicBezTo>
                    <a:pt x="253" y="486"/>
                    <a:pt x="280" y="484"/>
                    <a:pt x="306" y="479"/>
                  </a:cubicBezTo>
                  <a:cubicBezTo>
                    <a:pt x="553" y="460"/>
                    <a:pt x="743" y="346"/>
                    <a:pt x="743" y="231"/>
                  </a:cubicBezTo>
                  <a:cubicBezTo>
                    <a:pt x="743" y="108"/>
                    <a:pt x="564" y="1"/>
                    <a:pt x="341"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1"/>
            <p:cNvSpPr/>
            <p:nvPr/>
          </p:nvSpPr>
          <p:spPr>
            <a:xfrm>
              <a:off x="6559200" y="1583163"/>
              <a:ext cx="182875" cy="120100"/>
            </a:xfrm>
            <a:custGeom>
              <a:avLst/>
              <a:gdLst/>
              <a:ahLst/>
              <a:cxnLst/>
              <a:rect l="l" t="t" r="r" b="b"/>
              <a:pathLst>
                <a:path w="7315" h="4804" extrusionOk="0">
                  <a:moveTo>
                    <a:pt x="3609" y="1"/>
                  </a:moveTo>
                  <a:cubicBezTo>
                    <a:pt x="2569" y="1"/>
                    <a:pt x="1508" y="367"/>
                    <a:pt x="689" y="1376"/>
                  </a:cubicBezTo>
                  <a:cubicBezTo>
                    <a:pt x="1" y="1662"/>
                    <a:pt x="675" y="3339"/>
                    <a:pt x="817" y="3339"/>
                  </a:cubicBezTo>
                  <a:cubicBezTo>
                    <a:pt x="837" y="3339"/>
                    <a:pt x="846" y="3309"/>
                    <a:pt x="842" y="3242"/>
                  </a:cubicBezTo>
                  <a:cubicBezTo>
                    <a:pt x="793" y="2112"/>
                    <a:pt x="1169" y="1337"/>
                    <a:pt x="1482" y="1337"/>
                  </a:cubicBezTo>
                  <a:cubicBezTo>
                    <a:pt x="1538" y="1337"/>
                    <a:pt x="1592" y="1362"/>
                    <a:pt x="1641" y="1414"/>
                  </a:cubicBezTo>
                  <a:cubicBezTo>
                    <a:pt x="1641" y="1414"/>
                    <a:pt x="3941" y="3508"/>
                    <a:pt x="5395" y="3508"/>
                  </a:cubicBezTo>
                  <a:cubicBezTo>
                    <a:pt x="5473" y="3508"/>
                    <a:pt x="5548" y="3502"/>
                    <a:pt x="5620" y="3489"/>
                  </a:cubicBezTo>
                  <a:cubicBezTo>
                    <a:pt x="5620" y="3489"/>
                    <a:pt x="6020" y="4536"/>
                    <a:pt x="6858" y="4803"/>
                  </a:cubicBezTo>
                  <a:cubicBezTo>
                    <a:pt x="7314" y="3508"/>
                    <a:pt x="7200" y="1928"/>
                    <a:pt x="6401" y="824"/>
                  </a:cubicBezTo>
                  <a:cubicBezTo>
                    <a:pt x="5668" y="367"/>
                    <a:pt x="4649" y="1"/>
                    <a:pt x="3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1"/>
            <p:cNvSpPr/>
            <p:nvPr/>
          </p:nvSpPr>
          <p:spPr>
            <a:xfrm>
              <a:off x="6644150" y="1576113"/>
              <a:ext cx="73925" cy="59975"/>
            </a:xfrm>
            <a:custGeom>
              <a:avLst/>
              <a:gdLst/>
              <a:ahLst/>
              <a:cxnLst/>
              <a:rect l="l" t="t" r="r" b="b"/>
              <a:pathLst>
                <a:path w="2957" h="2399" extrusionOk="0">
                  <a:moveTo>
                    <a:pt x="112" y="0"/>
                  </a:moveTo>
                  <a:cubicBezTo>
                    <a:pt x="29" y="0"/>
                    <a:pt x="0" y="135"/>
                    <a:pt x="90" y="135"/>
                  </a:cubicBezTo>
                  <a:lnTo>
                    <a:pt x="71" y="135"/>
                  </a:lnTo>
                  <a:cubicBezTo>
                    <a:pt x="1308" y="345"/>
                    <a:pt x="2355" y="1182"/>
                    <a:pt x="2812" y="2344"/>
                  </a:cubicBezTo>
                  <a:cubicBezTo>
                    <a:pt x="2820" y="2382"/>
                    <a:pt x="2846" y="2399"/>
                    <a:pt x="2874" y="2399"/>
                  </a:cubicBezTo>
                  <a:cubicBezTo>
                    <a:pt x="2914" y="2399"/>
                    <a:pt x="2957" y="2362"/>
                    <a:pt x="2945" y="2305"/>
                  </a:cubicBezTo>
                  <a:cubicBezTo>
                    <a:pt x="2489" y="1087"/>
                    <a:pt x="1403" y="211"/>
                    <a:pt x="128" y="2"/>
                  </a:cubicBezTo>
                  <a:cubicBezTo>
                    <a:pt x="122" y="1"/>
                    <a:pt x="117" y="0"/>
                    <a:pt x="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1"/>
            <p:cNvSpPr/>
            <p:nvPr/>
          </p:nvSpPr>
          <p:spPr>
            <a:xfrm>
              <a:off x="6631200" y="1660538"/>
              <a:ext cx="28150" cy="14975"/>
            </a:xfrm>
            <a:custGeom>
              <a:avLst/>
              <a:gdLst/>
              <a:ahLst/>
              <a:cxnLst/>
              <a:rect l="l" t="t" r="r" b="b"/>
              <a:pathLst>
                <a:path w="1126" h="599" extrusionOk="0">
                  <a:moveTo>
                    <a:pt x="466" y="0"/>
                  </a:moveTo>
                  <a:cubicBezTo>
                    <a:pt x="367" y="0"/>
                    <a:pt x="266" y="23"/>
                    <a:pt x="170" y="71"/>
                  </a:cubicBezTo>
                  <a:cubicBezTo>
                    <a:pt x="0" y="139"/>
                    <a:pt x="57" y="387"/>
                    <a:pt x="206" y="387"/>
                  </a:cubicBezTo>
                  <a:cubicBezTo>
                    <a:pt x="225" y="387"/>
                    <a:pt x="244" y="384"/>
                    <a:pt x="265" y="375"/>
                  </a:cubicBezTo>
                  <a:cubicBezTo>
                    <a:pt x="325" y="336"/>
                    <a:pt x="391" y="317"/>
                    <a:pt x="457" y="317"/>
                  </a:cubicBezTo>
                  <a:cubicBezTo>
                    <a:pt x="581" y="317"/>
                    <a:pt x="705" y="384"/>
                    <a:pt x="779" y="509"/>
                  </a:cubicBezTo>
                  <a:cubicBezTo>
                    <a:pt x="807" y="571"/>
                    <a:pt x="865" y="598"/>
                    <a:pt x="923" y="598"/>
                  </a:cubicBezTo>
                  <a:cubicBezTo>
                    <a:pt x="1024" y="598"/>
                    <a:pt x="1125" y="515"/>
                    <a:pt x="1065" y="394"/>
                  </a:cubicBezTo>
                  <a:cubicBezTo>
                    <a:pt x="955" y="148"/>
                    <a:pt x="718" y="0"/>
                    <a:pt x="46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1"/>
            <p:cNvSpPr/>
            <p:nvPr/>
          </p:nvSpPr>
          <p:spPr>
            <a:xfrm>
              <a:off x="6584775" y="1661588"/>
              <a:ext cx="26125" cy="18025"/>
            </a:xfrm>
            <a:custGeom>
              <a:avLst/>
              <a:gdLst/>
              <a:ahLst/>
              <a:cxnLst/>
              <a:rect l="l" t="t" r="r" b="b"/>
              <a:pathLst>
                <a:path w="1045" h="721" extrusionOk="0">
                  <a:moveTo>
                    <a:pt x="756" y="1"/>
                  </a:moveTo>
                  <a:cubicBezTo>
                    <a:pt x="456" y="1"/>
                    <a:pt x="256" y="209"/>
                    <a:pt x="85" y="448"/>
                  </a:cubicBezTo>
                  <a:cubicBezTo>
                    <a:pt x="1" y="574"/>
                    <a:pt x="103" y="721"/>
                    <a:pt x="216" y="721"/>
                  </a:cubicBezTo>
                  <a:cubicBezTo>
                    <a:pt x="256" y="721"/>
                    <a:pt x="298" y="702"/>
                    <a:pt x="333" y="657"/>
                  </a:cubicBezTo>
                  <a:cubicBezTo>
                    <a:pt x="438" y="516"/>
                    <a:pt x="560" y="310"/>
                    <a:pt x="759" y="310"/>
                  </a:cubicBezTo>
                  <a:cubicBezTo>
                    <a:pt x="775" y="310"/>
                    <a:pt x="791" y="311"/>
                    <a:pt x="809" y="314"/>
                  </a:cubicBezTo>
                  <a:cubicBezTo>
                    <a:pt x="821" y="317"/>
                    <a:pt x="832" y="318"/>
                    <a:pt x="844" y="318"/>
                  </a:cubicBezTo>
                  <a:cubicBezTo>
                    <a:pt x="1022" y="318"/>
                    <a:pt x="1045" y="46"/>
                    <a:pt x="866" y="10"/>
                  </a:cubicBezTo>
                  <a:cubicBezTo>
                    <a:pt x="828" y="4"/>
                    <a:pt x="791" y="1"/>
                    <a:pt x="756"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1"/>
            <p:cNvSpPr/>
            <p:nvPr/>
          </p:nvSpPr>
          <p:spPr>
            <a:xfrm>
              <a:off x="6603550" y="1716088"/>
              <a:ext cx="41425" cy="25750"/>
            </a:xfrm>
            <a:custGeom>
              <a:avLst/>
              <a:gdLst/>
              <a:ahLst/>
              <a:cxnLst/>
              <a:rect l="l" t="t" r="r" b="b"/>
              <a:pathLst>
                <a:path w="1657" h="1030" extrusionOk="0">
                  <a:moveTo>
                    <a:pt x="1657" y="0"/>
                  </a:moveTo>
                  <a:cubicBezTo>
                    <a:pt x="1168" y="174"/>
                    <a:pt x="648" y="269"/>
                    <a:pt x="140" y="269"/>
                  </a:cubicBezTo>
                  <a:cubicBezTo>
                    <a:pt x="93" y="269"/>
                    <a:pt x="47" y="268"/>
                    <a:pt x="0" y="267"/>
                  </a:cubicBezTo>
                  <a:lnTo>
                    <a:pt x="0" y="267"/>
                  </a:lnTo>
                  <a:cubicBezTo>
                    <a:pt x="0" y="267"/>
                    <a:pt x="146" y="1029"/>
                    <a:pt x="773" y="1029"/>
                  </a:cubicBezTo>
                  <a:cubicBezTo>
                    <a:pt x="788" y="1029"/>
                    <a:pt x="804" y="1029"/>
                    <a:pt x="819" y="1028"/>
                  </a:cubicBezTo>
                  <a:cubicBezTo>
                    <a:pt x="1619" y="990"/>
                    <a:pt x="16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1"/>
            <p:cNvSpPr/>
            <p:nvPr/>
          </p:nvSpPr>
          <p:spPr>
            <a:xfrm>
              <a:off x="6679225" y="1663213"/>
              <a:ext cx="49525" cy="60625"/>
            </a:xfrm>
            <a:custGeom>
              <a:avLst/>
              <a:gdLst/>
              <a:ahLst/>
              <a:cxnLst/>
              <a:rect l="l" t="t" r="r" b="b"/>
              <a:pathLst>
                <a:path w="1981" h="2425" extrusionOk="0">
                  <a:moveTo>
                    <a:pt x="1218" y="0"/>
                  </a:moveTo>
                  <a:cubicBezTo>
                    <a:pt x="812" y="0"/>
                    <a:pt x="413" y="566"/>
                    <a:pt x="210" y="935"/>
                  </a:cubicBezTo>
                  <a:cubicBezTo>
                    <a:pt x="39" y="1220"/>
                    <a:pt x="0" y="1582"/>
                    <a:pt x="115" y="1887"/>
                  </a:cubicBezTo>
                  <a:cubicBezTo>
                    <a:pt x="229" y="2191"/>
                    <a:pt x="514" y="2401"/>
                    <a:pt x="838" y="2420"/>
                  </a:cubicBezTo>
                  <a:cubicBezTo>
                    <a:pt x="875" y="2423"/>
                    <a:pt x="910" y="2425"/>
                    <a:pt x="945" y="2425"/>
                  </a:cubicBezTo>
                  <a:cubicBezTo>
                    <a:pt x="1650" y="2425"/>
                    <a:pt x="1961" y="1708"/>
                    <a:pt x="1961" y="1163"/>
                  </a:cubicBezTo>
                  <a:cubicBezTo>
                    <a:pt x="1980" y="611"/>
                    <a:pt x="1885" y="59"/>
                    <a:pt x="1257" y="2"/>
                  </a:cubicBezTo>
                  <a:cubicBezTo>
                    <a:pt x="1244" y="1"/>
                    <a:pt x="1231" y="0"/>
                    <a:pt x="121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1"/>
            <p:cNvSpPr/>
            <p:nvPr/>
          </p:nvSpPr>
          <p:spPr>
            <a:xfrm>
              <a:off x="6696825" y="1674513"/>
              <a:ext cx="21775" cy="33850"/>
            </a:xfrm>
            <a:custGeom>
              <a:avLst/>
              <a:gdLst/>
              <a:ahLst/>
              <a:cxnLst/>
              <a:rect l="l" t="t" r="r" b="b"/>
              <a:pathLst>
                <a:path w="871" h="1354" extrusionOk="0">
                  <a:moveTo>
                    <a:pt x="697" y="0"/>
                  </a:moveTo>
                  <a:cubicBezTo>
                    <a:pt x="479" y="0"/>
                    <a:pt x="276" y="128"/>
                    <a:pt x="191" y="330"/>
                  </a:cubicBezTo>
                  <a:cubicBezTo>
                    <a:pt x="20" y="635"/>
                    <a:pt x="1" y="978"/>
                    <a:pt x="96" y="1320"/>
                  </a:cubicBezTo>
                  <a:cubicBezTo>
                    <a:pt x="104" y="1343"/>
                    <a:pt x="126" y="1354"/>
                    <a:pt x="150" y="1354"/>
                  </a:cubicBezTo>
                  <a:cubicBezTo>
                    <a:pt x="187" y="1354"/>
                    <a:pt x="229" y="1328"/>
                    <a:pt x="229" y="1282"/>
                  </a:cubicBezTo>
                  <a:cubicBezTo>
                    <a:pt x="172" y="1054"/>
                    <a:pt x="172" y="825"/>
                    <a:pt x="210" y="597"/>
                  </a:cubicBezTo>
                  <a:cubicBezTo>
                    <a:pt x="280" y="405"/>
                    <a:pt x="446" y="133"/>
                    <a:pt x="678" y="133"/>
                  </a:cubicBezTo>
                  <a:cubicBezTo>
                    <a:pt x="699" y="133"/>
                    <a:pt x="721" y="135"/>
                    <a:pt x="743" y="140"/>
                  </a:cubicBezTo>
                  <a:cubicBezTo>
                    <a:pt x="748" y="141"/>
                    <a:pt x="753" y="142"/>
                    <a:pt x="758" y="142"/>
                  </a:cubicBezTo>
                  <a:cubicBezTo>
                    <a:pt x="826" y="142"/>
                    <a:pt x="870" y="25"/>
                    <a:pt x="781" y="7"/>
                  </a:cubicBezTo>
                  <a:cubicBezTo>
                    <a:pt x="753" y="2"/>
                    <a:pt x="725" y="0"/>
                    <a:pt x="697"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1"/>
            <p:cNvSpPr/>
            <p:nvPr/>
          </p:nvSpPr>
          <p:spPr>
            <a:xfrm>
              <a:off x="6607800" y="1687988"/>
              <a:ext cx="15750" cy="23925"/>
            </a:xfrm>
            <a:custGeom>
              <a:avLst/>
              <a:gdLst/>
              <a:ahLst/>
              <a:cxnLst/>
              <a:rect l="l" t="t" r="r" b="b"/>
              <a:pathLst>
                <a:path w="630" h="957" extrusionOk="0">
                  <a:moveTo>
                    <a:pt x="573" y="1"/>
                  </a:moveTo>
                  <a:cubicBezTo>
                    <a:pt x="535" y="1"/>
                    <a:pt x="497" y="20"/>
                    <a:pt x="478" y="58"/>
                  </a:cubicBezTo>
                  <a:lnTo>
                    <a:pt x="402" y="324"/>
                  </a:lnTo>
                  <a:cubicBezTo>
                    <a:pt x="1" y="379"/>
                    <a:pt x="71" y="956"/>
                    <a:pt x="444" y="956"/>
                  </a:cubicBezTo>
                  <a:cubicBezTo>
                    <a:pt x="461" y="956"/>
                    <a:pt x="479" y="955"/>
                    <a:pt x="497" y="953"/>
                  </a:cubicBezTo>
                  <a:cubicBezTo>
                    <a:pt x="535" y="953"/>
                    <a:pt x="554" y="915"/>
                    <a:pt x="573" y="877"/>
                  </a:cubicBezTo>
                  <a:cubicBezTo>
                    <a:pt x="573" y="838"/>
                    <a:pt x="535" y="800"/>
                    <a:pt x="497" y="800"/>
                  </a:cubicBezTo>
                  <a:cubicBezTo>
                    <a:pt x="478" y="800"/>
                    <a:pt x="306" y="800"/>
                    <a:pt x="287" y="648"/>
                  </a:cubicBezTo>
                  <a:cubicBezTo>
                    <a:pt x="268" y="496"/>
                    <a:pt x="478" y="458"/>
                    <a:pt x="478" y="458"/>
                  </a:cubicBezTo>
                  <a:cubicBezTo>
                    <a:pt x="497" y="439"/>
                    <a:pt x="535" y="420"/>
                    <a:pt x="535" y="401"/>
                  </a:cubicBezTo>
                  <a:lnTo>
                    <a:pt x="630" y="96"/>
                  </a:lnTo>
                  <a:cubicBezTo>
                    <a:pt x="630" y="58"/>
                    <a:pt x="611" y="20"/>
                    <a:pt x="5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1"/>
            <p:cNvSpPr/>
            <p:nvPr/>
          </p:nvSpPr>
          <p:spPr>
            <a:xfrm>
              <a:off x="6683500" y="1644688"/>
              <a:ext cx="89500" cy="97125"/>
            </a:xfrm>
            <a:custGeom>
              <a:avLst/>
              <a:gdLst/>
              <a:ahLst/>
              <a:cxnLst/>
              <a:rect l="l" t="t" r="r" b="b"/>
              <a:pathLst>
                <a:path w="3580" h="3885" extrusionOk="0">
                  <a:moveTo>
                    <a:pt x="1790" y="0"/>
                  </a:moveTo>
                  <a:cubicBezTo>
                    <a:pt x="800" y="0"/>
                    <a:pt x="1" y="876"/>
                    <a:pt x="1" y="1942"/>
                  </a:cubicBezTo>
                  <a:cubicBezTo>
                    <a:pt x="1"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1"/>
            <p:cNvSpPr/>
            <p:nvPr/>
          </p:nvSpPr>
          <p:spPr>
            <a:xfrm>
              <a:off x="6698875" y="1659913"/>
              <a:ext cx="70800" cy="60525"/>
            </a:xfrm>
            <a:custGeom>
              <a:avLst/>
              <a:gdLst/>
              <a:ahLst/>
              <a:cxnLst/>
              <a:rect l="l" t="t" r="r" b="b"/>
              <a:pathLst>
                <a:path w="2832" h="2421" extrusionOk="0">
                  <a:moveTo>
                    <a:pt x="1590" y="0"/>
                  </a:moveTo>
                  <a:cubicBezTo>
                    <a:pt x="539" y="0"/>
                    <a:pt x="0" y="1263"/>
                    <a:pt x="718" y="2038"/>
                  </a:cubicBezTo>
                  <a:cubicBezTo>
                    <a:pt x="962" y="2301"/>
                    <a:pt x="1279" y="2421"/>
                    <a:pt x="1592" y="2421"/>
                  </a:cubicBezTo>
                  <a:cubicBezTo>
                    <a:pt x="2184" y="2421"/>
                    <a:pt x="2763" y="1992"/>
                    <a:pt x="2813" y="1295"/>
                  </a:cubicBezTo>
                  <a:cubicBezTo>
                    <a:pt x="2832" y="610"/>
                    <a:pt x="2299" y="20"/>
                    <a:pt x="1613" y="1"/>
                  </a:cubicBezTo>
                  <a:cubicBezTo>
                    <a:pt x="1605" y="0"/>
                    <a:pt x="1597" y="0"/>
                    <a:pt x="1590"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1"/>
            <p:cNvSpPr/>
            <p:nvPr/>
          </p:nvSpPr>
          <p:spPr>
            <a:xfrm>
              <a:off x="6591650" y="1545088"/>
              <a:ext cx="139000" cy="112950"/>
            </a:xfrm>
            <a:custGeom>
              <a:avLst/>
              <a:gdLst/>
              <a:ahLst/>
              <a:cxnLst/>
              <a:rect l="l" t="t" r="r" b="b"/>
              <a:pathLst>
                <a:path w="5560" h="4518" extrusionOk="0">
                  <a:moveTo>
                    <a:pt x="2353" y="0"/>
                  </a:moveTo>
                  <a:cubicBezTo>
                    <a:pt x="868" y="0"/>
                    <a:pt x="110" y="1003"/>
                    <a:pt x="77" y="1053"/>
                  </a:cubicBezTo>
                  <a:cubicBezTo>
                    <a:pt x="0" y="1148"/>
                    <a:pt x="20" y="1281"/>
                    <a:pt x="115" y="1357"/>
                  </a:cubicBezTo>
                  <a:cubicBezTo>
                    <a:pt x="150" y="1379"/>
                    <a:pt x="191" y="1389"/>
                    <a:pt x="233" y="1389"/>
                  </a:cubicBezTo>
                  <a:cubicBezTo>
                    <a:pt x="302" y="1389"/>
                    <a:pt x="372" y="1360"/>
                    <a:pt x="419" y="1300"/>
                  </a:cubicBezTo>
                  <a:cubicBezTo>
                    <a:pt x="918" y="728"/>
                    <a:pt x="1631" y="416"/>
                    <a:pt x="2368" y="416"/>
                  </a:cubicBezTo>
                  <a:cubicBezTo>
                    <a:pt x="2587" y="416"/>
                    <a:pt x="2809" y="444"/>
                    <a:pt x="3027" y="500"/>
                  </a:cubicBezTo>
                  <a:cubicBezTo>
                    <a:pt x="4722" y="862"/>
                    <a:pt x="5122" y="4289"/>
                    <a:pt x="5122" y="4327"/>
                  </a:cubicBezTo>
                  <a:cubicBezTo>
                    <a:pt x="5141" y="4441"/>
                    <a:pt x="5236" y="4517"/>
                    <a:pt x="5331" y="4517"/>
                  </a:cubicBezTo>
                  <a:lnTo>
                    <a:pt x="5350" y="4517"/>
                  </a:lnTo>
                  <a:cubicBezTo>
                    <a:pt x="5483" y="4517"/>
                    <a:pt x="5560" y="4403"/>
                    <a:pt x="5540" y="4289"/>
                  </a:cubicBezTo>
                  <a:cubicBezTo>
                    <a:pt x="5540" y="4137"/>
                    <a:pt x="5103" y="500"/>
                    <a:pt x="3104" y="82"/>
                  </a:cubicBezTo>
                  <a:cubicBezTo>
                    <a:pt x="2836" y="25"/>
                    <a:pt x="2585" y="0"/>
                    <a:pt x="2353"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1"/>
            <p:cNvSpPr/>
            <p:nvPr/>
          </p:nvSpPr>
          <p:spPr>
            <a:xfrm>
              <a:off x="6446950" y="2202488"/>
              <a:ext cx="345575" cy="223175"/>
            </a:xfrm>
            <a:custGeom>
              <a:avLst/>
              <a:gdLst/>
              <a:ahLst/>
              <a:cxnLst/>
              <a:rect l="l" t="t" r="r" b="b"/>
              <a:pathLst>
                <a:path w="13823" h="8927" extrusionOk="0">
                  <a:moveTo>
                    <a:pt x="2781" y="1"/>
                  </a:moveTo>
                  <a:cubicBezTo>
                    <a:pt x="2781" y="1"/>
                    <a:pt x="1" y="6017"/>
                    <a:pt x="1353" y="7502"/>
                  </a:cubicBezTo>
                  <a:cubicBezTo>
                    <a:pt x="2060" y="8269"/>
                    <a:pt x="5352" y="8926"/>
                    <a:pt x="8361" y="8926"/>
                  </a:cubicBezTo>
                  <a:cubicBezTo>
                    <a:pt x="11102" y="8926"/>
                    <a:pt x="13608" y="8380"/>
                    <a:pt x="13708" y="6873"/>
                  </a:cubicBezTo>
                  <a:cubicBezTo>
                    <a:pt x="13822" y="4951"/>
                    <a:pt x="13594" y="3047"/>
                    <a:pt x="13004" y="1219"/>
                  </a:cubicBezTo>
                  <a:cubicBezTo>
                    <a:pt x="11849" y="1506"/>
                    <a:pt x="10674" y="1648"/>
                    <a:pt x="9502" y="1648"/>
                  </a:cubicBezTo>
                  <a:cubicBezTo>
                    <a:pt x="7177" y="1648"/>
                    <a:pt x="4869" y="1090"/>
                    <a:pt x="2781" y="1"/>
                  </a:cubicBezTo>
                  <a:close/>
                </a:path>
              </a:pathLst>
            </a:custGeom>
            <a:solidFill>
              <a:srgbClr val="7B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1"/>
            <p:cNvSpPr/>
            <p:nvPr/>
          </p:nvSpPr>
          <p:spPr>
            <a:xfrm>
              <a:off x="6397000" y="2234863"/>
              <a:ext cx="494525" cy="515975"/>
            </a:xfrm>
            <a:custGeom>
              <a:avLst/>
              <a:gdLst/>
              <a:ahLst/>
              <a:cxnLst/>
              <a:rect l="l" t="t" r="r" b="b"/>
              <a:pathLst>
                <a:path w="19781" h="20639" extrusionOk="0">
                  <a:moveTo>
                    <a:pt x="4322" y="0"/>
                  </a:moveTo>
                  <a:cubicBezTo>
                    <a:pt x="4322" y="0"/>
                    <a:pt x="133" y="8929"/>
                    <a:pt x="0" y="17877"/>
                  </a:cubicBezTo>
                  <a:lnTo>
                    <a:pt x="0" y="18029"/>
                  </a:lnTo>
                  <a:cubicBezTo>
                    <a:pt x="0" y="18813"/>
                    <a:pt x="4912" y="20638"/>
                    <a:pt x="10387" y="20638"/>
                  </a:cubicBezTo>
                  <a:cubicBezTo>
                    <a:pt x="13155" y="20638"/>
                    <a:pt x="16068" y="20171"/>
                    <a:pt x="18562" y="18867"/>
                  </a:cubicBezTo>
                  <a:cubicBezTo>
                    <a:pt x="18562" y="18867"/>
                    <a:pt x="19780" y="7178"/>
                    <a:pt x="15116" y="229"/>
                  </a:cubicBezTo>
                  <a:cubicBezTo>
                    <a:pt x="13643" y="891"/>
                    <a:pt x="12119" y="1168"/>
                    <a:pt x="10559" y="1168"/>
                  </a:cubicBezTo>
                  <a:cubicBezTo>
                    <a:pt x="8531" y="1168"/>
                    <a:pt x="6441" y="700"/>
                    <a:pt x="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1"/>
            <p:cNvSpPr/>
            <p:nvPr/>
          </p:nvSpPr>
          <p:spPr>
            <a:xfrm>
              <a:off x="6460775" y="2277463"/>
              <a:ext cx="120675" cy="76500"/>
            </a:xfrm>
            <a:custGeom>
              <a:avLst/>
              <a:gdLst/>
              <a:ahLst/>
              <a:cxnLst/>
              <a:rect l="l" t="t" r="r" b="b"/>
              <a:pathLst>
                <a:path w="4827" h="3060" extrusionOk="0">
                  <a:moveTo>
                    <a:pt x="4757" y="0"/>
                  </a:moveTo>
                  <a:cubicBezTo>
                    <a:pt x="4721" y="0"/>
                    <a:pt x="4683" y="29"/>
                    <a:pt x="4683" y="86"/>
                  </a:cubicBezTo>
                  <a:cubicBezTo>
                    <a:pt x="4626" y="1342"/>
                    <a:pt x="3617" y="2370"/>
                    <a:pt x="2456" y="2732"/>
                  </a:cubicBezTo>
                  <a:cubicBezTo>
                    <a:pt x="2049" y="2851"/>
                    <a:pt x="1627" y="2913"/>
                    <a:pt x="1203" y="2913"/>
                  </a:cubicBezTo>
                  <a:cubicBezTo>
                    <a:pt x="813" y="2913"/>
                    <a:pt x="421" y="2861"/>
                    <a:pt x="38" y="2751"/>
                  </a:cubicBezTo>
                  <a:cubicBezTo>
                    <a:pt x="19" y="2808"/>
                    <a:pt x="19" y="2846"/>
                    <a:pt x="0" y="2904"/>
                  </a:cubicBezTo>
                  <a:cubicBezTo>
                    <a:pt x="389" y="3007"/>
                    <a:pt x="789" y="3060"/>
                    <a:pt x="1189" y="3060"/>
                  </a:cubicBezTo>
                  <a:cubicBezTo>
                    <a:pt x="1670" y="3060"/>
                    <a:pt x="2151" y="2983"/>
                    <a:pt x="2608" y="2827"/>
                  </a:cubicBezTo>
                  <a:cubicBezTo>
                    <a:pt x="3789" y="2409"/>
                    <a:pt x="4760" y="1361"/>
                    <a:pt x="4817" y="86"/>
                  </a:cubicBezTo>
                  <a:cubicBezTo>
                    <a:pt x="4826" y="29"/>
                    <a:pt x="4793"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1"/>
            <p:cNvSpPr/>
            <p:nvPr/>
          </p:nvSpPr>
          <p:spPr>
            <a:xfrm>
              <a:off x="6689700" y="2250613"/>
              <a:ext cx="157550" cy="179875"/>
            </a:xfrm>
            <a:custGeom>
              <a:avLst/>
              <a:gdLst/>
              <a:ahLst/>
              <a:cxnLst/>
              <a:rect l="l" t="t" r="r" b="b"/>
              <a:pathLst>
                <a:path w="6302" h="7195" extrusionOk="0">
                  <a:moveTo>
                    <a:pt x="1060" y="0"/>
                  </a:moveTo>
                  <a:cubicBezTo>
                    <a:pt x="1043" y="0"/>
                    <a:pt x="1026" y="5"/>
                    <a:pt x="1009" y="18"/>
                  </a:cubicBezTo>
                  <a:cubicBezTo>
                    <a:pt x="857" y="132"/>
                    <a:pt x="724" y="265"/>
                    <a:pt x="609" y="417"/>
                  </a:cubicBezTo>
                  <a:cubicBezTo>
                    <a:pt x="153" y="1065"/>
                    <a:pt x="0" y="1902"/>
                    <a:pt x="210" y="2683"/>
                  </a:cubicBezTo>
                  <a:cubicBezTo>
                    <a:pt x="495" y="3730"/>
                    <a:pt x="1333" y="4549"/>
                    <a:pt x="2209" y="5120"/>
                  </a:cubicBezTo>
                  <a:cubicBezTo>
                    <a:pt x="3351" y="5843"/>
                    <a:pt x="4626" y="6243"/>
                    <a:pt x="5788" y="6890"/>
                  </a:cubicBezTo>
                  <a:cubicBezTo>
                    <a:pt x="5959" y="6985"/>
                    <a:pt x="6130" y="7100"/>
                    <a:pt x="6302" y="7195"/>
                  </a:cubicBezTo>
                  <a:cubicBezTo>
                    <a:pt x="6302" y="7138"/>
                    <a:pt x="6283" y="7081"/>
                    <a:pt x="6264" y="7005"/>
                  </a:cubicBezTo>
                  <a:cubicBezTo>
                    <a:pt x="5388" y="6471"/>
                    <a:pt x="4417" y="6072"/>
                    <a:pt x="3484" y="5634"/>
                  </a:cubicBezTo>
                  <a:cubicBezTo>
                    <a:pt x="2399" y="5120"/>
                    <a:pt x="1314" y="4472"/>
                    <a:pt x="686" y="3425"/>
                  </a:cubicBezTo>
                  <a:cubicBezTo>
                    <a:pt x="134" y="2493"/>
                    <a:pt x="95" y="1198"/>
                    <a:pt x="838" y="379"/>
                  </a:cubicBezTo>
                  <a:cubicBezTo>
                    <a:pt x="914" y="284"/>
                    <a:pt x="1009" y="189"/>
                    <a:pt x="1104" y="113"/>
                  </a:cubicBezTo>
                  <a:cubicBezTo>
                    <a:pt x="1164" y="68"/>
                    <a:pt x="111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1"/>
            <p:cNvSpPr/>
            <p:nvPr/>
          </p:nvSpPr>
          <p:spPr>
            <a:xfrm>
              <a:off x="6434600" y="2362813"/>
              <a:ext cx="425975" cy="164300"/>
            </a:xfrm>
            <a:custGeom>
              <a:avLst/>
              <a:gdLst/>
              <a:ahLst/>
              <a:cxnLst/>
              <a:rect l="l" t="t" r="r" b="b"/>
              <a:pathLst>
                <a:path w="17039" h="6572" extrusionOk="0">
                  <a:moveTo>
                    <a:pt x="5945" y="1"/>
                  </a:moveTo>
                  <a:cubicBezTo>
                    <a:pt x="3799" y="1"/>
                    <a:pt x="1667" y="858"/>
                    <a:pt x="95" y="2536"/>
                  </a:cubicBezTo>
                  <a:lnTo>
                    <a:pt x="0" y="2859"/>
                  </a:lnTo>
                  <a:cubicBezTo>
                    <a:pt x="1516" y="1136"/>
                    <a:pt x="3703" y="162"/>
                    <a:pt x="5968" y="162"/>
                  </a:cubicBezTo>
                  <a:cubicBezTo>
                    <a:pt x="6206" y="162"/>
                    <a:pt x="6444" y="172"/>
                    <a:pt x="6682" y="194"/>
                  </a:cubicBezTo>
                  <a:cubicBezTo>
                    <a:pt x="8205" y="346"/>
                    <a:pt x="9652" y="936"/>
                    <a:pt x="10871" y="1869"/>
                  </a:cubicBezTo>
                  <a:cubicBezTo>
                    <a:pt x="12070" y="2783"/>
                    <a:pt x="13098" y="3925"/>
                    <a:pt x="14259" y="4896"/>
                  </a:cubicBezTo>
                  <a:cubicBezTo>
                    <a:pt x="15078" y="5620"/>
                    <a:pt x="16011" y="6172"/>
                    <a:pt x="17039" y="6572"/>
                  </a:cubicBezTo>
                  <a:cubicBezTo>
                    <a:pt x="17039" y="6514"/>
                    <a:pt x="17039" y="6457"/>
                    <a:pt x="17020" y="6419"/>
                  </a:cubicBezTo>
                  <a:cubicBezTo>
                    <a:pt x="14621" y="5582"/>
                    <a:pt x="12908" y="3221"/>
                    <a:pt x="10928" y="1736"/>
                  </a:cubicBezTo>
                  <a:cubicBezTo>
                    <a:pt x="9456" y="572"/>
                    <a:pt x="7696" y="1"/>
                    <a:pt x="5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1"/>
            <p:cNvSpPr/>
            <p:nvPr/>
          </p:nvSpPr>
          <p:spPr>
            <a:xfrm>
              <a:off x="6752050" y="2569638"/>
              <a:ext cx="111875" cy="163075"/>
            </a:xfrm>
            <a:custGeom>
              <a:avLst/>
              <a:gdLst/>
              <a:ahLst/>
              <a:cxnLst/>
              <a:rect l="l" t="t" r="r" b="b"/>
              <a:pathLst>
                <a:path w="4475" h="6523" extrusionOk="0">
                  <a:moveTo>
                    <a:pt x="2757" y="0"/>
                  </a:moveTo>
                  <a:cubicBezTo>
                    <a:pt x="2431" y="0"/>
                    <a:pt x="2106" y="58"/>
                    <a:pt x="1790" y="202"/>
                  </a:cubicBezTo>
                  <a:cubicBezTo>
                    <a:pt x="1009" y="583"/>
                    <a:pt x="438" y="1307"/>
                    <a:pt x="248" y="2163"/>
                  </a:cubicBezTo>
                  <a:cubicBezTo>
                    <a:pt x="0" y="3134"/>
                    <a:pt x="248" y="4162"/>
                    <a:pt x="686" y="5038"/>
                  </a:cubicBezTo>
                  <a:cubicBezTo>
                    <a:pt x="971" y="5571"/>
                    <a:pt x="1314" y="6066"/>
                    <a:pt x="1714" y="6523"/>
                  </a:cubicBezTo>
                  <a:lnTo>
                    <a:pt x="1885" y="6466"/>
                  </a:lnTo>
                  <a:cubicBezTo>
                    <a:pt x="971" y="5419"/>
                    <a:pt x="248" y="4238"/>
                    <a:pt x="305" y="2811"/>
                  </a:cubicBezTo>
                  <a:cubicBezTo>
                    <a:pt x="324" y="1916"/>
                    <a:pt x="762" y="1078"/>
                    <a:pt x="1466" y="564"/>
                  </a:cubicBezTo>
                  <a:cubicBezTo>
                    <a:pt x="1873" y="275"/>
                    <a:pt x="2319" y="166"/>
                    <a:pt x="2774" y="166"/>
                  </a:cubicBezTo>
                  <a:cubicBezTo>
                    <a:pt x="3278" y="166"/>
                    <a:pt x="3794" y="299"/>
                    <a:pt x="4284" y="469"/>
                  </a:cubicBezTo>
                  <a:lnTo>
                    <a:pt x="4474" y="545"/>
                  </a:lnTo>
                  <a:lnTo>
                    <a:pt x="4474" y="374"/>
                  </a:lnTo>
                  <a:cubicBezTo>
                    <a:pt x="3915" y="179"/>
                    <a:pt x="3333"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1"/>
            <p:cNvSpPr/>
            <p:nvPr/>
          </p:nvSpPr>
          <p:spPr>
            <a:xfrm>
              <a:off x="6413650" y="2476088"/>
              <a:ext cx="312250" cy="271400"/>
            </a:xfrm>
            <a:custGeom>
              <a:avLst/>
              <a:gdLst/>
              <a:ahLst/>
              <a:cxnLst/>
              <a:rect l="l" t="t" r="r" b="b"/>
              <a:pathLst>
                <a:path w="12490" h="10856" extrusionOk="0">
                  <a:moveTo>
                    <a:pt x="5002" y="0"/>
                  </a:moveTo>
                  <a:cubicBezTo>
                    <a:pt x="4594" y="0"/>
                    <a:pt x="4187" y="40"/>
                    <a:pt x="3789" y="118"/>
                  </a:cubicBezTo>
                  <a:cubicBezTo>
                    <a:pt x="2437" y="422"/>
                    <a:pt x="1162" y="974"/>
                    <a:pt x="38" y="1793"/>
                  </a:cubicBezTo>
                  <a:cubicBezTo>
                    <a:pt x="38" y="1850"/>
                    <a:pt x="19" y="1926"/>
                    <a:pt x="0" y="1983"/>
                  </a:cubicBezTo>
                  <a:cubicBezTo>
                    <a:pt x="914" y="1317"/>
                    <a:pt x="1942" y="803"/>
                    <a:pt x="3027" y="460"/>
                  </a:cubicBezTo>
                  <a:cubicBezTo>
                    <a:pt x="3692" y="243"/>
                    <a:pt x="4382" y="137"/>
                    <a:pt x="5075" y="137"/>
                  </a:cubicBezTo>
                  <a:cubicBezTo>
                    <a:pt x="5414" y="137"/>
                    <a:pt x="5754" y="163"/>
                    <a:pt x="6092" y="213"/>
                  </a:cubicBezTo>
                  <a:cubicBezTo>
                    <a:pt x="7025" y="403"/>
                    <a:pt x="7882" y="822"/>
                    <a:pt x="8605" y="1412"/>
                  </a:cubicBezTo>
                  <a:cubicBezTo>
                    <a:pt x="11347" y="3602"/>
                    <a:pt x="12489" y="7447"/>
                    <a:pt x="12185" y="10855"/>
                  </a:cubicBezTo>
                  <a:lnTo>
                    <a:pt x="12337" y="10836"/>
                  </a:lnTo>
                  <a:cubicBezTo>
                    <a:pt x="12470" y="9275"/>
                    <a:pt x="12318" y="7676"/>
                    <a:pt x="11842" y="6172"/>
                  </a:cubicBezTo>
                  <a:cubicBezTo>
                    <a:pt x="11328" y="4420"/>
                    <a:pt x="10357" y="2840"/>
                    <a:pt x="9024" y="1584"/>
                  </a:cubicBezTo>
                  <a:cubicBezTo>
                    <a:pt x="8377" y="974"/>
                    <a:pt x="7596" y="518"/>
                    <a:pt x="6740" y="251"/>
                  </a:cubicBezTo>
                  <a:cubicBezTo>
                    <a:pt x="6178" y="82"/>
                    <a:pt x="5589" y="0"/>
                    <a:pt x="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1"/>
            <p:cNvSpPr/>
            <p:nvPr/>
          </p:nvSpPr>
          <p:spPr>
            <a:xfrm>
              <a:off x="6405550" y="2573738"/>
              <a:ext cx="133300" cy="165175"/>
            </a:xfrm>
            <a:custGeom>
              <a:avLst/>
              <a:gdLst/>
              <a:ahLst/>
              <a:cxnLst/>
              <a:rect l="l" t="t" r="r" b="b"/>
              <a:pathLst>
                <a:path w="5332" h="6607" extrusionOk="0">
                  <a:moveTo>
                    <a:pt x="20" y="0"/>
                  </a:moveTo>
                  <a:lnTo>
                    <a:pt x="1" y="153"/>
                  </a:lnTo>
                  <a:cubicBezTo>
                    <a:pt x="57" y="150"/>
                    <a:pt x="113" y="149"/>
                    <a:pt x="169" y="149"/>
                  </a:cubicBezTo>
                  <a:cubicBezTo>
                    <a:pt x="1120" y="149"/>
                    <a:pt x="2045" y="452"/>
                    <a:pt x="2818" y="1009"/>
                  </a:cubicBezTo>
                  <a:cubicBezTo>
                    <a:pt x="4570" y="2247"/>
                    <a:pt x="5331" y="4512"/>
                    <a:pt x="4874" y="6568"/>
                  </a:cubicBezTo>
                  <a:lnTo>
                    <a:pt x="5008" y="6606"/>
                  </a:lnTo>
                  <a:cubicBezTo>
                    <a:pt x="5236" y="5674"/>
                    <a:pt x="5198" y="4684"/>
                    <a:pt x="4931" y="3770"/>
                  </a:cubicBezTo>
                  <a:cubicBezTo>
                    <a:pt x="4303" y="1657"/>
                    <a:pt x="2419" y="19"/>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1"/>
            <p:cNvSpPr/>
            <p:nvPr/>
          </p:nvSpPr>
          <p:spPr>
            <a:xfrm>
              <a:off x="6548825" y="2551788"/>
              <a:ext cx="119000" cy="199025"/>
            </a:xfrm>
            <a:custGeom>
              <a:avLst/>
              <a:gdLst/>
              <a:ahLst/>
              <a:cxnLst/>
              <a:rect l="l" t="t" r="r" b="b"/>
              <a:pathLst>
                <a:path w="4760" h="7961" extrusionOk="0">
                  <a:moveTo>
                    <a:pt x="1438" y="0"/>
                  </a:moveTo>
                  <a:cubicBezTo>
                    <a:pt x="994" y="0"/>
                    <a:pt x="586" y="226"/>
                    <a:pt x="343" y="631"/>
                  </a:cubicBezTo>
                  <a:cubicBezTo>
                    <a:pt x="0" y="1164"/>
                    <a:pt x="0" y="1887"/>
                    <a:pt x="0" y="2516"/>
                  </a:cubicBezTo>
                  <a:cubicBezTo>
                    <a:pt x="19" y="4343"/>
                    <a:pt x="457" y="6152"/>
                    <a:pt x="1257" y="7789"/>
                  </a:cubicBezTo>
                  <a:lnTo>
                    <a:pt x="1428" y="7808"/>
                  </a:lnTo>
                  <a:cubicBezTo>
                    <a:pt x="1047" y="7047"/>
                    <a:pt x="762" y="6247"/>
                    <a:pt x="533" y="5428"/>
                  </a:cubicBezTo>
                  <a:cubicBezTo>
                    <a:pt x="362" y="4762"/>
                    <a:pt x="248" y="4096"/>
                    <a:pt x="190" y="3410"/>
                  </a:cubicBezTo>
                  <a:cubicBezTo>
                    <a:pt x="95" y="2763"/>
                    <a:pt x="95" y="2116"/>
                    <a:pt x="190" y="1468"/>
                  </a:cubicBezTo>
                  <a:cubicBezTo>
                    <a:pt x="303" y="848"/>
                    <a:pt x="694" y="135"/>
                    <a:pt x="1418" y="135"/>
                  </a:cubicBezTo>
                  <a:cubicBezTo>
                    <a:pt x="1428" y="135"/>
                    <a:pt x="1437" y="136"/>
                    <a:pt x="1447" y="136"/>
                  </a:cubicBezTo>
                  <a:cubicBezTo>
                    <a:pt x="2075" y="155"/>
                    <a:pt x="2551" y="745"/>
                    <a:pt x="2875" y="1221"/>
                  </a:cubicBezTo>
                  <a:cubicBezTo>
                    <a:pt x="3522" y="2249"/>
                    <a:pt x="3979" y="3410"/>
                    <a:pt x="4207" y="4629"/>
                  </a:cubicBezTo>
                  <a:cubicBezTo>
                    <a:pt x="4417" y="5733"/>
                    <a:pt x="4550" y="6837"/>
                    <a:pt x="4607" y="7960"/>
                  </a:cubicBezTo>
                  <a:lnTo>
                    <a:pt x="4760" y="7960"/>
                  </a:lnTo>
                  <a:cubicBezTo>
                    <a:pt x="4607" y="5562"/>
                    <a:pt x="4322" y="3087"/>
                    <a:pt x="2951" y="1069"/>
                  </a:cubicBezTo>
                  <a:cubicBezTo>
                    <a:pt x="2646" y="612"/>
                    <a:pt x="2227" y="136"/>
                    <a:pt x="1675" y="22"/>
                  </a:cubicBezTo>
                  <a:cubicBezTo>
                    <a:pt x="1596" y="7"/>
                    <a:pt x="1516"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1"/>
            <p:cNvSpPr/>
            <p:nvPr/>
          </p:nvSpPr>
          <p:spPr>
            <a:xfrm>
              <a:off x="6490275" y="2202488"/>
              <a:ext cx="313200" cy="111675"/>
            </a:xfrm>
            <a:custGeom>
              <a:avLst/>
              <a:gdLst/>
              <a:ahLst/>
              <a:cxnLst/>
              <a:rect l="l" t="t" r="r" b="b"/>
              <a:pathLst>
                <a:path w="12528" h="4467" extrusionOk="0">
                  <a:moveTo>
                    <a:pt x="1048" y="1"/>
                  </a:moveTo>
                  <a:cubicBezTo>
                    <a:pt x="1048" y="1"/>
                    <a:pt x="0" y="1295"/>
                    <a:pt x="19" y="2609"/>
                  </a:cubicBezTo>
                  <a:cubicBezTo>
                    <a:pt x="19" y="2609"/>
                    <a:pt x="3458" y="4467"/>
                    <a:pt x="7712" y="4467"/>
                  </a:cubicBezTo>
                  <a:cubicBezTo>
                    <a:pt x="9252" y="4467"/>
                    <a:pt x="10898" y="4224"/>
                    <a:pt x="12527" y="3561"/>
                  </a:cubicBezTo>
                  <a:cubicBezTo>
                    <a:pt x="12527" y="3561"/>
                    <a:pt x="11994" y="1524"/>
                    <a:pt x="11271" y="1200"/>
                  </a:cubicBezTo>
                  <a:cubicBezTo>
                    <a:pt x="11271" y="1209"/>
                    <a:pt x="9891" y="1472"/>
                    <a:pt x="7966" y="1472"/>
                  </a:cubicBezTo>
                  <a:cubicBezTo>
                    <a:pt x="5941" y="1472"/>
                    <a:pt x="3312" y="1182"/>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1"/>
            <p:cNvSpPr/>
            <p:nvPr/>
          </p:nvSpPr>
          <p:spPr>
            <a:xfrm>
              <a:off x="6463150" y="3476088"/>
              <a:ext cx="212775" cy="245125"/>
            </a:xfrm>
            <a:custGeom>
              <a:avLst/>
              <a:gdLst/>
              <a:ahLst/>
              <a:cxnLst/>
              <a:rect l="l" t="t" r="r" b="b"/>
              <a:pathLst>
                <a:path w="8511" h="9805" extrusionOk="0">
                  <a:moveTo>
                    <a:pt x="4403" y="1"/>
                  </a:moveTo>
                  <a:cubicBezTo>
                    <a:pt x="4394" y="1"/>
                    <a:pt x="4387" y="1"/>
                    <a:pt x="4379" y="2"/>
                  </a:cubicBezTo>
                  <a:cubicBezTo>
                    <a:pt x="3960" y="59"/>
                    <a:pt x="5140" y="6285"/>
                    <a:pt x="5140" y="6285"/>
                  </a:cubicBezTo>
                  <a:cubicBezTo>
                    <a:pt x="4912" y="6761"/>
                    <a:pt x="3370" y="7160"/>
                    <a:pt x="1390" y="8055"/>
                  </a:cubicBezTo>
                  <a:cubicBezTo>
                    <a:pt x="648" y="8379"/>
                    <a:pt x="305" y="8798"/>
                    <a:pt x="134" y="9159"/>
                  </a:cubicBezTo>
                  <a:cubicBezTo>
                    <a:pt x="38" y="9350"/>
                    <a:pt x="0" y="9578"/>
                    <a:pt x="0" y="9788"/>
                  </a:cubicBezTo>
                  <a:lnTo>
                    <a:pt x="3103" y="9788"/>
                  </a:lnTo>
                  <a:cubicBezTo>
                    <a:pt x="3103" y="9788"/>
                    <a:pt x="3746" y="9805"/>
                    <a:pt x="4243" y="9805"/>
                  </a:cubicBezTo>
                  <a:cubicBezTo>
                    <a:pt x="4491" y="9805"/>
                    <a:pt x="4703" y="9800"/>
                    <a:pt x="4779" y="9788"/>
                  </a:cubicBezTo>
                  <a:cubicBezTo>
                    <a:pt x="4935" y="9772"/>
                    <a:pt x="5078" y="9654"/>
                    <a:pt x="5324" y="9654"/>
                  </a:cubicBezTo>
                  <a:cubicBezTo>
                    <a:pt x="5378" y="9654"/>
                    <a:pt x="5437" y="9660"/>
                    <a:pt x="5502" y="9673"/>
                  </a:cubicBezTo>
                  <a:cubicBezTo>
                    <a:pt x="5616" y="9692"/>
                    <a:pt x="5731" y="9730"/>
                    <a:pt x="5845" y="9788"/>
                  </a:cubicBezTo>
                  <a:lnTo>
                    <a:pt x="7634" y="9788"/>
                  </a:lnTo>
                  <a:cubicBezTo>
                    <a:pt x="7634" y="9788"/>
                    <a:pt x="7653" y="9521"/>
                    <a:pt x="7673" y="9159"/>
                  </a:cubicBezTo>
                  <a:cubicBezTo>
                    <a:pt x="7692" y="8721"/>
                    <a:pt x="7730" y="8150"/>
                    <a:pt x="7749" y="7674"/>
                  </a:cubicBezTo>
                  <a:cubicBezTo>
                    <a:pt x="7768" y="7351"/>
                    <a:pt x="7787" y="7046"/>
                    <a:pt x="7787" y="6875"/>
                  </a:cubicBezTo>
                  <a:cubicBezTo>
                    <a:pt x="7787" y="6875"/>
                    <a:pt x="8510" y="573"/>
                    <a:pt x="8282" y="326"/>
                  </a:cubicBezTo>
                  <a:cubicBezTo>
                    <a:pt x="8253" y="295"/>
                    <a:pt x="8226" y="281"/>
                    <a:pt x="8199" y="281"/>
                  </a:cubicBezTo>
                  <a:cubicBezTo>
                    <a:pt x="8005" y="281"/>
                    <a:pt x="7799" y="966"/>
                    <a:pt x="7082" y="1182"/>
                  </a:cubicBezTo>
                  <a:cubicBezTo>
                    <a:pt x="7019" y="1202"/>
                    <a:pt x="6952" y="1210"/>
                    <a:pt x="6882" y="1210"/>
                  </a:cubicBezTo>
                  <a:cubicBezTo>
                    <a:pt x="6059"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1"/>
            <p:cNvSpPr/>
            <p:nvPr/>
          </p:nvSpPr>
          <p:spPr>
            <a:xfrm>
              <a:off x="6578625" y="3551513"/>
              <a:ext cx="23525" cy="6675"/>
            </a:xfrm>
            <a:custGeom>
              <a:avLst/>
              <a:gdLst/>
              <a:ahLst/>
              <a:cxnLst/>
              <a:rect l="l" t="t" r="r" b="b"/>
              <a:pathLst>
                <a:path w="941" h="267" extrusionOk="0">
                  <a:moveTo>
                    <a:pt x="675" y="0"/>
                  </a:moveTo>
                  <a:cubicBezTo>
                    <a:pt x="466" y="0"/>
                    <a:pt x="263" y="52"/>
                    <a:pt x="84" y="126"/>
                  </a:cubicBezTo>
                  <a:cubicBezTo>
                    <a:pt x="0" y="160"/>
                    <a:pt x="48" y="266"/>
                    <a:pt x="113" y="266"/>
                  </a:cubicBezTo>
                  <a:cubicBezTo>
                    <a:pt x="122" y="266"/>
                    <a:pt x="131" y="264"/>
                    <a:pt x="141" y="260"/>
                  </a:cubicBezTo>
                  <a:cubicBezTo>
                    <a:pt x="331" y="180"/>
                    <a:pt x="521" y="141"/>
                    <a:pt x="723" y="141"/>
                  </a:cubicBezTo>
                  <a:cubicBezTo>
                    <a:pt x="763" y="141"/>
                    <a:pt x="804" y="142"/>
                    <a:pt x="845" y="145"/>
                  </a:cubicBezTo>
                  <a:cubicBezTo>
                    <a:pt x="940" y="145"/>
                    <a:pt x="940" y="12"/>
                    <a:pt x="845" y="12"/>
                  </a:cubicBezTo>
                  <a:cubicBezTo>
                    <a:pt x="788" y="4"/>
                    <a:pt x="731" y="0"/>
                    <a:pt x="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1"/>
            <p:cNvSpPr/>
            <p:nvPr/>
          </p:nvSpPr>
          <p:spPr>
            <a:xfrm>
              <a:off x="6579425" y="3567513"/>
              <a:ext cx="24150" cy="7200"/>
            </a:xfrm>
            <a:custGeom>
              <a:avLst/>
              <a:gdLst/>
              <a:ahLst/>
              <a:cxnLst/>
              <a:rect l="l" t="t" r="r" b="b"/>
              <a:pathLst>
                <a:path w="966" h="288" extrusionOk="0">
                  <a:moveTo>
                    <a:pt x="889" y="0"/>
                  </a:moveTo>
                  <a:cubicBezTo>
                    <a:pt x="604" y="0"/>
                    <a:pt x="337" y="58"/>
                    <a:pt x="90" y="153"/>
                  </a:cubicBezTo>
                  <a:cubicBezTo>
                    <a:pt x="1" y="170"/>
                    <a:pt x="28" y="288"/>
                    <a:pt x="110" y="288"/>
                  </a:cubicBezTo>
                  <a:cubicBezTo>
                    <a:pt x="115" y="288"/>
                    <a:pt x="121" y="287"/>
                    <a:pt x="128" y="286"/>
                  </a:cubicBezTo>
                  <a:cubicBezTo>
                    <a:pt x="375" y="191"/>
                    <a:pt x="623" y="153"/>
                    <a:pt x="889" y="153"/>
                  </a:cubicBezTo>
                  <a:cubicBezTo>
                    <a:pt x="965" y="153"/>
                    <a:pt x="96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1"/>
            <p:cNvSpPr/>
            <p:nvPr/>
          </p:nvSpPr>
          <p:spPr>
            <a:xfrm>
              <a:off x="6581450" y="3584063"/>
              <a:ext cx="23550" cy="6800"/>
            </a:xfrm>
            <a:custGeom>
              <a:avLst/>
              <a:gdLst/>
              <a:ahLst/>
              <a:cxnLst/>
              <a:rect l="l" t="t" r="r" b="b"/>
              <a:pathLst>
                <a:path w="942" h="272" extrusionOk="0">
                  <a:moveTo>
                    <a:pt x="717" y="0"/>
                  </a:moveTo>
                  <a:cubicBezTo>
                    <a:pt x="494" y="0"/>
                    <a:pt x="273" y="42"/>
                    <a:pt x="66" y="138"/>
                  </a:cubicBezTo>
                  <a:cubicBezTo>
                    <a:pt x="0" y="171"/>
                    <a:pt x="48" y="260"/>
                    <a:pt x="110" y="260"/>
                  </a:cubicBezTo>
                  <a:cubicBezTo>
                    <a:pt x="121" y="260"/>
                    <a:pt x="131" y="258"/>
                    <a:pt x="142" y="252"/>
                  </a:cubicBezTo>
                  <a:lnTo>
                    <a:pt x="142" y="252"/>
                  </a:lnTo>
                  <a:lnTo>
                    <a:pt x="123" y="271"/>
                  </a:lnTo>
                  <a:cubicBezTo>
                    <a:pt x="294" y="186"/>
                    <a:pt x="476" y="143"/>
                    <a:pt x="661" y="143"/>
                  </a:cubicBezTo>
                  <a:cubicBezTo>
                    <a:pt x="723" y="143"/>
                    <a:pt x="784" y="148"/>
                    <a:pt x="846" y="157"/>
                  </a:cubicBezTo>
                  <a:cubicBezTo>
                    <a:pt x="942" y="157"/>
                    <a:pt x="942" y="24"/>
                    <a:pt x="846" y="5"/>
                  </a:cubicBezTo>
                  <a:cubicBezTo>
                    <a:pt x="803" y="2"/>
                    <a:pt x="760"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1"/>
            <p:cNvSpPr/>
            <p:nvPr/>
          </p:nvSpPr>
          <p:spPr>
            <a:xfrm>
              <a:off x="6582425" y="3600363"/>
              <a:ext cx="22100" cy="6850"/>
            </a:xfrm>
            <a:custGeom>
              <a:avLst/>
              <a:gdLst/>
              <a:ahLst/>
              <a:cxnLst/>
              <a:rect l="l" t="t" r="r" b="b"/>
              <a:pathLst>
                <a:path w="884" h="274" extrusionOk="0">
                  <a:moveTo>
                    <a:pt x="788" y="0"/>
                  </a:moveTo>
                  <a:cubicBezTo>
                    <a:pt x="560" y="19"/>
                    <a:pt x="312" y="57"/>
                    <a:pt x="84" y="133"/>
                  </a:cubicBezTo>
                  <a:cubicBezTo>
                    <a:pt x="0" y="167"/>
                    <a:pt x="19" y="273"/>
                    <a:pt x="90" y="273"/>
                  </a:cubicBezTo>
                  <a:cubicBezTo>
                    <a:pt x="99" y="273"/>
                    <a:pt x="110" y="271"/>
                    <a:pt x="122" y="267"/>
                  </a:cubicBezTo>
                  <a:cubicBezTo>
                    <a:pt x="331" y="190"/>
                    <a:pt x="560" y="152"/>
                    <a:pt x="788" y="152"/>
                  </a:cubicBezTo>
                  <a:cubicBezTo>
                    <a:pt x="883" y="152"/>
                    <a:pt x="883"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1"/>
            <p:cNvSpPr/>
            <p:nvPr/>
          </p:nvSpPr>
          <p:spPr>
            <a:xfrm>
              <a:off x="6462675" y="3704588"/>
              <a:ext cx="192300" cy="16425"/>
            </a:xfrm>
            <a:custGeom>
              <a:avLst/>
              <a:gdLst/>
              <a:ahLst/>
              <a:cxnLst/>
              <a:rect l="l" t="t" r="r" b="b"/>
              <a:pathLst>
                <a:path w="7692" h="657" extrusionOk="0">
                  <a:moveTo>
                    <a:pt x="153" y="0"/>
                  </a:moveTo>
                  <a:cubicBezTo>
                    <a:pt x="57" y="191"/>
                    <a:pt x="0" y="419"/>
                    <a:pt x="19" y="648"/>
                  </a:cubicBezTo>
                  <a:lnTo>
                    <a:pt x="3122" y="648"/>
                  </a:lnTo>
                  <a:cubicBezTo>
                    <a:pt x="3122" y="648"/>
                    <a:pt x="3757" y="656"/>
                    <a:pt x="4253" y="656"/>
                  </a:cubicBezTo>
                  <a:cubicBezTo>
                    <a:pt x="4502" y="656"/>
                    <a:pt x="4715" y="654"/>
                    <a:pt x="4798" y="648"/>
                  </a:cubicBezTo>
                  <a:cubicBezTo>
                    <a:pt x="4959" y="615"/>
                    <a:pt x="5092" y="502"/>
                    <a:pt x="5348" y="502"/>
                  </a:cubicBezTo>
                  <a:cubicBezTo>
                    <a:pt x="5395" y="502"/>
                    <a:pt x="5446" y="506"/>
                    <a:pt x="5502" y="514"/>
                  </a:cubicBezTo>
                  <a:cubicBezTo>
                    <a:pt x="5502" y="552"/>
                    <a:pt x="5502" y="610"/>
                    <a:pt x="5502" y="648"/>
                  </a:cubicBezTo>
                  <a:lnTo>
                    <a:pt x="7653" y="648"/>
                  </a:lnTo>
                  <a:cubicBezTo>
                    <a:pt x="7653" y="648"/>
                    <a:pt x="7672" y="381"/>
                    <a:pt x="769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1"/>
            <p:cNvSpPr/>
            <p:nvPr/>
          </p:nvSpPr>
          <p:spPr>
            <a:xfrm>
              <a:off x="6600225" y="3476088"/>
              <a:ext cx="212775" cy="245125"/>
            </a:xfrm>
            <a:custGeom>
              <a:avLst/>
              <a:gdLst/>
              <a:ahLst/>
              <a:cxnLst/>
              <a:rect l="l" t="t" r="r" b="b"/>
              <a:pathLst>
                <a:path w="8511" h="9805" extrusionOk="0">
                  <a:moveTo>
                    <a:pt x="4403" y="1"/>
                  </a:moveTo>
                  <a:cubicBezTo>
                    <a:pt x="4394" y="1"/>
                    <a:pt x="4386" y="1"/>
                    <a:pt x="4379" y="2"/>
                  </a:cubicBezTo>
                  <a:cubicBezTo>
                    <a:pt x="3979" y="59"/>
                    <a:pt x="5140" y="6285"/>
                    <a:pt x="5140" y="6285"/>
                  </a:cubicBezTo>
                  <a:cubicBezTo>
                    <a:pt x="4969" y="6684"/>
                    <a:pt x="3827" y="7046"/>
                    <a:pt x="2266" y="7674"/>
                  </a:cubicBezTo>
                  <a:cubicBezTo>
                    <a:pt x="1999" y="7789"/>
                    <a:pt x="1695" y="7922"/>
                    <a:pt x="1390" y="8055"/>
                  </a:cubicBezTo>
                  <a:cubicBezTo>
                    <a:pt x="647" y="8379"/>
                    <a:pt x="305" y="8798"/>
                    <a:pt x="152" y="9159"/>
                  </a:cubicBezTo>
                  <a:cubicBezTo>
                    <a:pt x="76" y="9312"/>
                    <a:pt x="19" y="9483"/>
                    <a:pt x="19" y="9673"/>
                  </a:cubicBezTo>
                  <a:cubicBezTo>
                    <a:pt x="0" y="9711"/>
                    <a:pt x="0" y="9750"/>
                    <a:pt x="19" y="9788"/>
                  </a:cubicBezTo>
                  <a:lnTo>
                    <a:pt x="3103" y="9788"/>
                  </a:lnTo>
                  <a:cubicBezTo>
                    <a:pt x="3103" y="9788"/>
                    <a:pt x="3738" y="9805"/>
                    <a:pt x="4234" y="9805"/>
                  </a:cubicBezTo>
                  <a:cubicBezTo>
                    <a:pt x="4482" y="9805"/>
                    <a:pt x="4696" y="9800"/>
                    <a:pt x="4779" y="9788"/>
                  </a:cubicBezTo>
                  <a:cubicBezTo>
                    <a:pt x="4941" y="9775"/>
                    <a:pt x="5079" y="9656"/>
                    <a:pt x="5331" y="9656"/>
                  </a:cubicBezTo>
                  <a:cubicBezTo>
                    <a:pt x="5464" y="9656"/>
                    <a:pt x="5628" y="9689"/>
                    <a:pt x="5845" y="9788"/>
                  </a:cubicBezTo>
                  <a:lnTo>
                    <a:pt x="7634" y="9788"/>
                  </a:lnTo>
                  <a:cubicBezTo>
                    <a:pt x="7634" y="9788"/>
                    <a:pt x="7653" y="9521"/>
                    <a:pt x="7672" y="9159"/>
                  </a:cubicBezTo>
                  <a:cubicBezTo>
                    <a:pt x="7710" y="8436"/>
                    <a:pt x="7768" y="7332"/>
                    <a:pt x="7787" y="6875"/>
                  </a:cubicBezTo>
                  <a:cubicBezTo>
                    <a:pt x="7787" y="6875"/>
                    <a:pt x="8510" y="573"/>
                    <a:pt x="8282" y="326"/>
                  </a:cubicBezTo>
                  <a:cubicBezTo>
                    <a:pt x="8256" y="295"/>
                    <a:pt x="8230" y="281"/>
                    <a:pt x="8204" y="281"/>
                  </a:cubicBezTo>
                  <a:cubicBezTo>
                    <a:pt x="8020" y="281"/>
                    <a:pt x="7799" y="966"/>
                    <a:pt x="7082" y="1182"/>
                  </a:cubicBezTo>
                  <a:cubicBezTo>
                    <a:pt x="7019" y="1202"/>
                    <a:pt x="6952" y="1210"/>
                    <a:pt x="6882" y="1210"/>
                  </a:cubicBezTo>
                  <a:cubicBezTo>
                    <a:pt x="6058"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1"/>
            <p:cNvSpPr/>
            <p:nvPr/>
          </p:nvSpPr>
          <p:spPr>
            <a:xfrm>
              <a:off x="6713725" y="3551513"/>
              <a:ext cx="23600" cy="6675"/>
            </a:xfrm>
            <a:custGeom>
              <a:avLst/>
              <a:gdLst/>
              <a:ahLst/>
              <a:cxnLst/>
              <a:rect l="l" t="t" r="r" b="b"/>
              <a:pathLst>
                <a:path w="944" h="267" extrusionOk="0">
                  <a:moveTo>
                    <a:pt x="677" y="0"/>
                  </a:moveTo>
                  <a:cubicBezTo>
                    <a:pt x="468" y="0"/>
                    <a:pt x="262" y="52"/>
                    <a:pt x="67" y="126"/>
                  </a:cubicBezTo>
                  <a:cubicBezTo>
                    <a:pt x="1" y="160"/>
                    <a:pt x="51" y="266"/>
                    <a:pt x="116" y="266"/>
                  </a:cubicBezTo>
                  <a:cubicBezTo>
                    <a:pt x="125" y="266"/>
                    <a:pt x="134" y="264"/>
                    <a:pt x="143" y="260"/>
                  </a:cubicBezTo>
                  <a:lnTo>
                    <a:pt x="124" y="260"/>
                  </a:lnTo>
                  <a:cubicBezTo>
                    <a:pt x="315" y="180"/>
                    <a:pt x="518" y="141"/>
                    <a:pt x="724" y="141"/>
                  </a:cubicBezTo>
                  <a:cubicBezTo>
                    <a:pt x="765" y="141"/>
                    <a:pt x="807" y="142"/>
                    <a:pt x="848" y="145"/>
                  </a:cubicBezTo>
                  <a:cubicBezTo>
                    <a:pt x="943" y="145"/>
                    <a:pt x="943" y="12"/>
                    <a:pt x="848" y="12"/>
                  </a:cubicBezTo>
                  <a:cubicBezTo>
                    <a:pt x="791" y="4"/>
                    <a:pt x="734"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1"/>
            <p:cNvSpPr/>
            <p:nvPr/>
          </p:nvSpPr>
          <p:spPr>
            <a:xfrm>
              <a:off x="6714600" y="3567513"/>
              <a:ext cx="24150" cy="7200"/>
            </a:xfrm>
            <a:custGeom>
              <a:avLst/>
              <a:gdLst/>
              <a:ahLst/>
              <a:cxnLst/>
              <a:rect l="l" t="t" r="r" b="b"/>
              <a:pathLst>
                <a:path w="966" h="288" extrusionOk="0">
                  <a:moveTo>
                    <a:pt x="870" y="0"/>
                  </a:moveTo>
                  <a:cubicBezTo>
                    <a:pt x="603" y="0"/>
                    <a:pt x="337" y="58"/>
                    <a:pt x="89" y="153"/>
                  </a:cubicBezTo>
                  <a:cubicBezTo>
                    <a:pt x="1" y="170"/>
                    <a:pt x="28" y="288"/>
                    <a:pt x="109" y="288"/>
                  </a:cubicBezTo>
                  <a:cubicBezTo>
                    <a:pt x="115" y="288"/>
                    <a:pt x="121" y="287"/>
                    <a:pt x="127" y="286"/>
                  </a:cubicBezTo>
                  <a:cubicBezTo>
                    <a:pt x="356" y="191"/>
                    <a:pt x="622" y="153"/>
                    <a:pt x="870" y="153"/>
                  </a:cubicBezTo>
                  <a:cubicBezTo>
                    <a:pt x="965" y="153"/>
                    <a:pt x="965" y="0"/>
                    <a:pt x="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1"/>
            <p:cNvSpPr/>
            <p:nvPr/>
          </p:nvSpPr>
          <p:spPr>
            <a:xfrm>
              <a:off x="6716200" y="3584063"/>
              <a:ext cx="23500" cy="6800"/>
            </a:xfrm>
            <a:custGeom>
              <a:avLst/>
              <a:gdLst/>
              <a:ahLst/>
              <a:cxnLst/>
              <a:rect l="l" t="t" r="r" b="b"/>
              <a:pathLst>
                <a:path w="940" h="272" extrusionOk="0">
                  <a:moveTo>
                    <a:pt x="733" y="0"/>
                  </a:moveTo>
                  <a:cubicBezTo>
                    <a:pt x="511" y="0"/>
                    <a:pt x="290" y="42"/>
                    <a:pt x="83" y="138"/>
                  </a:cubicBezTo>
                  <a:cubicBezTo>
                    <a:pt x="1" y="171"/>
                    <a:pt x="60" y="260"/>
                    <a:pt x="126" y="260"/>
                  </a:cubicBezTo>
                  <a:cubicBezTo>
                    <a:pt x="137" y="260"/>
                    <a:pt x="148" y="258"/>
                    <a:pt x="159" y="252"/>
                  </a:cubicBezTo>
                  <a:lnTo>
                    <a:pt x="159" y="252"/>
                  </a:lnTo>
                  <a:lnTo>
                    <a:pt x="140" y="271"/>
                  </a:lnTo>
                  <a:cubicBezTo>
                    <a:pt x="311" y="186"/>
                    <a:pt x="493" y="143"/>
                    <a:pt x="678" y="143"/>
                  </a:cubicBezTo>
                  <a:cubicBezTo>
                    <a:pt x="739" y="143"/>
                    <a:pt x="801" y="148"/>
                    <a:pt x="863" y="157"/>
                  </a:cubicBezTo>
                  <a:cubicBezTo>
                    <a:pt x="939" y="157"/>
                    <a:pt x="939" y="24"/>
                    <a:pt x="863" y="5"/>
                  </a:cubicBezTo>
                  <a:cubicBezTo>
                    <a:pt x="820" y="2"/>
                    <a:pt x="777"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1"/>
            <p:cNvSpPr/>
            <p:nvPr/>
          </p:nvSpPr>
          <p:spPr>
            <a:xfrm>
              <a:off x="6717525" y="3600363"/>
              <a:ext cx="22175" cy="6850"/>
            </a:xfrm>
            <a:custGeom>
              <a:avLst/>
              <a:gdLst/>
              <a:ahLst/>
              <a:cxnLst/>
              <a:rect l="l" t="t" r="r" b="b"/>
              <a:pathLst>
                <a:path w="887" h="274" extrusionOk="0">
                  <a:moveTo>
                    <a:pt x="791" y="0"/>
                  </a:moveTo>
                  <a:cubicBezTo>
                    <a:pt x="544" y="19"/>
                    <a:pt x="296" y="57"/>
                    <a:pt x="68" y="133"/>
                  </a:cubicBezTo>
                  <a:cubicBezTo>
                    <a:pt x="1" y="167"/>
                    <a:pt x="22" y="273"/>
                    <a:pt x="79" y="273"/>
                  </a:cubicBezTo>
                  <a:cubicBezTo>
                    <a:pt x="88" y="273"/>
                    <a:pt x="96" y="271"/>
                    <a:pt x="106" y="267"/>
                  </a:cubicBezTo>
                  <a:cubicBezTo>
                    <a:pt x="334" y="190"/>
                    <a:pt x="563" y="152"/>
                    <a:pt x="791" y="152"/>
                  </a:cubicBezTo>
                  <a:cubicBezTo>
                    <a:pt x="886" y="152"/>
                    <a:pt x="886" y="0"/>
                    <a:pt x="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1"/>
            <p:cNvSpPr/>
            <p:nvPr/>
          </p:nvSpPr>
          <p:spPr>
            <a:xfrm>
              <a:off x="6600225" y="3704588"/>
              <a:ext cx="191825" cy="16425"/>
            </a:xfrm>
            <a:custGeom>
              <a:avLst/>
              <a:gdLst/>
              <a:ahLst/>
              <a:cxnLst/>
              <a:rect l="l" t="t" r="r" b="b"/>
              <a:pathLst>
                <a:path w="7673" h="657" extrusionOk="0">
                  <a:moveTo>
                    <a:pt x="152" y="0"/>
                  </a:moveTo>
                  <a:cubicBezTo>
                    <a:pt x="76" y="153"/>
                    <a:pt x="19" y="343"/>
                    <a:pt x="19" y="514"/>
                  </a:cubicBezTo>
                  <a:cubicBezTo>
                    <a:pt x="0" y="552"/>
                    <a:pt x="0" y="610"/>
                    <a:pt x="19" y="648"/>
                  </a:cubicBezTo>
                  <a:lnTo>
                    <a:pt x="3103" y="648"/>
                  </a:lnTo>
                  <a:cubicBezTo>
                    <a:pt x="3103" y="648"/>
                    <a:pt x="3738" y="656"/>
                    <a:pt x="4234" y="656"/>
                  </a:cubicBezTo>
                  <a:cubicBezTo>
                    <a:pt x="4482" y="656"/>
                    <a:pt x="4696" y="654"/>
                    <a:pt x="4779" y="648"/>
                  </a:cubicBezTo>
                  <a:cubicBezTo>
                    <a:pt x="4938" y="623"/>
                    <a:pt x="5074" y="503"/>
                    <a:pt x="5319" y="503"/>
                  </a:cubicBezTo>
                  <a:cubicBezTo>
                    <a:pt x="5454" y="503"/>
                    <a:pt x="5622" y="540"/>
                    <a:pt x="5845" y="648"/>
                  </a:cubicBezTo>
                  <a:lnTo>
                    <a:pt x="7634" y="648"/>
                  </a:lnTo>
                  <a:cubicBezTo>
                    <a:pt x="7634" y="648"/>
                    <a:pt x="7653" y="381"/>
                    <a:pt x="76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1"/>
            <p:cNvSpPr/>
            <p:nvPr/>
          </p:nvSpPr>
          <p:spPr>
            <a:xfrm>
              <a:off x="6768700" y="1889788"/>
              <a:ext cx="240850" cy="420300"/>
            </a:xfrm>
            <a:custGeom>
              <a:avLst/>
              <a:gdLst/>
              <a:ahLst/>
              <a:cxnLst/>
              <a:rect l="l" t="t" r="r" b="b"/>
              <a:pathLst>
                <a:path w="9634" h="16812" extrusionOk="0">
                  <a:moveTo>
                    <a:pt x="3256" y="1"/>
                  </a:moveTo>
                  <a:cubicBezTo>
                    <a:pt x="1" y="1752"/>
                    <a:pt x="58" y="4513"/>
                    <a:pt x="58" y="4513"/>
                  </a:cubicBezTo>
                  <a:cubicBezTo>
                    <a:pt x="58" y="4513"/>
                    <a:pt x="3351" y="8130"/>
                    <a:pt x="4360" y="9710"/>
                  </a:cubicBezTo>
                  <a:cubicBezTo>
                    <a:pt x="4436" y="9824"/>
                    <a:pt x="1105" y="15117"/>
                    <a:pt x="1105" y="15117"/>
                  </a:cubicBezTo>
                  <a:lnTo>
                    <a:pt x="1638" y="16811"/>
                  </a:lnTo>
                  <a:cubicBezTo>
                    <a:pt x="1638" y="16811"/>
                    <a:pt x="9634" y="11576"/>
                    <a:pt x="9082" y="9368"/>
                  </a:cubicBezTo>
                  <a:cubicBezTo>
                    <a:pt x="8548" y="7178"/>
                    <a:pt x="3256" y="1"/>
                    <a:pt x="325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1"/>
            <p:cNvSpPr/>
            <p:nvPr/>
          </p:nvSpPr>
          <p:spPr>
            <a:xfrm>
              <a:off x="6713500" y="2231163"/>
              <a:ext cx="122800" cy="100825"/>
            </a:xfrm>
            <a:custGeom>
              <a:avLst/>
              <a:gdLst/>
              <a:ahLst/>
              <a:cxnLst/>
              <a:rect l="l" t="t" r="r" b="b"/>
              <a:pathLst>
                <a:path w="4912" h="4033" extrusionOk="0">
                  <a:moveTo>
                    <a:pt x="2994" y="1"/>
                  </a:moveTo>
                  <a:cubicBezTo>
                    <a:pt x="2932" y="1"/>
                    <a:pt x="2879" y="11"/>
                    <a:pt x="2837" y="34"/>
                  </a:cubicBezTo>
                  <a:cubicBezTo>
                    <a:pt x="2494" y="224"/>
                    <a:pt x="191" y="1500"/>
                    <a:pt x="38" y="1938"/>
                  </a:cubicBezTo>
                  <a:cubicBezTo>
                    <a:pt x="1" y="2034"/>
                    <a:pt x="65" y="2071"/>
                    <a:pt x="187" y="2071"/>
                  </a:cubicBezTo>
                  <a:cubicBezTo>
                    <a:pt x="624" y="2071"/>
                    <a:pt x="1809" y="1595"/>
                    <a:pt x="1809" y="1595"/>
                  </a:cubicBezTo>
                  <a:lnTo>
                    <a:pt x="1809" y="1595"/>
                  </a:lnTo>
                  <a:cubicBezTo>
                    <a:pt x="1809" y="1595"/>
                    <a:pt x="191" y="2757"/>
                    <a:pt x="457" y="3004"/>
                  </a:cubicBezTo>
                  <a:cubicBezTo>
                    <a:pt x="484" y="3027"/>
                    <a:pt x="526" y="3037"/>
                    <a:pt x="580" y="3037"/>
                  </a:cubicBezTo>
                  <a:cubicBezTo>
                    <a:pt x="1067" y="3037"/>
                    <a:pt x="2532" y="2205"/>
                    <a:pt x="2532" y="2204"/>
                  </a:cubicBezTo>
                  <a:lnTo>
                    <a:pt x="2532" y="2204"/>
                  </a:lnTo>
                  <a:cubicBezTo>
                    <a:pt x="2532" y="2205"/>
                    <a:pt x="1523" y="3137"/>
                    <a:pt x="1504" y="3423"/>
                  </a:cubicBezTo>
                  <a:cubicBezTo>
                    <a:pt x="1495" y="3501"/>
                    <a:pt x="1535" y="3533"/>
                    <a:pt x="1610" y="3533"/>
                  </a:cubicBezTo>
                  <a:cubicBezTo>
                    <a:pt x="1990" y="3533"/>
                    <a:pt x="3255" y="2681"/>
                    <a:pt x="3256" y="2680"/>
                  </a:cubicBezTo>
                  <a:lnTo>
                    <a:pt x="3256" y="2680"/>
                  </a:lnTo>
                  <a:cubicBezTo>
                    <a:pt x="3256" y="2681"/>
                    <a:pt x="2723" y="3804"/>
                    <a:pt x="2875" y="3975"/>
                  </a:cubicBezTo>
                  <a:cubicBezTo>
                    <a:pt x="2911" y="4015"/>
                    <a:pt x="2999" y="4032"/>
                    <a:pt x="3114" y="4032"/>
                  </a:cubicBezTo>
                  <a:cubicBezTo>
                    <a:pt x="3545" y="4032"/>
                    <a:pt x="4363" y="3790"/>
                    <a:pt x="4303" y="3594"/>
                  </a:cubicBezTo>
                  <a:cubicBezTo>
                    <a:pt x="4269" y="3460"/>
                    <a:pt x="4166" y="3426"/>
                    <a:pt x="4056" y="3426"/>
                  </a:cubicBezTo>
                  <a:cubicBezTo>
                    <a:pt x="3938" y="3426"/>
                    <a:pt x="3812" y="3466"/>
                    <a:pt x="3755" y="3466"/>
                  </a:cubicBezTo>
                  <a:cubicBezTo>
                    <a:pt x="3745" y="3466"/>
                    <a:pt x="3737" y="3464"/>
                    <a:pt x="3732" y="3461"/>
                  </a:cubicBezTo>
                  <a:cubicBezTo>
                    <a:pt x="3674" y="3423"/>
                    <a:pt x="4798" y="3099"/>
                    <a:pt x="4855" y="2661"/>
                  </a:cubicBezTo>
                  <a:cubicBezTo>
                    <a:pt x="4912" y="2223"/>
                    <a:pt x="4322" y="529"/>
                    <a:pt x="4322" y="529"/>
                  </a:cubicBezTo>
                  <a:cubicBezTo>
                    <a:pt x="4322" y="529"/>
                    <a:pt x="3441" y="1"/>
                    <a:pt x="299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1"/>
            <p:cNvSpPr/>
            <p:nvPr/>
          </p:nvSpPr>
          <p:spPr>
            <a:xfrm>
              <a:off x="6762525" y="1890263"/>
              <a:ext cx="159450" cy="142350"/>
            </a:xfrm>
            <a:custGeom>
              <a:avLst/>
              <a:gdLst/>
              <a:ahLst/>
              <a:cxnLst/>
              <a:rect l="l" t="t" r="r" b="b"/>
              <a:pathLst>
                <a:path w="6378" h="5694" extrusionOk="0">
                  <a:moveTo>
                    <a:pt x="3499" y="0"/>
                  </a:moveTo>
                  <a:cubicBezTo>
                    <a:pt x="3371" y="0"/>
                    <a:pt x="261" y="466"/>
                    <a:pt x="0" y="3580"/>
                  </a:cubicBezTo>
                  <a:lnTo>
                    <a:pt x="647" y="5693"/>
                  </a:lnTo>
                  <a:lnTo>
                    <a:pt x="6378" y="3732"/>
                  </a:lnTo>
                  <a:cubicBezTo>
                    <a:pt x="6378" y="3732"/>
                    <a:pt x="4379" y="515"/>
                    <a:pt x="3503" y="1"/>
                  </a:cubicBezTo>
                  <a:cubicBezTo>
                    <a:pt x="3503" y="1"/>
                    <a:pt x="3502"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1"/>
            <p:cNvSpPr/>
            <p:nvPr/>
          </p:nvSpPr>
          <p:spPr>
            <a:xfrm>
              <a:off x="6740150" y="1867863"/>
              <a:ext cx="74150" cy="116750"/>
            </a:xfrm>
            <a:custGeom>
              <a:avLst/>
              <a:gdLst/>
              <a:ahLst/>
              <a:cxnLst/>
              <a:rect l="l" t="t" r="r" b="b"/>
              <a:pathLst>
                <a:path w="2966" h="4670" extrusionOk="0">
                  <a:moveTo>
                    <a:pt x="2871" y="0"/>
                  </a:moveTo>
                  <a:cubicBezTo>
                    <a:pt x="2866" y="0"/>
                    <a:pt x="2861" y="1"/>
                    <a:pt x="2856" y="2"/>
                  </a:cubicBezTo>
                  <a:cubicBezTo>
                    <a:pt x="971" y="687"/>
                    <a:pt x="0" y="2744"/>
                    <a:pt x="686" y="4628"/>
                  </a:cubicBezTo>
                  <a:cubicBezTo>
                    <a:pt x="700" y="4657"/>
                    <a:pt x="729" y="4670"/>
                    <a:pt x="756" y="4670"/>
                  </a:cubicBezTo>
                  <a:cubicBezTo>
                    <a:pt x="801" y="4670"/>
                    <a:pt x="842" y="4637"/>
                    <a:pt x="819" y="4590"/>
                  </a:cubicBezTo>
                  <a:cubicBezTo>
                    <a:pt x="153" y="2782"/>
                    <a:pt x="1085" y="802"/>
                    <a:pt x="2894" y="135"/>
                  </a:cubicBezTo>
                  <a:cubicBezTo>
                    <a:pt x="2965" y="118"/>
                    <a:pt x="2937" y="0"/>
                    <a:pt x="2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1"/>
            <p:cNvSpPr/>
            <p:nvPr/>
          </p:nvSpPr>
          <p:spPr>
            <a:xfrm>
              <a:off x="6875750" y="2118613"/>
              <a:ext cx="49550" cy="16100"/>
            </a:xfrm>
            <a:custGeom>
              <a:avLst/>
              <a:gdLst/>
              <a:ahLst/>
              <a:cxnLst/>
              <a:rect l="l" t="t" r="r" b="b"/>
              <a:pathLst>
                <a:path w="1982" h="644" extrusionOk="0">
                  <a:moveTo>
                    <a:pt x="1877" y="1"/>
                  </a:moveTo>
                  <a:cubicBezTo>
                    <a:pt x="1868" y="1"/>
                    <a:pt x="1859" y="2"/>
                    <a:pt x="1849" y="5"/>
                  </a:cubicBezTo>
                  <a:cubicBezTo>
                    <a:pt x="1259" y="43"/>
                    <a:pt x="668" y="195"/>
                    <a:pt x="116" y="443"/>
                  </a:cubicBezTo>
                  <a:cubicBezTo>
                    <a:pt x="0" y="493"/>
                    <a:pt x="72" y="644"/>
                    <a:pt x="181" y="644"/>
                  </a:cubicBezTo>
                  <a:cubicBezTo>
                    <a:pt x="197" y="644"/>
                    <a:pt x="213" y="641"/>
                    <a:pt x="230" y="633"/>
                  </a:cubicBezTo>
                  <a:cubicBezTo>
                    <a:pt x="744" y="405"/>
                    <a:pt x="1297" y="253"/>
                    <a:pt x="1849" y="215"/>
                  </a:cubicBezTo>
                  <a:cubicBezTo>
                    <a:pt x="1972" y="197"/>
                    <a:pt x="1981" y="1"/>
                    <a:pt x="1877"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1"/>
            <p:cNvSpPr/>
            <p:nvPr/>
          </p:nvSpPr>
          <p:spPr>
            <a:xfrm>
              <a:off x="6886800" y="2106088"/>
              <a:ext cx="24175" cy="23900"/>
            </a:xfrm>
            <a:custGeom>
              <a:avLst/>
              <a:gdLst/>
              <a:ahLst/>
              <a:cxnLst/>
              <a:rect l="l" t="t" r="r" b="b"/>
              <a:pathLst>
                <a:path w="967" h="956" extrusionOk="0">
                  <a:moveTo>
                    <a:pt x="809" y="0"/>
                  </a:moveTo>
                  <a:cubicBezTo>
                    <a:pt x="786" y="0"/>
                    <a:pt x="762" y="9"/>
                    <a:pt x="740" y="30"/>
                  </a:cubicBezTo>
                  <a:lnTo>
                    <a:pt x="74" y="773"/>
                  </a:lnTo>
                  <a:cubicBezTo>
                    <a:pt x="0" y="847"/>
                    <a:pt x="76" y="955"/>
                    <a:pt x="158" y="955"/>
                  </a:cubicBezTo>
                  <a:cubicBezTo>
                    <a:pt x="181" y="955"/>
                    <a:pt x="205" y="946"/>
                    <a:pt x="226" y="925"/>
                  </a:cubicBezTo>
                  <a:lnTo>
                    <a:pt x="893" y="182"/>
                  </a:lnTo>
                  <a:cubicBezTo>
                    <a:pt x="967" y="108"/>
                    <a:pt x="891" y="0"/>
                    <a:pt x="80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141"/>
          <p:cNvSpPr/>
          <p:nvPr/>
        </p:nvSpPr>
        <p:spPr>
          <a:xfrm>
            <a:off x="4874450" y="2152625"/>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1"/>
          <p:cNvSpPr/>
          <p:nvPr/>
        </p:nvSpPr>
        <p:spPr>
          <a:xfrm>
            <a:off x="4396338" y="241295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1"/>
          <p:cNvSpPr/>
          <p:nvPr/>
        </p:nvSpPr>
        <p:spPr>
          <a:xfrm>
            <a:off x="4180738" y="236297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1"/>
          <p:cNvSpPr/>
          <p:nvPr/>
        </p:nvSpPr>
        <p:spPr>
          <a:xfrm>
            <a:off x="2741750" y="3572500"/>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1"/>
          <p:cNvSpPr/>
          <p:nvPr/>
        </p:nvSpPr>
        <p:spPr>
          <a:xfrm>
            <a:off x="4279525" y="3593125"/>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1"/>
          <p:cNvSpPr/>
          <p:nvPr/>
        </p:nvSpPr>
        <p:spPr>
          <a:xfrm>
            <a:off x="1262050" y="3677600"/>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1"/>
          <p:cNvSpPr/>
          <p:nvPr/>
        </p:nvSpPr>
        <p:spPr>
          <a:xfrm>
            <a:off x="1581875" y="3295425"/>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1"/>
          <p:cNvSpPr/>
          <p:nvPr/>
        </p:nvSpPr>
        <p:spPr>
          <a:xfrm>
            <a:off x="1478125" y="3190225"/>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1"/>
          <p:cNvSpPr/>
          <p:nvPr/>
        </p:nvSpPr>
        <p:spPr>
          <a:xfrm>
            <a:off x="1288225" y="3418800"/>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1"/>
          <p:cNvSpPr/>
          <p:nvPr/>
        </p:nvSpPr>
        <p:spPr>
          <a:xfrm>
            <a:off x="1429100" y="3329650"/>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1"/>
          <p:cNvSpPr/>
          <p:nvPr/>
        </p:nvSpPr>
        <p:spPr>
          <a:xfrm>
            <a:off x="1984050" y="1536325"/>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1"/>
          <p:cNvSpPr/>
          <p:nvPr/>
        </p:nvSpPr>
        <p:spPr>
          <a:xfrm>
            <a:off x="1953575" y="1505850"/>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1"/>
          <p:cNvSpPr/>
          <p:nvPr/>
        </p:nvSpPr>
        <p:spPr>
          <a:xfrm>
            <a:off x="2403825" y="1536325"/>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1"/>
          <p:cNvSpPr/>
          <p:nvPr/>
        </p:nvSpPr>
        <p:spPr>
          <a:xfrm>
            <a:off x="2207750" y="1536325"/>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1"/>
          <p:cNvSpPr/>
          <p:nvPr/>
        </p:nvSpPr>
        <p:spPr>
          <a:xfrm>
            <a:off x="1984050" y="1536325"/>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1"/>
          <p:cNvSpPr/>
          <p:nvPr/>
        </p:nvSpPr>
        <p:spPr>
          <a:xfrm>
            <a:off x="2363375" y="1931350"/>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1"/>
          <p:cNvSpPr/>
          <p:nvPr/>
        </p:nvSpPr>
        <p:spPr>
          <a:xfrm>
            <a:off x="1481450" y="1529175"/>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1"/>
          <p:cNvSpPr/>
          <p:nvPr/>
        </p:nvSpPr>
        <p:spPr>
          <a:xfrm>
            <a:off x="1458125" y="1505850"/>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1"/>
          <p:cNvSpPr/>
          <p:nvPr/>
        </p:nvSpPr>
        <p:spPr>
          <a:xfrm>
            <a:off x="1478125" y="22711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1"/>
          <p:cNvSpPr/>
          <p:nvPr/>
        </p:nvSpPr>
        <p:spPr>
          <a:xfrm>
            <a:off x="1478125" y="18199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1"/>
          <p:cNvSpPr/>
          <p:nvPr/>
        </p:nvSpPr>
        <p:spPr>
          <a:xfrm>
            <a:off x="2910225" y="1372125"/>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1"/>
          <p:cNvSpPr/>
          <p:nvPr/>
        </p:nvSpPr>
        <p:spPr>
          <a:xfrm>
            <a:off x="2962100" y="1501100"/>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1"/>
          <p:cNvSpPr/>
          <p:nvPr/>
        </p:nvSpPr>
        <p:spPr>
          <a:xfrm>
            <a:off x="4141500" y="1501100"/>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1"/>
          <p:cNvSpPr/>
          <p:nvPr/>
        </p:nvSpPr>
        <p:spPr>
          <a:xfrm>
            <a:off x="2910700" y="1372125"/>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1"/>
          <p:cNvSpPr/>
          <p:nvPr/>
        </p:nvSpPr>
        <p:spPr>
          <a:xfrm>
            <a:off x="2876450" y="2886100"/>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1"/>
          <p:cNvSpPr/>
          <p:nvPr/>
        </p:nvSpPr>
        <p:spPr>
          <a:xfrm>
            <a:off x="3707925" y="1758100"/>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1"/>
          <p:cNvSpPr/>
          <p:nvPr/>
        </p:nvSpPr>
        <p:spPr>
          <a:xfrm>
            <a:off x="3858800" y="1799925"/>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1"/>
          <p:cNvSpPr/>
          <p:nvPr/>
        </p:nvSpPr>
        <p:spPr>
          <a:xfrm>
            <a:off x="3858800" y="1835150"/>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1"/>
          <p:cNvSpPr/>
          <p:nvPr/>
        </p:nvSpPr>
        <p:spPr>
          <a:xfrm>
            <a:off x="3858800" y="1870425"/>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1"/>
          <p:cNvSpPr/>
          <p:nvPr/>
        </p:nvSpPr>
        <p:spPr>
          <a:xfrm>
            <a:off x="3075375" y="2082700"/>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1"/>
          <p:cNvSpPr/>
          <p:nvPr/>
        </p:nvSpPr>
        <p:spPr>
          <a:xfrm>
            <a:off x="32329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1"/>
          <p:cNvSpPr/>
          <p:nvPr/>
        </p:nvSpPr>
        <p:spPr>
          <a:xfrm>
            <a:off x="35456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1"/>
          <p:cNvSpPr/>
          <p:nvPr/>
        </p:nvSpPr>
        <p:spPr>
          <a:xfrm>
            <a:off x="3390925" y="2147900"/>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1"/>
          <p:cNvSpPr/>
          <p:nvPr/>
        </p:nvSpPr>
        <p:spPr>
          <a:xfrm>
            <a:off x="307537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1"/>
          <p:cNvSpPr/>
          <p:nvPr/>
        </p:nvSpPr>
        <p:spPr>
          <a:xfrm>
            <a:off x="3232925" y="2499150"/>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1"/>
          <p:cNvSpPr/>
          <p:nvPr/>
        </p:nvSpPr>
        <p:spPr>
          <a:xfrm>
            <a:off x="339092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1"/>
          <p:cNvSpPr/>
          <p:nvPr/>
        </p:nvSpPr>
        <p:spPr>
          <a:xfrm>
            <a:off x="3545625" y="2357325"/>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1"/>
          <p:cNvSpPr/>
          <p:nvPr/>
        </p:nvSpPr>
        <p:spPr>
          <a:xfrm>
            <a:off x="3036825" y="2632425"/>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1"/>
          <p:cNvSpPr/>
          <p:nvPr/>
        </p:nvSpPr>
        <p:spPr>
          <a:xfrm>
            <a:off x="3095850" y="1684325"/>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1"/>
          <p:cNvSpPr/>
          <p:nvPr/>
        </p:nvSpPr>
        <p:spPr>
          <a:xfrm>
            <a:off x="3075375" y="1954200"/>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1"/>
          <p:cNvSpPr/>
          <p:nvPr/>
        </p:nvSpPr>
        <p:spPr>
          <a:xfrm>
            <a:off x="3745050" y="2482975"/>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1"/>
          <p:cNvSpPr/>
          <p:nvPr/>
        </p:nvSpPr>
        <p:spPr>
          <a:xfrm>
            <a:off x="3745050" y="2297350"/>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1"/>
          <p:cNvSpPr/>
          <p:nvPr/>
        </p:nvSpPr>
        <p:spPr>
          <a:xfrm>
            <a:off x="3875925" y="231830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1"/>
          <p:cNvSpPr/>
          <p:nvPr/>
        </p:nvSpPr>
        <p:spPr>
          <a:xfrm>
            <a:off x="3875925" y="2345425"/>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1"/>
          <p:cNvSpPr/>
          <p:nvPr/>
        </p:nvSpPr>
        <p:spPr>
          <a:xfrm>
            <a:off x="3875925" y="2503925"/>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1"/>
          <p:cNvSpPr/>
          <p:nvPr/>
        </p:nvSpPr>
        <p:spPr>
          <a:xfrm>
            <a:off x="3875925" y="253105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1"/>
          <p:cNvSpPr/>
          <p:nvPr/>
        </p:nvSpPr>
        <p:spPr>
          <a:xfrm>
            <a:off x="4624575" y="1617350"/>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1"/>
          <p:cNvSpPr/>
          <p:nvPr/>
        </p:nvSpPr>
        <p:spPr>
          <a:xfrm>
            <a:off x="2638475" y="2276300"/>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1"/>
          <p:cNvSpPr/>
          <p:nvPr/>
        </p:nvSpPr>
        <p:spPr>
          <a:xfrm>
            <a:off x="2206775" y="2084725"/>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1"/>
          <p:cNvSpPr/>
          <p:nvPr/>
        </p:nvSpPr>
        <p:spPr>
          <a:xfrm>
            <a:off x="2264850" y="2147825"/>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1"/>
          <p:cNvSpPr/>
          <p:nvPr/>
        </p:nvSpPr>
        <p:spPr>
          <a:xfrm>
            <a:off x="2221075" y="2228825"/>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1"/>
          <p:cNvSpPr/>
          <p:nvPr/>
        </p:nvSpPr>
        <p:spPr>
          <a:xfrm>
            <a:off x="4511775" y="3481500"/>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1"/>
          <p:cNvSpPr/>
          <p:nvPr/>
        </p:nvSpPr>
        <p:spPr>
          <a:xfrm>
            <a:off x="4510825" y="3606000"/>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1"/>
          <p:cNvSpPr/>
          <p:nvPr/>
        </p:nvSpPr>
        <p:spPr>
          <a:xfrm>
            <a:off x="4510825" y="3709025"/>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1"/>
          <p:cNvSpPr/>
          <p:nvPr/>
        </p:nvSpPr>
        <p:spPr>
          <a:xfrm>
            <a:off x="4561700" y="3644550"/>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1"/>
          <p:cNvSpPr/>
          <p:nvPr/>
        </p:nvSpPr>
        <p:spPr>
          <a:xfrm>
            <a:off x="4564925" y="3655975"/>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1"/>
          <p:cNvSpPr/>
          <p:nvPr/>
        </p:nvSpPr>
        <p:spPr>
          <a:xfrm>
            <a:off x="4568250" y="3666750"/>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1"/>
          <p:cNvSpPr/>
          <p:nvPr/>
        </p:nvSpPr>
        <p:spPr>
          <a:xfrm>
            <a:off x="4544150" y="3409650"/>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1"/>
          <p:cNvSpPr/>
          <p:nvPr/>
        </p:nvSpPr>
        <p:spPr>
          <a:xfrm>
            <a:off x="4645050" y="3484125"/>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1"/>
          <p:cNvSpPr/>
          <p:nvPr/>
        </p:nvSpPr>
        <p:spPr>
          <a:xfrm>
            <a:off x="4705500" y="3522450"/>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41"/>
          <p:cNvSpPr/>
          <p:nvPr/>
        </p:nvSpPr>
        <p:spPr>
          <a:xfrm>
            <a:off x="4680275" y="3621925"/>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1"/>
          <p:cNvSpPr/>
          <p:nvPr/>
        </p:nvSpPr>
        <p:spPr>
          <a:xfrm>
            <a:off x="4678375" y="3610500"/>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1"/>
          <p:cNvSpPr/>
          <p:nvPr/>
        </p:nvSpPr>
        <p:spPr>
          <a:xfrm>
            <a:off x="4676450" y="3599075"/>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1"/>
          <p:cNvSpPr/>
          <p:nvPr/>
        </p:nvSpPr>
        <p:spPr>
          <a:xfrm>
            <a:off x="4382800" y="241300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1"/>
          <p:cNvSpPr/>
          <p:nvPr/>
        </p:nvSpPr>
        <p:spPr>
          <a:xfrm>
            <a:off x="4545100" y="2449300"/>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1"/>
          <p:cNvSpPr/>
          <p:nvPr/>
        </p:nvSpPr>
        <p:spPr>
          <a:xfrm>
            <a:off x="4424200" y="265765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1"/>
          <p:cNvSpPr/>
          <p:nvPr/>
        </p:nvSpPr>
        <p:spPr>
          <a:xfrm>
            <a:off x="4574875" y="3043975"/>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1"/>
          <p:cNvSpPr/>
          <p:nvPr/>
        </p:nvSpPr>
        <p:spPr>
          <a:xfrm>
            <a:off x="4167200" y="236302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1"/>
          <p:cNvSpPr/>
          <p:nvPr/>
        </p:nvSpPr>
        <p:spPr>
          <a:xfrm>
            <a:off x="4624575" y="3380725"/>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1"/>
          <p:cNvSpPr/>
          <p:nvPr/>
        </p:nvSpPr>
        <p:spPr>
          <a:xfrm>
            <a:off x="4626950" y="3432175"/>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1"/>
          <p:cNvSpPr/>
          <p:nvPr/>
        </p:nvSpPr>
        <p:spPr>
          <a:xfrm>
            <a:off x="4339025" y="2674950"/>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1"/>
          <p:cNvSpPr/>
          <p:nvPr/>
        </p:nvSpPr>
        <p:spPr>
          <a:xfrm>
            <a:off x="4462750" y="3096350"/>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1"/>
          <p:cNvSpPr/>
          <p:nvPr/>
        </p:nvSpPr>
        <p:spPr>
          <a:xfrm>
            <a:off x="4454675" y="2663225"/>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1"/>
          <p:cNvSpPr/>
          <p:nvPr/>
        </p:nvSpPr>
        <p:spPr>
          <a:xfrm>
            <a:off x="4499875" y="3554800"/>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1"/>
          <p:cNvSpPr/>
          <p:nvPr/>
        </p:nvSpPr>
        <p:spPr>
          <a:xfrm>
            <a:off x="4403275" y="2449575"/>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1"/>
          <p:cNvSpPr/>
          <p:nvPr/>
        </p:nvSpPr>
        <p:spPr>
          <a:xfrm>
            <a:off x="4428025" y="2450250"/>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1"/>
          <p:cNvSpPr/>
          <p:nvPr/>
        </p:nvSpPr>
        <p:spPr>
          <a:xfrm>
            <a:off x="4223350" y="2429725"/>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1"/>
          <p:cNvSpPr/>
          <p:nvPr/>
        </p:nvSpPr>
        <p:spPr>
          <a:xfrm>
            <a:off x="4172125" y="3019225"/>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1"/>
          <p:cNvSpPr/>
          <p:nvPr/>
        </p:nvSpPr>
        <p:spPr>
          <a:xfrm>
            <a:off x="3970625" y="1677200"/>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1"/>
          <p:cNvSpPr/>
          <p:nvPr/>
        </p:nvSpPr>
        <p:spPr>
          <a:xfrm>
            <a:off x="3860225" y="1579450"/>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1"/>
          <p:cNvSpPr/>
          <p:nvPr/>
        </p:nvSpPr>
        <p:spPr>
          <a:xfrm>
            <a:off x="3902725" y="1606225"/>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1"/>
          <p:cNvSpPr/>
          <p:nvPr/>
        </p:nvSpPr>
        <p:spPr>
          <a:xfrm>
            <a:off x="3891775" y="1621925"/>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1"/>
          <p:cNvSpPr/>
          <p:nvPr/>
        </p:nvSpPr>
        <p:spPr>
          <a:xfrm>
            <a:off x="3884650" y="1639075"/>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1"/>
          <p:cNvSpPr/>
          <p:nvPr/>
        </p:nvSpPr>
        <p:spPr>
          <a:xfrm>
            <a:off x="3966975" y="1627275"/>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1"/>
          <p:cNvSpPr/>
          <p:nvPr/>
        </p:nvSpPr>
        <p:spPr>
          <a:xfrm>
            <a:off x="3961125" y="1643450"/>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1"/>
          <p:cNvSpPr/>
          <p:nvPr/>
        </p:nvSpPr>
        <p:spPr>
          <a:xfrm>
            <a:off x="3916125" y="1621350"/>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1"/>
          <p:cNvSpPr/>
          <p:nvPr/>
        </p:nvSpPr>
        <p:spPr>
          <a:xfrm>
            <a:off x="3966825" y="1717175"/>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41"/>
          <p:cNvSpPr/>
          <p:nvPr/>
        </p:nvSpPr>
        <p:spPr>
          <a:xfrm>
            <a:off x="4002050" y="2066625"/>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1"/>
          <p:cNvSpPr/>
          <p:nvPr/>
        </p:nvSpPr>
        <p:spPr>
          <a:xfrm>
            <a:off x="3982050" y="1758575"/>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1"/>
          <p:cNvSpPr/>
          <p:nvPr/>
        </p:nvSpPr>
        <p:spPr>
          <a:xfrm>
            <a:off x="3968150" y="1750650"/>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1"/>
          <p:cNvSpPr/>
          <p:nvPr/>
        </p:nvSpPr>
        <p:spPr>
          <a:xfrm>
            <a:off x="4015625" y="1729950"/>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1"/>
          <p:cNvSpPr/>
          <p:nvPr/>
        </p:nvSpPr>
        <p:spPr>
          <a:xfrm>
            <a:off x="4063250" y="1951225"/>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1"/>
          <p:cNvSpPr/>
          <p:nvPr/>
        </p:nvSpPr>
        <p:spPr>
          <a:xfrm>
            <a:off x="4075725" y="1973325"/>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1"/>
          <p:cNvSpPr/>
          <p:nvPr/>
        </p:nvSpPr>
        <p:spPr>
          <a:xfrm>
            <a:off x="4195275" y="1750225"/>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1"/>
          <p:cNvSpPr/>
          <p:nvPr/>
        </p:nvSpPr>
        <p:spPr>
          <a:xfrm>
            <a:off x="4512250" y="2297125"/>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1"/>
          <p:cNvSpPr/>
          <p:nvPr/>
        </p:nvSpPr>
        <p:spPr>
          <a:xfrm>
            <a:off x="4213850" y="2279500"/>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1"/>
          <p:cNvSpPr/>
          <p:nvPr/>
        </p:nvSpPr>
        <p:spPr>
          <a:xfrm>
            <a:off x="4407550" y="2234525"/>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1"/>
          <p:cNvSpPr/>
          <p:nvPr/>
        </p:nvSpPr>
        <p:spPr>
          <a:xfrm>
            <a:off x="4399450" y="2299725"/>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1"/>
          <p:cNvSpPr/>
          <p:nvPr/>
        </p:nvSpPr>
        <p:spPr>
          <a:xfrm>
            <a:off x="4399450" y="2371125"/>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1"/>
          <p:cNvSpPr/>
          <p:nvPr/>
        </p:nvSpPr>
        <p:spPr>
          <a:xfrm>
            <a:off x="4623150" y="2049150"/>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1"/>
          <p:cNvSpPr/>
          <p:nvPr/>
        </p:nvSpPr>
        <p:spPr>
          <a:xfrm>
            <a:off x="4376625" y="2200975"/>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1"/>
          <p:cNvSpPr/>
          <p:nvPr/>
        </p:nvSpPr>
        <p:spPr>
          <a:xfrm>
            <a:off x="4247150" y="1921125"/>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1"/>
          <p:cNvSpPr/>
          <p:nvPr/>
        </p:nvSpPr>
        <p:spPr>
          <a:xfrm>
            <a:off x="4504650" y="1621500"/>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1"/>
          <p:cNvSpPr/>
          <p:nvPr/>
        </p:nvSpPr>
        <p:spPr>
          <a:xfrm>
            <a:off x="4389950" y="1688625"/>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1"/>
          <p:cNvSpPr/>
          <p:nvPr/>
        </p:nvSpPr>
        <p:spPr>
          <a:xfrm>
            <a:off x="4401850" y="1717650"/>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1"/>
          <p:cNvSpPr/>
          <p:nvPr/>
        </p:nvSpPr>
        <p:spPr>
          <a:xfrm>
            <a:off x="4353300" y="1496850"/>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1"/>
          <p:cNvSpPr/>
          <p:nvPr/>
        </p:nvSpPr>
        <p:spPr>
          <a:xfrm>
            <a:off x="4373750" y="1546550"/>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1"/>
          <p:cNvSpPr/>
          <p:nvPr/>
        </p:nvSpPr>
        <p:spPr>
          <a:xfrm>
            <a:off x="4406075" y="1692575"/>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1"/>
          <p:cNvSpPr/>
          <p:nvPr/>
        </p:nvSpPr>
        <p:spPr>
          <a:xfrm>
            <a:off x="4401375" y="1669100"/>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1"/>
          <p:cNvSpPr/>
          <p:nvPr/>
        </p:nvSpPr>
        <p:spPr>
          <a:xfrm>
            <a:off x="4341775" y="1531800"/>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1"/>
          <p:cNvSpPr/>
          <p:nvPr/>
        </p:nvSpPr>
        <p:spPr>
          <a:xfrm>
            <a:off x="4438500" y="1628650"/>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1"/>
          <p:cNvSpPr/>
          <p:nvPr/>
        </p:nvSpPr>
        <p:spPr>
          <a:xfrm>
            <a:off x="4401375" y="1624300"/>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1"/>
          <p:cNvSpPr/>
          <p:nvPr/>
        </p:nvSpPr>
        <p:spPr>
          <a:xfrm>
            <a:off x="4441825" y="1645525"/>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1"/>
          <p:cNvSpPr/>
          <p:nvPr/>
        </p:nvSpPr>
        <p:spPr>
          <a:xfrm>
            <a:off x="4383275" y="1639275"/>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1"/>
          <p:cNvSpPr/>
          <p:nvPr/>
        </p:nvSpPr>
        <p:spPr>
          <a:xfrm>
            <a:off x="4436100" y="1601300"/>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1"/>
          <p:cNvSpPr/>
          <p:nvPr/>
        </p:nvSpPr>
        <p:spPr>
          <a:xfrm>
            <a:off x="4392325" y="1601450"/>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1"/>
          <p:cNvSpPr/>
          <p:nvPr/>
        </p:nvSpPr>
        <p:spPr>
          <a:xfrm>
            <a:off x="4498450" y="1675300"/>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1"/>
          <p:cNvSpPr/>
          <p:nvPr/>
        </p:nvSpPr>
        <p:spPr>
          <a:xfrm>
            <a:off x="4467525" y="1586075"/>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1"/>
          <p:cNvSpPr/>
          <p:nvPr/>
        </p:nvSpPr>
        <p:spPr>
          <a:xfrm>
            <a:off x="4450375" y="1543700"/>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1"/>
          <p:cNvSpPr/>
          <p:nvPr/>
        </p:nvSpPr>
        <p:spPr>
          <a:xfrm>
            <a:off x="4488675" y="1531300"/>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1"/>
          <p:cNvSpPr/>
          <p:nvPr/>
        </p:nvSpPr>
        <p:spPr>
          <a:xfrm>
            <a:off x="4481325" y="1616250"/>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1"/>
          <p:cNvSpPr/>
          <p:nvPr/>
        </p:nvSpPr>
        <p:spPr>
          <a:xfrm>
            <a:off x="4499400" y="1629250"/>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1"/>
          <p:cNvSpPr/>
          <p:nvPr/>
        </p:nvSpPr>
        <p:spPr>
          <a:xfrm>
            <a:off x="4365200" y="1608975"/>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1"/>
          <p:cNvSpPr/>
          <p:nvPr/>
        </p:nvSpPr>
        <p:spPr>
          <a:xfrm>
            <a:off x="4411825" y="1628300"/>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1"/>
          <p:cNvSpPr/>
          <p:nvPr/>
        </p:nvSpPr>
        <p:spPr>
          <a:xfrm>
            <a:off x="4422300" y="1613525"/>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1"/>
          <p:cNvSpPr/>
          <p:nvPr/>
        </p:nvSpPr>
        <p:spPr>
          <a:xfrm>
            <a:off x="4415000" y="1626750"/>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1"/>
          <p:cNvSpPr/>
          <p:nvPr/>
        </p:nvSpPr>
        <p:spPr>
          <a:xfrm>
            <a:off x="4473075" y="1621850"/>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1"/>
          <p:cNvSpPr/>
          <p:nvPr/>
        </p:nvSpPr>
        <p:spPr>
          <a:xfrm>
            <a:off x="4692175" y="2289275"/>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1"/>
          <p:cNvSpPr/>
          <p:nvPr/>
        </p:nvSpPr>
        <p:spPr>
          <a:xfrm>
            <a:off x="4637900" y="1851875"/>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1"/>
          <p:cNvSpPr/>
          <p:nvPr/>
        </p:nvSpPr>
        <p:spPr>
          <a:xfrm>
            <a:off x="4730675" y="2264200"/>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1"/>
          <p:cNvSpPr/>
          <p:nvPr/>
        </p:nvSpPr>
        <p:spPr>
          <a:xfrm>
            <a:off x="4734000" y="2277800"/>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1"/>
          <p:cNvSpPr/>
          <p:nvPr/>
        </p:nvSpPr>
        <p:spPr>
          <a:xfrm>
            <a:off x="4756900" y="2301150"/>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1"/>
          <p:cNvSpPr/>
          <p:nvPr/>
        </p:nvSpPr>
        <p:spPr>
          <a:xfrm>
            <a:off x="4565025" y="1992650"/>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1"/>
          <p:cNvSpPr/>
          <p:nvPr/>
        </p:nvSpPr>
        <p:spPr>
          <a:xfrm>
            <a:off x="4591275" y="2033675"/>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1"/>
          <p:cNvSpPr/>
          <p:nvPr/>
        </p:nvSpPr>
        <p:spPr>
          <a:xfrm>
            <a:off x="4578525" y="2331775"/>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1"/>
          <p:cNvSpPr/>
          <p:nvPr/>
        </p:nvSpPr>
        <p:spPr>
          <a:xfrm>
            <a:off x="4715000" y="2334950"/>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1"/>
          <p:cNvSpPr/>
          <p:nvPr/>
        </p:nvSpPr>
        <p:spPr>
          <a:xfrm>
            <a:off x="4690750" y="2314350"/>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1"/>
          <p:cNvSpPr/>
          <p:nvPr/>
        </p:nvSpPr>
        <p:spPr>
          <a:xfrm>
            <a:off x="4692175" y="2315250"/>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1"/>
          <p:cNvSpPr/>
          <p:nvPr/>
        </p:nvSpPr>
        <p:spPr>
          <a:xfrm>
            <a:off x="4698825" y="2319775"/>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1"/>
          <p:cNvSpPr/>
          <p:nvPr/>
        </p:nvSpPr>
        <p:spPr>
          <a:xfrm>
            <a:off x="4782275" y="2180675"/>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1"/>
          <p:cNvSpPr/>
          <p:nvPr/>
        </p:nvSpPr>
        <p:spPr>
          <a:xfrm>
            <a:off x="4794475" y="2164900"/>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1"/>
          <p:cNvSpPr/>
          <p:nvPr/>
        </p:nvSpPr>
        <p:spPr>
          <a:xfrm>
            <a:off x="4373750" y="1832350"/>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1"/>
          <p:cNvSpPr/>
          <p:nvPr/>
        </p:nvSpPr>
        <p:spPr>
          <a:xfrm>
            <a:off x="4387550" y="189327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1"/>
          <p:cNvSpPr/>
          <p:nvPr/>
        </p:nvSpPr>
        <p:spPr>
          <a:xfrm>
            <a:off x="4391850" y="1832350"/>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1"/>
          <p:cNvSpPr/>
          <p:nvPr/>
        </p:nvSpPr>
        <p:spPr>
          <a:xfrm>
            <a:off x="4398500" y="1781900"/>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1"/>
          <p:cNvSpPr/>
          <p:nvPr/>
        </p:nvSpPr>
        <p:spPr>
          <a:xfrm>
            <a:off x="4359000" y="1755550"/>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1"/>
          <p:cNvSpPr/>
          <p:nvPr/>
        </p:nvSpPr>
        <p:spPr>
          <a:xfrm>
            <a:off x="4428975" y="176517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1"/>
          <p:cNvSpPr/>
          <p:nvPr/>
        </p:nvSpPr>
        <p:spPr>
          <a:xfrm>
            <a:off x="4308075" y="1780000"/>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1"/>
          <p:cNvSpPr/>
          <p:nvPr/>
        </p:nvSpPr>
        <p:spPr>
          <a:xfrm>
            <a:off x="2407625" y="2303050"/>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1"/>
          <p:cNvSpPr/>
          <p:nvPr/>
        </p:nvSpPr>
        <p:spPr>
          <a:xfrm>
            <a:off x="2495575" y="2316400"/>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1"/>
          <p:cNvSpPr/>
          <p:nvPr/>
        </p:nvSpPr>
        <p:spPr>
          <a:xfrm>
            <a:off x="2487475" y="2311725"/>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1"/>
          <p:cNvSpPr/>
          <p:nvPr/>
        </p:nvSpPr>
        <p:spPr>
          <a:xfrm>
            <a:off x="2477400" y="2333125"/>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1"/>
          <p:cNvSpPr/>
          <p:nvPr/>
        </p:nvSpPr>
        <p:spPr>
          <a:xfrm>
            <a:off x="2438300" y="2356375"/>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1"/>
          <p:cNvSpPr/>
          <p:nvPr/>
        </p:nvSpPr>
        <p:spPr>
          <a:xfrm>
            <a:off x="1983100" y="2394925"/>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1"/>
          <p:cNvSpPr/>
          <p:nvPr/>
        </p:nvSpPr>
        <p:spPr>
          <a:xfrm>
            <a:off x="2205325" y="2507600"/>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1"/>
          <p:cNvSpPr/>
          <p:nvPr/>
        </p:nvSpPr>
        <p:spPr>
          <a:xfrm>
            <a:off x="1595800" y="3337950"/>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1"/>
          <p:cNvSpPr/>
          <p:nvPr/>
        </p:nvSpPr>
        <p:spPr>
          <a:xfrm>
            <a:off x="1525175" y="3337475"/>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1"/>
          <p:cNvSpPr/>
          <p:nvPr/>
        </p:nvSpPr>
        <p:spPr>
          <a:xfrm>
            <a:off x="1436700" y="3202325"/>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1"/>
          <p:cNvSpPr/>
          <p:nvPr/>
        </p:nvSpPr>
        <p:spPr>
          <a:xfrm>
            <a:off x="1935300" y="3202350"/>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1"/>
          <p:cNvSpPr/>
          <p:nvPr/>
        </p:nvSpPr>
        <p:spPr>
          <a:xfrm>
            <a:off x="1284650" y="2610050"/>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1"/>
          <p:cNvSpPr/>
          <p:nvPr/>
        </p:nvSpPr>
        <p:spPr>
          <a:xfrm>
            <a:off x="1430525" y="2669100"/>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1"/>
          <p:cNvSpPr/>
          <p:nvPr/>
        </p:nvSpPr>
        <p:spPr>
          <a:xfrm>
            <a:off x="1536650" y="2724250"/>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1"/>
          <p:cNvSpPr/>
          <p:nvPr/>
        </p:nvSpPr>
        <p:spPr>
          <a:xfrm>
            <a:off x="2183475" y="3056300"/>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1"/>
          <p:cNvSpPr/>
          <p:nvPr/>
        </p:nvSpPr>
        <p:spPr>
          <a:xfrm>
            <a:off x="2358200" y="3625075"/>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1"/>
          <p:cNvSpPr/>
          <p:nvPr/>
        </p:nvSpPr>
        <p:spPr>
          <a:xfrm>
            <a:off x="2418575" y="3632650"/>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1"/>
          <p:cNvSpPr/>
          <p:nvPr/>
        </p:nvSpPr>
        <p:spPr>
          <a:xfrm>
            <a:off x="2361950" y="3669925"/>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1"/>
          <p:cNvSpPr/>
          <p:nvPr/>
        </p:nvSpPr>
        <p:spPr>
          <a:xfrm>
            <a:off x="1647550" y="2865150"/>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1"/>
          <p:cNvSpPr/>
          <p:nvPr/>
        </p:nvSpPr>
        <p:spPr>
          <a:xfrm>
            <a:off x="2225050" y="3092975"/>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1"/>
          <p:cNvSpPr/>
          <p:nvPr/>
        </p:nvSpPr>
        <p:spPr>
          <a:xfrm>
            <a:off x="1675250" y="2409675"/>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1"/>
          <p:cNvSpPr/>
          <p:nvPr/>
        </p:nvSpPr>
        <p:spPr>
          <a:xfrm>
            <a:off x="2005950" y="2472500"/>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1"/>
          <p:cNvSpPr/>
          <p:nvPr/>
        </p:nvSpPr>
        <p:spPr>
          <a:xfrm>
            <a:off x="1760350" y="2580100"/>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1"/>
          <p:cNvSpPr/>
          <p:nvPr/>
        </p:nvSpPr>
        <p:spPr>
          <a:xfrm>
            <a:off x="1848775" y="2531525"/>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1"/>
          <p:cNvSpPr/>
          <p:nvPr/>
        </p:nvSpPr>
        <p:spPr>
          <a:xfrm>
            <a:off x="1935800" y="2687075"/>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1"/>
          <p:cNvSpPr/>
          <p:nvPr/>
        </p:nvSpPr>
        <p:spPr>
          <a:xfrm>
            <a:off x="1732900" y="2746975"/>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1"/>
          <p:cNvSpPr/>
          <p:nvPr/>
        </p:nvSpPr>
        <p:spPr>
          <a:xfrm>
            <a:off x="1796900" y="2737450"/>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1"/>
          <p:cNvSpPr/>
          <p:nvPr/>
        </p:nvSpPr>
        <p:spPr>
          <a:xfrm>
            <a:off x="1944225" y="2463775"/>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1"/>
          <p:cNvSpPr/>
          <p:nvPr/>
        </p:nvSpPr>
        <p:spPr>
          <a:xfrm>
            <a:off x="1721025" y="2535925"/>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1"/>
          <p:cNvSpPr/>
          <p:nvPr/>
        </p:nvSpPr>
        <p:spPr>
          <a:xfrm>
            <a:off x="2044975" y="2334525"/>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1"/>
          <p:cNvSpPr/>
          <p:nvPr/>
        </p:nvSpPr>
        <p:spPr>
          <a:xfrm>
            <a:off x="1890750" y="217517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1"/>
          <p:cNvSpPr/>
          <p:nvPr/>
        </p:nvSpPr>
        <p:spPr>
          <a:xfrm>
            <a:off x="1924550" y="2314000"/>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1"/>
          <p:cNvSpPr/>
          <p:nvPr/>
        </p:nvSpPr>
        <p:spPr>
          <a:xfrm>
            <a:off x="1966425" y="2351600"/>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1"/>
          <p:cNvSpPr/>
          <p:nvPr/>
        </p:nvSpPr>
        <p:spPr>
          <a:xfrm>
            <a:off x="1913650" y="2208900"/>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1"/>
          <p:cNvSpPr/>
          <p:nvPr/>
        </p:nvSpPr>
        <p:spPr>
          <a:xfrm>
            <a:off x="2012250" y="2292550"/>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1"/>
          <p:cNvSpPr/>
          <p:nvPr/>
        </p:nvSpPr>
        <p:spPr>
          <a:xfrm>
            <a:off x="2050200" y="2294925"/>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1"/>
          <p:cNvSpPr/>
          <p:nvPr/>
        </p:nvSpPr>
        <p:spPr>
          <a:xfrm>
            <a:off x="2020225" y="2221575"/>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1"/>
          <p:cNvSpPr/>
          <p:nvPr/>
        </p:nvSpPr>
        <p:spPr>
          <a:xfrm>
            <a:off x="2016400" y="2327350"/>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1"/>
          <p:cNvSpPr/>
          <p:nvPr/>
        </p:nvSpPr>
        <p:spPr>
          <a:xfrm>
            <a:off x="1917425" y="2197750"/>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41"/>
          <p:cNvSpPr/>
          <p:nvPr/>
        </p:nvSpPr>
        <p:spPr>
          <a:xfrm>
            <a:off x="2026275" y="2356700"/>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41"/>
          <p:cNvSpPr/>
          <p:nvPr/>
        </p:nvSpPr>
        <p:spPr>
          <a:xfrm>
            <a:off x="1992600" y="2305875"/>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1"/>
          <p:cNvSpPr/>
          <p:nvPr/>
        </p:nvSpPr>
        <p:spPr>
          <a:xfrm>
            <a:off x="2057350" y="2312525"/>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1"/>
          <p:cNvSpPr/>
          <p:nvPr/>
        </p:nvSpPr>
        <p:spPr>
          <a:xfrm>
            <a:off x="2001875" y="2271125"/>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1"/>
          <p:cNvSpPr/>
          <p:nvPr/>
        </p:nvSpPr>
        <p:spPr>
          <a:xfrm>
            <a:off x="2049525" y="2271775"/>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1"/>
          <p:cNvSpPr/>
          <p:nvPr/>
        </p:nvSpPr>
        <p:spPr>
          <a:xfrm>
            <a:off x="1933125" y="2273975"/>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1"/>
          <p:cNvSpPr/>
          <p:nvPr/>
        </p:nvSpPr>
        <p:spPr>
          <a:xfrm>
            <a:off x="1915025" y="2322625"/>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1"/>
          <p:cNvSpPr/>
          <p:nvPr/>
        </p:nvSpPr>
        <p:spPr>
          <a:xfrm>
            <a:off x="1942800" y="2285275"/>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1"/>
          <p:cNvSpPr/>
          <p:nvPr/>
        </p:nvSpPr>
        <p:spPr>
          <a:xfrm>
            <a:off x="2038000" y="2301400"/>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1"/>
          <p:cNvSpPr/>
          <p:nvPr/>
        </p:nvSpPr>
        <p:spPr>
          <a:xfrm>
            <a:off x="1637550" y="2801375"/>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1"/>
          <p:cNvSpPr/>
          <p:nvPr/>
        </p:nvSpPr>
        <p:spPr>
          <a:xfrm>
            <a:off x="1709425" y="2856425"/>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1"/>
          <p:cNvSpPr/>
          <p:nvPr/>
        </p:nvSpPr>
        <p:spPr>
          <a:xfrm>
            <a:off x="1816025" y="2448300"/>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1"/>
          <p:cNvSpPr/>
          <p:nvPr/>
        </p:nvSpPr>
        <p:spPr>
          <a:xfrm>
            <a:off x="1930775" y="2667250"/>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1"/>
          <p:cNvSpPr/>
          <p:nvPr/>
        </p:nvSpPr>
        <p:spPr>
          <a:xfrm>
            <a:off x="1935300" y="2668925"/>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1"/>
          <p:cNvSpPr/>
          <p:nvPr/>
        </p:nvSpPr>
        <p:spPr>
          <a:xfrm>
            <a:off x="2161100" y="2649550"/>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1"/>
          <p:cNvSpPr/>
          <p:nvPr/>
        </p:nvSpPr>
        <p:spPr>
          <a:xfrm>
            <a:off x="2197275" y="2637650"/>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1"/>
          <p:cNvSpPr/>
          <p:nvPr/>
        </p:nvSpPr>
        <p:spPr>
          <a:xfrm>
            <a:off x="2026475" y="3625125"/>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1"/>
          <p:cNvSpPr/>
          <p:nvPr/>
        </p:nvSpPr>
        <p:spPr>
          <a:xfrm>
            <a:off x="2091600" y="3633825"/>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1"/>
          <p:cNvSpPr/>
          <p:nvPr/>
        </p:nvSpPr>
        <p:spPr>
          <a:xfrm>
            <a:off x="2030200" y="3669925"/>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1"/>
          <p:cNvSpPr/>
          <p:nvPr/>
        </p:nvSpPr>
        <p:spPr>
          <a:xfrm>
            <a:off x="1922125" y="2405350"/>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1"/>
          <p:cNvSpPr/>
          <p:nvPr/>
        </p:nvSpPr>
        <p:spPr>
          <a:xfrm>
            <a:off x="2103025" y="2734750"/>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1"/>
          <p:cNvSpPr/>
          <p:nvPr/>
        </p:nvSpPr>
        <p:spPr>
          <a:xfrm>
            <a:off x="2163950" y="2783300"/>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1"/>
          <p:cNvSpPr/>
          <p:nvPr/>
        </p:nvSpPr>
        <p:spPr>
          <a:xfrm>
            <a:off x="2163950" y="2783300"/>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1"/>
          <p:cNvSpPr/>
          <p:nvPr/>
        </p:nvSpPr>
        <p:spPr>
          <a:xfrm>
            <a:off x="3519450" y="2825650"/>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1"/>
          <p:cNvSpPr/>
          <p:nvPr/>
        </p:nvSpPr>
        <p:spPr>
          <a:xfrm>
            <a:off x="2135400" y="2825650"/>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1"/>
          <p:cNvSpPr/>
          <p:nvPr/>
        </p:nvSpPr>
        <p:spPr>
          <a:xfrm>
            <a:off x="2240575" y="2689050"/>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1"/>
          <p:cNvSpPr/>
          <p:nvPr/>
        </p:nvSpPr>
        <p:spPr>
          <a:xfrm>
            <a:off x="2377175" y="2469175"/>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41"/>
          <p:cNvSpPr/>
          <p:nvPr/>
        </p:nvSpPr>
        <p:spPr>
          <a:xfrm>
            <a:off x="2397225" y="2469175"/>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1"/>
          <p:cNvSpPr/>
          <p:nvPr/>
        </p:nvSpPr>
        <p:spPr>
          <a:xfrm>
            <a:off x="2539475" y="2575300"/>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1"/>
          <p:cNvSpPr/>
          <p:nvPr/>
        </p:nvSpPr>
        <p:spPr>
          <a:xfrm>
            <a:off x="2397350" y="2486025"/>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1"/>
          <p:cNvSpPr/>
          <p:nvPr/>
        </p:nvSpPr>
        <p:spPr>
          <a:xfrm>
            <a:off x="2710800" y="2670500"/>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1"/>
          <p:cNvSpPr/>
          <p:nvPr/>
        </p:nvSpPr>
        <p:spPr>
          <a:xfrm>
            <a:off x="2697950" y="2511050"/>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41"/>
          <p:cNvSpPr/>
          <p:nvPr/>
        </p:nvSpPr>
        <p:spPr>
          <a:xfrm>
            <a:off x="2698750" y="2684625"/>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41"/>
          <p:cNvSpPr/>
          <p:nvPr/>
        </p:nvSpPr>
        <p:spPr>
          <a:xfrm>
            <a:off x="2894050" y="2365900"/>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1"/>
          <p:cNvSpPr/>
          <p:nvPr/>
        </p:nvSpPr>
        <p:spPr>
          <a:xfrm>
            <a:off x="2969825" y="2404675"/>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1"/>
          <p:cNvSpPr/>
          <p:nvPr/>
        </p:nvSpPr>
        <p:spPr>
          <a:xfrm>
            <a:off x="2887875" y="2226925"/>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1"/>
          <p:cNvSpPr/>
          <p:nvPr/>
        </p:nvSpPr>
        <p:spPr>
          <a:xfrm>
            <a:off x="2858825" y="2181050"/>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1"/>
          <p:cNvSpPr/>
          <p:nvPr/>
        </p:nvSpPr>
        <p:spPr>
          <a:xfrm>
            <a:off x="2982575" y="2301600"/>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1"/>
          <p:cNvSpPr/>
          <p:nvPr/>
        </p:nvSpPr>
        <p:spPr>
          <a:xfrm>
            <a:off x="3030650" y="2308300"/>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1"/>
          <p:cNvSpPr/>
          <p:nvPr/>
        </p:nvSpPr>
        <p:spPr>
          <a:xfrm>
            <a:off x="2995900" y="2311575"/>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1"/>
          <p:cNvSpPr/>
          <p:nvPr/>
        </p:nvSpPr>
        <p:spPr>
          <a:xfrm>
            <a:off x="2746975" y="2449725"/>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1"/>
          <p:cNvSpPr/>
          <p:nvPr/>
        </p:nvSpPr>
        <p:spPr>
          <a:xfrm>
            <a:off x="2746975" y="2548650"/>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1"/>
          <p:cNvSpPr/>
          <p:nvPr/>
        </p:nvSpPr>
        <p:spPr>
          <a:xfrm>
            <a:off x="2780300" y="2819475"/>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1"/>
          <p:cNvSpPr/>
          <p:nvPr/>
        </p:nvSpPr>
        <p:spPr>
          <a:xfrm>
            <a:off x="3003525" y="2828025"/>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1"/>
          <p:cNvSpPr/>
          <p:nvPr/>
        </p:nvSpPr>
        <p:spPr>
          <a:xfrm>
            <a:off x="3115375" y="2923475"/>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1"/>
          <p:cNvSpPr/>
          <p:nvPr/>
        </p:nvSpPr>
        <p:spPr>
          <a:xfrm>
            <a:off x="2798375" y="2986000"/>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1"/>
          <p:cNvSpPr/>
          <p:nvPr/>
        </p:nvSpPr>
        <p:spPr>
          <a:xfrm>
            <a:off x="2774600" y="2756175"/>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1"/>
          <p:cNvSpPr/>
          <p:nvPr/>
        </p:nvSpPr>
        <p:spPr>
          <a:xfrm>
            <a:off x="2755075" y="2612325"/>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1"/>
          <p:cNvSpPr/>
          <p:nvPr/>
        </p:nvSpPr>
        <p:spPr>
          <a:xfrm>
            <a:off x="2755550" y="2464400"/>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1"/>
          <p:cNvSpPr/>
          <p:nvPr/>
        </p:nvSpPr>
        <p:spPr>
          <a:xfrm>
            <a:off x="2783150" y="2450125"/>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1"/>
          <p:cNvSpPr/>
          <p:nvPr/>
        </p:nvSpPr>
        <p:spPr>
          <a:xfrm>
            <a:off x="2918325" y="2740775"/>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1"/>
          <p:cNvSpPr/>
          <p:nvPr/>
        </p:nvSpPr>
        <p:spPr>
          <a:xfrm>
            <a:off x="3139625" y="2745925"/>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1"/>
          <p:cNvSpPr/>
          <p:nvPr/>
        </p:nvSpPr>
        <p:spPr>
          <a:xfrm>
            <a:off x="3090625" y="2580550"/>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1"/>
          <p:cNvSpPr/>
          <p:nvPr/>
        </p:nvSpPr>
        <p:spPr>
          <a:xfrm>
            <a:off x="3385225" y="2587200"/>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1"/>
          <p:cNvSpPr/>
          <p:nvPr/>
        </p:nvSpPr>
        <p:spPr>
          <a:xfrm>
            <a:off x="3384275" y="2587675"/>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1"/>
          <p:cNvSpPr/>
          <p:nvPr/>
        </p:nvSpPr>
        <p:spPr>
          <a:xfrm>
            <a:off x="3378075" y="2585925"/>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1"/>
          <p:cNvSpPr/>
          <p:nvPr/>
        </p:nvSpPr>
        <p:spPr>
          <a:xfrm>
            <a:off x="3381000" y="2591600"/>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1"/>
          <p:cNvSpPr/>
          <p:nvPr/>
        </p:nvSpPr>
        <p:spPr>
          <a:xfrm>
            <a:off x="3271475" y="2767125"/>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1"/>
          <p:cNvSpPr/>
          <p:nvPr/>
        </p:nvSpPr>
        <p:spPr>
          <a:xfrm>
            <a:off x="3273675" y="2777725"/>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41"/>
          <p:cNvSpPr/>
          <p:nvPr/>
        </p:nvSpPr>
        <p:spPr>
          <a:xfrm>
            <a:off x="3387125" y="2449400"/>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41"/>
          <p:cNvSpPr/>
          <p:nvPr/>
        </p:nvSpPr>
        <p:spPr>
          <a:xfrm>
            <a:off x="3411225" y="2489925"/>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41"/>
          <p:cNvSpPr/>
          <p:nvPr/>
        </p:nvSpPr>
        <p:spPr>
          <a:xfrm>
            <a:off x="3432275" y="2486250"/>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1"/>
          <p:cNvSpPr/>
          <p:nvPr/>
        </p:nvSpPr>
        <p:spPr>
          <a:xfrm>
            <a:off x="3447850" y="2496775"/>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1"/>
          <p:cNvSpPr/>
          <p:nvPr/>
        </p:nvSpPr>
        <p:spPr>
          <a:xfrm>
            <a:off x="3468325" y="2518100"/>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1"/>
          <p:cNvSpPr/>
          <p:nvPr/>
        </p:nvSpPr>
        <p:spPr>
          <a:xfrm>
            <a:off x="3471725" y="2522000"/>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1"/>
          <p:cNvSpPr/>
          <p:nvPr/>
        </p:nvSpPr>
        <p:spPr>
          <a:xfrm>
            <a:off x="3007325" y="2503600"/>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1"/>
          <p:cNvSpPr/>
          <p:nvPr/>
        </p:nvSpPr>
        <p:spPr>
          <a:xfrm>
            <a:off x="3070050" y="2622575"/>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1"/>
          <p:cNvSpPr/>
          <p:nvPr/>
        </p:nvSpPr>
        <p:spPr>
          <a:xfrm>
            <a:off x="3021300" y="2497675"/>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1"/>
          <p:cNvSpPr/>
          <p:nvPr/>
        </p:nvSpPr>
        <p:spPr>
          <a:xfrm>
            <a:off x="3031325" y="2622300"/>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1"/>
          <p:cNvSpPr/>
          <p:nvPr/>
        </p:nvSpPr>
        <p:spPr>
          <a:xfrm>
            <a:off x="2960675" y="3496275"/>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1"/>
          <p:cNvSpPr/>
          <p:nvPr/>
        </p:nvSpPr>
        <p:spPr>
          <a:xfrm>
            <a:off x="2932125" y="3618350"/>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1"/>
          <p:cNvSpPr/>
          <p:nvPr/>
        </p:nvSpPr>
        <p:spPr>
          <a:xfrm>
            <a:off x="2948800" y="3646875"/>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1"/>
          <p:cNvSpPr/>
          <p:nvPr/>
        </p:nvSpPr>
        <p:spPr>
          <a:xfrm>
            <a:off x="2934025" y="3708525"/>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1"/>
          <p:cNvSpPr/>
          <p:nvPr/>
        </p:nvSpPr>
        <p:spPr>
          <a:xfrm>
            <a:off x="2770775" y="2957925"/>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1"/>
          <p:cNvSpPr/>
          <p:nvPr/>
        </p:nvSpPr>
        <p:spPr>
          <a:xfrm>
            <a:off x="2954975" y="3512925"/>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1"/>
          <p:cNvSpPr/>
          <p:nvPr/>
        </p:nvSpPr>
        <p:spPr>
          <a:xfrm>
            <a:off x="3190075" y="3496275"/>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1"/>
          <p:cNvSpPr/>
          <p:nvPr/>
        </p:nvSpPr>
        <p:spPr>
          <a:xfrm>
            <a:off x="3161525" y="3618350"/>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1"/>
          <p:cNvSpPr/>
          <p:nvPr/>
        </p:nvSpPr>
        <p:spPr>
          <a:xfrm>
            <a:off x="3178550" y="3646775"/>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1"/>
          <p:cNvSpPr/>
          <p:nvPr/>
        </p:nvSpPr>
        <p:spPr>
          <a:xfrm>
            <a:off x="3163425" y="3708525"/>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1"/>
          <p:cNvSpPr/>
          <p:nvPr/>
        </p:nvSpPr>
        <p:spPr>
          <a:xfrm>
            <a:off x="2858350" y="2943150"/>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1"/>
          <p:cNvSpPr/>
          <p:nvPr/>
        </p:nvSpPr>
        <p:spPr>
          <a:xfrm>
            <a:off x="3114425" y="3182000"/>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1"/>
          <p:cNvSpPr/>
          <p:nvPr/>
        </p:nvSpPr>
        <p:spPr>
          <a:xfrm>
            <a:off x="2924400" y="3008975"/>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1"/>
          <p:cNvSpPr/>
          <p:nvPr/>
        </p:nvSpPr>
        <p:spPr>
          <a:xfrm>
            <a:off x="3177225" y="3512925"/>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1"/>
          <p:cNvSpPr/>
          <p:nvPr/>
        </p:nvSpPr>
        <p:spPr>
          <a:xfrm>
            <a:off x="3111875" y="3190575"/>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1"/>
          <p:cNvSpPr/>
          <p:nvPr/>
        </p:nvSpPr>
        <p:spPr>
          <a:xfrm>
            <a:off x="2752350" y="3333200"/>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1"/>
          <p:cNvSpPr/>
          <p:nvPr/>
        </p:nvSpPr>
        <p:spPr>
          <a:xfrm>
            <a:off x="2681725" y="3333200"/>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1"/>
          <p:cNvSpPr/>
          <p:nvPr/>
        </p:nvSpPr>
        <p:spPr>
          <a:xfrm>
            <a:off x="2594200" y="3197600"/>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41"/>
          <p:cNvSpPr/>
          <p:nvPr/>
        </p:nvSpPr>
        <p:spPr>
          <a:xfrm>
            <a:off x="3091850" y="3197600"/>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41"/>
          <p:cNvSpPr/>
          <p:nvPr/>
        </p:nvSpPr>
        <p:spPr>
          <a:xfrm>
            <a:off x="2533275" y="2706200"/>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41"/>
          <p:cNvSpPr/>
          <p:nvPr/>
        </p:nvSpPr>
        <p:spPr>
          <a:xfrm>
            <a:off x="3902100" y="3674750"/>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41"/>
          <p:cNvSpPr/>
          <p:nvPr/>
        </p:nvSpPr>
        <p:spPr>
          <a:xfrm>
            <a:off x="3784550" y="3562900"/>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1"/>
          <p:cNvSpPr/>
          <p:nvPr/>
        </p:nvSpPr>
        <p:spPr>
          <a:xfrm>
            <a:off x="3827375" y="3562900"/>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1"/>
          <p:cNvSpPr/>
          <p:nvPr/>
        </p:nvSpPr>
        <p:spPr>
          <a:xfrm>
            <a:off x="3871175" y="3562425"/>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1"/>
          <p:cNvSpPr/>
          <p:nvPr/>
        </p:nvSpPr>
        <p:spPr>
          <a:xfrm>
            <a:off x="4110075" y="3562900"/>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1"/>
          <p:cNvSpPr/>
          <p:nvPr/>
        </p:nvSpPr>
        <p:spPr>
          <a:xfrm>
            <a:off x="3846900" y="3639825"/>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1"/>
          <p:cNvSpPr/>
          <p:nvPr/>
        </p:nvSpPr>
        <p:spPr>
          <a:xfrm>
            <a:off x="3787400" y="3550525"/>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1"/>
          <p:cNvSpPr/>
          <p:nvPr/>
        </p:nvSpPr>
        <p:spPr>
          <a:xfrm>
            <a:off x="3989200" y="3144550"/>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1"/>
          <p:cNvSpPr/>
          <p:nvPr/>
        </p:nvSpPr>
        <p:spPr>
          <a:xfrm>
            <a:off x="3957300" y="2984150"/>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1"/>
          <p:cNvSpPr/>
          <p:nvPr/>
        </p:nvSpPr>
        <p:spPr>
          <a:xfrm>
            <a:off x="3742650" y="3109325"/>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1"/>
          <p:cNvSpPr/>
          <p:nvPr/>
        </p:nvSpPr>
        <p:spPr>
          <a:xfrm>
            <a:off x="3921150" y="3075675"/>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1"/>
          <p:cNvSpPr/>
          <p:nvPr/>
        </p:nvSpPr>
        <p:spPr>
          <a:xfrm>
            <a:off x="4437738" y="265760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1"/>
          <p:cNvSpPr/>
          <p:nvPr/>
        </p:nvSpPr>
        <p:spPr>
          <a:xfrm>
            <a:off x="4401088" y="189322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1"/>
          <p:cNvSpPr/>
          <p:nvPr/>
        </p:nvSpPr>
        <p:spPr>
          <a:xfrm>
            <a:off x="4442513" y="176512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1"/>
          <p:cNvSpPr/>
          <p:nvPr/>
        </p:nvSpPr>
        <p:spPr>
          <a:xfrm>
            <a:off x="1904288" y="217512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14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Infographic Elements</a:t>
            </a:r>
            <a:endParaRPr/>
          </a:p>
        </p:txBody>
      </p:sp>
      <p:grpSp>
        <p:nvGrpSpPr>
          <p:cNvPr id="4901" name="Google Shape;4901;p142"/>
          <p:cNvGrpSpPr/>
          <p:nvPr/>
        </p:nvGrpSpPr>
        <p:grpSpPr>
          <a:xfrm>
            <a:off x="1553950" y="1208625"/>
            <a:ext cx="1646341" cy="1725751"/>
            <a:chOff x="1098644" y="2109823"/>
            <a:chExt cx="1581347" cy="1657464"/>
          </a:xfrm>
        </p:grpSpPr>
        <p:sp>
          <p:nvSpPr>
            <p:cNvPr id="4902" name="Google Shape;4902;p142"/>
            <p:cNvSpPr/>
            <p:nvPr/>
          </p:nvSpPr>
          <p:spPr>
            <a:xfrm>
              <a:off x="1972497" y="2792537"/>
              <a:ext cx="534047" cy="687597"/>
            </a:xfrm>
            <a:custGeom>
              <a:avLst/>
              <a:gdLst/>
              <a:ahLst/>
              <a:cxnLst/>
              <a:rect l="l" t="t" r="r" b="b"/>
              <a:pathLst>
                <a:path w="24165" h="31113" extrusionOk="0">
                  <a:moveTo>
                    <a:pt x="15665" y="0"/>
                  </a:moveTo>
                  <a:lnTo>
                    <a:pt x="0" y="15665"/>
                  </a:lnTo>
                  <a:lnTo>
                    <a:pt x="15448" y="31113"/>
                  </a:lnTo>
                  <a:lnTo>
                    <a:pt x="15572" y="30957"/>
                  </a:lnTo>
                  <a:cubicBezTo>
                    <a:pt x="24133" y="22427"/>
                    <a:pt x="24164" y="8593"/>
                    <a:pt x="15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2"/>
            <p:cNvSpPr/>
            <p:nvPr/>
          </p:nvSpPr>
          <p:spPr>
            <a:xfrm>
              <a:off x="1527454" y="3133888"/>
              <a:ext cx="898424" cy="633399"/>
            </a:xfrm>
            <a:custGeom>
              <a:avLst/>
              <a:gdLst/>
              <a:ahLst/>
              <a:cxnLst/>
              <a:rect l="l" t="t" r="r" b="b"/>
              <a:pathLst>
                <a:path w="40171" h="28321" extrusionOk="0">
                  <a:moveTo>
                    <a:pt x="20039" y="0"/>
                  </a:moveTo>
                  <a:lnTo>
                    <a:pt x="1" y="20038"/>
                  </a:lnTo>
                  <a:cubicBezTo>
                    <a:pt x="5569" y="25560"/>
                    <a:pt x="12845" y="28321"/>
                    <a:pt x="20124" y="28321"/>
                  </a:cubicBezTo>
                  <a:cubicBezTo>
                    <a:pt x="27362" y="28321"/>
                    <a:pt x="34603" y="25591"/>
                    <a:pt x="40171" y="20131"/>
                  </a:cubicBezTo>
                  <a:lnTo>
                    <a:pt x="20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2"/>
            <p:cNvSpPr/>
            <p:nvPr/>
          </p:nvSpPr>
          <p:spPr>
            <a:xfrm>
              <a:off x="1098644" y="2565619"/>
              <a:ext cx="881995" cy="1127665"/>
            </a:xfrm>
            <a:custGeom>
              <a:avLst/>
              <a:gdLst/>
              <a:ahLst/>
              <a:cxnLst/>
              <a:rect l="l" t="t" r="r" b="b"/>
              <a:pathLst>
                <a:path w="39178" h="50500" extrusionOk="0">
                  <a:moveTo>
                    <a:pt x="13773" y="0"/>
                  </a:moveTo>
                  <a:cubicBezTo>
                    <a:pt x="0" y="14021"/>
                    <a:pt x="124" y="36479"/>
                    <a:pt x="13990" y="50375"/>
                  </a:cubicBezTo>
                  <a:cubicBezTo>
                    <a:pt x="14021" y="50406"/>
                    <a:pt x="14083" y="50437"/>
                    <a:pt x="14114" y="50500"/>
                  </a:cubicBezTo>
                  <a:lnTo>
                    <a:pt x="39177" y="25436"/>
                  </a:lnTo>
                  <a:lnTo>
                    <a:pt x="137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2"/>
            <p:cNvSpPr/>
            <p:nvPr/>
          </p:nvSpPr>
          <p:spPr>
            <a:xfrm>
              <a:off x="1268464" y="2109823"/>
              <a:ext cx="1411527" cy="1057108"/>
            </a:xfrm>
            <a:custGeom>
              <a:avLst/>
              <a:gdLst/>
              <a:ahLst/>
              <a:cxnLst/>
              <a:rect l="l" t="t" r="r" b="b"/>
              <a:pathLst>
                <a:path w="63870" h="45282" extrusionOk="0">
                  <a:moveTo>
                    <a:pt x="31997" y="1"/>
                  </a:moveTo>
                  <a:cubicBezTo>
                    <a:pt x="20520" y="1"/>
                    <a:pt x="9043" y="4382"/>
                    <a:pt x="280" y="13145"/>
                  </a:cubicBezTo>
                  <a:lnTo>
                    <a:pt x="1" y="13424"/>
                  </a:lnTo>
                  <a:lnTo>
                    <a:pt x="31857" y="45281"/>
                  </a:lnTo>
                  <a:lnTo>
                    <a:pt x="63869" y="13300"/>
                  </a:lnTo>
                  <a:lnTo>
                    <a:pt x="63714" y="13145"/>
                  </a:lnTo>
                  <a:cubicBezTo>
                    <a:pt x="54951" y="4382"/>
                    <a:pt x="43474" y="1"/>
                    <a:pt x="3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2"/>
            <p:cNvSpPr/>
            <p:nvPr/>
          </p:nvSpPr>
          <p:spPr>
            <a:xfrm>
              <a:off x="1838131" y="2935126"/>
              <a:ext cx="261200" cy="261200"/>
            </a:xfrm>
            <a:custGeom>
              <a:avLst/>
              <a:gdLst/>
              <a:ahLst/>
              <a:cxnLst/>
              <a:rect l="l" t="t" r="r" b="b"/>
              <a:pathLst>
                <a:path w="11819" h="11819" extrusionOk="0">
                  <a:moveTo>
                    <a:pt x="5894" y="0"/>
                  </a:moveTo>
                  <a:cubicBezTo>
                    <a:pt x="2637" y="0"/>
                    <a:pt x="1" y="2637"/>
                    <a:pt x="1" y="5925"/>
                  </a:cubicBezTo>
                  <a:cubicBezTo>
                    <a:pt x="1" y="9182"/>
                    <a:pt x="2637" y="11819"/>
                    <a:pt x="5894" y="11819"/>
                  </a:cubicBezTo>
                  <a:cubicBezTo>
                    <a:pt x="9182" y="11819"/>
                    <a:pt x="11819" y="9182"/>
                    <a:pt x="11819" y="5925"/>
                  </a:cubicBezTo>
                  <a:cubicBezTo>
                    <a:pt x="11819" y="2637"/>
                    <a:pt x="9182" y="0"/>
                    <a:pt x="5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7" name="Google Shape;4907;p142"/>
          <p:cNvGrpSpPr/>
          <p:nvPr/>
        </p:nvGrpSpPr>
        <p:grpSpPr>
          <a:xfrm>
            <a:off x="3520156" y="1363850"/>
            <a:ext cx="1804157" cy="1790744"/>
            <a:chOff x="3280626" y="2277830"/>
            <a:chExt cx="1817974" cy="1804458"/>
          </a:xfrm>
        </p:grpSpPr>
        <p:sp>
          <p:nvSpPr>
            <p:cNvPr id="4908"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142"/>
          <p:cNvGrpSpPr/>
          <p:nvPr/>
        </p:nvGrpSpPr>
        <p:grpSpPr>
          <a:xfrm>
            <a:off x="1447137" y="3161924"/>
            <a:ext cx="684600" cy="1136100"/>
            <a:chOff x="1447137" y="3161924"/>
            <a:chExt cx="684600" cy="1136100"/>
          </a:xfrm>
        </p:grpSpPr>
        <p:sp>
          <p:nvSpPr>
            <p:cNvPr id="4913"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5" name="Google Shape;4915;p142"/>
          <p:cNvGrpSpPr/>
          <p:nvPr/>
        </p:nvGrpSpPr>
        <p:grpSpPr>
          <a:xfrm>
            <a:off x="2251682" y="3161924"/>
            <a:ext cx="684600" cy="1136100"/>
            <a:chOff x="2251682" y="3161924"/>
            <a:chExt cx="684600" cy="1136100"/>
          </a:xfrm>
        </p:grpSpPr>
        <p:sp>
          <p:nvSpPr>
            <p:cNvPr id="4916" name="Google Shape;4916;p142"/>
            <p:cNvSpPr/>
            <p:nvPr/>
          </p:nvSpPr>
          <p:spPr>
            <a:xfrm>
              <a:off x="2251682" y="3161924"/>
              <a:ext cx="684600" cy="1136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2"/>
            <p:cNvSpPr/>
            <p:nvPr/>
          </p:nvSpPr>
          <p:spPr>
            <a:xfrm>
              <a:off x="2390347" y="3542844"/>
              <a:ext cx="407164" cy="374212"/>
            </a:xfrm>
            <a:custGeom>
              <a:avLst/>
              <a:gdLst/>
              <a:ahLst/>
              <a:cxnLst/>
              <a:rect l="l" t="t" r="r" b="b"/>
              <a:pathLst>
                <a:path w="13938" h="12810" extrusionOk="0">
                  <a:moveTo>
                    <a:pt x="8124" y="0"/>
                  </a:moveTo>
                  <a:cubicBezTo>
                    <a:pt x="3074" y="0"/>
                    <a:pt x="0" y="5598"/>
                    <a:pt x="2741" y="9866"/>
                  </a:cubicBezTo>
                  <a:cubicBezTo>
                    <a:pt x="4009" y="11846"/>
                    <a:pt x="6070" y="12810"/>
                    <a:pt x="8122" y="12810"/>
                  </a:cubicBezTo>
                  <a:cubicBezTo>
                    <a:pt x="10471" y="12810"/>
                    <a:pt x="12809" y="11547"/>
                    <a:pt x="13937" y="9102"/>
                  </a:cubicBezTo>
                  <a:lnTo>
                    <a:pt x="8124" y="6421"/>
                  </a:lnTo>
                  <a:lnTo>
                    <a:pt x="8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8" name="Google Shape;4918;p142"/>
          <p:cNvGrpSpPr/>
          <p:nvPr/>
        </p:nvGrpSpPr>
        <p:grpSpPr>
          <a:xfrm>
            <a:off x="3013625" y="3161924"/>
            <a:ext cx="684600" cy="1136100"/>
            <a:chOff x="3013625" y="3161924"/>
            <a:chExt cx="684600" cy="1136100"/>
          </a:xfrm>
        </p:grpSpPr>
        <p:sp>
          <p:nvSpPr>
            <p:cNvPr id="4919"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1" name="Google Shape;4921;p142"/>
          <p:cNvGrpSpPr/>
          <p:nvPr/>
        </p:nvGrpSpPr>
        <p:grpSpPr>
          <a:xfrm>
            <a:off x="3896953" y="3542762"/>
            <a:ext cx="1415213" cy="584660"/>
            <a:chOff x="3896953" y="3542762"/>
            <a:chExt cx="1415213" cy="584660"/>
          </a:xfrm>
        </p:grpSpPr>
        <p:sp>
          <p:nvSpPr>
            <p:cNvPr id="4922" name="Google Shape;4922;p142"/>
            <p:cNvSpPr/>
            <p:nvPr/>
          </p:nvSpPr>
          <p:spPr>
            <a:xfrm>
              <a:off x="4669884" y="3542762"/>
              <a:ext cx="642282" cy="584660"/>
            </a:xfrm>
            <a:custGeom>
              <a:avLst/>
              <a:gdLst/>
              <a:ahLst/>
              <a:cxnLst/>
              <a:rect l="l" t="t" r="r" b="b"/>
              <a:pathLst>
                <a:path w="20398" h="18568" extrusionOk="0">
                  <a:moveTo>
                    <a:pt x="10199" y="1"/>
                  </a:moveTo>
                  <a:cubicBezTo>
                    <a:pt x="7825" y="1"/>
                    <a:pt x="5452" y="906"/>
                    <a:pt x="3641" y="2717"/>
                  </a:cubicBezTo>
                  <a:cubicBezTo>
                    <a:pt x="0" y="6338"/>
                    <a:pt x="0" y="12230"/>
                    <a:pt x="3641" y="15851"/>
                  </a:cubicBezTo>
                  <a:cubicBezTo>
                    <a:pt x="5452" y="17662"/>
                    <a:pt x="7825" y="18567"/>
                    <a:pt x="10199" y="18567"/>
                  </a:cubicBezTo>
                  <a:cubicBezTo>
                    <a:pt x="12572" y="18567"/>
                    <a:pt x="14946" y="17662"/>
                    <a:pt x="16756" y="15851"/>
                  </a:cubicBezTo>
                  <a:cubicBezTo>
                    <a:pt x="20397" y="12230"/>
                    <a:pt x="20397" y="6338"/>
                    <a:pt x="16756" y="2717"/>
                  </a:cubicBezTo>
                  <a:cubicBezTo>
                    <a:pt x="14946" y="906"/>
                    <a:pt x="12572"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2"/>
            <p:cNvSpPr/>
            <p:nvPr/>
          </p:nvSpPr>
          <p:spPr>
            <a:xfrm>
              <a:off x="4761104" y="3642485"/>
              <a:ext cx="363051" cy="385753"/>
            </a:xfrm>
            <a:custGeom>
              <a:avLst/>
              <a:gdLst/>
              <a:ahLst/>
              <a:cxnLst/>
              <a:rect l="l" t="t" r="r" b="b"/>
              <a:pathLst>
                <a:path w="11530" h="12251" extrusionOk="0">
                  <a:moveTo>
                    <a:pt x="7302" y="0"/>
                  </a:moveTo>
                  <a:cubicBezTo>
                    <a:pt x="2976" y="0"/>
                    <a:pt x="0" y="4385"/>
                    <a:pt x="1606" y="8398"/>
                  </a:cubicBezTo>
                  <a:cubicBezTo>
                    <a:pt x="2603" y="10874"/>
                    <a:pt x="4937" y="12250"/>
                    <a:pt x="7315" y="12250"/>
                  </a:cubicBezTo>
                  <a:cubicBezTo>
                    <a:pt x="8809" y="12250"/>
                    <a:pt x="10321" y="11707"/>
                    <a:pt x="11530" y="10551"/>
                  </a:cubicBezTo>
                  <a:lnTo>
                    <a:pt x="7302" y="6127"/>
                  </a:lnTo>
                  <a:lnTo>
                    <a:pt x="7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2"/>
            <p:cNvSpPr/>
            <p:nvPr/>
          </p:nvSpPr>
          <p:spPr>
            <a:xfrm>
              <a:off x="3896953" y="3542762"/>
              <a:ext cx="641684" cy="584660"/>
            </a:xfrm>
            <a:custGeom>
              <a:avLst/>
              <a:gdLst/>
              <a:ahLst/>
              <a:cxnLst/>
              <a:rect l="l" t="t" r="r" b="b"/>
              <a:pathLst>
                <a:path w="20379" h="18568" extrusionOk="0">
                  <a:moveTo>
                    <a:pt x="10182" y="1"/>
                  </a:moveTo>
                  <a:cubicBezTo>
                    <a:pt x="7806" y="1"/>
                    <a:pt x="5433" y="906"/>
                    <a:pt x="3622" y="2717"/>
                  </a:cubicBezTo>
                  <a:cubicBezTo>
                    <a:pt x="1" y="6338"/>
                    <a:pt x="1" y="12230"/>
                    <a:pt x="3622" y="15851"/>
                  </a:cubicBezTo>
                  <a:cubicBezTo>
                    <a:pt x="5433" y="17662"/>
                    <a:pt x="7806" y="18567"/>
                    <a:pt x="10182" y="18567"/>
                  </a:cubicBezTo>
                  <a:cubicBezTo>
                    <a:pt x="12558" y="18567"/>
                    <a:pt x="14936" y="17662"/>
                    <a:pt x="16757" y="15851"/>
                  </a:cubicBezTo>
                  <a:cubicBezTo>
                    <a:pt x="20378" y="12230"/>
                    <a:pt x="20378" y="6338"/>
                    <a:pt x="16757" y="2717"/>
                  </a:cubicBezTo>
                  <a:cubicBezTo>
                    <a:pt x="14936" y="906"/>
                    <a:pt x="12558" y="1"/>
                    <a:pt x="10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2"/>
            <p:cNvSpPr/>
            <p:nvPr/>
          </p:nvSpPr>
          <p:spPr>
            <a:xfrm>
              <a:off x="4008514" y="3642485"/>
              <a:ext cx="419791" cy="385438"/>
            </a:xfrm>
            <a:custGeom>
              <a:avLst/>
              <a:gdLst/>
              <a:ahLst/>
              <a:cxnLst/>
              <a:rect l="l" t="t" r="r" b="b"/>
              <a:pathLst>
                <a:path w="13332" h="12241" extrusionOk="0">
                  <a:moveTo>
                    <a:pt x="6637" y="0"/>
                  </a:moveTo>
                  <a:cubicBezTo>
                    <a:pt x="3935" y="0"/>
                    <a:pt x="1547" y="1781"/>
                    <a:pt x="784" y="4365"/>
                  </a:cubicBezTo>
                  <a:cubicBezTo>
                    <a:pt x="1" y="6969"/>
                    <a:pt x="1019" y="9748"/>
                    <a:pt x="3289" y="11236"/>
                  </a:cubicBezTo>
                  <a:cubicBezTo>
                    <a:pt x="4307" y="11908"/>
                    <a:pt x="5472" y="12241"/>
                    <a:pt x="6635" y="12241"/>
                  </a:cubicBezTo>
                  <a:cubicBezTo>
                    <a:pt x="8046" y="12241"/>
                    <a:pt x="9453" y="11751"/>
                    <a:pt x="10591" y="10786"/>
                  </a:cubicBezTo>
                  <a:cubicBezTo>
                    <a:pt x="12646" y="9044"/>
                    <a:pt x="13331" y="6146"/>
                    <a:pt x="12235" y="3680"/>
                  </a:cubicBezTo>
                  <a:lnTo>
                    <a:pt x="12235" y="3680"/>
                  </a:lnTo>
                  <a:lnTo>
                    <a:pt x="6637" y="6127"/>
                  </a:lnTo>
                  <a:lnTo>
                    <a:pt x="663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142"/>
          <p:cNvGrpSpPr/>
          <p:nvPr/>
        </p:nvGrpSpPr>
        <p:grpSpPr>
          <a:xfrm>
            <a:off x="5632262" y="1237999"/>
            <a:ext cx="2064854" cy="3060010"/>
            <a:chOff x="5632262" y="1237999"/>
            <a:chExt cx="2064854" cy="3060010"/>
          </a:xfrm>
        </p:grpSpPr>
        <p:sp>
          <p:nvSpPr>
            <p:cNvPr id="4927" name="Google Shape;4927;p142"/>
            <p:cNvSpPr/>
            <p:nvPr/>
          </p:nvSpPr>
          <p:spPr>
            <a:xfrm>
              <a:off x="6108124" y="1237999"/>
              <a:ext cx="1299016" cy="666971"/>
            </a:xfrm>
            <a:custGeom>
              <a:avLst/>
              <a:gdLst/>
              <a:ahLst/>
              <a:cxnLst/>
              <a:rect l="l" t="t" r="r" b="b"/>
              <a:pathLst>
                <a:path w="78443" h="40276" extrusionOk="0">
                  <a:moveTo>
                    <a:pt x="0" y="0"/>
                  </a:moveTo>
                  <a:lnTo>
                    <a:pt x="0" y="26068"/>
                  </a:lnTo>
                  <a:lnTo>
                    <a:pt x="39241" y="40275"/>
                  </a:lnTo>
                  <a:lnTo>
                    <a:pt x="78442" y="26068"/>
                  </a:lnTo>
                  <a:lnTo>
                    <a:pt x="78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42"/>
            <p:cNvSpPr/>
            <p:nvPr/>
          </p:nvSpPr>
          <p:spPr>
            <a:xfrm>
              <a:off x="5812190" y="2125076"/>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2"/>
            <p:cNvSpPr/>
            <p:nvPr/>
          </p:nvSpPr>
          <p:spPr>
            <a:xfrm>
              <a:off x="5812190" y="2940331"/>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2"/>
            <p:cNvSpPr/>
            <p:nvPr/>
          </p:nvSpPr>
          <p:spPr>
            <a:xfrm>
              <a:off x="6268279" y="2848074"/>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2"/>
            <p:cNvSpPr/>
            <p:nvPr/>
          </p:nvSpPr>
          <p:spPr>
            <a:xfrm>
              <a:off x="5812190" y="3756249"/>
              <a:ext cx="1884925" cy="541760"/>
            </a:xfrm>
            <a:custGeom>
              <a:avLst/>
              <a:gdLst/>
              <a:ahLst/>
              <a:cxnLst/>
              <a:rect l="l" t="t" r="r" b="b"/>
              <a:pathLst>
                <a:path w="113824" h="32715" extrusionOk="0">
                  <a:moveTo>
                    <a:pt x="112868" y="956"/>
                  </a:moveTo>
                  <a:lnTo>
                    <a:pt x="112868" y="31720"/>
                  </a:lnTo>
                  <a:lnTo>
                    <a:pt x="996" y="31720"/>
                  </a:lnTo>
                  <a:lnTo>
                    <a:pt x="996" y="956"/>
                  </a:lnTo>
                  <a:close/>
                  <a:moveTo>
                    <a:pt x="1" y="1"/>
                  </a:moveTo>
                  <a:lnTo>
                    <a:pt x="1" y="32715"/>
                  </a:lnTo>
                  <a:lnTo>
                    <a:pt x="113823" y="3271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2"/>
            <p:cNvSpPr/>
            <p:nvPr/>
          </p:nvSpPr>
          <p:spPr>
            <a:xfrm>
              <a:off x="6268279" y="3663330"/>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2"/>
            <p:cNvSpPr/>
            <p:nvPr/>
          </p:nvSpPr>
          <p:spPr>
            <a:xfrm>
              <a:off x="5632262" y="2261515"/>
              <a:ext cx="314392" cy="269431"/>
            </a:xfrm>
            <a:custGeom>
              <a:avLst/>
              <a:gdLst/>
              <a:ahLst/>
              <a:cxnLst/>
              <a:rect l="l" t="t" r="r" b="b"/>
              <a:pathLst>
                <a:path w="18985" h="16270" extrusionOk="0">
                  <a:moveTo>
                    <a:pt x="10866" y="0"/>
                  </a:moveTo>
                  <a:cubicBezTo>
                    <a:pt x="3623" y="0"/>
                    <a:pt x="1" y="8756"/>
                    <a:pt x="5135" y="13890"/>
                  </a:cubicBezTo>
                  <a:cubicBezTo>
                    <a:pt x="6779" y="15533"/>
                    <a:pt x="8803" y="16270"/>
                    <a:pt x="10792" y="16270"/>
                  </a:cubicBezTo>
                  <a:cubicBezTo>
                    <a:pt x="14968" y="16270"/>
                    <a:pt x="18985" y="13025"/>
                    <a:pt x="18985" y="8119"/>
                  </a:cubicBezTo>
                  <a:cubicBezTo>
                    <a:pt x="18985" y="3622"/>
                    <a:pt x="15363" y="0"/>
                    <a:pt x="10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2"/>
            <p:cNvSpPr/>
            <p:nvPr/>
          </p:nvSpPr>
          <p:spPr>
            <a:xfrm>
              <a:off x="5632262" y="3077416"/>
              <a:ext cx="314392" cy="269100"/>
            </a:xfrm>
            <a:custGeom>
              <a:avLst/>
              <a:gdLst/>
              <a:ahLst/>
              <a:cxnLst/>
              <a:rect l="l" t="t" r="r" b="b"/>
              <a:pathLst>
                <a:path w="18985" h="16250" extrusionOk="0">
                  <a:moveTo>
                    <a:pt x="10938" y="1"/>
                  </a:moveTo>
                  <a:cubicBezTo>
                    <a:pt x="10914" y="1"/>
                    <a:pt x="10890" y="1"/>
                    <a:pt x="10866" y="1"/>
                  </a:cubicBezTo>
                  <a:cubicBezTo>
                    <a:pt x="3623" y="1"/>
                    <a:pt x="1" y="8717"/>
                    <a:pt x="5135" y="13851"/>
                  </a:cubicBezTo>
                  <a:cubicBezTo>
                    <a:pt x="6780" y="15509"/>
                    <a:pt x="8808" y="16250"/>
                    <a:pt x="10799" y="16250"/>
                  </a:cubicBezTo>
                  <a:cubicBezTo>
                    <a:pt x="14972" y="16250"/>
                    <a:pt x="18985" y="12996"/>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2"/>
            <p:cNvSpPr/>
            <p:nvPr/>
          </p:nvSpPr>
          <p:spPr>
            <a:xfrm>
              <a:off x="5632262" y="3899262"/>
              <a:ext cx="314392" cy="268951"/>
            </a:xfrm>
            <a:custGeom>
              <a:avLst/>
              <a:gdLst/>
              <a:ahLst/>
              <a:cxnLst/>
              <a:rect l="l" t="t" r="r" b="b"/>
              <a:pathLst>
                <a:path w="18985" h="16241" extrusionOk="0">
                  <a:moveTo>
                    <a:pt x="10938" y="1"/>
                  </a:moveTo>
                  <a:cubicBezTo>
                    <a:pt x="10914" y="1"/>
                    <a:pt x="10890" y="1"/>
                    <a:pt x="10866" y="1"/>
                  </a:cubicBezTo>
                  <a:cubicBezTo>
                    <a:pt x="3623" y="1"/>
                    <a:pt x="1" y="8717"/>
                    <a:pt x="5135" y="13851"/>
                  </a:cubicBezTo>
                  <a:cubicBezTo>
                    <a:pt x="6785" y="15501"/>
                    <a:pt x="8819" y="16240"/>
                    <a:pt x="10815" y="16240"/>
                  </a:cubicBezTo>
                  <a:cubicBezTo>
                    <a:pt x="14982" y="16240"/>
                    <a:pt x="18985" y="13017"/>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2"/>
            <p:cNvSpPr/>
            <p:nvPr/>
          </p:nvSpPr>
          <p:spPr>
            <a:xfrm>
              <a:off x="6268279" y="2032157"/>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61"/>
          <p:cNvSpPr/>
          <p:nvPr/>
        </p:nvSpPr>
        <p:spPr>
          <a:xfrm>
            <a:off x="2886263" y="2951188"/>
            <a:ext cx="4488900" cy="9717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a:off x="7042378" y="2950160"/>
            <a:ext cx="971700" cy="971700"/>
          </a:xfrm>
          <a:prstGeom prst="ellipse">
            <a:avLst/>
          </a:prstGeom>
          <a:solidFill>
            <a:schemeClr val="accent5"/>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Open Sans"/>
                <a:ea typeface="Open Sans"/>
                <a:cs typeface="Open Sans"/>
                <a:sym typeface="Open Sans"/>
              </a:rPr>
              <a:t>02</a:t>
            </a:r>
            <a:endParaRPr sz="3000" dirty="0"/>
          </a:p>
        </p:txBody>
      </p:sp>
      <p:sp>
        <p:nvSpPr>
          <p:cNvPr id="642" name="Google Shape;642;p61"/>
          <p:cNvSpPr/>
          <p:nvPr/>
        </p:nvSpPr>
        <p:spPr>
          <a:xfrm>
            <a:off x="2812922" y="1552597"/>
            <a:ext cx="4488900" cy="9717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1.4 References</a:t>
            </a:r>
            <a:endParaRPr dirty="0"/>
          </a:p>
        </p:txBody>
      </p:sp>
      <p:sp>
        <p:nvSpPr>
          <p:cNvPr id="644" name="Google Shape;644;p61"/>
          <p:cNvSpPr/>
          <p:nvPr/>
        </p:nvSpPr>
        <p:spPr>
          <a:xfrm>
            <a:off x="7001281" y="1503703"/>
            <a:ext cx="971700" cy="9717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01</a:t>
            </a:r>
            <a:endParaRPr sz="3000" b="1">
              <a:solidFill>
                <a:schemeClr val="lt1"/>
              </a:solidFill>
              <a:latin typeface="Open Sans"/>
              <a:ea typeface="Open Sans"/>
              <a:cs typeface="Open Sans"/>
              <a:sym typeface="Open Sans"/>
            </a:endParaRPr>
          </a:p>
        </p:txBody>
      </p:sp>
      <p:sp>
        <p:nvSpPr>
          <p:cNvPr id="645" name="Google Shape;645;p61"/>
          <p:cNvSpPr txBox="1"/>
          <p:nvPr/>
        </p:nvSpPr>
        <p:spPr>
          <a:xfrm>
            <a:off x="3207595" y="1580077"/>
            <a:ext cx="3260100" cy="391500"/>
          </a:xfrm>
          <a:prstGeom prst="rect">
            <a:avLst/>
          </a:prstGeom>
          <a:noFill/>
          <a:ln>
            <a:noFill/>
          </a:ln>
        </p:spPr>
        <p:txBody>
          <a:bodyPr spcFirstLastPara="1" wrap="square" lIns="91425" tIns="91425" rIns="91425" bIns="91425" anchor="t" anchorCtr="0">
            <a:noAutofit/>
          </a:bodyPr>
          <a:lstStyle/>
          <a:p>
            <a:pPr lvl="0"/>
            <a:r>
              <a:rPr lang="en" sz="1800" b="1" dirty="0">
                <a:solidFill>
                  <a:schemeClr val="lt1"/>
                </a:solidFill>
                <a:latin typeface="Open Sans"/>
                <a:ea typeface="Open Sans"/>
                <a:cs typeface="Open Sans"/>
                <a:sym typeface="Open Sans"/>
              </a:rPr>
              <a:t>R</a:t>
            </a:r>
            <a:r>
              <a:rPr lang="en" sz="1800" b="1" dirty="0" smtClean="0">
                <a:solidFill>
                  <a:schemeClr val="lt1"/>
                </a:solidFill>
                <a:latin typeface="Open Sans"/>
                <a:ea typeface="Open Sans"/>
                <a:cs typeface="Open Sans"/>
                <a:sym typeface="Open Sans"/>
              </a:rPr>
              <a:t>elevant Documents</a:t>
            </a:r>
            <a:endParaRPr sz="1800" b="1" dirty="0">
              <a:solidFill>
                <a:schemeClr val="lt1"/>
              </a:solidFill>
              <a:latin typeface="Open Sans"/>
              <a:ea typeface="Open Sans"/>
              <a:cs typeface="Open Sans"/>
              <a:sym typeface="Open Sans"/>
            </a:endParaRPr>
          </a:p>
        </p:txBody>
      </p:sp>
      <p:sp>
        <p:nvSpPr>
          <p:cNvPr id="646" name="Google Shape;646;p61"/>
          <p:cNvSpPr txBox="1"/>
          <p:nvPr/>
        </p:nvSpPr>
        <p:spPr>
          <a:xfrm>
            <a:off x="3352589" y="1825725"/>
            <a:ext cx="3260100" cy="687600"/>
          </a:xfrm>
          <a:prstGeom prst="rect">
            <a:avLst/>
          </a:prstGeom>
          <a:noFill/>
          <a:ln>
            <a:noFill/>
          </a:ln>
        </p:spPr>
        <p:txBody>
          <a:bodyPr spcFirstLastPara="1" wrap="square" lIns="91425" tIns="91425" rIns="91425" bIns="91425" anchor="t" anchorCtr="0">
            <a:noAutofit/>
          </a:bodyPr>
          <a:lstStyle/>
          <a:p>
            <a:pPr lvl="0"/>
            <a:endParaRPr sz="1600" dirty="0">
              <a:solidFill>
                <a:schemeClr val="lt1"/>
              </a:solidFill>
              <a:latin typeface="Open Sans"/>
              <a:ea typeface="Open Sans"/>
              <a:cs typeface="Open Sans"/>
              <a:sym typeface="Open Sans"/>
            </a:endParaRPr>
          </a:p>
        </p:txBody>
      </p:sp>
      <p:sp>
        <p:nvSpPr>
          <p:cNvPr id="649" name="Google Shape;649;p61"/>
          <p:cNvSpPr txBox="1"/>
          <p:nvPr/>
        </p:nvSpPr>
        <p:spPr>
          <a:xfrm>
            <a:off x="3234211" y="3025224"/>
            <a:ext cx="3260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chemeClr val="lt1"/>
                </a:solidFill>
                <a:latin typeface="Open Sans"/>
                <a:ea typeface="Open Sans"/>
                <a:cs typeface="Open Sans"/>
                <a:sym typeface="Open Sans"/>
              </a:rPr>
              <a:t>External References</a:t>
            </a:r>
            <a:endParaRPr sz="1800" b="1" dirty="0">
              <a:solidFill>
                <a:schemeClr val="lt1"/>
              </a:solidFill>
              <a:latin typeface="Open Sans"/>
              <a:ea typeface="Open Sans"/>
              <a:cs typeface="Open Sans"/>
              <a:sym typeface="Open Sans"/>
            </a:endParaRPr>
          </a:p>
        </p:txBody>
      </p:sp>
      <p:sp>
        <p:nvSpPr>
          <p:cNvPr id="650" name="Google Shape;650;p61"/>
          <p:cNvSpPr txBox="1"/>
          <p:nvPr/>
        </p:nvSpPr>
        <p:spPr>
          <a:xfrm>
            <a:off x="3234211" y="1910366"/>
            <a:ext cx="4067611" cy="648648"/>
          </a:xfrm>
          <a:prstGeom prst="rect">
            <a:avLst/>
          </a:prstGeom>
          <a:noFill/>
          <a:ln>
            <a:noFill/>
          </a:ln>
        </p:spPr>
        <p:txBody>
          <a:bodyPr spcFirstLastPara="1" wrap="square" lIns="91425" tIns="91425" rIns="91425" bIns="91425" anchor="t" anchorCtr="0">
            <a:noAutofit/>
          </a:bodyPr>
          <a:lstStyle/>
          <a:p>
            <a:r>
              <a:rPr lang="en" sz="1600" dirty="0" smtClean="0">
                <a:solidFill>
                  <a:schemeClr val="lt1"/>
                </a:solidFill>
                <a:latin typeface="Open Sans"/>
                <a:ea typeface="Open Sans"/>
                <a:cs typeface="Open Sans"/>
                <a:sym typeface="Open Sans"/>
              </a:rPr>
              <a:t>IEEE Std 830-1998 university polocies</a:t>
            </a:r>
            <a:endParaRPr sz="1600" dirty="0">
              <a:solidFill>
                <a:schemeClr val="lt1"/>
              </a:solidFill>
              <a:latin typeface="Open Sans"/>
              <a:ea typeface="Open Sans"/>
              <a:cs typeface="Open Sans"/>
              <a:sym typeface="Open Sans"/>
            </a:endParaRPr>
          </a:p>
        </p:txBody>
      </p:sp>
      <p:grpSp>
        <p:nvGrpSpPr>
          <p:cNvPr id="651" name="Google Shape;651;p61"/>
          <p:cNvGrpSpPr/>
          <p:nvPr/>
        </p:nvGrpSpPr>
        <p:grpSpPr>
          <a:xfrm>
            <a:off x="1129925" y="1299681"/>
            <a:ext cx="1811554" cy="3069194"/>
            <a:chOff x="1129925" y="1145075"/>
            <a:chExt cx="1890300" cy="3223800"/>
          </a:xfrm>
        </p:grpSpPr>
        <p:sp>
          <p:nvSpPr>
            <p:cNvPr id="652" name="Google Shape;652;p61"/>
            <p:cNvSpPr/>
            <p:nvPr/>
          </p:nvSpPr>
          <p:spPr>
            <a:xfrm>
              <a:off x="1129925" y="1145075"/>
              <a:ext cx="1890300" cy="3223800"/>
            </a:xfrm>
            <a:prstGeom prst="roundRect">
              <a:avLst>
                <a:gd name="adj" fmla="val 16667"/>
              </a:avLst>
            </a:prstGeom>
            <a:solidFill>
              <a:schemeClr val="accent3"/>
            </a:solidFill>
            <a:ln w="152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1"/>
            <p:cNvSpPr/>
            <p:nvPr/>
          </p:nvSpPr>
          <p:spPr>
            <a:xfrm>
              <a:off x="1993475" y="4038275"/>
              <a:ext cx="163200" cy="1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3947;p139"/>
          <p:cNvGrpSpPr/>
          <p:nvPr/>
        </p:nvGrpSpPr>
        <p:grpSpPr>
          <a:xfrm>
            <a:off x="1490900" y="1784512"/>
            <a:ext cx="959206" cy="2110246"/>
            <a:chOff x="1724625" y="1695000"/>
            <a:chExt cx="690275" cy="1531050"/>
          </a:xfrm>
        </p:grpSpPr>
        <p:sp>
          <p:nvSpPr>
            <p:cNvPr id="123"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650;p61"/>
          <p:cNvSpPr txBox="1"/>
          <p:nvPr/>
        </p:nvSpPr>
        <p:spPr>
          <a:xfrm>
            <a:off x="3234211" y="3366530"/>
            <a:ext cx="3260100" cy="687600"/>
          </a:xfrm>
          <a:prstGeom prst="rect">
            <a:avLst/>
          </a:prstGeom>
          <a:noFill/>
          <a:ln>
            <a:noFill/>
          </a:ln>
        </p:spPr>
        <p:txBody>
          <a:bodyPr spcFirstLastPara="1" wrap="square" lIns="91425" tIns="91425" rIns="91425" bIns="91425" anchor="t" anchorCtr="0">
            <a:noAutofit/>
          </a:bodyPr>
          <a:lstStyle/>
          <a:p>
            <a:r>
              <a:rPr lang="en-US" sz="1600" dirty="0" smtClean="0">
                <a:solidFill>
                  <a:schemeClr val="lt1"/>
                </a:solidFill>
                <a:latin typeface="Open Sans"/>
                <a:ea typeface="Open Sans"/>
                <a:cs typeface="Open Sans"/>
                <a:sym typeface="Open Sans"/>
              </a:rPr>
              <a:t>DBMS, Django, Web browsers</a:t>
            </a:r>
            <a:endParaRPr sz="1600"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016"/>
        <p:cNvGrpSpPr/>
        <p:nvPr/>
      </p:nvGrpSpPr>
      <p:grpSpPr>
        <a:xfrm>
          <a:off x="0" y="0"/>
          <a:ext cx="0" cy="0"/>
          <a:chOff x="0" y="0"/>
          <a:chExt cx="0" cy="0"/>
        </a:xfrm>
      </p:grpSpPr>
      <p:sp>
        <p:nvSpPr>
          <p:cNvPr id="5017" name="Google Shape;5017;p151"/>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infographics</a:t>
            </a:r>
            <a:r>
              <a:rPr lang="en" sz="1100">
                <a:solidFill>
                  <a:srgbClr val="FFFFFF"/>
                </a:solidFill>
              </a:rPr>
              <a:t> on Slidesgo.</a:t>
            </a:r>
            <a:endParaRPr sz="1100">
              <a:solidFill>
                <a:srgbClr val="FFFFFF"/>
              </a:solidFill>
            </a:endParaRPr>
          </a:p>
        </p:txBody>
      </p:sp>
      <p:grpSp>
        <p:nvGrpSpPr>
          <p:cNvPr id="5018" name="Google Shape;5018;p151"/>
          <p:cNvGrpSpPr/>
          <p:nvPr/>
        </p:nvGrpSpPr>
        <p:grpSpPr>
          <a:xfrm>
            <a:off x="5156078" y="3085736"/>
            <a:ext cx="474294" cy="551291"/>
            <a:chOff x="4727025" y="1332775"/>
            <a:chExt cx="59900" cy="69625"/>
          </a:xfrm>
        </p:grpSpPr>
        <p:sp>
          <p:nvSpPr>
            <p:cNvPr id="5019" name="Google Shape;5019;p151"/>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1"/>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151"/>
          <p:cNvGrpSpPr/>
          <p:nvPr/>
        </p:nvGrpSpPr>
        <p:grpSpPr>
          <a:xfrm>
            <a:off x="5769734" y="2314340"/>
            <a:ext cx="555653" cy="557031"/>
            <a:chOff x="4820425" y="1329900"/>
            <a:chExt cx="70175" cy="70350"/>
          </a:xfrm>
        </p:grpSpPr>
        <p:sp>
          <p:nvSpPr>
            <p:cNvPr id="5022" name="Google Shape;5022;p151"/>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1"/>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1"/>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1"/>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6" name="Google Shape;5026;p151"/>
          <p:cNvGrpSpPr/>
          <p:nvPr/>
        </p:nvGrpSpPr>
        <p:grpSpPr>
          <a:xfrm>
            <a:off x="6396103" y="2318845"/>
            <a:ext cx="582574" cy="533871"/>
            <a:chOff x="4903200" y="1331525"/>
            <a:chExt cx="73575" cy="67425"/>
          </a:xfrm>
        </p:grpSpPr>
        <p:sp>
          <p:nvSpPr>
            <p:cNvPr id="5027" name="Google Shape;5027;p151"/>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1"/>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9" name="Google Shape;5029;p151"/>
          <p:cNvGrpSpPr/>
          <p:nvPr/>
        </p:nvGrpSpPr>
        <p:grpSpPr>
          <a:xfrm>
            <a:off x="5755581" y="3078709"/>
            <a:ext cx="583960" cy="565345"/>
            <a:chOff x="4815575" y="1416800"/>
            <a:chExt cx="73750" cy="71400"/>
          </a:xfrm>
        </p:grpSpPr>
        <p:sp>
          <p:nvSpPr>
            <p:cNvPr id="5030" name="Google Shape;5030;p151"/>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1"/>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1"/>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151"/>
          <p:cNvGrpSpPr/>
          <p:nvPr/>
        </p:nvGrpSpPr>
        <p:grpSpPr>
          <a:xfrm>
            <a:off x="6390362" y="3108896"/>
            <a:ext cx="589898" cy="504970"/>
            <a:chOff x="4902475" y="1418875"/>
            <a:chExt cx="74500" cy="63775"/>
          </a:xfrm>
        </p:grpSpPr>
        <p:sp>
          <p:nvSpPr>
            <p:cNvPr id="5034" name="Google Shape;5034;p151"/>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1"/>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6" name="Google Shape;5036;p151"/>
          <p:cNvGrpSpPr/>
          <p:nvPr/>
        </p:nvGrpSpPr>
        <p:grpSpPr>
          <a:xfrm>
            <a:off x="5765577" y="3826000"/>
            <a:ext cx="563967" cy="567127"/>
            <a:chOff x="4818100" y="1507675"/>
            <a:chExt cx="71225" cy="71625"/>
          </a:xfrm>
        </p:grpSpPr>
        <p:sp>
          <p:nvSpPr>
            <p:cNvPr id="5037" name="Google Shape;5037;p151"/>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1"/>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1"/>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1"/>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151"/>
          <p:cNvGrpSpPr/>
          <p:nvPr/>
        </p:nvGrpSpPr>
        <p:grpSpPr>
          <a:xfrm>
            <a:off x="5079075" y="3829461"/>
            <a:ext cx="628301" cy="588505"/>
            <a:chOff x="4721450" y="1509475"/>
            <a:chExt cx="79350" cy="74325"/>
          </a:xfrm>
        </p:grpSpPr>
        <p:sp>
          <p:nvSpPr>
            <p:cNvPr id="5042" name="Google Shape;5042;p151"/>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1"/>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1"/>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1"/>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151"/>
          <p:cNvGrpSpPr/>
          <p:nvPr/>
        </p:nvGrpSpPr>
        <p:grpSpPr>
          <a:xfrm>
            <a:off x="6424608" y="3814027"/>
            <a:ext cx="557038" cy="562772"/>
            <a:chOff x="4906800" y="1507500"/>
            <a:chExt cx="70350" cy="71075"/>
          </a:xfrm>
        </p:grpSpPr>
        <p:sp>
          <p:nvSpPr>
            <p:cNvPr id="5047" name="Google Shape;5047;p151"/>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1"/>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1"/>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1"/>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1"/>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151"/>
          <p:cNvGrpSpPr/>
          <p:nvPr/>
        </p:nvGrpSpPr>
        <p:grpSpPr>
          <a:xfrm>
            <a:off x="4462216" y="2340963"/>
            <a:ext cx="517934" cy="517934"/>
            <a:chOff x="3736598" y="2170606"/>
            <a:chExt cx="404889" cy="404889"/>
          </a:xfrm>
        </p:grpSpPr>
        <p:sp>
          <p:nvSpPr>
            <p:cNvPr id="5053" name="Google Shape;5053;p151"/>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1"/>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1"/>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1"/>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151"/>
          <p:cNvGrpSpPr/>
          <p:nvPr/>
        </p:nvGrpSpPr>
        <p:grpSpPr>
          <a:xfrm>
            <a:off x="3729277" y="2341061"/>
            <a:ext cx="586986" cy="517740"/>
            <a:chOff x="3161917" y="2170682"/>
            <a:chExt cx="458870" cy="404737"/>
          </a:xfrm>
        </p:grpSpPr>
        <p:sp>
          <p:nvSpPr>
            <p:cNvPr id="5058" name="Google Shape;5058;p151"/>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1"/>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1"/>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151"/>
          <p:cNvGrpSpPr/>
          <p:nvPr/>
        </p:nvGrpSpPr>
        <p:grpSpPr>
          <a:xfrm>
            <a:off x="3752299" y="3102400"/>
            <a:ext cx="540943" cy="517963"/>
            <a:chOff x="3179914" y="2889488"/>
            <a:chExt cx="422876" cy="404911"/>
          </a:xfrm>
        </p:grpSpPr>
        <p:sp>
          <p:nvSpPr>
            <p:cNvPr id="5062" name="Google Shape;5062;p151"/>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1"/>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1"/>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1"/>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1"/>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1"/>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151"/>
          <p:cNvGrpSpPr/>
          <p:nvPr/>
        </p:nvGrpSpPr>
        <p:grpSpPr>
          <a:xfrm>
            <a:off x="4453093" y="3102358"/>
            <a:ext cx="536180" cy="518047"/>
            <a:chOff x="3729467" y="2889422"/>
            <a:chExt cx="419153" cy="404977"/>
          </a:xfrm>
        </p:grpSpPr>
        <p:sp>
          <p:nvSpPr>
            <p:cNvPr id="5069" name="Google Shape;5069;p15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6" name="Google Shape;5076;p151"/>
          <p:cNvGrpSpPr/>
          <p:nvPr/>
        </p:nvGrpSpPr>
        <p:grpSpPr>
          <a:xfrm>
            <a:off x="1990126" y="3445787"/>
            <a:ext cx="965351" cy="134611"/>
            <a:chOff x="4411970" y="2962952"/>
            <a:chExt cx="706544" cy="104212"/>
          </a:xfrm>
        </p:grpSpPr>
        <p:sp>
          <p:nvSpPr>
            <p:cNvPr id="5077" name="Google Shape;5077;p151"/>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151"/>
          <p:cNvGrpSpPr/>
          <p:nvPr/>
        </p:nvGrpSpPr>
        <p:grpSpPr>
          <a:xfrm>
            <a:off x="1990126" y="3041077"/>
            <a:ext cx="960158" cy="289172"/>
            <a:chOff x="4411970" y="2726085"/>
            <a:chExt cx="643107" cy="193659"/>
          </a:xfrm>
        </p:grpSpPr>
        <p:sp>
          <p:nvSpPr>
            <p:cNvPr id="5082" name="Google Shape;5082;p151"/>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1"/>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1"/>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151"/>
          <p:cNvGrpSpPr/>
          <p:nvPr/>
        </p:nvGrpSpPr>
        <p:grpSpPr>
          <a:xfrm>
            <a:off x="998624" y="3295400"/>
            <a:ext cx="811503" cy="252584"/>
            <a:chOff x="4411970" y="4340222"/>
            <a:chExt cx="779467" cy="242683"/>
          </a:xfrm>
        </p:grpSpPr>
        <p:sp>
          <p:nvSpPr>
            <p:cNvPr id="5086" name="Google Shape;5086;p151"/>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1"/>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1"/>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151"/>
          <p:cNvGrpSpPr/>
          <p:nvPr/>
        </p:nvGrpSpPr>
        <p:grpSpPr>
          <a:xfrm>
            <a:off x="1990126" y="2709308"/>
            <a:ext cx="965160" cy="216230"/>
            <a:chOff x="4411970" y="2468674"/>
            <a:chExt cx="747317" cy="167425"/>
          </a:xfrm>
        </p:grpSpPr>
        <p:sp>
          <p:nvSpPr>
            <p:cNvPr id="5090" name="Google Shape;5090;p151"/>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1"/>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2" name="Google Shape;5092;p151"/>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3" name="Google Shape;5093;p151"/>
          <p:cNvGrpSpPr/>
          <p:nvPr/>
        </p:nvGrpSpPr>
        <p:grpSpPr>
          <a:xfrm>
            <a:off x="997692" y="2334687"/>
            <a:ext cx="1959041" cy="208784"/>
            <a:chOff x="6336019" y="3733725"/>
            <a:chExt cx="2566206" cy="351310"/>
          </a:xfrm>
        </p:grpSpPr>
        <p:sp>
          <p:nvSpPr>
            <p:cNvPr id="5094" name="Google Shape;5094;p151"/>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1"/>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1"/>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1"/>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151"/>
          <p:cNvGrpSpPr/>
          <p:nvPr/>
        </p:nvGrpSpPr>
        <p:grpSpPr>
          <a:xfrm>
            <a:off x="1990126" y="3950602"/>
            <a:ext cx="946551" cy="153200"/>
            <a:chOff x="4404545" y="3301592"/>
            <a:chExt cx="782403" cy="129272"/>
          </a:xfrm>
        </p:grpSpPr>
        <p:sp>
          <p:nvSpPr>
            <p:cNvPr id="5099" name="Google Shape;5099;p151"/>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1"/>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151"/>
          <p:cNvGrpSpPr/>
          <p:nvPr/>
        </p:nvGrpSpPr>
        <p:grpSpPr>
          <a:xfrm>
            <a:off x="1990126" y="3695937"/>
            <a:ext cx="962257" cy="139127"/>
            <a:chOff x="4411970" y="3131459"/>
            <a:chExt cx="710520" cy="117397"/>
          </a:xfrm>
        </p:grpSpPr>
        <p:sp>
          <p:nvSpPr>
            <p:cNvPr id="5102" name="Google Shape;5102;p151"/>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1"/>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4" name="Google Shape;5104;p151"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151"/>
          <p:cNvGrpSpPr/>
          <p:nvPr/>
        </p:nvGrpSpPr>
        <p:grpSpPr>
          <a:xfrm>
            <a:off x="990271" y="3621603"/>
            <a:ext cx="823838" cy="458988"/>
            <a:chOff x="4411970" y="1801825"/>
            <a:chExt cx="734586" cy="409262"/>
          </a:xfrm>
        </p:grpSpPr>
        <p:sp>
          <p:nvSpPr>
            <p:cNvPr id="5106" name="Google Shape;5106;p151"/>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1"/>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151"/>
          <p:cNvGrpSpPr/>
          <p:nvPr/>
        </p:nvGrpSpPr>
        <p:grpSpPr>
          <a:xfrm>
            <a:off x="3095243" y="2339173"/>
            <a:ext cx="521514" cy="521514"/>
            <a:chOff x="5681300" y="2527788"/>
            <a:chExt cx="805800" cy="805800"/>
          </a:xfrm>
        </p:grpSpPr>
        <p:sp>
          <p:nvSpPr>
            <p:cNvPr id="5109" name="Google Shape;5109;p151"/>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1"/>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1" name="Google Shape;5111;p151"/>
          <p:cNvGrpSpPr/>
          <p:nvPr/>
        </p:nvGrpSpPr>
        <p:grpSpPr>
          <a:xfrm>
            <a:off x="3089483" y="3094865"/>
            <a:ext cx="533033" cy="533033"/>
            <a:chOff x="4049800" y="640400"/>
            <a:chExt cx="858900" cy="858900"/>
          </a:xfrm>
        </p:grpSpPr>
        <p:sp>
          <p:nvSpPr>
            <p:cNvPr id="5112" name="Google Shape;5112;p151"/>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1"/>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4" name="Google Shape;5114;p151"/>
          <p:cNvGrpSpPr/>
          <p:nvPr/>
        </p:nvGrpSpPr>
        <p:grpSpPr>
          <a:xfrm>
            <a:off x="3014966" y="3772543"/>
            <a:ext cx="682068" cy="682068"/>
            <a:chOff x="5080188" y="927900"/>
            <a:chExt cx="961200" cy="961200"/>
          </a:xfrm>
        </p:grpSpPr>
        <p:sp>
          <p:nvSpPr>
            <p:cNvPr id="5115" name="Google Shape;5115;p151"/>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1"/>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1"/>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1"/>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1"/>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1"/>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1"/>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1"/>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3" name="Google Shape;5123;p151"/>
          <p:cNvGrpSpPr/>
          <p:nvPr/>
        </p:nvGrpSpPr>
        <p:grpSpPr>
          <a:xfrm>
            <a:off x="4478465" y="3869234"/>
            <a:ext cx="505650" cy="504006"/>
            <a:chOff x="6039282" y="1042577"/>
            <a:chExt cx="734315" cy="731929"/>
          </a:xfrm>
        </p:grpSpPr>
        <p:sp>
          <p:nvSpPr>
            <p:cNvPr id="5124" name="Google Shape;5124;p151"/>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1"/>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1"/>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1"/>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1"/>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1"/>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1"/>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1"/>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1"/>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1"/>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1"/>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1"/>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1"/>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1"/>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1"/>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1"/>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1"/>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1"/>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1"/>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1"/>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1"/>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151"/>
          <p:cNvGrpSpPr/>
          <p:nvPr/>
        </p:nvGrpSpPr>
        <p:grpSpPr>
          <a:xfrm>
            <a:off x="5091067" y="2298862"/>
            <a:ext cx="567744" cy="602136"/>
            <a:chOff x="1825800" y="1651625"/>
            <a:chExt cx="539989" cy="571775"/>
          </a:xfrm>
        </p:grpSpPr>
        <p:sp>
          <p:nvSpPr>
            <p:cNvPr id="5146" name="Google Shape;5146;p151"/>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1"/>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1"/>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1"/>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0" name="Google Shape;5150;p151"/>
          <p:cNvGrpSpPr/>
          <p:nvPr/>
        </p:nvGrpSpPr>
        <p:grpSpPr>
          <a:xfrm>
            <a:off x="3765995" y="3855579"/>
            <a:ext cx="508123" cy="507955"/>
            <a:chOff x="1897577" y="2802432"/>
            <a:chExt cx="492176" cy="492014"/>
          </a:xfrm>
        </p:grpSpPr>
        <p:sp>
          <p:nvSpPr>
            <p:cNvPr id="5151" name="Google Shape;5151;p151"/>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1"/>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1"/>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1"/>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1"/>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1"/>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1"/>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1"/>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1"/>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1"/>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151"/>
          <p:cNvGrpSpPr/>
          <p:nvPr/>
        </p:nvGrpSpPr>
        <p:grpSpPr>
          <a:xfrm>
            <a:off x="997525" y="4169123"/>
            <a:ext cx="809227" cy="200842"/>
            <a:chOff x="2013045" y="4813233"/>
            <a:chExt cx="921986" cy="228854"/>
          </a:xfrm>
        </p:grpSpPr>
        <p:sp>
          <p:nvSpPr>
            <p:cNvPr id="5164" name="Google Shape;5164;p151"/>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1"/>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151"/>
          <p:cNvGrpSpPr/>
          <p:nvPr/>
        </p:nvGrpSpPr>
        <p:grpSpPr>
          <a:xfrm>
            <a:off x="1005985" y="2656004"/>
            <a:ext cx="792421" cy="269941"/>
            <a:chOff x="1046767" y="4756633"/>
            <a:chExt cx="859646" cy="292841"/>
          </a:xfrm>
        </p:grpSpPr>
        <p:sp>
          <p:nvSpPr>
            <p:cNvPr id="5167" name="Google Shape;5167;p151"/>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1"/>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1"/>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0" name="Google Shape;5170;p151"/>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1"/>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1"/>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1"/>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4" name="Google Shape;5174;p151"/>
          <p:cNvGrpSpPr/>
          <p:nvPr/>
        </p:nvGrpSpPr>
        <p:grpSpPr>
          <a:xfrm>
            <a:off x="7141841" y="2550562"/>
            <a:ext cx="166473" cy="141497"/>
            <a:chOff x="4660325" y="1866850"/>
            <a:chExt cx="68350" cy="58100"/>
          </a:xfrm>
        </p:grpSpPr>
        <p:sp>
          <p:nvSpPr>
            <p:cNvPr id="5175" name="Google Shape;5175;p151"/>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1"/>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151"/>
          <p:cNvGrpSpPr/>
          <p:nvPr/>
        </p:nvGrpSpPr>
        <p:grpSpPr>
          <a:xfrm>
            <a:off x="7451186" y="2576286"/>
            <a:ext cx="162515" cy="90049"/>
            <a:chOff x="4791775" y="1877500"/>
            <a:chExt cx="66725" cy="36975"/>
          </a:xfrm>
        </p:grpSpPr>
        <p:sp>
          <p:nvSpPr>
            <p:cNvPr id="5178" name="Google Shape;5178;p151"/>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1"/>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0" name="Google Shape;5180;p151"/>
          <p:cNvGrpSpPr/>
          <p:nvPr/>
        </p:nvGrpSpPr>
        <p:grpSpPr>
          <a:xfrm>
            <a:off x="7772899" y="2576286"/>
            <a:ext cx="144979" cy="90049"/>
            <a:chOff x="4923925" y="1877500"/>
            <a:chExt cx="59525" cy="36975"/>
          </a:xfrm>
        </p:grpSpPr>
        <p:sp>
          <p:nvSpPr>
            <p:cNvPr id="5181" name="Google Shape;5181;p151"/>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1"/>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151"/>
          <p:cNvGrpSpPr/>
          <p:nvPr/>
        </p:nvGrpSpPr>
        <p:grpSpPr>
          <a:xfrm>
            <a:off x="8067390" y="2558477"/>
            <a:ext cx="141447" cy="125667"/>
            <a:chOff x="5058450" y="1870100"/>
            <a:chExt cx="58075" cy="51600"/>
          </a:xfrm>
        </p:grpSpPr>
        <p:sp>
          <p:nvSpPr>
            <p:cNvPr id="5184" name="Google Shape;5184;p151"/>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1"/>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6" name="Google Shape;5186;p151"/>
          <p:cNvGrpSpPr/>
          <p:nvPr/>
        </p:nvGrpSpPr>
        <p:grpSpPr>
          <a:xfrm>
            <a:off x="7481905" y="2980885"/>
            <a:ext cx="101077" cy="107645"/>
            <a:chOff x="4811425" y="2065025"/>
            <a:chExt cx="41500" cy="44200"/>
          </a:xfrm>
        </p:grpSpPr>
        <p:sp>
          <p:nvSpPr>
            <p:cNvPr id="5187" name="Google Shape;5187;p151"/>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1"/>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9" name="Google Shape;5189;p151"/>
          <p:cNvGrpSpPr/>
          <p:nvPr/>
        </p:nvGrpSpPr>
        <p:grpSpPr>
          <a:xfrm>
            <a:off x="7774342" y="2981098"/>
            <a:ext cx="120867" cy="107218"/>
            <a:chOff x="4929875" y="2065025"/>
            <a:chExt cx="49625" cy="44025"/>
          </a:xfrm>
        </p:grpSpPr>
        <p:sp>
          <p:nvSpPr>
            <p:cNvPr id="5190" name="Google Shape;5190;p151"/>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1"/>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2" name="Google Shape;5192;p151"/>
          <p:cNvGrpSpPr/>
          <p:nvPr/>
        </p:nvGrpSpPr>
        <p:grpSpPr>
          <a:xfrm>
            <a:off x="8103011" y="2984112"/>
            <a:ext cx="70206" cy="101191"/>
            <a:chOff x="5083925" y="2066350"/>
            <a:chExt cx="28825" cy="41550"/>
          </a:xfrm>
        </p:grpSpPr>
        <p:sp>
          <p:nvSpPr>
            <p:cNvPr id="5193" name="Google Shape;5193;p151"/>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1"/>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5" name="Google Shape;5195;p151"/>
          <p:cNvGrpSpPr/>
          <p:nvPr/>
        </p:nvGrpSpPr>
        <p:grpSpPr>
          <a:xfrm>
            <a:off x="7134565" y="2999759"/>
            <a:ext cx="181026" cy="69896"/>
            <a:chOff x="4659775" y="2072775"/>
            <a:chExt cx="74325" cy="28700"/>
          </a:xfrm>
        </p:grpSpPr>
        <p:sp>
          <p:nvSpPr>
            <p:cNvPr id="5196" name="Google Shape;5196;p151"/>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1"/>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1"/>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9" name="Google Shape;5199;p151"/>
          <p:cNvGrpSpPr/>
          <p:nvPr/>
        </p:nvGrpSpPr>
        <p:grpSpPr>
          <a:xfrm>
            <a:off x="8054421" y="2790324"/>
            <a:ext cx="167387" cy="89197"/>
            <a:chOff x="4662475" y="1976500"/>
            <a:chExt cx="68725" cy="36625"/>
          </a:xfrm>
        </p:grpSpPr>
        <p:sp>
          <p:nvSpPr>
            <p:cNvPr id="5200" name="Google Shape;5200;p151"/>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1"/>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1"/>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3" name="Google Shape;5203;p151"/>
          <p:cNvGrpSpPr/>
          <p:nvPr/>
        </p:nvGrpSpPr>
        <p:grpSpPr>
          <a:xfrm>
            <a:off x="7751326" y="2793764"/>
            <a:ext cx="166899" cy="82317"/>
            <a:chOff x="4920150" y="1977875"/>
            <a:chExt cx="68525" cy="33800"/>
          </a:xfrm>
        </p:grpSpPr>
        <p:sp>
          <p:nvSpPr>
            <p:cNvPr id="5204" name="Google Shape;5204;p1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7" name="Google Shape;5207;p151"/>
          <p:cNvGrpSpPr/>
          <p:nvPr/>
        </p:nvGrpSpPr>
        <p:grpSpPr>
          <a:xfrm>
            <a:off x="7162483" y="3197682"/>
            <a:ext cx="125190" cy="127859"/>
            <a:chOff x="4676550" y="2160575"/>
            <a:chExt cx="51400" cy="52500"/>
          </a:xfrm>
        </p:grpSpPr>
        <p:sp>
          <p:nvSpPr>
            <p:cNvPr id="5208" name="Google Shape;5208;p151"/>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1"/>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1"/>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1" name="Google Shape;5211;p151"/>
          <p:cNvGrpSpPr/>
          <p:nvPr/>
        </p:nvGrpSpPr>
        <p:grpSpPr>
          <a:xfrm>
            <a:off x="7459741" y="3204714"/>
            <a:ext cx="145405" cy="113794"/>
            <a:chOff x="4768325" y="2163475"/>
            <a:chExt cx="59700" cy="46725"/>
          </a:xfrm>
        </p:grpSpPr>
        <p:sp>
          <p:nvSpPr>
            <p:cNvPr id="5212" name="Google Shape;5212;p151"/>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1"/>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4" name="Google Shape;5214;p151"/>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51"/>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1"/>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1"/>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1"/>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1"/>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0" name="Google Shape;5220;p151"/>
          <p:cNvGrpSpPr/>
          <p:nvPr/>
        </p:nvGrpSpPr>
        <p:grpSpPr>
          <a:xfrm>
            <a:off x="7476059" y="3459808"/>
            <a:ext cx="112768" cy="106853"/>
            <a:chOff x="4768575" y="2253950"/>
            <a:chExt cx="46300" cy="43875"/>
          </a:xfrm>
        </p:grpSpPr>
        <p:sp>
          <p:nvSpPr>
            <p:cNvPr id="5221" name="Google Shape;5221;p151"/>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1"/>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151"/>
          <p:cNvGrpSpPr/>
          <p:nvPr/>
        </p:nvGrpSpPr>
        <p:grpSpPr>
          <a:xfrm>
            <a:off x="7775682" y="3948834"/>
            <a:ext cx="118187" cy="146246"/>
            <a:chOff x="4960900" y="2433225"/>
            <a:chExt cx="48525" cy="60050"/>
          </a:xfrm>
        </p:grpSpPr>
        <p:sp>
          <p:nvSpPr>
            <p:cNvPr id="5224" name="Google Shape;5224;p151"/>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1"/>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51"/>
          <p:cNvGrpSpPr/>
          <p:nvPr/>
        </p:nvGrpSpPr>
        <p:grpSpPr>
          <a:xfrm>
            <a:off x="7464247" y="4212895"/>
            <a:ext cx="136394" cy="143810"/>
            <a:chOff x="4854075" y="2527625"/>
            <a:chExt cx="56000" cy="59050"/>
          </a:xfrm>
        </p:grpSpPr>
        <p:sp>
          <p:nvSpPr>
            <p:cNvPr id="5227" name="Google Shape;5227;p151"/>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1"/>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151"/>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1"/>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1"/>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151"/>
          <p:cNvGrpSpPr/>
          <p:nvPr/>
        </p:nvGrpSpPr>
        <p:grpSpPr>
          <a:xfrm>
            <a:off x="8088458" y="3676639"/>
            <a:ext cx="99312" cy="160797"/>
            <a:chOff x="5059700" y="2334775"/>
            <a:chExt cx="40775" cy="66025"/>
          </a:xfrm>
        </p:grpSpPr>
        <p:sp>
          <p:nvSpPr>
            <p:cNvPr id="5233" name="Google Shape;5233;p151"/>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1"/>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1"/>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1"/>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1"/>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1"/>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1"/>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1"/>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51"/>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151"/>
          <p:cNvGrpSpPr/>
          <p:nvPr/>
        </p:nvGrpSpPr>
        <p:grpSpPr>
          <a:xfrm>
            <a:off x="8045622" y="3941771"/>
            <a:ext cx="184984" cy="160371"/>
            <a:chOff x="5037700" y="2430325"/>
            <a:chExt cx="75950" cy="65850"/>
          </a:xfrm>
        </p:grpSpPr>
        <p:sp>
          <p:nvSpPr>
            <p:cNvPr id="5243" name="Google Shape;5243;p15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5" name="Google Shape;5245;p151"/>
          <p:cNvGrpSpPr/>
          <p:nvPr/>
        </p:nvGrpSpPr>
        <p:grpSpPr>
          <a:xfrm>
            <a:off x="7465128" y="3708223"/>
            <a:ext cx="173014" cy="97629"/>
            <a:chOff x="4756975" y="2341800"/>
            <a:chExt cx="91975" cy="51925"/>
          </a:xfrm>
        </p:grpSpPr>
        <p:sp>
          <p:nvSpPr>
            <p:cNvPr id="5246" name="Google Shape;5246;p151"/>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51"/>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1"/>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1"/>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1"/>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1"/>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1"/>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1"/>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1"/>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1"/>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1"/>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1"/>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1"/>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1"/>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1"/>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1"/>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1"/>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1"/>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1"/>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1"/>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151"/>
          <p:cNvGrpSpPr/>
          <p:nvPr/>
        </p:nvGrpSpPr>
        <p:grpSpPr>
          <a:xfrm>
            <a:off x="7732065" y="4196920"/>
            <a:ext cx="212497" cy="175761"/>
            <a:chOff x="4943575" y="2516350"/>
            <a:chExt cx="98675" cy="81700"/>
          </a:xfrm>
        </p:grpSpPr>
        <p:sp>
          <p:nvSpPr>
            <p:cNvPr id="5267" name="Google Shape;5267;p151"/>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1"/>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1"/>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1"/>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1"/>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1"/>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51"/>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51"/>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51"/>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1"/>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1"/>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1"/>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1"/>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1"/>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1"/>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1"/>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1"/>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1"/>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1"/>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1"/>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1"/>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1"/>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1"/>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1"/>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1"/>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1"/>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1"/>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1"/>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1"/>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1"/>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1"/>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1"/>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1"/>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1"/>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51"/>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51"/>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51"/>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51"/>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51"/>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1"/>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1"/>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1"/>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1"/>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1"/>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1"/>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1"/>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1"/>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1"/>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1"/>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1"/>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1"/>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1"/>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51"/>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51"/>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1"/>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1"/>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1"/>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1"/>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1"/>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1"/>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1"/>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1"/>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1"/>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1"/>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1"/>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1"/>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1"/>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51"/>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51"/>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1"/>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1"/>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1"/>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1"/>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1"/>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1"/>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1"/>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1"/>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1"/>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5" name="Google Shape;5345;p151"/>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1"/>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1"/>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1"/>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51"/>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53"/>
        <p:cNvGrpSpPr/>
        <p:nvPr/>
      </p:nvGrpSpPr>
      <p:grpSpPr>
        <a:xfrm>
          <a:off x="0" y="0"/>
          <a:ext cx="0" cy="0"/>
          <a:chOff x="0" y="0"/>
          <a:chExt cx="0" cy="0"/>
        </a:xfrm>
      </p:grpSpPr>
      <p:grpSp>
        <p:nvGrpSpPr>
          <p:cNvPr id="11854" name="Google Shape;11854;p153"/>
          <p:cNvGrpSpPr/>
          <p:nvPr/>
        </p:nvGrpSpPr>
        <p:grpSpPr>
          <a:xfrm>
            <a:off x="2126623" y="3607908"/>
            <a:ext cx="1102891" cy="760337"/>
            <a:chOff x="4967783" y="2151471"/>
            <a:chExt cx="3920692" cy="2702940"/>
          </a:xfrm>
        </p:grpSpPr>
        <p:grpSp>
          <p:nvGrpSpPr>
            <p:cNvPr id="11855" name="Google Shape;11855;p153"/>
            <p:cNvGrpSpPr/>
            <p:nvPr/>
          </p:nvGrpSpPr>
          <p:grpSpPr>
            <a:xfrm>
              <a:off x="5045709" y="2252109"/>
              <a:ext cx="3761071" cy="2501708"/>
              <a:chOff x="2691784" y="1805334"/>
              <a:chExt cx="3761071" cy="2501708"/>
            </a:xfrm>
          </p:grpSpPr>
          <p:sp>
            <p:nvSpPr>
              <p:cNvPr id="11856" name="Google Shape;11856;p15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15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15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15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15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15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15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3" name="Google Shape;11863;p153"/>
            <p:cNvGrpSpPr/>
            <p:nvPr/>
          </p:nvGrpSpPr>
          <p:grpSpPr>
            <a:xfrm>
              <a:off x="4967783" y="2151471"/>
              <a:ext cx="3920692" cy="2702940"/>
              <a:chOff x="2613858" y="1704696"/>
              <a:chExt cx="3920692" cy="2702940"/>
            </a:xfrm>
          </p:grpSpPr>
          <p:sp>
            <p:nvSpPr>
              <p:cNvPr id="11864" name="Google Shape;11864;p15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15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15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15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15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9" name="Google Shape;11869;p153"/>
          <p:cNvGrpSpPr/>
          <p:nvPr/>
        </p:nvGrpSpPr>
        <p:grpSpPr>
          <a:xfrm>
            <a:off x="3530532" y="1496185"/>
            <a:ext cx="1561911" cy="708580"/>
            <a:chOff x="3530532" y="1496185"/>
            <a:chExt cx="1561911" cy="708580"/>
          </a:xfrm>
        </p:grpSpPr>
        <p:grpSp>
          <p:nvGrpSpPr>
            <p:cNvPr id="11870" name="Google Shape;11870;p153"/>
            <p:cNvGrpSpPr/>
            <p:nvPr/>
          </p:nvGrpSpPr>
          <p:grpSpPr>
            <a:xfrm>
              <a:off x="3720318" y="1857562"/>
              <a:ext cx="1372125" cy="54"/>
              <a:chOff x="3720318" y="1857562"/>
              <a:chExt cx="1372125" cy="54"/>
            </a:xfrm>
          </p:grpSpPr>
          <p:cxnSp>
            <p:nvCxnSpPr>
              <p:cNvPr id="11871" name="Google Shape;11871;p153"/>
              <p:cNvCxnSpPr>
                <a:endCxn id="11872" idx="2"/>
              </p:cNvCxnSpPr>
              <p:nvPr/>
            </p:nvCxnSpPr>
            <p:spPr>
              <a:xfrm>
                <a:off x="4440243" y="1857616"/>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3" name="Google Shape;11873;p153"/>
              <p:cNvCxnSpPr/>
              <p:nvPr/>
            </p:nvCxnSpPr>
            <p:spPr>
              <a:xfrm>
                <a:off x="4074943"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4" name="Google Shape;11874;p153"/>
              <p:cNvCxnSpPr/>
              <p:nvPr/>
            </p:nvCxnSpPr>
            <p:spPr>
              <a:xfrm>
                <a:off x="3720318"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5" name="Google Shape;11875;p153"/>
              <p:cNvCxnSpPr>
                <a:stCxn id="11872" idx="6"/>
              </p:cNvCxnSpPr>
              <p:nvPr/>
            </p:nvCxnSpPr>
            <p:spPr>
              <a:xfrm>
                <a:off x="4801443" y="1857616"/>
                <a:ext cx="291000" cy="0"/>
              </a:xfrm>
              <a:prstGeom prst="straightConnector1">
                <a:avLst/>
              </a:prstGeom>
              <a:noFill/>
              <a:ln w="9525" cap="flat" cmpd="sng">
                <a:solidFill>
                  <a:srgbClr val="A5B7C6"/>
                </a:solidFill>
                <a:prstDash val="solid"/>
                <a:round/>
                <a:headEnd type="none" w="med" len="med"/>
                <a:tailEnd type="triangle" w="med" len="med"/>
              </a:ln>
            </p:spPr>
          </p:cxnSp>
        </p:grpSp>
        <p:grpSp>
          <p:nvGrpSpPr>
            <p:cNvPr id="11876" name="Google Shape;11876;p153"/>
            <p:cNvGrpSpPr/>
            <p:nvPr/>
          </p:nvGrpSpPr>
          <p:grpSpPr>
            <a:xfrm>
              <a:off x="3567462" y="1496185"/>
              <a:ext cx="286500" cy="272914"/>
              <a:chOff x="3567462" y="1496185"/>
              <a:chExt cx="286500" cy="272914"/>
            </a:xfrm>
          </p:grpSpPr>
          <p:cxnSp>
            <p:nvCxnSpPr>
              <p:cNvPr id="11877" name="Google Shape;11877;p153"/>
              <p:cNvCxnSpPr/>
              <p:nvPr/>
            </p:nvCxnSpPr>
            <p:spPr>
              <a:xfrm rot="10800000">
                <a:off x="3626625"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78" name="Google Shape;11878;p153"/>
              <p:cNvSpPr/>
              <p:nvPr/>
            </p:nvSpPr>
            <p:spPr>
              <a:xfrm>
                <a:off x="3567462"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9" name="Google Shape;11879;p153"/>
            <p:cNvSpPr/>
            <p:nvPr/>
          </p:nvSpPr>
          <p:spPr>
            <a:xfrm>
              <a:off x="3530532"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153"/>
            <p:cNvSpPr/>
            <p:nvPr/>
          </p:nvSpPr>
          <p:spPr>
            <a:xfrm>
              <a:off x="3891569" y="1779209"/>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1" name="Google Shape;11881;p153"/>
            <p:cNvGrpSpPr/>
            <p:nvPr/>
          </p:nvGrpSpPr>
          <p:grpSpPr>
            <a:xfrm>
              <a:off x="3929014" y="1960574"/>
              <a:ext cx="286500" cy="242342"/>
              <a:chOff x="3929014" y="1960574"/>
              <a:chExt cx="286500" cy="242342"/>
            </a:xfrm>
          </p:grpSpPr>
          <p:cxnSp>
            <p:nvCxnSpPr>
              <p:cNvPr id="11882" name="Google Shape;11882;p153"/>
              <p:cNvCxnSpPr/>
              <p:nvPr/>
            </p:nvCxnSpPr>
            <p:spPr>
              <a:xfrm rot="10800000">
                <a:off x="3988400" y="1960574"/>
                <a:ext cx="0" cy="144300"/>
              </a:xfrm>
              <a:prstGeom prst="straightConnector1">
                <a:avLst/>
              </a:prstGeom>
              <a:noFill/>
              <a:ln w="9525" cap="flat" cmpd="sng">
                <a:solidFill>
                  <a:srgbClr val="A5B7C6"/>
                </a:solidFill>
                <a:prstDash val="solid"/>
                <a:round/>
                <a:headEnd type="none" w="med" len="med"/>
                <a:tailEnd type="none" w="med" len="med"/>
              </a:ln>
            </p:spPr>
          </p:cxnSp>
          <p:sp>
            <p:nvSpPr>
              <p:cNvPr id="11883" name="Google Shape;11883;p153"/>
              <p:cNvSpPr/>
              <p:nvPr/>
            </p:nvSpPr>
            <p:spPr>
              <a:xfrm>
                <a:off x="3929014" y="210301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4" name="Google Shape;11884;p153"/>
            <p:cNvGrpSpPr/>
            <p:nvPr/>
          </p:nvGrpSpPr>
          <p:grpSpPr>
            <a:xfrm>
              <a:off x="4290828" y="1496185"/>
              <a:ext cx="286500" cy="272914"/>
              <a:chOff x="4290828" y="1496185"/>
              <a:chExt cx="286500" cy="272914"/>
            </a:xfrm>
          </p:grpSpPr>
          <p:cxnSp>
            <p:nvCxnSpPr>
              <p:cNvPr id="11885" name="Google Shape;11885;p153"/>
              <p:cNvCxnSpPr/>
              <p:nvPr/>
            </p:nvCxnSpPr>
            <p:spPr>
              <a:xfrm rot="10800000">
                <a:off x="4350000"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86" name="Google Shape;11886;p153"/>
              <p:cNvSpPr/>
              <p:nvPr/>
            </p:nvSpPr>
            <p:spPr>
              <a:xfrm>
                <a:off x="4290828"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7" name="Google Shape;11887;p153"/>
            <p:cNvSpPr/>
            <p:nvPr/>
          </p:nvSpPr>
          <p:spPr>
            <a:xfrm>
              <a:off x="4252606"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153"/>
            <p:cNvSpPr/>
            <p:nvPr/>
          </p:nvSpPr>
          <p:spPr>
            <a:xfrm>
              <a:off x="4613643" y="1763716"/>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8" name="Google Shape;11888;p153"/>
            <p:cNvGrpSpPr/>
            <p:nvPr/>
          </p:nvGrpSpPr>
          <p:grpSpPr>
            <a:xfrm>
              <a:off x="4657726" y="1959674"/>
              <a:ext cx="286500" cy="245092"/>
              <a:chOff x="4657726" y="1959674"/>
              <a:chExt cx="286500" cy="245092"/>
            </a:xfrm>
          </p:grpSpPr>
          <p:cxnSp>
            <p:nvCxnSpPr>
              <p:cNvPr id="11889" name="Google Shape;11889;p153"/>
              <p:cNvCxnSpPr/>
              <p:nvPr/>
            </p:nvCxnSpPr>
            <p:spPr>
              <a:xfrm rot="10800000">
                <a:off x="4707475" y="1959674"/>
                <a:ext cx="0" cy="145200"/>
              </a:xfrm>
              <a:prstGeom prst="straightConnector1">
                <a:avLst/>
              </a:prstGeom>
              <a:noFill/>
              <a:ln w="9525" cap="flat" cmpd="sng">
                <a:solidFill>
                  <a:srgbClr val="A5B7C6"/>
                </a:solidFill>
                <a:prstDash val="solid"/>
                <a:round/>
                <a:headEnd type="none" w="med" len="med"/>
                <a:tailEnd type="none" w="med" len="med"/>
              </a:ln>
            </p:spPr>
          </p:cxnSp>
          <p:sp>
            <p:nvSpPr>
              <p:cNvPr id="11890" name="Google Shape;11890;p153"/>
              <p:cNvSpPr/>
              <p:nvPr/>
            </p:nvSpPr>
            <p:spPr>
              <a:xfrm>
                <a:off x="4657726" y="210486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1" name="Google Shape;11891;p153"/>
          <p:cNvGrpSpPr/>
          <p:nvPr/>
        </p:nvGrpSpPr>
        <p:grpSpPr>
          <a:xfrm>
            <a:off x="3512551" y="2358282"/>
            <a:ext cx="1597032" cy="378649"/>
            <a:chOff x="3512551" y="2358282"/>
            <a:chExt cx="1597032" cy="378649"/>
          </a:xfrm>
        </p:grpSpPr>
        <p:grpSp>
          <p:nvGrpSpPr>
            <p:cNvPr id="11892" name="Google Shape;11892;p153"/>
            <p:cNvGrpSpPr/>
            <p:nvPr/>
          </p:nvGrpSpPr>
          <p:grpSpPr>
            <a:xfrm>
              <a:off x="3738198" y="2553002"/>
              <a:ext cx="1145834" cy="117"/>
              <a:chOff x="3738198" y="2553002"/>
              <a:chExt cx="1145834" cy="117"/>
            </a:xfrm>
          </p:grpSpPr>
          <p:cxnSp>
            <p:nvCxnSpPr>
              <p:cNvPr id="11893" name="Google Shape;11893;p153"/>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4" name="Google Shape;11894;p153"/>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5" name="Google Shape;11895;p153"/>
              <p:cNvCxnSpPr>
                <a:stCxn id="11896" idx="6"/>
                <a:endCxn id="11897"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11898" name="Google Shape;11898;p153"/>
            <p:cNvGrpSpPr/>
            <p:nvPr/>
          </p:nvGrpSpPr>
          <p:grpSpPr>
            <a:xfrm>
              <a:off x="3969644" y="2440153"/>
              <a:ext cx="225900" cy="296779"/>
              <a:chOff x="3969644" y="2440153"/>
              <a:chExt cx="225900" cy="296779"/>
            </a:xfrm>
          </p:grpSpPr>
          <p:cxnSp>
            <p:nvCxnSpPr>
              <p:cNvPr id="11899" name="Google Shape;11899;p153"/>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11897" name="Google Shape;11897;p153"/>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153"/>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1" name="Google Shape;11901;p153"/>
            <p:cNvGrpSpPr/>
            <p:nvPr/>
          </p:nvGrpSpPr>
          <p:grpSpPr>
            <a:xfrm>
              <a:off x="4426818" y="2358282"/>
              <a:ext cx="225600" cy="307471"/>
              <a:chOff x="4426818" y="2358282"/>
              <a:chExt cx="225600" cy="307471"/>
            </a:xfrm>
          </p:grpSpPr>
          <p:cxnSp>
            <p:nvCxnSpPr>
              <p:cNvPr id="11902" name="Google Shape;11902;p153"/>
              <p:cNvCxnSpPr>
                <a:stCxn id="11903"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11904" name="Google Shape;11904;p153"/>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153"/>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5" name="Google Shape;11905;p153"/>
            <p:cNvGrpSpPr/>
            <p:nvPr/>
          </p:nvGrpSpPr>
          <p:grpSpPr>
            <a:xfrm>
              <a:off x="4883984" y="2440153"/>
              <a:ext cx="225600" cy="296479"/>
              <a:chOff x="4883984" y="2440153"/>
              <a:chExt cx="225600" cy="296479"/>
            </a:xfrm>
          </p:grpSpPr>
          <p:cxnSp>
            <p:nvCxnSpPr>
              <p:cNvPr id="11906" name="Google Shape;11906;p153"/>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11907" name="Google Shape;11907;p153"/>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153"/>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9" name="Google Shape;11909;p153"/>
            <p:cNvGrpSpPr/>
            <p:nvPr/>
          </p:nvGrpSpPr>
          <p:grpSpPr>
            <a:xfrm>
              <a:off x="3512551" y="2358356"/>
              <a:ext cx="225647" cy="307629"/>
              <a:chOff x="2182679" y="2005014"/>
              <a:chExt cx="792300" cy="1080158"/>
            </a:xfrm>
          </p:grpSpPr>
          <p:cxnSp>
            <p:nvCxnSpPr>
              <p:cNvPr id="11910" name="Google Shape;11910;p153"/>
              <p:cNvCxnSpPr>
                <a:stCxn id="11911"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11896" name="Google Shape;11896;p153"/>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153"/>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12" name="Google Shape;11912;p153"/>
          <p:cNvGrpSpPr/>
          <p:nvPr/>
        </p:nvGrpSpPr>
        <p:grpSpPr>
          <a:xfrm>
            <a:off x="6872633" y="1182079"/>
            <a:ext cx="1559809" cy="722610"/>
            <a:chOff x="634175" y="2986275"/>
            <a:chExt cx="3147949" cy="1458344"/>
          </a:xfrm>
        </p:grpSpPr>
        <p:cxnSp>
          <p:nvCxnSpPr>
            <p:cNvPr id="11913" name="Google Shape;11913;p153"/>
            <p:cNvCxnSpPr>
              <a:stCxn id="11914" idx="4"/>
              <a:endCxn id="11915"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1916" name="Google Shape;11916;p153"/>
            <p:cNvCxnSpPr>
              <a:stCxn id="11915" idx="0"/>
              <a:endCxn id="11917"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18" name="Google Shape;11918;p153"/>
            <p:cNvCxnSpPr>
              <a:stCxn id="11917" idx="4"/>
              <a:endCxn id="11919"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20" name="Google Shape;11920;p153"/>
            <p:cNvCxnSpPr>
              <a:stCxn id="11919" idx="0"/>
              <a:endCxn id="11921"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1921" name="Google Shape;11921;p153"/>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7" name="Google Shape;11917;p153"/>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4" name="Google Shape;11914;p153"/>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9" name="Google Shape;11919;p153"/>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5" name="Google Shape;11915;p153"/>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1922" name="Google Shape;11922;p153"/>
          <p:cNvGrpSpPr/>
          <p:nvPr/>
        </p:nvGrpSpPr>
        <p:grpSpPr>
          <a:xfrm>
            <a:off x="3526424" y="2891987"/>
            <a:ext cx="1570719" cy="294123"/>
            <a:chOff x="998425" y="1182125"/>
            <a:chExt cx="1065400" cy="199500"/>
          </a:xfrm>
        </p:grpSpPr>
        <p:sp>
          <p:nvSpPr>
            <p:cNvPr id="11923" name="Google Shape;11923;p153"/>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153"/>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153"/>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153"/>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153"/>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8" name="Google Shape;11928;p153"/>
          <p:cNvGrpSpPr/>
          <p:nvPr/>
        </p:nvGrpSpPr>
        <p:grpSpPr>
          <a:xfrm>
            <a:off x="6869680" y="2009474"/>
            <a:ext cx="1565716" cy="366729"/>
            <a:chOff x="1247650" y="2075423"/>
            <a:chExt cx="6648477" cy="1557238"/>
          </a:xfrm>
        </p:grpSpPr>
        <p:sp>
          <p:nvSpPr>
            <p:cNvPr id="11929" name="Google Shape;11929;p153"/>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153"/>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153"/>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153"/>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153"/>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153"/>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5" name="Google Shape;11935;p153"/>
          <p:cNvGrpSpPr/>
          <p:nvPr/>
        </p:nvGrpSpPr>
        <p:grpSpPr>
          <a:xfrm>
            <a:off x="6853992" y="3158289"/>
            <a:ext cx="1597061" cy="663440"/>
            <a:chOff x="6796238" y="3158297"/>
            <a:chExt cx="1630319" cy="677257"/>
          </a:xfrm>
        </p:grpSpPr>
        <p:cxnSp>
          <p:nvCxnSpPr>
            <p:cNvPr id="11936" name="Google Shape;11936;p153"/>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7" name="Google Shape;11937;p153"/>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8" name="Google Shape;11938;p153"/>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11939" name="Google Shape;11939;p153"/>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11940" name="Google Shape;11940;p153"/>
            <p:cNvGrpSpPr/>
            <p:nvPr/>
          </p:nvGrpSpPr>
          <p:grpSpPr>
            <a:xfrm>
              <a:off x="6796238" y="3311904"/>
              <a:ext cx="1630319" cy="377697"/>
              <a:chOff x="6796238" y="3311904"/>
              <a:chExt cx="1630319" cy="377697"/>
            </a:xfrm>
          </p:grpSpPr>
          <p:sp>
            <p:nvSpPr>
              <p:cNvPr id="11941" name="Google Shape;11941;p153"/>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153"/>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153"/>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4" name="Google Shape;11944;p153"/>
          <p:cNvGrpSpPr/>
          <p:nvPr/>
        </p:nvGrpSpPr>
        <p:grpSpPr>
          <a:xfrm>
            <a:off x="5375130" y="1179681"/>
            <a:ext cx="1368606" cy="1593805"/>
            <a:chOff x="1839112" y="2209163"/>
            <a:chExt cx="1918159" cy="2233784"/>
          </a:xfrm>
        </p:grpSpPr>
        <p:sp>
          <p:nvSpPr>
            <p:cNvPr id="11945" name="Google Shape;11945;p153"/>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153"/>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153"/>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48" name="Google Shape;11948;p153"/>
            <p:cNvCxnSpPr>
              <a:stCxn id="11945" idx="6"/>
              <a:endCxn id="11946"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49" name="Google Shape;11949;p153"/>
            <p:cNvCxnSpPr>
              <a:stCxn id="11946" idx="4"/>
              <a:endCxn id="11950"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1951" name="Google Shape;11951;p153"/>
            <p:cNvCxnSpPr>
              <a:stCxn id="11950" idx="6"/>
              <a:endCxn id="11947"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52" name="Google Shape;11952;p153"/>
            <p:cNvCxnSpPr>
              <a:stCxn id="11947" idx="4"/>
              <a:endCxn id="11953"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11950" name="Google Shape;11950;p153"/>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153"/>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153"/>
            <p:cNvSpPr/>
            <p:nvPr/>
          </p:nvSpPr>
          <p:spPr>
            <a:xfrm>
              <a:off x="3182171"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5" name="Google Shape;11955;p153"/>
            <p:cNvCxnSpPr>
              <a:endCxn id="11954" idx="2"/>
            </p:cNvCxnSpPr>
            <p:nvPr/>
          </p:nvCxnSpPr>
          <p:spPr>
            <a:xfrm>
              <a:off x="2413871" y="4154498"/>
              <a:ext cx="768300" cy="900"/>
            </a:xfrm>
            <a:prstGeom prst="bentConnector3">
              <a:avLst>
                <a:gd name="adj1" fmla="val 50000"/>
              </a:avLst>
            </a:prstGeom>
            <a:noFill/>
            <a:ln w="9525" cap="flat" cmpd="sng">
              <a:solidFill>
                <a:srgbClr val="325D79"/>
              </a:solidFill>
              <a:prstDash val="solid"/>
              <a:round/>
              <a:headEnd type="none" w="med" len="med"/>
              <a:tailEnd type="none" w="med" len="med"/>
            </a:ln>
          </p:spPr>
        </p:cxnSp>
      </p:grpSp>
      <p:grpSp>
        <p:nvGrpSpPr>
          <p:cNvPr id="11956" name="Google Shape;11956;p153"/>
          <p:cNvGrpSpPr/>
          <p:nvPr/>
        </p:nvGrpSpPr>
        <p:grpSpPr>
          <a:xfrm>
            <a:off x="3507503" y="1185917"/>
            <a:ext cx="1637968" cy="154942"/>
            <a:chOff x="238125" y="2506075"/>
            <a:chExt cx="7115411" cy="673075"/>
          </a:xfrm>
        </p:grpSpPr>
        <p:sp>
          <p:nvSpPr>
            <p:cNvPr id="11957" name="Google Shape;11957;p15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15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15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15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15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2" name="Google Shape;11962;p153"/>
          <p:cNvGrpSpPr/>
          <p:nvPr/>
        </p:nvGrpSpPr>
        <p:grpSpPr>
          <a:xfrm>
            <a:off x="746187" y="1507514"/>
            <a:ext cx="2476762" cy="91743"/>
            <a:chOff x="1464850" y="436376"/>
            <a:chExt cx="6001362" cy="222300"/>
          </a:xfrm>
        </p:grpSpPr>
        <p:sp>
          <p:nvSpPr>
            <p:cNvPr id="11963" name="Google Shape;11963;p153"/>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153"/>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153"/>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153"/>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153"/>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68" name="Google Shape;11968;p153"/>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69" name="Google Shape;11969;p153"/>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0" name="Google Shape;11970;p153"/>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1" name="Google Shape;11971;p153"/>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grpSp>
        <p:nvGrpSpPr>
          <p:cNvPr id="11972" name="Google Shape;11972;p153"/>
          <p:cNvGrpSpPr/>
          <p:nvPr/>
        </p:nvGrpSpPr>
        <p:grpSpPr>
          <a:xfrm>
            <a:off x="732455" y="2742980"/>
            <a:ext cx="1452710" cy="651923"/>
            <a:chOff x="803162" y="2667727"/>
            <a:chExt cx="1411906" cy="633611"/>
          </a:xfrm>
        </p:grpSpPr>
        <p:cxnSp>
          <p:nvCxnSpPr>
            <p:cNvPr id="11973" name="Google Shape;11973;p153"/>
            <p:cNvCxnSpPr>
              <a:stCxn id="11974" idx="2"/>
              <a:endCxn id="1197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6" name="Google Shape;11976;p153"/>
            <p:cNvCxnSpPr>
              <a:stCxn id="11977" idx="0"/>
              <a:endCxn id="11974"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8" name="Google Shape;11978;p153"/>
            <p:cNvCxnSpPr>
              <a:stCxn id="11977" idx="2"/>
              <a:endCxn id="11979"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0" name="Google Shape;11980;p153"/>
            <p:cNvCxnSpPr>
              <a:stCxn id="11981" idx="0"/>
              <a:endCxn id="11977"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2" name="Google Shape;11982;p153"/>
            <p:cNvCxnSpPr>
              <a:stCxn id="11975" idx="2"/>
              <a:endCxn id="11983"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4" name="Google Shape;11984;p153"/>
            <p:cNvCxnSpPr>
              <a:stCxn id="11985" idx="0"/>
              <a:endCxn id="1197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981" name="Google Shape;11981;p153"/>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9" name="Google Shape;11979;p153"/>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5" name="Google Shape;11985;p153"/>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3" name="Google Shape;11983;p153"/>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5" name="Google Shape;11975;p153"/>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7" name="Google Shape;11977;p153"/>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4" name="Google Shape;11974;p153"/>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986" name="Google Shape;11986;p153"/>
          <p:cNvGrpSpPr/>
          <p:nvPr/>
        </p:nvGrpSpPr>
        <p:grpSpPr>
          <a:xfrm>
            <a:off x="732456" y="1178518"/>
            <a:ext cx="2518541" cy="209309"/>
            <a:chOff x="803163" y="1111966"/>
            <a:chExt cx="2447800" cy="203430"/>
          </a:xfrm>
        </p:grpSpPr>
        <p:grpSp>
          <p:nvGrpSpPr>
            <p:cNvPr id="11987" name="Google Shape;11987;p153"/>
            <p:cNvGrpSpPr/>
            <p:nvPr/>
          </p:nvGrpSpPr>
          <p:grpSpPr>
            <a:xfrm>
              <a:off x="1958180" y="1111966"/>
              <a:ext cx="588019" cy="121396"/>
              <a:chOff x="4808316" y="2800065"/>
              <a:chExt cx="1999386" cy="412910"/>
            </a:xfrm>
          </p:grpSpPr>
          <p:sp>
            <p:nvSpPr>
              <p:cNvPr id="11988" name="Google Shape;11988;p153"/>
              <p:cNvSpPr/>
              <p:nvPr/>
            </p:nvSpPr>
            <p:spPr>
              <a:xfrm>
                <a:off x="4849302" y="3079475"/>
                <a:ext cx="1958400" cy="1335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9" name="Google Shape;11989;p153"/>
              <p:cNvGrpSpPr/>
              <p:nvPr/>
            </p:nvGrpSpPr>
            <p:grpSpPr>
              <a:xfrm>
                <a:off x="4808316" y="2800065"/>
                <a:ext cx="92400" cy="411825"/>
                <a:chOff x="845575" y="2563700"/>
                <a:chExt cx="92400" cy="411825"/>
              </a:xfrm>
            </p:grpSpPr>
            <p:cxnSp>
              <p:nvCxnSpPr>
                <p:cNvPr id="11990" name="Google Shape;11990;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1" name="Google Shape;11991;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992" name="Google Shape;11992;p153"/>
            <p:cNvCxnSpPr/>
            <p:nvPr/>
          </p:nvCxnSpPr>
          <p:spPr>
            <a:xfrm>
              <a:off x="3237251" y="1127387"/>
              <a:ext cx="0" cy="105600"/>
            </a:xfrm>
            <a:prstGeom prst="straightConnector1">
              <a:avLst/>
            </a:prstGeom>
            <a:noFill/>
            <a:ln w="9525" cap="flat" cmpd="sng">
              <a:solidFill>
                <a:srgbClr val="667E92"/>
              </a:solidFill>
              <a:prstDash val="solid"/>
              <a:round/>
              <a:headEnd type="none" w="sm" len="sm"/>
              <a:tailEnd type="none" w="sm" len="sm"/>
            </a:ln>
          </p:spPr>
        </p:cxnSp>
        <p:sp>
          <p:nvSpPr>
            <p:cNvPr id="11993" name="Google Shape;11993;p153"/>
            <p:cNvSpPr/>
            <p:nvPr/>
          </p:nvSpPr>
          <p:spPr>
            <a:xfrm>
              <a:off x="3223663" y="1111974"/>
              <a:ext cx="27300" cy="27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4" name="Google Shape;11994;p153"/>
            <p:cNvGrpSpPr/>
            <p:nvPr/>
          </p:nvGrpSpPr>
          <p:grpSpPr>
            <a:xfrm>
              <a:off x="803163" y="1111974"/>
              <a:ext cx="591158" cy="121545"/>
              <a:chOff x="803163" y="1111974"/>
              <a:chExt cx="591158" cy="121545"/>
            </a:xfrm>
          </p:grpSpPr>
          <p:grpSp>
            <p:nvGrpSpPr>
              <p:cNvPr id="11995" name="Google Shape;11995;p153"/>
              <p:cNvGrpSpPr/>
              <p:nvPr/>
            </p:nvGrpSpPr>
            <p:grpSpPr>
              <a:xfrm>
                <a:off x="803163" y="1111974"/>
                <a:ext cx="27175" cy="121077"/>
                <a:chOff x="845575" y="2563700"/>
                <a:chExt cx="92400" cy="411825"/>
              </a:xfrm>
            </p:grpSpPr>
            <p:cxnSp>
              <p:nvCxnSpPr>
                <p:cNvPr id="11996" name="Google Shape;11996;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7" name="Google Shape;11997;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8" name="Google Shape;11998;p153"/>
              <p:cNvSpPr/>
              <p:nvPr/>
            </p:nvSpPr>
            <p:spPr>
              <a:xfrm>
                <a:off x="818321" y="1194219"/>
                <a:ext cx="576000" cy="393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9" name="Google Shape;11999;p153"/>
            <p:cNvGrpSpPr/>
            <p:nvPr/>
          </p:nvGrpSpPr>
          <p:grpSpPr>
            <a:xfrm>
              <a:off x="1381910" y="1194219"/>
              <a:ext cx="588341" cy="121177"/>
              <a:chOff x="1381910" y="1194219"/>
              <a:chExt cx="588341" cy="121177"/>
            </a:xfrm>
          </p:grpSpPr>
          <p:grpSp>
            <p:nvGrpSpPr>
              <p:cNvPr id="12000" name="Google Shape;12000;p153"/>
              <p:cNvGrpSpPr/>
              <p:nvPr/>
            </p:nvGrpSpPr>
            <p:grpSpPr>
              <a:xfrm rot="10800000">
                <a:off x="1381910" y="1194319"/>
                <a:ext cx="27175" cy="121077"/>
                <a:chOff x="2070100" y="2563700"/>
                <a:chExt cx="92400" cy="411825"/>
              </a:xfrm>
            </p:grpSpPr>
            <p:cxnSp>
              <p:nvCxnSpPr>
                <p:cNvPr id="12001" name="Google Shape;12001;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2" name="Google Shape;12002;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3" name="Google Shape;12003;p153"/>
              <p:cNvSpPr/>
              <p:nvPr/>
            </p:nvSpPr>
            <p:spPr>
              <a:xfrm>
                <a:off x="1394250" y="1194219"/>
                <a:ext cx="5760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153"/>
            <p:cNvGrpSpPr/>
            <p:nvPr/>
          </p:nvGrpSpPr>
          <p:grpSpPr>
            <a:xfrm>
              <a:off x="2532079" y="1194219"/>
              <a:ext cx="704927" cy="121177"/>
              <a:chOff x="2532079" y="1194219"/>
              <a:chExt cx="704927" cy="121177"/>
            </a:xfrm>
          </p:grpSpPr>
          <p:grpSp>
            <p:nvGrpSpPr>
              <p:cNvPr id="12005" name="Google Shape;12005;p153"/>
              <p:cNvGrpSpPr/>
              <p:nvPr/>
            </p:nvGrpSpPr>
            <p:grpSpPr>
              <a:xfrm rot="10800000">
                <a:off x="2532079" y="1194319"/>
                <a:ext cx="27175" cy="121077"/>
                <a:chOff x="2070100" y="2563700"/>
                <a:chExt cx="92400" cy="411825"/>
              </a:xfrm>
            </p:grpSpPr>
            <p:cxnSp>
              <p:nvCxnSpPr>
                <p:cNvPr id="12006" name="Google Shape;12006;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7" name="Google Shape;12007;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8" name="Google Shape;12008;p153"/>
              <p:cNvSpPr/>
              <p:nvPr/>
            </p:nvSpPr>
            <p:spPr>
              <a:xfrm>
                <a:off x="2546107" y="1194219"/>
                <a:ext cx="6909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9" name="Google Shape;12009;p153"/>
          <p:cNvGrpSpPr/>
          <p:nvPr/>
        </p:nvGrpSpPr>
        <p:grpSpPr>
          <a:xfrm>
            <a:off x="3525467" y="3875150"/>
            <a:ext cx="1567778" cy="491677"/>
            <a:chOff x="5194708" y="3484366"/>
            <a:chExt cx="3148148" cy="987304"/>
          </a:xfrm>
        </p:grpSpPr>
        <p:grpSp>
          <p:nvGrpSpPr>
            <p:cNvPr id="12010" name="Google Shape;12010;p153"/>
            <p:cNvGrpSpPr/>
            <p:nvPr/>
          </p:nvGrpSpPr>
          <p:grpSpPr>
            <a:xfrm>
              <a:off x="7531521" y="3484366"/>
              <a:ext cx="811335" cy="987304"/>
              <a:chOff x="3379425" y="1617275"/>
              <a:chExt cx="1090650" cy="1327200"/>
            </a:xfrm>
          </p:grpSpPr>
          <p:sp>
            <p:nvSpPr>
              <p:cNvPr id="12011" name="Google Shape;12011;p153"/>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153"/>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153"/>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4" name="Google Shape;12014;p153"/>
            <p:cNvGrpSpPr/>
            <p:nvPr/>
          </p:nvGrpSpPr>
          <p:grpSpPr>
            <a:xfrm>
              <a:off x="6752546" y="3484366"/>
              <a:ext cx="811428" cy="987304"/>
              <a:chOff x="2332275" y="1617275"/>
              <a:chExt cx="1090775" cy="1327200"/>
            </a:xfrm>
          </p:grpSpPr>
          <p:sp>
            <p:nvSpPr>
              <p:cNvPr id="12015" name="Google Shape;12015;p153"/>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153"/>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153"/>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8" name="Google Shape;12018;p153"/>
            <p:cNvGrpSpPr/>
            <p:nvPr/>
          </p:nvGrpSpPr>
          <p:grpSpPr>
            <a:xfrm>
              <a:off x="5973664" y="3484366"/>
              <a:ext cx="811335" cy="987304"/>
              <a:chOff x="1285250" y="1617275"/>
              <a:chExt cx="1090650" cy="1327200"/>
            </a:xfrm>
          </p:grpSpPr>
          <p:sp>
            <p:nvSpPr>
              <p:cNvPr id="12019" name="Google Shape;12019;p153"/>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153"/>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153"/>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2" name="Google Shape;12022;p153"/>
            <p:cNvGrpSpPr/>
            <p:nvPr/>
          </p:nvGrpSpPr>
          <p:grpSpPr>
            <a:xfrm>
              <a:off x="5194708" y="3484366"/>
              <a:ext cx="811409" cy="987304"/>
              <a:chOff x="238125" y="1617275"/>
              <a:chExt cx="1090750" cy="1327200"/>
            </a:xfrm>
          </p:grpSpPr>
          <p:sp>
            <p:nvSpPr>
              <p:cNvPr id="12023" name="Google Shape;12023;p153"/>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153"/>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153"/>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6" name="Google Shape;12026;p153"/>
          <p:cNvGrpSpPr/>
          <p:nvPr/>
        </p:nvGrpSpPr>
        <p:grpSpPr>
          <a:xfrm>
            <a:off x="3486076" y="3355561"/>
            <a:ext cx="1616964" cy="346256"/>
            <a:chOff x="1808063" y="4294338"/>
            <a:chExt cx="3370782" cy="721817"/>
          </a:xfrm>
        </p:grpSpPr>
        <p:sp>
          <p:nvSpPr>
            <p:cNvPr id="12027" name="Google Shape;12027;p153"/>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153"/>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153"/>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153"/>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153"/>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153"/>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153"/>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153"/>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153"/>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153"/>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7" name="Google Shape;12037;p153"/>
          <p:cNvGrpSpPr/>
          <p:nvPr/>
        </p:nvGrpSpPr>
        <p:grpSpPr>
          <a:xfrm>
            <a:off x="764288" y="3641590"/>
            <a:ext cx="1295882" cy="646587"/>
            <a:chOff x="834100" y="3642869"/>
            <a:chExt cx="1259483" cy="628426"/>
          </a:xfrm>
        </p:grpSpPr>
        <p:sp>
          <p:nvSpPr>
            <p:cNvPr id="12038" name="Google Shape;12038;p153"/>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153"/>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153"/>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153"/>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153"/>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153"/>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153"/>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153"/>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153"/>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153"/>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153"/>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153"/>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153"/>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153"/>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153"/>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153"/>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153"/>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153"/>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153"/>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153"/>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153"/>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153"/>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153"/>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153"/>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153"/>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3" name="Google Shape;12063;p153"/>
            <p:cNvGrpSpPr/>
            <p:nvPr/>
          </p:nvGrpSpPr>
          <p:grpSpPr>
            <a:xfrm>
              <a:off x="1360364" y="3847835"/>
              <a:ext cx="208119" cy="224359"/>
              <a:chOff x="1360769" y="3847100"/>
              <a:chExt cx="208119" cy="224359"/>
            </a:xfrm>
          </p:grpSpPr>
          <p:sp>
            <p:nvSpPr>
              <p:cNvPr id="12064" name="Google Shape;12064;p153"/>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153"/>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153"/>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153"/>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153"/>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153"/>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153"/>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153"/>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153"/>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153"/>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153"/>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153"/>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153"/>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153"/>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153"/>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153"/>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153"/>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153"/>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153"/>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153"/>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4" name="Google Shape;12084;p153"/>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153"/>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153"/>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153"/>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153"/>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153"/>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153"/>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153"/>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153"/>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153"/>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153"/>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153"/>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153"/>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153"/>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153"/>
          <p:cNvGrpSpPr/>
          <p:nvPr/>
        </p:nvGrpSpPr>
        <p:grpSpPr>
          <a:xfrm rot="5400000">
            <a:off x="5977401" y="3438087"/>
            <a:ext cx="164064" cy="1414916"/>
            <a:chOff x="4428249" y="1369375"/>
            <a:chExt cx="36905" cy="429569"/>
          </a:xfrm>
        </p:grpSpPr>
        <p:sp>
          <p:nvSpPr>
            <p:cNvPr id="12099" name="Google Shape;12099;p153"/>
            <p:cNvSpPr/>
            <p:nvPr/>
          </p:nvSpPr>
          <p:spPr>
            <a:xfrm>
              <a:off x="4428249" y="1369375"/>
              <a:ext cx="2375" cy="429104"/>
            </a:xfrm>
            <a:custGeom>
              <a:avLst/>
              <a:gdLst/>
              <a:ahLst/>
              <a:cxnLst/>
              <a:rect l="l" t="t" r="r" b="b"/>
              <a:pathLst>
                <a:path w="95" h="18328" extrusionOk="0">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153"/>
            <p:cNvSpPr/>
            <p:nvPr/>
          </p:nvSpPr>
          <p:spPr>
            <a:xfrm>
              <a:off x="4428354" y="1369375"/>
              <a:ext cx="36800" cy="2200"/>
            </a:xfrm>
            <a:custGeom>
              <a:avLst/>
              <a:gdLst/>
              <a:ahLst/>
              <a:cxnLst/>
              <a:rect l="l" t="t" r="r" b="b"/>
              <a:pathLst>
                <a:path w="1472" h="88" extrusionOk="0">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153"/>
            <p:cNvSpPr/>
            <p:nvPr/>
          </p:nvSpPr>
          <p:spPr>
            <a:xfrm>
              <a:off x="4428704" y="1383625"/>
              <a:ext cx="17350" cy="2200"/>
            </a:xfrm>
            <a:custGeom>
              <a:avLst/>
              <a:gdLst/>
              <a:ahLst/>
              <a:cxnLst/>
              <a:rect l="l" t="t" r="r" b="b"/>
              <a:pathLst>
                <a:path w="694" h="88" extrusionOk="0">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153"/>
            <p:cNvSpPr/>
            <p:nvPr/>
          </p:nvSpPr>
          <p:spPr>
            <a:xfrm>
              <a:off x="4428704" y="1397875"/>
              <a:ext cx="17350" cy="2175"/>
            </a:xfrm>
            <a:custGeom>
              <a:avLst/>
              <a:gdLst/>
              <a:ahLst/>
              <a:cxnLst/>
              <a:rect l="l" t="t" r="r" b="b"/>
              <a:pathLst>
                <a:path w="694" h="87" extrusionOk="0">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153"/>
            <p:cNvSpPr/>
            <p:nvPr/>
          </p:nvSpPr>
          <p:spPr>
            <a:xfrm>
              <a:off x="4428704" y="1412125"/>
              <a:ext cx="36100" cy="2175"/>
            </a:xfrm>
            <a:custGeom>
              <a:avLst/>
              <a:gdLst/>
              <a:ahLst/>
              <a:cxnLst/>
              <a:rect l="l" t="t" r="r" b="b"/>
              <a:pathLst>
                <a:path w="1444" h="87" extrusionOk="0">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153"/>
            <p:cNvSpPr/>
            <p:nvPr/>
          </p:nvSpPr>
          <p:spPr>
            <a:xfrm>
              <a:off x="4428354" y="1426350"/>
              <a:ext cx="18050" cy="2200"/>
            </a:xfrm>
            <a:custGeom>
              <a:avLst/>
              <a:gdLst/>
              <a:ahLst/>
              <a:cxnLst/>
              <a:rect l="l" t="t" r="r" b="b"/>
              <a:pathLst>
                <a:path w="722" h="88" extrusionOk="0">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153"/>
            <p:cNvSpPr/>
            <p:nvPr/>
          </p:nvSpPr>
          <p:spPr>
            <a:xfrm>
              <a:off x="4428704" y="1440600"/>
              <a:ext cx="17350" cy="2200"/>
            </a:xfrm>
            <a:custGeom>
              <a:avLst/>
              <a:gdLst/>
              <a:ahLst/>
              <a:cxnLst/>
              <a:rect l="l" t="t" r="r" b="b"/>
              <a:pathLst>
                <a:path w="694" h="88" extrusionOk="0">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153"/>
            <p:cNvSpPr/>
            <p:nvPr/>
          </p:nvSpPr>
          <p:spPr>
            <a:xfrm>
              <a:off x="4428704" y="1454850"/>
              <a:ext cx="36100" cy="2375"/>
            </a:xfrm>
            <a:custGeom>
              <a:avLst/>
              <a:gdLst/>
              <a:ahLst/>
              <a:cxnLst/>
              <a:rect l="l" t="t" r="r" b="b"/>
              <a:pathLst>
                <a:path w="1444" h="95" extrusionOk="0">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153"/>
            <p:cNvSpPr/>
            <p:nvPr/>
          </p:nvSpPr>
          <p:spPr>
            <a:xfrm>
              <a:off x="4428354" y="1469100"/>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153"/>
            <p:cNvSpPr/>
            <p:nvPr/>
          </p:nvSpPr>
          <p:spPr>
            <a:xfrm>
              <a:off x="4428354" y="1483350"/>
              <a:ext cx="18050" cy="2350"/>
            </a:xfrm>
            <a:custGeom>
              <a:avLst/>
              <a:gdLst/>
              <a:ahLst/>
              <a:cxnLst/>
              <a:rect l="l" t="t" r="r" b="b"/>
              <a:pathLst>
                <a:path w="722" h="94"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153"/>
            <p:cNvSpPr/>
            <p:nvPr/>
          </p:nvSpPr>
          <p:spPr>
            <a:xfrm>
              <a:off x="4428704" y="1497575"/>
              <a:ext cx="36100" cy="2200"/>
            </a:xfrm>
            <a:custGeom>
              <a:avLst/>
              <a:gdLst/>
              <a:ahLst/>
              <a:cxnLst/>
              <a:rect l="l" t="t" r="r" b="b"/>
              <a:pathLst>
                <a:path w="1444" h="88" extrusionOk="0">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153"/>
            <p:cNvSpPr/>
            <p:nvPr/>
          </p:nvSpPr>
          <p:spPr>
            <a:xfrm>
              <a:off x="4428704" y="151182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153"/>
            <p:cNvSpPr/>
            <p:nvPr/>
          </p:nvSpPr>
          <p:spPr>
            <a:xfrm>
              <a:off x="4428354" y="1526075"/>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153"/>
            <p:cNvSpPr/>
            <p:nvPr/>
          </p:nvSpPr>
          <p:spPr>
            <a:xfrm>
              <a:off x="4428704" y="1540325"/>
              <a:ext cx="36100" cy="2350"/>
            </a:xfrm>
            <a:custGeom>
              <a:avLst/>
              <a:gdLst/>
              <a:ahLst/>
              <a:cxnLst/>
              <a:rect l="l" t="t" r="r" b="b"/>
              <a:pathLst>
                <a:path w="1444" h="94" extrusionOk="0">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153"/>
            <p:cNvSpPr/>
            <p:nvPr/>
          </p:nvSpPr>
          <p:spPr>
            <a:xfrm>
              <a:off x="4428704" y="1554550"/>
              <a:ext cx="17350" cy="2375"/>
            </a:xfrm>
            <a:custGeom>
              <a:avLst/>
              <a:gdLst/>
              <a:ahLst/>
              <a:cxnLst/>
              <a:rect l="l" t="t" r="r" b="b"/>
              <a:pathLst>
                <a:path w="694" h="95" extrusionOk="0">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153"/>
            <p:cNvSpPr/>
            <p:nvPr/>
          </p:nvSpPr>
          <p:spPr>
            <a:xfrm>
              <a:off x="4428704" y="1568800"/>
              <a:ext cx="17350" cy="2375"/>
            </a:xfrm>
            <a:custGeom>
              <a:avLst/>
              <a:gdLst/>
              <a:ahLst/>
              <a:cxnLst/>
              <a:rect l="l" t="t" r="r" b="b"/>
              <a:pathLst>
                <a:path w="694" h="95" extrusionOk="0">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153"/>
            <p:cNvSpPr/>
            <p:nvPr/>
          </p:nvSpPr>
          <p:spPr>
            <a:xfrm>
              <a:off x="4428354" y="1583050"/>
              <a:ext cx="36800" cy="2375"/>
            </a:xfrm>
            <a:custGeom>
              <a:avLst/>
              <a:gdLst/>
              <a:ahLst/>
              <a:cxnLst/>
              <a:rect l="l" t="t" r="r" b="b"/>
              <a:pathLst>
                <a:path w="1472" h="95" extrusionOk="0">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153"/>
            <p:cNvSpPr/>
            <p:nvPr/>
          </p:nvSpPr>
          <p:spPr>
            <a:xfrm>
              <a:off x="4428704" y="1597300"/>
              <a:ext cx="17350" cy="2375"/>
            </a:xfrm>
            <a:custGeom>
              <a:avLst/>
              <a:gdLst/>
              <a:ahLst/>
              <a:cxnLst/>
              <a:rect l="l" t="t" r="r" b="b"/>
              <a:pathLst>
                <a:path w="694" h="95" extrusionOk="0">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153"/>
            <p:cNvSpPr/>
            <p:nvPr/>
          </p:nvSpPr>
          <p:spPr>
            <a:xfrm>
              <a:off x="4428704" y="1611550"/>
              <a:ext cx="17350" cy="2350"/>
            </a:xfrm>
            <a:custGeom>
              <a:avLst/>
              <a:gdLst/>
              <a:ahLst/>
              <a:cxnLst/>
              <a:rect l="l" t="t" r="r" b="b"/>
              <a:pathLst>
                <a:path w="694" h="94" extrusionOk="0">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153"/>
            <p:cNvSpPr/>
            <p:nvPr/>
          </p:nvSpPr>
          <p:spPr>
            <a:xfrm>
              <a:off x="4428704" y="1625775"/>
              <a:ext cx="36100" cy="2375"/>
            </a:xfrm>
            <a:custGeom>
              <a:avLst/>
              <a:gdLst/>
              <a:ahLst/>
              <a:cxnLst/>
              <a:rect l="l" t="t" r="r" b="b"/>
              <a:pathLst>
                <a:path w="1444" h="95" extrusionOk="0">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153"/>
            <p:cNvSpPr/>
            <p:nvPr/>
          </p:nvSpPr>
          <p:spPr>
            <a:xfrm>
              <a:off x="4428354" y="1640025"/>
              <a:ext cx="18050" cy="2375"/>
            </a:xfrm>
            <a:custGeom>
              <a:avLst/>
              <a:gdLst/>
              <a:ahLst/>
              <a:cxnLst/>
              <a:rect l="l" t="t" r="r" b="b"/>
              <a:pathLst>
                <a:path w="722" h="95" extrusionOk="0">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153"/>
            <p:cNvSpPr/>
            <p:nvPr/>
          </p:nvSpPr>
          <p:spPr>
            <a:xfrm>
              <a:off x="4428704" y="1654275"/>
              <a:ext cx="17350" cy="2375"/>
            </a:xfrm>
            <a:custGeom>
              <a:avLst/>
              <a:gdLst/>
              <a:ahLst/>
              <a:cxnLst/>
              <a:rect l="l" t="t" r="r" b="b"/>
              <a:pathLst>
                <a:path w="694" h="95" extrusionOk="0">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153"/>
            <p:cNvSpPr/>
            <p:nvPr/>
          </p:nvSpPr>
          <p:spPr>
            <a:xfrm>
              <a:off x="4428704" y="1668525"/>
              <a:ext cx="36100" cy="2350"/>
            </a:xfrm>
            <a:custGeom>
              <a:avLst/>
              <a:gdLst/>
              <a:ahLst/>
              <a:cxnLst/>
              <a:rect l="l" t="t" r="r" b="b"/>
              <a:pathLst>
                <a:path w="1444" h="94" extrusionOk="0">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153"/>
            <p:cNvSpPr/>
            <p:nvPr/>
          </p:nvSpPr>
          <p:spPr>
            <a:xfrm>
              <a:off x="4428704" y="1682950"/>
              <a:ext cx="17350" cy="2175"/>
            </a:xfrm>
            <a:custGeom>
              <a:avLst/>
              <a:gdLst/>
              <a:ahLst/>
              <a:cxnLst/>
              <a:rect l="l" t="t" r="r" b="b"/>
              <a:pathLst>
                <a:path w="694" h="87" extrusionOk="0">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153"/>
            <p:cNvSpPr/>
            <p:nvPr/>
          </p:nvSpPr>
          <p:spPr>
            <a:xfrm>
              <a:off x="4428354" y="1697200"/>
              <a:ext cx="18050" cy="2175"/>
            </a:xfrm>
            <a:custGeom>
              <a:avLst/>
              <a:gdLst/>
              <a:ahLst/>
              <a:cxnLst/>
              <a:rect l="l" t="t" r="r" b="b"/>
              <a:pathLst>
                <a:path w="722" h="87" extrusionOk="0">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153"/>
            <p:cNvSpPr/>
            <p:nvPr/>
          </p:nvSpPr>
          <p:spPr>
            <a:xfrm>
              <a:off x="4428704" y="1711425"/>
              <a:ext cx="36100" cy="2200"/>
            </a:xfrm>
            <a:custGeom>
              <a:avLst/>
              <a:gdLst/>
              <a:ahLst/>
              <a:cxnLst/>
              <a:rect l="l" t="t" r="r" b="b"/>
              <a:pathLst>
                <a:path w="1444" h="88" extrusionOk="0">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153"/>
            <p:cNvSpPr/>
            <p:nvPr/>
          </p:nvSpPr>
          <p:spPr>
            <a:xfrm>
              <a:off x="4428704" y="172567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153"/>
            <p:cNvSpPr/>
            <p:nvPr/>
          </p:nvSpPr>
          <p:spPr>
            <a:xfrm>
              <a:off x="4428704" y="1739925"/>
              <a:ext cx="17350" cy="2175"/>
            </a:xfrm>
            <a:custGeom>
              <a:avLst/>
              <a:gdLst/>
              <a:ahLst/>
              <a:cxnLst/>
              <a:rect l="l" t="t" r="r" b="b"/>
              <a:pathLst>
                <a:path w="694" h="87" extrusionOk="0">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153"/>
            <p:cNvSpPr/>
            <p:nvPr/>
          </p:nvSpPr>
          <p:spPr>
            <a:xfrm>
              <a:off x="4428354" y="1754175"/>
              <a:ext cx="36800" cy="2175"/>
            </a:xfrm>
            <a:custGeom>
              <a:avLst/>
              <a:gdLst/>
              <a:ahLst/>
              <a:cxnLst/>
              <a:rect l="l" t="t" r="r" b="b"/>
              <a:pathLst>
                <a:path w="1472" h="87" extrusionOk="0">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153"/>
            <p:cNvSpPr/>
            <p:nvPr/>
          </p:nvSpPr>
          <p:spPr>
            <a:xfrm>
              <a:off x="4428704" y="1768400"/>
              <a:ext cx="17350" cy="2200"/>
            </a:xfrm>
            <a:custGeom>
              <a:avLst/>
              <a:gdLst/>
              <a:ahLst/>
              <a:cxnLst/>
              <a:rect l="l" t="t" r="r" b="b"/>
              <a:pathLst>
                <a:path w="694" h="88" extrusionOk="0">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153"/>
            <p:cNvSpPr/>
            <p:nvPr/>
          </p:nvSpPr>
          <p:spPr>
            <a:xfrm>
              <a:off x="4428704" y="1782650"/>
              <a:ext cx="17350" cy="2200"/>
            </a:xfrm>
            <a:custGeom>
              <a:avLst/>
              <a:gdLst/>
              <a:ahLst/>
              <a:cxnLst/>
              <a:rect l="l" t="t" r="r" b="b"/>
              <a:pathLst>
                <a:path w="694" h="88" extrusionOk="0">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153"/>
            <p:cNvSpPr/>
            <p:nvPr/>
          </p:nvSpPr>
          <p:spPr>
            <a:xfrm>
              <a:off x="4428542" y="1796744"/>
              <a:ext cx="36100" cy="2200"/>
            </a:xfrm>
            <a:custGeom>
              <a:avLst/>
              <a:gdLst/>
              <a:ahLst/>
              <a:cxnLst/>
              <a:rect l="l" t="t" r="r" b="b"/>
              <a:pathLst>
                <a:path w="1444" h="88" extrusionOk="0">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153"/>
          <p:cNvGrpSpPr/>
          <p:nvPr/>
        </p:nvGrpSpPr>
        <p:grpSpPr>
          <a:xfrm rot="10800000" flipH="1">
            <a:off x="5349830" y="3026630"/>
            <a:ext cx="1419207" cy="24808"/>
            <a:chOff x="219558" y="4738465"/>
            <a:chExt cx="5852400" cy="102300"/>
          </a:xfrm>
        </p:grpSpPr>
        <p:cxnSp>
          <p:nvCxnSpPr>
            <p:cNvPr id="12132" name="Google Shape;12132;p153"/>
            <p:cNvCxnSpPr/>
            <p:nvPr/>
          </p:nvCxnSpPr>
          <p:spPr>
            <a:xfrm>
              <a:off x="219558" y="4789684"/>
              <a:ext cx="5852400" cy="0"/>
            </a:xfrm>
            <a:prstGeom prst="straightConnector1">
              <a:avLst/>
            </a:prstGeom>
            <a:noFill/>
            <a:ln w="9525" cap="flat" cmpd="sng">
              <a:solidFill>
                <a:srgbClr val="5F7D95"/>
              </a:solidFill>
              <a:prstDash val="solid"/>
              <a:round/>
              <a:headEnd type="oval" w="med" len="med"/>
              <a:tailEnd type="oval" w="med" len="med"/>
            </a:ln>
          </p:spPr>
        </p:cxnSp>
        <p:sp>
          <p:nvSpPr>
            <p:cNvPr id="12133" name="Google Shape;12133;p153"/>
            <p:cNvSpPr/>
            <p:nvPr/>
          </p:nvSpPr>
          <p:spPr>
            <a:xfrm>
              <a:off x="1200298"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153"/>
            <p:cNvSpPr/>
            <p:nvPr/>
          </p:nvSpPr>
          <p:spPr>
            <a:xfrm>
              <a:off x="2175146"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153"/>
            <p:cNvSpPr/>
            <p:nvPr/>
          </p:nvSpPr>
          <p:spPr>
            <a:xfrm>
              <a:off x="3040751"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153"/>
            <p:cNvSpPr/>
            <p:nvPr/>
          </p:nvSpPr>
          <p:spPr>
            <a:xfrm>
              <a:off x="402815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153"/>
            <p:cNvSpPr/>
            <p:nvPr/>
          </p:nvSpPr>
          <p:spPr>
            <a:xfrm>
              <a:off x="504082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8" name="Google Shape;12138;p153"/>
          <p:cNvGrpSpPr/>
          <p:nvPr/>
        </p:nvGrpSpPr>
        <p:grpSpPr>
          <a:xfrm>
            <a:off x="5361148" y="3399694"/>
            <a:ext cx="1396570" cy="385016"/>
            <a:chOff x="5286284" y="2966544"/>
            <a:chExt cx="1396570" cy="385016"/>
          </a:xfrm>
        </p:grpSpPr>
        <p:cxnSp>
          <p:nvCxnSpPr>
            <p:cNvPr id="12139" name="Google Shape;12139;p153"/>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2140" name="Google Shape;12140;p153"/>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2141" name="Google Shape;12141;p153"/>
            <p:cNvGrpSpPr/>
            <p:nvPr/>
          </p:nvGrpSpPr>
          <p:grpSpPr>
            <a:xfrm>
              <a:off x="5287688" y="3173364"/>
              <a:ext cx="1395166" cy="74100"/>
              <a:chOff x="5287688" y="3173364"/>
              <a:chExt cx="1395166" cy="74100"/>
            </a:xfrm>
          </p:grpSpPr>
          <p:cxnSp>
            <p:nvCxnSpPr>
              <p:cNvPr id="12142" name="Google Shape;12142;p153"/>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12143" name="Google Shape;12143;p153"/>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12144" name="Google Shape;12144;p153"/>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5" name="Google Shape;12145;p153"/>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6" name="Google Shape;12146;p153"/>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7" name="Google Shape;12147;p153"/>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8" name="Google Shape;12148;p153"/>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9" name="Google Shape;12149;p153"/>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2150" name="Google Shape;12150;p153"/>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12151" name="Google Shape;12151;p153"/>
          <p:cNvGrpSpPr/>
          <p:nvPr/>
        </p:nvGrpSpPr>
        <p:grpSpPr>
          <a:xfrm>
            <a:off x="2047214" y="1818470"/>
            <a:ext cx="1182276" cy="662027"/>
            <a:chOff x="2029517" y="1732295"/>
            <a:chExt cx="1149068" cy="643432"/>
          </a:xfrm>
        </p:grpSpPr>
        <p:grpSp>
          <p:nvGrpSpPr>
            <p:cNvPr id="12152" name="Google Shape;12152;p153"/>
            <p:cNvGrpSpPr/>
            <p:nvPr/>
          </p:nvGrpSpPr>
          <p:grpSpPr>
            <a:xfrm>
              <a:off x="2708660" y="1746937"/>
              <a:ext cx="455427" cy="244429"/>
              <a:chOff x="2700693" y="1746937"/>
              <a:chExt cx="455427" cy="244429"/>
            </a:xfrm>
          </p:grpSpPr>
          <p:grpSp>
            <p:nvGrpSpPr>
              <p:cNvPr id="12153" name="Google Shape;12153;p153"/>
              <p:cNvGrpSpPr/>
              <p:nvPr/>
            </p:nvGrpSpPr>
            <p:grpSpPr>
              <a:xfrm>
                <a:off x="2905682" y="1782817"/>
                <a:ext cx="250438" cy="208549"/>
                <a:chOff x="2905682" y="1782817"/>
                <a:chExt cx="250438" cy="208549"/>
              </a:xfrm>
            </p:grpSpPr>
            <p:cxnSp>
              <p:nvCxnSpPr>
                <p:cNvPr id="12154" name="Google Shape;12154;p153"/>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5" name="Google Shape;12155;p153"/>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6" name="Google Shape;12156;p153"/>
              <p:cNvGrpSpPr/>
              <p:nvPr/>
            </p:nvGrpSpPr>
            <p:grpSpPr>
              <a:xfrm>
                <a:off x="2700693" y="1746937"/>
                <a:ext cx="449967" cy="72374"/>
                <a:chOff x="2700693" y="1746937"/>
                <a:chExt cx="449967" cy="72374"/>
              </a:xfrm>
            </p:grpSpPr>
            <p:cxnSp>
              <p:nvCxnSpPr>
                <p:cNvPr id="12157" name="Google Shape;12157;p153"/>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8" name="Google Shape;12158;p153"/>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59" name="Google Shape;12159;p153"/>
            <p:cNvGrpSpPr/>
            <p:nvPr/>
          </p:nvGrpSpPr>
          <p:grpSpPr>
            <a:xfrm>
              <a:off x="2029517" y="1732295"/>
              <a:ext cx="1149068" cy="643432"/>
              <a:chOff x="2029517" y="1732295"/>
              <a:chExt cx="1149068" cy="643432"/>
            </a:xfrm>
          </p:grpSpPr>
          <p:grpSp>
            <p:nvGrpSpPr>
              <p:cNvPr id="12160" name="Google Shape;12160;p153"/>
              <p:cNvGrpSpPr/>
              <p:nvPr/>
            </p:nvGrpSpPr>
            <p:grpSpPr>
              <a:xfrm>
                <a:off x="2703618" y="2103152"/>
                <a:ext cx="474966" cy="260017"/>
                <a:chOff x="2703618" y="2103152"/>
                <a:chExt cx="474966" cy="260017"/>
              </a:xfrm>
            </p:grpSpPr>
            <p:grpSp>
              <p:nvGrpSpPr>
                <p:cNvPr id="12161" name="Google Shape;12161;p153"/>
                <p:cNvGrpSpPr/>
                <p:nvPr/>
              </p:nvGrpSpPr>
              <p:grpSpPr>
                <a:xfrm>
                  <a:off x="2703618" y="2290640"/>
                  <a:ext cx="450291" cy="72529"/>
                  <a:chOff x="2703618" y="2290640"/>
                  <a:chExt cx="450291" cy="72529"/>
                </a:xfrm>
              </p:grpSpPr>
              <p:cxnSp>
                <p:nvCxnSpPr>
                  <p:cNvPr id="12162" name="Google Shape;12162;p153"/>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3" name="Google Shape;12163;p153"/>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4" name="Google Shape;12164;p153"/>
                <p:cNvGrpSpPr/>
                <p:nvPr/>
              </p:nvGrpSpPr>
              <p:grpSpPr>
                <a:xfrm>
                  <a:off x="2908607" y="2103152"/>
                  <a:ext cx="269977" cy="223538"/>
                  <a:chOff x="2908607" y="2103152"/>
                  <a:chExt cx="269977" cy="223538"/>
                </a:xfrm>
              </p:grpSpPr>
              <p:cxnSp>
                <p:nvCxnSpPr>
                  <p:cNvPr id="12165" name="Google Shape;12165;p153"/>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6" name="Google Shape;12166;p153"/>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7" name="Google Shape;12167;p153"/>
              <p:cNvGrpSpPr/>
              <p:nvPr/>
            </p:nvGrpSpPr>
            <p:grpSpPr>
              <a:xfrm>
                <a:off x="2029517" y="1732295"/>
                <a:ext cx="685827" cy="643432"/>
                <a:chOff x="2029517" y="1732295"/>
                <a:chExt cx="685827" cy="643432"/>
              </a:xfrm>
            </p:grpSpPr>
            <p:sp>
              <p:nvSpPr>
                <p:cNvPr id="12168" name="Google Shape;12168;p153"/>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9" name="Google Shape;12169;p153"/>
                <p:cNvGrpSpPr/>
                <p:nvPr/>
              </p:nvGrpSpPr>
              <p:grpSpPr>
                <a:xfrm>
                  <a:off x="2158948" y="1732295"/>
                  <a:ext cx="556396" cy="333108"/>
                  <a:chOff x="2158948" y="1732295"/>
                  <a:chExt cx="556396" cy="333108"/>
                </a:xfrm>
              </p:grpSpPr>
              <p:cxnSp>
                <p:nvCxnSpPr>
                  <p:cNvPr id="12170" name="Google Shape;12170;p153"/>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1" name="Google Shape;12171;p153"/>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2" name="Google Shape;12172;p153"/>
                <p:cNvGrpSpPr/>
                <p:nvPr/>
              </p:nvGrpSpPr>
              <p:grpSpPr>
                <a:xfrm>
                  <a:off x="2159908" y="2065057"/>
                  <a:ext cx="550884" cy="310670"/>
                  <a:chOff x="2159908" y="2065057"/>
                  <a:chExt cx="550884" cy="310670"/>
                </a:xfrm>
              </p:grpSpPr>
              <p:cxnSp>
                <p:nvCxnSpPr>
                  <p:cNvPr id="12173" name="Google Shape;12173;p153"/>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4" name="Google Shape;12174;p153"/>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175" name="Google Shape;12175;p153"/>
          <p:cNvGrpSpPr/>
          <p:nvPr/>
        </p:nvGrpSpPr>
        <p:grpSpPr>
          <a:xfrm>
            <a:off x="732462" y="1766083"/>
            <a:ext cx="962651" cy="810058"/>
            <a:chOff x="732462" y="1766083"/>
            <a:chExt cx="962651" cy="810058"/>
          </a:xfrm>
        </p:grpSpPr>
        <p:grpSp>
          <p:nvGrpSpPr>
            <p:cNvPr id="12176" name="Google Shape;12176;p153"/>
            <p:cNvGrpSpPr/>
            <p:nvPr/>
          </p:nvGrpSpPr>
          <p:grpSpPr>
            <a:xfrm>
              <a:off x="732462" y="1908333"/>
              <a:ext cx="339369" cy="524756"/>
              <a:chOff x="844912" y="1819635"/>
              <a:chExt cx="329836" cy="510016"/>
            </a:xfrm>
          </p:grpSpPr>
          <p:sp>
            <p:nvSpPr>
              <p:cNvPr id="12177" name="Google Shape;12177;p153"/>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153"/>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153"/>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153"/>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153"/>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153"/>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3" name="Google Shape;12183;p153"/>
            <p:cNvGrpSpPr/>
            <p:nvPr/>
          </p:nvGrpSpPr>
          <p:grpSpPr>
            <a:xfrm>
              <a:off x="1184858" y="2256650"/>
              <a:ext cx="510255" cy="319491"/>
              <a:chOff x="1284601" y="2158168"/>
              <a:chExt cx="495923" cy="310517"/>
            </a:xfrm>
          </p:grpSpPr>
          <p:sp>
            <p:nvSpPr>
              <p:cNvPr id="12184" name="Google Shape;12184;p153"/>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5" name="Google Shape;12185;p153"/>
              <p:cNvGrpSpPr/>
              <p:nvPr/>
            </p:nvGrpSpPr>
            <p:grpSpPr>
              <a:xfrm>
                <a:off x="1507666" y="2158168"/>
                <a:ext cx="272858" cy="310517"/>
                <a:chOff x="1507666" y="2158168"/>
                <a:chExt cx="272858" cy="310517"/>
              </a:xfrm>
            </p:grpSpPr>
            <p:grpSp>
              <p:nvGrpSpPr>
                <p:cNvPr id="12186" name="Google Shape;12186;p153"/>
                <p:cNvGrpSpPr/>
                <p:nvPr/>
              </p:nvGrpSpPr>
              <p:grpSpPr>
                <a:xfrm>
                  <a:off x="1507666" y="2176104"/>
                  <a:ext cx="166395" cy="273149"/>
                  <a:chOff x="1507666" y="2176104"/>
                  <a:chExt cx="166395" cy="273149"/>
                </a:xfrm>
              </p:grpSpPr>
              <p:sp>
                <p:nvSpPr>
                  <p:cNvPr id="12187" name="Google Shape;12187;p153"/>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153"/>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153"/>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153"/>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153"/>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153"/>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153"/>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4" name="Google Shape;12194;p153"/>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153"/>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6" name="Google Shape;12196;p153"/>
            <p:cNvGrpSpPr/>
            <p:nvPr/>
          </p:nvGrpSpPr>
          <p:grpSpPr>
            <a:xfrm>
              <a:off x="1184858" y="1766083"/>
              <a:ext cx="510255" cy="319491"/>
              <a:chOff x="1284601" y="1681380"/>
              <a:chExt cx="495923" cy="310517"/>
            </a:xfrm>
          </p:grpSpPr>
          <p:sp>
            <p:nvSpPr>
              <p:cNvPr id="12197" name="Google Shape;12197;p153"/>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8" name="Google Shape;12198;p153"/>
              <p:cNvGrpSpPr/>
              <p:nvPr/>
            </p:nvGrpSpPr>
            <p:grpSpPr>
              <a:xfrm>
                <a:off x="1507666" y="1681380"/>
                <a:ext cx="272858" cy="310517"/>
                <a:chOff x="1507666" y="1681380"/>
                <a:chExt cx="272858" cy="310517"/>
              </a:xfrm>
            </p:grpSpPr>
            <p:grpSp>
              <p:nvGrpSpPr>
                <p:cNvPr id="12199" name="Google Shape;12199;p153"/>
                <p:cNvGrpSpPr/>
                <p:nvPr/>
              </p:nvGrpSpPr>
              <p:grpSpPr>
                <a:xfrm>
                  <a:off x="1507666" y="1700120"/>
                  <a:ext cx="166395" cy="272984"/>
                  <a:chOff x="1507666" y="1700120"/>
                  <a:chExt cx="166395" cy="272984"/>
                </a:xfrm>
              </p:grpSpPr>
              <p:sp>
                <p:nvSpPr>
                  <p:cNvPr id="12200" name="Google Shape;12200;p153"/>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1" name="Google Shape;12201;p153"/>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2" name="Google Shape;12202;p153"/>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153"/>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153"/>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153"/>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153"/>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7" name="Google Shape;12207;p153"/>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153"/>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09" name="Google Shape;12209;p153"/>
          <p:cNvGrpSpPr/>
          <p:nvPr/>
        </p:nvGrpSpPr>
        <p:grpSpPr>
          <a:xfrm>
            <a:off x="6841403" y="2533512"/>
            <a:ext cx="1622269" cy="552443"/>
            <a:chOff x="6894650" y="2574740"/>
            <a:chExt cx="1445100" cy="492111"/>
          </a:xfrm>
        </p:grpSpPr>
        <p:sp>
          <p:nvSpPr>
            <p:cNvPr id="12210" name="Google Shape;12210;p153"/>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153"/>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153"/>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153"/>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153"/>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15" name="Google Shape;12215;p153"/>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grpSp>
        <p:nvGrpSpPr>
          <p:cNvPr id="12216" name="Google Shape;12216;p153"/>
          <p:cNvGrpSpPr/>
          <p:nvPr/>
        </p:nvGrpSpPr>
        <p:grpSpPr>
          <a:xfrm>
            <a:off x="6860946" y="3907768"/>
            <a:ext cx="1583206" cy="475705"/>
            <a:chOff x="6953919" y="3907920"/>
            <a:chExt cx="1377300" cy="475705"/>
          </a:xfrm>
        </p:grpSpPr>
        <p:cxnSp>
          <p:nvCxnSpPr>
            <p:cNvPr id="12217" name="Google Shape;12217;p153"/>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18" name="Google Shape;12218;p153"/>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12219" name="Google Shape;12219;p153"/>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20" name="Google Shape;12220;p153"/>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12221" name="Google Shape;12221;p153"/>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12222" name="Google Shape;12222;p153"/>
          <p:cNvGrpSpPr/>
          <p:nvPr/>
        </p:nvGrpSpPr>
        <p:grpSpPr>
          <a:xfrm>
            <a:off x="2364534" y="2668913"/>
            <a:ext cx="836286" cy="824529"/>
            <a:chOff x="2389399" y="2595741"/>
            <a:chExt cx="812796" cy="801369"/>
          </a:xfrm>
        </p:grpSpPr>
        <p:grpSp>
          <p:nvGrpSpPr>
            <p:cNvPr id="12223" name="Google Shape;12223;p153"/>
            <p:cNvGrpSpPr/>
            <p:nvPr/>
          </p:nvGrpSpPr>
          <p:grpSpPr>
            <a:xfrm>
              <a:off x="2492145" y="2881565"/>
              <a:ext cx="607300" cy="229751"/>
              <a:chOff x="2492145" y="2881565"/>
              <a:chExt cx="607300" cy="229751"/>
            </a:xfrm>
          </p:grpSpPr>
          <p:sp>
            <p:nvSpPr>
              <p:cNvPr id="12224" name="Google Shape;12224;p153"/>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5" name="Google Shape;12225;p153"/>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6" name="Google Shape;12226;p153"/>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7" name="Google Shape;12227;p153"/>
            <p:cNvGrpSpPr/>
            <p:nvPr/>
          </p:nvGrpSpPr>
          <p:grpSpPr>
            <a:xfrm>
              <a:off x="2389399" y="2595741"/>
              <a:ext cx="812796" cy="296825"/>
              <a:chOff x="2389399" y="2595741"/>
              <a:chExt cx="812796" cy="296825"/>
            </a:xfrm>
          </p:grpSpPr>
          <p:grpSp>
            <p:nvGrpSpPr>
              <p:cNvPr id="12228" name="Google Shape;12228;p153"/>
              <p:cNvGrpSpPr/>
              <p:nvPr/>
            </p:nvGrpSpPr>
            <p:grpSpPr>
              <a:xfrm>
                <a:off x="2389399" y="2595741"/>
                <a:ext cx="363638" cy="296825"/>
                <a:chOff x="2389399" y="2595741"/>
                <a:chExt cx="363638" cy="296825"/>
              </a:xfrm>
            </p:grpSpPr>
            <p:grpSp>
              <p:nvGrpSpPr>
                <p:cNvPr id="12229" name="Google Shape;12229;p153"/>
                <p:cNvGrpSpPr/>
                <p:nvPr/>
              </p:nvGrpSpPr>
              <p:grpSpPr>
                <a:xfrm>
                  <a:off x="2493852" y="2794333"/>
                  <a:ext cx="259185" cy="98232"/>
                  <a:chOff x="2493852" y="2794333"/>
                  <a:chExt cx="259185" cy="98232"/>
                </a:xfrm>
              </p:grpSpPr>
              <p:sp>
                <p:nvSpPr>
                  <p:cNvPr id="12230" name="Google Shape;12230;p153"/>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153"/>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153"/>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3" name="Google Shape;12233;p153"/>
                <p:cNvGrpSpPr/>
                <p:nvPr/>
              </p:nvGrpSpPr>
              <p:grpSpPr>
                <a:xfrm>
                  <a:off x="2389399" y="2595741"/>
                  <a:ext cx="224343" cy="182054"/>
                  <a:chOff x="2389399" y="2595741"/>
                  <a:chExt cx="224343" cy="182054"/>
                </a:xfrm>
              </p:grpSpPr>
              <p:sp>
                <p:nvSpPr>
                  <p:cNvPr id="12234" name="Google Shape;12234;p153"/>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153"/>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6" name="Google Shape;12236;p153"/>
              <p:cNvGrpSpPr/>
              <p:nvPr/>
            </p:nvGrpSpPr>
            <p:grpSpPr>
              <a:xfrm>
                <a:off x="2683630" y="2595741"/>
                <a:ext cx="224334" cy="296825"/>
                <a:chOff x="2683630" y="2595741"/>
                <a:chExt cx="224334" cy="296825"/>
              </a:xfrm>
            </p:grpSpPr>
            <p:grpSp>
              <p:nvGrpSpPr>
                <p:cNvPr id="12237" name="Google Shape;12237;p153"/>
                <p:cNvGrpSpPr/>
                <p:nvPr/>
              </p:nvGrpSpPr>
              <p:grpSpPr>
                <a:xfrm>
                  <a:off x="2788083" y="2794333"/>
                  <a:ext cx="15356" cy="98232"/>
                  <a:chOff x="2788083" y="2794333"/>
                  <a:chExt cx="15356" cy="98232"/>
                </a:xfrm>
              </p:grpSpPr>
              <p:sp>
                <p:nvSpPr>
                  <p:cNvPr id="12238" name="Google Shape;12238;p153"/>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153"/>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153"/>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153"/>
                <p:cNvGrpSpPr/>
                <p:nvPr/>
              </p:nvGrpSpPr>
              <p:grpSpPr>
                <a:xfrm>
                  <a:off x="2683630" y="2595741"/>
                  <a:ext cx="224334" cy="182054"/>
                  <a:chOff x="2683630" y="2595741"/>
                  <a:chExt cx="224334" cy="182054"/>
                </a:xfrm>
              </p:grpSpPr>
              <p:sp>
                <p:nvSpPr>
                  <p:cNvPr id="12242" name="Google Shape;12242;p153"/>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153"/>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4" name="Google Shape;12244;p153"/>
              <p:cNvGrpSpPr/>
              <p:nvPr/>
            </p:nvGrpSpPr>
            <p:grpSpPr>
              <a:xfrm>
                <a:off x="2838475" y="2595741"/>
                <a:ext cx="363719" cy="296825"/>
                <a:chOff x="2838475" y="2595741"/>
                <a:chExt cx="363719" cy="296825"/>
              </a:xfrm>
            </p:grpSpPr>
            <p:grpSp>
              <p:nvGrpSpPr>
                <p:cNvPr id="12245" name="Google Shape;12245;p153"/>
                <p:cNvGrpSpPr/>
                <p:nvPr/>
              </p:nvGrpSpPr>
              <p:grpSpPr>
                <a:xfrm>
                  <a:off x="2838475" y="2794333"/>
                  <a:ext cx="259185" cy="98232"/>
                  <a:chOff x="2838475" y="2794333"/>
                  <a:chExt cx="259185" cy="98232"/>
                </a:xfrm>
              </p:grpSpPr>
              <p:sp>
                <p:nvSpPr>
                  <p:cNvPr id="12246" name="Google Shape;12246;p153"/>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153"/>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153"/>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9" name="Google Shape;12249;p153"/>
                <p:cNvGrpSpPr/>
                <p:nvPr/>
              </p:nvGrpSpPr>
              <p:grpSpPr>
                <a:xfrm>
                  <a:off x="2977852" y="2595741"/>
                  <a:ext cx="224343" cy="182054"/>
                  <a:chOff x="2977852" y="2595741"/>
                  <a:chExt cx="224343" cy="182054"/>
                </a:xfrm>
              </p:grpSpPr>
              <p:sp>
                <p:nvSpPr>
                  <p:cNvPr id="12250" name="Google Shape;12250;p153"/>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153"/>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2" name="Google Shape;12252;p153"/>
            <p:cNvGrpSpPr/>
            <p:nvPr/>
          </p:nvGrpSpPr>
          <p:grpSpPr>
            <a:xfrm>
              <a:off x="2389399" y="3100241"/>
              <a:ext cx="812796" cy="296869"/>
              <a:chOff x="2389399" y="3100241"/>
              <a:chExt cx="812796" cy="296869"/>
            </a:xfrm>
          </p:grpSpPr>
          <p:grpSp>
            <p:nvGrpSpPr>
              <p:cNvPr id="12253" name="Google Shape;12253;p153"/>
              <p:cNvGrpSpPr/>
              <p:nvPr/>
            </p:nvGrpSpPr>
            <p:grpSpPr>
              <a:xfrm>
                <a:off x="2683630" y="3100241"/>
                <a:ext cx="224334" cy="296869"/>
                <a:chOff x="2683630" y="3100241"/>
                <a:chExt cx="224334" cy="296869"/>
              </a:xfrm>
            </p:grpSpPr>
            <p:grpSp>
              <p:nvGrpSpPr>
                <p:cNvPr id="12254" name="Google Shape;12254;p153"/>
                <p:cNvGrpSpPr/>
                <p:nvPr/>
              </p:nvGrpSpPr>
              <p:grpSpPr>
                <a:xfrm>
                  <a:off x="2788083" y="3100241"/>
                  <a:ext cx="15356" cy="98237"/>
                  <a:chOff x="2788083" y="3100241"/>
                  <a:chExt cx="15356" cy="98237"/>
                </a:xfrm>
              </p:grpSpPr>
              <p:sp>
                <p:nvSpPr>
                  <p:cNvPr id="12255" name="Google Shape;12255;p153"/>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153"/>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7" name="Google Shape;12257;p153"/>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8" name="Google Shape;12258;p153"/>
                <p:cNvGrpSpPr/>
                <p:nvPr/>
              </p:nvGrpSpPr>
              <p:grpSpPr>
                <a:xfrm>
                  <a:off x="2683630" y="3215065"/>
                  <a:ext cx="224334" cy="182045"/>
                  <a:chOff x="2683630" y="3215065"/>
                  <a:chExt cx="224334" cy="182045"/>
                </a:xfrm>
              </p:grpSpPr>
              <p:sp>
                <p:nvSpPr>
                  <p:cNvPr id="12259" name="Google Shape;12259;p153"/>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153"/>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1" name="Google Shape;12261;p153"/>
              <p:cNvGrpSpPr/>
              <p:nvPr/>
            </p:nvGrpSpPr>
            <p:grpSpPr>
              <a:xfrm>
                <a:off x="2389399" y="3100241"/>
                <a:ext cx="363638" cy="296869"/>
                <a:chOff x="2389399" y="3100241"/>
                <a:chExt cx="363638" cy="296869"/>
              </a:xfrm>
            </p:grpSpPr>
            <p:grpSp>
              <p:nvGrpSpPr>
                <p:cNvPr id="12262" name="Google Shape;12262;p153"/>
                <p:cNvGrpSpPr/>
                <p:nvPr/>
              </p:nvGrpSpPr>
              <p:grpSpPr>
                <a:xfrm>
                  <a:off x="2493852" y="3100241"/>
                  <a:ext cx="259185" cy="98237"/>
                  <a:chOff x="2493852" y="3100241"/>
                  <a:chExt cx="259185" cy="98237"/>
                </a:xfrm>
              </p:grpSpPr>
              <p:sp>
                <p:nvSpPr>
                  <p:cNvPr id="12263" name="Google Shape;12263;p153"/>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153"/>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153"/>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6" name="Google Shape;12266;p153"/>
                <p:cNvGrpSpPr/>
                <p:nvPr/>
              </p:nvGrpSpPr>
              <p:grpSpPr>
                <a:xfrm>
                  <a:off x="2389399" y="3215065"/>
                  <a:ext cx="224343" cy="182045"/>
                  <a:chOff x="2389399" y="3215065"/>
                  <a:chExt cx="224343" cy="182045"/>
                </a:xfrm>
              </p:grpSpPr>
              <p:sp>
                <p:nvSpPr>
                  <p:cNvPr id="12267" name="Google Shape;12267;p153"/>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153"/>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9" name="Google Shape;12269;p153"/>
              <p:cNvGrpSpPr/>
              <p:nvPr/>
            </p:nvGrpSpPr>
            <p:grpSpPr>
              <a:xfrm>
                <a:off x="2838475" y="3100241"/>
                <a:ext cx="363719" cy="296869"/>
                <a:chOff x="2838475" y="3100241"/>
                <a:chExt cx="363719" cy="296869"/>
              </a:xfrm>
            </p:grpSpPr>
            <p:grpSp>
              <p:nvGrpSpPr>
                <p:cNvPr id="12270" name="Google Shape;12270;p153"/>
                <p:cNvGrpSpPr/>
                <p:nvPr/>
              </p:nvGrpSpPr>
              <p:grpSpPr>
                <a:xfrm>
                  <a:off x="2838475" y="3100241"/>
                  <a:ext cx="259185" cy="98237"/>
                  <a:chOff x="2838475" y="3100241"/>
                  <a:chExt cx="259185" cy="98237"/>
                </a:xfrm>
              </p:grpSpPr>
              <p:sp>
                <p:nvSpPr>
                  <p:cNvPr id="12271" name="Google Shape;12271;p153"/>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153"/>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153"/>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4" name="Google Shape;12274;p153"/>
                <p:cNvGrpSpPr/>
                <p:nvPr/>
              </p:nvGrpSpPr>
              <p:grpSpPr>
                <a:xfrm>
                  <a:off x="2977852" y="3215065"/>
                  <a:ext cx="224343" cy="182045"/>
                  <a:chOff x="2977852" y="3215065"/>
                  <a:chExt cx="224343" cy="182045"/>
                </a:xfrm>
              </p:grpSpPr>
              <p:sp>
                <p:nvSpPr>
                  <p:cNvPr id="12275" name="Google Shape;12275;p153"/>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153"/>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443"/>
        <p:cNvGrpSpPr/>
        <p:nvPr/>
      </p:nvGrpSpPr>
      <p:grpSpPr>
        <a:xfrm>
          <a:off x="0" y="0"/>
          <a:ext cx="0" cy="0"/>
          <a:chOff x="0" y="0"/>
          <a:chExt cx="0" cy="0"/>
        </a:xfrm>
      </p:grpSpPr>
      <p:grpSp>
        <p:nvGrpSpPr>
          <p:cNvPr id="12444" name="Google Shape;12444;p155"/>
          <p:cNvGrpSpPr/>
          <p:nvPr/>
        </p:nvGrpSpPr>
        <p:grpSpPr>
          <a:xfrm>
            <a:off x="4814684" y="1191441"/>
            <a:ext cx="745431" cy="718863"/>
            <a:chOff x="4249973" y="1201875"/>
            <a:chExt cx="1958568" cy="1888762"/>
          </a:xfrm>
        </p:grpSpPr>
        <p:sp>
          <p:nvSpPr>
            <p:cNvPr id="12445" name="Google Shape;12445;p155"/>
            <p:cNvSpPr/>
            <p:nvPr/>
          </p:nvSpPr>
          <p:spPr>
            <a:xfrm>
              <a:off x="4468527" y="1411932"/>
              <a:ext cx="1528500" cy="1452600"/>
            </a:xfrm>
            <a:prstGeom prst="pentagon">
              <a:avLst>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6" name="Google Shape;12446;p155"/>
            <p:cNvGrpSpPr/>
            <p:nvPr/>
          </p:nvGrpSpPr>
          <p:grpSpPr>
            <a:xfrm>
              <a:off x="5853086" y="1789142"/>
              <a:ext cx="355454" cy="1048099"/>
              <a:chOff x="5576108" y="2016725"/>
              <a:chExt cx="565200" cy="1666560"/>
            </a:xfrm>
          </p:grpSpPr>
          <p:sp>
            <p:nvSpPr>
              <p:cNvPr id="12447" name="Google Shape;12447;p155"/>
              <p:cNvSpPr/>
              <p:nvPr/>
            </p:nvSpPr>
            <p:spPr>
              <a:xfrm>
                <a:off x="5576108"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48" name="Google Shape;12448;p155"/>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9" name="Google Shape;12449;p155"/>
            <p:cNvGrpSpPr/>
            <p:nvPr/>
          </p:nvGrpSpPr>
          <p:grpSpPr>
            <a:xfrm>
              <a:off x="4869455" y="2691676"/>
              <a:ext cx="1013897" cy="398961"/>
              <a:chOff x="4012057" y="3451825"/>
              <a:chExt cx="1612175" cy="634379"/>
            </a:xfrm>
          </p:grpSpPr>
          <p:sp>
            <p:nvSpPr>
              <p:cNvPr id="12450" name="Google Shape;12450;p155"/>
              <p:cNvSpPr/>
              <p:nvPr/>
            </p:nvSpPr>
            <p:spPr>
              <a:xfrm>
                <a:off x="505903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1" name="Google Shape;12451;p155"/>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2" name="Google Shape;12452;p155"/>
            <p:cNvGrpSpPr/>
            <p:nvPr/>
          </p:nvGrpSpPr>
          <p:grpSpPr>
            <a:xfrm>
              <a:off x="4276937" y="2155961"/>
              <a:ext cx="651965" cy="891358"/>
              <a:chOff x="3069908" y="2599997"/>
              <a:chExt cx="1036675" cy="1417328"/>
            </a:xfrm>
          </p:grpSpPr>
          <p:sp>
            <p:nvSpPr>
              <p:cNvPr id="12453" name="Google Shape;12453;p155"/>
              <p:cNvSpPr/>
              <p:nvPr/>
            </p:nvSpPr>
            <p:spPr>
              <a:xfrm>
                <a:off x="354138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4" name="Google Shape;12454;p155"/>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5" name="Google Shape;12455;p155"/>
            <p:cNvGrpSpPr/>
            <p:nvPr/>
          </p:nvGrpSpPr>
          <p:grpSpPr>
            <a:xfrm>
              <a:off x="5054918" y="1201875"/>
              <a:ext cx="999548" cy="602711"/>
              <a:chOff x="4306958" y="1082925"/>
              <a:chExt cx="1589359" cy="958358"/>
            </a:xfrm>
          </p:grpSpPr>
          <p:sp>
            <p:nvSpPr>
              <p:cNvPr id="12456" name="Google Shape;12456;p155"/>
              <p:cNvSpPr/>
              <p:nvPr/>
            </p:nvSpPr>
            <p:spPr>
              <a:xfrm>
                <a:off x="4306958" y="10829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7" name="Google Shape;12457;p155"/>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8" name="Google Shape;12458;p155"/>
            <p:cNvGrpSpPr/>
            <p:nvPr/>
          </p:nvGrpSpPr>
          <p:grpSpPr>
            <a:xfrm>
              <a:off x="4249973" y="1303451"/>
              <a:ext cx="799317" cy="841334"/>
              <a:chOff x="3027033" y="1244439"/>
              <a:chExt cx="1270977" cy="1337786"/>
            </a:xfrm>
          </p:grpSpPr>
          <p:sp>
            <p:nvSpPr>
              <p:cNvPr id="12459" name="Google Shape;12459;p155"/>
              <p:cNvSpPr/>
              <p:nvPr/>
            </p:nvSpPr>
            <p:spPr>
              <a:xfrm>
                <a:off x="3027033"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60" name="Google Shape;12460;p155"/>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1" name="Google Shape;12461;p155"/>
          <p:cNvGrpSpPr/>
          <p:nvPr/>
        </p:nvGrpSpPr>
        <p:grpSpPr>
          <a:xfrm>
            <a:off x="731057" y="2069890"/>
            <a:ext cx="761767" cy="729896"/>
            <a:chOff x="2657744" y="2337745"/>
            <a:chExt cx="832987" cy="798137"/>
          </a:xfrm>
        </p:grpSpPr>
        <p:sp>
          <p:nvSpPr>
            <p:cNvPr id="12462" name="Google Shape;12462;p155"/>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155"/>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155"/>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155"/>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155"/>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155"/>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8" name="Google Shape;12468;p155"/>
          <p:cNvGrpSpPr/>
          <p:nvPr/>
        </p:nvGrpSpPr>
        <p:grpSpPr>
          <a:xfrm>
            <a:off x="3242022" y="2073097"/>
            <a:ext cx="685569" cy="723586"/>
            <a:chOff x="3398134" y="2057755"/>
            <a:chExt cx="704087" cy="743130"/>
          </a:xfrm>
        </p:grpSpPr>
        <p:grpSp>
          <p:nvGrpSpPr>
            <p:cNvPr id="12469" name="Google Shape;12469;p155"/>
            <p:cNvGrpSpPr/>
            <p:nvPr/>
          </p:nvGrpSpPr>
          <p:grpSpPr>
            <a:xfrm>
              <a:off x="3398134" y="2290183"/>
              <a:ext cx="315300" cy="219900"/>
              <a:chOff x="3398134" y="2290183"/>
              <a:chExt cx="315300" cy="219900"/>
            </a:xfrm>
          </p:grpSpPr>
          <p:sp>
            <p:nvSpPr>
              <p:cNvPr id="12470" name="Google Shape;12470;p155"/>
              <p:cNvSpPr/>
              <p:nvPr/>
            </p:nvSpPr>
            <p:spPr>
              <a:xfrm>
                <a:off x="3493534" y="2290183"/>
                <a:ext cx="219900" cy="2199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1" name="Google Shape;12471;p155"/>
              <p:cNvCxnSpPr>
                <a:stCxn id="12470" idx="2"/>
              </p:cNvCxnSpPr>
              <p:nvPr/>
            </p:nvCxnSpPr>
            <p:spPr>
              <a:xfrm rot="10800000">
                <a:off x="3398134" y="2400133"/>
                <a:ext cx="95400" cy="0"/>
              </a:xfrm>
              <a:prstGeom prst="straightConnector1">
                <a:avLst/>
              </a:prstGeom>
              <a:noFill/>
              <a:ln w="9525" cap="flat" cmpd="sng">
                <a:solidFill>
                  <a:srgbClr val="435D74"/>
                </a:solidFill>
                <a:prstDash val="solid"/>
                <a:round/>
                <a:headEnd type="none" w="med" len="med"/>
                <a:tailEnd type="none" w="med" len="med"/>
              </a:ln>
            </p:spPr>
          </p:cxnSp>
        </p:grpSp>
        <p:grpSp>
          <p:nvGrpSpPr>
            <p:cNvPr id="12472" name="Google Shape;12472;p155"/>
            <p:cNvGrpSpPr/>
            <p:nvPr/>
          </p:nvGrpSpPr>
          <p:grpSpPr>
            <a:xfrm>
              <a:off x="3547823" y="2467358"/>
              <a:ext cx="219900" cy="333527"/>
              <a:chOff x="3547823" y="2467358"/>
              <a:chExt cx="219900" cy="333527"/>
            </a:xfrm>
          </p:grpSpPr>
          <p:sp>
            <p:nvSpPr>
              <p:cNvPr id="12473" name="Google Shape;12473;p155"/>
              <p:cNvSpPr/>
              <p:nvPr/>
            </p:nvSpPr>
            <p:spPr>
              <a:xfrm>
                <a:off x="3547823" y="2467358"/>
                <a:ext cx="219900" cy="219900"/>
              </a:xfrm>
              <a:prstGeom prst="ellipse">
                <a:avLst/>
              </a:prstGeom>
              <a:noFill/>
              <a:ln w="9525" cap="flat" cmpd="sng">
                <a:solidFill>
                  <a:srgbClr val="5F7D9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4" name="Google Shape;12474;p155"/>
              <p:cNvCxnSpPr/>
              <p:nvPr/>
            </p:nvCxnSpPr>
            <p:spPr>
              <a:xfrm rot="10800000">
                <a:off x="3657701" y="2687185"/>
                <a:ext cx="0" cy="113700"/>
              </a:xfrm>
              <a:prstGeom prst="straightConnector1">
                <a:avLst/>
              </a:prstGeom>
              <a:noFill/>
              <a:ln w="9525" cap="flat" cmpd="sng">
                <a:solidFill>
                  <a:srgbClr val="5F7D95"/>
                </a:solidFill>
                <a:prstDash val="solid"/>
                <a:round/>
                <a:headEnd type="none" w="med" len="med"/>
                <a:tailEnd type="none" w="med" len="med"/>
              </a:ln>
            </p:spPr>
          </p:cxnSp>
        </p:grpSp>
        <p:grpSp>
          <p:nvGrpSpPr>
            <p:cNvPr id="12475" name="Google Shape;12475;p155"/>
            <p:cNvGrpSpPr/>
            <p:nvPr/>
          </p:nvGrpSpPr>
          <p:grpSpPr>
            <a:xfrm>
              <a:off x="3734138" y="2467358"/>
              <a:ext cx="219900" cy="333527"/>
              <a:chOff x="3734138" y="2467358"/>
              <a:chExt cx="219900" cy="333527"/>
            </a:xfrm>
          </p:grpSpPr>
          <p:sp>
            <p:nvSpPr>
              <p:cNvPr id="12476" name="Google Shape;12476;p155"/>
              <p:cNvSpPr/>
              <p:nvPr/>
            </p:nvSpPr>
            <p:spPr>
              <a:xfrm>
                <a:off x="3734138" y="2467358"/>
                <a:ext cx="219900" cy="219900"/>
              </a:xfrm>
              <a:prstGeom prst="ellipse">
                <a:avLst/>
              </a:prstGeom>
              <a:noFill/>
              <a:ln w="9525" cap="flat" cmpd="sng">
                <a:solidFill>
                  <a:srgbClr val="869FB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7" name="Google Shape;12477;p155"/>
              <p:cNvCxnSpPr/>
              <p:nvPr/>
            </p:nvCxnSpPr>
            <p:spPr>
              <a:xfrm rot="10800000">
                <a:off x="3844020" y="2687185"/>
                <a:ext cx="0" cy="113700"/>
              </a:xfrm>
              <a:prstGeom prst="straightConnector1">
                <a:avLst/>
              </a:prstGeom>
              <a:noFill/>
              <a:ln w="9525" cap="flat" cmpd="sng">
                <a:solidFill>
                  <a:srgbClr val="869FB2"/>
                </a:solidFill>
                <a:prstDash val="solid"/>
                <a:round/>
                <a:headEnd type="none" w="med" len="med"/>
                <a:tailEnd type="none" w="med" len="med"/>
              </a:ln>
            </p:spPr>
          </p:cxnSp>
        </p:grpSp>
        <p:grpSp>
          <p:nvGrpSpPr>
            <p:cNvPr id="12478" name="Google Shape;12478;p155"/>
            <p:cNvGrpSpPr/>
            <p:nvPr/>
          </p:nvGrpSpPr>
          <p:grpSpPr>
            <a:xfrm>
              <a:off x="3787560" y="2288011"/>
              <a:ext cx="314661" cy="219900"/>
              <a:chOff x="3787560" y="2288011"/>
              <a:chExt cx="314661" cy="219900"/>
            </a:xfrm>
          </p:grpSpPr>
          <p:sp>
            <p:nvSpPr>
              <p:cNvPr id="12479" name="Google Shape;12479;p155"/>
              <p:cNvSpPr/>
              <p:nvPr/>
            </p:nvSpPr>
            <p:spPr>
              <a:xfrm>
                <a:off x="3787560" y="2288011"/>
                <a:ext cx="219900" cy="219900"/>
              </a:xfrm>
              <a:prstGeom prst="ellipse">
                <a:avLst/>
              </a:prstGeom>
              <a:noFill/>
              <a:ln w="9525" cap="flat" cmpd="sng">
                <a:solidFill>
                  <a:srgbClr val="A5B7C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80" name="Google Shape;12480;p155"/>
              <p:cNvCxnSpPr/>
              <p:nvPr/>
            </p:nvCxnSpPr>
            <p:spPr>
              <a:xfrm rot="10800000">
                <a:off x="4007421" y="2400064"/>
                <a:ext cx="94800" cy="0"/>
              </a:xfrm>
              <a:prstGeom prst="straightConnector1">
                <a:avLst/>
              </a:prstGeom>
              <a:noFill/>
              <a:ln w="9525" cap="flat" cmpd="sng">
                <a:solidFill>
                  <a:srgbClr val="A5B7C6"/>
                </a:solidFill>
                <a:prstDash val="solid"/>
                <a:round/>
                <a:headEnd type="none" w="med" len="med"/>
                <a:tailEnd type="none" w="med" len="med"/>
              </a:ln>
            </p:spPr>
          </p:cxnSp>
        </p:grpSp>
        <p:grpSp>
          <p:nvGrpSpPr>
            <p:cNvPr id="12481" name="Google Shape;12481;p155"/>
            <p:cNvGrpSpPr/>
            <p:nvPr/>
          </p:nvGrpSpPr>
          <p:grpSpPr>
            <a:xfrm>
              <a:off x="3637290" y="2057755"/>
              <a:ext cx="219900" cy="335499"/>
              <a:chOff x="3637290" y="2057755"/>
              <a:chExt cx="219900" cy="335499"/>
            </a:xfrm>
          </p:grpSpPr>
          <p:sp>
            <p:nvSpPr>
              <p:cNvPr id="12482" name="Google Shape;12482;p155"/>
              <p:cNvSpPr/>
              <p:nvPr/>
            </p:nvSpPr>
            <p:spPr>
              <a:xfrm>
                <a:off x="3637290" y="2173354"/>
                <a:ext cx="219900" cy="219900"/>
              </a:xfrm>
              <a:prstGeom prst="ellipse">
                <a:avLst/>
              </a:prstGeom>
              <a:noFill/>
              <a:ln w="9525" cap="flat" cmpd="sng">
                <a:solidFill>
                  <a:srgbClr val="BAC8D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2483" name="Google Shape;12483;p155"/>
              <p:cNvCxnSpPr/>
              <p:nvPr/>
            </p:nvCxnSpPr>
            <p:spPr>
              <a:xfrm rot="10800000">
                <a:off x="3747169" y="2057755"/>
                <a:ext cx="0" cy="113700"/>
              </a:xfrm>
              <a:prstGeom prst="straightConnector1">
                <a:avLst/>
              </a:prstGeom>
              <a:noFill/>
              <a:ln w="9525" cap="flat" cmpd="sng">
                <a:solidFill>
                  <a:srgbClr val="BAC8D3"/>
                </a:solidFill>
                <a:prstDash val="solid"/>
                <a:round/>
                <a:headEnd type="none" w="med" len="med"/>
                <a:tailEnd type="none" w="med" len="med"/>
              </a:ln>
            </p:spPr>
          </p:cxnSp>
        </p:grpSp>
      </p:grpSp>
      <p:grpSp>
        <p:nvGrpSpPr>
          <p:cNvPr id="12484" name="Google Shape;12484;p155"/>
          <p:cNvGrpSpPr/>
          <p:nvPr/>
        </p:nvGrpSpPr>
        <p:grpSpPr>
          <a:xfrm>
            <a:off x="4917244" y="2079792"/>
            <a:ext cx="710153" cy="710153"/>
            <a:chOff x="5007123" y="2079403"/>
            <a:chExt cx="687600" cy="687600"/>
          </a:xfrm>
        </p:grpSpPr>
        <p:sp>
          <p:nvSpPr>
            <p:cNvPr id="12485" name="Google Shape;12485;p155"/>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155"/>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155"/>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155"/>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9" name="Google Shape;12489;p155"/>
          <p:cNvGrpSpPr/>
          <p:nvPr/>
        </p:nvGrpSpPr>
        <p:grpSpPr>
          <a:xfrm>
            <a:off x="5726681" y="2074299"/>
            <a:ext cx="720998" cy="721183"/>
            <a:chOff x="5797446" y="2063053"/>
            <a:chExt cx="698100" cy="698280"/>
          </a:xfrm>
        </p:grpSpPr>
        <p:sp>
          <p:nvSpPr>
            <p:cNvPr id="12490" name="Google Shape;12490;p155"/>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155"/>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155"/>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155"/>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4" name="Google Shape;12494;p155"/>
          <p:cNvGrpSpPr/>
          <p:nvPr/>
        </p:nvGrpSpPr>
        <p:grpSpPr>
          <a:xfrm>
            <a:off x="8171828" y="3719904"/>
            <a:ext cx="280585" cy="673164"/>
            <a:chOff x="8075075" y="3754290"/>
            <a:chExt cx="255612" cy="613194"/>
          </a:xfrm>
        </p:grpSpPr>
        <p:grpSp>
          <p:nvGrpSpPr>
            <p:cNvPr id="12495" name="Google Shape;12495;p155"/>
            <p:cNvGrpSpPr/>
            <p:nvPr/>
          </p:nvGrpSpPr>
          <p:grpSpPr>
            <a:xfrm>
              <a:off x="8075075" y="3754290"/>
              <a:ext cx="255612" cy="613194"/>
              <a:chOff x="8075075" y="3754290"/>
              <a:chExt cx="255612" cy="613194"/>
            </a:xfrm>
          </p:grpSpPr>
          <p:sp>
            <p:nvSpPr>
              <p:cNvPr id="12496" name="Google Shape;12496;p155"/>
              <p:cNvSpPr/>
              <p:nvPr/>
            </p:nvSpPr>
            <p:spPr>
              <a:xfrm>
                <a:off x="8075075" y="4252967"/>
                <a:ext cx="255612" cy="114517"/>
              </a:xfrm>
              <a:custGeom>
                <a:avLst/>
                <a:gdLst/>
                <a:ahLst/>
                <a:cxnLst/>
                <a:rect l="l" t="t" r="r" b="b"/>
                <a:pathLst>
                  <a:path w="16734" h="7497" extrusionOk="0">
                    <a:moveTo>
                      <a:pt x="1" y="1"/>
                    </a:moveTo>
                    <a:lnTo>
                      <a:pt x="8369" y="7496"/>
                    </a:lnTo>
                    <a:lnTo>
                      <a:pt x="1673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155"/>
              <p:cNvSpPr/>
              <p:nvPr/>
            </p:nvSpPr>
            <p:spPr>
              <a:xfrm>
                <a:off x="8075075" y="3754290"/>
                <a:ext cx="255612" cy="498713"/>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8" name="Google Shape;12498;p155"/>
            <p:cNvSpPr/>
            <p:nvPr/>
          </p:nvSpPr>
          <p:spPr>
            <a:xfrm>
              <a:off x="8107762" y="3782257"/>
              <a:ext cx="190281" cy="19028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9" name="Google Shape;12499;p155"/>
          <p:cNvGrpSpPr/>
          <p:nvPr/>
        </p:nvGrpSpPr>
        <p:grpSpPr>
          <a:xfrm>
            <a:off x="5288887" y="3708700"/>
            <a:ext cx="470352" cy="683745"/>
            <a:chOff x="1697726" y="3244179"/>
            <a:chExt cx="788124" cy="1146069"/>
          </a:xfrm>
        </p:grpSpPr>
        <p:sp>
          <p:nvSpPr>
            <p:cNvPr id="12500" name="Google Shape;12500;p155"/>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155"/>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2" name="Google Shape;12502;p155"/>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3" name="Google Shape;12503;p155"/>
          <p:cNvGrpSpPr/>
          <p:nvPr/>
        </p:nvGrpSpPr>
        <p:grpSpPr>
          <a:xfrm>
            <a:off x="5910037" y="3719902"/>
            <a:ext cx="293891" cy="293845"/>
            <a:chOff x="6134814" y="3754290"/>
            <a:chExt cx="293891" cy="293845"/>
          </a:xfrm>
        </p:grpSpPr>
        <p:sp>
          <p:nvSpPr>
            <p:cNvPr id="12504" name="Google Shape;12504;p155"/>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155"/>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6" name="Google Shape;12506;p155"/>
          <p:cNvGrpSpPr/>
          <p:nvPr/>
        </p:nvGrpSpPr>
        <p:grpSpPr>
          <a:xfrm>
            <a:off x="5910037" y="4098574"/>
            <a:ext cx="293891" cy="293891"/>
            <a:chOff x="6134814" y="4086186"/>
            <a:chExt cx="293891" cy="293891"/>
          </a:xfrm>
        </p:grpSpPr>
        <p:sp>
          <p:nvSpPr>
            <p:cNvPr id="12507" name="Google Shape;12507;p155"/>
            <p:cNvSpPr/>
            <p:nvPr/>
          </p:nvSpPr>
          <p:spPr>
            <a:xfrm>
              <a:off x="6134814" y="4086186"/>
              <a:ext cx="293891" cy="293891"/>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155"/>
            <p:cNvSpPr/>
            <p:nvPr/>
          </p:nvSpPr>
          <p:spPr>
            <a:xfrm>
              <a:off x="6147232" y="4096771"/>
              <a:ext cx="118946" cy="107322"/>
            </a:xfrm>
            <a:custGeom>
              <a:avLst/>
              <a:gdLst/>
              <a:ahLst/>
              <a:cxnLst/>
              <a:rect l="l" t="t" r="r" b="b"/>
              <a:pathLst>
                <a:path w="7787" h="7026" extrusionOk="0">
                  <a:moveTo>
                    <a:pt x="0" y="0"/>
                  </a:moveTo>
                  <a:lnTo>
                    <a:pt x="0" y="7026"/>
                  </a:lnTo>
                  <a:lnTo>
                    <a:pt x="7787" y="0"/>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9" name="Google Shape;12509;p155"/>
          <p:cNvSpPr/>
          <p:nvPr/>
        </p:nvSpPr>
        <p:spPr>
          <a:xfrm>
            <a:off x="6948464" y="3719100"/>
            <a:ext cx="60969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155"/>
          <p:cNvSpPr/>
          <p:nvPr/>
        </p:nvSpPr>
        <p:spPr>
          <a:xfrm rot="10800000">
            <a:off x="6354727" y="3716837"/>
            <a:ext cx="442939" cy="675638"/>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1" name="Google Shape;12511;p155"/>
          <p:cNvGrpSpPr/>
          <p:nvPr/>
        </p:nvGrpSpPr>
        <p:grpSpPr>
          <a:xfrm>
            <a:off x="7835013" y="2927266"/>
            <a:ext cx="622883" cy="621944"/>
            <a:chOff x="1187048" y="238125"/>
            <a:chExt cx="5256397" cy="5248476"/>
          </a:xfrm>
        </p:grpSpPr>
        <p:sp>
          <p:nvSpPr>
            <p:cNvPr id="12512" name="Google Shape;12512;p155"/>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155"/>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155"/>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155"/>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6" name="Google Shape;12516;p155"/>
          <p:cNvGrpSpPr/>
          <p:nvPr/>
        </p:nvGrpSpPr>
        <p:grpSpPr>
          <a:xfrm>
            <a:off x="2292118" y="2936875"/>
            <a:ext cx="1310987" cy="612407"/>
            <a:chOff x="238125" y="1188750"/>
            <a:chExt cx="7140450" cy="3335550"/>
          </a:xfrm>
        </p:grpSpPr>
        <p:sp>
          <p:nvSpPr>
            <p:cNvPr id="12517" name="Google Shape;12517;p155"/>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155"/>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155"/>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155"/>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155"/>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2" name="Google Shape;12522;p155"/>
          <p:cNvGrpSpPr/>
          <p:nvPr/>
        </p:nvGrpSpPr>
        <p:grpSpPr>
          <a:xfrm>
            <a:off x="6617990" y="2927430"/>
            <a:ext cx="1110299" cy="621702"/>
            <a:chOff x="238125" y="1335475"/>
            <a:chExt cx="5418735" cy="3034175"/>
          </a:xfrm>
        </p:grpSpPr>
        <p:sp>
          <p:nvSpPr>
            <p:cNvPr id="12523" name="Google Shape;12523;p155"/>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155"/>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155"/>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6" name="Google Shape;12526;p155"/>
          <p:cNvGrpSpPr/>
          <p:nvPr/>
        </p:nvGrpSpPr>
        <p:grpSpPr>
          <a:xfrm>
            <a:off x="5435649" y="2924327"/>
            <a:ext cx="1074451" cy="627181"/>
            <a:chOff x="5359127" y="2910889"/>
            <a:chExt cx="1097723" cy="640831"/>
          </a:xfrm>
        </p:grpSpPr>
        <p:grpSp>
          <p:nvGrpSpPr>
            <p:cNvPr id="12527" name="Google Shape;12527;p155"/>
            <p:cNvGrpSpPr/>
            <p:nvPr/>
          </p:nvGrpSpPr>
          <p:grpSpPr>
            <a:xfrm>
              <a:off x="5929791" y="3263088"/>
              <a:ext cx="527060" cy="287097"/>
              <a:chOff x="5929791" y="3263088"/>
              <a:chExt cx="527060" cy="287097"/>
            </a:xfrm>
          </p:grpSpPr>
          <p:sp>
            <p:nvSpPr>
              <p:cNvPr id="12528" name="Google Shape;12528;p155"/>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29" name="Google Shape;12529;p155"/>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0" name="Google Shape;12530;p155"/>
            <p:cNvGrpSpPr/>
            <p:nvPr/>
          </p:nvGrpSpPr>
          <p:grpSpPr>
            <a:xfrm>
              <a:off x="5359127" y="3263089"/>
              <a:ext cx="526428" cy="288631"/>
              <a:chOff x="5359127" y="3263089"/>
              <a:chExt cx="526428" cy="288631"/>
            </a:xfrm>
          </p:grpSpPr>
          <p:sp>
            <p:nvSpPr>
              <p:cNvPr id="12531" name="Google Shape;12531;p155"/>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2" name="Google Shape;12532;p155"/>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3" name="Google Shape;12533;p155"/>
            <p:cNvGrpSpPr/>
            <p:nvPr/>
          </p:nvGrpSpPr>
          <p:grpSpPr>
            <a:xfrm>
              <a:off x="5551525" y="2910889"/>
              <a:ext cx="520901" cy="610283"/>
              <a:chOff x="5551525" y="2910889"/>
              <a:chExt cx="520901" cy="610283"/>
            </a:xfrm>
          </p:grpSpPr>
          <p:sp>
            <p:nvSpPr>
              <p:cNvPr id="12534" name="Google Shape;12534;p155"/>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5" name="Google Shape;12535;p155"/>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6" name="Google Shape;12536;p155"/>
            <p:cNvGrpSpPr/>
            <p:nvPr/>
          </p:nvGrpSpPr>
          <p:grpSpPr>
            <a:xfrm>
              <a:off x="5743962" y="2919100"/>
              <a:ext cx="623674" cy="284502"/>
              <a:chOff x="5743962" y="2919100"/>
              <a:chExt cx="623674" cy="284502"/>
            </a:xfrm>
          </p:grpSpPr>
          <p:sp>
            <p:nvSpPr>
              <p:cNvPr id="12537" name="Google Shape;12537;p155"/>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8" name="Google Shape;12538;p155"/>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12539" name="Google Shape;12539;p155"/>
          <p:cNvGrpSpPr/>
          <p:nvPr/>
        </p:nvGrpSpPr>
        <p:grpSpPr>
          <a:xfrm>
            <a:off x="7586863" y="2075038"/>
            <a:ext cx="874976" cy="719600"/>
            <a:chOff x="7608988" y="2093194"/>
            <a:chExt cx="817276" cy="672147"/>
          </a:xfrm>
        </p:grpSpPr>
        <p:cxnSp>
          <p:nvCxnSpPr>
            <p:cNvPr id="12540" name="Google Shape;12540;p155"/>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1" name="Google Shape;12541;p155"/>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2" name="Google Shape;12542;p155"/>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3" name="Google Shape;12543;p155"/>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4" name="Google Shape;12544;p155"/>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545" name="Google Shape;12545;p155"/>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546" name="Google Shape;12546;p155"/>
            <p:cNvGrpSpPr/>
            <p:nvPr/>
          </p:nvGrpSpPr>
          <p:grpSpPr>
            <a:xfrm>
              <a:off x="7721175" y="2093194"/>
              <a:ext cx="599587" cy="623846"/>
              <a:chOff x="7721175" y="2093194"/>
              <a:chExt cx="599587" cy="623846"/>
            </a:xfrm>
          </p:grpSpPr>
          <p:grpSp>
            <p:nvGrpSpPr>
              <p:cNvPr id="12547" name="Google Shape;12547;p155"/>
              <p:cNvGrpSpPr/>
              <p:nvPr/>
            </p:nvGrpSpPr>
            <p:grpSpPr>
              <a:xfrm>
                <a:off x="7721175" y="2093194"/>
                <a:ext cx="291605" cy="623846"/>
                <a:chOff x="9405575" y="2061418"/>
                <a:chExt cx="291605" cy="623846"/>
              </a:xfrm>
            </p:grpSpPr>
            <p:sp>
              <p:nvSpPr>
                <p:cNvPr id="12548" name="Google Shape;12548;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5" name="Google Shape;12555;p155"/>
              <p:cNvGrpSpPr/>
              <p:nvPr/>
            </p:nvGrpSpPr>
            <p:grpSpPr>
              <a:xfrm flipH="1">
                <a:off x="8029157" y="2093194"/>
                <a:ext cx="291605" cy="623846"/>
                <a:chOff x="9405575" y="2061418"/>
                <a:chExt cx="291605" cy="623846"/>
              </a:xfrm>
            </p:grpSpPr>
            <p:sp>
              <p:nvSpPr>
                <p:cNvPr id="12556" name="Google Shape;12556;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563" name="Google Shape;12563;p155"/>
          <p:cNvGrpSpPr/>
          <p:nvPr/>
        </p:nvGrpSpPr>
        <p:grpSpPr>
          <a:xfrm>
            <a:off x="4031299" y="1191441"/>
            <a:ext cx="712557" cy="785901"/>
            <a:chOff x="4206459" y="1191441"/>
            <a:chExt cx="712557" cy="785901"/>
          </a:xfrm>
        </p:grpSpPr>
        <p:sp>
          <p:nvSpPr>
            <p:cNvPr id="12564" name="Google Shape;12564;p155"/>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155"/>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155"/>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155"/>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8" name="Google Shape;12568;p155"/>
            <p:cNvGrpSpPr/>
            <p:nvPr/>
          </p:nvGrpSpPr>
          <p:grpSpPr>
            <a:xfrm>
              <a:off x="4644280" y="1290523"/>
              <a:ext cx="143716" cy="29463"/>
              <a:chOff x="4644280" y="1290523"/>
              <a:chExt cx="143716" cy="29463"/>
            </a:xfrm>
          </p:grpSpPr>
          <p:sp>
            <p:nvSpPr>
              <p:cNvPr id="12569" name="Google Shape;12569;p155"/>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155"/>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155"/>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155"/>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3" name="Google Shape;12573;p155"/>
            <p:cNvGrpSpPr/>
            <p:nvPr/>
          </p:nvGrpSpPr>
          <p:grpSpPr>
            <a:xfrm>
              <a:off x="4356567" y="1191441"/>
              <a:ext cx="143690" cy="29488"/>
              <a:chOff x="4356567" y="1191441"/>
              <a:chExt cx="143690" cy="29488"/>
            </a:xfrm>
          </p:grpSpPr>
          <p:sp>
            <p:nvSpPr>
              <p:cNvPr id="12574" name="Google Shape;12574;p155"/>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155"/>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155"/>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155"/>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8" name="Google Shape;12578;p155"/>
            <p:cNvGrpSpPr/>
            <p:nvPr/>
          </p:nvGrpSpPr>
          <p:grpSpPr>
            <a:xfrm>
              <a:off x="4339009" y="1863727"/>
              <a:ext cx="143703" cy="29476"/>
              <a:chOff x="4339009" y="1863727"/>
              <a:chExt cx="143703" cy="29476"/>
            </a:xfrm>
          </p:grpSpPr>
          <p:sp>
            <p:nvSpPr>
              <p:cNvPr id="12579" name="Google Shape;12579;p155"/>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155"/>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155"/>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155"/>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3" name="Google Shape;12583;p155"/>
            <p:cNvGrpSpPr/>
            <p:nvPr/>
          </p:nvGrpSpPr>
          <p:grpSpPr>
            <a:xfrm>
              <a:off x="4206459" y="1607315"/>
              <a:ext cx="29539" cy="142899"/>
              <a:chOff x="4206459" y="1607315"/>
              <a:chExt cx="29539" cy="142899"/>
            </a:xfrm>
          </p:grpSpPr>
          <p:sp>
            <p:nvSpPr>
              <p:cNvPr id="12584" name="Google Shape;12584;p155"/>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155"/>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155"/>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155"/>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8" name="Google Shape;12588;p155"/>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155"/>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155"/>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155"/>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2" name="Google Shape;12592;p155"/>
            <p:cNvGrpSpPr/>
            <p:nvPr/>
          </p:nvGrpSpPr>
          <p:grpSpPr>
            <a:xfrm>
              <a:off x="4889463" y="1423737"/>
              <a:ext cx="29552" cy="142899"/>
              <a:chOff x="4889463" y="1423737"/>
              <a:chExt cx="29552" cy="142899"/>
            </a:xfrm>
          </p:grpSpPr>
          <p:sp>
            <p:nvSpPr>
              <p:cNvPr id="12593" name="Google Shape;12593;p155"/>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155"/>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155"/>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155"/>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7" name="Google Shape;12597;p155"/>
            <p:cNvGrpSpPr/>
            <p:nvPr/>
          </p:nvGrpSpPr>
          <p:grpSpPr>
            <a:xfrm>
              <a:off x="4771663" y="1876896"/>
              <a:ext cx="108651" cy="100447"/>
              <a:chOff x="4771663" y="1876896"/>
              <a:chExt cx="108651" cy="100447"/>
            </a:xfrm>
          </p:grpSpPr>
          <p:sp>
            <p:nvSpPr>
              <p:cNvPr id="12598" name="Google Shape;12598;p155"/>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155"/>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155"/>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155"/>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02" name="Google Shape;12602;p155"/>
          <p:cNvGrpSpPr/>
          <p:nvPr/>
        </p:nvGrpSpPr>
        <p:grpSpPr>
          <a:xfrm>
            <a:off x="4026774" y="2074664"/>
            <a:ext cx="791287" cy="720350"/>
            <a:chOff x="267375" y="1071875"/>
            <a:chExt cx="470500" cy="428550"/>
          </a:xfrm>
        </p:grpSpPr>
        <p:sp>
          <p:nvSpPr>
            <p:cNvPr id="12603" name="Google Shape;12603;p155"/>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155"/>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155"/>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155"/>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155"/>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155"/>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155"/>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155"/>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1" name="Google Shape;12611;p155"/>
          <p:cNvGrpSpPr/>
          <p:nvPr/>
        </p:nvGrpSpPr>
        <p:grpSpPr>
          <a:xfrm>
            <a:off x="727269" y="3719294"/>
            <a:ext cx="1408444" cy="673166"/>
            <a:chOff x="712664" y="3693287"/>
            <a:chExt cx="1460738" cy="698160"/>
          </a:xfrm>
        </p:grpSpPr>
        <p:grpSp>
          <p:nvGrpSpPr>
            <p:cNvPr id="12612" name="Google Shape;12612;p155"/>
            <p:cNvGrpSpPr/>
            <p:nvPr/>
          </p:nvGrpSpPr>
          <p:grpSpPr>
            <a:xfrm>
              <a:off x="1380079" y="4133090"/>
              <a:ext cx="234048" cy="258099"/>
              <a:chOff x="1380079" y="4133090"/>
              <a:chExt cx="234048" cy="258099"/>
            </a:xfrm>
          </p:grpSpPr>
          <p:sp>
            <p:nvSpPr>
              <p:cNvPr id="12613" name="Google Shape;12613;p155"/>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155"/>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155"/>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6" name="Google Shape;12616;p155"/>
            <p:cNvGrpSpPr/>
            <p:nvPr/>
          </p:nvGrpSpPr>
          <p:grpSpPr>
            <a:xfrm>
              <a:off x="884610" y="3864082"/>
              <a:ext cx="1118566" cy="527275"/>
              <a:chOff x="890961" y="3865463"/>
              <a:chExt cx="1115221" cy="525698"/>
            </a:xfrm>
          </p:grpSpPr>
          <p:sp>
            <p:nvSpPr>
              <p:cNvPr id="12617" name="Google Shape;12617;p155"/>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155"/>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155"/>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0" name="Google Shape;12620;p155"/>
            <p:cNvGrpSpPr/>
            <p:nvPr/>
          </p:nvGrpSpPr>
          <p:grpSpPr>
            <a:xfrm>
              <a:off x="712664" y="3693287"/>
              <a:ext cx="1460738" cy="698160"/>
              <a:chOff x="712664" y="3693025"/>
              <a:chExt cx="1460738" cy="698160"/>
            </a:xfrm>
          </p:grpSpPr>
          <p:sp>
            <p:nvSpPr>
              <p:cNvPr id="12621" name="Google Shape;12621;p155"/>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155"/>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155"/>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155"/>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155"/>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155"/>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27" name="Google Shape;12627;p155"/>
          <p:cNvGrpSpPr/>
          <p:nvPr/>
        </p:nvGrpSpPr>
        <p:grpSpPr>
          <a:xfrm>
            <a:off x="3164985" y="1191441"/>
            <a:ext cx="795485" cy="738831"/>
            <a:chOff x="3348603" y="1236445"/>
            <a:chExt cx="749256" cy="695894"/>
          </a:xfrm>
        </p:grpSpPr>
        <p:grpSp>
          <p:nvGrpSpPr>
            <p:cNvPr id="12628" name="Google Shape;12628;p155"/>
            <p:cNvGrpSpPr/>
            <p:nvPr/>
          </p:nvGrpSpPr>
          <p:grpSpPr>
            <a:xfrm>
              <a:off x="3583779" y="1236445"/>
              <a:ext cx="293795" cy="285811"/>
              <a:chOff x="3750225" y="1774000"/>
              <a:chExt cx="149575" cy="145525"/>
            </a:xfrm>
          </p:grpSpPr>
          <p:sp>
            <p:nvSpPr>
              <p:cNvPr id="12629" name="Google Shape;12629;p155"/>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155"/>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1" name="Google Shape;12631;p155"/>
            <p:cNvGrpSpPr/>
            <p:nvPr/>
          </p:nvGrpSpPr>
          <p:grpSpPr>
            <a:xfrm>
              <a:off x="3775534" y="1462599"/>
              <a:ext cx="322325" cy="285958"/>
              <a:chOff x="3847850" y="1889150"/>
              <a:chExt cx="164100" cy="145600"/>
            </a:xfrm>
          </p:grpSpPr>
          <p:sp>
            <p:nvSpPr>
              <p:cNvPr id="12632" name="Google Shape;12632;p155"/>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155"/>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4" name="Google Shape;12634;p155"/>
            <p:cNvGrpSpPr/>
            <p:nvPr/>
          </p:nvGrpSpPr>
          <p:grpSpPr>
            <a:xfrm>
              <a:off x="3545329" y="1646528"/>
              <a:ext cx="293746" cy="285811"/>
              <a:chOff x="3730650" y="1982800"/>
              <a:chExt cx="149550" cy="145525"/>
            </a:xfrm>
          </p:grpSpPr>
          <p:sp>
            <p:nvSpPr>
              <p:cNvPr id="12635" name="Google Shape;12635;p155"/>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155"/>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7" name="Google Shape;12637;p155"/>
            <p:cNvGrpSpPr/>
            <p:nvPr/>
          </p:nvGrpSpPr>
          <p:grpSpPr>
            <a:xfrm>
              <a:off x="3348603" y="1415046"/>
              <a:ext cx="294384" cy="284387"/>
              <a:chOff x="3630494" y="1864938"/>
              <a:chExt cx="149875" cy="144800"/>
            </a:xfrm>
          </p:grpSpPr>
          <p:sp>
            <p:nvSpPr>
              <p:cNvPr id="12638" name="Google Shape;12638;p155"/>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155"/>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0" name="Google Shape;12640;p155"/>
          <p:cNvGrpSpPr/>
          <p:nvPr/>
        </p:nvGrpSpPr>
        <p:grpSpPr>
          <a:xfrm>
            <a:off x="2286512" y="3714337"/>
            <a:ext cx="1324924" cy="678083"/>
            <a:chOff x="2413923" y="3711366"/>
            <a:chExt cx="1374117" cy="703260"/>
          </a:xfrm>
        </p:grpSpPr>
        <p:grpSp>
          <p:nvGrpSpPr>
            <p:cNvPr id="12641" name="Google Shape;12641;p155"/>
            <p:cNvGrpSpPr/>
            <p:nvPr/>
          </p:nvGrpSpPr>
          <p:grpSpPr>
            <a:xfrm>
              <a:off x="2413923" y="3711366"/>
              <a:ext cx="1374117" cy="703260"/>
              <a:chOff x="2413923" y="3711366"/>
              <a:chExt cx="1374117" cy="703260"/>
            </a:xfrm>
          </p:grpSpPr>
          <p:sp>
            <p:nvSpPr>
              <p:cNvPr id="12642" name="Google Shape;12642;p155"/>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3" name="Google Shape;12643;p155"/>
              <p:cNvGrpSpPr/>
              <p:nvPr/>
            </p:nvGrpSpPr>
            <p:grpSpPr>
              <a:xfrm>
                <a:off x="2600284" y="3808654"/>
                <a:ext cx="234506" cy="138009"/>
                <a:chOff x="2600284" y="3808654"/>
                <a:chExt cx="234506" cy="138009"/>
              </a:xfrm>
            </p:grpSpPr>
            <p:sp>
              <p:nvSpPr>
                <p:cNvPr id="12644" name="Google Shape;12644;p155"/>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5" name="Google Shape;12645;p155"/>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6" name="Google Shape;12646;p155"/>
              <p:cNvGrpSpPr/>
              <p:nvPr/>
            </p:nvGrpSpPr>
            <p:grpSpPr>
              <a:xfrm>
                <a:off x="3359659" y="3805664"/>
                <a:ext cx="232294" cy="141000"/>
                <a:chOff x="3359659" y="3805664"/>
                <a:chExt cx="232294" cy="141000"/>
              </a:xfrm>
            </p:grpSpPr>
            <p:sp>
              <p:nvSpPr>
                <p:cNvPr id="12647" name="Google Shape;12647;p155"/>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8" name="Google Shape;12648;p155"/>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9" name="Google Shape;12649;p155"/>
              <p:cNvGrpSpPr/>
              <p:nvPr/>
            </p:nvGrpSpPr>
            <p:grpSpPr>
              <a:xfrm>
                <a:off x="3067316" y="3711366"/>
                <a:ext cx="66900" cy="166809"/>
                <a:chOff x="3067316" y="3711366"/>
                <a:chExt cx="66900" cy="166809"/>
              </a:xfrm>
            </p:grpSpPr>
            <p:sp>
              <p:nvSpPr>
                <p:cNvPr id="12650" name="Google Shape;12650;p155"/>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1" name="Google Shape;12651;p155"/>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2" name="Google Shape;12652;p155"/>
              <p:cNvGrpSpPr/>
              <p:nvPr/>
            </p:nvGrpSpPr>
            <p:grpSpPr>
              <a:xfrm>
                <a:off x="2413923" y="4058666"/>
                <a:ext cx="224119" cy="66900"/>
                <a:chOff x="2413923" y="4058666"/>
                <a:chExt cx="224119" cy="66900"/>
              </a:xfrm>
            </p:grpSpPr>
            <p:sp>
              <p:nvSpPr>
                <p:cNvPr id="12653" name="Google Shape;12653;p155"/>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4" name="Google Shape;12654;p155"/>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5" name="Google Shape;12655;p155"/>
              <p:cNvGrpSpPr/>
              <p:nvPr/>
            </p:nvGrpSpPr>
            <p:grpSpPr>
              <a:xfrm>
                <a:off x="3564643" y="4058666"/>
                <a:ext cx="223397" cy="66900"/>
                <a:chOff x="3564643" y="4058666"/>
                <a:chExt cx="223397" cy="66900"/>
              </a:xfrm>
            </p:grpSpPr>
            <p:sp>
              <p:nvSpPr>
                <p:cNvPr id="12656" name="Google Shape;12656;p155"/>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7" name="Google Shape;12657;p155"/>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2658" name="Google Shape;12658;p155"/>
            <p:cNvGrpSpPr/>
            <p:nvPr/>
          </p:nvGrpSpPr>
          <p:grpSpPr>
            <a:xfrm>
              <a:off x="2633353" y="3965763"/>
              <a:ext cx="933975" cy="445687"/>
              <a:chOff x="2633353" y="3965763"/>
              <a:chExt cx="933975" cy="445687"/>
            </a:xfrm>
          </p:grpSpPr>
          <p:sp>
            <p:nvSpPr>
              <p:cNvPr id="12659" name="Google Shape;12659;p155"/>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155"/>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1" name="Google Shape;12661;p155"/>
          <p:cNvGrpSpPr/>
          <p:nvPr/>
        </p:nvGrpSpPr>
        <p:grpSpPr>
          <a:xfrm>
            <a:off x="6410784" y="1264884"/>
            <a:ext cx="1131087" cy="587383"/>
            <a:chOff x="238125" y="999450"/>
            <a:chExt cx="7140700" cy="3708225"/>
          </a:xfrm>
        </p:grpSpPr>
        <p:sp>
          <p:nvSpPr>
            <p:cNvPr id="12662" name="Google Shape;12662;p155"/>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155"/>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155"/>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155"/>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155"/>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155"/>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155"/>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155"/>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155"/>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1" name="Google Shape;12671;p155"/>
          <p:cNvGrpSpPr/>
          <p:nvPr/>
        </p:nvGrpSpPr>
        <p:grpSpPr>
          <a:xfrm>
            <a:off x="3762234" y="3714379"/>
            <a:ext cx="1375854" cy="678131"/>
            <a:chOff x="3913765" y="3641905"/>
            <a:chExt cx="1522805" cy="750560"/>
          </a:xfrm>
        </p:grpSpPr>
        <p:grpSp>
          <p:nvGrpSpPr>
            <p:cNvPr id="12672" name="Google Shape;12672;p155"/>
            <p:cNvGrpSpPr/>
            <p:nvPr/>
          </p:nvGrpSpPr>
          <p:grpSpPr>
            <a:xfrm>
              <a:off x="3913765" y="3997002"/>
              <a:ext cx="1522805" cy="395463"/>
              <a:chOff x="3913765" y="3997002"/>
              <a:chExt cx="1522805" cy="395463"/>
            </a:xfrm>
          </p:grpSpPr>
          <p:grpSp>
            <p:nvGrpSpPr>
              <p:cNvPr id="12673" name="Google Shape;12673;p155"/>
              <p:cNvGrpSpPr/>
              <p:nvPr/>
            </p:nvGrpSpPr>
            <p:grpSpPr>
              <a:xfrm>
                <a:off x="3913765" y="4138659"/>
                <a:ext cx="507602" cy="253806"/>
                <a:chOff x="3913765" y="4138659"/>
                <a:chExt cx="507602" cy="253806"/>
              </a:xfrm>
            </p:grpSpPr>
            <p:sp>
              <p:nvSpPr>
                <p:cNvPr id="12674" name="Google Shape;12674;p155"/>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155"/>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676" name="Google Shape;12676;p155"/>
              <p:cNvGrpSpPr/>
              <p:nvPr/>
            </p:nvGrpSpPr>
            <p:grpSpPr>
              <a:xfrm>
                <a:off x="4421361" y="3997002"/>
                <a:ext cx="507618" cy="395463"/>
                <a:chOff x="4421361" y="3997002"/>
                <a:chExt cx="507618" cy="395463"/>
              </a:xfrm>
            </p:grpSpPr>
            <p:sp>
              <p:nvSpPr>
                <p:cNvPr id="12677" name="Google Shape;12677;p155"/>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155"/>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155"/>
              <p:cNvGrpSpPr/>
              <p:nvPr/>
            </p:nvGrpSpPr>
            <p:grpSpPr>
              <a:xfrm>
                <a:off x="4928973" y="4189418"/>
                <a:ext cx="507596" cy="203047"/>
                <a:chOff x="4928973" y="4189418"/>
                <a:chExt cx="507596" cy="203047"/>
              </a:xfrm>
            </p:grpSpPr>
            <p:sp>
              <p:nvSpPr>
                <p:cNvPr id="12680" name="Google Shape;12680;p155"/>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155"/>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2" name="Google Shape;12682;p155"/>
            <p:cNvGrpSpPr/>
            <p:nvPr/>
          </p:nvGrpSpPr>
          <p:grpSpPr>
            <a:xfrm>
              <a:off x="4482186" y="3641905"/>
              <a:ext cx="397605" cy="349784"/>
              <a:chOff x="2906375" y="1159725"/>
              <a:chExt cx="1860575" cy="1636800"/>
            </a:xfrm>
          </p:grpSpPr>
          <p:sp>
            <p:nvSpPr>
              <p:cNvPr id="12683" name="Google Shape;12683;p155"/>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155"/>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155"/>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155"/>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7" name="Google Shape;12687;p155"/>
          <p:cNvGrpSpPr/>
          <p:nvPr/>
        </p:nvGrpSpPr>
        <p:grpSpPr>
          <a:xfrm>
            <a:off x="6546943" y="2074305"/>
            <a:ext cx="940737" cy="721067"/>
            <a:chOff x="6599718" y="2068734"/>
            <a:chExt cx="940737" cy="721067"/>
          </a:xfrm>
        </p:grpSpPr>
        <p:sp>
          <p:nvSpPr>
            <p:cNvPr id="12688" name="Google Shape;12688;p155"/>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155"/>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155"/>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155"/>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155"/>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155"/>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4" name="Google Shape;12694;p155"/>
            <p:cNvGrpSpPr/>
            <p:nvPr/>
          </p:nvGrpSpPr>
          <p:grpSpPr>
            <a:xfrm>
              <a:off x="6836957" y="2068734"/>
              <a:ext cx="461892" cy="721067"/>
              <a:chOff x="6836957" y="2068734"/>
              <a:chExt cx="461892" cy="721067"/>
            </a:xfrm>
          </p:grpSpPr>
          <p:sp>
            <p:nvSpPr>
              <p:cNvPr id="12695" name="Google Shape;12695;p155"/>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155"/>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155"/>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155"/>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155"/>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155"/>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1" name="Google Shape;12701;p155"/>
              <p:cNvGrpSpPr/>
              <p:nvPr/>
            </p:nvGrpSpPr>
            <p:grpSpPr>
              <a:xfrm>
                <a:off x="6836957" y="2068734"/>
                <a:ext cx="461892" cy="721067"/>
                <a:chOff x="6836957" y="2068734"/>
                <a:chExt cx="461892" cy="721067"/>
              </a:xfrm>
            </p:grpSpPr>
            <p:sp>
              <p:nvSpPr>
                <p:cNvPr id="12702" name="Google Shape;12702;p155"/>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155"/>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155"/>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155"/>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155"/>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155"/>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155"/>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155"/>
          <p:cNvGrpSpPr/>
          <p:nvPr/>
        </p:nvGrpSpPr>
        <p:grpSpPr>
          <a:xfrm>
            <a:off x="2430262" y="2078652"/>
            <a:ext cx="712577" cy="712374"/>
            <a:chOff x="2559249" y="2069323"/>
            <a:chExt cx="685566" cy="685634"/>
          </a:xfrm>
        </p:grpSpPr>
        <p:sp>
          <p:nvSpPr>
            <p:cNvPr id="12710" name="Google Shape;12710;p155"/>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155"/>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155"/>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155"/>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155"/>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155"/>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155"/>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155"/>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155"/>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155"/>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155"/>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155"/>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155"/>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3" name="Google Shape;12723;p155"/>
          <p:cNvGrpSpPr/>
          <p:nvPr/>
        </p:nvGrpSpPr>
        <p:grpSpPr>
          <a:xfrm>
            <a:off x="7612699" y="1191441"/>
            <a:ext cx="845645" cy="711911"/>
            <a:chOff x="951975" y="315800"/>
            <a:chExt cx="5860325" cy="4933550"/>
          </a:xfrm>
        </p:grpSpPr>
        <p:sp>
          <p:nvSpPr>
            <p:cNvPr id="12724" name="Google Shape;12724;p155"/>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155"/>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155"/>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155"/>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155"/>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155"/>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155"/>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155"/>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155"/>
          <p:cNvGrpSpPr/>
          <p:nvPr/>
        </p:nvGrpSpPr>
        <p:grpSpPr>
          <a:xfrm>
            <a:off x="3709828" y="2927550"/>
            <a:ext cx="1617932" cy="621724"/>
            <a:chOff x="3862800" y="3038525"/>
            <a:chExt cx="1329006" cy="510698"/>
          </a:xfrm>
        </p:grpSpPr>
        <p:sp>
          <p:nvSpPr>
            <p:cNvPr id="12733" name="Google Shape;12733;p155"/>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155"/>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5" name="Google Shape;12735;p155"/>
            <p:cNvGrpSpPr/>
            <p:nvPr/>
          </p:nvGrpSpPr>
          <p:grpSpPr>
            <a:xfrm>
              <a:off x="3967075" y="3040337"/>
              <a:ext cx="1019927" cy="402126"/>
              <a:chOff x="3967075" y="3040337"/>
              <a:chExt cx="1019927" cy="402126"/>
            </a:xfrm>
          </p:grpSpPr>
          <p:sp>
            <p:nvSpPr>
              <p:cNvPr id="12736" name="Google Shape;12736;p155"/>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155"/>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8" name="Google Shape;12738;p155"/>
            <p:cNvGrpSpPr/>
            <p:nvPr/>
          </p:nvGrpSpPr>
          <p:grpSpPr>
            <a:xfrm>
              <a:off x="4186700" y="3040337"/>
              <a:ext cx="390475" cy="183289"/>
              <a:chOff x="4186700" y="3040337"/>
              <a:chExt cx="390475" cy="183289"/>
            </a:xfrm>
          </p:grpSpPr>
          <p:sp>
            <p:nvSpPr>
              <p:cNvPr id="12739" name="Google Shape;12739;p155"/>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155"/>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1" name="Google Shape;12741;p155"/>
            <p:cNvGrpSpPr/>
            <p:nvPr/>
          </p:nvGrpSpPr>
          <p:grpSpPr>
            <a:xfrm>
              <a:off x="4073727" y="3040337"/>
              <a:ext cx="697794" cy="296263"/>
              <a:chOff x="4073727" y="3040337"/>
              <a:chExt cx="697794" cy="296263"/>
            </a:xfrm>
          </p:grpSpPr>
          <p:sp>
            <p:nvSpPr>
              <p:cNvPr id="12742" name="Google Shape;12742;p155"/>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155"/>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4" name="Google Shape;12744;p155"/>
            <p:cNvGrpSpPr/>
            <p:nvPr/>
          </p:nvGrpSpPr>
          <p:grpSpPr>
            <a:xfrm>
              <a:off x="3862800" y="3038525"/>
              <a:ext cx="1329006" cy="510698"/>
              <a:chOff x="3862800" y="3038525"/>
              <a:chExt cx="1329006" cy="510698"/>
            </a:xfrm>
          </p:grpSpPr>
          <p:sp>
            <p:nvSpPr>
              <p:cNvPr id="12745" name="Google Shape;12745;p155"/>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155"/>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7" name="Google Shape;12747;p155"/>
          <p:cNvGrpSpPr/>
          <p:nvPr/>
        </p:nvGrpSpPr>
        <p:grpSpPr>
          <a:xfrm>
            <a:off x="718150" y="1191441"/>
            <a:ext cx="883205" cy="775176"/>
            <a:chOff x="649648" y="271400"/>
            <a:chExt cx="6215377" cy="5455143"/>
          </a:xfrm>
        </p:grpSpPr>
        <p:sp>
          <p:nvSpPr>
            <p:cNvPr id="12748" name="Google Shape;12748;p155"/>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155"/>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155"/>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155"/>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155"/>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155"/>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155"/>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155"/>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155"/>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155"/>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155"/>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155"/>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0" name="Google Shape;12760;p155"/>
          <p:cNvGrpSpPr/>
          <p:nvPr/>
        </p:nvGrpSpPr>
        <p:grpSpPr>
          <a:xfrm>
            <a:off x="2326452" y="1191441"/>
            <a:ext cx="767704" cy="815489"/>
            <a:chOff x="2499700" y="1135950"/>
            <a:chExt cx="732402" cy="777990"/>
          </a:xfrm>
        </p:grpSpPr>
        <p:grpSp>
          <p:nvGrpSpPr>
            <p:cNvPr id="12761" name="Google Shape;12761;p155"/>
            <p:cNvGrpSpPr/>
            <p:nvPr/>
          </p:nvGrpSpPr>
          <p:grpSpPr>
            <a:xfrm>
              <a:off x="2499700" y="1135950"/>
              <a:ext cx="732402" cy="694705"/>
              <a:chOff x="2499700" y="1135950"/>
              <a:chExt cx="732402" cy="694705"/>
            </a:xfrm>
          </p:grpSpPr>
          <p:sp>
            <p:nvSpPr>
              <p:cNvPr id="12762" name="Google Shape;12762;p155"/>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155"/>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155"/>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155"/>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155"/>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155"/>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155"/>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155"/>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155"/>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155"/>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155"/>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155"/>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155"/>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155"/>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155"/>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155"/>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155"/>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155"/>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155"/>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155"/>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155"/>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155"/>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155"/>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155"/>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155"/>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155"/>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155"/>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9" name="Google Shape;12789;p155"/>
            <p:cNvGrpSpPr/>
            <p:nvPr/>
          </p:nvGrpSpPr>
          <p:grpSpPr>
            <a:xfrm>
              <a:off x="2517909" y="1188726"/>
              <a:ext cx="702702" cy="725214"/>
              <a:chOff x="2517909" y="1188726"/>
              <a:chExt cx="702702" cy="725214"/>
            </a:xfrm>
          </p:grpSpPr>
          <p:sp>
            <p:nvSpPr>
              <p:cNvPr id="12790" name="Google Shape;12790;p155"/>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155"/>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155"/>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155"/>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155"/>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5" name="Google Shape;12795;p155"/>
          <p:cNvGrpSpPr/>
          <p:nvPr/>
        </p:nvGrpSpPr>
        <p:grpSpPr>
          <a:xfrm>
            <a:off x="1672184" y="1191441"/>
            <a:ext cx="583439" cy="870229"/>
            <a:chOff x="1716825" y="1121550"/>
            <a:chExt cx="622800" cy="928938"/>
          </a:xfrm>
        </p:grpSpPr>
        <p:grpSp>
          <p:nvGrpSpPr>
            <p:cNvPr id="12796" name="Google Shape;12796;p155"/>
            <p:cNvGrpSpPr/>
            <p:nvPr/>
          </p:nvGrpSpPr>
          <p:grpSpPr>
            <a:xfrm>
              <a:off x="1716825" y="1121550"/>
              <a:ext cx="622800" cy="928938"/>
              <a:chOff x="1716825" y="1121550"/>
              <a:chExt cx="622800" cy="928938"/>
            </a:xfrm>
          </p:grpSpPr>
          <p:cxnSp>
            <p:nvCxnSpPr>
              <p:cNvPr id="12797" name="Google Shape;12797;p155"/>
              <p:cNvCxnSpPr/>
              <p:nvPr/>
            </p:nvCxnSpPr>
            <p:spPr>
              <a:xfrm>
                <a:off x="1954750" y="1738188"/>
                <a:ext cx="0" cy="312300"/>
              </a:xfrm>
              <a:prstGeom prst="straightConnector1">
                <a:avLst/>
              </a:prstGeom>
              <a:noFill/>
              <a:ln w="9525" cap="flat" cmpd="sng">
                <a:solidFill>
                  <a:srgbClr val="213B55"/>
                </a:solidFill>
                <a:prstDash val="solid"/>
                <a:round/>
                <a:headEnd type="none" w="med" len="med"/>
                <a:tailEnd type="none" w="med" len="med"/>
              </a:ln>
            </p:spPr>
          </p:cxnSp>
          <p:sp>
            <p:nvSpPr>
              <p:cNvPr id="12798" name="Google Shape;12798;p155"/>
              <p:cNvSpPr/>
              <p:nvPr/>
            </p:nvSpPr>
            <p:spPr>
              <a:xfrm>
                <a:off x="1716825" y="1121550"/>
                <a:ext cx="622800" cy="622800"/>
              </a:xfrm>
              <a:prstGeom prst="ellipse">
                <a:avLst/>
              </a:pr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9" name="Google Shape;12799;p155"/>
            <p:cNvGrpSpPr/>
            <p:nvPr/>
          </p:nvGrpSpPr>
          <p:grpSpPr>
            <a:xfrm>
              <a:off x="1768050" y="1172775"/>
              <a:ext cx="520200" cy="832000"/>
              <a:chOff x="1768050" y="1172775"/>
              <a:chExt cx="520200" cy="832000"/>
            </a:xfrm>
          </p:grpSpPr>
          <p:cxnSp>
            <p:nvCxnSpPr>
              <p:cNvPr id="12800" name="Google Shape;12800;p155"/>
              <p:cNvCxnSpPr/>
              <p:nvPr/>
            </p:nvCxnSpPr>
            <p:spPr>
              <a:xfrm>
                <a:off x="2003025" y="1692475"/>
                <a:ext cx="0" cy="312300"/>
              </a:xfrm>
              <a:prstGeom prst="straightConnector1">
                <a:avLst/>
              </a:prstGeom>
              <a:noFill/>
              <a:ln w="9525" cap="flat" cmpd="sng">
                <a:solidFill>
                  <a:srgbClr val="667E92"/>
                </a:solidFill>
                <a:prstDash val="solid"/>
                <a:round/>
                <a:headEnd type="none" w="med" len="med"/>
                <a:tailEnd type="none" w="med" len="med"/>
              </a:ln>
            </p:spPr>
          </p:cxnSp>
          <p:sp>
            <p:nvSpPr>
              <p:cNvPr id="12801" name="Google Shape;12801;p155"/>
              <p:cNvSpPr/>
              <p:nvPr/>
            </p:nvSpPr>
            <p:spPr>
              <a:xfrm>
                <a:off x="1768050" y="1172775"/>
                <a:ext cx="520200" cy="520200"/>
              </a:xfrm>
              <a:prstGeom prst="ellipse">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2" name="Google Shape;12802;p155"/>
            <p:cNvGrpSpPr/>
            <p:nvPr/>
          </p:nvGrpSpPr>
          <p:grpSpPr>
            <a:xfrm>
              <a:off x="1820100" y="1225475"/>
              <a:ext cx="416400" cy="729575"/>
              <a:chOff x="1820100" y="1225475"/>
              <a:chExt cx="416400" cy="729575"/>
            </a:xfrm>
          </p:grpSpPr>
          <p:cxnSp>
            <p:nvCxnSpPr>
              <p:cNvPr id="12803" name="Google Shape;12803;p155"/>
              <p:cNvCxnSpPr/>
              <p:nvPr/>
            </p:nvCxnSpPr>
            <p:spPr>
              <a:xfrm>
                <a:off x="2051300" y="1642750"/>
                <a:ext cx="0" cy="312300"/>
              </a:xfrm>
              <a:prstGeom prst="straightConnector1">
                <a:avLst/>
              </a:prstGeom>
              <a:noFill/>
              <a:ln w="9525" cap="flat" cmpd="sng">
                <a:solidFill>
                  <a:srgbClr val="445D73"/>
                </a:solidFill>
                <a:prstDash val="solid"/>
                <a:round/>
                <a:headEnd type="none" w="med" len="med"/>
                <a:tailEnd type="none" w="med" len="med"/>
              </a:ln>
            </p:spPr>
          </p:cxnSp>
          <p:sp>
            <p:nvSpPr>
              <p:cNvPr id="12804" name="Google Shape;12804;p155"/>
              <p:cNvSpPr/>
              <p:nvPr/>
            </p:nvSpPr>
            <p:spPr>
              <a:xfrm>
                <a:off x="1820100" y="1225475"/>
                <a:ext cx="416400" cy="416400"/>
              </a:xfrm>
              <a:prstGeom prst="ellipse">
                <a:avLst/>
              </a:pr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5" name="Google Shape;12805;p155"/>
            <p:cNvGrpSpPr/>
            <p:nvPr/>
          </p:nvGrpSpPr>
          <p:grpSpPr>
            <a:xfrm>
              <a:off x="1874250" y="1278825"/>
              <a:ext cx="308100" cy="605275"/>
              <a:chOff x="1874250" y="1278825"/>
              <a:chExt cx="308100" cy="605275"/>
            </a:xfrm>
          </p:grpSpPr>
          <p:cxnSp>
            <p:nvCxnSpPr>
              <p:cNvPr id="12806" name="Google Shape;12806;p155"/>
              <p:cNvCxnSpPr/>
              <p:nvPr/>
            </p:nvCxnSpPr>
            <p:spPr>
              <a:xfrm>
                <a:off x="2099575" y="1571800"/>
                <a:ext cx="0" cy="312300"/>
              </a:xfrm>
              <a:prstGeom prst="straightConnector1">
                <a:avLst/>
              </a:prstGeom>
              <a:noFill/>
              <a:ln w="9525" cap="flat" cmpd="sng">
                <a:solidFill>
                  <a:srgbClr val="E3E9ED"/>
                </a:solidFill>
                <a:prstDash val="solid"/>
                <a:round/>
                <a:headEnd type="none" w="med" len="med"/>
                <a:tailEnd type="none" w="med" len="med"/>
              </a:ln>
            </p:spPr>
          </p:cxnSp>
          <p:sp>
            <p:nvSpPr>
              <p:cNvPr id="12807" name="Google Shape;12807;p155"/>
              <p:cNvSpPr/>
              <p:nvPr/>
            </p:nvSpPr>
            <p:spPr>
              <a:xfrm>
                <a:off x="1874250" y="1278825"/>
                <a:ext cx="308100" cy="3081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8" name="Google Shape;12808;p155"/>
            <p:cNvSpPr/>
            <p:nvPr/>
          </p:nvSpPr>
          <p:spPr>
            <a:xfrm>
              <a:off x="1920625" y="1326000"/>
              <a:ext cx="215400" cy="215400"/>
            </a:xfrm>
            <a:prstGeom prst="ellipse">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9" name="Google Shape;12809;p155"/>
          <p:cNvGrpSpPr/>
          <p:nvPr/>
        </p:nvGrpSpPr>
        <p:grpSpPr>
          <a:xfrm>
            <a:off x="1592007" y="2077763"/>
            <a:ext cx="739072" cy="714152"/>
            <a:chOff x="4334725" y="1355875"/>
            <a:chExt cx="3106650" cy="3001900"/>
          </a:xfrm>
        </p:grpSpPr>
        <p:grpSp>
          <p:nvGrpSpPr>
            <p:cNvPr id="12810" name="Google Shape;12810;p155"/>
            <p:cNvGrpSpPr/>
            <p:nvPr/>
          </p:nvGrpSpPr>
          <p:grpSpPr>
            <a:xfrm>
              <a:off x="4516050" y="1724875"/>
              <a:ext cx="2693725" cy="2632900"/>
              <a:chOff x="4516050" y="1724875"/>
              <a:chExt cx="2693725" cy="2632900"/>
            </a:xfrm>
          </p:grpSpPr>
          <p:sp>
            <p:nvSpPr>
              <p:cNvPr id="12811" name="Google Shape;12811;p155"/>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155"/>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155"/>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4" name="Google Shape;12814;p155"/>
            <p:cNvGrpSpPr/>
            <p:nvPr/>
          </p:nvGrpSpPr>
          <p:grpSpPr>
            <a:xfrm>
              <a:off x="4334725" y="1355875"/>
              <a:ext cx="3106650" cy="2709650"/>
              <a:chOff x="4334725" y="1355875"/>
              <a:chExt cx="3106650" cy="2709650"/>
            </a:xfrm>
          </p:grpSpPr>
          <p:sp>
            <p:nvSpPr>
              <p:cNvPr id="12815" name="Google Shape;12815;p155"/>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155"/>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155"/>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18" name="Google Shape;12818;p155"/>
          <p:cNvGrpSpPr/>
          <p:nvPr/>
        </p:nvGrpSpPr>
        <p:grpSpPr>
          <a:xfrm>
            <a:off x="7708956" y="3708534"/>
            <a:ext cx="312074" cy="684173"/>
            <a:chOff x="7645573" y="3754300"/>
            <a:chExt cx="293855" cy="644170"/>
          </a:xfrm>
        </p:grpSpPr>
        <p:sp>
          <p:nvSpPr>
            <p:cNvPr id="12819" name="Google Shape;12819;p155"/>
            <p:cNvSpPr/>
            <p:nvPr/>
          </p:nvSpPr>
          <p:spPr>
            <a:xfrm>
              <a:off x="7645895" y="3855521"/>
              <a:ext cx="293533" cy="164134"/>
            </a:xfrm>
            <a:custGeom>
              <a:avLst/>
              <a:gdLst/>
              <a:ahLst/>
              <a:cxnLst/>
              <a:rect l="l" t="t" r="r" b="b"/>
              <a:pathLst>
                <a:path w="19132" h="10698" extrusionOk="0">
                  <a:moveTo>
                    <a:pt x="1" y="1"/>
                  </a:moveTo>
                  <a:lnTo>
                    <a:pt x="1" y="10698"/>
                  </a:lnTo>
                  <a:lnTo>
                    <a:pt x="19132" y="10698"/>
                  </a:lnTo>
                  <a:lnTo>
                    <a:pt x="19132"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155"/>
            <p:cNvSpPr/>
            <p:nvPr/>
          </p:nvSpPr>
          <p:spPr>
            <a:xfrm>
              <a:off x="7645573" y="3754300"/>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1" name="Google Shape;12821;p155"/>
          <p:cNvGrpSpPr/>
          <p:nvPr/>
        </p:nvGrpSpPr>
        <p:grpSpPr>
          <a:xfrm>
            <a:off x="5630944" y="1191441"/>
            <a:ext cx="709011" cy="739359"/>
            <a:chOff x="5830645" y="1256617"/>
            <a:chExt cx="530340" cy="553040"/>
          </a:xfrm>
        </p:grpSpPr>
        <p:grpSp>
          <p:nvGrpSpPr>
            <p:cNvPr id="12822" name="Google Shape;12822;p155"/>
            <p:cNvGrpSpPr/>
            <p:nvPr/>
          </p:nvGrpSpPr>
          <p:grpSpPr>
            <a:xfrm>
              <a:off x="5830645" y="1256617"/>
              <a:ext cx="259743" cy="269909"/>
              <a:chOff x="5830645" y="1256617"/>
              <a:chExt cx="259743" cy="269909"/>
            </a:xfrm>
          </p:grpSpPr>
          <p:sp>
            <p:nvSpPr>
              <p:cNvPr id="12823" name="Google Shape;12823;p155"/>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155"/>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155"/>
            <p:cNvGrpSpPr/>
            <p:nvPr/>
          </p:nvGrpSpPr>
          <p:grpSpPr>
            <a:xfrm>
              <a:off x="6101293" y="1256617"/>
              <a:ext cx="259692" cy="269909"/>
              <a:chOff x="6101293" y="1256617"/>
              <a:chExt cx="259692" cy="269909"/>
            </a:xfrm>
          </p:grpSpPr>
          <p:sp>
            <p:nvSpPr>
              <p:cNvPr id="12826" name="Google Shape;12826;p155"/>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155"/>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8" name="Google Shape;12828;p155"/>
            <p:cNvGrpSpPr/>
            <p:nvPr/>
          </p:nvGrpSpPr>
          <p:grpSpPr>
            <a:xfrm>
              <a:off x="5830645" y="1539749"/>
              <a:ext cx="259692" cy="269909"/>
              <a:chOff x="5830645" y="1539749"/>
              <a:chExt cx="259692" cy="269909"/>
            </a:xfrm>
          </p:grpSpPr>
          <p:sp>
            <p:nvSpPr>
              <p:cNvPr id="12829" name="Google Shape;12829;p155"/>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155"/>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1" name="Google Shape;12831;p155"/>
            <p:cNvGrpSpPr/>
            <p:nvPr/>
          </p:nvGrpSpPr>
          <p:grpSpPr>
            <a:xfrm>
              <a:off x="6101293" y="1539749"/>
              <a:ext cx="259692" cy="269909"/>
              <a:chOff x="6101293" y="1539749"/>
              <a:chExt cx="259692" cy="269909"/>
            </a:xfrm>
          </p:grpSpPr>
          <p:sp>
            <p:nvSpPr>
              <p:cNvPr id="12832" name="Google Shape;12832;p155"/>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155"/>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4" name="Google Shape;12834;p155"/>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5" name="Google Shape;12835;p155"/>
          <p:cNvGrpSpPr/>
          <p:nvPr/>
        </p:nvGrpSpPr>
        <p:grpSpPr>
          <a:xfrm>
            <a:off x="732438" y="2927557"/>
            <a:ext cx="1452955" cy="621360"/>
            <a:chOff x="732422" y="2990152"/>
            <a:chExt cx="1337773" cy="572102"/>
          </a:xfrm>
        </p:grpSpPr>
        <p:sp>
          <p:nvSpPr>
            <p:cNvPr id="12836" name="Google Shape;12836;p155"/>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155"/>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155"/>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155"/>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155"/>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155"/>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422031" y="2619274"/>
            <a:ext cx="7611626" cy="748800"/>
          </a:xfrm>
          <a:prstGeom prst="rect">
            <a:avLst/>
          </a:prstGeom>
        </p:spPr>
        <p:txBody>
          <a:bodyPr spcFirstLastPara="1" wrap="square" lIns="91425" tIns="91425" rIns="91425" bIns="91425" anchor="t" anchorCtr="0">
            <a:noAutofit/>
          </a:bodyPr>
          <a:lstStyle/>
          <a:p>
            <a:r>
              <a:rPr lang="en-US" dirty="0" smtClean="0"/>
              <a:t>Overall </a:t>
            </a:r>
            <a:r>
              <a:rPr lang="en-US" dirty="0"/>
              <a:t>Description</a:t>
            </a:r>
            <a:r>
              <a:rPr lang="en-US" b="1" dirty="0"/>
              <a:t/>
            </a:r>
            <a:br>
              <a:rPr lang="en-US" b="1" dirty="0"/>
            </a:br>
            <a:endParaRPr dirty="0"/>
          </a:p>
        </p:txBody>
      </p:sp>
      <p:sp>
        <p:nvSpPr>
          <p:cNvPr id="585" name="Google Shape;585;p58"/>
          <p:cNvSpPr txBox="1">
            <a:spLocks noGrp="1"/>
          </p:cNvSpPr>
          <p:nvPr>
            <p:ph type="title" idx="2"/>
          </p:nvPr>
        </p:nvSpPr>
        <p:spPr>
          <a:xfrm>
            <a:off x="894215" y="734097"/>
            <a:ext cx="1704188"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Product perspective</a:t>
            </a:r>
            <a:endParaRPr lang="en-US" dirty="0"/>
          </a:p>
        </p:txBody>
      </p:sp>
      <p:sp>
        <p:nvSpPr>
          <p:cNvPr id="3" name="Rectangle 2"/>
          <p:cNvSpPr/>
          <p:nvPr/>
        </p:nvSpPr>
        <p:spPr>
          <a:xfrm>
            <a:off x="1190728" y="1460946"/>
            <a:ext cx="6099349" cy="168251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Standalone software for hostel management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Components</a:t>
            </a:r>
            <a:r>
              <a:rPr lang="en-US" sz="2000" dirty="0">
                <a:latin typeface="Times New Roman" panose="02020603050405020304" pitchFamily="18" charset="0"/>
                <a:ea typeface="Calibri" panose="020F0502020204030204" pitchFamily="34" charset="0"/>
                <a:cs typeface="Times New Roman" panose="02020603050405020304" pitchFamily="18" charset="0"/>
              </a:rPr>
              <a:t>: UI, Database, Functional Modules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Subsystem </a:t>
            </a:r>
            <a:r>
              <a:rPr lang="en-US" sz="2000" dirty="0">
                <a:latin typeface="Times New Roman" panose="02020603050405020304" pitchFamily="18" charset="0"/>
                <a:ea typeface="Calibri" panose="020F0502020204030204" pitchFamily="34" charset="0"/>
                <a:cs typeface="Times New Roman" panose="02020603050405020304" pitchFamily="18" charset="0"/>
              </a:rPr>
              <a:t>Interconnections and External Interfaces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083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84"/>
          <p:cNvSpPr txBox="1">
            <a:spLocks noGrp="1"/>
          </p:cNvSpPr>
          <p:nvPr>
            <p:ph type="title"/>
          </p:nvPr>
        </p:nvSpPr>
        <p:spPr>
          <a:xfrm>
            <a:off x="796502" y="321650"/>
            <a:ext cx="7717800" cy="572700"/>
          </a:xfrm>
          <a:prstGeom prst="rect">
            <a:avLst/>
          </a:prstGeom>
        </p:spPr>
        <p:txBody>
          <a:bodyPr spcFirstLastPara="1" wrap="square" lIns="91425" tIns="91425" rIns="91425" bIns="91425" anchor="t" anchorCtr="0">
            <a:noAutofit/>
          </a:bodyPr>
          <a:lstStyle/>
          <a:p>
            <a:r>
              <a:rPr lang="en-US" b="1" dirty="0" smtClean="0"/>
              <a:t>2.2 User </a:t>
            </a:r>
            <a:r>
              <a:rPr lang="en-US" b="1" dirty="0"/>
              <a:t>classes and characteristics </a:t>
            </a:r>
            <a:br>
              <a:rPr lang="en-US" b="1" dirty="0"/>
            </a:br>
            <a:endParaRPr dirty="0"/>
          </a:p>
        </p:txBody>
      </p:sp>
      <p:grpSp>
        <p:nvGrpSpPr>
          <p:cNvPr id="1541" name="Google Shape;1541;p84"/>
          <p:cNvGrpSpPr/>
          <p:nvPr/>
        </p:nvGrpSpPr>
        <p:grpSpPr>
          <a:xfrm>
            <a:off x="538300" y="1661528"/>
            <a:ext cx="1233228" cy="1237087"/>
            <a:chOff x="1163567" y="1433557"/>
            <a:chExt cx="1835401" cy="1819369"/>
          </a:xfrm>
        </p:grpSpPr>
        <p:sp>
          <p:nvSpPr>
            <p:cNvPr id="1542" name="Google Shape;1542;p84"/>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4"/>
            <p:cNvSpPr/>
            <p:nvPr/>
          </p:nvSpPr>
          <p:spPr>
            <a:xfrm>
              <a:off x="1604117" y="1881038"/>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84"/>
            <p:cNvGrpSpPr/>
            <p:nvPr/>
          </p:nvGrpSpPr>
          <p:grpSpPr>
            <a:xfrm>
              <a:off x="1861818" y="2138728"/>
              <a:ext cx="438909" cy="438924"/>
              <a:chOff x="-61784125" y="1931250"/>
              <a:chExt cx="316650" cy="317050"/>
            </a:xfrm>
          </p:grpSpPr>
          <p:sp>
            <p:nvSpPr>
              <p:cNvPr id="1545" name="Google Shape;1545;p84"/>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4"/>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4"/>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4"/>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84"/>
          <p:cNvGrpSpPr/>
          <p:nvPr/>
        </p:nvGrpSpPr>
        <p:grpSpPr>
          <a:xfrm>
            <a:off x="5836686" y="2511187"/>
            <a:ext cx="1233228" cy="1239746"/>
            <a:chOff x="6145035" y="1433557"/>
            <a:chExt cx="1835401" cy="1819369"/>
          </a:xfrm>
        </p:grpSpPr>
        <p:sp>
          <p:nvSpPr>
            <p:cNvPr id="1550" name="Google Shape;1550;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4"/>
            <p:cNvSpPr/>
            <p:nvPr/>
          </p:nvSpPr>
          <p:spPr>
            <a:xfrm>
              <a:off x="6828639" y="2123693"/>
              <a:ext cx="468172" cy="43890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53" name="Google Shape;1553;p84"/>
          <p:cNvGrpSpPr/>
          <p:nvPr/>
        </p:nvGrpSpPr>
        <p:grpSpPr>
          <a:xfrm>
            <a:off x="4017121" y="1584373"/>
            <a:ext cx="1233228" cy="1239697"/>
            <a:chOff x="4484819" y="1433367"/>
            <a:chExt cx="1835401" cy="1819559"/>
          </a:xfrm>
        </p:grpSpPr>
        <p:sp>
          <p:nvSpPr>
            <p:cNvPr id="1554" name="Google Shape;1554;p84"/>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4"/>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84"/>
            <p:cNvGrpSpPr/>
            <p:nvPr/>
          </p:nvGrpSpPr>
          <p:grpSpPr>
            <a:xfrm>
              <a:off x="5183058" y="2123783"/>
              <a:ext cx="438908" cy="438897"/>
              <a:chOff x="-62516625" y="2297875"/>
              <a:chExt cx="315875" cy="317650"/>
            </a:xfrm>
          </p:grpSpPr>
          <p:sp>
            <p:nvSpPr>
              <p:cNvPr id="1557" name="Google Shape;1557;p8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 name="Google Shape;1559;p84"/>
          <p:cNvSpPr/>
          <p:nvPr/>
        </p:nvSpPr>
        <p:spPr>
          <a:xfrm>
            <a:off x="2061848" y="2585925"/>
            <a:ext cx="1233234" cy="123722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4"/>
          <p:cNvSpPr/>
          <p:nvPr/>
        </p:nvSpPr>
        <p:spPr>
          <a:xfrm>
            <a:off x="2342907" y="2898615"/>
            <a:ext cx="641019" cy="64896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4"/>
          <p:cNvGrpSpPr/>
          <p:nvPr/>
        </p:nvGrpSpPr>
        <p:grpSpPr>
          <a:xfrm>
            <a:off x="2508102" y="3079732"/>
            <a:ext cx="294785" cy="298438"/>
            <a:chOff x="2998978" y="3914400"/>
            <a:chExt cx="438913" cy="438909"/>
          </a:xfrm>
        </p:grpSpPr>
        <p:sp>
          <p:nvSpPr>
            <p:cNvPr id="1562" name="Google Shape;1562;p84"/>
            <p:cNvSpPr/>
            <p:nvPr/>
          </p:nvSpPr>
          <p:spPr>
            <a:xfrm>
              <a:off x="2998978" y="3914400"/>
              <a:ext cx="438913" cy="438909"/>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4"/>
            <p:cNvSpPr/>
            <p:nvPr/>
          </p:nvSpPr>
          <p:spPr>
            <a:xfrm flipH="1">
              <a:off x="3281084" y="4097952"/>
              <a:ext cx="77832" cy="76747"/>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4"/>
            <p:cNvSpPr/>
            <p:nvPr/>
          </p:nvSpPr>
          <p:spPr>
            <a:xfrm flipH="1">
              <a:off x="3177749" y="4045693"/>
              <a:ext cx="77832" cy="129006"/>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4"/>
            <p:cNvSpPr/>
            <p:nvPr/>
          </p:nvSpPr>
          <p:spPr>
            <a:xfrm flipH="1">
              <a:off x="3075594" y="3992217"/>
              <a:ext cx="77796" cy="181302"/>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84"/>
          <p:cNvSpPr txBox="1"/>
          <p:nvPr/>
        </p:nvSpPr>
        <p:spPr>
          <a:xfrm>
            <a:off x="5456255" y="3823153"/>
            <a:ext cx="2184707"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smtClean="0">
                <a:solidFill>
                  <a:schemeClr val="accent2"/>
                </a:solidFill>
                <a:latin typeface="Open Sans"/>
                <a:ea typeface="Open Sans"/>
                <a:cs typeface="Open Sans"/>
                <a:sym typeface="Open Sans"/>
              </a:rPr>
              <a:t>System Quests</a:t>
            </a:r>
            <a:endParaRPr sz="1800" b="1" dirty="0">
              <a:solidFill>
                <a:schemeClr val="accent2"/>
              </a:solidFill>
              <a:latin typeface="Open Sans"/>
              <a:ea typeface="Open Sans"/>
              <a:cs typeface="Open Sans"/>
              <a:sym typeface="Open Sans"/>
            </a:endParaRPr>
          </a:p>
        </p:txBody>
      </p:sp>
      <p:sp>
        <p:nvSpPr>
          <p:cNvPr id="1571" name="Google Shape;1571;p84"/>
          <p:cNvSpPr txBox="1"/>
          <p:nvPr/>
        </p:nvSpPr>
        <p:spPr>
          <a:xfrm>
            <a:off x="3790595" y="2937409"/>
            <a:ext cx="1563061" cy="6950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smtClean="0">
                <a:solidFill>
                  <a:schemeClr val="dk1"/>
                </a:solidFill>
                <a:latin typeface="Open Sans"/>
                <a:ea typeface="Open Sans"/>
                <a:cs typeface="Open Sans"/>
                <a:sym typeface="Open Sans"/>
              </a:rPr>
              <a:t>Support/IT personal</a:t>
            </a:r>
            <a:endParaRPr sz="1800" b="1" dirty="0">
              <a:solidFill>
                <a:schemeClr val="dk1"/>
              </a:solidFill>
              <a:latin typeface="Open Sans"/>
              <a:ea typeface="Open Sans"/>
              <a:cs typeface="Open Sans"/>
              <a:sym typeface="Open Sans"/>
            </a:endParaRPr>
          </a:p>
        </p:txBody>
      </p:sp>
      <p:sp>
        <p:nvSpPr>
          <p:cNvPr id="1574" name="Google Shape;1574;p84"/>
          <p:cNvSpPr txBox="1"/>
          <p:nvPr/>
        </p:nvSpPr>
        <p:spPr>
          <a:xfrm>
            <a:off x="1681038" y="3860272"/>
            <a:ext cx="196475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accent4"/>
                </a:solidFill>
                <a:latin typeface="Open Sans"/>
                <a:ea typeface="Open Sans"/>
                <a:cs typeface="Open Sans"/>
                <a:sym typeface="Open Sans"/>
              </a:rPr>
              <a:t>Administrator</a:t>
            </a:r>
            <a:endParaRPr sz="1800" b="1" dirty="0">
              <a:solidFill>
                <a:schemeClr val="accent4"/>
              </a:solidFill>
              <a:latin typeface="Open Sans"/>
              <a:ea typeface="Open Sans"/>
              <a:cs typeface="Open Sans"/>
              <a:sym typeface="Open Sans"/>
            </a:endParaRPr>
          </a:p>
        </p:txBody>
      </p:sp>
      <p:sp>
        <p:nvSpPr>
          <p:cNvPr id="1577" name="Google Shape;1577;p84"/>
          <p:cNvSpPr txBox="1"/>
          <p:nvPr/>
        </p:nvSpPr>
        <p:spPr>
          <a:xfrm>
            <a:off x="538300" y="2957596"/>
            <a:ext cx="1079100" cy="38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lt2"/>
                </a:solidFill>
                <a:latin typeface="Open Sans"/>
                <a:ea typeface="Open Sans"/>
                <a:cs typeface="Open Sans"/>
                <a:sym typeface="Open Sans"/>
              </a:rPr>
              <a:t>S</a:t>
            </a:r>
            <a:r>
              <a:rPr lang="en" sz="1800" b="1" dirty="0" smtClean="0">
                <a:solidFill>
                  <a:schemeClr val="lt2"/>
                </a:solidFill>
                <a:latin typeface="Open Sans"/>
                <a:ea typeface="Open Sans"/>
                <a:cs typeface="Open Sans"/>
                <a:sym typeface="Open Sans"/>
              </a:rPr>
              <a:t>taff</a:t>
            </a:r>
          </a:p>
        </p:txBody>
      </p:sp>
      <p:grpSp>
        <p:nvGrpSpPr>
          <p:cNvPr id="1578" name="Google Shape;1578;p84"/>
          <p:cNvGrpSpPr/>
          <p:nvPr/>
        </p:nvGrpSpPr>
        <p:grpSpPr>
          <a:xfrm>
            <a:off x="7445759" y="1482109"/>
            <a:ext cx="1233228" cy="1239746"/>
            <a:chOff x="6145035" y="1433557"/>
            <a:chExt cx="1835401" cy="1819369"/>
          </a:xfrm>
        </p:grpSpPr>
        <p:sp>
          <p:nvSpPr>
            <p:cNvPr id="1579" name="Google Shape;1579;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84"/>
          <p:cNvSpPr txBox="1"/>
          <p:nvPr/>
        </p:nvSpPr>
        <p:spPr>
          <a:xfrm>
            <a:off x="7257928" y="2905894"/>
            <a:ext cx="1474746" cy="72658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800" b="1" dirty="0" smtClean="0">
                <a:solidFill>
                  <a:schemeClr val="accent5"/>
                </a:solidFill>
                <a:latin typeface="Open Sans"/>
                <a:ea typeface="Open Sans"/>
                <a:cs typeface="Open Sans"/>
                <a:sym typeface="Open Sans"/>
              </a:rPr>
              <a:t>University students</a:t>
            </a:r>
            <a:endParaRPr sz="1800" b="1" dirty="0">
              <a:solidFill>
                <a:schemeClr val="accent5"/>
              </a:solidFill>
              <a:latin typeface="Open Sans"/>
              <a:ea typeface="Open Sans"/>
              <a:cs typeface="Open Sans"/>
              <a:sym typeface="Open Sans"/>
            </a:endParaRPr>
          </a:p>
        </p:txBody>
      </p:sp>
      <p:sp>
        <p:nvSpPr>
          <p:cNvPr id="1584" name="Google Shape;1584;p84"/>
          <p:cNvSpPr/>
          <p:nvPr/>
        </p:nvSpPr>
        <p:spPr>
          <a:xfrm>
            <a:off x="7913693" y="1950517"/>
            <a:ext cx="297361" cy="30293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77"/>
                                        </p:tgtEl>
                                        <p:attrNameLst>
                                          <p:attrName>style.visibility</p:attrName>
                                        </p:attrNameLst>
                                      </p:cBhvr>
                                      <p:to>
                                        <p:strVal val="visible"/>
                                      </p:to>
                                    </p:set>
                                    <p:animEffect transition="in" filter="fade">
                                      <p:cBhvr>
                                        <p:cTn id="7" dur="1000"/>
                                        <p:tgtEl>
                                          <p:spTgt spid="1577"/>
                                        </p:tgtEl>
                                      </p:cBhvr>
                                    </p:animEffect>
                                    <p:anim calcmode="lin" valueType="num">
                                      <p:cBhvr>
                                        <p:cTn id="8" dur="1000" fill="hold"/>
                                        <p:tgtEl>
                                          <p:spTgt spid="1577"/>
                                        </p:tgtEl>
                                        <p:attrNameLst>
                                          <p:attrName>ppt_x</p:attrName>
                                        </p:attrNameLst>
                                      </p:cBhvr>
                                      <p:tavLst>
                                        <p:tav tm="0">
                                          <p:val>
                                            <p:strVal val="#ppt_x"/>
                                          </p:val>
                                        </p:tav>
                                        <p:tav tm="100000">
                                          <p:val>
                                            <p:strVal val="#ppt_x"/>
                                          </p:val>
                                        </p:tav>
                                      </p:tavLst>
                                    </p:anim>
                                    <p:anim calcmode="lin" valueType="num">
                                      <p:cBhvr>
                                        <p:cTn id="9" dur="1000" fill="hold"/>
                                        <p:tgtEl>
                                          <p:spTgt spid="15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74"/>
                                        </p:tgtEl>
                                        <p:attrNameLst>
                                          <p:attrName>style.visibility</p:attrName>
                                        </p:attrNameLst>
                                      </p:cBhvr>
                                      <p:to>
                                        <p:strVal val="visible"/>
                                      </p:to>
                                    </p:set>
                                    <p:animEffect transition="in" filter="fade">
                                      <p:cBhvr>
                                        <p:cTn id="14" dur="1000"/>
                                        <p:tgtEl>
                                          <p:spTgt spid="1574"/>
                                        </p:tgtEl>
                                      </p:cBhvr>
                                    </p:animEffect>
                                    <p:anim calcmode="lin" valueType="num">
                                      <p:cBhvr>
                                        <p:cTn id="15" dur="1000" fill="hold"/>
                                        <p:tgtEl>
                                          <p:spTgt spid="1574"/>
                                        </p:tgtEl>
                                        <p:attrNameLst>
                                          <p:attrName>ppt_x</p:attrName>
                                        </p:attrNameLst>
                                      </p:cBhvr>
                                      <p:tavLst>
                                        <p:tav tm="0">
                                          <p:val>
                                            <p:strVal val="#ppt_x"/>
                                          </p:val>
                                        </p:tav>
                                        <p:tav tm="100000">
                                          <p:val>
                                            <p:strVal val="#ppt_x"/>
                                          </p:val>
                                        </p:tav>
                                      </p:tavLst>
                                    </p:anim>
                                    <p:anim calcmode="lin" valueType="num">
                                      <p:cBhvr>
                                        <p:cTn id="16" dur="1000" fill="hold"/>
                                        <p:tgtEl>
                                          <p:spTgt spid="15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71"/>
                                        </p:tgtEl>
                                        <p:attrNameLst>
                                          <p:attrName>style.visibility</p:attrName>
                                        </p:attrNameLst>
                                      </p:cBhvr>
                                      <p:to>
                                        <p:strVal val="visible"/>
                                      </p:to>
                                    </p:set>
                                    <p:animEffect transition="in" filter="fade">
                                      <p:cBhvr>
                                        <p:cTn id="21" dur="1000"/>
                                        <p:tgtEl>
                                          <p:spTgt spid="1571"/>
                                        </p:tgtEl>
                                      </p:cBhvr>
                                    </p:animEffect>
                                    <p:anim calcmode="lin" valueType="num">
                                      <p:cBhvr>
                                        <p:cTn id="22" dur="1000" fill="hold"/>
                                        <p:tgtEl>
                                          <p:spTgt spid="1571"/>
                                        </p:tgtEl>
                                        <p:attrNameLst>
                                          <p:attrName>ppt_x</p:attrName>
                                        </p:attrNameLst>
                                      </p:cBhvr>
                                      <p:tavLst>
                                        <p:tav tm="0">
                                          <p:val>
                                            <p:strVal val="#ppt_x"/>
                                          </p:val>
                                        </p:tav>
                                        <p:tav tm="100000">
                                          <p:val>
                                            <p:strVal val="#ppt_x"/>
                                          </p:val>
                                        </p:tav>
                                      </p:tavLst>
                                    </p:anim>
                                    <p:anim calcmode="lin" valueType="num">
                                      <p:cBhvr>
                                        <p:cTn id="23" dur="1000" fill="hold"/>
                                        <p:tgtEl>
                                          <p:spTgt spid="157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68"/>
                                        </p:tgtEl>
                                        <p:attrNameLst>
                                          <p:attrName>style.visibility</p:attrName>
                                        </p:attrNameLst>
                                      </p:cBhvr>
                                      <p:to>
                                        <p:strVal val="visible"/>
                                      </p:to>
                                    </p:set>
                                    <p:animEffect transition="in" filter="fade">
                                      <p:cBhvr>
                                        <p:cTn id="28" dur="1000"/>
                                        <p:tgtEl>
                                          <p:spTgt spid="1568"/>
                                        </p:tgtEl>
                                      </p:cBhvr>
                                    </p:animEffect>
                                    <p:anim calcmode="lin" valueType="num">
                                      <p:cBhvr>
                                        <p:cTn id="29" dur="1000" fill="hold"/>
                                        <p:tgtEl>
                                          <p:spTgt spid="1568"/>
                                        </p:tgtEl>
                                        <p:attrNameLst>
                                          <p:attrName>ppt_x</p:attrName>
                                        </p:attrNameLst>
                                      </p:cBhvr>
                                      <p:tavLst>
                                        <p:tav tm="0">
                                          <p:val>
                                            <p:strVal val="#ppt_x"/>
                                          </p:val>
                                        </p:tav>
                                        <p:tav tm="100000">
                                          <p:val>
                                            <p:strVal val="#ppt_x"/>
                                          </p:val>
                                        </p:tav>
                                      </p:tavLst>
                                    </p:anim>
                                    <p:anim calcmode="lin" valueType="num">
                                      <p:cBhvr>
                                        <p:cTn id="30" dur="1000" fill="hold"/>
                                        <p:tgtEl>
                                          <p:spTgt spid="156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83"/>
                                        </p:tgtEl>
                                        <p:attrNameLst>
                                          <p:attrName>style.visibility</p:attrName>
                                        </p:attrNameLst>
                                      </p:cBhvr>
                                      <p:to>
                                        <p:strVal val="visible"/>
                                      </p:to>
                                    </p:set>
                                    <p:animEffect transition="in" filter="fade">
                                      <p:cBhvr>
                                        <p:cTn id="35" dur="1000"/>
                                        <p:tgtEl>
                                          <p:spTgt spid="1583"/>
                                        </p:tgtEl>
                                      </p:cBhvr>
                                    </p:animEffect>
                                    <p:anim calcmode="lin" valueType="num">
                                      <p:cBhvr>
                                        <p:cTn id="36" dur="1000" fill="hold"/>
                                        <p:tgtEl>
                                          <p:spTgt spid="1583"/>
                                        </p:tgtEl>
                                        <p:attrNameLst>
                                          <p:attrName>ppt_x</p:attrName>
                                        </p:attrNameLst>
                                      </p:cBhvr>
                                      <p:tavLst>
                                        <p:tav tm="0">
                                          <p:val>
                                            <p:strVal val="#ppt_x"/>
                                          </p:val>
                                        </p:tav>
                                        <p:tav tm="100000">
                                          <p:val>
                                            <p:strVal val="#ppt_x"/>
                                          </p:val>
                                        </p:tav>
                                      </p:tavLst>
                                    </p:anim>
                                    <p:anim calcmode="lin" valueType="num">
                                      <p:cBhvr>
                                        <p:cTn id="37" dur="1000" fill="hold"/>
                                        <p:tgtEl>
                                          <p:spTgt spid="1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 grpId="0"/>
      <p:bldP spid="1571" grpId="0"/>
      <p:bldP spid="1574" grpId="0"/>
      <p:bldP spid="1577" grpId="0"/>
      <p:bldP spid="15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lvl="0"/>
            <a:r>
              <a:rPr lang="en-US" dirty="0" smtClean="0"/>
              <a:t>2.3 Operating </a:t>
            </a:r>
            <a:r>
              <a:rPr lang="en-US" dirty="0"/>
              <a:t>Environment</a:t>
            </a:r>
            <a:endParaRPr dirty="0"/>
          </a:p>
        </p:txBody>
      </p:sp>
      <p:sp>
        <p:nvSpPr>
          <p:cNvPr id="2761" name="Google Shape;2761;p115"/>
          <p:cNvSpPr/>
          <p:nvPr/>
        </p:nvSpPr>
        <p:spPr>
          <a:xfrm>
            <a:off x="6219276" y="25768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5"/>
          <p:cNvSpPr/>
          <p:nvPr/>
        </p:nvSpPr>
        <p:spPr>
          <a:xfrm>
            <a:off x="3548198" y="2576906"/>
            <a:ext cx="2063100" cy="112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5"/>
          <p:cNvSpPr/>
          <p:nvPr/>
        </p:nvSpPr>
        <p:spPr>
          <a:xfrm>
            <a:off x="848549" y="2576881"/>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4" name="Google Shape;2764;p115"/>
          <p:cNvCxnSpPr/>
          <p:nvPr/>
        </p:nvCxnSpPr>
        <p:spPr>
          <a:xfrm>
            <a:off x="713225" y="2050473"/>
            <a:ext cx="7717800" cy="0"/>
          </a:xfrm>
          <a:prstGeom prst="straightConnector1">
            <a:avLst/>
          </a:prstGeom>
          <a:noFill/>
          <a:ln w="38100" cap="flat" cmpd="sng">
            <a:solidFill>
              <a:schemeClr val="dk2"/>
            </a:solidFill>
            <a:prstDash val="solid"/>
            <a:round/>
            <a:headEnd type="none" w="med" len="med"/>
            <a:tailEnd type="none" w="med" len="med"/>
          </a:ln>
        </p:spPr>
      </p:cxnSp>
      <p:sp>
        <p:nvSpPr>
          <p:cNvPr id="2765" name="Google Shape;2765;p115"/>
          <p:cNvSpPr txBox="1"/>
          <p:nvPr/>
        </p:nvSpPr>
        <p:spPr>
          <a:xfrm>
            <a:off x="1032449" y="2750065"/>
            <a:ext cx="1695300" cy="779490"/>
          </a:xfrm>
          <a:prstGeom prst="rect">
            <a:avLst/>
          </a:prstGeom>
          <a:noFill/>
          <a:ln>
            <a:noFill/>
          </a:ln>
        </p:spPr>
        <p:txBody>
          <a:bodyPr spcFirstLastPara="1" wrap="square" lIns="91425" tIns="91425" rIns="91425" bIns="91425" anchor="t" anchorCtr="0">
            <a:noAutofit/>
          </a:bodyPr>
          <a:lstStyle/>
          <a:p>
            <a:pPr algn="ctr"/>
            <a:r>
              <a:rPr lang="en-US" sz="1600" b="1" dirty="0">
                <a:solidFill>
                  <a:srgbClr val="FFFFFF"/>
                </a:solidFill>
              </a:rPr>
              <a:t>U</a:t>
            </a:r>
            <a:r>
              <a:rPr lang="en-US" sz="1600" b="1" dirty="0" smtClean="0">
                <a:solidFill>
                  <a:srgbClr val="FFFFFF"/>
                </a:solidFill>
              </a:rPr>
              <a:t>niversity </a:t>
            </a:r>
            <a:r>
              <a:rPr lang="en-US" sz="1600" b="1" dirty="0">
                <a:solidFill>
                  <a:srgbClr val="FFFFFF"/>
                </a:solidFill>
              </a:rPr>
              <a:t>environment</a:t>
            </a:r>
          </a:p>
          <a:p>
            <a:pPr marL="0" lvl="0" indent="0" algn="ctr" rtl="0">
              <a:spcBef>
                <a:spcPts val="0"/>
              </a:spcBef>
              <a:spcAft>
                <a:spcPts val="0"/>
              </a:spcAft>
              <a:buNone/>
            </a:pPr>
            <a:endParaRPr dirty="0">
              <a:solidFill>
                <a:srgbClr val="FFFFFF"/>
              </a:solidFill>
              <a:latin typeface="Open Sans"/>
              <a:ea typeface="Open Sans"/>
              <a:cs typeface="Open Sans"/>
              <a:sym typeface="Open Sans"/>
            </a:endParaRPr>
          </a:p>
        </p:txBody>
      </p:sp>
      <p:sp>
        <p:nvSpPr>
          <p:cNvPr id="2767" name="Google Shape;2767;p115"/>
          <p:cNvSpPr txBox="1"/>
          <p:nvPr/>
        </p:nvSpPr>
        <p:spPr>
          <a:xfrm>
            <a:off x="3724475" y="3183181"/>
            <a:ext cx="1695300" cy="516600"/>
          </a:xfrm>
          <a:prstGeom prst="rect">
            <a:avLst/>
          </a:prstGeom>
          <a:noFill/>
          <a:ln>
            <a:noFill/>
          </a:ln>
        </p:spPr>
        <p:txBody>
          <a:bodyPr spcFirstLastPara="1" wrap="square" lIns="91425" tIns="91425" rIns="91425" bIns="91425" anchor="t" anchorCtr="0">
            <a:noAutofit/>
          </a:bodyPr>
          <a:lstStyle/>
          <a:p>
            <a:pPr marL="12700" lvl="0" algn="ctr"/>
            <a:r>
              <a:rPr lang="en-US" dirty="0" smtClean="0">
                <a:solidFill>
                  <a:srgbClr val="FFFFFF"/>
                </a:solidFill>
              </a:rPr>
              <a:t>Windows</a:t>
            </a:r>
            <a:r>
              <a:rPr lang="en-US" dirty="0">
                <a:solidFill>
                  <a:srgbClr val="FFFFFF"/>
                </a:solidFill>
              </a:rPr>
              <a:t>, Linux</a:t>
            </a:r>
            <a:endParaRPr dirty="0">
              <a:solidFill>
                <a:srgbClr val="FFFFFF"/>
              </a:solidFill>
              <a:latin typeface="Open Sans"/>
              <a:ea typeface="Open Sans"/>
              <a:cs typeface="Open Sans"/>
              <a:sym typeface="Open Sans"/>
            </a:endParaRPr>
          </a:p>
        </p:txBody>
      </p:sp>
      <p:sp>
        <p:nvSpPr>
          <p:cNvPr id="2768" name="Google Shape;2768;p115"/>
          <p:cNvSpPr txBox="1"/>
          <p:nvPr/>
        </p:nvSpPr>
        <p:spPr>
          <a:xfrm>
            <a:off x="3710893" y="2576881"/>
            <a:ext cx="1780855" cy="264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Server requirements</a:t>
            </a:r>
            <a:endParaRPr sz="1800" b="1" dirty="0">
              <a:solidFill>
                <a:schemeClr val="lt1"/>
              </a:solidFill>
              <a:latin typeface="Open Sans"/>
              <a:ea typeface="Open Sans"/>
              <a:cs typeface="Open Sans"/>
              <a:sym typeface="Open Sans"/>
            </a:endParaRPr>
          </a:p>
        </p:txBody>
      </p:sp>
      <p:sp>
        <p:nvSpPr>
          <p:cNvPr id="2769" name="Google Shape;2769;p115"/>
          <p:cNvSpPr txBox="1"/>
          <p:nvPr/>
        </p:nvSpPr>
        <p:spPr>
          <a:xfrm>
            <a:off x="6361176" y="2975288"/>
            <a:ext cx="1779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Modern web browsers</a:t>
            </a:r>
            <a:endParaRPr dirty="0">
              <a:solidFill>
                <a:srgbClr val="FFFFFF"/>
              </a:solidFill>
              <a:latin typeface="Open Sans"/>
              <a:ea typeface="Open Sans"/>
              <a:cs typeface="Open Sans"/>
              <a:sym typeface="Open Sans"/>
            </a:endParaRPr>
          </a:p>
        </p:txBody>
      </p:sp>
      <p:sp>
        <p:nvSpPr>
          <p:cNvPr id="2770" name="Google Shape;2770;p115"/>
          <p:cNvSpPr txBox="1"/>
          <p:nvPr/>
        </p:nvSpPr>
        <p:spPr>
          <a:xfrm>
            <a:off x="6361176" y="2647863"/>
            <a:ext cx="1807483" cy="3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Client Devices</a:t>
            </a:r>
            <a:endParaRPr sz="1800" b="1" dirty="0">
              <a:solidFill>
                <a:schemeClr val="lt1"/>
              </a:solidFill>
              <a:latin typeface="Open Sans"/>
              <a:ea typeface="Open Sans"/>
              <a:cs typeface="Open Sans"/>
              <a:sym typeface="Open Sans"/>
            </a:endParaRPr>
          </a:p>
        </p:txBody>
      </p:sp>
      <p:sp>
        <p:nvSpPr>
          <p:cNvPr id="2771" name="Google Shape;2771;p115"/>
          <p:cNvSpPr/>
          <p:nvPr/>
        </p:nvSpPr>
        <p:spPr>
          <a:xfrm>
            <a:off x="1543550"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a:t>
            </a:r>
            <a:endParaRPr sz="1800" b="1">
              <a:solidFill>
                <a:schemeClr val="lt1"/>
              </a:solidFill>
              <a:latin typeface="Open Sans"/>
              <a:ea typeface="Open Sans"/>
              <a:cs typeface="Open Sans"/>
              <a:sym typeface="Open Sans"/>
            </a:endParaRPr>
          </a:p>
        </p:txBody>
      </p:sp>
      <p:sp>
        <p:nvSpPr>
          <p:cNvPr id="2772" name="Google Shape;2772;p115"/>
          <p:cNvSpPr/>
          <p:nvPr/>
        </p:nvSpPr>
        <p:spPr>
          <a:xfrm>
            <a:off x="4243198"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2</a:t>
            </a:r>
            <a:endParaRPr sz="1800" b="1">
              <a:solidFill>
                <a:schemeClr val="lt1"/>
              </a:solidFill>
              <a:latin typeface="Open Sans"/>
              <a:ea typeface="Open Sans"/>
              <a:cs typeface="Open Sans"/>
              <a:sym typeface="Open Sans"/>
            </a:endParaRPr>
          </a:p>
        </p:txBody>
      </p:sp>
      <p:sp>
        <p:nvSpPr>
          <p:cNvPr id="2773" name="Google Shape;2773;p115"/>
          <p:cNvSpPr/>
          <p:nvPr/>
        </p:nvSpPr>
        <p:spPr>
          <a:xfrm>
            <a:off x="6914276"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3</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1214</Words>
  <Application>Microsoft Office PowerPoint</Application>
  <PresentationFormat>On-screen Show (16:9)</PresentationFormat>
  <Paragraphs>309</Paragraphs>
  <Slides>52</Slides>
  <Notes>38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Times New Roman</vt:lpstr>
      <vt:lpstr>Open Sans ExtraBold</vt:lpstr>
      <vt:lpstr>Proxima Nova Semibold</vt:lpstr>
      <vt:lpstr>Calibri</vt:lpstr>
      <vt:lpstr>Proxima Nova</vt:lpstr>
      <vt:lpstr>Roboto Medium</vt:lpstr>
      <vt:lpstr>Montserrat Black</vt:lpstr>
      <vt:lpstr>Lato</vt:lpstr>
      <vt:lpstr>Arial</vt:lpstr>
      <vt:lpstr>Open Sans</vt:lpstr>
      <vt:lpstr>Product Development Project Proposal XL by Slidesgo</vt:lpstr>
      <vt:lpstr>Slidesgo Final Pages</vt:lpstr>
      <vt:lpstr>SRS – Hostel management system</vt:lpstr>
      <vt:lpstr>Introduction </vt:lpstr>
      <vt:lpstr>1.1 Purpose of HMS V-1.0</vt:lpstr>
      <vt:lpstr>1.3 Project Scope</vt:lpstr>
      <vt:lpstr>1.4 References</vt:lpstr>
      <vt:lpstr>Overall Description </vt:lpstr>
      <vt:lpstr>2.1 Product perspective</vt:lpstr>
      <vt:lpstr>2.2 User classes and characteristics  </vt:lpstr>
      <vt:lpstr>2.3 Operating Environment</vt:lpstr>
      <vt:lpstr>2.4 Design &amp; Implementation Constraints</vt:lpstr>
      <vt:lpstr>2.5 Assumptions and Dependencies</vt:lpstr>
      <vt:lpstr>System Features</vt:lpstr>
      <vt:lpstr>3.1 Add incident</vt:lpstr>
      <vt:lpstr>3.2 Allocate Room </vt:lpstr>
      <vt:lpstr>3.3 Add Feedback</vt:lpstr>
      <vt:lpstr>3.4 Manage Staff</vt:lpstr>
      <vt:lpstr>3.5 Maintain Mess</vt:lpstr>
      <vt:lpstr>3.6 Submit Fee</vt:lpstr>
      <vt:lpstr>3.7 Register</vt:lpstr>
      <vt:lpstr>3.8 Login/Logout</vt:lpstr>
      <vt:lpstr>Data Requirements</vt:lpstr>
      <vt:lpstr>External Interface Requirements</vt:lpstr>
      <vt:lpstr>5.1 User Interfaces </vt:lpstr>
      <vt:lpstr>5.2 Software Interfaces </vt:lpstr>
      <vt:lpstr>5.3 Hardware interfaces</vt:lpstr>
      <vt:lpstr>5.4 Communications Interfaces </vt:lpstr>
      <vt:lpstr>Quality Attributes</vt:lpstr>
      <vt:lpstr>Quality Attributes</vt:lpstr>
      <vt:lpstr>Thanks!</vt:lpstr>
      <vt:lpstr>Market Segmentation</vt:lpstr>
      <vt:lpstr>A picture is worth a thousand words</vt:lpstr>
      <vt:lpstr>AWESOME WORDS</vt:lpstr>
      <vt:lpstr>Psychographic Segmentation</vt:lpstr>
      <vt:lpstr>Marketing Launch Plan</vt:lpstr>
      <vt:lpstr>Repositioning Product</vt:lpstr>
      <vt:lpstr>Operations Plans</vt:lpstr>
      <vt:lpstr>Business &amp; Financial Analysis</vt:lpstr>
      <vt:lpstr>Business &amp; Financial Analysis</vt:lpstr>
      <vt:lpstr>Budget</vt:lpstr>
      <vt:lpstr>Feasibility Review</vt:lpstr>
      <vt:lpstr>Feasibility Review</vt:lpstr>
      <vt:lpstr>Tablet App</vt:lpstr>
      <vt:lpstr>Mobile Web</vt:lpstr>
      <vt:lpstr>Laptop</vt:lpstr>
      <vt:lpstr>Setup and Settings Icon Pack</vt:lpstr>
      <vt:lpstr>Alternative Resources</vt:lpstr>
      <vt:lpstr>Alternative Resources</vt:lpstr>
      <vt:lpstr>Alternative Resources</vt:lpstr>
      <vt:lpstr>Alternative Infographic Elements</vt:lpstr>
      <vt:lpstr>Use our editable graphic 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Project Proposal</dc:title>
  <dc:creator>Laiba Binta Tahir</dc:creator>
  <cp:lastModifiedBy>Laiba binta tahir</cp:lastModifiedBy>
  <cp:revision>42</cp:revision>
  <dcterms:modified xsi:type="dcterms:W3CDTF">2023-12-03T09:05:34Z</dcterms:modified>
</cp:coreProperties>
</file>