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36"/>
  </p:notesMasterIdLst>
  <p:sldIdLst>
    <p:sldId id="256" r:id="rId2"/>
    <p:sldId id="261" r:id="rId3"/>
    <p:sldId id="359" r:id="rId4"/>
    <p:sldId id="267" r:id="rId5"/>
    <p:sldId id="264" r:id="rId6"/>
    <p:sldId id="361" r:id="rId7"/>
    <p:sldId id="362" r:id="rId8"/>
    <p:sldId id="287" r:id="rId9"/>
    <p:sldId id="318" r:id="rId10"/>
    <p:sldId id="327" r:id="rId11"/>
    <p:sldId id="285" r:id="rId12"/>
    <p:sldId id="363" r:id="rId13"/>
    <p:sldId id="336" r:id="rId14"/>
    <p:sldId id="365" r:id="rId15"/>
    <p:sldId id="368" r:id="rId16"/>
    <p:sldId id="370" r:id="rId17"/>
    <p:sldId id="371" r:id="rId18"/>
    <p:sldId id="372" r:id="rId19"/>
    <p:sldId id="364" r:id="rId20"/>
    <p:sldId id="369" r:id="rId21"/>
    <p:sldId id="373" r:id="rId22"/>
    <p:sldId id="325" r:id="rId23"/>
    <p:sldId id="374" r:id="rId24"/>
    <p:sldId id="387" r:id="rId25"/>
    <p:sldId id="386" r:id="rId26"/>
    <p:sldId id="385" r:id="rId27"/>
    <p:sldId id="375" r:id="rId28"/>
    <p:sldId id="379" r:id="rId29"/>
    <p:sldId id="380" r:id="rId30"/>
    <p:sldId id="290" r:id="rId31"/>
    <p:sldId id="383" r:id="rId32"/>
    <p:sldId id="376" r:id="rId33"/>
    <p:sldId id="288" r:id="rId34"/>
    <p:sldId id="382" r:id="rId35"/>
  </p:sldIdLst>
  <p:sldSz cx="9144000" cy="5143500" type="screen16x9"/>
  <p:notesSz cx="6858000" cy="9144000"/>
  <p:embeddedFontLst>
    <p:embeddedFont>
      <p:font typeface="Montserrat Black" panose="020B0604020202020204" charset="0"/>
      <p:bold r:id="rId37"/>
      <p:boldItalic r:id="rId38"/>
    </p:embeddedFont>
    <p:embeddedFont>
      <p:font typeface="Open Sans" panose="020B0604020202020204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Lato" panose="020B0604020202020204" charset="0"/>
      <p:regular r:id="rId47"/>
      <p:bold r:id="rId48"/>
      <p:italic r:id="rId49"/>
      <p:boldItalic r:id="rId50"/>
    </p:embeddedFont>
    <p:embeddedFont>
      <p:font typeface="Open Sans ExtraBold" panose="020B0604020202020204" charset="0"/>
      <p:bold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809BDF-C884-429B-BBE0-17B457412D10}">
  <a:tblStyle styleId="{27809BDF-C884-429B-BBE0-17B457412D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56" autoAdjust="0"/>
    <p:restoredTop sz="85902" autoAdjust="0"/>
  </p:normalViewPr>
  <p:slideViewPr>
    <p:cSldViewPr snapToGrid="0">
      <p:cViewPr varScale="1">
        <p:scale>
          <a:sx n="124" d="100"/>
          <a:sy n="124" d="100"/>
        </p:scale>
        <p:origin x="1340" y="7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446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ab1403466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ab1403466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ga46eb17aa6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9" name="Google Shape;2979;ga46eb17aa6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695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302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d745d729a7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d745d729a7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372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d745d729a7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d745d729a7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d5e31e80f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d5e31e80f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27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9c4634428f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9c4634428f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d745d729a7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8" name="Google Shape;2758;gd745d729a7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9c4634428f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9c4634428f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ab36d79322_0_13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ab36d79322_0_13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29938" y="3835487"/>
            <a:ext cx="51939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434699" y="-972068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6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 flipH="1">
            <a:off x="8512106" y="288082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6073538" y="453005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1"/>
          </p:nvPr>
        </p:nvSpPr>
        <p:spPr>
          <a:xfrm>
            <a:off x="1960799" y="1096781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2"/>
          </p:nvPr>
        </p:nvSpPr>
        <p:spPr>
          <a:xfrm>
            <a:off x="1960800" y="1412313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3"/>
          </p:nvPr>
        </p:nvSpPr>
        <p:spPr>
          <a:xfrm>
            <a:off x="1960799" y="2209669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4"/>
          </p:nvPr>
        </p:nvSpPr>
        <p:spPr>
          <a:xfrm>
            <a:off x="1960800" y="2520295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5"/>
          </p:nvPr>
        </p:nvSpPr>
        <p:spPr>
          <a:xfrm>
            <a:off x="1960799" y="3357169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6"/>
          </p:nvPr>
        </p:nvSpPr>
        <p:spPr>
          <a:xfrm>
            <a:off x="1960800" y="3682825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1"/>
          </p:nvPr>
        </p:nvSpPr>
        <p:spPr>
          <a:xfrm>
            <a:off x="4124488" y="2876393"/>
            <a:ext cx="1593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2"/>
          </p:nvPr>
        </p:nvSpPr>
        <p:spPr>
          <a:xfrm>
            <a:off x="3930088" y="3201832"/>
            <a:ext cx="1982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3"/>
          </p:nvPr>
        </p:nvSpPr>
        <p:spPr>
          <a:xfrm>
            <a:off x="6643300" y="2876393"/>
            <a:ext cx="15933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subTitle" idx="4"/>
          </p:nvPr>
        </p:nvSpPr>
        <p:spPr>
          <a:xfrm>
            <a:off x="6448900" y="3201832"/>
            <a:ext cx="1982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4"/>
          <p:cNvSpPr/>
          <p:nvPr/>
        </p:nvSpPr>
        <p:spPr>
          <a:xfrm rot="3600024">
            <a:off x="-567834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APTION_ONLY_1_1_1_1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8"/>
          <p:cNvSpPr/>
          <p:nvPr/>
        </p:nvSpPr>
        <p:spPr>
          <a:xfrm rot="10800000">
            <a:off x="7229478" y="4684795"/>
            <a:ext cx="1914522" cy="458705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 rot="10800000">
            <a:off x="-254150" y="-191362"/>
            <a:ext cx="1243225" cy="933175"/>
          </a:xfrm>
          <a:custGeom>
            <a:avLst/>
            <a:gdLst/>
            <a:ahLst/>
            <a:cxnLst/>
            <a:rect l="l" t="t" r="r" b="b"/>
            <a:pathLst>
              <a:path w="49729" h="37327" extrusionOk="0">
                <a:moveTo>
                  <a:pt x="8147" y="25776"/>
                </a:moveTo>
                <a:cubicBezTo>
                  <a:pt x="10457" y="24956"/>
                  <a:pt x="13040" y="24865"/>
                  <a:pt x="15381" y="24105"/>
                </a:cubicBezTo>
                <a:cubicBezTo>
                  <a:pt x="17813" y="23345"/>
                  <a:pt x="19940" y="21855"/>
                  <a:pt x="21308" y="19971"/>
                </a:cubicBezTo>
                <a:cubicBezTo>
                  <a:pt x="22281" y="18633"/>
                  <a:pt x="22889" y="17144"/>
                  <a:pt x="23375" y="15624"/>
                </a:cubicBezTo>
                <a:cubicBezTo>
                  <a:pt x="24469" y="12433"/>
                  <a:pt x="25199" y="9150"/>
                  <a:pt x="26718" y="6080"/>
                </a:cubicBezTo>
                <a:cubicBezTo>
                  <a:pt x="27722" y="4013"/>
                  <a:pt x="29211" y="2007"/>
                  <a:pt x="31551" y="1004"/>
                </a:cubicBezTo>
                <a:cubicBezTo>
                  <a:pt x="32615" y="518"/>
                  <a:pt x="33831" y="305"/>
                  <a:pt x="35047" y="244"/>
                </a:cubicBezTo>
                <a:cubicBezTo>
                  <a:pt x="40214" y="1"/>
                  <a:pt x="45351" y="2737"/>
                  <a:pt x="47631" y="6749"/>
                </a:cubicBezTo>
                <a:cubicBezTo>
                  <a:pt x="49242" y="9515"/>
                  <a:pt x="49546" y="12676"/>
                  <a:pt x="49637" y="15776"/>
                </a:cubicBezTo>
                <a:cubicBezTo>
                  <a:pt x="49728" y="18481"/>
                  <a:pt x="49698" y="21278"/>
                  <a:pt x="48603" y="23831"/>
                </a:cubicBezTo>
                <a:cubicBezTo>
                  <a:pt x="47843" y="25655"/>
                  <a:pt x="46597" y="27266"/>
                  <a:pt x="45351" y="28877"/>
                </a:cubicBezTo>
                <a:cubicBezTo>
                  <a:pt x="43740" y="30913"/>
                  <a:pt x="42038" y="32950"/>
                  <a:pt x="39667" y="34318"/>
                </a:cubicBezTo>
                <a:cubicBezTo>
                  <a:pt x="37418" y="35655"/>
                  <a:pt x="34682" y="36263"/>
                  <a:pt x="31977" y="36597"/>
                </a:cubicBezTo>
                <a:cubicBezTo>
                  <a:pt x="26080" y="37327"/>
                  <a:pt x="20031" y="36810"/>
                  <a:pt x="14135" y="35929"/>
                </a:cubicBezTo>
                <a:cubicBezTo>
                  <a:pt x="11946" y="35594"/>
                  <a:pt x="9758" y="35199"/>
                  <a:pt x="7508" y="35229"/>
                </a:cubicBezTo>
                <a:cubicBezTo>
                  <a:pt x="6505" y="35229"/>
                  <a:pt x="5472" y="35321"/>
                  <a:pt x="4499" y="35564"/>
                </a:cubicBezTo>
                <a:cubicBezTo>
                  <a:pt x="3739" y="35716"/>
                  <a:pt x="2463" y="36506"/>
                  <a:pt x="1672" y="36384"/>
                </a:cubicBezTo>
                <a:cubicBezTo>
                  <a:pt x="1" y="36111"/>
                  <a:pt x="1064" y="33679"/>
                  <a:pt x="1399" y="32707"/>
                </a:cubicBezTo>
                <a:cubicBezTo>
                  <a:pt x="2432" y="29728"/>
                  <a:pt x="4742" y="26992"/>
                  <a:pt x="8147" y="257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8622700" y="4261675"/>
            <a:ext cx="429350" cy="429350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-605050" y="4467225"/>
            <a:ext cx="1318276" cy="1318233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9030025" y="3971325"/>
            <a:ext cx="227942" cy="227942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945125" y="1735725"/>
            <a:ext cx="37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subTitle" idx="1"/>
          </p:nvPr>
        </p:nvSpPr>
        <p:spPr>
          <a:xfrm>
            <a:off x="945100" y="2354000"/>
            <a:ext cx="33258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0"/>
          <p:cNvSpPr/>
          <p:nvPr/>
        </p:nvSpPr>
        <p:spPr>
          <a:xfrm rot="7199976" flipH="1">
            <a:off x="-683147" y="-33096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0"/>
          <p:cNvSpPr/>
          <p:nvPr/>
        </p:nvSpPr>
        <p:spPr>
          <a:xfrm rot="10800000">
            <a:off x="-801113" y="564018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0"/>
          <p:cNvSpPr/>
          <p:nvPr/>
        </p:nvSpPr>
        <p:spPr>
          <a:xfrm flipH="1">
            <a:off x="8520133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0"/>
          <p:cNvSpPr/>
          <p:nvPr/>
        </p:nvSpPr>
        <p:spPr>
          <a:xfrm>
            <a:off x="6081564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title"/>
          </p:nvPr>
        </p:nvSpPr>
        <p:spPr>
          <a:xfrm>
            <a:off x="4572000" y="1737836"/>
            <a:ext cx="403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1"/>
          </p:nvPr>
        </p:nvSpPr>
        <p:spPr>
          <a:xfrm>
            <a:off x="4586400" y="2354422"/>
            <a:ext cx="32316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2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2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/>
          <p:nvPr/>
        </p:nvSpPr>
        <p:spPr>
          <a:xfrm>
            <a:off x="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5"/>
          <p:cNvSpPr/>
          <p:nvPr/>
        </p:nvSpPr>
        <p:spPr>
          <a:xfrm>
            <a:off x="2362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5"/>
          <p:cNvSpPr/>
          <p:nvPr/>
        </p:nvSpPr>
        <p:spPr>
          <a:xfrm rot="-3600024" flipH="1">
            <a:off x="7775832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5"/>
          <p:cNvSpPr/>
          <p:nvPr/>
        </p:nvSpPr>
        <p:spPr>
          <a:xfrm>
            <a:off x="25292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5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/>
          <p:nvPr/>
        </p:nvSpPr>
        <p:spPr>
          <a:xfrm>
            <a:off x="-2125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6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6"/>
          <p:cNvSpPr/>
          <p:nvPr/>
        </p:nvSpPr>
        <p:spPr>
          <a:xfrm flipH="1">
            <a:off x="114278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6"/>
          <p:cNvSpPr/>
          <p:nvPr/>
        </p:nvSpPr>
        <p:spPr>
          <a:xfrm>
            <a:off x="6067329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BODY_1_1_1_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7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7"/>
          <p:cNvSpPr/>
          <p:nvPr/>
        </p:nvSpPr>
        <p:spPr>
          <a:xfrm rot="10800000">
            <a:off x="0" y="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7"/>
          <p:cNvSpPr/>
          <p:nvPr/>
        </p:nvSpPr>
        <p:spPr>
          <a:xfrm rot="10800000" flipH="1">
            <a:off x="-878425" y="117001"/>
            <a:ext cx="1383300" cy="1383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APTION_ONLY_1_2_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8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8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8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10800000">
            <a:off x="-16852" y="-32604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-3600024" flipH="1">
            <a:off x="7811165" y="428062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186200" y="3208525"/>
            <a:ext cx="33015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954500" y="3208526"/>
            <a:ext cx="30033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640825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63356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8693271" y="41480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-499376" y="-3053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100" y="43523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 rot="10800000" flipH="1">
            <a:off x="-956576" y="43004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470600" y="1518257"/>
            <a:ext cx="6202800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-5400000">
            <a:off x="3195845" y="-357598"/>
            <a:ext cx="6770777" cy="566076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1"/>
          </p:nvPr>
        </p:nvSpPr>
        <p:spPr>
          <a:xfrm>
            <a:off x="713225" y="3409922"/>
            <a:ext cx="5565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 idx="2" hasCustomPrompt="1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5"/>
          <p:cNvSpPr/>
          <p:nvPr/>
        </p:nvSpPr>
        <p:spPr>
          <a:xfrm>
            <a:off x="6990373" y="2473151"/>
            <a:ext cx="657853" cy="599735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APTION_ONLY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APTION_ONLY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/>
          <p:nvPr/>
        </p:nvSpPr>
        <p:spPr>
          <a:xfrm rot="10800000">
            <a:off x="-297734" y="-114863"/>
            <a:ext cx="1671684" cy="918013"/>
          </a:xfrm>
          <a:custGeom>
            <a:avLst/>
            <a:gdLst/>
            <a:ahLst/>
            <a:cxnLst/>
            <a:rect l="l" t="t" r="r" b="b"/>
            <a:pathLst>
              <a:path w="51643" h="28360" extrusionOk="0">
                <a:moveTo>
                  <a:pt x="882" y="25168"/>
                </a:moveTo>
                <a:cubicBezTo>
                  <a:pt x="1459" y="24317"/>
                  <a:pt x="2280" y="23709"/>
                  <a:pt x="3131" y="23192"/>
                </a:cubicBezTo>
                <a:cubicBezTo>
                  <a:pt x="5532" y="21703"/>
                  <a:pt x="8268" y="20761"/>
                  <a:pt x="11095" y="20518"/>
                </a:cubicBezTo>
                <a:cubicBezTo>
                  <a:pt x="13861" y="20274"/>
                  <a:pt x="16627" y="20639"/>
                  <a:pt x="19393" y="20670"/>
                </a:cubicBezTo>
                <a:cubicBezTo>
                  <a:pt x="21155" y="20700"/>
                  <a:pt x="23010" y="20578"/>
                  <a:pt x="24590" y="19788"/>
                </a:cubicBezTo>
                <a:cubicBezTo>
                  <a:pt x="26870" y="18633"/>
                  <a:pt x="28298" y="16262"/>
                  <a:pt x="29241" y="13891"/>
                </a:cubicBezTo>
                <a:cubicBezTo>
                  <a:pt x="30183" y="11520"/>
                  <a:pt x="30761" y="8998"/>
                  <a:pt x="31976" y="6748"/>
                </a:cubicBezTo>
                <a:cubicBezTo>
                  <a:pt x="33375" y="4165"/>
                  <a:pt x="35654" y="2007"/>
                  <a:pt x="38451" y="1004"/>
                </a:cubicBezTo>
                <a:cubicBezTo>
                  <a:pt x="41217" y="1"/>
                  <a:pt x="44469" y="244"/>
                  <a:pt x="46931" y="1885"/>
                </a:cubicBezTo>
                <a:cubicBezTo>
                  <a:pt x="49180" y="3374"/>
                  <a:pt x="50609" y="5897"/>
                  <a:pt x="51126" y="8542"/>
                </a:cubicBezTo>
                <a:cubicBezTo>
                  <a:pt x="51642" y="11186"/>
                  <a:pt x="51308" y="13952"/>
                  <a:pt x="50518" y="16505"/>
                </a:cubicBezTo>
                <a:cubicBezTo>
                  <a:pt x="48937" y="21642"/>
                  <a:pt x="45168" y="26475"/>
                  <a:pt x="39910" y="27661"/>
                </a:cubicBezTo>
                <a:cubicBezTo>
                  <a:pt x="36718" y="28360"/>
                  <a:pt x="33405" y="27691"/>
                  <a:pt x="30183" y="27174"/>
                </a:cubicBezTo>
                <a:cubicBezTo>
                  <a:pt x="21915" y="25867"/>
                  <a:pt x="13435" y="25806"/>
                  <a:pt x="5137" y="26961"/>
                </a:cubicBezTo>
                <a:cubicBezTo>
                  <a:pt x="4012" y="27113"/>
                  <a:pt x="2888" y="27296"/>
                  <a:pt x="1824" y="27630"/>
                </a:cubicBezTo>
                <a:cubicBezTo>
                  <a:pt x="1186" y="27843"/>
                  <a:pt x="547" y="28299"/>
                  <a:pt x="243" y="27509"/>
                </a:cubicBezTo>
                <a:cubicBezTo>
                  <a:pt x="0" y="26809"/>
                  <a:pt x="517" y="25715"/>
                  <a:pt x="882" y="251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7200014">
            <a:off x="8207285" y="4148923"/>
            <a:ext cx="1601609" cy="1175554"/>
          </a:xfrm>
          <a:custGeom>
            <a:avLst/>
            <a:gdLst/>
            <a:ahLst/>
            <a:cxnLst/>
            <a:rect l="l" t="t" r="r" b="b"/>
            <a:pathLst>
              <a:path w="42159" h="30944" extrusionOk="0">
                <a:moveTo>
                  <a:pt x="5988" y="9819"/>
                </a:moveTo>
                <a:cubicBezTo>
                  <a:pt x="5988" y="9819"/>
                  <a:pt x="12402" y="1"/>
                  <a:pt x="24195" y="1217"/>
                </a:cubicBezTo>
                <a:cubicBezTo>
                  <a:pt x="37387" y="2554"/>
                  <a:pt x="42159" y="19454"/>
                  <a:pt x="38451" y="24804"/>
                </a:cubicBezTo>
                <a:cubicBezTo>
                  <a:pt x="34195" y="30944"/>
                  <a:pt x="27569" y="20305"/>
                  <a:pt x="22037" y="23953"/>
                </a:cubicBezTo>
                <a:cubicBezTo>
                  <a:pt x="16596" y="27539"/>
                  <a:pt x="9727" y="28329"/>
                  <a:pt x="6900" y="25533"/>
                </a:cubicBezTo>
                <a:cubicBezTo>
                  <a:pt x="0" y="18724"/>
                  <a:pt x="5988" y="9819"/>
                  <a:pt x="5988" y="98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8806938" y="3138475"/>
            <a:ext cx="674119" cy="670504"/>
          </a:xfrm>
          <a:custGeom>
            <a:avLst/>
            <a:gdLst/>
            <a:ahLst/>
            <a:cxnLst/>
            <a:rect l="l" t="t" r="r" b="b"/>
            <a:pathLst>
              <a:path w="5594" h="5564" extrusionOk="0">
                <a:moveTo>
                  <a:pt x="5593" y="2767"/>
                </a:moveTo>
                <a:cubicBezTo>
                  <a:pt x="5593" y="4317"/>
                  <a:pt x="4347" y="5563"/>
                  <a:pt x="2797" y="5563"/>
                </a:cubicBezTo>
                <a:cubicBezTo>
                  <a:pt x="1247" y="5563"/>
                  <a:pt x="0" y="4317"/>
                  <a:pt x="0" y="2767"/>
                </a:cubicBezTo>
                <a:cubicBezTo>
                  <a:pt x="0" y="1247"/>
                  <a:pt x="1247" y="1"/>
                  <a:pt x="2797" y="1"/>
                </a:cubicBezTo>
                <a:cubicBezTo>
                  <a:pt x="4347" y="1"/>
                  <a:pt x="5593" y="1247"/>
                  <a:pt x="5593" y="2767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566175" y="297550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APTION_ONLY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  <p:sldLayoutId id="2147483661" r:id="rId6"/>
    <p:sldLayoutId id="2147483663" r:id="rId7"/>
    <p:sldLayoutId id="2147483664" r:id="rId8"/>
    <p:sldLayoutId id="2147483665" r:id="rId9"/>
    <p:sldLayoutId id="2147483668" r:id="rId10"/>
    <p:sldLayoutId id="2147483670" r:id="rId11"/>
    <p:sldLayoutId id="2147483684" r:id="rId12"/>
    <p:sldLayoutId id="2147483686" r:id="rId13"/>
    <p:sldLayoutId id="2147483688" r:id="rId14"/>
    <p:sldLayoutId id="2147483691" r:id="rId15"/>
    <p:sldLayoutId id="2147483692" r:id="rId16"/>
    <p:sldLayoutId id="2147483693" r:id="rId17"/>
    <p:sldLayoutId id="2147483694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laibabintatahir@gmail.com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3"/>
          <p:cNvSpPr txBox="1">
            <a:spLocks noGrp="1"/>
          </p:cNvSpPr>
          <p:nvPr>
            <p:ph type="ctrTitle"/>
          </p:nvPr>
        </p:nvSpPr>
        <p:spPr>
          <a:xfrm>
            <a:off x="2319537" y="1805598"/>
            <a:ext cx="6613447" cy="1920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SRS – Hostel management system</a:t>
            </a:r>
            <a:endParaRPr dirty="0"/>
          </a:p>
        </p:txBody>
      </p:sp>
      <p:sp>
        <p:nvSpPr>
          <p:cNvPr id="435" name="Google Shape;435;p53"/>
          <p:cNvSpPr txBox="1">
            <a:spLocks noGrp="1"/>
          </p:cNvSpPr>
          <p:nvPr>
            <p:ph type="subTitle" idx="1"/>
          </p:nvPr>
        </p:nvSpPr>
        <p:spPr>
          <a:xfrm>
            <a:off x="3329938" y="4012944"/>
            <a:ext cx="5193900" cy="526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800" b="1" dirty="0">
                <a:solidFill>
                  <a:srgbClr val="FF0000"/>
                </a:solidFill>
              </a:rPr>
              <a:t>Version: 1.0</a:t>
            </a:r>
            <a:endParaRPr sz="2800" b="1" dirty="0">
              <a:solidFill>
                <a:srgbClr val="FF0000"/>
              </a:solidFill>
            </a:endParaRPr>
          </a:p>
        </p:txBody>
      </p:sp>
      <p:grpSp>
        <p:nvGrpSpPr>
          <p:cNvPr id="436" name="Google Shape;436;p53"/>
          <p:cNvGrpSpPr/>
          <p:nvPr/>
        </p:nvGrpSpPr>
        <p:grpSpPr>
          <a:xfrm>
            <a:off x="1443636" y="783865"/>
            <a:ext cx="3230805" cy="1532909"/>
            <a:chOff x="1791950" y="676699"/>
            <a:chExt cx="3230805" cy="1532909"/>
          </a:xfrm>
        </p:grpSpPr>
        <p:sp>
          <p:nvSpPr>
            <p:cNvPr id="437" name="Google Shape;437;p53"/>
            <p:cNvSpPr/>
            <p:nvPr/>
          </p:nvSpPr>
          <p:spPr>
            <a:xfrm>
              <a:off x="1791950" y="676699"/>
              <a:ext cx="2870260" cy="735100"/>
            </a:xfrm>
            <a:custGeom>
              <a:avLst/>
              <a:gdLst/>
              <a:ahLst/>
              <a:cxnLst/>
              <a:rect l="l" t="t" r="r" b="b"/>
              <a:pathLst>
                <a:path w="125861" h="29404" extrusionOk="0">
                  <a:moveTo>
                    <a:pt x="1419" y="29404"/>
                  </a:moveTo>
                  <a:cubicBezTo>
                    <a:pt x="1478" y="25006"/>
                    <a:pt x="-1850" y="7713"/>
                    <a:pt x="1775" y="3018"/>
                  </a:cubicBezTo>
                  <a:cubicBezTo>
                    <a:pt x="5400" y="-1677"/>
                    <a:pt x="4687" y="1532"/>
                    <a:pt x="23169" y="1235"/>
                  </a:cubicBezTo>
                  <a:cubicBezTo>
                    <a:pt x="41651" y="938"/>
                    <a:pt x="95553" y="-1261"/>
                    <a:pt x="112668" y="1235"/>
                  </a:cubicBezTo>
                  <a:cubicBezTo>
                    <a:pt x="129783" y="3731"/>
                    <a:pt x="123662" y="13715"/>
                    <a:pt x="125861" y="1621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Google Shape;438;p53"/>
            <p:cNvSpPr/>
            <p:nvPr/>
          </p:nvSpPr>
          <p:spPr>
            <a:xfrm rot="10800000" flipH="1">
              <a:off x="4266200" y="1308576"/>
              <a:ext cx="756555" cy="901033"/>
            </a:xfrm>
            <a:custGeom>
              <a:avLst/>
              <a:gdLst/>
              <a:ahLst/>
              <a:cxnLst/>
              <a:rect l="l" t="t" r="r" b="b"/>
              <a:pathLst>
                <a:path w="9300" h="11076" extrusionOk="0">
                  <a:moveTo>
                    <a:pt x="4657" y="0"/>
                  </a:moveTo>
                  <a:cubicBezTo>
                    <a:pt x="2508" y="0"/>
                    <a:pt x="624" y="1207"/>
                    <a:pt x="266" y="3369"/>
                  </a:cubicBezTo>
                  <a:cubicBezTo>
                    <a:pt x="1" y="4988"/>
                    <a:pt x="624" y="6579"/>
                    <a:pt x="1553" y="7959"/>
                  </a:cubicBezTo>
                  <a:cubicBezTo>
                    <a:pt x="2481" y="9352"/>
                    <a:pt x="2694" y="11076"/>
                    <a:pt x="2694" y="11076"/>
                  </a:cubicBezTo>
                  <a:lnTo>
                    <a:pt x="6606" y="11076"/>
                  </a:lnTo>
                  <a:cubicBezTo>
                    <a:pt x="6606" y="11076"/>
                    <a:pt x="6819" y="9352"/>
                    <a:pt x="7747" y="7959"/>
                  </a:cubicBezTo>
                  <a:cubicBezTo>
                    <a:pt x="8676" y="6579"/>
                    <a:pt x="9299" y="4988"/>
                    <a:pt x="9034" y="3369"/>
                  </a:cubicBezTo>
                  <a:cubicBezTo>
                    <a:pt x="8676" y="1207"/>
                    <a:pt x="6792" y="0"/>
                    <a:pt x="4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3"/>
            <p:cNvSpPr/>
            <p:nvPr/>
          </p:nvSpPr>
          <p:spPr>
            <a:xfrm rot="10800000" flipH="1">
              <a:off x="4479904" y="1179069"/>
              <a:ext cx="329142" cy="143583"/>
            </a:xfrm>
            <a:custGeom>
              <a:avLst/>
              <a:gdLst/>
              <a:ahLst/>
              <a:cxnLst/>
              <a:rect l="l" t="t" r="r" b="b"/>
              <a:pathLst>
                <a:path w="4046" h="1765" extrusionOk="0">
                  <a:moveTo>
                    <a:pt x="0" y="0"/>
                  </a:moveTo>
                  <a:lnTo>
                    <a:pt x="0" y="1765"/>
                  </a:lnTo>
                  <a:lnTo>
                    <a:pt x="4046" y="1765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3"/>
            <p:cNvSpPr/>
            <p:nvPr/>
          </p:nvSpPr>
          <p:spPr>
            <a:xfrm rot="10800000" flipH="1">
              <a:off x="4458266" y="1431578"/>
              <a:ext cx="373478" cy="452143"/>
            </a:xfrm>
            <a:custGeom>
              <a:avLst/>
              <a:gdLst/>
              <a:ahLst/>
              <a:cxnLst/>
              <a:rect l="l" t="t" r="r" b="b"/>
              <a:pathLst>
                <a:path w="4591" h="5558" extrusionOk="0">
                  <a:moveTo>
                    <a:pt x="1871" y="345"/>
                  </a:moveTo>
                  <a:cubicBezTo>
                    <a:pt x="1951" y="438"/>
                    <a:pt x="2004" y="557"/>
                    <a:pt x="2004" y="690"/>
                  </a:cubicBezTo>
                  <a:cubicBezTo>
                    <a:pt x="2004" y="823"/>
                    <a:pt x="1951" y="942"/>
                    <a:pt x="1871" y="1035"/>
                  </a:cubicBezTo>
                  <a:cubicBezTo>
                    <a:pt x="1778" y="942"/>
                    <a:pt x="1739" y="823"/>
                    <a:pt x="1739" y="690"/>
                  </a:cubicBezTo>
                  <a:cubicBezTo>
                    <a:pt x="1739" y="557"/>
                    <a:pt x="1778" y="438"/>
                    <a:pt x="1871" y="345"/>
                  </a:cubicBezTo>
                  <a:close/>
                  <a:moveTo>
                    <a:pt x="2667" y="345"/>
                  </a:moveTo>
                  <a:cubicBezTo>
                    <a:pt x="2747" y="438"/>
                    <a:pt x="2800" y="557"/>
                    <a:pt x="2800" y="690"/>
                  </a:cubicBezTo>
                  <a:cubicBezTo>
                    <a:pt x="2800" y="823"/>
                    <a:pt x="2747" y="942"/>
                    <a:pt x="2667" y="1035"/>
                  </a:cubicBezTo>
                  <a:cubicBezTo>
                    <a:pt x="2587" y="942"/>
                    <a:pt x="2534" y="823"/>
                    <a:pt x="2534" y="690"/>
                  </a:cubicBezTo>
                  <a:cubicBezTo>
                    <a:pt x="2534" y="557"/>
                    <a:pt x="2587" y="438"/>
                    <a:pt x="2667" y="345"/>
                  </a:cubicBezTo>
                  <a:close/>
                  <a:moveTo>
                    <a:pt x="3476" y="358"/>
                  </a:moveTo>
                  <a:cubicBezTo>
                    <a:pt x="3542" y="451"/>
                    <a:pt x="3596" y="570"/>
                    <a:pt x="3596" y="690"/>
                  </a:cubicBezTo>
                  <a:cubicBezTo>
                    <a:pt x="3596" y="862"/>
                    <a:pt x="3503" y="1021"/>
                    <a:pt x="3370" y="1114"/>
                  </a:cubicBezTo>
                  <a:lnTo>
                    <a:pt x="3370" y="690"/>
                  </a:lnTo>
                  <a:cubicBezTo>
                    <a:pt x="3370" y="557"/>
                    <a:pt x="3410" y="451"/>
                    <a:pt x="3476" y="358"/>
                  </a:cubicBezTo>
                  <a:close/>
                  <a:moveTo>
                    <a:pt x="1075" y="332"/>
                  </a:moveTo>
                  <a:cubicBezTo>
                    <a:pt x="1155" y="425"/>
                    <a:pt x="1221" y="544"/>
                    <a:pt x="1221" y="690"/>
                  </a:cubicBezTo>
                  <a:lnTo>
                    <a:pt x="1221" y="1154"/>
                  </a:lnTo>
                  <a:lnTo>
                    <a:pt x="1208" y="1154"/>
                  </a:lnTo>
                  <a:cubicBezTo>
                    <a:pt x="1049" y="1061"/>
                    <a:pt x="943" y="889"/>
                    <a:pt x="943" y="690"/>
                  </a:cubicBezTo>
                  <a:cubicBezTo>
                    <a:pt x="943" y="544"/>
                    <a:pt x="996" y="425"/>
                    <a:pt x="1075" y="332"/>
                  </a:cubicBezTo>
                  <a:close/>
                  <a:moveTo>
                    <a:pt x="677" y="159"/>
                  </a:moveTo>
                  <a:cubicBezTo>
                    <a:pt x="784" y="159"/>
                    <a:pt x="876" y="186"/>
                    <a:pt x="956" y="239"/>
                  </a:cubicBezTo>
                  <a:cubicBezTo>
                    <a:pt x="850" y="358"/>
                    <a:pt x="784" y="517"/>
                    <a:pt x="784" y="690"/>
                  </a:cubicBezTo>
                  <a:cubicBezTo>
                    <a:pt x="784" y="902"/>
                    <a:pt x="876" y="1088"/>
                    <a:pt x="1036" y="1220"/>
                  </a:cubicBezTo>
                  <a:lnTo>
                    <a:pt x="677" y="1220"/>
                  </a:lnTo>
                  <a:cubicBezTo>
                    <a:pt x="386" y="1220"/>
                    <a:pt x="147" y="982"/>
                    <a:pt x="147" y="690"/>
                  </a:cubicBezTo>
                  <a:cubicBezTo>
                    <a:pt x="147" y="398"/>
                    <a:pt x="386" y="159"/>
                    <a:pt x="677" y="159"/>
                  </a:cubicBezTo>
                  <a:close/>
                  <a:moveTo>
                    <a:pt x="1473" y="159"/>
                  </a:moveTo>
                  <a:cubicBezTo>
                    <a:pt x="1566" y="159"/>
                    <a:pt x="1672" y="186"/>
                    <a:pt x="1752" y="239"/>
                  </a:cubicBezTo>
                  <a:cubicBezTo>
                    <a:pt x="1646" y="358"/>
                    <a:pt x="1579" y="517"/>
                    <a:pt x="1579" y="690"/>
                  </a:cubicBezTo>
                  <a:cubicBezTo>
                    <a:pt x="1579" y="862"/>
                    <a:pt x="1646" y="1021"/>
                    <a:pt x="1752" y="1141"/>
                  </a:cubicBezTo>
                  <a:cubicBezTo>
                    <a:pt x="1672" y="1194"/>
                    <a:pt x="1566" y="1220"/>
                    <a:pt x="1473" y="1220"/>
                  </a:cubicBezTo>
                  <a:cubicBezTo>
                    <a:pt x="1433" y="1220"/>
                    <a:pt x="1407" y="1207"/>
                    <a:pt x="1367" y="1207"/>
                  </a:cubicBezTo>
                  <a:lnTo>
                    <a:pt x="1367" y="690"/>
                  </a:lnTo>
                  <a:cubicBezTo>
                    <a:pt x="1367" y="517"/>
                    <a:pt x="1301" y="358"/>
                    <a:pt x="1195" y="239"/>
                  </a:cubicBezTo>
                  <a:cubicBezTo>
                    <a:pt x="1274" y="186"/>
                    <a:pt x="1367" y="159"/>
                    <a:pt x="1473" y="159"/>
                  </a:cubicBezTo>
                  <a:close/>
                  <a:moveTo>
                    <a:pt x="2269" y="159"/>
                  </a:moveTo>
                  <a:cubicBezTo>
                    <a:pt x="2362" y="159"/>
                    <a:pt x="2455" y="186"/>
                    <a:pt x="2548" y="239"/>
                  </a:cubicBezTo>
                  <a:cubicBezTo>
                    <a:pt x="2442" y="358"/>
                    <a:pt x="2375" y="517"/>
                    <a:pt x="2375" y="690"/>
                  </a:cubicBezTo>
                  <a:cubicBezTo>
                    <a:pt x="2375" y="862"/>
                    <a:pt x="2442" y="1008"/>
                    <a:pt x="2548" y="1141"/>
                  </a:cubicBezTo>
                  <a:cubicBezTo>
                    <a:pt x="2455" y="1194"/>
                    <a:pt x="2362" y="1220"/>
                    <a:pt x="2269" y="1220"/>
                  </a:cubicBezTo>
                  <a:cubicBezTo>
                    <a:pt x="2163" y="1220"/>
                    <a:pt x="2070" y="1194"/>
                    <a:pt x="1977" y="1141"/>
                  </a:cubicBezTo>
                  <a:cubicBezTo>
                    <a:pt x="2083" y="1021"/>
                    <a:pt x="2150" y="862"/>
                    <a:pt x="2150" y="690"/>
                  </a:cubicBezTo>
                  <a:cubicBezTo>
                    <a:pt x="2150" y="517"/>
                    <a:pt x="2083" y="358"/>
                    <a:pt x="1977" y="239"/>
                  </a:cubicBezTo>
                  <a:cubicBezTo>
                    <a:pt x="2070" y="186"/>
                    <a:pt x="2163" y="159"/>
                    <a:pt x="2269" y="159"/>
                  </a:cubicBezTo>
                  <a:close/>
                  <a:moveTo>
                    <a:pt x="3065" y="159"/>
                  </a:moveTo>
                  <a:cubicBezTo>
                    <a:pt x="3171" y="159"/>
                    <a:pt x="3277" y="186"/>
                    <a:pt x="3370" y="252"/>
                  </a:cubicBezTo>
                  <a:cubicBezTo>
                    <a:pt x="3264" y="372"/>
                    <a:pt x="3211" y="517"/>
                    <a:pt x="3211" y="690"/>
                  </a:cubicBezTo>
                  <a:lnTo>
                    <a:pt x="3211" y="1194"/>
                  </a:lnTo>
                  <a:cubicBezTo>
                    <a:pt x="3158" y="1207"/>
                    <a:pt x="3118" y="1220"/>
                    <a:pt x="3065" y="1220"/>
                  </a:cubicBezTo>
                  <a:cubicBezTo>
                    <a:pt x="2959" y="1220"/>
                    <a:pt x="2866" y="1194"/>
                    <a:pt x="2786" y="1141"/>
                  </a:cubicBezTo>
                  <a:cubicBezTo>
                    <a:pt x="2879" y="1021"/>
                    <a:pt x="2946" y="862"/>
                    <a:pt x="2946" y="690"/>
                  </a:cubicBezTo>
                  <a:cubicBezTo>
                    <a:pt x="2946" y="517"/>
                    <a:pt x="2879" y="358"/>
                    <a:pt x="2786" y="239"/>
                  </a:cubicBezTo>
                  <a:cubicBezTo>
                    <a:pt x="2866" y="186"/>
                    <a:pt x="2959" y="159"/>
                    <a:pt x="3065" y="159"/>
                  </a:cubicBezTo>
                  <a:close/>
                  <a:moveTo>
                    <a:pt x="3901" y="159"/>
                  </a:moveTo>
                  <a:cubicBezTo>
                    <a:pt x="4192" y="159"/>
                    <a:pt x="4431" y="398"/>
                    <a:pt x="4431" y="690"/>
                  </a:cubicBezTo>
                  <a:cubicBezTo>
                    <a:pt x="4431" y="982"/>
                    <a:pt x="4192" y="1220"/>
                    <a:pt x="3901" y="1220"/>
                  </a:cubicBezTo>
                  <a:lnTo>
                    <a:pt x="3489" y="1220"/>
                  </a:lnTo>
                  <a:cubicBezTo>
                    <a:pt x="3649" y="1088"/>
                    <a:pt x="3755" y="902"/>
                    <a:pt x="3755" y="690"/>
                  </a:cubicBezTo>
                  <a:cubicBezTo>
                    <a:pt x="3755" y="517"/>
                    <a:pt x="3688" y="372"/>
                    <a:pt x="3596" y="252"/>
                  </a:cubicBezTo>
                  <a:cubicBezTo>
                    <a:pt x="3675" y="199"/>
                    <a:pt x="3781" y="159"/>
                    <a:pt x="3901" y="159"/>
                  </a:cubicBezTo>
                  <a:close/>
                  <a:moveTo>
                    <a:pt x="677" y="0"/>
                  </a:moveTo>
                  <a:cubicBezTo>
                    <a:pt x="306" y="0"/>
                    <a:pt x="1" y="305"/>
                    <a:pt x="1" y="690"/>
                  </a:cubicBezTo>
                  <a:cubicBezTo>
                    <a:pt x="1" y="1061"/>
                    <a:pt x="306" y="1366"/>
                    <a:pt x="677" y="1366"/>
                  </a:cubicBezTo>
                  <a:lnTo>
                    <a:pt x="1208" y="1366"/>
                  </a:lnTo>
                  <a:lnTo>
                    <a:pt x="1208" y="5558"/>
                  </a:lnTo>
                  <a:lnTo>
                    <a:pt x="1367" y="5558"/>
                  </a:lnTo>
                  <a:lnTo>
                    <a:pt x="1367" y="1366"/>
                  </a:lnTo>
                  <a:lnTo>
                    <a:pt x="1473" y="1366"/>
                  </a:lnTo>
                  <a:cubicBezTo>
                    <a:pt x="1619" y="1366"/>
                    <a:pt x="1752" y="1327"/>
                    <a:pt x="1871" y="1247"/>
                  </a:cubicBezTo>
                  <a:cubicBezTo>
                    <a:pt x="1977" y="1327"/>
                    <a:pt x="2110" y="1366"/>
                    <a:pt x="2269" y="1366"/>
                  </a:cubicBezTo>
                  <a:cubicBezTo>
                    <a:pt x="2415" y="1366"/>
                    <a:pt x="2548" y="1327"/>
                    <a:pt x="2667" y="1247"/>
                  </a:cubicBezTo>
                  <a:cubicBezTo>
                    <a:pt x="2773" y="1327"/>
                    <a:pt x="2906" y="1366"/>
                    <a:pt x="3065" y="1366"/>
                  </a:cubicBezTo>
                  <a:cubicBezTo>
                    <a:pt x="3105" y="1366"/>
                    <a:pt x="3158" y="1366"/>
                    <a:pt x="3211" y="1353"/>
                  </a:cubicBezTo>
                  <a:lnTo>
                    <a:pt x="3211" y="1366"/>
                  </a:lnTo>
                  <a:lnTo>
                    <a:pt x="3211" y="5505"/>
                  </a:lnTo>
                  <a:lnTo>
                    <a:pt x="3370" y="5505"/>
                  </a:lnTo>
                  <a:lnTo>
                    <a:pt x="3370" y="1366"/>
                  </a:lnTo>
                  <a:lnTo>
                    <a:pt x="3901" y="1366"/>
                  </a:lnTo>
                  <a:cubicBezTo>
                    <a:pt x="4272" y="1366"/>
                    <a:pt x="4577" y="1061"/>
                    <a:pt x="4577" y="690"/>
                  </a:cubicBezTo>
                  <a:cubicBezTo>
                    <a:pt x="4590" y="305"/>
                    <a:pt x="4272" y="0"/>
                    <a:pt x="3901" y="0"/>
                  </a:cubicBezTo>
                  <a:cubicBezTo>
                    <a:pt x="3741" y="0"/>
                    <a:pt x="3596" y="53"/>
                    <a:pt x="3476" y="146"/>
                  </a:cubicBezTo>
                  <a:cubicBezTo>
                    <a:pt x="3370" y="53"/>
                    <a:pt x="3224" y="0"/>
                    <a:pt x="3065" y="0"/>
                  </a:cubicBezTo>
                  <a:cubicBezTo>
                    <a:pt x="2906" y="0"/>
                    <a:pt x="2773" y="53"/>
                    <a:pt x="2667" y="133"/>
                  </a:cubicBezTo>
                  <a:cubicBezTo>
                    <a:pt x="2548" y="53"/>
                    <a:pt x="2415" y="0"/>
                    <a:pt x="2269" y="0"/>
                  </a:cubicBezTo>
                  <a:cubicBezTo>
                    <a:pt x="2110" y="0"/>
                    <a:pt x="1977" y="53"/>
                    <a:pt x="1871" y="133"/>
                  </a:cubicBezTo>
                  <a:cubicBezTo>
                    <a:pt x="1752" y="53"/>
                    <a:pt x="1619" y="0"/>
                    <a:pt x="1473" y="0"/>
                  </a:cubicBezTo>
                  <a:cubicBezTo>
                    <a:pt x="1327" y="0"/>
                    <a:pt x="1181" y="53"/>
                    <a:pt x="1075" y="120"/>
                  </a:cubicBezTo>
                  <a:cubicBezTo>
                    <a:pt x="969" y="53"/>
                    <a:pt x="823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3"/>
            <p:cNvSpPr/>
            <p:nvPr/>
          </p:nvSpPr>
          <p:spPr>
            <a:xfrm rot="10800000" flipH="1">
              <a:off x="4458266" y="1007503"/>
              <a:ext cx="373478" cy="227780"/>
            </a:xfrm>
            <a:custGeom>
              <a:avLst/>
              <a:gdLst/>
              <a:ahLst/>
              <a:cxnLst/>
              <a:rect l="l" t="t" r="r" b="b"/>
              <a:pathLst>
                <a:path w="4591" h="2800" extrusionOk="0">
                  <a:moveTo>
                    <a:pt x="1" y="1"/>
                  </a:moveTo>
                  <a:lnTo>
                    <a:pt x="1" y="1778"/>
                  </a:lnTo>
                  <a:cubicBezTo>
                    <a:pt x="1" y="2123"/>
                    <a:pt x="266" y="2402"/>
                    <a:pt x="611" y="2402"/>
                  </a:cubicBezTo>
                  <a:lnTo>
                    <a:pt x="1168" y="2402"/>
                  </a:lnTo>
                  <a:lnTo>
                    <a:pt x="1168" y="2800"/>
                  </a:lnTo>
                  <a:lnTo>
                    <a:pt x="3423" y="2800"/>
                  </a:lnTo>
                  <a:lnTo>
                    <a:pt x="3423" y="2402"/>
                  </a:lnTo>
                  <a:lnTo>
                    <a:pt x="3967" y="2402"/>
                  </a:lnTo>
                  <a:cubicBezTo>
                    <a:pt x="4312" y="2402"/>
                    <a:pt x="4590" y="2123"/>
                    <a:pt x="4590" y="1778"/>
                  </a:cubicBezTo>
                  <a:lnTo>
                    <a:pt x="4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53"/>
          <p:cNvSpPr/>
          <p:nvPr/>
        </p:nvSpPr>
        <p:spPr>
          <a:xfrm rot="10800000" flipH="1">
            <a:off x="4553282" y="1039880"/>
            <a:ext cx="164083" cy="81"/>
          </a:xfrm>
          <a:custGeom>
            <a:avLst/>
            <a:gdLst/>
            <a:ahLst/>
            <a:cxnLst/>
            <a:rect l="l" t="t" r="r" b="b"/>
            <a:pathLst>
              <a:path w="2017" h="1" fill="none" extrusionOk="0">
                <a:moveTo>
                  <a:pt x="0" y="1"/>
                </a:moveTo>
                <a:lnTo>
                  <a:pt x="2016" y="1"/>
                </a:lnTo>
              </a:path>
            </a:pathLst>
          </a:custGeom>
          <a:noFill/>
          <a:ln w="1650" cap="flat" cmpd="sng">
            <a:solidFill>
              <a:schemeClr val="dk2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3674;p139"/>
          <p:cNvGrpSpPr/>
          <p:nvPr/>
        </p:nvGrpSpPr>
        <p:grpSpPr>
          <a:xfrm>
            <a:off x="547489" y="1114669"/>
            <a:ext cx="1313521" cy="2002111"/>
            <a:chOff x="1056975" y="2107425"/>
            <a:chExt cx="735125" cy="1127950"/>
          </a:xfrm>
        </p:grpSpPr>
        <p:sp>
          <p:nvSpPr>
            <p:cNvPr id="59" name="Google Shape;3675;p139"/>
            <p:cNvSpPr/>
            <p:nvPr/>
          </p:nvSpPr>
          <p:spPr>
            <a:xfrm>
              <a:off x="1202200" y="2147025"/>
              <a:ext cx="200425" cy="207675"/>
            </a:xfrm>
            <a:custGeom>
              <a:avLst/>
              <a:gdLst/>
              <a:ahLst/>
              <a:cxnLst/>
              <a:rect l="l" t="t" r="r" b="b"/>
              <a:pathLst>
                <a:path w="8017" h="8307" extrusionOk="0">
                  <a:moveTo>
                    <a:pt x="4552" y="1"/>
                  </a:moveTo>
                  <a:cubicBezTo>
                    <a:pt x="3958" y="1"/>
                    <a:pt x="3553" y="225"/>
                    <a:pt x="3457" y="716"/>
                  </a:cubicBezTo>
                  <a:cubicBezTo>
                    <a:pt x="3284" y="1594"/>
                    <a:pt x="3231" y="2099"/>
                    <a:pt x="2500" y="2484"/>
                  </a:cubicBezTo>
                  <a:cubicBezTo>
                    <a:pt x="1782" y="2856"/>
                    <a:pt x="1503" y="3760"/>
                    <a:pt x="1436" y="4345"/>
                  </a:cubicBezTo>
                  <a:cubicBezTo>
                    <a:pt x="1356" y="4943"/>
                    <a:pt x="1317" y="6020"/>
                    <a:pt x="652" y="6552"/>
                  </a:cubicBezTo>
                  <a:cubicBezTo>
                    <a:pt x="0" y="7084"/>
                    <a:pt x="120" y="8307"/>
                    <a:pt x="120" y="8307"/>
                  </a:cubicBezTo>
                  <a:cubicBezTo>
                    <a:pt x="120" y="8307"/>
                    <a:pt x="7684" y="7429"/>
                    <a:pt x="7857" y="6552"/>
                  </a:cubicBezTo>
                  <a:cubicBezTo>
                    <a:pt x="8016" y="5675"/>
                    <a:pt x="6926" y="4771"/>
                    <a:pt x="7245" y="4332"/>
                  </a:cubicBezTo>
                  <a:cubicBezTo>
                    <a:pt x="7564" y="3893"/>
                    <a:pt x="7485" y="3362"/>
                    <a:pt x="7245" y="2936"/>
                  </a:cubicBezTo>
                  <a:cubicBezTo>
                    <a:pt x="7006" y="2498"/>
                    <a:pt x="7312" y="2351"/>
                    <a:pt x="7485" y="1514"/>
                  </a:cubicBezTo>
                  <a:cubicBezTo>
                    <a:pt x="7657" y="690"/>
                    <a:pt x="7086" y="730"/>
                    <a:pt x="6248" y="397"/>
                  </a:cubicBezTo>
                  <a:cubicBezTo>
                    <a:pt x="5604" y="140"/>
                    <a:pt x="5020" y="1"/>
                    <a:pt x="4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76;p139"/>
            <p:cNvSpPr/>
            <p:nvPr/>
          </p:nvSpPr>
          <p:spPr>
            <a:xfrm>
              <a:off x="1543825" y="2565050"/>
              <a:ext cx="76475" cy="670325"/>
            </a:xfrm>
            <a:custGeom>
              <a:avLst/>
              <a:gdLst/>
              <a:ahLst/>
              <a:cxnLst/>
              <a:rect l="l" t="t" r="r" b="b"/>
              <a:pathLst>
                <a:path w="3059" h="26813" fill="none" extrusionOk="0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77;p139"/>
            <p:cNvSpPr/>
            <p:nvPr/>
          </p:nvSpPr>
          <p:spPr>
            <a:xfrm>
              <a:off x="1735250" y="2565050"/>
              <a:ext cx="56850" cy="670325"/>
            </a:xfrm>
            <a:custGeom>
              <a:avLst/>
              <a:gdLst/>
              <a:ahLst/>
              <a:cxnLst/>
              <a:rect l="l" t="t" r="r" b="b"/>
              <a:pathLst>
                <a:path w="2274" h="26813" fill="none" extrusionOk="0">
                  <a:moveTo>
                    <a:pt x="1" y="0"/>
                  </a:moveTo>
                  <a:lnTo>
                    <a:pt x="2274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78;p139"/>
            <p:cNvSpPr/>
            <p:nvPr/>
          </p:nvSpPr>
          <p:spPr>
            <a:xfrm>
              <a:off x="1473725" y="2615150"/>
              <a:ext cx="161525" cy="144325"/>
            </a:xfrm>
            <a:custGeom>
              <a:avLst/>
              <a:gdLst/>
              <a:ahLst/>
              <a:cxnLst/>
              <a:rect l="l" t="t" r="r" b="b"/>
              <a:pathLst>
                <a:path w="6461" h="5773" extrusionOk="0">
                  <a:moveTo>
                    <a:pt x="1005" y="0"/>
                  </a:moveTo>
                  <a:cubicBezTo>
                    <a:pt x="726" y="0"/>
                    <a:pt x="558" y="3"/>
                    <a:pt x="558" y="3"/>
                  </a:cubicBezTo>
                  <a:lnTo>
                    <a:pt x="0" y="5773"/>
                  </a:lnTo>
                  <a:lnTo>
                    <a:pt x="4280" y="5773"/>
                  </a:lnTo>
                  <a:lnTo>
                    <a:pt x="6460" y="734"/>
                  </a:lnTo>
                  <a:cubicBezTo>
                    <a:pt x="5669" y="62"/>
                    <a:pt x="2241" y="0"/>
                    <a:pt x="1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79;p139"/>
            <p:cNvSpPr/>
            <p:nvPr/>
          </p:nvSpPr>
          <p:spPr>
            <a:xfrm>
              <a:off x="1562775" y="2626900"/>
              <a:ext cx="179475" cy="604675"/>
            </a:xfrm>
            <a:custGeom>
              <a:avLst/>
              <a:gdLst/>
              <a:ahLst/>
              <a:cxnLst/>
              <a:rect l="l" t="t" r="r" b="b"/>
              <a:pathLst>
                <a:path w="7179" h="24187" extrusionOk="0">
                  <a:moveTo>
                    <a:pt x="2114" y="0"/>
                  </a:moveTo>
                  <a:cubicBezTo>
                    <a:pt x="2035" y="0"/>
                    <a:pt x="1955" y="9"/>
                    <a:pt x="1875" y="25"/>
                  </a:cubicBezTo>
                  <a:cubicBezTo>
                    <a:pt x="532" y="304"/>
                    <a:pt x="1" y="2258"/>
                    <a:pt x="27" y="4040"/>
                  </a:cubicBezTo>
                  <a:cubicBezTo>
                    <a:pt x="67" y="5834"/>
                    <a:pt x="998" y="10434"/>
                    <a:pt x="1503" y="12148"/>
                  </a:cubicBezTo>
                  <a:cubicBezTo>
                    <a:pt x="2008" y="13877"/>
                    <a:pt x="3563" y="20031"/>
                    <a:pt x="3563" y="20031"/>
                  </a:cubicBezTo>
                  <a:cubicBezTo>
                    <a:pt x="3563" y="20031"/>
                    <a:pt x="3364" y="20337"/>
                    <a:pt x="3111" y="21188"/>
                  </a:cubicBezTo>
                  <a:cubicBezTo>
                    <a:pt x="2872" y="22039"/>
                    <a:pt x="3457" y="23594"/>
                    <a:pt x="3457" y="23594"/>
                  </a:cubicBezTo>
                  <a:lnTo>
                    <a:pt x="3895" y="23674"/>
                  </a:lnTo>
                  <a:lnTo>
                    <a:pt x="3616" y="21813"/>
                  </a:lnTo>
                  <a:lnTo>
                    <a:pt x="3616" y="21813"/>
                  </a:lnTo>
                  <a:cubicBezTo>
                    <a:pt x="3616" y="21813"/>
                    <a:pt x="4853" y="23448"/>
                    <a:pt x="5238" y="23687"/>
                  </a:cubicBezTo>
                  <a:cubicBezTo>
                    <a:pt x="5534" y="23870"/>
                    <a:pt x="6313" y="24186"/>
                    <a:pt x="6739" y="24186"/>
                  </a:cubicBezTo>
                  <a:cubicBezTo>
                    <a:pt x="6869" y="24186"/>
                    <a:pt x="6966" y="24157"/>
                    <a:pt x="7006" y="24086"/>
                  </a:cubicBezTo>
                  <a:cubicBezTo>
                    <a:pt x="7179" y="23793"/>
                    <a:pt x="6262" y="22942"/>
                    <a:pt x="6262" y="22942"/>
                  </a:cubicBezTo>
                  <a:lnTo>
                    <a:pt x="5251" y="20762"/>
                  </a:lnTo>
                  <a:cubicBezTo>
                    <a:pt x="5092" y="19845"/>
                    <a:pt x="5012" y="6113"/>
                    <a:pt x="4733" y="4106"/>
                  </a:cubicBezTo>
                  <a:cubicBezTo>
                    <a:pt x="4482" y="2201"/>
                    <a:pt x="3416" y="0"/>
                    <a:pt x="2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680;p139"/>
            <p:cNvSpPr/>
            <p:nvPr/>
          </p:nvSpPr>
          <p:spPr>
            <a:xfrm>
              <a:off x="1634550" y="3136300"/>
              <a:ext cx="107700" cy="95275"/>
            </a:xfrm>
            <a:custGeom>
              <a:avLst/>
              <a:gdLst/>
              <a:ahLst/>
              <a:cxnLst/>
              <a:rect l="l" t="t" r="r" b="b"/>
              <a:pathLst>
                <a:path w="4308" h="3811" extrusionOk="0">
                  <a:moveTo>
                    <a:pt x="519" y="1"/>
                  </a:moveTo>
                  <a:cubicBezTo>
                    <a:pt x="453" y="187"/>
                    <a:pt x="360" y="453"/>
                    <a:pt x="240" y="812"/>
                  </a:cubicBezTo>
                  <a:cubicBezTo>
                    <a:pt x="1" y="1663"/>
                    <a:pt x="586" y="3218"/>
                    <a:pt x="586" y="3218"/>
                  </a:cubicBezTo>
                  <a:lnTo>
                    <a:pt x="1024" y="3298"/>
                  </a:lnTo>
                  <a:lnTo>
                    <a:pt x="745" y="1437"/>
                  </a:lnTo>
                  <a:lnTo>
                    <a:pt x="745" y="1437"/>
                  </a:lnTo>
                  <a:cubicBezTo>
                    <a:pt x="745" y="1437"/>
                    <a:pt x="1982" y="3072"/>
                    <a:pt x="2367" y="3311"/>
                  </a:cubicBezTo>
                  <a:cubicBezTo>
                    <a:pt x="2663" y="3494"/>
                    <a:pt x="3442" y="3810"/>
                    <a:pt x="3868" y="3810"/>
                  </a:cubicBezTo>
                  <a:cubicBezTo>
                    <a:pt x="3998" y="3810"/>
                    <a:pt x="4095" y="3781"/>
                    <a:pt x="4135" y="3710"/>
                  </a:cubicBezTo>
                  <a:cubicBezTo>
                    <a:pt x="4308" y="3417"/>
                    <a:pt x="3391" y="2566"/>
                    <a:pt x="3391" y="2566"/>
                  </a:cubicBezTo>
                  <a:lnTo>
                    <a:pt x="2553" y="732"/>
                  </a:lnTo>
                  <a:lnTo>
                    <a:pt x="2380" y="838"/>
                  </a:lnTo>
                  <a:cubicBezTo>
                    <a:pt x="2216" y="939"/>
                    <a:pt x="2032" y="989"/>
                    <a:pt x="1851" y="989"/>
                  </a:cubicBezTo>
                  <a:cubicBezTo>
                    <a:pt x="1578" y="989"/>
                    <a:pt x="1309" y="876"/>
                    <a:pt x="1118" y="652"/>
                  </a:cubicBezTo>
                  <a:lnTo>
                    <a:pt x="5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681;p139"/>
            <p:cNvSpPr/>
            <p:nvPr/>
          </p:nvSpPr>
          <p:spPr>
            <a:xfrm>
              <a:off x="1056975" y="2369975"/>
              <a:ext cx="424400" cy="425525"/>
            </a:xfrm>
            <a:custGeom>
              <a:avLst/>
              <a:gdLst/>
              <a:ahLst/>
              <a:cxnLst/>
              <a:rect l="l" t="t" r="r" b="b"/>
              <a:pathLst>
                <a:path w="16976" h="17021" extrusionOk="0">
                  <a:moveTo>
                    <a:pt x="6966" y="0"/>
                  </a:moveTo>
                  <a:cubicBezTo>
                    <a:pt x="3935" y="0"/>
                    <a:pt x="2872" y="771"/>
                    <a:pt x="2234" y="2978"/>
                  </a:cubicBezTo>
                  <a:cubicBezTo>
                    <a:pt x="1609" y="5198"/>
                    <a:pt x="0" y="13851"/>
                    <a:pt x="2234" y="15580"/>
                  </a:cubicBezTo>
                  <a:cubicBezTo>
                    <a:pt x="3909" y="16858"/>
                    <a:pt x="6693" y="17021"/>
                    <a:pt x="9064" y="17021"/>
                  </a:cubicBezTo>
                  <a:cubicBezTo>
                    <a:pt x="9873" y="17021"/>
                    <a:pt x="10634" y="17002"/>
                    <a:pt x="11286" y="17002"/>
                  </a:cubicBezTo>
                  <a:lnTo>
                    <a:pt x="16976" y="17002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682;p139"/>
            <p:cNvSpPr/>
            <p:nvPr/>
          </p:nvSpPr>
          <p:spPr>
            <a:xfrm>
              <a:off x="1149700" y="2781725"/>
              <a:ext cx="258900" cy="410775"/>
            </a:xfrm>
            <a:custGeom>
              <a:avLst/>
              <a:gdLst/>
              <a:ahLst/>
              <a:cxnLst/>
              <a:rect l="l" t="t" r="r" b="b"/>
              <a:pathLst>
                <a:path w="10356" h="16431" extrusionOk="0">
                  <a:moveTo>
                    <a:pt x="4826" y="0"/>
                  </a:moveTo>
                  <a:lnTo>
                    <a:pt x="4826" y="10688"/>
                  </a:lnTo>
                  <a:cubicBezTo>
                    <a:pt x="4826" y="13360"/>
                    <a:pt x="2672" y="15526"/>
                    <a:pt x="0" y="15526"/>
                  </a:cubicBezTo>
                  <a:lnTo>
                    <a:pt x="0" y="16430"/>
                  </a:lnTo>
                  <a:lnTo>
                    <a:pt x="10356" y="16430"/>
                  </a:lnTo>
                  <a:lnTo>
                    <a:pt x="10356" y="15526"/>
                  </a:lnTo>
                  <a:cubicBezTo>
                    <a:pt x="7684" y="15526"/>
                    <a:pt x="5530" y="13360"/>
                    <a:pt x="5530" y="10688"/>
                  </a:cubicBezTo>
                  <a:lnTo>
                    <a:pt x="5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683;p139"/>
            <p:cNvSpPr/>
            <p:nvPr/>
          </p:nvSpPr>
          <p:spPr>
            <a:xfrm>
              <a:off x="1290450" y="2181875"/>
              <a:ext cx="82250" cy="115325"/>
            </a:xfrm>
            <a:custGeom>
              <a:avLst/>
              <a:gdLst/>
              <a:ahLst/>
              <a:cxnLst/>
              <a:rect l="l" t="t" r="r" b="b"/>
              <a:pathLst>
                <a:path w="3290" h="4613" extrusionOk="0">
                  <a:moveTo>
                    <a:pt x="2745" y="0"/>
                  </a:moveTo>
                  <a:cubicBezTo>
                    <a:pt x="2745" y="0"/>
                    <a:pt x="2160" y="824"/>
                    <a:pt x="1176" y="1037"/>
                  </a:cubicBezTo>
                  <a:cubicBezTo>
                    <a:pt x="977" y="1090"/>
                    <a:pt x="831" y="1236"/>
                    <a:pt x="791" y="1436"/>
                  </a:cubicBezTo>
                  <a:lnTo>
                    <a:pt x="711" y="1768"/>
                  </a:lnTo>
                  <a:cubicBezTo>
                    <a:pt x="711" y="1768"/>
                    <a:pt x="578" y="997"/>
                    <a:pt x="392" y="917"/>
                  </a:cubicBezTo>
                  <a:cubicBezTo>
                    <a:pt x="349" y="898"/>
                    <a:pt x="309" y="889"/>
                    <a:pt x="272" y="889"/>
                  </a:cubicBezTo>
                  <a:cubicBezTo>
                    <a:pt x="102" y="889"/>
                    <a:pt x="0" y="1082"/>
                    <a:pt x="33" y="1409"/>
                  </a:cubicBezTo>
                  <a:cubicBezTo>
                    <a:pt x="60" y="1808"/>
                    <a:pt x="472" y="1941"/>
                    <a:pt x="472" y="1941"/>
                  </a:cubicBezTo>
                  <a:lnTo>
                    <a:pt x="206" y="4121"/>
                  </a:lnTo>
                  <a:lnTo>
                    <a:pt x="2173" y="4613"/>
                  </a:lnTo>
                  <a:lnTo>
                    <a:pt x="2173" y="3177"/>
                  </a:lnTo>
                  <a:cubicBezTo>
                    <a:pt x="2179" y="3178"/>
                    <a:pt x="2185" y="3178"/>
                    <a:pt x="2191" y="3178"/>
                  </a:cubicBezTo>
                  <a:cubicBezTo>
                    <a:pt x="2496" y="3178"/>
                    <a:pt x="2921" y="2851"/>
                    <a:pt x="3064" y="2459"/>
                  </a:cubicBezTo>
                  <a:cubicBezTo>
                    <a:pt x="3210" y="2061"/>
                    <a:pt x="3024" y="1795"/>
                    <a:pt x="3130" y="1542"/>
                  </a:cubicBezTo>
                  <a:cubicBezTo>
                    <a:pt x="3290" y="1143"/>
                    <a:pt x="3184" y="293"/>
                    <a:pt x="2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684;p139"/>
            <p:cNvSpPr/>
            <p:nvPr/>
          </p:nvSpPr>
          <p:spPr>
            <a:xfrm>
              <a:off x="1336450" y="2236375"/>
              <a:ext cx="23625" cy="10325"/>
            </a:xfrm>
            <a:custGeom>
              <a:avLst/>
              <a:gdLst/>
              <a:ahLst/>
              <a:cxnLst/>
              <a:rect l="l" t="t" r="r" b="b"/>
              <a:pathLst>
                <a:path w="945" h="4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7" y="412"/>
                    <a:pt x="479" y="412"/>
                  </a:cubicBezTo>
                  <a:cubicBezTo>
                    <a:pt x="878" y="412"/>
                    <a:pt x="945" y="160"/>
                    <a:pt x="945" y="16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85;p139"/>
            <p:cNvSpPr/>
            <p:nvPr/>
          </p:nvSpPr>
          <p:spPr>
            <a:xfrm>
              <a:off x="1349750" y="2222750"/>
              <a:ext cx="4025" cy="10000"/>
            </a:xfrm>
            <a:custGeom>
              <a:avLst/>
              <a:gdLst/>
              <a:ahLst/>
              <a:cxnLst/>
              <a:rect l="l" t="t" r="r" b="b"/>
              <a:pathLst>
                <a:path w="161" h="400" fill="none" extrusionOk="0">
                  <a:moveTo>
                    <a:pt x="1" y="399"/>
                  </a:moveTo>
                  <a:lnTo>
                    <a:pt x="160" y="399"/>
                  </a:lnTo>
                  <a:lnTo>
                    <a:pt x="160" y="0"/>
                  </a:lnTo>
                </a:path>
              </a:pathLst>
            </a:custGeom>
            <a:noFill/>
            <a:ln w="2000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686;p139"/>
            <p:cNvSpPr/>
            <p:nvPr/>
          </p:nvSpPr>
          <p:spPr>
            <a:xfrm>
              <a:off x="1360050" y="2207450"/>
              <a:ext cx="10325" cy="3350"/>
            </a:xfrm>
            <a:custGeom>
              <a:avLst/>
              <a:gdLst/>
              <a:ahLst/>
              <a:cxnLst/>
              <a:rect l="l" t="t" r="r" b="b"/>
              <a:pathLst>
                <a:path w="413" h="134" fill="none" extrusionOk="0">
                  <a:moveTo>
                    <a:pt x="1" y="1"/>
                  </a:moveTo>
                  <a:lnTo>
                    <a:pt x="413" y="134"/>
                  </a:ln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687;p139"/>
            <p:cNvSpPr/>
            <p:nvPr/>
          </p:nvSpPr>
          <p:spPr>
            <a:xfrm>
              <a:off x="1338450" y="2203800"/>
              <a:ext cx="11325" cy="1700"/>
            </a:xfrm>
            <a:custGeom>
              <a:avLst/>
              <a:gdLst/>
              <a:ahLst/>
              <a:cxnLst/>
              <a:rect l="l" t="t" r="r" b="b"/>
              <a:pathLst>
                <a:path w="453" h="68" fill="none" extrusionOk="0">
                  <a:moveTo>
                    <a:pt x="453" y="67"/>
                  </a:moveTo>
                  <a:cubicBezTo>
                    <a:pt x="453" y="67"/>
                    <a:pt x="227" y="1"/>
                    <a:pt x="1" y="1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88;p139"/>
            <p:cNvSpPr/>
            <p:nvPr/>
          </p:nvSpPr>
          <p:spPr>
            <a:xfrm>
              <a:off x="1304225" y="2239025"/>
              <a:ext cx="40575" cy="32600"/>
            </a:xfrm>
            <a:custGeom>
              <a:avLst/>
              <a:gdLst/>
              <a:ahLst/>
              <a:cxnLst/>
              <a:rect l="l" t="t" r="r" b="b"/>
              <a:pathLst>
                <a:path w="1623" h="1304" extrusionOk="0">
                  <a:moveTo>
                    <a:pt x="280" y="1"/>
                  </a:moveTo>
                  <a:cubicBezTo>
                    <a:pt x="280" y="1"/>
                    <a:pt x="1" y="1131"/>
                    <a:pt x="1622" y="1303"/>
                  </a:cubicBezTo>
                  <a:lnTo>
                    <a:pt x="1622" y="891"/>
                  </a:lnTo>
                  <a:cubicBezTo>
                    <a:pt x="1584" y="896"/>
                    <a:pt x="1546" y="899"/>
                    <a:pt x="1508" y="899"/>
                  </a:cubicBezTo>
                  <a:cubicBezTo>
                    <a:pt x="936" y="899"/>
                    <a:pt x="392" y="362"/>
                    <a:pt x="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89;p139"/>
            <p:cNvSpPr/>
            <p:nvPr/>
          </p:nvSpPr>
          <p:spPr>
            <a:xfrm>
              <a:off x="1278975" y="2269925"/>
              <a:ext cx="174500" cy="335675"/>
            </a:xfrm>
            <a:custGeom>
              <a:avLst/>
              <a:gdLst/>
              <a:ahLst/>
              <a:cxnLst/>
              <a:rect l="l" t="t" r="r" b="b"/>
              <a:pathLst>
                <a:path w="6980" h="13427" extrusionOk="0">
                  <a:moveTo>
                    <a:pt x="673" y="0"/>
                  </a:moveTo>
                  <a:cubicBezTo>
                    <a:pt x="596" y="0"/>
                    <a:pt x="492" y="20"/>
                    <a:pt x="412" y="107"/>
                  </a:cubicBezTo>
                  <a:cubicBezTo>
                    <a:pt x="266" y="253"/>
                    <a:pt x="333" y="719"/>
                    <a:pt x="333" y="719"/>
                  </a:cubicBezTo>
                  <a:lnTo>
                    <a:pt x="0" y="905"/>
                  </a:lnTo>
                  <a:lnTo>
                    <a:pt x="346" y="1250"/>
                  </a:lnTo>
                  <a:lnTo>
                    <a:pt x="346" y="13427"/>
                  </a:lnTo>
                  <a:lnTo>
                    <a:pt x="6979" y="13294"/>
                  </a:lnTo>
                  <a:lnTo>
                    <a:pt x="3975" y="1450"/>
                  </a:lnTo>
                  <a:lnTo>
                    <a:pt x="3204" y="971"/>
                  </a:lnTo>
                  <a:cubicBezTo>
                    <a:pt x="3204" y="971"/>
                    <a:pt x="3217" y="652"/>
                    <a:pt x="3137" y="440"/>
                  </a:cubicBezTo>
                  <a:cubicBezTo>
                    <a:pt x="3079" y="285"/>
                    <a:pt x="2839" y="264"/>
                    <a:pt x="2712" y="264"/>
                  </a:cubicBezTo>
                  <a:cubicBezTo>
                    <a:pt x="2664" y="264"/>
                    <a:pt x="2632" y="267"/>
                    <a:pt x="2632" y="267"/>
                  </a:cubicBezTo>
                  <a:lnTo>
                    <a:pt x="2632" y="559"/>
                  </a:lnTo>
                  <a:cubicBezTo>
                    <a:pt x="2632" y="702"/>
                    <a:pt x="2450" y="765"/>
                    <a:pt x="2200" y="765"/>
                  </a:cubicBezTo>
                  <a:cubicBezTo>
                    <a:pt x="1637" y="765"/>
                    <a:pt x="729" y="447"/>
                    <a:pt x="785" y="14"/>
                  </a:cubicBezTo>
                  <a:cubicBezTo>
                    <a:pt x="785" y="14"/>
                    <a:pt x="738" y="0"/>
                    <a:pt x="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90;p139"/>
            <p:cNvSpPr/>
            <p:nvPr/>
          </p:nvSpPr>
          <p:spPr>
            <a:xfrm>
              <a:off x="1320175" y="2297175"/>
              <a:ext cx="38250" cy="19300"/>
            </a:xfrm>
            <a:custGeom>
              <a:avLst/>
              <a:gdLst/>
              <a:ahLst/>
              <a:cxnLst/>
              <a:rect l="l" t="t" r="r" b="b"/>
              <a:pathLst>
                <a:path w="1530" h="772" fill="none" extrusionOk="0">
                  <a:moveTo>
                    <a:pt x="1529" y="1"/>
                  </a:moveTo>
                  <a:cubicBezTo>
                    <a:pt x="1529" y="1"/>
                    <a:pt x="1064" y="772"/>
                    <a:pt x="1" y="49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91;p139"/>
            <p:cNvSpPr/>
            <p:nvPr/>
          </p:nvSpPr>
          <p:spPr>
            <a:xfrm>
              <a:off x="1174625" y="2287225"/>
              <a:ext cx="153225" cy="338000"/>
            </a:xfrm>
            <a:custGeom>
              <a:avLst/>
              <a:gdLst/>
              <a:ahLst/>
              <a:cxnLst/>
              <a:rect l="l" t="t" r="r" b="b"/>
              <a:pathLst>
                <a:path w="6129" h="13520" extrusionOk="0">
                  <a:moveTo>
                    <a:pt x="4294" y="0"/>
                  </a:moveTo>
                  <a:cubicBezTo>
                    <a:pt x="2513" y="1064"/>
                    <a:pt x="1476" y="2366"/>
                    <a:pt x="1476" y="2366"/>
                  </a:cubicBezTo>
                  <a:lnTo>
                    <a:pt x="0" y="13519"/>
                  </a:lnTo>
                  <a:lnTo>
                    <a:pt x="5663" y="13519"/>
                  </a:lnTo>
                  <a:lnTo>
                    <a:pt x="6128" y="7551"/>
                  </a:lnTo>
                  <a:cubicBezTo>
                    <a:pt x="6128" y="7551"/>
                    <a:pt x="5357" y="2991"/>
                    <a:pt x="5091" y="1662"/>
                  </a:cubicBezTo>
                  <a:cubicBezTo>
                    <a:pt x="4812" y="332"/>
                    <a:pt x="4294" y="0"/>
                    <a:pt x="42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692;p139"/>
            <p:cNvSpPr/>
            <p:nvPr/>
          </p:nvSpPr>
          <p:spPr>
            <a:xfrm>
              <a:off x="1195225" y="2403525"/>
              <a:ext cx="130950" cy="186475"/>
            </a:xfrm>
            <a:custGeom>
              <a:avLst/>
              <a:gdLst/>
              <a:ahLst/>
              <a:cxnLst/>
              <a:rect l="l" t="t" r="r" b="b"/>
              <a:pathLst>
                <a:path w="5238" h="7459" extrusionOk="0">
                  <a:moveTo>
                    <a:pt x="2965" y="1"/>
                  </a:moveTo>
                  <a:lnTo>
                    <a:pt x="0" y="6926"/>
                  </a:lnTo>
                  <a:lnTo>
                    <a:pt x="4945" y="7458"/>
                  </a:lnTo>
                  <a:lnTo>
                    <a:pt x="5238" y="3763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93;p139"/>
            <p:cNvSpPr/>
            <p:nvPr/>
          </p:nvSpPr>
          <p:spPr>
            <a:xfrm>
              <a:off x="1361200" y="2294000"/>
              <a:ext cx="152425" cy="306625"/>
            </a:xfrm>
            <a:custGeom>
              <a:avLst/>
              <a:gdLst/>
              <a:ahLst/>
              <a:cxnLst/>
              <a:rect l="l" t="t" r="r" b="b"/>
              <a:pathLst>
                <a:path w="6097" h="12265" extrusionOk="0">
                  <a:moveTo>
                    <a:pt x="186" y="1"/>
                  </a:moveTo>
                  <a:cubicBezTo>
                    <a:pt x="1" y="1"/>
                    <a:pt x="61" y="101"/>
                    <a:pt x="61" y="101"/>
                  </a:cubicBezTo>
                  <a:cubicBezTo>
                    <a:pt x="659" y="380"/>
                    <a:pt x="673" y="1391"/>
                    <a:pt x="766" y="1869"/>
                  </a:cubicBezTo>
                  <a:cubicBezTo>
                    <a:pt x="925" y="2787"/>
                    <a:pt x="2932" y="11959"/>
                    <a:pt x="2932" y="11959"/>
                  </a:cubicBezTo>
                  <a:lnTo>
                    <a:pt x="5166" y="12264"/>
                  </a:lnTo>
                  <a:lnTo>
                    <a:pt x="6096" y="6748"/>
                  </a:lnTo>
                  <a:cubicBezTo>
                    <a:pt x="6096" y="6748"/>
                    <a:pt x="3198" y="2268"/>
                    <a:pt x="2547" y="1617"/>
                  </a:cubicBezTo>
                  <a:cubicBezTo>
                    <a:pt x="1896" y="979"/>
                    <a:pt x="287" y="8"/>
                    <a:pt x="287" y="8"/>
                  </a:cubicBezTo>
                  <a:cubicBezTo>
                    <a:pt x="247" y="3"/>
                    <a:pt x="21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694;p139"/>
            <p:cNvSpPr/>
            <p:nvPr/>
          </p:nvSpPr>
          <p:spPr>
            <a:xfrm>
              <a:off x="1453450" y="2407850"/>
              <a:ext cx="9000" cy="158875"/>
            </a:xfrm>
            <a:custGeom>
              <a:avLst/>
              <a:gdLst/>
              <a:ahLst/>
              <a:cxnLst/>
              <a:rect l="l" t="t" r="r" b="b"/>
              <a:pathLst>
                <a:path w="360" h="6355" fill="none" extrusionOk="0">
                  <a:moveTo>
                    <a:pt x="0" y="1"/>
                  </a:moveTo>
                  <a:lnTo>
                    <a:pt x="359" y="635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695;p139"/>
            <p:cNvSpPr/>
            <p:nvPr/>
          </p:nvSpPr>
          <p:spPr>
            <a:xfrm>
              <a:off x="1370350" y="2551425"/>
              <a:ext cx="276200" cy="13650"/>
            </a:xfrm>
            <a:custGeom>
              <a:avLst/>
              <a:gdLst/>
              <a:ahLst/>
              <a:cxnLst/>
              <a:rect l="l" t="t" r="r" b="b"/>
              <a:pathLst>
                <a:path w="11048" h="546" extrusionOk="0">
                  <a:moveTo>
                    <a:pt x="1" y="0"/>
                  </a:moveTo>
                  <a:lnTo>
                    <a:pt x="1" y="545"/>
                  </a:lnTo>
                  <a:lnTo>
                    <a:pt x="11047" y="545"/>
                  </a:lnTo>
                  <a:lnTo>
                    <a:pt x="11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696;p139"/>
            <p:cNvSpPr/>
            <p:nvPr/>
          </p:nvSpPr>
          <p:spPr>
            <a:xfrm>
              <a:off x="1456425" y="2346375"/>
              <a:ext cx="230000" cy="205075"/>
            </a:xfrm>
            <a:custGeom>
              <a:avLst/>
              <a:gdLst/>
              <a:ahLst/>
              <a:cxnLst/>
              <a:rect l="l" t="t" r="r" b="b"/>
              <a:pathLst>
                <a:path w="9200" h="8203" extrusionOk="0">
                  <a:moveTo>
                    <a:pt x="1556" y="0"/>
                  </a:moveTo>
                  <a:lnTo>
                    <a:pt x="1" y="8202"/>
                  </a:lnTo>
                  <a:lnTo>
                    <a:pt x="7631" y="8202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697;p139"/>
            <p:cNvSpPr/>
            <p:nvPr/>
          </p:nvSpPr>
          <p:spPr>
            <a:xfrm>
              <a:off x="1447125" y="2346375"/>
              <a:ext cx="48225" cy="205075"/>
            </a:xfrm>
            <a:custGeom>
              <a:avLst/>
              <a:gdLst/>
              <a:ahLst/>
              <a:cxnLst/>
              <a:rect l="l" t="t" r="r" b="b"/>
              <a:pathLst>
                <a:path w="1929" h="8203" extrusionOk="0">
                  <a:moveTo>
                    <a:pt x="1556" y="0"/>
                  </a:moveTo>
                  <a:lnTo>
                    <a:pt x="1" y="8202"/>
                  </a:lnTo>
                  <a:lnTo>
                    <a:pt x="373" y="8202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698;p139"/>
            <p:cNvSpPr/>
            <p:nvPr/>
          </p:nvSpPr>
          <p:spPr>
            <a:xfrm>
              <a:off x="1557125" y="2414175"/>
              <a:ext cx="48550" cy="54175"/>
            </a:xfrm>
            <a:custGeom>
              <a:avLst/>
              <a:gdLst/>
              <a:ahLst/>
              <a:cxnLst/>
              <a:rect l="l" t="t" r="r" b="b"/>
              <a:pathLst>
                <a:path w="1942" h="2167" extrusionOk="0">
                  <a:moveTo>
                    <a:pt x="1170" y="0"/>
                  </a:moveTo>
                  <a:cubicBezTo>
                    <a:pt x="705" y="0"/>
                    <a:pt x="240" y="479"/>
                    <a:pt x="120" y="1077"/>
                  </a:cubicBezTo>
                  <a:cubicBezTo>
                    <a:pt x="1" y="1675"/>
                    <a:pt x="293" y="2167"/>
                    <a:pt x="772" y="2167"/>
                  </a:cubicBezTo>
                  <a:cubicBezTo>
                    <a:pt x="1237" y="2167"/>
                    <a:pt x="1702" y="1675"/>
                    <a:pt x="1822" y="1077"/>
                  </a:cubicBezTo>
                  <a:cubicBezTo>
                    <a:pt x="1941" y="479"/>
                    <a:pt x="1649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699;p139"/>
            <p:cNvSpPr/>
            <p:nvPr/>
          </p:nvSpPr>
          <p:spPr>
            <a:xfrm>
              <a:off x="1147025" y="2589975"/>
              <a:ext cx="469275" cy="183425"/>
            </a:xfrm>
            <a:custGeom>
              <a:avLst/>
              <a:gdLst/>
              <a:ahLst/>
              <a:cxnLst/>
              <a:rect l="l" t="t" r="r" b="b"/>
              <a:pathLst>
                <a:path w="18771" h="7337" extrusionOk="0">
                  <a:moveTo>
                    <a:pt x="1928" y="0"/>
                  </a:moveTo>
                  <a:cubicBezTo>
                    <a:pt x="1928" y="0"/>
                    <a:pt x="1" y="5517"/>
                    <a:pt x="2646" y="6554"/>
                  </a:cubicBezTo>
                  <a:cubicBezTo>
                    <a:pt x="4337" y="7216"/>
                    <a:pt x="7240" y="7336"/>
                    <a:pt x="9114" y="7336"/>
                  </a:cubicBezTo>
                  <a:cubicBezTo>
                    <a:pt x="10172" y="7336"/>
                    <a:pt x="10901" y="7298"/>
                    <a:pt x="10901" y="7298"/>
                  </a:cubicBezTo>
                  <a:cubicBezTo>
                    <a:pt x="10901" y="7298"/>
                    <a:pt x="12297" y="2300"/>
                    <a:pt x="13985" y="1795"/>
                  </a:cubicBezTo>
                  <a:cubicBezTo>
                    <a:pt x="15191" y="1428"/>
                    <a:pt x="16556" y="1348"/>
                    <a:pt x="17519" y="1348"/>
                  </a:cubicBezTo>
                  <a:cubicBezTo>
                    <a:pt x="18266" y="1348"/>
                    <a:pt x="18771" y="1396"/>
                    <a:pt x="18771" y="1396"/>
                  </a:cubicBezTo>
                  <a:lnTo>
                    <a:pt x="12164" y="12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00;p139"/>
            <p:cNvSpPr/>
            <p:nvPr/>
          </p:nvSpPr>
          <p:spPr>
            <a:xfrm>
              <a:off x="1287950" y="2633575"/>
              <a:ext cx="260900" cy="598150"/>
            </a:xfrm>
            <a:custGeom>
              <a:avLst/>
              <a:gdLst/>
              <a:ahLst/>
              <a:cxnLst/>
              <a:rect l="l" t="t" r="r" b="b"/>
              <a:pathLst>
                <a:path w="10436" h="23926" extrusionOk="0">
                  <a:moveTo>
                    <a:pt x="8635" y="1"/>
                  </a:moveTo>
                  <a:cubicBezTo>
                    <a:pt x="7439" y="1"/>
                    <a:pt x="6279" y="1366"/>
                    <a:pt x="5583" y="2829"/>
                  </a:cubicBezTo>
                  <a:cubicBezTo>
                    <a:pt x="4826" y="4451"/>
                    <a:pt x="3629" y="8997"/>
                    <a:pt x="3323" y="10752"/>
                  </a:cubicBezTo>
                  <a:cubicBezTo>
                    <a:pt x="3018" y="12520"/>
                    <a:pt x="1662" y="18727"/>
                    <a:pt x="1662" y="18727"/>
                  </a:cubicBezTo>
                  <a:cubicBezTo>
                    <a:pt x="1662" y="18727"/>
                    <a:pt x="1356" y="18927"/>
                    <a:pt x="758" y="19565"/>
                  </a:cubicBezTo>
                  <a:cubicBezTo>
                    <a:pt x="160" y="20216"/>
                    <a:pt x="0" y="21878"/>
                    <a:pt x="0" y="21878"/>
                  </a:cubicBezTo>
                  <a:lnTo>
                    <a:pt x="359" y="22144"/>
                  </a:lnTo>
                  <a:lnTo>
                    <a:pt x="944" y="20349"/>
                  </a:lnTo>
                  <a:cubicBezTo>
                    <a:pt x="944" y="20349"/>
                    <a:pt x="1316" y="22356"/>
                    <a:pt x="1555" y="22742"/>
                  </a:cubicBezTo>
                  <a:cubicBezTo>
                    <a:pt x="1773" y="23104"/>
                    <a:pt x="2515" y="23925"/>
                    <a:pt x="2869" y="23925"/>
                  </a:cubicBezTo>
                  <a:cubicBezTo>
                    <a:pt x="2905" y="23925"/>
                    <a:pt x="2937" y="23917"/>
                    <a:pt x="2965" y="23898"/>
                  </a:cubicBezTo>
                  <a:cubicBezTo>
                    <a:pt x="3257" y="23699"/>
                    <a:pt x="2805" y="22543"/>
                    <a:pt x="2805" y="22543"/>
                  </a:cubicBezTo>
                  <a:lnTo>
                    <a:pt x="2871" y="20136"/>
                  </a:lnTo>
                  <a:cubicBezTo>
                    <a:pt x="3124" y="19246"/>
                    <a:pt x="9133" y="6897"/>
                    <a:pt x="9784" y="4969"/>
                  </a:cubicBezTo>
                  <a:cubicBezTo>
                    <a:pt x="10435" y="3042"/>
                    <a:pt x="10409" y="396"/>
                    <a:pt x="9026" y="51"/>
                  </a:cubicBezTo>
                  <a:cubicBezTo>
                    <a:pt x="8896" y="17"/>
                    <a:pt x="8765" y="1"/>
                    <a:pt x="8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01;p139"/>
            <p:cNvSpPr/>
            <p:nvPr/>
          </p:nvSpPr>
          <p:spPr>
            <a:xfrm>
              <a:off x="1287950" y="3107725"/>
              <a:ext cx="81425" cy="124000"/>
            </a:xfrm>
            <a:custGeom>
              <a:avLst/>
              <a:gdLst/>
              <a:ahLst/>
              <a:cxnLst/>
              <a:rect l="l" t="t" r="r" b="b"/>
              <a:pathLst>
                <a:path w="3257" h="4960" extrusionOk="0">
                  <a:moveTo>
                    <a:pt x="1369" y="1"/>
                  </a:moveTo>
                  <a:cubicBezTo>
                    <a:pt x="1223" y="134"/>
                    <a:pt x="1024" y="333"/>
                    <a:pt x="758" y="612"/>
                  </a:cubicBezTo>
                  <a:cubicBezTo>
                    <a:pt x="160" y="1250"/>
                    <a:pt x="0" y="2912"/>
                    <a:pt x="0" y="2912"/>
                  </a:cubicBezTo>
                  <a:lnTo>
                    <a:pt x="359" y="3178"/>
                  </a:lnTo>
                  <a:lnTo>
                    <a:pt x="944" y="1383"/>
                  </a:lnTo>
                  <a:cubicBezTo>
                    <a:pt x="944" y="1383"/>
                    <a:pt x="1316" y="3390"/>
                    <a:pt x="1555" y="3776"/>
                  </a:cubicBezTo>
                  <a:cubicBezTo>
                    <a:pt x="1773" y="4138"/>
                    <a:pt x="2515" y="4959"/>
                    <a:pt x="2869" y="4959"/>
                  </a:cubicBezTo>
                  <a:cubicBezTo>
                    <a:pt x="2905" y="4959"/>
                    <a:pt x="2937" y="4951"/>
                    <a:pt x="2965" y="4932"/>
                  </a:cubicBezTo>
                  <a:cubicBezTo>
                    <a:pt x="3257" y="4733"/>
                    <a:pt x="2805" y="3577"/>
                    <a:pt x="2805" y="3577"/>
                  </a:cubicBezTo>
                  <a:lnTo>
                    <a:pt x="2858" y="1556"/>
                  </a:lnTo>
                  <a:lnTo>
                    <a:pt x="2672" y="1569"/>
                  </a:lnTo>
                  <a:cubicBezTo>
                    <a:pt x="2635" y="1573"/>
                    <a:pt x="2598" y="1575"/>
                    <a:pt x="2561" y="1575"/>
                  </a:cubicBezTo>
                  <a:cubicBezTo>
                    <a:pt x="2114" y="1575"/>
                    <a:pt x="1719" y="1281"/>
                    <a:pt x="1609" y="851"/>
                  </a:cubicBezTo>
                  <a:lnTo>
                    <a:pt x="13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02;p139"/>
            <p:cNvSpPr/>
            <p:nvPr/>
          </p:nvSpPr>
          <p:spPr>
            <a:xfrm>
              <a:off x="1270325" y="2565050"/>
              <a:ext cx="76475" cy="670325"/>
            </a:xfrm>
            <a:custGeom>
              <a:avLst/>
              <a:gdLst/>
              <a:ahLst/>
              <a:cxnLst/>
              <a:rect l="l" t="t" r="r" b="b"/>
              <a:pathLst>
                <a:path w="3059" h="26813" fill="none" extrusionOk="0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03;p139"/>
            <p:cNvSpPr/>
            <p:nvPr/>
          </p:nvSpPr>
          <p:spPr>
            <a:xfrm>
              <a:off x="1461750" y="2565050"/>
              <a:ext cx="56850" cy="670325"/>
            </a:xfrm>
            <a:custGeom>
              <a:avLst/>
              <a:gdLst/>
              <a:ahLst/>
              <a:cxnLst/>
              <a:rect l="l" t="t" r="r" b="b"/>
              <a:pathLst>
                <a:path w="2274" h="26813" fill="none" extrusionOk="0">
                  <a:moveTo>
                    <a:pt x="0" y="0"/>
                  </a:moveTo>
                  <a:lnTo>
                    <a:pt x="2274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04;p139"/>
            <p:cNvSpPr/>
            <p:nvPr/>
          </p:nvSpPr>
          <p:spPr>
            <a:xfrm>
              <a:off x="1205200" y="2107425"/>
              <a:ext cx="64500" cy="25"/>
            </a:xfrm>
            <a:custGeom>
              <a:avLst/>
              <a:gdLst/>
              <a:ahLst/>
              <a:cxnLst/>
              <a:rect l="l" t="t" r="r" b="b"/>
              <a:pathLst>
                <a:path w="2580" h="1" fill="none" extrusionOk="0">
                  <a:moveTo>
                    <a:pt x="0" y="1"/>
                  </a:moveTo>
                  <a:lnTo>
                    <a:pt x="2579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05;p139"/>
            <p:cNvSpPr/>
            <p:nvPr/>
          </p:nvSpPr>
          <p:spPr>
            <a:xfrm>
              <a:off x="1205200" y="2143975"/>
              <a:ext cx="53200" cy="25"/>
            </a:xfrm>
            <a:custGeom>
              <a:avLst/>
              <a:gdLst/>
              <a:ahLst/>
              <a:cxnLst/>
              <a:rect l="l" t="t" r="r" b="b"/>
              <a:pathLst>
                <a:path w="2128" h="1" fill="none" extrusionOk="0">
                  <a:moveTo>
                    <a:pt x="0" y="1"/>
                  </a:moveTo>
                  <a:lnTo>
                    <a:pt x="2127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06;p139"/>
            <p:cNvSpPr/>
            <p:nvPr/>
          </p:nvSpPr>
          <p:spPr>
            <a:xfrm>
              <a:off x="1205200" y="2180875"/>
              <a:ext cx="39900" cy="25"/>
            </a:xfrm>
            <a:custGeom>
              <a:avLst/>
              <a:gdLst/>
              <a:ahLst/>
              <a:cxnLst/>
              <a:rect l="l" t="t" r="r" b="b"/>
              <a:pathLst>
                <a:path w="1596" h="1" fill="none" extrusionOk="0">
                  <a:moveTo>
                    <a:pt x="0" y="0"/>
                  </a:moveTo>
                  <a:lnTo>
                    <a:pt x="1595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07;p139"/>
            <p:cNvSpPr/>
            <p:nvPr/>
          </p:nvSpPr>
          <p:spPr>
            <a:xfrm>
              <a:off x="1442475" y="2171900"/>
              <a:ext cx="152575" cy="99725"/>
            </a:xfrm>
            <a:custGeom>
              <a:avLst/>
              <a:gdLst/>
              <a:ahLst/>
              <a:cxnLst/>
              <a:rect l="l" t="t" r="r" b="b"/>
              <a:pathLst>
                <a:path w="6103" h="3989" extrusionOk="0">
                  <a:moveTo>
                    <a:pt x="0" y="0"/>
                  </a:moveTo>
                  <a:lnTo>
                    <a:pt x="0" y="3988"/>
                  </a:lnTo>
                  <a:lnTo>
                    <a:pt x="6102" y="3988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08;p139"/>
            <p:cNvSpPr/>
            <p:nvPr/>
          </p:nvSpPr>
          <p:spPr>
            <a:xfrm>
              <a:off x="1442475" y="2171900"/>
              <a:ext cx="152575" cy="83425"/>
            </a:xfrm>
            <a:custGeom>
              <a:avLst/>
              <a:gdLst/>
              <a:ahLst/>
              <a:cxnLst/>
              <a:rect l="l" t="t" r="r" b="b"/>
              <a:pathLst>
                <a:path w="6103" h="3337" extrusionOk="0">
                  <a:moveTo>
                    <a:pt x="0" y="0"/>
                  </a:moveTo>
                  <a:lnTo>
                    <a:pt x="3045" y="3337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09;p139"/>
            <p:cNvSpPr/>
            <p:nvPr/>
          </p:nvSpPr>
          <p:spPr>
            <a:xfrm>
              <a:off x="1442475" y="2171900"/>
              <a:ext cx="152575" cy="60850"/>
            </a:xfrm>
            <a:custGeom>
              <a:avLst/>
              <a:gdLst/>
              <a:ahLst/>
              <a:cxnLst/>
              <a:rect l="l" t="t" r="r" b="b"/>
              <a:pathLst>
                <a:path w="6103" h="2434" extrusionOk="0">
                  <a:moveTo>
                    <a:pt x="0" y="0"/>
                  </a:moveTo>
                  <a:lnTo>
                    <a:pt x="3045" y="2433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10;p139"/>
            <p:cNvSpPr/>
            <p:nvPr/>
          </p:nvSpPr>
          <p:spPr>
            <a:xfrm>
              <a:off x="1682750" y="2492250"/>
              <a:ext cx="65150" cy="66825"/>
            </a:xfrm>
            <a:custGeom>
              <a:avLst/>
              <a:gdLst/>
              <a:ahLst/>
              <a:cxnLst/>
              <a:rect l="l" t="t" r="r" b="b"/>
              <a:pathLst>
                <a:path w="2606" h="2673" extrusionOk="0">
                  <a:moveTo>
                    <a:pt x="1303" y="1"/>
                  </a:moveTo>
                  <a:cubicBezTo>
                    <a:pt x="280" y="1"/>
                    <a:pt x="0" y="134"/>
                    <a:pt x="0" y="134"/>
                  </a:cubicBezTo>
                  <a:cubicBezTo>
                    <a:pt x="40" y="1104"/>
                    <a:pt x="200" y="1875"/>
                    <a:pt x="306" y="2301"/>
                  </a:cubicBezTo>
                  <a:cubicBezTo>
                    <a:pt x="359" y="2513"/>
                    <a:pt x="572" y="2673"/>
                    <a:pt x="798" y="2673"/>
                  </a:cubicBezTo>
                  <a:lnTo>
                    <a:pt x="1808" y="2673"/>
                  </a:lnTo>
                  <a:cubicBezTo>
                    <a:pt x="2048" y="2673"/>
                    <a:pt x="2247" y="2513"/>
                    <a:pt x="2300" y="2301"/>
                  </a:cubicBezTo>
                  <a:cubicBezTo>
                    <a:pt x="2420" y="1875"/>
                    <a:pt x="2579" y="1104"/>
                    <a:pt x="2606" y="134"/>
                  </a:cubicBezTo>
                  <a:cubicBezTo>
                    <a:pt x="2606" y="134"/>
                    <a:pt x="2327" y="1"/>
                    <a:pt x="1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711;p139"/>
            <p:cNvSpPr/>
            <p:nvPr/>
          </p:nvSpPr>
          <p:spPr>
            <a:xfrm>
              <a:off x="1740575" y="2499575"/>
              <a:ext cx="20950" cy="44225"/>
            </a:xfrm>
            <a:custGeom>
              <a:avLst/>
              <a:gdLst/>
              <a:ahLst/>
              <a:cxnLst/>
              <a:rect l="l" t="t" r="r" b="b"/>
              <a:pathLst>
                <a:path w="838" h="1769" fill="none" extrusionOk="0">
                  <a:moveTo>
                    <a:pt x="0" y="40"/>
                  </a:moveTo>
                  <a:cubicBezTo>
                    <a:pt x="0" y="40"/>
                    <a:pt x="838" y="0"/>
                    <a:pt x="825" y="758"/>
                  </a:cubicBezTo>
                  <a:cubicBezTo>
                    <a:pt x="811" y="1529"/>
                    <a:pt x="0" y="1768"/>
                    <a:pt x="0" y="1768"/>
                  </a:cubicBezTo>
                </a:path>
              </a:pathLst>
            </a:custGeom>
            <a:noFill/>
            <a:ln w="3000" cap="flat" cmpd="sng">
              <a:solidFill>
                <a:schemeClr val="accent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712;p139"/>
            <p:cNvSpPr/>
            <p:nvPr/>
          </p:nvSpPr>
          <p:spPr>
            <a:xfrm>
              <a:off x="1703350" y="2406200"/>
              <a:ext cx="51200" cy="75775"/>
            </a:xfrm>
            <a:custGeom>
              <a:avLst/>
              <a:gdLst/>
              <a:ahLst/>
              <a:cxnLst/>
              <a:rect l="l" t="t" r="r" b="b"/>
              <a:pathLst>
                <a:path w="2048" h="3031" extrusionOk="0">
                  <a:moveTo>
                    <a:pt x="1370" y="0"/>
                  </a:moveTo>
                  <a:lnTo>
                    <a:pt x="1370" y="0"/>
                  </a:lnTo>
                  <a:cubicBezTo>
                    <a:pt x="1463" y="585"/>
                    <a:pt x="905" y="1024"/>
                    <a:pt x="453" y="1768"/>
                  </a:cubicBezTo>
                  <a:cubicBezTo>
                    <a:pt x="1" y="2512"/>
                    <a:pt x="453" y="3031"/>
                    <a:pt x="453" y="3031"/>
                  </a:cubicBezTo>
                  <a:cubicBezTo>
                    <a:pt x="413" y="2885"/>
                    <a:pt x="772" y="2512"/>
                    <a:pt x="1170" y="2114"/>
                  </a:cubicBezTo>
                  <a:cubicBezTo>
                    <a:pt x="1582" y="1728"/>
                    <a:pt x="2048" y="811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713;p139"/>
            <p:cNvSpPr/>
            <p:nvPr/>
          </p:nvSpPr>
          <p:spPr>
            <a:xfrm>
              <a:off x="1321175" y="2559050"/>
              <a:ext cx="445675" cy="25950"/>
            </a:xfrm>
            <a:custGeom>
              <a:avLst/>
              <a:gdLst/>
              <a:ahLst/>
              <a:cxnLst/>
              <a:rect l="l" t="t" r="r" b="b"/>
              <a:pathLst>
                <a:path w="17827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7827" y="1038"/>
                  </a:lnTo>
                  <a:lnTo>
                    <a:pt x="178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14;p139"/>
            <p:cNvSpPr/>
            <p:nvPr/>
          </p:nvSpPr>
          <p:spPr>
            <a:xfrm>
              <a:off x="1346775" y="2534475"/>
              <a:ext cx="107025" cy="30600"/>
            </a:xfrm>
            <a:custGeom>
              <a:avLst/>
              <a:gdLst/>
              <a:ahLst/>
              <a:cxnLst/>
              <a:rect l="l" t="t" r="r" b="b"/>
              <a:pathLst>
                <a:path w="4281" h="1224" extrusionOk="0">
                  <a:moveTo>
                    <a:pt x="2386" y="1"/>
                  </a:moveTo>
                  <a:cubicBezTo>
                    <a:pt x="2027" y="1"/>
                    <a:pt x="1729" y="175"/>
                    <a:pt x="1289" y="279"/>
                  </a:cubicBezTo>
                  <a:cubicBezTo>
                    <a:pt x="974" y="362"/>
                    <a:pt x="622" y="378"/>
                    <a:pt x="402" y="378"/>
                  </a:cubicBezTo>
                  <a:cubicBezTo>
                    <a:pt x="270" y="378"/>
                    <a:pt x="186" y="372"/>
                    <a:pt x="186" y="372"/>
                  </a:cubicBezTo>
                  <a:lnTo>
                    <a:pt x="0" y="1223"/>
                  </a:lnTo>
                  <a:lnTo>
                    <a:pt x="4227" y="984"/>
                  </a:lnTo>
                  <a:cubicBezTo>
                    <a:pt x="4280" y="811"/>
                    <a:pt x="4201" y="625"/>
                    <a:pt x="4028" y="545"/>
                  </a:cubicBezTo>
                  <a:cubicBezTo>
                    <a:pt x="3616" y="372"/>
                    <a:pt x="2858" y="53"/>
                    <a:pt x="2552" y="13"/>
                  </a:cubicBezTo>
                  <a:cubicBezTo>
                    <a:pt x="2495" y="5"/>
                    <a:pt x="2440" y="1"/>
                    <a:pt x="2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15;p139"/>
            <p:cNvSpPr/>
            <p:nvPr/>
          </p:nvSpPr>
          <p:spPr>
            <a:xfrm>
              <a:off x="1097775" y="2346375"/>
              <a:ext cx="262300" cy="327250"/>
            </a:xfrm>
            <a:custGeom>
              <a:avLst/>
              <a:gdLst/>
              <a:ahLst/>
              <a:cxnLst/>
              <a:rect l="l" t="t" r="r" b="b"/>
              <a:pathLst>
                <a:path w="10492" h="13090" extrusionOk="0">
                  <a:moveTo>
                    <a:pt x="4550" y="0"/>
                  </a:moveTo>
                  <a:cubicBezTo>
                    <a:pt x="3712" y="1064"/>
                    <a:pt x="482" y="6328"/>
                    <a:pt x="216" y="9226"/>
                  </a:cubicBezTo>
                  <a:cubicBezTo>
                    <a:pt x="1" y="11571"/>
                    <a:pt x="674" y="13090"/>
                    <a:pt x="3251" y="13090"/>
                  </a:cubicBezTo>
                  <a:cubicBezTo>
                    <a:pt x="3857" y="13090"/>
                    <a:pt x="4570" y="13005"/>
                    <a:pt x="5400" y="12828"/>
                  </a:cubicBezTo>
                  <a:cubicBezTo>
                    <a:pt x="9747" y="11898"/>
                    <a:pt x="10492" y="11539"/>
                    <a:pt x="10492" y="11539"/>
                  </a:cubicBezTo>
                  <a:lnTo>
                    <a:pt x="10252" y="7883"/>
                  </a:lnTo>
                  <a:lnTo>
                    <a:pt x="5533" y="8136"/>
                  </a:lnTo>
                  <a:lnTo>
                    <a:pt x="6956" y="1888"/>
                  </a:lnTo>
                  <a:lnTo>
                    <a:pt x="45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16;p139"/>
            <p:cNvSpPr/>
            <p:nvPr/>
          </p:nvSpPr>
          <p:spPr>
            <a:xfrm>
              <a:off x="1205850" y="2554400"/>
              <a:ext cx="21300" cy="35600"/>
            </a:xfrm>
            <a:custGeom>
              <a:avLst/>
              <a:gdLst/>
              <a:ahLst/>
              <a:cxnLst/>
              <a:rect l="l" t="t" r="r" b="b"/>
              <a:pathLst>
                <a:path w="852" h="1424" fill="none" extrusionOk="0">
                  <a:moveTo>
                    <a:pt x="851" y="1"/>
                  </a:moveTo>
                  <a:lnTo>
                    <a:pt x="1" y="142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17;p139"/>
            <p:cNvSpPr/>
            <p:nvPr/>
          </p:nvSpPr>
          <p:spPr>
            <a:xfrm>
              <a:off x="1177950" y="2551425"/>
              <a:ext cx="35250" cy="15300"/>
            </a:xfrm>
            <a:custGeom>
              <a:avLst/>
              <a:gdLst/>
              <a:ahLst/>
              <a:cxnLst/>
              <a:rect l="l" t="t" r="r" b="b"/>
              <a:pathLst>
                <a:path w="1410" h="612" fill="none" extrusionOk="0">
                  <a:moveTo>
                    <a:pt x="1409" y="0"/>
                  </a:moveTo>
                  <a:cubicBezTo>
                    <a:pt x="1409" y="0"/>
                    <a:pt x="146" y="558"/>
                    <a:pt x="0" y="612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18;p139"/>
            <p:cNvSpPr/>
            <p:nvPr/>
          </p:nvSpPr>
          <p:spPr>
            <a:xfrm>
              <a:off x="1244400" y="2390225"/>
              <a:ext cx="25950" cy="124000"/>
            </a:xfrm>
            <a:custGeom>
              <a:avLst/>
              <a:gdLst/>
              <a:ahLst/>
              <a:cxnLst/>
              <a:rect l="l" t="t" r="r" b="b"/>
              <a:pathLst>
                <a:path w="1038" h="4960" fill="none" extrusionOk="0">
                  <a:moveTo>
                    <a:pt x="1038" y="1"/>
                  </a:moveTo>
                  <a:lnTo>
                    <a:pt x="1" y="4959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19;p139"/>
            <p:cNvSpPr/>
            <p:nvPr/>
          </p:nvSpPr>
          <p:spPr>
            <a:xfrm>
              <a:off x="1301900" y="2209125"/>
              <a:ext cx="30925" cy="7000"/>
            </a:xfrm>
            <a:custGeom>
              <a:avLst/>
              <a:gdLst/>
              <a:ahLst/>
              <a:cxnLst/>
              <a:rect l="l" t="t" r="r" b="b"/>
              <a:pathLst>
                <a:path w="1237" h="280" fill="none" extrusionOk="0">
                  <a:moveTo>
                    <a:pt x="0" y="0"/>
                  </a:moveTo>
                  <a:lnTo>
                    <a:pt x="1237" y="279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20;p139"/>
            <p:cNvSpPr/>
            <p:nvPr/>
          </p:nvSpPr>
          <p:spPr>
            <a:xfrm>
              <a:off x="1331800" y="2209100"/>
              <a:ext cx="18650" cy="22325"/>
            </a:xfrm>
            <a:custGeom>
              <a:avLst/>
              <a:gdLst/>
              <a:ahLst/>
              <a:cxnLst/>
              <a:rect l="l" t="t" r="r" b="b"/>
              <a:pathLst>
                <a:path w="746" h="893" extrusionOk="0">
                  <a:moveTo>
                    <a:pt x="380" y="1"/>
                  </a:moveTo>
                  <a:cubicBezTo>
                    <a:pt x="189" y="1"/>
                    <a:pt x="27" y="183"/>
                    <a:pt x="14" y="427"/>
                  </a:cubicBezTo>
                  <a:cubicBezTo>
                    <a:pt x="1" y="666"/>
                    <a:pt x="147" y="879"/>
                    <a:pt x="346" y="892"/>
                  </a:cubicBezTo>
                  <a:cubicBezTo>
                    <a:pt x="353" y="892"/>
                    <a:pt x="360" y="893"/>
                    <a:pt x="367" y="893"/>
                  </a:cubicBezTo>
                  <a:cubicBezTo>
                    <a:pt x="557" y="893"/>
                    <a:pt x="719" y="711"/>
                    <a:pt x="732" y="467"/>
                  </a:cubicBezTo>
                  <a:cubicBezTo>
                    <a:pt x="745" y="227"/>
                    <a:pt x="599" y="15"/>
                    <a:pt x="400" y="1"/>
                  </a:cubicBezTo>
                  <a:cubicBezTo>
                    <a:pt x="393" y="1"/>
                    <a:pt x="386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21;p139"/>
            <p:cNvSpPr/>
            <p:nvPr/>
          </p:nvSpPr>
          <p:spPr>
            <a:xfrm>
              <a:off x="1353075" y="2212100"/>
              <a:ext cx="18975" cy="22325"/>
            </a:xfrm>
            <a:custGeom>
              <a:avLst/>
              <a:gdLst/>
              <a:ahLst/>
              <a:cxnLst/>
              <a:rect l="l" t="t" r="r" b="b"/>
              <a:pathLst>
                <a:path w="759" h="893" extrusionOk="0">
                  <a:moveTo>
                    <a:pt x="393" y="0"/>
                  </a:moveTo>
                  <a:cubicBezTo>
                    <a:pt x="202" y="0"/>
                    <a:pt x="40" y="182"/>
                    <a:pt x="27" y="426"/>
                  </a:cubicBezTo>
                  <a:cubicBezTo>
                    <a:pt x="1" y="666"/>
                    <a:pt x="160" y="878"/>
                    <a:pt x="360" y="892"/>
                  </a:cubicBezTo>
                  <a:cubicBezTo>
                    <a:pt x="366" y="892"/>
                    <a:pt x="372" y="892"/>
                    <a:pt x="378" y="892"/>
                  </a:cubicBezTo>
                  <a:cubicBezTo>
                    <a:pt x="558" y="892"/>
                    <a:pt x="732" y="710"/>
                    <a:pt x="745" y="466"/>
                  </a:cubicBezTo>
                  <a:cubicBezTo>
                    <a:pt x="758" y="227"/>
                    <a:pt x="612" y="14"/>
                    <a:pt x="413" y="1"/>
                  </a:cubicBezTo>
                  <a:cubicBezTo>
                    <a:pt x="406" y="0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22;p139"/>
            <p:cNvSpPr/>
            <p:nvPr/>
          </p:nvSpPr>
          <p:spPr>
            <a:xfrm>
              <a:off x="1349750" y="2223400"/>
              <a:ext cx="5025" cy="700"/>
            </a:xfrm>
            <a:custGeom>
              <a:avLst/>
              <a:gdLst/>
              <a:ahLst/>
              <a:cxnLst/>
              <a:rect l="l" t="t" r="r" b="b"/>
              <a:pathLst>
                <a:path w="201" h="28" fill="none" extrusionOk="0">
                  <a:moveTo>
                    <a:pt x="1" y="1"/>
                  </a:moveTo>
                  <a:lnTo>
                    <a:pt x="200" y="27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23;p139"/>
            <p:cNvSpPr/>
            <p:nvPr/>
          </p:nvSpPr>
          <p:spPr>
            <a:xfrm>
              <a:off x="1339775" y="2216050"/>
              <a:ext cx="5675" cy="6450"/>
            </a:xfrm>
            <a:custGeom>
              <a:avLst/>
              <a:gdLst/>
              <a:ahLst/>
              <a:cxnLst/>
              <a:rect l="l" t="t" r="r" b="b"/>
              <a:pathLst>
                <a:path w="227" h="258" extrusionOk="0">
                  <a:moveTo>
                    <a:pt x="134" y="0"/>
                  </a:moveTo>
                  <a:cubicBezTo>
                    <a:pt x="94" y="0"/>
                    <a:pt x="39" y="49"/>
                    <a:pt x="27" y="109"/>
                  </a:cubicBezTo>
                  <a:cubicBezTo>
                    <a:pt x="1" y="175"/>
                    <a:pt x="27" y="242"/>
                    <a:pt x="81" y="255"/>
                  </a:cubicBezTo>
                  <a:cubicBezTo>
                    <a:pt x="86" y="257"/>
                    <a:pt x="91" y="258"/>
                    <a:pt x="97" y="258"/>
                  </a:cubicBezTo>
                  <a:cubicBezTo>
                    <a:pt x="137" y="258"/>
                    <a:pt x="189" y="220"/>
                    <a:pt x="200" y="162"/>
                  </a:cubicBezTo>
                  <a:cubicBezTo>
                    <a:pt x="227" y="82"/>
                    <a:pt x="200" y="16"/>
                    <a:pt x="147" y="2"/>
                  </a:cubicBezTo>
                  <a:cubicBezTo>
                    <a:pt x="143" y="1"/>
                    <a:pt x="138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24;p139"/>
            <p:cNvSpPr/>
            <p:nvPr/>
          </p:nvSpPr>
          <p:spPr>
            <a:xfrm>
              <a:off x="1360050" y="2219375"/>
              <a:ext cx="5350" cy="6450"/>
            </a:xfrm>
            <a:custGeom>
              <a:avLst/>
              <a:gdLst/>
              <a:ahLst/>
              <a:cxnLst/>
              <a:rect l="l" t="t" r="r" b="b"/>
              <a:pathLst>
                <a:path w="214" h="258" extrusionOk="0">
                  <a:moveTo>
                    <a:pt x="130" y="0"/>
                  </a:moveTo>
                  <a:cubicBezTo>
                    <a:pt x="83" y="0"/>
                    <a:pt x="38" y="49"/>
                    <a:pt x="14" y="109"/>
                  </a:cubicBezTo>
                  <a:cubicBezTo>
                    <a:pt x="1" y="175"/>
                    <a:pt x="14" y="242"/>
                    <a:pt x="67" y="255"/>
                  </a:cubicBezTo>
                  <a:cubicBezTo>
                    <a:pt x="74" y="257"/>
                    <a:pt x="81" y="257"/>
                    <a:pt x="88" y="257"/>
                  </a:cubicBezTo>
                  <a:cubicBezTo>
                    <a:pt x="133" y="257"/>
                    <a:pt x="175" y="220"/>
                    <a:pt x="187" y="162"/>
                  </a:cubicBezTo>
                  <a:cubicBezTo>
                    <a:pt x="213" y="82"/>
                    <a:pt x="187" y="16"/>
                    <a:pt x="147" y="2"/>
                  </a:cubicBezTo>
                  <a:cubicBezTo>
                    <a:pt x="141" y="1"/>
                    <a:pt x="136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124"/>
          <p:cNvSpPr txBox="1">
            <a:spLocks noGrp="1"/>
          </p:cNvSpPr>
          <p:nvPr>
            <p:ph type="title"/>
          </p:nvPr>
        </p:nvSpPr>
        <p:spPr>
          <a:xfrm>
            <a:off x="607925" y="582204"/>
            <a:ext cx="81195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2.4 Design &amp; Implementation Constraints</a:t>
            </a:r>
            <a:endParaRPr dirty="0"/>
          </a:p>
        </p:txBody>
      </p:sp>
      <p:grpSp>
        <p:nvGrpSpPr>
          <p:cNvPr id="3022" name="Google Shape;3022;p124"/>
          <p:cNvGrpSpPr/>
          <p:nvPr/>
        </p:nvGrpSpPr>
        <p:grpSpPr>
          <a:xfrm flipH="1">
            <a:off x="713215" y="1387497"/>
            <a:ext cx="1572835" cy="2964137"/>
            <a:chOff x="6766700" y="1471300"/>
            <a:chExt cx="1664200" cy="3134000"/>
          </a:xfrm>
        </p:grpSpPr>
        <p:sp>
          <p:nvSpPr>
            <p:cNvPr id="3023" name="Google Shape;3023;p124"/>
            <p:cNvSpPr/>
            <p:nvPr/>
          </p:nvSpPr>
          <p:spPr>
            <a:xfrm flipH="1">
              <a:off x="7383575" y="1471300"/>
              <a:ext cx="257800" cy="194750"/>
            </a:xfrm>
            <a:custGeom>
              <a:avLst/>
              <a:gdLst/>
              <a:ahLst/>
              <a:cxnLst/>
              <a:rect l="l" t="t" r="r" b="b"/>
              <a:pathLst>
                <a:path w="10312" h="7790" extrusionOk="0">
                  <a:moveTo>
                    <a:pt x="5729" y="0"/>
                  </a:moveTo>
                  <a:cubicBezTo>
                    <a:pt x="5223" y="0"/>
                    <a:pt x="4684" y="179"/>
                    <a:pt x="4195" y="707"/>
                  </a:cubicBezTo>
                  <a:cubicBezTo>
                    <a:pt x="4195" y="707"/>
                    <a:pt x="3905" y="602"/>
                    <a:pt x="3527" y="602"/>
                  </a:cubicBezTo>
                  <a:cubicBezTo>
                    <a:pt x="2998" y="602"/>
                    <a:pt x="2296" y="808"/>
                    <a:pt x="1977" y="1801"/>
                  </a:cubicBezTo>
                  <a:cubicBezTo>
                    <a:pt x="1977" y="1801"/>
                    <a:pt x="426" y="1801"/>
                    <a:pt x="214" y="2926"/>
                  </a:cubicBezTo>
                  <a:cubicBezTo>
                    <a:pt x="1" y="4020"/>
                    <a:pt x="700" y="4750"/>
                    <a:pt x="700" y="4750"/>
                  </a:cubicBezTo>
                  <a:cubicBezTo>
                    <a:pt x="700" y="4750"/>
                    <a:pt x="457" y="6695"/>
                    <a:pt x="1764" y="7789"/>
                  </a:cubicBezTo>
                  <a:lnTo>
                    <a:pt x="2919" y="5023"/>
                  </a:lnTo>
                  <a:lnTo>
                    <a:pt x="7296" y="6269"/>
                  </a:lnTo>
                  <a:cubicBezTo>
                    <a:pt x="7296" y="6269"/>
                    <a:pt x="8268" y="5601"/>
                    <a:pt x="8694" y="3990"/>
                  </a:cubicBezTo>
                  <a:cubicBezTo>
                    <a:pt x="8694" y="3990"/>
                    <a:pt x="10031" y="3443"/>
                    <a:pt x="10183" y="2348"/>
                  </a:cubicBezTo>
                  <a:cubicBezTo>
                    <a:pt x="10311" y="1427"/>
                    <a:pt x="9469" y="721"/>
                    <a:pt x="8365" y="721"/>
                  </a:cubicBezTo>
                  <a:cubicBezTo>
                    <a:pt x="8158" y="721"/>
                    <a:pt x="7942" y="745"/>
                    <a:pt x="7721" y="798"/>
                  </a:cubicBezTo>
                  <a:cubicBezTo>
                    <a:pt x="7721" y="798"/>
                    <a:pt x="6798" y="0"/>
                    <a:pt x="5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24"/>
            <p:cNvSpPr/>
            <p:nvPr/>
          </p:nvSpPr>
          <p:spPr>
            <a:xfrm flipH="1">
              <a:off x="7486325" y="1674375"/>
              <a:ext cx="165675" cy="193800"/>
            </a:xfrm>
            <a:custGeom>
              <a:avLst/>
              <a:gdLst/>
              <a:ahLst/>
              <a:cxnLst/>
              <a:rect l="l" t="t" r="r" b="b"/>
              <a:pathLst>
                <a:path w="6627" h="7752" extrusionOk="0">
                  <a:moveTo>
                    <a:pt x="2128" y="1"/>
                  </a:moveTo>
                  <a:lnTo>
                    <a:pt x="0" y="6931"/>
                  </a:lnTo>
                  <a:lnTo>
                    <a:pt x="6627" y="7751"/>
                  </a:lnTo>
                  <a:lnTo>
                    <a:pt x="6627" y="1277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24"/>
            <p:cNvSpPr/>
            <p:nvPr/>
          </p:nvSpPr>
          <p:spPr>
            <a:xfrm flipH="1">
              <a:off x="7486325" y="1696425"/>
              <a:ext cx="105650" cy="82075"/>
            </a:xfrm>
            <a:custGeom>
              <a:avLst/>
              <a:gdLst/>
              <a:ahLst/>
              <a:cxnLst/>
              <a:rect l="l" t="t" r="r" b="b"/>
              <a:pathLst>
                <a:path w="4226" h="3283" extrusionOk="0">
                  <a:moveTo>
                    <a:pt x="1" y="0"/>
                  </a:moveTo>
                  <a:cubicBezTo>
                    <a:pt x="1" y="0"/>
                    <a:pt x="609" y="2796"/>
                    <a:pt x="4226" y="3283"/>
                  </a:cubicBezTo>
                  <a:lnTo>
                    <a:pt x="4226" y="6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24"/>
            <p:cNvSpPr/>
            <p:nvPr/>
          </p:nvSpPr>
          <p:spPr>
            <a:xfrm flipH="1">
              <a:off x="7443775" y="1571025"/>
              <a:ext cx="193800" cy="169450"/>
            </a:xfrm>
            <a:custGeom>
              <a:avLst/>
              <a:gdLst/>
              <a:ahLst/>
              <a:cxnLst/>
              <a:rect l="l" t="t" r="r" b="b"/>
              <a:pathLst>
                <a:path w="7752" h="6778" extrusionOk="0">
                  <a:moveTo>
                    <a:pt x="7752" y="1"/>
                  </a:moveTo>
                  <a:lnTo>
                    <a:pt x="7752" y="1"/>
                  </a:lnTo>
                  <a:cubicBezTo>
                    <a:pt x="7752" y="1"/>
                    <a:pt x="6604" y="899"/>
                    <a:pt x="4752" y="899"/>
                  </a:cubicBezTo>
                  <a:cubicBezTo>
                    <a:pt x="4100" y="899"/>
                    <a:pt x="3361" y="788"/>
                    <a:pt x="2554" y="487"/>
                  </a:cubicBezTo>
                  <a:lnTo>
                    <a:pt x="1855" y="2584"/>
                  </a:lnTo>
                  <a:cubicBezTo>
                    <a:pt x="1855" y="2584"/>
                    <a:pt x="1497" y="1742"/>
                    <a:pt x="876" y="1742"/>
                  </a:cubicBezTo>
                  <a:cubicBezTo>
                    <a:pt x="819" y="1742"/>
                    <a:pt x="761" y="1749"/>
                    <a:pt x="700" y="1764"/>
                  </a:cubicBezTo>
                  <a:cubicBezTo>
                    <a:pt x="1" y="1916"/>
                    <a:pt x="183" y="3861"/>
                    <a:pt x="1399" y="4195"/>
                  </a:cubicBezTo>
                  <a:cubicBezTo>
                    <a:pt x="1399" y="4195"/>
                    <a:pt x="1521" y="6232"/>
                    <a:pt x="3709" y="6688"/>
                  </a:cubicBezTo>
                  <a:cubicBezTo>
                    <a:pt x="4008" y="6748"/>
                    <a:pt x="4288" y="6777"/>
                    <a:pt x="4549" y="6777"/>
                  </a:cubicBezTo>
                  <a:cubicBezTo>
                    <a:pt x="6251" y="6777"/>
                    <a:pt x="7132" y="5548"/>
                    <a:pt x="7053" y="3861"/>
                  </a:cubicBezTo>
                  <a:lnTo>
                    <a:pt x="7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24"/>
            <p:cNvSpPr/>
            <p:nvPr/>
          </p:nvSpPr>
          <p:spPr>
            <a:xfrm flipH="1">
              <a:off x="8072950" y="3086250"/>
              <a:ext cx="202175" cy="125400"/>
            </a:xfrm>
            <a:custGeom>
              <a:avLst/>
              <a:gdLst/>
              <a:ahLst/>
              <a:cxnLst/>
              <a:rect l="l" t="t" r="r" b="b"/>
              <a:pathLst>
                <a:path w="8087" h="5016" fill="none" extrusionOk="0">
                  <a:moveTo>
                    <a:pt x="1" y="5016"/>
                  </a:moveTo>
                  <a:lnTo>
                    <a:pt x="8086" y="5016"/>
                  </a:lnTo>
                  <a:lnTo>
                    <a:pt x="6202" y="1703"/>
                  </a:lnTo>
                  <a:cubicBezTo>
                    <a:pt x="5259" y="1"/>
                    <a:pt x="2828" y="1"/>
                    <a:pt x="1855" y="1703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24"/>
            <p:cNvSpPr/>
            <p:nvPr/>
          </p:nvSpPr>
          <p:spPr>
            <a:xfrm flipH="1">
              <a:off x="6945275" y="4448725"/>
              <a:ext cx="350350" cy="140600"/>
            </a:xfrm>
            <a:custGeom>
              <a:avLst/>
              <a:gdLst/>
              <a:ahLst/>
              <a:cxnLst/>
              <a:rect l="l" t="t" r="r" b="b"/>
              <a:pathLst>
                <a:path w="14014" h="5624" extrusionOk="0">
                  <a:moveTo>
                    <a:pt x="6110" y="1"/>
                  </a:moveTo>
                  <a:lnTo>
                    <a:pt x="366" y="639"/>
                  </a:lnTo>
                  <a:lnTo>
                    <a:pt x="1" y="5624"/>
                  </a:lnTo>
                  <a:lnTo>
                    <a:pt x="2676" y="5624"/>
                  </a:lnTo>
                  <a:lnTo>
                    <a:pt x="2676" y="4651"/>
                  </a:lnTo>
                  <a:lnTo>
                    <a:pt x="3223" y="5624"/>
                  </a:lnTo>
                  <a:lnTo>
                    <a:pt x="14013" y="5624"/>
                  </a:lnTo>
                  <a:cubicBezTo>
                    <a:pt x="13831" y="4074"/>
                    <a:pt x="8025" y="2888"/>
                    <a:pt x="8025" y="2888"/>
                  </a:cubicBezTo>
                  <a:lnTo>
                    <a:pt x="61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24"/>
            <p:cNvSpPr/>
            <p:nvPr/>
          </p:nvSpPr>
          <p:spPr>
            <a:xfrm flipH="1">
              <a:off x="7898175" y="4386425"/>
              <a:ext cx="348825" cy="218875"/>
            </a:xfrm>
            <a:custGeom>
              <a:avLst/>
              <a:gdLst/>
              <a:ahLst/>
              <a:cxnLst/>
              <a:rect l="l" t="t" r="r" b="b"/>
              <a:pathLst>
                <a:path w="13953" h="8755" extrusionOk="0">
                  <a:moveTo>
                    <a:pt x="2615" y="0"/>
                  </a:moveTo>
                  <a:lnTo>
                    <a:pt x="0" y="5228"/>
                  </a:lnTo>
                  <a:lnTo>
                    <a:pt x="2888" y="6323"/>
                  </a:lnTo>
                  <a:lnTo>
                    <a:pt x="3070" y="5380"/>
                  </a:lnTo>
                  <a:lnTo>
                    <a:pt x="3405" y="6444"/>
                  </a:lnTo>
                  <a:cubicBezTo>
                    <a:pt x="3405" y="6444"/>
                    <a:pt x="7751" y="8754"/>
                    <a:pt x="13952" y="8754"/>
                  </a:cubicBezTo>
                  <a:cubicBezTo>
                    <a:pt x="13435" y="5806"/>
                    <a:pt x="8694" y="4803"/>
                    <a:pt x="8694" y="4803"/>
                  </a:cubicBezTo>
                  <a:lnTo>
                    <a:pt x="7417" y="1581"/>
                  </a:lnTo>
                  <a:lnTo>
                    <a:pt x="2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24"/>
            <p:cNvSpPr/>
            <p:nvPr/>
          </p:nvSpPr>
          <p:spPr>
            <a:xfrm flipH="1">
              <a:off x="7094975" y="2511775"/>
              <a:ext cx="1111750" cy="1968150"/>
            </a:xfrm>
            <a:custGeom>
              <a:avLst/>
              <a:gdLst/>
              <a:ahLst/>
              <a:cxnLst/>
              <a:rect l="l" t="t" r="r" b="b"/>
              <a:pathLst>
                <a:path w="44470" h="78726" extrusionOk="0">
                  <a:moveTo>
                    <a:pt x="14013" y="0"/>
                  </a:moveTo>
                  <a:lnTo>
                    <a:pt x="11551" y="6049"/>
                  </a:lnTo>
                  <a:lnTo>
                    <a:pt x="8572" y="40457"/>
                  </a:lnTo>
                  <a:cubicBezTo>
                    <a:pt x="4712" y="47843"/>
                    <a:pt x="0" y="75078"/>
                    <a:pt x="0" y="75078"/>
                  </a:cubicBezTo>
                  <a:lnTo>
                    <a:pt x="7265" y="77752"/>
                  </a:lnTo>
                  <a:lnTo>
                    <a:pt x="17144" y="50001"/>
                  </a:lnTo>
                  <a:cubicBezTo>
                    <a:pt x="18481" y="46171"/>
                    <a:pt x="19454" y="42220"/>
                    <a:pt x="20001" y="38208"/>
                  </a:cubicBezTo>
                  <a:lnTo>
                    <a:pt x="23405" y="12797"/>
                  </a:lnTo>
                  <a:lnTo>
                    <a:pt x="24925" y="12797"/>
                  </a:lnTo>
                  <a:lnTo>
                    <a:pt x="29819" y="41430"/>
                  </a:lnTo>
                  <a:cubicBezTo>
                    <a:pt x="28968" y="55746"/>
                    <a:pt x="35715" y="78725"/>
                    <a:pt x="35715" y="78725"/>
                  </a:cubicBezTo>
                  <a:lnTo>
                    <a:pt x="44469" y="78725"/>
                  </a:lnTo>
                  <a:lnTo>
                    <a:pt x="35715" y="821"/>
                  </a:lnTo>
                  <a:lnTo>
                    <a:pt x="14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24"/>
            <p:cNvSpPr/>
            <p:nvPr/>
          </p:nvSpPr>
          <p:spPr>
            <a:xfrm flipH="1">
              <a:off x="7567625" y="2511775"/>
              <a:ext cx="28150" cy="319175"/>
            </a:xfrm>
            <a:custGeom>
              <a:avLst/>
              <a:gdLst/>
              <a:ahLst/>
              <a:cxnLst/>
              <a:rect l="l" t="t" r="r" b="b"/>
              <a:pathLst>
                <a:path w="1126" h="12767" fill="none" extrusionOk="0">
                  <a:moveTo>
                    <a:pt x="1125" y="0"/>
                  </a:moveTo>
                  <a:lnTo>
                    <a:pt x="1" y="12767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24"/>
            <p:cNvSpPr/>
            <p:nvPr/>
          </p:nvSpPr>
          <p:spPr>
            <a:xfrm flipH="1">
              <a:off x="7431600" y="2792925"/>
              <a:ext cx="268275" cy="16000"/>
            </a:xfrm>
            <a:custGeom>
              <a:avLst/>
              <a:gdLst/>
              <a:ahLst/>
              <a:cxnLst/>
              <a:rect l="l" t="t" r="r" b="b"/>
              <a:pathLst>
                <a:path w="10731" h="640" fill="none" extrusionOk="0">
                  <a:moveTo>
                    <a:pt x="0" y="1"/>
                  </a:moveTo>
                  <a:lnTo>
                    <a:pt x="10730" y="639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24"/>
            <p:cNvSpPr/>
            <p:nvPr/>
          </p:nvSpPr>
          <p:spPr>
            <a:xfrm flipH="1">
              <a:off x="7525825" y="2511775"/>
              <a:ext cx="61600" cy="229500"/>
            </a:xfrm>
            <a:custGeom>
              <a:avLst/>
              <a:gdLst/>
              <a:ahLst/>
              <a:cxnLst/>
              <a:rect l="l" t="t" r="r" b="b"/>
              <a:pathLst>
                <a:path w="2464" h="9180" fill="none" extrusionOk="0">
                  <a:moveTo>
                    <a:pt x="2463" y="0"/>
                  </a:moveTo>
                  <a:cubicBezTo>
                    <a:pt x="2463" y="0"/>
                    <a:pt x="943" y="7873"/>
                    <a:pt x="1" y="9180"/>
                  </a:cubicBez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24"/>
            <p:cNvSpPr/>
            <p:nvPr/>
          </p:nvSpPr>
          <p:spPr>
            <a:xfrm flipH="1">
              <a:off x="7408050" y="2495825"/>
              <a:ext cx="313875" cy="36500"/>
            </a:xfrm>
            <a:custGeom>
              <a:avLst/>
              <a:gdLst/>
              <a:ahLst/>
              <a:cxnLst/>
              <a:rect l="l" t="t" r="r" b="b"/>
              <a:pathLst>
                <a:path w="12555" h="1460" extrusionOk="0">
                  <a:moveTo>
                    <a:pt x="1" y="0"/>
                  </a:moveTo>
                  <a:lnTo>
                    <a:pt x="1" y="1459"/>
                  </a:lnTo>
                  <a:lnTo>
                    <a:pt x="12554" y="1459"/>
                  </a:lnTo>
                  <a:lnTo>
                    <a:pt x="12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24"/>
            <p:cNvSpPr/>
            <p:nvPr/>
          </p:nvSpPr>
          <p:spPr>
            <a:xfrm flipH="1">
              <a:off x="8110200" y="3006475"/>
              <a:ext cx="131475" cy="143375"/>
            </a:xfrm>
            <a:custGeom>
              <a:avLst/>
              <a:gdLst/>
              <a:ahLst/>
              <a:cxnLst/>
              <a:rect l="l" t="t" r="r" b="b"/>
              <a:pathLst>
                <a:path w="5259" h="5735" extrusionOk="0">
                  <a:moveTo>
                    <a:pt x="4164" y="0"/>
                  </a:moveTo>
                  <a:lnTo>
                    <a:pt x="882" y="122"/>
                  </a:lnTo>
                  <a:lnTo>
                    <a:pt x="1095" y="2006"/>
                  </a:lnTo>
                  <a:cubicBezTo>
                    <a:pt x="1095" y="2006"/>
                    <a:pt x="0" y="4286"/>
                    <a:pt x="669" y="4954"/>
                  </a:cubicBezTo>
                  <a:cubicBezTo>
                    <a:pt x="1296" y="5564"/>
                    <a:pt x="2243" y="5735"/>
                    <a:pt x="3029" y="5735"/>
                  </a:cubicBezTo>
                  <a:cubicBezTo>
                    <a:pt x="3613" y="5735"/>
                    <a:pt x="4109" y="5640"/>
                    <a:pt x="4316" y="5562"/>
                  </a:cubicBezTo>
                  <a:cubicBezTo>
                    <a:pt x="4803" y="5380"/>
                    <a:pt x="4620" y="4590"/>
                    <a:pt x="4620" y="4590"/>
                  </a:cubicBezTo>
                  <a:cubicBezTo>
                    <a:pt x="5259" y="3739"/>
                    <a:pt x="4073" y="2037"/>
                    <a:pt x="4073" y="2037"/>
                  </a:cubicBezTo>
                  <a:lnTo>
                    <a:pt x="4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24"/>
            <p:cNvSpPr/>
            <p:nvPr/>
          </p:nvSpPr>
          <p:spPr>
            <a:xfrm flipH="1">
              <a:off x="8114750" y="2976825"/>
              <a:ext cx="134525" cy="44100"/>
            </a:xfrm>
            <a:custGeom>
              <a:avLst/>
              <a:gdLst/>
              <a:ahLst/>
              <a:cxnLst/>
              <a:rect l="l" t="t" r="r" b="b"/>
              <a:pathLst>
                <a:path w="5381" h="1764" extrusionOk="0">
                  <a:moveTo>
                    <a:pt x="0" y="1"/>
                  </a:moveTo>
                  <a:lnTo>
                    <a:pt x="213" y="1764"/>
                  </a:lnTo>
                  <a:lnTo>
                    <a:pt x="5228" y="1764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24"/>
            <p:cNvSpPr/>
            <p:nvPr/>
          </p:nvSpPr>
          <p:spPr>
            <a:xfrm flipH="1">
              <a:off x="7396650" y="1833200"/>
              <a:ext cx="325275" cy="662650"/>
            </a:xfrm>
            <a:custGeom>
              <a:avLst/>
              <a:gdLst/>
              <a:ahLst/>
              <a:cxnLst/>
              <a:rect l="l" t="t" r="r" b="b"/>
              <a:pathLst>
                <a:path w="13011" h="26506" extrusionOk="0">
                  <a:moveTo>
                    <a:pt x="2737" y="0"/>
                  </a:moveTo>
                  <a:lnTo>
                    <a:pt x="1" y="26505"/>
                  </a:lnTo>
                  <a:lnTo>
                    <a:pt x="13010" y="26505"/>
                  </a:lnTo>
                  <a:lnTo>
                    <a:pt x="10791" y="487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24"/>
            <p:cNvSpPr/>
            <p:nvPr/>
          </p:nvSpPr>
          <p:spPr>
            <a:xfrm flipH="1">
              <a:off x="7549400" y="1848400"/>
              <a:ext cx="34225" cy="629200"/>
            </a:xfrm>
            <a:custGeom>
              <a:avLst/>
              <a:gdLst/>
              <a:ahLst/>
              <a:cxnLst/>
              <a:rect l="l" t="t" r="r" b="b"/>
              <a:pathLst>
                <a:path w="1369" h="25168" fill="none" extrusionOk="0">
                  <a:moveTo>
                    <a:pt x="1369" y="0"/>
                  </a:moveTo>
                  <a:lnTo>
                    <a:pt x="1" y="25168"/>
                  </a:lnTo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24"/>
            <p:cNvSpPr/>
            <p:nvPr/>
          </p:nvSpPr>
          <p:spPr>
            <a:xfrm flipH="1">
              <a:off x="7443000" y="1809625"/>
              <a:ext cx="215850" cy="191525"/>
            </a:xfrm>
            <a:custGeom>
              <a:avLst/>
              <a:gdLst/>
              <a:ahLst/>
              <a:cxnLst/>
              <a:rect l="l" t="t" r="r" b="b"/>
              <a:pathLst>
                <a:path w="8634" h="7661" extrusionOk="0">
                  <a:moveTo>
                    <a:pt x="700" y="1"/>
                  </a:moveTo>
                  <a:lnTo>
                    <a:pt x="1" y="7661"/>
                  </a:lnTo>
                  <a:lnTo>
                    <a:pt x="8633" y="2281"/>
                  </a:lnTo>
                  <a:lnTo>
                    <a:pt x="7539" y="943"/>
                  </a:lnTo>
                  <a:lnTo>
                    <a:pt x="4955" y="1217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chemeClr val="dk2">
                <a:alpha val="451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24"/>
            <p:cNvSpPr/>
            <p:nvPr/>
          </p:nvSpPr>
          <p:spPr>
            <a:xfrm flipH="1">
              <a:off x="7633750" y="1805825"/>
              <a:ext cx="667975" cy="1188500"/>
            </a:xfrm>
            <a:custGeom>
              <a:avLst/>
              <a:gdLst/>
              <a:ahLst/>
              <a:cxnLst/>
              <a:rect l="l" t="t" r="r" b="b"/>
              <a:pathLst>
                <a:path w="26719" h="47540" extrusionOk="0">
                  <a:moveTo>
                    <a:pt x="26324" y="1"/>
                  </a:moveTo>
                  <a:cubicBezTo>
                    <a:pt x="26324" y="1"/>
                    <a:pt x="17691" y="1308"/>
                    <a:pt x="14439" y="3466"/>
                  </a:cubicBezTo>
                  <a:cubicBezTo>
                    <a:pt x="11187" y="5594"/>
                    <a:pt x="7539" y="11794"/>
                    <a:pt x="4226" y="18086"/>
                  </a:cubicBezTo>
                  <a:cubicBezTo>
                    <a:pt x="913" y="24409"/>
                    <a:pt x="1" y="30093"/>
                    <a:pt x="487" y="34622"/>
                  </a:cubicBezTo>
                  <a:cubicBezTo>
                    <a:pt x="974" y="39181"/>
                    <a:pt x="1977" y="47540"/>
                    <a:pt x="1977" y="47540"/>
                  </a:cubicBezTo>
                  <a:lnTo>
                    <a:pt x="7691" y="47540"/>
                  </a:lnTo>
                  <a:lnTo>
                    <a:pt x="9150" y="30640"/>
                  </a:lnTo>
                  <a:lnTo>
                    <a:pt x="15351" y="20488"/>
                  </a:lnTo>
                  <a:lnTo>
                    <a:pt x="15472" y="28299"/>
                  </a:lnTo>
                  <a:lnTo>
                    <a:pt x="13010" y="38178"/>
                  </a:lnTo>
                  <a:lnTo>
                    <a:pt x="22767" y="38178"/>
                  </a:lnTo>
                  <a:lnTo>
                    <a:pt x="26719" y="20731"/>
                  </a:lnTo>
                  <a:lnTo>
                    <a:pt x="26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24"/>
            <p:cNvSpPr/>
            <p:nvPr/>
          </p:nvSpPr>
          <p:spPr>
            <a:xfrm flipH="1">
              <a:off x="7832825" y="2174375"/>
              <a:ext cx="85150" cy="143650"/>
            </a:xfrm>
            <a:custGeom>
              <a:avLst/>
              <a:gdLst/>
              <a:ahLst/>
              <a:cxnLst/>
              <a:rect l="l" t="t" r="r" b="b"/>
              <a:pathLst>
                <a:path w="3406" h="5746" fill="none" extrusionOk="0">
                  <a:moveTo>
                    <a:pt x="1" y="5746"/>
                  </a:moveTo>
                  <a:lnTo>
                    <a:pt x="3405" y="1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24"/>
            <p:cNvSpPr/>
            <p:nvPr/>
          </p:nvSpPr>
          <p:spPr>
            <a:xfrm flipH="1">
              <a:off x="7633750" y="1805825"/>
              <a:ext cx="161125" cy="913425"/>
            </a:xfrm>
            <a:custGeom>
              <a:avLst/>
              <a:gdLst/>
              <a:ahLst/>
              <a:cxnLst/>
              <a:rect l="l" t="t" r="r" b="b"/>
              <a:pathLst>
                <a:path w="6445" h="36537" extrusionOk="0">
                  <a:moveTo>
                    <a:pt x="6050" y="1"/>
                  </a:moveTo>
                  <a:lnTo>
                    <a:pt x="1" y="9484"/>
                  </a:lnTo>
                  <a:lnTo>
                    <a:pt x="5563" y="20032"/>
                  </a:lnTo>
                  <a:lnTo>
                    <a:pt x="700" y="24348"/>
                  </a:lnTo>
                  <a:lnTo>
                    <a:pt x="2767" y="36536"/>
                  </a:lnTo>
                  <a:lnTo>
                    <a:pt x="2980" y="36081"/>
                  </a:lnTo>
                  <a:lnTo>
                    <a:pt x="6445" y="20731"/>
                  </a:lnTo>
                  <a:lnTo>
                    <a:pt x="60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24"/>
            <p:cNvSpPr/>
            <p:nvPr/>
          </p:nvSpPr>
          <p:spPr>
            <a:xfrm flipH="1">
              <a:off x="7792550" y="2553575"/>
              <a:ext cx="79825" cy="117800"/>
            </a:xfrm>
            <a:custGeom>
              <a:avLst/>
              <a:gdLst/>
              <a:ahLst/>
              <a:cxnLst/>
              <a:rect l="l" t="t" r="r" b="b"/>
              <a:pathLst>
                <a:path w="3193" h="4712" extrusionOk="0">
                  <a:moveTo>
                    <a:pt x="2493" y="0"/>
                  </a:moveTo>
                  <a:lnTo>
                    <a:pt x="1" y="4316"/>
                  </a:lnTo>
                  <a:lnTo>
                    <a:pt x="700" y="4712"/>
                  </a:lnTo>
                  <a:lnTo>
                    <a:pt x="3192" y="395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24"/>
            <p:cNvSpPr/>
            <p:nvPr/>
          </p:nvSpPr>
          <p:spPr>
            <a:xfrm flipH="1">
              <a:off x="7325225" y="2552050"/>
              <a:ext cx="52450" cy="126175"/>
            </a:xfrm>
            <a:custGeom>
              <a:avLst/>
              <a:gdLst/>
              <a:ahLst/>
              <a:cxnLst/>
              <a:rect l="l" t="t" r="r" b="b"/>
              <a:pathLst>
                <a:path w="2098" h="5047" fill="none" extrusionOk="0">
                  <a:moveTo>
                    <a:pt x="0" y="213"/>
                  </a:moveTo>
                  <a:lnTo>
                    <a:pt x="790" y="0"/>
                  </a:lnTo>
                  <a:lnTo>
                    <a:pt x="2097" y="4833"/>
                  </a:lnTo>
                  <a:lnTo>
                    <a:pt x="1277" y="5046"/>
                  </a:lnTo>
                  <a:close/>
                </a:path>
              </a:pathLst>
            </a:custGeom>
            <a:noFill/>
            <a:ln w="60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24"/>
            <p:cNvSpPr/>
            <p:nvPr/>
          </p:nvSpPr>
          <p:spPr>
            <a:xfrm flipH="1">
              <a:off x="6819350" y="1827125"/>
              <a:ext cx="715625" cy="933925"/>
            </a:xfrm>
            <a:custGeom>
              <a:avLst/>
              <a:gdLst/>
              <a:ahLst/>
              <a:cxnLst/>
              <a:rect l="l" t="t" r="r" b="b"/>
              <a:pathLst>
                <a:path w="28625" h="37357" extrusionOk="0">
                  <a:moveTo>
                    <a:pt x="2493" y="0"/>
                  </a:moveTo>
                  <a:lnTo>
                    <a:pt x="0" y="19332"/>
                  </a:lnTo>
                  <a:lnTo>
                    <a:pt x="2128" y="37356"/>
                  </a:lnTo>
                  <a:lnTo>
                    <a:pt x="11186" y="37356"/>
                  </a:lnTo>
                  <a:lnTo>
                    <a:pt x="9909" y="24104"/>
                  </a:lnTo>
                  <a:lnTo>
                    <a:pt x="10821" y="19332"/>
                  </a:lnTo>
                  <a:cubicBezTo>
                    <a:pt x="10821" y="19332"/>
                    <a:pt x="12797" y="26262"/>
                    <a:pt x="18298" y="31855"/>
                  </a:cubicBezTo>
                  <a:cubicBezTo>
                    <a:pt x="19555" y="33129"/>
                    <a:pt x="20960" y="33684"/>
                    <a:pt x="22301" y="33684"/>
                  </a:cubicBezTo>
                  <a:cubicBezTo>
                    <a:pt x="25664" y="33684"/>
                    <a:pt x="28625" y="30195"/>
                    <a:pt x="27843" y="25806"/>
                  </a:cubicBezTo>
                  <a:cubicBezTo>
                    <a:pt x="27387" y="23344"/>
                    <a:pt x="25441" y="19666"/>
                    <a:pt x="25441" y="19666"/>
                  </a:cubicBezTo>
                  <a:lnTo>
                    <a:pt x="23709" y="20031"/>
                  </a:lnTo>
                  <a:cubicBezTo>
                    <a:pt x="23709" y="20031"/>
                    <a:pt x="17083" y="8936"/>
                    <a:pt x="15229" y="5593"/>
                  </a:cubicBezTo>
                  <a:cubicBezTo>
                    <a:pt x="13405" y="2219"/>
                    <a:pt x="2493" y="0"/>
                    <a:pt x="2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24"/>
            <p:cNvSpPr/>
            <p:nvPr/>
          </p:nvSpPr>
          <p:spPr>
            <a:xfrm flipH="1">
              <a:off x="7036475" y="2398550"/>
              <a:ext cx="12175" cy="157325"/>
            </a:xfrm>
            <a:custGeom>
              <a:avLst/>
              <a:gdLst/>
              <a:ahLst/>
              <a:cxnLst/>
              <a:rect l="l" t="t" r="r" b="b"/>
              <a:pathLst>
                <a:path w="487" h="6293" fill="none" extrusionOk="0">
                  <a:moveTo>
                    <a:pt x="1" y="1"/>
                  </a:moveTo>
                  <a:lnTo>
                    <a:pt x="487" y="6292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24"/>
            <p:cNvSpPr/>
            <p:nvPr/>
          </p:nvSpPr>
          <p:spPr>
            <a:xfrm flipH="1">
              <a:off x="7167175" y="2156150"/>
              <a:ext cx="97275" cy="355650"/>
            </a:xfrm>
            <a:custGeom>
              <a:avLst/>
              <a:gdLst/>
              <a:ahLst/>
              <a:cxnLst/>
              <a:rect l="l" t="t" r="r" b="b"/>
              <a:pathLst>
                <a:path w="3891" h="14226" extrusionOk="0">
                  <a:moveTo>
                    <a:pt x="1338" y="0"/>
                  </a:moveTo>
                  <a:lnTo>
                    <a:pt x="0" y="6171"/>
                  </a:lnTo>
                  <a:cubicBezTo>
                    <a:pt x="0" y="6171"/>
                    <a:pt x="1094" y="9970"/>
                    <a:pt x="3891" y="14225"/>
                  </a:cubicBezTo>
                  <a:cubicBezTo>
                    <a:pt x="3009" y="9423"/>
                    <a:pt x="1338" y="0"/>
                    <a:pt x="1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24"/>
            <p:cNvSpPr/>
            <p:nvPr/>
          </p:nvSpPr>
          <p:spPr>
            <a:xfrm flipH="1">
              <a:off x="7220350" y="2109800"/>
              <a:ext cx="44100" cy="200625"/>
            </a:xfrm>
            <a:custGeom>
              <a:avLst/>
              <a:gdLst/>
              <a:ahLst/>
              <a:cxnLst/>
              <a:rect l="l" t="t" r="r" b="b"/>
              <a:pathLst>
                <a:path w="1764" h="8025" fill="none" extrusionOk="0">
                  <a:moveTo>
                    <a:pt x="0" y="8025"/>
                  </a:moveTo>
                  <a:lnTo>
                    <a:pt x="1763" y="0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24"/>
            <p:cNvSpPr/>
            <p:nvPr/>
          </p:nvSpPr>
          <p:spPr>
            <a:xfrm flipH="1">
              <a:off x="6890600" y="2377275"/>
              <a:ext cx="158050" cy="66150"/>
            </a:xfrm>
            <a:custGeom>
              <a:avLst/>
              <a:gdLst/>
              <a:ahLst/>
              <a:cxnLst/>
              <a:rect l="l" t="t" r="r" b="b"/>
              <a:pathLst>
                <a:path w="6322" h="2646" extrusionOk="0">
                  <a:moveTo>
                    <a:pt x="6201" y="0"/>
                  </a:moveTo>
                  <a:lnTo>
                    <a:pt x="1" y="852"/>
                  </a:lnTo>
                  <a:cubicBezTo>
                    <a:pt x="1" y="852"/>
                    <a:pt x="274" y="2584"/>
                    <a:pt x="3314" y="2645"/>
                  </a:cubicBezTo>
                  <a:cubicBezTo>
                    <a:pt x="3331" y="2645"/>
                    <a:pt x="3348" y="2645"/>
                    <a:pt x="3364" y="2645"/>
                  </a:cubicBezTo>
                  <a:cubicBezTo>
                    <a:pt x="6321" y="2645"/>
                    <a:pt x="6201" y="1"/>
                    <a:pt x="6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24"/>
            <p:cNvSpPr/>
            <p:nvPr/>
          </p:nvSpPr>
          <p:spPr>
            <a:xfrm flipH="1">
              <a:off x="6766700" y="1978325"/>
              <a:ext cx="360975" cy="444575"/>
            </a:xfrm>
            <a:custGeom>
              <a:avLst/>
              <a:gdLst/>
              <a:ahLst/>
              <a:cxnLst/>
              <a:rect l="l" t="t" r="r" b="b"/>
              <a:pathLst>
                <a:path w="14439" h="17783" extrusionOk="0">
                  <a:moveTo>
                    <a:pt x="14438" y="1"/>
                  </a:moveTo>
                  <a:lnTo>
                    <a:pt x="3405" y="1673"/>
                  </a:lnTo>
                  <a:lnTo>
                    <a:pt x="0" y="17782"/>
                  </a:lnTo>
                  <a:lnTo>
                    <a:pt x="11034" y="16110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24"/>
            <p:cNvSpPr/>
            <p:nvPr/>
          </p:nvSpPr>
          <p:spPr>
            <a:xfrm flipH="1">
              <a:off x="7351825" y="1827125"/>
              <a:ext cx="183150" cy="892125"/>
            </a:xfrm>
            <a:custGeom>
              <a:avLst/>
              <a:gdLst/>
              <a:ahLst/>
              <a:cxnLst/>
              <a:rect l="l" t="t" r="r" b="b"/>
              <a:pathLst>
                <a:path w="7326" h="35685" extrusionOk="0">
                  <a:moveTo>
                    <a:pt x="2493" y="0"/>
                  </a:moveTo>
                  <a:lnTo>
                    <a:pt x="0" y="19332"/>
                  </a:lnTo>
                  <a:lnTo>
                    <a:pt x="1946" y="35684"/>
                  </a:lnTo>
                  <a:lnTo>
                    <a:pt x="4985" y="24651"/>
                  </a:lnTo>
                  <a:lnTo>
                    <a:pt x="1034" y="19666"/>
                  </a:lnTo>
                  <a:lnTo>
                    <a:pt x="7326" y="9483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24"/>
            <p:cNvSpPr/>
            <p:nvPr/>
          </p:nvSpPr>
          <p:spPr>
            <a:xfrm flipH="1">
              <a:off x="7360175" y="3565750"/>
              <a:ext cx="82100" cy="64600"/>
            </a:xfrm>
            <a:custGeom>
              <a:avLst/>
              <a:gdLst/>
              <a:ahLst/>
              <a:cxnLst/>
              <a:rect l="l" t="t" r="r" b="b"/>
              <a:pathLst>
                <a:path w="3284" h="2584" fill="none" extrusionOk="0">
                  <a:moveTo>
                    <a:pt x="1" y="0"/>
                  </a:moveTo>
                  <a:lnTo>
                    <a:pt x="3283" y="2584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24"/>
            <p:cNvSpPr/>
            <p:nvPr/>
          </p:nvSpPr>
          <p:spPr>
            <a:xfrm flipH="1">
              <a:off x="7876900" y="3546750"/>
              <a:ext cx="80575" cy="72975"/>
            </a:xfrm>
            <a:custGeom>
              <a:avLst/>
              <a:gdLst/>
              <a:ahLst/>
              <a:cxnLst/>
              <a:rect l="l" t="t" r="r" b="b"/>
              <a:pathLst>
                <a:path w="3223" h="2919" fill="none" extrusionOk="0">
                  <a:moveTo>
                    <a:pt x="0" y="0"/>
                  </a:moveTo>
                  <a:lnTo>
                    <a:pt x="3222" y="2918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24"/>
            <p:cNvSpPr/>
            <p:nvPr/>
          </p:nvSpPr>
          <p:spPr>
            <a:xfrm flipH="1">
              <a:off x="7917175" y="3194150"/>
              <a:ext cx="513725" cy="360975"/>
            </a:xfrm>
            <a:custGeom>
              <a:avLst/>
              <a:gdLst/>
              <a:ahLst/>
              <a:cxnLst/>
              <a:rect l="l" t="t" r="r" b="b"/>
              <a:pathLst>
                <a:path w="20549" h="14439" extrusionOk="0">
                  <a:moveTo>
                    <a:pt x="1" y="1"/>
                  </a:moveTo>
                  <a:lnTo>
                    <a:pt x="1" y="12250"/>
                  </a:lnTo>
                  <a:cubicBezTo>
                    <a:pt x="1" y="13466"/>
                    <a:pt x="973" y="14439"/>
                    <a:pt x="2189" y="14439"/>
                  </a:cubicBezTo>
                  <a:lnTo>
                    <a:pt x="18360" y="14439"/>
                  </a:lnTo>
                  <a:cubicBezTo>
                    <a:pt x="19576" y="14439"/>
                    <a:pt x="20548" y="13466"/>
                    <a:pt x="20548" y="12250"/>
                  </a:cubicBezTo>
                  <a:lnTo>
                    <a:pt x="205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24"/>
            <p:cNvSpPr/>
            <p:nvPr/>
          </p:nvSpPr>
          <p:spPr>
            <a:xfrm flipH="1">
              <a:off x="7946825" y="3193400"/>
              <a:ext cx="484075" cy="130725"/>
            </a:xfrm>
            <a:custGeom>
              <a:avLst/>
              <a:gdLst/>
              <a:ahLst/>
              <a:cxnLst/>
              <a:rect l="l" t="t" r="r" b="b"/>
              <a:pathLst>
                <a:path w="19363" h="5229" extrusionOk="0">
                  <a:moveTo>
                    <a:pt x="1" y="0"/>
                  </a:moveTo>
                  <a:lnTo>
                    <a:pt x="1" y="4134"/>
                  </a:lnTo>
                  <a:lnTo>
                    <a:pt x="1369" y="5228"/>
                  </a:lnTo>
                  <a:lnTo>
                    <a:pt x="19363" y="34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24"/>
            <p:cNvSpPr/>
            <p:nvPr/>
          </p:nvSpPr>
          <p:spPr>
            <a:xfrm flipH="1">
              <a:off x="8328275" y="3261775"/>
              <a:ext cx="38800" cy="229525"/>
            </a:xfrm>
            <a:custGeom>
              <a:avLst/>
              <a:gdLst/>
              <a:ahLst/>
              <a:cxnLst/>
              <a:rect l="l" t="t" r="r" b="b"/>
              <a:pathLst>
                <a:path w="1552" h="9181" fill="none" extrusionOk="0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24"/>
            <p:cNvSpPr/>
            <p:nvPr/>
          </p:nvSpPr>
          <p:spPr>
            <a:xfrm flipH="1">
              <a:off x="7981025" y="3261775"/>
              <a:ext cx="38775" cy="229525"/>
            </a:xfrm>
            <a:custGeom>
              <a:avLst/>
              <a:gdLst/>
              <a:ahLst/>
              <a:cxnLst/>
              <a:rect l="l" t="t" r="r" b="b"/>
              <a:pathLst>
                <a:path w="1551" h="9181" fill="none" extrusionOk="0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24"/>
            <p:cNvSpPr/>
            <p:nvPr/>
          </p:nvSpPr>
          <p:spPr>
            <a:xfrm flipH="1">
              <a:off x="7917175" y="3193400"/>
              <a:ext cx="513725" cy="85900"/>
            </a:xfrm>
            <a:custGeom>
              <a:avLst/>
              <a:gdLst/>
              <a:ahLst/>
              <a:cxnLst/>
              <a:rect l="l" t="t" r="r" b="b"/>
              <a:pathLst>
                <a:path w="20549" h="3436" extrusionOk="0">
                  <a:moveTo>
                    <a:pt x="1" y="0"/>
                  </a:moveTo>
                  <a:lnTo>
                    <a:pt x="1186" y="3435"/>
                  </a:lnTo>
                  <a:lnTo>
                    <a:pt x="19363" y="3435"/>
                  </a:lnTo>
                  <a:lnTo>
                    <a:pt x="205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24"/>
            <p:cNvSpPr/>
            <p:nvPr/>
          </p:nvSpPr>
          <p:spPr>
            <a:xfrm flipH="1">
              <a:off x="7449100" y="1773150"/>
              <a:ext cx="221150" cy="119350"/>
            </a:xfrm>
            <a:custGeom>
              <a:avLst/>
              <a:gdLst/>
              <a:ahLst/>
              <a:cxnLst/>
              <a:rect l="l" t="t" r="r" b="b"/>
              <a:pathLst>
                <a:path w="8846" h="4774" extrusionOk="0">
                  <a:moveTo>
                    <a:pt x="1247" y="1"/>
                  </a:moveTo>
                  <a:lnTo>
                    <a:pt x="1" y="1490"/>
                  </a:lnTo>
                  <a:lnTo>
                    <a:pt x="3375" y="4773"/>
                  </a:lnTo>
                  <a:lnTo>
                    <a:pt x="4834" y="3010"/>
                  </a:lnTo>
                  <a:lnTo>
                    <a:pt x="6262" y="4773"/>
                  </a:lnTo>
                  <a:lnTo>
                    <a:pt x="8846" y="2402"/>
                  </a:lnTo>
                  <a:lnTo>
                    <a:pt x="7509" y="882"/>
                  </a:lnTo>
                  <a:lnTo>
                    <a:pt x="4986" y="1886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24"/>
            <p:cNvSpPr/>
            <p:nvPr/>
          </p:nvSpPr>
          <p:spPr>
            <a:xfrm flipH="1">
              <a:off x="6871575" y="2270800"/>
              <a:ext cx="130725" cy="145250"/>
            </a:xfrm>
            <a:custGeom>
              <a:avLst/>
              <a:gdLst/>
              <a:ahLst/>
              <a:cxnLst/>
              <a:rect l="l" t="t" r="r" b="b"/>
              <a:pathLst>
                <a:path w="5229" h="5810" extrusionOk="0">
                  <a:moveTo>
                    <a:pt x="4776" y="0"/>
                  </a:moveTo>
                  <a:cubicBezTo>
                    <a:pt x="4352" y="0"/>
                    <a:pt x="3770" y="2709"/>
                    <a:pt x="3770" y="2709"/>
                  </a:cubicBezTo>
                  <a:cubicBezTo>
                    <a:pt x="3770" y="2709"/>
                    <a:pt x="4250" y="217"/>
                    <a:pt x="3778" y="217"/>
                  </a:cubicBezTo>
                  <a:cubicBezTo>
                    <a:pt x="3776" y="217"/>
                    <a:pt x="3773" y="217"/>
                    <a:pt x="3770" y="217"/>
                  </a:cubicBezTo>
                  <a:cubicBezTo>
                    <a:pt x="3293" y="273"/>
                    <a:pt x="2893" y="2635"/>
                    <a:pt x="2835" y="2997"/>
                  </a:cubicBezTo>
                  <a:lnTo>
                    <a:pt x="2835" y="2997"/>
                  </a:lnTo>
                  <a:cubicBezTo>
                    <a:pt x="2882" y="2693"/>
                    <a:pt x="3132" y="1002"/>
                    <a:pt x="2827" y="946"/>
                  </a:cubicBezTo>
                  <a:cubicBezTo>
                    <a:pt x="2822" y="945"/>
                    <a:pt x="2817" y="944"/>
                    <a:pt x="2812" y="944"/>
                  </a:cubicBezTo>
                  <a:cubicBezTo>
                    <a:pt x="2504" y="944"/>
                    <a:pt x="1916" y="3591"/>
                    <a:pt x="1916" y="3591"/>
                  </a:cubicBezTo>
                  <a:cubicBezTo>
                    <a:pt x="1916" y="3591"/>
                    <a:pt x="2128" y="1828"/>
                    <a:pt x="1703" y="1797"/>
                  </a:cubicBezTo>
                  <a:cubicBezTo>
                    <a:pt x="1700" y="1797"/>
                    <a:pt x="1697" y="1797"/>
                    <a:pt x="1694" y="1797"/>
                  </a:cubicBezTo>
                  <a:cubicBezTo>
                    <a:pt x="1277" y="1797"/>
                    <a:pt x="1246" y="3837"/>
                    <a:pt x="1065" y="4259"/>
                  </a:cubicBezTo>
                  <a:cubicBezTo>
                    <a:pt x="882" y="4685"/>
                    <a:pt x="1" y="5688"/>
                    <a:pt x="1" y="5688"/>
                  </a:cubicBezTo>
                  <a:cubicBezTo>
                    <a:pt x="1" y="5688"/>
                    <a:pt x="987" y="5810"/>
                    <a:pt x="1851" y="5810"/>
                  </a:cubicBezTo>
                  <a:cubicBezTo>
                    <a:pt x="2284" y="5810"/>
                    <a:pt x="2686" y="5779"/>
                    <a:pt x="2919" y="5688"/>
                  </a:cubicBezTo>
                  <a:cubicBezTo>
                    <a:pt x="4043" y="5202"/>
                    <a:pt x="4256" y="4320"/>
                    <a:pt x="4590" y="3743"/>
                  </a:cubicBezTo>
                  <a:cubicBezTo>
                    <a:pt x="4894" y="3196"/>
                    <a:pt x="4499" y="2679"/>
                    <a:pt x="4438" y="2557"/>
                  </a:cubicBezTo>
                  <a:cubicBezTo>
                    <a:pt x="4378" y="2466"/>
                    <a:pt x="5229" y="156"/>
                    <a:pt x="4803" y="4"/>
                  </a:cubicBezTo>
                  <a:cubicBezTo>
                    <a:pt x="4794" y="2"/>
                    <a:pt x="4785" y="0"/>
                    <a:pt x="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24"/>
            <p:cNvSpPr/>
            <p:nvPr/>
          </p:nvSpPr>
          <p:spPr>
            <a:xfrm flipH="1">
              <a:off x="7311550" y="2553575"/>
              <a:ext cx="80575" cy="117800"/>
            </a:xfrm>
            <a:custGeom>
              <a:avLst/>
              <a:gdLst/>
              <a:ahLst/>
              <a:cxnLst/>
              <a:rect l="l" t="t" r="r" b="b"/>
              <a:pathLst>
                <a:path w="3223" h="4712" extrusionOk="0">
                  <a:moveTo>
                    <a:pt x="730" y="0"/>
                  </a:moveTo>
                  <a:lnTo>
                    <a:pt x="1" y="395"/>
                  </a:lnTo>
                  <a:lnTo>
                    <a:pt x="2493" y="4712"/>
                  </a:lnTo>
                  <a:lnTo>
                    <a:pt x="3223" y="4316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6" name="Google Shape;3066;p124"/>
          <p:cNvSpPr txBox="1"/>
          <p:nvPr/>
        </p:nvSpPr>
        <p:spPr>
          <a:xfrm>
            <a:off x="7242051" y="1657850"/>
            <a:ext cx="7314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$78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7" name="Google Shape;3067;p124"/>
          <p:cNvSpPr txBox="1"/>
          <p:nvPr/>
        </p:nvSpPr>
        <p:spPr>
          <a:xfrm>
            <a:off x="6280026" y="1657850"/>
            <a:ext cx="6219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$83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8" name="Google Shape;3068;p124"/>
          <p:cNvSpPr txBox="1"/>
          <p:nvPr/>
        </p:nvSpPr>
        <p:spPr>
          <a:xfrm>
            <a:off x="7242051" y="3191375"/>
            <a:ext cx="7314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$93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9" name="Google Shape;3069;p124"/>
          <p:cNvSpPr txBox="1"/>
          <p:nvPr/>
        </p:nvSpPr>
        <p:spPr>
          <a:xfrm>
            <a:off x="6225276" y="3203225"/>
            <a:ext cx="7314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$102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4499" y="1754800"/>
            <a:ext cx="5752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Regulatory Compliance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Hardware </a:t>
            </a:r>
            <a:r>
              <a:rPr lang="en-US" sz="1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Existing Systems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Design Conventions and Programming Standards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82"/>
          <p:cNvSpPr txBox="1">
            <a:spLocks noGrp="1"/>
          </p:cNvSpPr>
          <p:nvPr>
            <p:ph type="title"/>
          </p:nvPr>
        </p:nvSpPr>
        <p:spPr>
          <a:xfrm>
            <a:off x="597668" y="57603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2.5 Assumptions and Dependencies</a:t>
            </a:r>
            <a:endParaRPr dirty="0"/>
          </a:p>
        </p:txBody>
      </p:sp>
      <p:sp>
        <p:nvSpPr>
          <p:cNvPr id="1526" name="Google Shape;1526;p82"/>
          <p:cNvSpPr txBox="1">
            <a:spLocks noGrp="1"/>
          </p:cNvSpPr>
          <p:nvPr>
            <p:ph type="body" idx="1"/>
          </p:nvPr>
        </p:nvSpPr>
        <p:spPr>
          <a:xfrm>
            <a:off x="597668" y="1339314"/>
            <a:ext cx="8209506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Assumptions</a:t>
            </a:r>
            <a:r>
              <a:rPr lang="en-US" dirty="0"/>
              <a:t> </a:t>
            </a:r>
            <a:r>
              <a:rPr lang="en-US" b="1" dirty="0"/>
              <a:t>about third-party components, </a:t>
            </a:r>
            <a:r>
              <a:rPr lang="en-US" b="1" dirty="0" smtClean="0"/>
              <a:t>hardware </a:t>
            </a:r>
            <a:r>
              <a:rPr lang="en-US" b="1" dirty="0"/>
              <a:t>stability, user availability, and development resources</a:t>
            </a:r>
            <a:r>
              <a:rPr lang="en-US" b="1" dirty="0" smtClean="0"/>
              <a:t>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Dependencies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on external system integration, web browser compatibility, university policies, and external software updates</a:t>
            </a:r>
            <a:endParaRPr b="1" dirty="0"/>
          </a:p>
        </p:txBody>
      </p:sp>
      <p:grpSp>
        <p:nvGrpSpPr>
          <p:cNvPr id="4" name="Google Shape;2521;p107"/>
          <p:cNvGrpSpPr/>
          <p:nvPr/>
        </p:nvGrpSpPr>
        <p:grpSpPr>
          <a:xfrm rot="288600">
            <a:off x="7052924" y="3250290"/>
            <a:ext cx="2054666" cy="1873114"/>
            <a:chOff x="3485951" y="1648775"/>
            <a:chExt cx="2191146" cy="2113322"/>
          </a:xfrm>
        </p:grpSpPr>
        <p:sp>
          <p:nvSpPr>
            <p:cNvPr id="5" name="Google Shape;2522;p107"/>
            <p:cNvSpPr/>
            <p:nvPr/>
          </p:nvSpPr>
          <p:spPr>
            <a:xfrm>
              <a:off x="4295570" y="2491041"/>
              <a:ext cx="714878" cy="496254"/>
            </a:xfrm>
            <a:custGeom>
              <a:avLst/>
              <a:gdLst/>
              <a:ahLst/>
              <a:cxnLst/>
              <a:rect l="l" t="t" r="r" b="b"/>
              <a:pathLst>
                <a:path w="18246" h="12666" extrusionOk="0">
                  <a:moveTo>
                    <a:pt x="14366" y="0"/>
                  </a:moveTo>
                  <a:cubicBezTo>
                    <a:pt x="13450" y="0"/>
                    <a:pt x="9561" y="4346"/>
                    <a:pt x="9876" y="4919"/>
                  </a:cubicBezTo>
                  <a:cubicBezTo>
                    <a:pt x="8964" y="3312"/>
                    <a:pt x="7358" y="2222"/>
                    <a:pt x="5533" y="2004"/>
                  </a:cubicBezTo>
                  <a:cubicBezTo>
                    <a:pt x="5378" y="1988"/>
                    <a:pt x="5222" y="1981"/>
                    <a:pt x="5065" y="1981"/>
                  </a:cubicBezTo>
                  <a:cubicBezTo>
                    <a:pt x="3408" y="1981"/>
                    <a:pt x="1746" y="2833"/>
                    <a:pt x="913" y="4264"/>
                  </a:cubicBezTo>
                  <a:cubicBezTo>
                    <a:pt x="0" y="5831"/>
                    <a:pt x="199" y="8012"/>
                    <a:pt x="1488" y="9282"/>
                  </a:cubicBezTo>
                  <a:cubicBezTo>
                    <a:pt x="2340" y="10134"/>
                    <a:pt x="3550" y="10511"/>
                    <a:pt x="4720" y="10848"/>
                  </a:cubicBezTo>
                  <a:cubicBezTo>
                    <a:pt x="7318" y="11582"/>
                    <a:pt x="9956" y="12137"/>
                    <a:pt x="12633" y="12534"/>
                  </a:cubicBezTo>
                  <a:cubicBezTo>
                    <a:pt x="13129" y="12605"/>
                    <a:pt x="13636" y="12665"/>
                    <a:pt x="14134" y="12665"/>
                  </a:cubicBezTo>
                  <a:cubicBezTo>
                    <a:pt x="14612" y="12665"/>
                    <a:pt x="15082" y="12610"/>
                    <a:pt x="15528" y="12455"/>
                  </a:cubicBezTo>
                  <a:cubicBezTo>
                    <a:pt x="16817" y="11999"/>
                    <a:pt x="17690" y="10729"/>
                    <a:pt x="17968" y="9381"/>
                  </a:cubicBezTo>
                  <a:cubicBezTo>
                    <a:pt x="18245" y="8032"/>
                    <a:pt x="18027" y="6664"/>
                    <a:pt x="17710" y="5315"/>
                  </a:cubicBezTo>
                  <a:cubicBezTo>
                    <a:pt x="17333" y="3769"/>
                    <a:pt x="16500" y="60"/>
                    <a:pt x="14378" y="1"/>
                  </a:cubicBezTo>
                  <a:cubicBezTo>
                    <a:pt x="14374" y="1"/>
                    <a:pt x="14370" y="0"/>
                    <a:pt x="14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23;p107"/>
            <p:cNvSpPr/>
            <p:nvPr/>
          </p:nvSpPr>
          <p:spPr>
            <a:xfrm>
              <a:off x="4296846" y="2490977"/>
              <a:ext cx="714878" cy="496254"/>
            </a:xfrm>
            <a:custGeom>
              <a:avLst/>
              <a:gdLst/>
              <a:ahLst/>
              <a:cxnLst/>
              <a:rect l="l" t="t" r="r" b="b"/>
              <a:pathLst>
                <a:path w="18246" h="12666" extrusionOk="0">
                  <a:moveTo>
                    <a:pt x="14366" y="0"/>
                  </a:moveTo>
                  <a:cubicBezTo>
                    <a:pt x="13450" y="0"/>
                    <a:pt x="9561" y="4346"/>
                    <a:pt x="9876" y="4919"/>
                  </a:cubicBezTo>
                  <a:cubicBezTo>
                    <a:pt x="8964" y="3312"/>
                    <a:pt x="7358" y="2222"/>
                    <a:pt x="5533" y="2004"/>
                  </a:cubicBezTo>
                  <a:cubicBezTo>
                    <a:pt x="5378" y="1988"/>
                    <a:pt x="5222" y="1981"/>
                    <a:pt x="5065" y="1981"/>
                  </a:cubicBezTo>
                  <a:cubicBezTo>
                    <a:pt x="3408" y="1981"/>
                    <a:pt x="1746" y="2833"/>
                    <a:pt x="913" y="4264"/>
                  </a:cubicBezTo>
                  <a:cubicBezTo>
                    <a:pt x="0" y="5831"/>
                    <a:pt x="199" y="8012"/>
                    <a:pt x="1488" y="9282"/>
                  </a:cubicBezTo>
                  <a:cubicBezTo>
                    <a:pt x="2340" y="10134"/>
                    <a:pt x="3550" y="10511"/>
                    <a:pt x="4720" y="10848"/>
                  </a:cubicBezTo>
                  <a:cubicBezTo>
                    <a:pt x="7318" y="11582"/>
                    <a:pt x="9956" y="12137"/>
                    <a:pt x="12633" y="12534"/>
                  </a:cubicBezTo>
                  <a:cubicBezTo>
                    <a:pt x="13129" y="12605"/>
                    <a:pt x="13636" y="12665"/>
                    <a:pt x="14134" y="12665"/>
                  </a:cubicBezTo>
                  <a:cubicBezTo>
                    <a:pt x="14612" y="12665"/>
                    <a:pt x="15082" y="12610"/>
                    <a:pt x="15528" y="12455"/>
                  </a:cubicBezTo>
                  <a:cubicBezTo>
                    <a:pt x="16817" y="11999"/>
                    <a:pt x="17690" y="10729"/>
                    <a:pt x="17968" y="9381"/>
                  </a:cubicBezTo>
                  <a:cubicBezTo>
                    <a:pt x="18245" y="8032"/>
                    <a:pt x="18027" y="6664"/>
                    <a:pt x="17710" y="5315"/>
                  </a:cubicBezTo>
                  <a:cubicBezTo>
                    <a:pt x="17333" y="3769"/>
                    <a:pt x="16500" y="60"/>
                    <a:pt x="14378" y="1"/>
                  </a:cubicBezTo>
                  <a:cubicBezTo>
                    <a:pt x="14374" y="1"/>
                    <a:pt x="14370" y="0"/>
                    <a:pt x="14366" y="0"/>
                  </a:cubicBezTo>
                  <a:close/>
                </a:path>
              </a:pathLst>
            </a:custGeom>
            <a:solidFill>
              <a:schemeClr val="dk2">
                <a:alpha val="151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24;p107"/>
            <p:cNvSpPr/>
            <p:nvPr/>
          </p:nvSpPr>
          <p:spPr>
            <a:xfrm>
              <a:off x="3485951" y="3549898"/>
              <a:ext cx="398617" cy="188495"/>
            </a:xfrm>
            <a:custGeom>
              <a:avLst/>
              <a:gdLst/>
              <a:ahLst/>
              <a:cxnLst/>
              <a:rect l="l" t="t" r="r" b="b"/>
              <a:pathLst>
                <a:path w="10174" h="4811" extrusionOk="0">
                  <a:moveTo>
                    <a:pt x="8674" y="1"/>
                  </a:moveTo>
                  <a:cubicBezTo>
                    <a:pt x="8199" y="1"/>
                    <a:pt x="7856" y="703"/>
                    <a:pt x="7298" y="1275"/>
                  </a:cubicBezTo>
                  <a:cubicBezTo>
                    <a:pt x="6445" y="2147"/>
                    <a:pt x="5414" y="2643"/>
                    <a:pt x="4303" y="3139"/>
                  </a:cubicBezTo>
                  <a:cubicBezTo>
                    <a:pt x="3649" y="3417"/>
                    <a:pt x="0" y="3674"/>
                    <a:pt x="1111" y="4666"/>
                  </a:cubicBezTo>
                  <a:cubicBezTo>
                    <a:pt x="2464" y="4761"/>
                    <a:pt x="3817" y="4810"/>
                    <a:pt x="5171" y="4810"/>
                  </a:cubicBezTo>
                  <a:cubicBezTo>
                    <a:pt x="6653" y="4810"/>
                    <a:pt x="8136" y="4751"/>
                    <a:pt x="9618" y="4626"/>
                  </a:cubicBezTo>
                  <a:cubicBezTo>
                    <a:pt x="9658" y="3595"/>
                    <a:pt x="10174" y="1414"/>
                    <a:pt x="9440" y="521"/>
                  </a:cubicBezTo>
                  <a:cubicBezTo>
                    <a:pt x="9135" y="148"/>
                    <a:pt x="8890" y="1"/>
                    <a:pt x="8674" y="1"/>
                  </a:cubicBezTo>
                  <a:close/>
                </a:path>
              </a:pathLst>
            </a:custGeom>
            <a:solidFill>
              <a:srgbClr val="0F0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25;p107"/>
            <p:cNvSpPr/>
            <p:nvPr/>
          </p:nvSpPr>
          <p:spPr>
            <a:xfrm>
              <a:off x="3776550" y="2827094"/>
              <a:ext cx="1792524" cy="817177"/>
            </a:xfrm>
            <a:custGeom>
              <a:avLst/>
              <a:gdLst/>
              <a:ahLst/>
              <a:cxnLst/>
              <a:rect l="l" t="t" r="r" b="b"/>
              <a:pathLst>
                <a:path w="45751" h="20857" extrusionOk="0">
                  <a:moveTo>
                    <a:pt x="17227" y="1"/>
                  </a:moveTo>
                  <a:cubicBezTo>
                    <a:pt x="16736" y="1"/>
                    <a:pt x="16254" y="94"/>
                    <a:pt x="15806" y="288"/>
                  </a:cubicBezTo>
                  <a:cubicBezTo>
                    <a:pt x="15488" y="447"/>
                    <a:pt x="15191" y="665"/>
                    <a:pt x="14953" y="923"/>
                  </a:cubicBezTo>
                  <a:cubicBezTo>
                    <a:pt x="14824" y="873"/>
                    <a:pt x="14685" y="848"/>
                    <a:pt x="14544" y="848"/>
                  </a:cubicBezTo>
                  <a:cubicBezTo>
                    <a:pt x="14403" y="848"/>
                    <a:pt x="14259" y="873"/>
                    <a:pt x="14120" y="923"/>
                  </a:cubicBezTo>
                  <a:cubicBezTo>
                    <a:pt x="13783" y="1081"/>
                    <a:pt x="13505" y="1339"/>
                    <a:pt x="13287" y="1637"/>
                  </a:cubicBezTo>
                  <a:cubicBezTo>
                    <a:pt x="8468" y="7388"/>
                    <a:pt x="4026" y="13456"/>
                    <a:pt x="0" y="19782"/>
                  </a:cubicBezTo>
                  <a:cubicBezTo>
                    <a:pt x="793" y="20000"/>
                    <a:pt x="1408" y="20377"/>
                    <a:pt x="2201" y="20595"/>
                  </a:cubicBezTo>
                  <a:cubicBezTo>
                    <a:pt x="2955" y="18454"/>
                    <a:pt x="4720" y="16847"/>
                    <a:pt x="6584" y="15558"/>
                  </a:cubicBezTo>
                  <a:cubicBezTo>
                    <a:pt x="7873" y="14666"/>
                    <a:pt x="9222" y="13873"/>
                    <a:pt x="10491" y="12980"/>
                  </a:cubicBezTo>
                  <a:lnTo>
                    <a:pt x="10491" y="12980"/>
                  </a:lnTo>
                  <a:cubicBezTo>
                    <a:pt x="9757" y="15400"/>
                    <a:pt x="9023" y="17819"/>
                    <a:pt x="8290" y="20258"/>
                  </a:cubicBezTo>
                  <a:cubicBezTo>
                    <a:pt x="10178" y="20327"/>
                    <a:pt x="9461" y="20442"/>
                    <a:pt x="9733" y="20442"/>
                  </a:cubicBezTo>
                  <a:cubicBezTo>
                    <a:pt x="9855" y="20442"/>
                    <a:pt x="10178" y="20419"/>
                    <a:pt x="11026" y="20357"/>
                  </a:cubicBezTo>
                  <a:cubicBezTo>
                    <a:pt x="11502" y="17105"/>
                    <a:pt x="15250" y="13833"/>
                    <a:pt x="17114" y="10581"/>
                  </a:cubicBezTo>
                  <a:cubicBezTo>
                    <a:pt x="18820" y="13218"/>
                    <a:pt x="21120" y="15419"/>
                    <a:pt x="23857" y="17006"/>
                  </a:cubicBezTo>
                  <a:cubicBezTo>
                    <a:pt x="25194" y="17790"/>
                    <a:pt x="26723" y="18398"/>
                    <a:pt x="28242" y="18398"/>
                  </a:cubicBezTo>
                  <a:cubicBezTo>
                    <a:pt x="28414" y="18398"/>
                    <a:pt x="28585" y="18390"/>
                    <a:pt x="28755" y="18374"/>
                  </a:cubicBezTo>
                  <a:cubicBezTo>
                    <a:pt x="30957" y="19703"/>
                    <a:pt x="33356" y="20655"/>
                    <a:pt x="35895" y="20833"/>
                  </a:cubicBezTo>
                  <a:cubicBezTo>
                    <a:pt x="36124" y="20849"/>
                    <a:pt x="36355" y="20857"/>
                    <a:pt x="36587" y="20857"/>
                  </a:cubicBezTo>
                  <a:cubicBezTo>
                    <a:pt x="40173" y="20857"/>
                    <a:pt x="43896" y="18996"/>
                    <a:pt x="45275" y="15717"/>
                  </a:cubicBezTo>
                  <a:cubicBezTo>
                    <a:pt x="45592" y="14983"/>
                    <a:pt x="45751" y="14051"/>
                    <a:pt x="45275" y="13416"/>
                  </a:cubicBezTo>
                  <a:cubicBezTo>
                    <a:pt x="44839" y="12841"/>
                    <a:pt x="44026" y="12703"/>
                    <a:pt x="43272" y="12643"/>
                  </a:cubicBezTo>
                  <a:cubicBezTo>
                    <a:pt x="42849" y="12615"/>
                    <a:pt x="42419" y="12602"/>
                    <a:pt x="41984" y="12602"/>
                  </a:cubicBezTo>
                  <a:cubicBezTo>
                    <a:pt x="39325" y="12602"/>
                    <a:pt x="36497" y="13103"/>
                    <a:pt x="33991" y="13853"/>
                  </a:cubicBezTo>
                  <a:cubicBezTo>
                    <a:pt x="30917" y="9768"/>
                    <a:pt x="27347" y="6079"/>
                    <a:pt x="23342" y="2886"/>
                  </a:cubicBezTo>
                  <a:cubicBezTo>
                    <a:pt x="21676" y="1557"/>
                    <a:pt x="19831" y="288"/>
                    <a:pt x="17709" y="30"/>
                  </a:cubicBezTo>
                  <a:cubicBezTo>
                    <a:pt x="17548" y="11"/>
                    <a:pt x="17387" y="1"/>
                    <a:pt x="17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26;p107"/>
            <p:cNvSpPr/>
            <p:nvPr/>
          </p:nvSpPr>
          <p:spPr>
            <a:xfrm>
              <a:off x="4565168" y="1905996"/>
              <a:ext cx="533828" cy="601413"/>
            </a:xfrm>
            <a:custGeom>
              <a:avLst/>
              <a:gdLst/>
              <a:ahLst/>
              <a:cxnLst/>
              <a:rect l="l" t="t" r="r" b="b"/>
              <a:pathLst>
                <a:path w="13625" h="15350" extrusionOk="0">
                  <a:moveTo>
                    <a:pt x="3321" y="0"/>
                  </a:moveTo>
                  <a:cubicBezTo>
                    <a:pt x="2924" y="0"/>
                    <a:pt x="2541" y="86"/>
                    <a:pt x="2182" y="258"/>
                  </a:cubicBezTo>
                  <a:cubicBezTo>
                    <a:pt x="1369" y="714"/>
                    <a:pt x="1171" y="1745"/>
                    <a:pt x="913" y="2618"/>
                  </a:cubicBezTo>
                  <a:cubicBezTo>
                    <a:pt x="695" y="3391"/>
                    <a:pt x="397" y="4125"/>
                    <a:pt x="1" y="4819"/>
                  </a:cubicBezTo>
                  <a:lnTo>
                    <a:pt x="953" y="4938"/>
                  </a:lnTo>
                  <a:cubicBezTo>
                    <a:pt x="913" y="5731"/>
                    <a:pt x="834" y="6504"/>
                    <a:pt x="695" y="7278"/>
                  </a:cubicBezTo>
                  <a:cubicBezTo>
                    <a:pt x="864" y="7466"/>
                    <a:pt x="1071" y="7534"/>
                    <a:pt x="1301" y="7534"/>
                  </a:cubicBezTo>
                  <a:cubicBezTo>
                    <a:pt x="1869" y="7534"/>
                    <a:pt x="2575" y="7124"/>
                    <a:pt x="3195" y="7124"/>
                  </a:cubicBezTo>
                  <a:cubicBezTo>
                    <a:pt x="3353" y="7124"/>
                    <a:pt x="3506" y="7151"/>
                    <a:pt x="3650" y="7218"/>
                  </a:cubicBezTo>
                  <a:cubicBezTo>
                    <a:pt x="3927" y="7397"/>
                    <a:pt x="4165" y="7635"/>
                    <a:pt x="4304" y="7952"/>
                  </a:cubicBezTo>
                  <a:cubicBezTo>
                    <a:pt x="5692" y="10292"/>
                    <a:pt x="6843" y="12771"/>
                    <a:pt x="7755" y="15349"/>
                  </a:cubicBezTo>
                  <a:cubicBezTo>
                    <a:pt x="10194" y="14655"/>
                    <a:pt x="12237" y="12831"/>
                    <a:pt x="13625" y="10728"/>
                  </a:cubicBezTo>
                  <a:lnTo>
                    <a:pt x="6525" y="5057"/>
                  </a:lnTo>
                  <a:cubicBezTo>
                    <a:pt x="6684" y="4402"/>
                    <a:pt x="6783" y="3728"/>
                    <a:pt x="6803" y="3074"/>
                  </a:cubicBezTo>
                  <a:cubicBezTo>
                    <a:pt x="6823" y="2419"/>
                    <a:pt x="6644" y="1765"/>
                    <a:pt x="6268" y="1229"/>
                  </a:cubicBezTo>
                  <a:cubicBezTo>
                    <a:pt x="5673" y="436"/>
                    <a:pt x="4641" y="99"/>
                    <a:pt x="3650" y="20"/>
                  </a:cubicBezTo>
                  <a:cubicBezTo>
                    <a:pt x="3539" y="7"/>
                    <a:pt x="3430" y="0"/>
                    <a:pt x="3321" y="0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27;p107"/>
            <p:cNvSpPr/>
            <p:nvPr/>
          </p:nvSpPr>
          <p:spPr>
            <a:xfrm>
              <a:off x="4490609" y="1829829"/>
              <a:ext cx="365197" cy="285975"/>
            </a:xfrm>
            <a:custGeom>
              <a:avLst/>
              <a:gdLst/>
              <a:ahLst/>
              <a:cxnLst/>
              <a:rect l="l" t="t" r="r" b="b"/>
              <a:pathLst>
                <a:path w="9321" h="7299" extrusionOk="0">
                  <a:moveTo>
                    <a:pt x="1844" y="0"/>
                  </a:moveTo>
                  <a:cubicBezTo>
                    <a:pt x="1150" y="0"/>
                    <a:pt x="278" y="179"/>
                    <a:pt x="139" y="853"/>
                  </a:cubicBezTo>
                  <a:cubicBezTo>
                    <a:pt x="0" y="1468"/>
                    <a:pt x="575" y="1983"/>
                    <a:pt x="1130" y="2281"/>
                  </a:cubicBezTo>
                  <a:cubicBezTo>
                    <a:pt x="2373" y="2973"/>
                    <a:pt x="3758" y="3348"/>
                    <a:pt x="5187" y="3348"/>
                  </a:cubicBezTo>
                  <a:cubicBezTo>
                    <a:pt x="5354" y="3348"/>
                    <a:pt x="5523" y="3342"/>
                    <a:pt x="5692" y="3332"/>
                  </a:cubicBezTo>
                  <a:lnTo>
                    <a:pt x="5692" y="3332"/>
                  </a:lnTo>
                  <a:lnTo>
                    <a:pt x="4859" y="6981"/>
                  </a:lnTo>
                  <a:cubicBezTo>
                    <a:pt x="5216" y="6346"/>
                    <a:pt x="5592" y="5732"/>
                    <a:pt x="6029" y="5156"/>
                  </a:cubicBezTo>
                  <a:cubicBezTo>
                    <a:pt x="6202" y="4889"/>
                    <a:pt x="6487" y="4621"/>
                    <a:pt x="6766" y="4621"/>
                  </a:cubicBezTo>
                  <a:cubicBezTo>
                    <a:pt x="6839" y="4621"/>
                    <a:pt x="6911" y="4640"/>
                    <a:pt x="6981" y="4680"/>
                  </a:cubicBezTo>
                  <a:cubicBezTo>
                    <a:pt x="7258" y="5692"/>
                    <a:pt x="6842" y="6763"/>
                    <a:pt x="5949" y="7298"/>
                  </a:cubicBezTo>
                  <a:cubicBezTo>
                    <a:pt x="6159" y="7177"/>
                    <a:pt x="6398" y="7146"/>
                    <a:pt x="6651" y="7146"/>
                  </a:cubicBezTo>
                  <a:cubicBezTo>
                    <a:pt x="6911" y="7146"/>
                    <a:pt x="7185" y="7178"/>
                    <a:pt x="7457" y="7178"/>
                  </a:cubicBezTo>
                  <a:cubicBezTo>
                    <a:pt x="7872" y="7178"/>
                    <a:pt x="8281" y="7103"/>
                    <a:pt x="8627" y="6723"/>
                  </a:cubicBezTo>
                  <a:cubicBezTo>
                    <a:pt x="9261" y="6009"/>
                    <a:pt x="9281" y="4105"/>
                    <a:pt x="9281" y="3213"/>
                  </a:cubicBezTo>
                  <a:cubicBezTo>
                    <a:pt x="9321" y="2876"/>
                    <a:pt x="9241" y="2559"/>
                    <a:pt x="9083" y="2261"/>
                  </a:cubicBezTo>
                  <a:cubicBezTo>
                    <a:pt x="8924" y="2043"/>
                    <a:pt x="8706" y="1864"/>
                    <a:pt x="8448" y="1745"/>
                  </a:cubicBezTo>
                  <a:cubicBezTo>
                    <a:pt x="6425" y="615"/>
                    <a:pt x="4165" y="20"/>
                    <a:pt x="18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28;p107"/>
            <p:cNvSpPr/>
            <p:nvPr/>
          </p:nvSpPr>
          <p:spPr>
            <a:xfrm>
              <a:off x="4419888" y="2760839"/>
              <a:ext cx="261096" cy="133721"/>
            </a:xfrm>
            <a:custGeom>
              <a:avLst/>
              <a:gdLst/>
              <a:ahLst/>
              <a:cxnLst/>
              <a:rect l="l" t="t" r="r" b="b"/>
              <a:pathLst>
                <a:path w="6664" h="3413" extrusionOk="0">
                  <a:moveTo>
                    <a:pt x="2195" y="0"/>
                  </a:moveTo>
                  <a:cubicBezTo>
                    <a:pt x="1973" y="0"/>
                    <a:pt x="1750" y="25"/>
                    <a:pt x="1527" y="75"/>
                  </a:cubicBezTo>
                  <a:cubicBezTo>
                    <a:pt x="694" y="294"/>
                    <a:pt x="0" y="1107"/>
                    <a:pt x="40" y="1979"/>
                  </a:cubicBezTo>
                  <a:cubicBezTo>
                    <a:pt x="188" y="2058"/>
                    <a:pt x="352" y="2098"/>
                    <a:pt x="515" y="2098"/>
                  </a:cubicBezTo>
                  <a:cubicBezTo>
                    <a:pt x="719" y="2098"/>
                    <a:pt x="921" y="2034"/>
                    <a:pt x="1087" y="1903"/>
                  </a:cubicBezTo>
                  <a:lnTo>
                    <a:pt x="1087" y="1903"/>
                  </a:lnTo>
                  <a:cubicBezTo>
                    <a:pt x="712" y="2214"/>
                    <a:pt x="3824" y="3413"/>
                    <a:pt x="4548" y="3413"/>
                  </a:cubicBezTo>
                  <a:cubicBezTo>
                    <a:pt x="4576" y="3413"/>
                    <a:pt x="4601" y="3411"/>
                    <a:pt x="4621" y="3407"/>
                  </a:cubicBezTo>
                  <a:cubicBezTo>
                    <a:pt x="6664" y="3010"/>
                    <a:pt x="5157" y="1444"/>
                    <a:pt x="4006" y="611"/>
                  </a:cubicBezTo>
                  <a:cubicBezTo>
                    <a:pt x="3474" y="212"/>
                    <a:pt x="2843" y="0"/>
                    <a:pt x="2195" y="0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29;p107"/>
            <p:cNvSpPr/>
            <p:nvPr/>
          </p:nvSpPr>
          <p:spPr>
            <a:xfrm>
              <a:off x="4545774" y="2266654"/>
              <a:ext cx="1131322" cy="1221789"/>
            </a:xfrm>
            <a:custGeom>
              <a:avLst/>
              <a:gdLst/>
              <a:ahLst/>
              <a:cxnLst/>
              <a:rect l="l" t="t" r="r" b="b"/>
              <a:pathLst>
                <a:path w="28875" h="31184" extrusionOk="0">
                  <a:moveTo>
                    <a:pt x="10302" y="1"/>
                  </a:moveTo>
                  <a:cubicBezTo>
                    <a:pt x="9350" y="1"/>
                    <a:pt x="8412" y="285"/>
                    <a:pt x="7794" y="988"/>
                  </a:cubicBezTo>
                  <a:cubicBezTo>
                    <a:pt x="7397" y="1504"/>
                    <a:pt x="7120" y="2118"/>
                    <a:pt x="6981" y="2753"/>
                  </a:cubicBezTo>
                  <a:cubicBezTo>
                    <a:pt x="6168" y="6104"/>
                    <a:pt x="6981" y="9615"/>
                    <a:pt x="7794" y="12946"/>
                  </a:cubicBezTo>
                  <a:lnTo>
                    <a:pt x="4085" y="12589"/>
                  </a:lnTo>
                  <a:cubicBezTo>
                    <a:pt x="3734" y="12559"/>
                    <a:pt x="3371" y="12528"/>
                    <a:pt x="3013" y="12528"/>
                  </a:cubicBezTo>
                  <a:cubicBezTo>
                    <a:pt x="2439" y="12528"/>
                    <a:pt x="1876" y="12606"/>
                    <a:pt x="1388" y="12887"/>
                  </a:cubicBezTo>
                  <a:cubicBezTo>
                    <a:pt x="417" y="13442"/>
                    <a:pt x="0" y="14731"/>
                    <a:pt x="238" y="15822"/>
                  </a:cubicBezTo>
                  <a:cubicBezTo>
                    <a:pt x="476" y="16912"/>
                    <a:pt x="1249" y="17845"/>
                    <a:pt x="2182" y="18479"/>
                  </a:cubicBezTo>
                  <a:cubicBezTo>
                    <a:pt x="3114" y="19114"/>
                    <a:pt x="4184" y="19510"/>
                    <a:pt x="5236" y="19887"/>
                  </a:cubicBezTo>
                  <a:lnTo>
                    <a:pt x="12276" y="22465"/>
                  </a:lnTo>
                  <a:cubicBezTo>
                    <a:pt x="11641" y="23477"/>
                    <a:pt x="11225" y="24607"/>
                    <a:pt x="11046" y="25797"/>
                  </a:cubicBezTo>
                  <a:cubicBezTo>
                    <a:pt x="10887" y="26987"/>
                    <a:pt x="11185" y="28276"/>
                    <a:pt x="12058" y="29089"/>
                  </a:cubicBezTo>
                  <a:cubicBezTo>
                    <a:pt x="12633" y="29644"/>
                    <a:pt x="13406" y="29942"/>
                    <a:pt x="14179" y="30180"/>
                  </a:cubicBezTo>
                  <a:cubicBezTo>
                    <a:pt x="16148" y="30800"/>
                    <a:pt x="18224" y="31183"/>
                    <a:pt x="20286" y="31183"/>
                  </a:cubicBezTo>
                  <a:cubicBezTo>
                    <a:pt x="21653" y="31183"/>
                    <a:pt x="23013" y="31015"/>
                    <a:pt x="24333" y="30636"/>
                  </a:cubicBezTo>
                  <a:cubicBezTo>
                    <a:pt x="25583" y="30279"/>
                    <a:pt x="26792" y="29723"/>
                    <a:pt x="27665" y="28791"/>
                  </a:cubicBezTo>
                  <a:cubicBezTo>
                    <a:pt x="28557" y="27879"/>
                    <a:pt x="28875" y="26134"/>
                    <a:pt x="28815" y="24845"/>
                  </a:cubicBezTo>
                  <a:cubicBezTo>
                    <a:pt x="28617" y="20839"/>
                    <a:pt x="27129" y="16992"/>
                    <a:pt x="25047" y="13561"/>
                  </a:cubicBezTo>
                  <a:cubicBezTo>
                    <a:pt x="22965" y="10150"/>
                    <a:pt x="20268" y="7136"/>
                    <a:pt x="17491" y="4260"/>
                  </a:cubicBezTo>
                  <a:cubicBezTo>
                    <a:pt x="15766" y="2495"/>
                    <a:pt x="13862" y="671"/>
                    <a:pt x="11463" y="135"/>
                  </a:cubicBezTo>
                  <a:cubicBezTo>
                    <a:pt x="11087" y="49"/>
                    <a:pt x="10694" y="1"/>
                    <a:pt x="10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30;p107"/>
            <p:cNvSpPr/>
            <p:nvPr/>
          </p:nvSpPr>
          <p:spPr>
            <a:xfrm>
              <a:off x="4435443" y="2177910"/>
              <a:ext cx="223796" cy="552516"/>
            </a:xfrm>
            <a:custGeom>
              <a:avLst/>
              <a:gdLst/>
              <a:ahLst/>
              <a:cxnLst/>
              <a:rect l="l" t="t" r="r" b="b"/>
              <a:pathLst>
                <a:path w="5712" h="14102" extrusionOk="0">
                  <a:moveTo>
                    <a:pt x="3847" y="1"/>
                  </a:moveTo>
                  <a:cubicBezTo>
                    <a:pt x="2638" y="2261"/>
                    <a:pt x="873" y="9262"/>
                    <a:pt x="159" y="11820"/>
                  </a:cubicBezTo>
                  <a:cubicBezTo>
                    <a:pt x="0" y="12375"/>
                    <a:pt x="99" y="12950"/>
                    <a:pt x="397" y="13446"/>
                  </a:cubicBezTo>
                  <a:cubicBezTo>
                    <a:pt x="645" y="13848"/>
                    <a:pt x="1096" y="14102"/>
                    <a:pt x="1573" y="14102"/>
                  </a:cubicBezTo>
                  <a:cubicBezTo>
                    <a:pt x="1591" y="14102"/>
                    <a:pt x="1608" y="14101"/>
                    <a:pt x="1626" y="14101"/>
                  </a:cubicBezTo>
                  <a:cubicBezTo>
                    <a:pt x="1854" y="14081"/>
                    <a:pt x="2414" y="14071"/>
                    <a:pt x="2975" y="14071"/>
                  </a:cubicBezTo>
                  <a:cubicBezTo>
                    <a:pt x="3535" y="14071"/>
                    <a:pt x="4095" y="14081"/>
                    <a:pt x="4323" y="14101"/>
                  </a:cubicBezTo>
                  <a:cubicBezTo>
                    <a:pt x="4422" y="11562"/>
                    <a:pt x="3867" y="4086"/>
                    <a:pt x="3768" y="1548"/>
                  </a:cubicBezTo>
                  <a:lnTo>
                    <a:pt x="3768" y="1548"/>
                  </a:lnTo>
                  <a:cubicBezTo>
                    <a:pt x="4303" y="2083"/>
                    <a:pt x="4978" y="2460"/>
                    <a:pt x="5711" y="2599"/>
                  </a:cubicBezTo>
                  <a:lnTo>
                    <a:pt x="5711" y="754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31;p107"/>
            <p:cNvSpPr/>
            <p:nvPr/>
          </p:nvSpPr>
          <p:spPr>
            <a:xfrm>
              <a:off x="3809148" y="3573837"/>
              <a:ext cx="399440" cy="188260"/>
            </a:xfrm>
            <a:custGeom>
              <a:avLst/>
              <a:gdLst/>
              <a:ahLst/>
              <a:cxnLst/>
              <a:rect l="l" t="t" r="r" b="b"/>
              <a:pathLst>
                <a:path w="10195" h="4805" extrusionOk="0">
                  <a:moveTo>
                    <a:pt x="8673" y="0"/>
                  </a:moveTo>
                  <a:cubicBezTo>
                    <a:pt x="8208" y="0"/>
                    <a:pt x="7874" y="690"/>
                    <a:pt x="7319" y="1259"/>
                  </a:cubicBezTo>
                  <a:cubicBezTo>
                    <a:pt x="6446" y="2151"/>
                    <a:pt x="5415" y="2647"/>
                    <a:pt x="4304" y="3143"/>
                  </a:cubicBezTo>
                  <a:cubicBezTo>
                    <a:pt x="3670" y="3420"/>
                    <a:pt x="1" y="3678"/>
                    <a:pt x="1111" y="4670"/>
                  </a:cubicBezTo>
                  <a:cubicBezTo>
                    <a:pt x="2401" y="4760"/>
                    <a:pt x="3690" y="4805"/>
                    <a:pt x="4979" y="4805"/>
                  </a:cubicBezTo>
                  <a:cubicBezTo>
                    <a:pt x="6525" y="4805"/>
                    <a:pt x="8072" y="4740"/>
                    <a:pt x="9619" y="4610"/>
                  </a:cubicBezTo>
                  <a:cubicBezTo>
                    <a:pt x="9679" y="3599"/>
                    <a:pt x="10194" y="1417"/>
                    <a:pt x="9441" y="525"/>
                  </a:cubicBezTo>
                  <a:cubicBezTo>
                    <a:pt x="9133" y="148"/>
                    <a:pt x="8889" y="0"/>
                    <a:pt x="8673" y="0"/>
                  </a:cubicBezTo>
                  <a:close/>
                </a:path>
              </a:pathLst>
            </a:custGeom>
            <a:solidFill>
              <a:srgbClr val="0F0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32;p107"/>
            <p:cNvSpPr/>
            <p:nvPr/>
          </p:nvSpPr>
          <p:spPr>
            <a:xfrm>
              <a:off x="5114513" y="2466945"/>
              <a:ext cx="177956" cy="695445"/>
            </a:xfrm>
            <a:custGeom>
              <a:avLst/>
              <a:gdLst/>
              <a:ahLst/>
              <a:cxnLst/>
              <a:rect l="l" t="t" r="r" b="b"/>
              <a:pathLst>
                <a:path w="4542" h="17750" extrusionOk="0">
                  <a:moveTo>
                    <a:pt x="179" y="1"/>
                  </a:moveTo>
                  <a:lnTo>
                    <a:pt x="1" y="100"/>
                  </a:lnTo>
                  <a:cubicBezTo>
                    <a:pt x="1766" y="2896"/>
                    <a:pt x="2975" y="6287"/>
                    <a:pt x="3828" y="10789"/>
                  </a:cubicBezTo>
                  <a:cubicBezTo>
                    <a:pt x="4086" y="12197"/>
                    <a:pt x="4324" y="13803"/>
                    <a:pt x="3828" y="15231"/>
                  </a:cubicBezTo>
                  <a:cubicBezTo>
                    <a:pt x="3404" y="16416"/>
                    <a:pt x="2222" y="17523"/>
                    <a:pt x="930" y="17523"/>
                  </a:cubicBezTo>
                  <a:cubicBezTo>
                    <a:pt x="773" y="17523"/>
                    <a:pt x="615" y="17506"/>
                    <a:pt x="457" y="17472"/>
                  </a:cubicBezTo>
                  <a:lnTo>
                    <a:pt x="417" y="17690"/>
                  </a:lnTo>
                  <a:cubicBezTo>
                    <a:pt x="596" y="17730"/>
                    <a:pt x="754" y="17750"/>
                    <a:pt x="933" y="17750"/>
                  </a:cubicBezTo>
                  <a:cubicBezTo>
                    <a:pt x="2321" y="17750"/>
                    <a:pt x="3550" y="16580"/>
                    <a:pt x="4007" y="15311"/>
                  </a:cubicBezTo>
                  <a:cubicBezTo>
                    <a:pt x="4542" y="13823"/>
                    <a:pt x="4284" y="12177"/>
                    <a:pt x="4026" y="10749"/>
                  </a:cubicBezTo>
                  <a:cubicBezTo>
                    <a:pt x="3174" y="6228"/>
                    <a:pt x="1944" y="2797"/>
                    <a:pt x="179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33;p107"/>
            <p:cNvSpPr/>
            <p:nvPr/>
          </p:nvSpPr>
          <p:spPr>
            <a:xfrm>
              <a:off x="5235737" y="2510475"/>
              <a:ext cx="84707" cy="254121"/>
            </a:xfrm>
            <a:custGeom>
              <a:avLst/>
              <a:gdLst/>
              <a:ahLst/>
              <a:cxnLst/>
              <a:rect l="l" t="t" r="r" b="b"/>
              <a:pathLst>
                <a:path w="2162" h="6486" extrusionOk="0">
                  <a:moveTo>
                    <a:pt x="1527" y="0"/>
                  </a:moveTo>
                  <a:lnTo>
                    <a:pt x="1329" y="60"/>
                  </a:lnTo>
                  <a:cubicBezTo>
                    <a:pt x="1944" y="2261"/>
                    <a:pt x="1448" y="4601"/>
                    <a:pt x="0" y="6346"/>
                  </a:cubicBezTo>
                  <a:lnTo>
                    <a:pt x="179" y="6485"/>
                  </a:lnTo>
                  <a:cubicBezTo>
                    <a:pt x="1666" y="4681"/>
                    <a:pt x="2162" y="2261"/>
                    <a:pt x="1527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34;p107"/>
            <p:cNvSpPr/>
            <p:nvPr/>
          </p:nvSpPr>
          <p:spPr>
            <a:xfrm>
              <a:off x="4203888" y="2871759"/>
              <a:ext cx="153860" cy="437484"/>
            </a:xfrm>
            <a:custGeom>
              <a:avLst/>
              <a:gdLst/>
              <a:ahLst/>
              <a:cxnLst/>
              <a:rect l="l" t="t" r="r" b="b"/>
              <a:pathLst>
                <a:path w="3927" h="11166" extrusionOk="0">
                  <a:moveTo>
                    <a:pt x="3748" y="1"/>
                  </a:moveTo>
                  <a:cubicBezTo>
                    <a:pt x="3213" y="893"/>
                    <a:pt x="2796" y="1845"/>
                    <a:pt x="2479" y="2837"/>
                  </a:cubicBezTo>
                  <a:cubicBezTo>
                    <a:pt x="2281" y="3491"/>
                    <a:pt x="2122" y="4146"/>
                    <a:pt x="1983" y="4780"/>
                  </a:cubicBezTo>
                  <a:cubicBezTo>
                    <a:pt x="1924" y="4998"/>
                    <a:pt x="1884" y="5217"/>
                    <a:pt x="1825" y="5415"/>
                  </a:cubicBezTo>
                  <a:cubicBezTo>
                    <a:pt x="1349" y="7358"/>
                    <a:pt x="754" y="9242"/>
                    <a:pt x="0" y="11087"/>
                  </a:cubicBezTo>
                  <a:lnTo>
                    <a:pt x="199" y="11166"/>
                  </a:lnTo>
                  <a:cubicBezTo>
                    <a:pt x="952" y="9302"/>
                    <a:pt x="1567" y="7418"/>
                    <a:pt x="2043" y="5474"/>
                  </a:cubicBezTo>
                  <a:cubicBezTo>
                    <a:pt x="2083" y="5256"/>
                    <a:pt x="2142" y="5038"/>
                    <a:pt x="2182" y="4840"/>
                  </a:cubicBezTo>
                  <a:cubicBezTo>
                    <a:pt x="2321" y="4205"/>
                    <a:pt x="2479" y="3531"/>
                    <a:pt x="2677" y="2916"/>
                  </a:cubicBezTo>
                  <a:cubicBezTo>
                    <a:pt x="2995" y="1925"/>
                    <a:pt x="3411" y="993"/>
                    <a:pt x="3927" y="100"/>
                  </a:cubicBezTo>
                  <a:lnTo>
                    <a:pt x="3748" y="1"/>
                  </a:ln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35;p107"/>
            <p:cNvSpPr/>
            <p:nvPr/>
          </p:nvSpPr>
          <p:spPr>
            <a:xfrm>
              <a:off x="4492920" y="3143712"/>
              <a:ext cx="357439" cy="351249"/>
            </a:xfrm>
            <a:custGeom>
              <a:avLst/>
              <a:gdLst/>
              <a:ahLst/>
              <a:cxnLst/>
              <a:rect l="l" t="t" r="r" b="b"/>
              <a:pathLst>
                <a:path w="9123" h="8965" extrusionOk="0">
                  <a:moveTo>
                    <a:pt x="179" y="1"/>
                  </a:moveTo>
                  <a:lnTo>
                    <a:pt x="1" y="120"/>
                  </a:lnTo>
                  <a:cubicBezTo>
                    <a:pt x="2499" y="3531"/>
                    <a:pt x="5533" y="6525"/>
                    <a:pt x="9004" y="8965"/>
                  </a:cubicBezTo>
                  <a:lnTo>
                    <a:pt x="9123" y="8786"/>
                  </a:lnTo>
                  <a:cubicBezTo>
                    <a:pt x="5672" y="6367"/>
                    <a:pt x="2658" y="3392"/>
                    <a:pt x="179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36;p107"/>
            <p:cNvSpPr/>
            <p:nvPr/>
          </p:nvSpPr>
          <p:spPr>
            <a:xfrm>
              <a:off x="4447079" y="2949494"/>
              <a:ext cx="68408" cy="248675"/>
            </a:xfrm>
            <a:custGeom>
              <a:avLst/>
              <a:gdLst/>
              <a:ahLst/>
              <a:cxnLst/>
              <a:rect l="l" t="t" r="r" b="b"/>
              <a:pathLst>
                <a:path w="1746" h="6347" extrusionOk="0">
                  <a:moveTo>
                    <a:pt x="1409" y="0"/>
                  </a:moveTo>
                  <a:cubicBezTo>
                    <a:pt x="1527" y="2182"/>
                    <a:pt x="1032" y="4343"/>
                    <a:pt x="0" y="6247"/>
                  </a:cubicBezTo>
                  <a:lnTo>
                    <a:pt x="179" y="6346"/>
                  </a:lnTo>
                  <a:cubicBezTo>
                    <a:pt x="1230" y="4403"/>
                    <a:pt x="1746" y="2221"/>
                    <a:pt x="1627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37;p107"/>
            <p:cNvSpPr/>
            <p:nvPr/>
          </p:nvSpPr>
          <p:spPr>
            <a:xfrm>
              <a:off x="3947454" y="1648775"/>
              <a:ext cx="514433" cy="372053"/>
            </a:xfrm>
            <a:custGeom>
              <a:avLst/>
              <a:gdLst/>
              <a:ahLst/>
              <a:cxnLst/>
              <a:rect l="l" t="t" r="r" b="b"/>
              <a:pathLst>
                <a:path w="13130" h="9496" extrusionOk="0">
                  <a:moveTo>
                    <a:pt x="9203" y="1"/>
                  </a:moveTo>
                  <a:cubicBezTo>
                    <a:pt x="8290" y="20"/>
                    <a:pt x="7378" y="60"/>
                    <a:pt x="6486" y="179"/>
                  </a:cubicBezTo>
                  <a:cubicBezTo>
                    <a:pt x="5831" y="179"/>
                    <a:pt x="5177" y="199"/>
                    <a:pt x="4542" y="219"/>
                  </a:cubicBezTo>
                  <a:cubicBezTo>
                    <a:pt x="3452" y="278"/>
                    <a:pt x="1925" y="219"/>
                    <a:pt x="1191" y="1210"/>
                  </a:cubicBezTo>
                  <a:cubicBezTo>
                    <a:pt x="834" y="1666"/>
                    <a:pt x="755" y="2281"/>
                    <a:pt x="655" y="2837"/>
                  </a:cubicBezTo>
                  <a:cubicBezTo>
                    <a:pt x="497" y="3788"/>
                    <a:pt x="398" y="4740"/>
                    <a:pt x="318" y="5692"/>
                  </a:cubicBezTo>
                  <a:cubicBezTo>
                    <a:pt x="239" y="6763"/>
                    <a:pt x="1" y="8270"/>
                    <a:pt x="973" y="9044"/>
                  </a:cubicBezTo>
                  <a:cubicBezTo>
                    <a:pt x="1394" y="9386"/>
                    <a:pt x="1943" y="9495"/>
                    <a:pt x="2519" y="9495"/>
                  </a:cubicBezTo>
                  <a:cubicBezTo>
                    <a:pt x="3245" y="9495"/>
                    <a:pt x="4014" y="9322"/>
                    <a:pt x="4622" y="9222"/>
                  </a:cubicBezTo>
                  <a:cubicBezTo>
                    <a:pt x="6426" y="8925"/>
                    <a:pt x="8191" y="8548"/>
                    <a:pt x="9956" y="8112"/>
                  </a:cubicBezTo>
                  <a:cubicBezTo>
                    <a:pt x="10313" y="8012"/>
                    <a:pt x="10690" y="7893"/>
                    <a:pt x="11047" y="7755"/>
                  </a:cubicBezTo>
                  <a:cubicBezTo>
                    <a:pt x="11047" y="7874"/>
                    <a:pt x="11067" y="7973"/>
                    <a:pt x="11106" y="8072"/>
                  </a:cubicBezTo>
                  <a:cubicBezTo>
                    <a:pt x="11224" y="8356"/>
                    <a:pt x="11468" y="8471"/>
                    <a:pt x="11728" y="8471"/>
                  </a:cubicBezTo>
                  <a:cubicBezTo>
                    <a:pt x="11993" y="8471"/>
                    <a:pt x="12275" y="8351"/>
                    <a:pt x="12455" y="8171"/>
                  </a:cubicBezTo>
                  <a:cubicBezTo>
                    <a:pt x="12812" y="7794"/>
                    <a:pt x="13129" y="6942"/>
                    <a:pt x="12534" y="6644"/>
                  </a:cubicBezTo>
                  <a:cubicBezTo>
                    <a:pt x="12455" y="6604"/>
                    <a:pt x="12376" y="6585"/>
                    <a:pt x="12296" y="6565"/>
                  </a:cubicBezTo>
                  <a:cubicBezTo>
                    <a:pt x="12336" y="6426"/>
                    <a:pt x="12356" y="6307"/>
                    <a:pt x="12376" y="6188"/>
                  </a:cubicBezTo>
                  <a:cubicBezTo>
                    <a:pt x="12475" y="5415"/>
                    <a:pt x="12455" y="4621"/>
                    <a:pt x="12495" y="3848"/>
                  </a:cubicBezTo>
                  <a:cubicBezTo>
                    <a:pt x="12534" y="3074"/>
                    <a:pt x="12633" y="2321"/>
                    <a:pt x="12475" y="1587"/>
                  </a:cubicBezTo>
                  <a:cubicBezTo>
                    <a:pt x="12138" y="1"/>
                    <a:pt x="10531" y="1"/>
                    <a:pt x="9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38;p107"/>
            <p:cNvSpPr/>
            <p:nvPr/>
          </p:nvSpPr>
          <p:spPr>
            <a:xfrm>
              <a:off x="4439322" y="1953796"/>
              <a:ext cx="76166" cy="61630"/>
            </a:xfrm>
            <a:custGeom>
              <a:avLst/>
              <a:gdLst/>
              <a:ahLst/>
              <a:cxnLst/>
              <a:rect l="l" t="t" r="r" b="b"/>
              <a:pathLst>
                <a:path w="1944" h="1573" extrusionOk="0">
                  <a:moveTo>
                    <a:pt x="1112" y="1"/>
                  </a:moveTo>
                  <a:cubicBezTo>
                    <a:pt x="895" y="1"/>
                    <a:pt x="674" y="89"/>
                    <a:pt x="516" y="247"/>
                  </a:cubicBezTo>
                  <a:cubicBezTo>
                    <a:pt x="198" y="465"/>
                    <a:pt x="0" y="822"/>
                    <a:pt x="238" y="1219"/>
                  </a:cubicBezTo>
                  <a:cubicBezTo>
                    <a:pt x="397" y="1453"/>
                    <a:pt x="654" y="1573"/>
                    <a:pt x="912" y="1573"/>
                  </a:cubicBezTo>
                  <a:cubicBezTo>
                    <a:pt x="1136" y="1573"/>
                    <a:pt x="1361" y="1483"/>
                    <a:pt x="1527" y="1298"/>
                  </a:cubicBezTo>
                  <a:cubicBezTo>
                    <a:pt x="1864" y="941"/>
                    <a:pt x="1944" y="287"/>
                    <a:pt x="1428" y="69"/>
                  </a:cubicBezTo>
                  <a:cubicBezTo>
                    <a:pt x="1329" y="23"/>
                    <a:pt x="1221" y="1"/>
                    <a:pt x="1112" y="1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39;p107"/>
            <p:cNvSpPr/>
            <p:nvPr/>
          </p:nvSpPr>
          <p:spPr>
            <a:xfrm>
              <a:off x="4061703" y="1871008"/>
              <a:ext cx="26446" cy="19472"/>
            </a:xfrm>
            <a:custGeom>
              <a:avLst/>
              <a:gdLst/>
              <a:ahLst/>
              <a:cxnLst/>
              <a:rect l="l" t="t" r="r" b="b"/>
              <a:pathLst>
                <a:path w="675" h="497" extrusionOk="0">
                  <a:moveTo>
                    <a:pt x="298" y="0"/>
                  </a:moveTo>
                  <a:cubicBezTo>
                    <a:pt x="0" y="0"/>
                    <a:pt x="60" y="496"/>
                    <a:pt x="377" y="496"/>
                  </a:cubicBezTo>
                  <a:cubicBezTo>
                    <a:pt x="674" y="496"/>
                    <a:pt x="615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40;p107"/>
            <p:cNvSpPr/>
            <p:nvPr/>
          </p:nvSpPr>
          <p:spPr>
            <a:xfrm>
              <a:off x="4116869" y="1867912"/>
              <a:ext cx="27230" cy="19433"/>
            </a:xfrm>
            <a:custGeom>
              <a:avLst/>
              <a:gdLst/>
              <a:ahLst/>
              <a:cxnLst/>
              <a:rect l="l" t="t" r="r" b="b"/>
              <a:pathLst>
                <a:path w="695" h="496" extrusionOk="0">
                  <a:moveTo>
                    <a:pt x="317" y="0"/>
                  </a:moveTo>
                  <a:cubicBezTo>
                    <a:pt x="0" y="0"/>
                    <a:pt x="79" y="496"/>
                    <a:pt x="377" y="496"/>
                  </a:cubicBezTo>
                  <a:cubicBezTo>
                    <a:pt x="694" y="496"/>
                    <a:pt x="635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41;p107"/>
            <p:cNvSpPr/>
            <p:nvPr/>
          </p:nvSpPr>
          <p:spPr>
            <a:xfrm>
              <a:off x="4169684" y="1864778"/>
              <a:ext cx="26446" cy="19472"/>
            </a:xfrm>
            <a:custGeom>
              <a:avLst/>
              <a:gdLst/>
              <a:ahLst/>
              <a:cxnLst/>
              <a:rect l="l" t="t" r="r" b="b"/>
              <a:pathLst>
                <a:path w="675" h="497" extrusionOk="0">
                  <a:moveTo>
                    <a:pt x="318" y="1"/>
                  </a:moveTo>
                  <a:cubicBezTo>
                    <a:pt x="1" y="1"/>
                    <a:pt x="60" y="497"/>
                    <a:pt x="377" y="497"/>
                  </a:cubicBezTo>
                  <a:cubicBezTo>
                    <a:pt x="675" y="497"/>
                    <a:pt x="615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42;p107"/>
            <p:cNvSpPr/>
            <p:nvPr/>
          </p:nvSpPr>
          <p:spPr>
            <a:xfrm>
              <a:off x="4213213" y="1861683"/>
              <a:ext cx="27230" cy="19472"/>
            </a:xfrm>
            <a:custGeom>
              <a:avLst/>
              <a:gdLst/>
              <a:ahLst/>
              <a:cxnLst/>
              <a:rect l="l" t="t" r="r" b="b"/>
              <a:pathLst>
                <a:path w="695" h="497" extrusionOk="0">
                  <a:moveTo>
                    <a:pt x="318" y="0"/>
                  </a:moveTo>
                  <a:cubicBezTo>
                    <a:pt x="0" y="0"/>
                    <a:pt x="80" y="496"/>
                    <a:pt x="377" y="496"/>
                  </a:cubicBezTo>
                  <a:cubicBezTo>
                    <a:pt x="694" y="496"/>
                    <a:pt x="63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43;p107"/>
            <p:cNvSpPr/>
            <p:nvPr/>
          </p:nvSpPr>
          <p:spPr>
            <a:xfrm>
              <a:off x="4261365" y="1860899"/>
              <a:ext cx="27230" cy="19472"/>
            </a:xfrm>
            <a:custGeom>
              <a:avLst/>
              <a:gdLst/>
              <a:ahLst/>
              <a:cxnLst/>
              <a:rect l="l" t="t" r="r" b="b"/>
              <a:pathLst>
                <a:path w="695" h="497" extrusionOk="0">
                  <a:moveTo>
                    <a:pt x="318" y="1"/>
                  </a:moveTo>
                  <a:cubicBezTo>
                    <a:pt x="1" y="1"/>
                    <a:pt x="80" y="496"/>
                    <a:pt x="378" y="496"/>
                  </a:cubicBezTo>
                  <a:cubicBezTo>
                    <a:pt x="695" y="496"/>
                    <a:pt x="635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13224" y="2661052"/>
            <a:ext cx="586342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System Features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74951" y="783376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45119" y="1116693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4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133"/>
          <p:cNvSpPr txBox="1">
            <a:spLocks noGrp="1"/>
          </p:cNvSpPr>
          <p:nvPr>
            <p:ph type="title"/>
          </p:nvPr>
        </p:nvSpPr>
        <p:spPr>
          <a:xfrm>
            <a:off x="2914019" y="111760"/>
            <a:ext cx="4159443" cy="40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 Diagram</a:t>
            </a:r>
            <a:endParaRPr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5329800" y="555201"/>
            <a:ext cx="2970920" cy="403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Actors</a:t>
            </a:r>
          </a:p>
          <a:p>
            <a:pPr marL="114300" indent="0">
              <a:lnSpc>
                <a:spcPct val="150000"/>
              </a:lnSpc>
            </a:pPr>
            <a:r>
              <a:rPr lang="en-US" sz="1400" b="1" dirty="0"/>
              <a:t>Admin</a:t>
            </a:r>
          </a:p>
          <a:p>
            <a:pPr marL="114300" indent="0">
              <a:lnSpc>
                <a:spcPct val="150000"/>
              </a:lnSpc>
            </a:pPr>
            <a:r>
              <a:rPr lang="en-US" sz="1400" b="1" dirty="0"/>
              <a:t>student</a:t>
            </a:r>
          </a:p>
          <a:p>
            <a:pPr marL="114300" indent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Requirements Use cases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Login/logout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Register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Allocate room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Manage staff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Maintain mess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Add incident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Add feedback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Submit fee</a:t>
            </a:r>
          </a:p>
          <a:p>
            <a:pPr marL="114300" indent="0">
              <a:lnSpc>
                <a:spcPct val="150000"/>
              </a:lnSpc>
            </a:pPr>
            <a:endParaRPr lang="en-US" b="1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t="6014" r="2774" b="5461"/>
          <a:stretch/>
        </p:blipFill>
        <p:spPr bwMode="auto">
          <a:xfrm>
            <a:off x="1573530" y="828462"/>
            <a:ext cx="3481070" cy="36876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36765" y="4618995"/>
            <a:ext cx="16866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Use case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32157" y="1253660"/>
            <a:ext cx="7498868" cy="324895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800" b="1" dirty="0"/>
              <a:t>Description</a:t>
            </a:r>
            <a:r>
              <a:rPr lang="en-US" sz="1800" dirty="0"/>
              <a:t> This feature enables users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to log in and out </a:t>
            </a:r>
            <a:r>
              <a:rPr lang="en-US" sz="1800" dirty="0">
                <a:solidFill>
                  <a:schemeClr val="tx1"/>
                </a:solidFill>
              </a:rPr>
              <a:t>of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/>
              <a:t>the Hostel Management System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securely</a:t>
            </a:r>
            <a:r>
              <a:rPr lang="en-US" sz="1800" dirty="0"/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800" b="1" dirty="0"/>
              <a:t>Functional Requirements</a:t>
            </a:r>
            <a:endParaRPr lang="en-US" sz="1800" dirty="0"/>
          </a:p>
          <a:p>
            <a:pPr lvl="0">
              <a:lnSpc>
                <a:spcPct val="150000"/>
              </a:lnSpc>
            </a:pPr>
            <a:r>
              <a:rPr lang="en-US" sz="1800" dirty="0"/>
              <a:t>Secure Authentication</a:t>
            </a:r>
          </a:p>
          <a:p>
            <a:pPr lvl="0">
              <a:lnSpc>
                <a:spcPct val="150000"/>
              </a:lnSpc>
            </a:pPr>
            <a:r>
              <a:rPr lang="en-US" sz="1800" dirty="0"/>
              <a:t>Session Management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Login/Logout</a:t>
            </a:r>
          </a:p>
        </p:txBody>
      </p:sp>
    </p:spTree>
    <p:extLst>
      <p:ext uri="{BB962C8B-B14F-4D97-AF65-F5344CB8AC3E}">
        <p14:creationId xmlns:p14="http://schemas.microsoft.com/office/powerpoint/2010/main" val="33375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95754" y="1342411"/>
            <a:ext cx="6563057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allows users to register for the Hostel Management System.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User Registration Form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Verification Process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Register</a:t>
            </a:r>
          </a:p>
        </p:txBody>
      </p:sp>
    </p:spTree>
    <p:extLst>
      <p:ext uri="{BB962C8B-B14F-4D97-AF65-F5344CB8AC3E}">
        <p14:creationId xmlns:p14="http://schemas.microsoft.com/office/powerpoint/2010/main" val="36180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30440" y="1437871"/>
            <a:ext cx="6573105" cy="29130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manages the allocation of rooms to residents efficiently</a:t>
            </a:r>
            <a:r>
              <a:rPr lang="en-US" dirty="0"/>
              <a:t>, ensuring a smooth and organized hostel living experience.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Room Availability Check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Room Allocation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Room Transfer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3.3 Allocate Room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80681" y="1372556"/>
            <a:ext cx="6822831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handles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planning and maintenance of hostel mess operations</a:t>
            </a:r>
            <a:r>
              <a:rPr lang="en-US" dirty="0"/>
              <a:t>, including menu planning and food quality management.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Menu Planning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Mess Attendance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Integration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3.4 </a:t>
            </a:r>
            <a:r>
              <a:rPr lang="en-US" b="1" dirty="0"/>
              <a:t>Maintain Mess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22286" y="1357483"/>
            <a:ext cx="6899677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is designed 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administrators to oversee and manage details</a:t>
            </a:r>
            <a:r>
              <a:rPr lang="en-US" dirty="0"/>
              <a:t> and roles of hostel staff.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Staff Information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Role Assignment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Staff Performance Tracking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3.5 </a:t>
            </a:r>
            <a:r>
              <a:rPr lang="en-US" b="1" dirty="0"/>
              <a:t>Manage 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158662"/>
            <a:ext cx="7657989" cy="324895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allows authorized users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 record and track incidents</a:t>
            </a:r>
            <a:r>
              <a:rPr lang="en-US" dirty="0"/>
              <a:t> that occur within the hostel. Incidents may include maintenance issues, rule violations, or any other noteworthy occurrences.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sz="1400" dirty="0"/>
              <a:t>User Authentication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Incident Recording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Incident Tracking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3.6 </a:t>
            </a:r>
            <a:r>
              <a:rPr lang="en-US" dirty="0"/>
              <a:t>Add incident</a:t>
            </a:r>
          </a:p>
        </p:txBody>
      </p:sp>
    </p:spTree>
    <p:extLst>
      <p:ext uri="{BB962C8B-B14F-4D97-AF65-F5344CB8AC3E}">
        <p14:creationId xmlns:p14="http://schemas.microsoft.com/office/powerpoint/2010/main" val="41129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05319" y="1267048"/>
            <a:ext cx="6618323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enables residents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provide feedback on hostel services</a:t>
            </a:r>
            <a:r>
              <a:rPr lang="en-US" dirty="0"/>
              <a:t>, contributing to continuous improvement.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User Interface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Categories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Anonymous Feedback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3.7 </a:t>
            </a:r>
            <a:r>
              <a:rPr lang="en-US" b="1" dirty="0"/>
              <a:t>Add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16818" y="1478063"/>
            <a:ext cx="6772589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manages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submission and tracking of fees</a:t>
            </a:r>
            <a:r>
              <a:rPr lang="en-US" dirty="0"/>
              <a:t> by residents.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Fee Details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Payment Options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Late Fee Calculation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3.8 Submit Fee</a:t>
            </a:r>
          </a:p>
        </p:txBody>
      </p:sp>
    </p:spTree>
    <p:extLst>
      <p:ext uri="{BB962C8B-B14F-4D97-AF65-F5344CB8AC3E}">
        <p14:creationId xmlns:p14="http://schemas.microsoft.com/office/powerpoint/2010/main" val="11820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p122"/>
          <p:cNvSpPr txBox="1">
            <a:spLocks noGrp="1"/>
          </p:cNvSpPr>
          <p:nvPr>
            <p:ph type="title"/>
          </p:nvPr>
        </p:nvSpPr>
        <p:spPr>
          <a:xfrm>
            <a:off x="799585" y="24739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State Table </a:t>
            </a:r>
            <a:endParaRPr dirty="0"/>
          </a:p>
        </p:txBody>
      </p:sp>
      <p:graphicFrame>
        <p:nvGraphicFramePr>
          <p:cNvPr id="2982" name="Google Shape;2982;p122"/>
          <p:cNvGraphicFramePr/>
          <p:nvPr>
            <p:extLst>
              <p:ext uri="{D42A27DB-BD31-4B8C-83A1-F6EECF244321}">
                <p14:modId xmlns:p14="http://schemas.microsoft.com/office/powerpoint/2010/main" val="276345245"/>
              </p:ext>
            </p:extLst>
          </p:nvPr>
        </p:nvGraphicFramePr>
        <p:xfrm>
          <a:off x="1473199" y="1181855"/>
          <a:ext cx="6771640" cy="396210"/>
        </p:xfrm>
        <a:graphic>
          <a:graphicData uri="http://schemas.openxmlformats.org/drawingml/2006/table">
            <a:tbl>
              <a:tblPr>
                <a:noFill/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Current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state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Event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Next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state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09325"/>
              </p:ext>
            </p:extLst>
          </p:nvPr>
        </p:nvGraphicFramePr>
        <p:xfrm>
          <a:off x="1473199" y="1916151"/>
          <a:ext cx="6771640" cy="2507692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948380378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50648419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890080904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92656694"/>
                    </a:ext>
                  </a:extLst>
                </a:gridCol>
              </a:tblGrid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Room allocation module active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Allocate Room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Room allocated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Assign specified room to the requested user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1140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Feedback submission page open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Add Feedback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Feedback recorded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Record user feedback and send confirmation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211149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Staff management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Manage Staff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Staff details updated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Allow add, edit, or remove staff members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036754"/>
                  </a:ext>
                </a:extLst>
              </a:tr>
              <a:tr h="453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Mess management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Maintain Mess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Mess updated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Update menu, track inventory, manage payments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489434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 submission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Submit Fee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 submitted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Process fee payment, update user's account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082091"/>
                  </a:ext>
                </a:extLst>
              </a:tr>
              <a:tr h="453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Registration page open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Register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registered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Capture user details, create new user account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7262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36759"/>
              </p:ext>
            </p:extLst>
          </p:nvPr>
        </p:nvGraphicFramePr>
        <p:xfrm>
          <a:off x="1473199" y="4423843"/>
          <a:ext cx="6771640" cy="179388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316342304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817581628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997421039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64242674"/>
                    </a:ext>
                  </a:extLst>
                </a:gridCol>
              </a:tblGrid>
              <a:tr h="151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No active incident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Add Incident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Incident logged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Log incident details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99797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80531"/>
              </p:ext>
            </p:extLst>
          </p:nvPr>
        </p:nvGraphicFramePr>
        <p:xfrm>
          <a:off x="1473199" y="1613625"/>
          <a:ext cx="6771640" cy="302526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783079405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577548593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3596738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4203532866"/>
                    </a:ext>
                  </a:extLst>
                </a:gridCol>
              </a:tblGrid>
              <a:tr h="302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not authenticated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Login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authenticated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Allow user to log 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6139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838828" y="2560568"/>
            <a:ext cx="586342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Requirements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759371" y="748207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03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4185" y="176277"/>
            <a:ext cx="7717800" cy="572700"/>
          </a:xfrm>
        </p:spPr>
        <p:txBody>
          <a:bodyPr/>
          <a:lstStyle/>
          <a:p>
            <a:r>
              <a:rPr lang="en-US" b="1" dirty="0"/>
              <a:t>4.1 Logical Data Model</a:t>
            </a:r>
            <a:br>
              <a:rPr lang="en-US" b="1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61" y="812234"/>
            <a:ext cx="4836240" cy="39108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75170" y="4786368"/>
            <a:ext cx="13356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7 ER diagram</a:t>
            </a:r>
          </a:p>
        </p:txBody>
      </p:sp>
    </p:spTree>
    <p:extLst>
      <p:ext uri="{BB962C8B-B14F-4D97-AF65-F5344CB8AC3E}">
        <p14:creationId xmlns:p14="http://schemas.microsoft.com/office/powerpoint/2010/main" val="39525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58520" y="1157576"/>
            <a:ext cx="7863840" cy="2896263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Overview</a:t>
            </a:r>
            <a:r>
              <a:rPr lang="en-US" dirty="0"/>
              <a:t> The </a:t>
            </a:r>
            <a:r>
              <a:rPr lang="en-US" b="1" dirty="0">
                <a:solidFill>
                  <a:srgbClr val="FF0000"/>
                </a:solidFill>
              </a:rPr>
              <a:t>reporting system </a:t>
            </a:r>
            <a:r>
              <a:rPr lang="en-US" dirty="0"/>
              <a:t>within the HMS provides administrators </a:t>
            </a:r>
            <a:r>
              <a:rPr lang="en-US" b="1" dirty="0">
                <a:solidFill>
                  <a:srgbClr val="FF0000"/>
                </a:solidFill>
              </a:rPr>
              <a:t>with valuable insights </a:t>
            </a:r>
            <a:r>
              <a:rPr lang="en-US" dirty="0"/>
              <a:t>into hostel operations. Various reports aid in decision-making and performance assessment.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Key Reports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Occupancy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Incident Summary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 Submission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Analysis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Maintenance History Report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Reports</a:t>
            </a:r>
          </a:p>
        </p:txBody>
      </p:sp>
    </p:spTree>
    <p:extLst>
      <p:ext uri="{BB962C8B-B14F-4D97-AF65-F5344CB8AC3E}">
        <p14:creationId xmlns:p14="http://schemas.microsoft.com/office/powerpoint/2010/main" val="35298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2439" y="1782417"/>
            <a:ext cx="7970843" cy="23157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b="1" dirty="0"/>
              <a:t>Data Acquisition: </a:t>
            </a:r>
            <a:r>
              <a:rPr lang="en-US" dirty="0"/>
              <a:t>User Registration, Incident Recording, Room Allocation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Integrity: </a:t>
            </a:r>
            <a:r>
              <a:rPr lang="en-US" dirty="0"/>
              <a:t>Referential Integrity, Validation Rules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Retention: </a:t>
            </a:r>
            <a:r>
              <a:rPr lang="en-US" dirty="0"/>
              <a:t>Archiving Historical Data, Retention Policies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Disposal: </a:t>
            </a:r>
            <a:r>
              <a:rPr lang="en-US" dirty="0"/>
              <a:t>Secure Deletion, Compliance with Regulations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: Data Acquisition, Integrity, Retention, and Disposal</a:t>
            </a:r>
          </a:p>
        </p:txBody>
      </p:sp>
    </p:spTree>
    <p:extLst>
      <p:ext uri="{BB962C8B-B14F-4D97-AF65-F5344CB8AC3E}">
        <p14:creationId xmlns:p14="http://schemas.microsoft.com/office/powerpoint/2010/main" val="33005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59371" y="2602436"/>
            <a:ext cx="6828064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External Interface Requirements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05517" y="754068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235718"/>
            <a:ext cx="7657989" cy="26121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Seamless and intuitive interfaces</a:t>
            </a:r>
            <a:r>
              <a:rPr lang="en-US" b="1" dirty="0"/>
              <a:t> for administrators, staff, residents, system guests, support/IT personnel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User Classes and Interfaces: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Specific features for each user class</a:t>
            </a:r>
          </a:p>
          <a:p>
            <a:pPr lvl="0">
              <a:lnSpc>
                <a:spcPct val="150000"/>
              </a:lnSpc>
            </a:pPr>
            <a:endParaRPr lang="en-US" sz="1400" b="1" dirty="0"/>
          </a:p>
          <a:p>
            <a:pPr marL="114300" indent="0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User Interfaces</a:t>
            </a:r>
            <a:br>
              <a:rPr lang="en-US" dirty="0"/>
            </a:br>
            <a:endParaRPr lang="en-US" dirty="0"/>
          </a:p>
        </p:txBody>
      </p:sp>
      <p:sp>
        <p:nvSpPr>
          <p:cNvPr id="4" name="Google Shape;4605;p141"/>
          <p:cNvSpPr/>
          <p:nvPr/>
        </p:nvSpPr>
        <p:spPr>
          <a:xfrm>
            <a:off x="8632534" y="3162484"/>
            <a:ext cx="19925" cy="64950"/>
          </a:xfrm>
          <a:custGeom>
            <a:avLst/>
            <a:gdLst/>
            <a:ahLst/>
            <a:cxnLst/>
            <a:rect l="l" t="t" r="r" b="b"/>
            <a:pathLst>
              <a:path w="797" h="2598" extrusionOk="0">
                <a:moveTo>
                  <a:pt x="661" y="1"/>
                </a:moveTo>
                <a:cubicBezTo>
                  <a:pt x="634" y="1"/>
                  <a:pt x="608" y="12"/>
                  <a:pt x="591" y="40"/>
                </a:cubicBezTo>
                <a:cubicBezTo>
                  <a:pt x="96" y="783"/>
                  <a:pt x="1" y="1716"/>
                  <a:pt x="343" y="2534"/>
                </a:cubicBezTo>
                <a:cubicBezTo>
                  <a:pt x="358" y="2579"/>
                  <a:pt x="394" y="2598"/>
                  <a:pt x="429" y="2598"/>
                </a:cubicBezTo>
                <a:cubicBezTo>
                  <a:pt x="484" y="2598"/>
                  <a:pt x="538" y="2554"/>
                  <a:pt x="515" y="2496"/>
                </a:cubicBezTo>
                <a:cubicBezTo>
                  <a:pt x="172" y="1716"/>
                  <a:pt x="267" y="821"/>
                  <a:pt x="743" y="135"/>
                </a:cubicBezTo>
                <a:cubicBezTo>
                  <a:pt x="797" y="68"/>
                  <a:pt x="727" y="1"/>
                  <a:pt x="661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606;p141"/>
          <p:cNvSpPr/>
          <p:nvPr/>
        </p:nvSpPr>
        <p:spPr>
          <a:xfrm>
            <a:off x="8154422" y="3422809"/>
            <a:ext cx="275600" cy="410775"/>
          </a:xfrm>
          <a:custGeom>
            <a:avLst/>
            <a:gdLst/>
            <a:ahLst/>
            <a:cxnLst/>
            <a:rect l="l" t="t" r="r" b="b"/>
            <a:pathLst>
              <a:path w="11024" h="16431" extrusionOk="0">
                <a:moveTo>
                  <a:pt x="10605" y="1"/>
                </a:moveTo>
                <a:lnTo>
                  <a:pt x="1" y="77"/>
                </a:lnTo>
                <a:cubicBezTo>
                  <a:pt x="1" y="77"/>
                  <a:pt x="1505" y="10510"/>
                  <a:pt x="2818" y="15859"/>
                </a:cubicBezTo>
                <a:lnTo>
                  <a:pt x="10433" y="16431"/>
                </a:lnTo>
                <a:cubicBezTo>
                  <a:pt x="11023" y="11347"/>
                  <a:pt x="10605" y="1"/>
                  <a:pt x="1060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607;p141"/>
          <p:cNvSpPr/>
          <p:nvPr/>
        </p:nvSpPr>
        <p:spPr>
          <a:xfrm>
            <a:off x="7938822" y="3372834"/>
            <a:ext cx="513575" cy="1182275"/>
          </a:xfrm>
          <a:custGeom>
            <a:avLst/>
            <a:gdLst/>
            <a:ahLst/>
            <a:cxnLst/>
            <a:rect l="l" t="t" r="r" b="b"/>
            <a:pathLst>
              <a:path w="20543" h="47291" extrusionOk="0">
                <a:moveTo>
                  <a:pt x="3313" y="1"/>
                </a:moveTo>
                <a:cubicBezTo>
                  <a:pt x="1371" y="9291"/>
                  <a:pt x="495" y="13937"/>
                  <a:pt x="1" y="25093"/>
                </a:cubicBezTo>
                <a:cubicBezTo>
                  <a:pt x="1" y="30576"/>
                  <a:pt x="14260" y="44930"/>
                  <a:pt x="18410" y="47291"/>
                </a:cubicBezTo>
                <a:lnTo>
                  <a:pt x="20542" y="43655"/>
                </a:lnTo>
                <a:cubicBezTo>
                  <a:pt x="17972" y="40152"/>
                  <a:pt x="8206" y="22961"/>
                  <a:pt x="8206" y="22961"/>
                </a:cubicBezTo>
                <a:cubicBezTo>
                  <a:pt x="10509" y="14793"/>
                  <a:pt x="10662" y="11309"/>
                  <a:pt x="11309" y="2304"/>
                </a:cubicBezTo>
                <a:lnTo>
                  <a:pt x="331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608;p141"/>
          <p:cNvSpPr/>
          <p:nvPr/>
        </p:nvSpPr>
        <p:spPr>
          <a:xfrm>
            <a:off x="6499834" y="4582359"/>
            <a:ext cx="182300" cy="129400"/>
          </a:xfrm>
          <a:custGeom>
            <a:avLst/>
            <a:gdLst/>
            <a:ahLst/>
            <a:cxnLst/>
            <a:rect l="l" t="t" r="r" b="b"/>
            <a:pathLst>
              <a:path w="7292" h="5176" extrusionOk="0">
                <a:moveTo>
                  <a:pt x="1368" y="0"/>
                </a:moveTo>
                <a:cubicBezTo>
                  <a:pt x="1277" y="0"/>
                  <a:pt x="1189" y="29"/>
                  <a:pt x="1105" y="92"/>
                </a:cubicBezTo>
                <a:cubicBezTo>
                  <a:pt x="0" y="911"/>
                  <a:pt x="3104" y="5156"/>
                  <a:pt x="3104" y="5156"/>
                </a:cubicBezTo>
                <a:lnTo>
                  <a:pt x="5103" y="5175"/>
                </a:lnTo>
                <a:cubicBezTo>
                  <a:pt x="5103" y="5175"/>
                  <a:pt x="7292" y="3100"/>
                  <a:pt x="5845" y="2548"/>
                </a:cubicBezTo>
                <a:cubicBezTo>
                  <a:pt x="5735" y="2507"/>
                  <a:pt x="5630" y="2488"/>
                  <a:pt x="5529" y="2488"/>
                </a:cubicBezTo>
                <a:cubicBezTo>
                  <a:pt x="4512" y="2488"/>
                  <a:pt x="3960" y="4395"/>
                  <a:pt x="3960" y="4395"/>
                </a:cubicBezTo>
                <a:cubicBezTo>
                  <a:pt x="3960" y="4395"/>
                  <a:pt x="2479" y="0"/>
                  <a:pt x="13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609;p141"/>
          <p:cNvSpPr/>
          <p:nvPr/>
        </p:nvSpPr>
        <p:spPr>
          <a:xfrm>
            <a:off x="8037609" y="4602984"/>
            <a:ext cx="163275" cy="112100"/>
          </a:xfrm>
          <a:custGeom>
            <a:avLst/>
            <a:gdLst/>
            <a:ahLst/>
            <a:cxnLst/>
            <a:rect l="l" t="t" r="r" b="b"/>
            <a:pathLst>
              <a:path w="6531" h="4484" extrusionOk="0">
                <a:moveTo>
                  <a:pt x="1405" y="0"/>
                </a:moveTo>
                <a:cubicBezTo>
                  <a:pt x="1312" y="0"/>
                  <a:pt x="1219" y="33"/>
                  <a:pt x="1124" y="105"/>
                </a:cubicBezTo>
                <a:cubicBezTo>
                  <a:pt x="0" y="924"/>
                  <a:pt x="2342" y="4484"/>
                  <a:pt x="2342" y="4484"/>
                </a:cubicBezTo>
                <a:lnTo>
                  <a:pt x="4322" y="4484"/>
                </a:lnTo>
                <a:cubicBezTo>
                  <a:pt x="4322" y="4484"/>
                  <a:pt x="6530" y="2428"/>
                  <a:pt x="5064" y="1876"/>
                </a:cubicBezTo>
                <a:cubicBezTo>
                  <a:pt x="4953" y="1831"/>
                  <a:pt x="4846" y="1811"/>
                  <a:pt x="4744" y="1811"/>
                </a:cubicBezTo>
                <a:cubicBezTo>
                  <a:pt x="3747" y="1811"/>
                  <a:pt x="3199" y="3722"/>
                  <a:pt x="3199" y="3722"/>
                </a:cubicBezTo>
                <a:cubicBezTo>
                  <a:pt x="3199" y="3722"/>
                  <a:pt x="2388" y="0"/>
                  <a:pt x="14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610;p141"/>
          <p:cNvSpPr/>
          <p:nvPr/>
        </p:nvSpPr>
        <p:spPr>
          <a:xfrm>
            <a:off x="5020134" y="4687459"/>
            <a:ext cx="3582450" cy="93775"/>
          </a:xfrm>
          <a:custGeom>
            <a:avLst/>
            <a:gdLst/>
            <a:ahLst/>
            <a:cxnLst/>
            <a:rect l="l" t="t" r="r" b="b"/>
            <a:pathLst>
              <a:path w="143298" h="3751" extrusionOk="0">
                <a:moveTo>
                  <a:pt x="71639" y="1"/>
                </a:moveTo>
                <a:cubicBezTo>
                  <a:pt x="32079" y="1"/>
                  <a:pt x="0" y="838"/>
                  <a:pt x="0" y="1885"/>
                </a:cubicBezTo>
                <a:cubicBezTo>
                  <a:pt x="0" y="2913"/>
                  <a:pt x="32079" y="3751"/>
                  <a:pt x="71639" y="3751"/>
                </a:cubicBezTo>
                <a:cubicBezTo>
                  <a:pt x="111219" y="3751"/>
                  <a:pt x="143297" y="2913"/>
                  <a:pt x="143297" y="1885"/>
                </a:cubicBezTo>
                <a:cubicBezTo>
                  <a:pt x="143297" y="838"/>
                  <a:pt x="111219" y="1"/>
                  <a:pt x="716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611;p141"/>
          <p:cNvSpPr/>
          <p:nvPr/>
        </p:nvSpPr>
        <p:spPr>
          <a:xfrm>
            <a:off x="5339959" y="4305284"/>
            <a:ext cx="146125" cy="367925"/>
          </a:xfrm>
          <a:custGeom>
            <a:avLst/>
            <a:gdLst/>
            <a:ahLst/>
            <a:cxnLst/>
            <a:rect l="l" t="t" r="r" b="b"/>
            <a:pathLst>
              <a:path w="5845" h="14717" extrusionOk="0">
                <a:moveTo>
                  <a:pt x="4189" y="0"/>
                </a:moveTo>
                <a:cubicBezTo>
                  <a:pt x="4189" y="0"/>
                  <a:pt x="2875" y="895"/>
                  <a:pt x="1847" y="2875"/>
                </a:cubicBezTo>
                <a:lnTo>
                  <a:pt x="2266" y="4055"/>
                </a:lnTo>
                <a:lnTo>
                  <a:pt x="1581" y="3427"/>
                </a:lnTo>
                <a:lnTo>
                  <a:pt x="1581" y="3427"/>
                </a:lnTo>
                <a:cubicBezTo>
                  <a:pt x="533" y="5788"/>
                  <a:pt x="0" y="9462"/>
                  <a:pt x="1942" y="14716"/>
                </a:cubicBezTo>
                <a:cubicBezTo>
                  <a:pt x="3313" y="13422"/>
                  <a:pt x="4379" y="11861"/>
                  <a:pt x="5045" y="10109"/>
                </a:cubicBezTo>
                <a:lnTo>
                  <a:pt x="5045" y="10109"/>
                </a:lnTo>
                <a:lnTo>
                  <a:pt x="2133" y="11937"/>
                </a:lnTo>
                <a:lnTo>
                  <a:pt x="5617" y="7996"/>
                </a:lnTo>
                <a:cubicBezTo>
                  <a:pt x="5845" y="6759"/>
                  <a:pt x="5845" y="5483"/>
                  <a:pt x="5636" y="4246"/>
                </a:cubicBezTo>
                <a:lnTo>
                  <a:pt x="5636" y="4246"/>
                </a:lnTo>
                <a:lnTo>
                  <a:pt x="3142" y="5845"/>
                </a:lnTo>
                <a:lnTo>
                  <a:pt x="3142" y="5845"/>
                </a:lnTo>
                <a:lnTo>
                  <a:pt x="5426" y="3237"/>
                </a:lnTo>
                <a:cubicBezTo>
                  <a:pt x="5141" y="2113"/>
                  <a:pt x="4722" y="1028"/>
                  <a:pt x="4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612;p141"/>
          <p:cNvSpPr/>
          <p:nvPr/>
        </p:nvSpPr>
        <p:spPr>
          <a:xfrm>
            <a:off x="5236209" y="4200084"/>
            <a:ext cx="105200" cy="265125"/>
          </a:xfrm>
          <a:custGeom>
            <a:avLst/>
            <a:gdLst/>
            <a:ahLst/>
            <a:cxnLst/>
            <a:rect l="l" t="t" r="r" b="b"/>
            <a:pathLst>
              <a:path w="4208" h="10605" extrusionOk="0">
                <a:moveTo>
                  <a:pt x="3027" y="1"/>
                </a:moveTo>
                <a:cubicBezTo>
                  <a:pt x="2304" y="553"/>
                  <a:pt x="1733" y="1276"/>
                  <a:pt x="1333" y="2076"/>
                </a:cubicBezTo>
                <a:lnTo>
                  <a:pt x="1637" y="2933"/>
                </a:lnTo>
                <a:lnTo>
                  <a:pt x="1142" y="2476"/>
                </a:lnTo>
                <a:lnTo>
                  <a:pt x="1142" y="2476"/>
                </a:lnTo>
                <a:cubicBezTo>
                  <a:pt x="381" y="4189"/>
                  <a:pt x="0" y="6816"/>
                  <a:pt x="1390" y="10605"/>
                </a:cubicBezTo>
                <a:cubicBezTo>
                  <a:pt x="2380" y="9691"/>
                  <a:pt x="3160" y="8549"/>
                  <a:pt x="3636" y="7273"/>
                </a:cubicBezTo>
                <a:lnTo>
                  <a:pt x="3636" y="7273"/>
                </a:lnTo>
                <a:lnTo>
                  <a:pt x="1542" y="8606"/>
                </a:lnTo>
                <a:lnTo>
                  <a:pt x="1542" y="8606"/>
                </a:lnTo>
                <a:lnTo>
                  <a:pt x="4055" y="5769"/>
                </a:lnTo>
                <a:cubicBezTo>
                  <a:pt x="4207" y="4874"/>
                  <a:pt x="4207" y="3961"/>
                  <a:pt x="4055" y="3066"/>
                </a:cubicBezTo>
                <a:lnTo>
                  <a:pt x="2247" y="4208"/>
                </a:lnTo>
                <a:lnTo>
                  <a:pt x="2247" y="4208"/>
                </a:lnTo>
                <a:lnTo>
                  <a:pt x="3903" y="2342"/>
                </a:lnTo>
                <a:cubicBezTo>
                  <a:pt x="3693" y="1524"/>
                  <a:pt x="3408" y="743"/>
                  <a:pt x="30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613;p141"/>
          <p:cNvSpPr/>
          <p:nvPr/>
        </p:nvSpPr>
        <p:spPr>
          <a:xfrm>
            <a:off x="5046309" y="4428659"/>
            <a:ext cx="333650" cy="224100"/>
          </a:xfrm>
          <a:custGeom>
            <a:avLst/>
            <a:gdLst/>
            <a:ahLst/>
            <a:cxnLst/>
            <a:rect l="l" t="t" r="r" b="b"/>
            <a:pathLst>
              <a:path w="13346" h="8964" extrusionOk="0">
                <a:moveTo>
                  <a:pt x="1412" y="0"/>
                </a:moveTo>
                <a:cubicBezTo>
                  <a:pt x="527" y="0"/>
                  <a:pt x="0" y="129"/>
                  <a:pt x="0" y="129"/>
                </a:cubicBezTo>
                <a:cubicBezTo>
                  <a:pt x="419" y="1310"/>
                  <a:pt x="990" y="2433"/>
                  <a:pt x="1694" y="3461"/>
                </a:cubicBezTo>
                <a:lnTo>
                  <a:pt x="5407" y="3499"/>
                </a:lnTo>
                <a:lnTo>
                  <a:pt x="2342" y="4356"/>
                </a:lnTo>
                <a:cubicBezTo>
                  <a:pt x="3179" y="5422"/>
                  <a:pt x="4207" y="6316"/>
                  <a:pt x="5331" y="7040"/>
                </a:cubicBezTo>
                <a:lnTo>
                  <a:pt x="10985" y="7097"/>
                </a:lnTo>
                <a:lnTo>
                  <a:pt x="7444" y="8087"/>
                </a:lnTo>
                <a:cubicBezTo>
                  <a:pt x="8933" y="8665"/>
                  <a:pt x="10532" y="8963"/>
                  <a:pt x="12133" y="8963"/>
                </a:cubicBezTo>
                <a:cubicBezTo>
                  <a:pt x="12538" y="8963"/>
                  <a:pt x="12943" y="8944"/>
                  <a:pt x="13346" y="8906"/>
                </a:cubicBezTo>
                <a:cubicBezTo>
                  <a:pt x="10547" y="3594"/>
                  <a:pt x="7234" y="1386"/>
                  <a:pt x="4588" y="529"/>
                </a:cubicBezTo>
                <a:lnTo>
                  <a:pt x="4588" y="529"/>
                </a:lnTo>
                <a:lnTo>
                  <a:pt x="4607" y="1519"/>
                </a:lnTo>
                <a:lnTo>
                  <a:pt x="4607" y="1519"/>
                </a:lnTo>
                <a:lnTo>
                  <a:pt x="3979" y="339"/>
                </a:lnTo>
                <a:cubicBezTo>
                  <a:pt x="2966" y="75"/>
                  <a:pt x="2085" y="0"/>
                  <a:pt x="14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614;p141"/>
          <p:cNvSpPr/>
          <p:nvPr/>
        </p:nvSpPr>
        <p:spPr>
          <a:xfrm>
            <a:off x="5187184" y="4339509"/>
            <a:ext cx="222275" cy="400400"/>
          </a:xfrm>
          <a:custGeom>
            <a:avLst/>
            <a:gdLst/>
            <a:ahLst/>
            <a:cxnLst/>
            <a:rect l="l" t="t" r="r" b="b"/>
            <a:pathLst>
              <a:path w="8891" h="16016" extrusionOk="0">
                <a:moveTo>
                  <a:pt x="237" y="1"/>
                </a:moveTo>
                <a:cubicBezTo>
                  <a:pt x="192" y="1"/>
                  <a:pt x="148" y="15"/>
                  <a:pt x="114" y="40"/>
                </a:cubicBezTo>
                <a:cubicBezTo>
                  <a:pt x="19" y="116"/>
                  <a:pt x="0" y="230"/>
                  <a:pt x="76" y="325"/>
                </a:cubicBezTo>
                <a:cubicBezTo>
                  <a:pt x="153" y="421"/>
                  <a:pt x="7634" y="9997"/>
                  <a:pt x="8472" y="15841"/>
                </a:cubicBezTo>
                <a:cubicBezTo>
                  <a:pt x="8489" y="15944"/>
                  <a:pt x="8583" y="16016"/>
                  <a:pt x="8671" y="16016"/>
                </a:cubicBezTo>
                <a:cubicBezTo>
                  <a:pt x="8681" y="16016"/>
                  <a:pt x="8691" y="16015"/>
                  <a:pt x="8701" y="16013"/>
                </a:cubicBezTo>
                <a:cubicBezTo>
                  <a:pt x="8720" y="16013"/>
                  <a:pt x="8739" y="16013"/>
                  <a:pt x="8758" y="15994"/>
                </a:cubicBezTo>
                <a:cubicBezTo>
                  <a:pt x="8834" y="15975"/>
                  <a:pt x="8891" y="15879"/>
                  <a:pt x="8872" y="15784"/>
                </a:cubicBezTo>
                <a:cubicBezTo>
                  <a:pt x="8510" y="13271"/>
                  <a:pt x="6968" y="9882"/>
                  <a:pt x="4303" y="5656"/>
                </a:cubicBezTo>
                <a:cubicBezTo>
                  <a:pt x="2323" y="2534"/>
                  <a:pt x="419" y="97"/>
                  <a:pt x="400" y="78"/>
                </a:cubicBezTo>
                <a:cubicBezTo>
                  <a:pt x="357" y="24"/>
                  <a:pt x="296" y="1"/>
                  <a:pt x="2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615;p141"/>
          <p:cNvSpPr/>
          <p:nvPr/>
        </p:nvSpPr>
        <p:spPr>
          <a:xfrm>
            <a:off x="5742134" y="2546184"/>
            <a:ext cx="802925" cy="383150"/>
          </a:xfrm>
          <a:custGeom>
            <a:avLst/>
            <a:gdLst/>
            <a:ahLst/>
            <a:cxnLst/>
            <a:rect l="l" t="t" r="r" b="b"/>
            <a:pathLst>
              <a:path w="32117" h="15326" extrusionOk="0">
                <a:moveTo>
                  <a:pt x="0" y="0"/>
                </a:moveTo>
                <a:lnTo>
                  <a:pt x="0" y="15326"/>
                </a:lnTo>
                <a:lnTo>
                  <a:pt x="32117" y="15326"/>
                </a:lnTo>
                <a:lnTo>
                  <a:pt x="32117" y="0"/>
                </a:ln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616;p141"/>
          <p:cNvSpPr/>
          <p:nvPr/>
        </p:nvSpPr>
        <p:spPr>
          <a:xfrm>
            <a:off x="5711659" y="2515709"/>
            <a:ext cx="863400" cy="444075"/>
          </a:xfrm>
          <a:custGeom>
            <a:avLst/>
            <a:gdLst/>
            <a:ahLst/>
            <a:cxnLst/>
            <a:rect l="l" t="t" r="r" b="b"/>
            <a:pathLst>
              <a:path w="34536" h="17763" extrusionOk="0">
                <a:moveTo>
                  <a:pt x="33336" y="1219"/>
                </a:moveTo>
                <a:lnTo>
                  <a:pt x="33336" y="16545"/>
                </a:lnTo>
                <a:lnTo>
                  <a:pt x="1200" y="16545"/>
                </a:lnTo>
                <a:lnTo>
                  <a:pt x="1200" y="1219"/>
                </a:lnTo>
                <a:close/>
                <a:moveTo>
                  <a:pt x="1" y="1"/>
                </a:moveTo>
                <a:lnTo>
                  <a:pt x="1" y="17763"/>
                </a:lnTo>
                <a:lnTo>
                  <a:pt x="34535" y="17763"/>
                </a:lnTo>
                <a:lnTo>
                  <a:pt x="345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617;p141"/>
          <p:cNvSpPr/>
          <p:nvPr/>
        </p:nvSpPr>
        <p:spPr>
          <a:xfrm>
            <a:off x="6161909" y="2546184"/>
            <a:ext cx="383150" cy="383150"/>
          </a:xfrm>
          <a:custGeom>
            <a:avLst/>
            <a:gdLst/>
            <a:ahLst/>
            <a:cxnLst/>
            <a:rect l="l" t="t" r="r" b="b"/>
            <a:pathLst>
              <a:path w="15326" h="15326" extrusionOk="0">
                <a:moveTo>
                  <a:pt x="15326" y="0"/>
                </a:moveTo>
                <a:lnTo>
                  <a:pt x="1" y="15326"/>
                </a:lnTo>
                <a:lnTo>
                  <a:pt x="5179" y="15326"/>
                </a:lnTo>
                <a:lnTo>
                  <a:pt x="15326" y="5178"/>
                </a:lnTo>
                <a:lnTo>
                  <a:pt x="15326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618;p141"/>
          <p:cNvSpPr/>
          <p:nvPr/>
        </p:nvSpPr>
        <p:spPr>
          <a:xfrm>
            <a:off x="5965834" y="2546184"/>
            <a:ext cx="425500" cy="383150"/>
          </a:xfrm>
          <a:custGeom>
            <a:avLst/>
            <a:gdLst/>
            <a:ahLst/>
            <a:cxnLst/>
            <a:rect l="l" t="t" r="r" b="b"/>
            <a:pathLst>
              <a:path w="17020" h="15326" extrusionOk="0">
                <a:moveTo>
                  <a:pt x="15325" y="0"/>
                </a:moveTo>
                <a:lnTo>
                  <a:pt x="0" y="15326"/>
                </a:lnTo>
                <a:lnTo>
                  <a:pt x="1694" y="15326"/>
                </a:lnTo>
                <a:lnTo>
                  <a:pt x="17020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619;p141"/>
          <p:cNvSpPr/>
          <p:nvPr/>
        </p:nvSpPr>
        <p:spPr>
          <a:xfrm>
            <a:off x="5742134" y="2546184"/>
            <a:ext cx="422175" cy="383150"/>
          </a:xfrm>
          <a:custGeom>
            <a:avLst/>
            <a:gdLst/>
            <a:ahLst/>
            <a:cxnLst/>
            <a:rect l="l" t="t" r="r" b="b"/>
            <a:pathLst>
              <a:path w="16887" h="15326" extrusionOk="0">
                <a:moveTo>
                  <a:pt x="9805" y="0"/>
                </a:moveTo>
                <a:lnTo>
                  <a:pt x="0" y="9805"/>
                </a:lnTo>
                <a:lnTo>
                  <a:pt x="0" y="15326"/>
                </a:lnTo>
                <a:lnTo>
                  <a:pt x="1561" y="15326"/>
                </a:lnTo>
                <a:lnTo>
                  <a:pt x="16887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620;p141"/>
          <p:cNvSpPr/>
          <p:nvPr/>
        </p:nvSpPr>
        <p:spPr>
          <a:xfrm>
            <a:off x="6121459" y="2941209"/>
            <a:ext cx="44275" cy="6225"/>
          </a:xfrm>
          <a:custGeom>
            <a:avLst/>
            <a:gdLst/>
            <a:ahLst/>
            <a:cxnLst/>
            <a:rect l="l" t="t" r="r" b="b"/>
            <a:pathLst>
              <a:path w="1771" h="249" extrusionOk="0">
                <a:moveTo>
                  <a:pt x="134" y="1"/>
                </a:moveTo>
                <a:cubicBezTo>
                  <a:pt x="58" y="1"/>
                  <a:pt x="0" y="58"/>
                  <a:pt x="0" y="134"/>
                </a:cubicBezTo>
                <a:cubicBezTo>
                  <a:pt x="0" y="191"/>
                  <a:pt x="58" y="248"/>
                  <a:pt x="134" y="248"/>
                </a:cubicBezTo>
                <a:lnTo>
                  <a:pt x="1638" y="248"/>
                </a:lnTo>
                <a:cubicBezTo>
                  <a:pt x="1714" y="248"/>
                  <a:pt x="1771" y="191"/>
                  <a:pt x="1771" y="134"/>
                </a:cubicBezTo>
                <a:cubicBezTo>
                  <a:pt x="1771" y="58"/>
                  <a:pt x="1714" y="1"/>
                  <a:pt x="1638" y="1"/>
                </a:cubicBez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621;p141"/>
          <p:cNvSpPr/>
          <p:nvPr/>
        </p:nvSpPr>
        <p:spPr>
          <a:xfrm>
            <a:off x="5239534" y="2539034"/>
            <a:ext cx="345550" cy="1092325"/>
          </a:xfrm>
          <a:custGeom>
            <a:avLst/>
            <a:gdLst/>
            <a:ahLst/>
            <a:cxnLst/>
            <a:rect l="l" t="t" r="r" b="b"/>
            <a:pathLst>
              <a:path w="13822" h="43693" extrusionOk="0">
                <a:moveTo>
                  <a:pt x="610" y="1"/>
                </a:moveTo>
                <a:cubicBezTo>
                  <a:pt x="267" y="1"/>
                  <a:pt x="0" y="267"/>
                  <a:pt x="0" y="610"/>
                </a:cubicBezTo>
                <a:lnTo>
                  <a:pt x="0" y="43083"/>
                </a:lnTo>
                <a:cubicBezTo>
                  <a:pt x="0" y="43407"/>
                  <a:pt x="267" y="43692"/>
                  <a:pt x="610" y="43692"/>
                </a:cubicBezTo>
                <a:lnTo>
                  <a:pt x="13213" y="43692"/>
                </a:lnTo>
                <a:cubicBezTo>
                  <a:pt x="13555" y="43692"/>
                  <a:pt x="13822" y="43407"/>
                  <a:pt x="13822" y="43083"/>
                </a:cubicBezTo>
                <a:lnTo>
                  <a:pt x="13822" y="610"/>
                </a:lnTo>
                <a:cubicBezTo>
                  <a:pt x="13822" y="267"/>
                  <a:pt x="13555" y="1"/>
                  <a:pt x="132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622;p141"/>
          <p:cNvSpPr/>
          <p:nvPr/>
        </p:nvSpPr>
        <p:spPr>
          <a:xfrm>
            <a:off x="5216209" y="2515709"/>
            <a:ext cx="392675" cy="1138975"/>
          </a:xfrm>
          <a:custGeom>
            <a:avLst/>
            <a:gdLst/>
            <a:ahLst/>
            <a:cxnLst/>
            <a:rect l="l" t="t" r="r" b="b"/>
            <a:pathLst>
              <a:path w="15707" h="45559" extrusionOk="0">
                <a:moveTo>
                  <a:pt x="14603" y="934"/>
                </a:moveTo>
                <a:cubicBezTo>
                  <a:pt x="14698" y="934"/>
                  <a:pt x="14755" y="991"/>
                  <a:pt x="14774" y="1086"/>
                </a:cubicBezTo>
                <a:lnTo>
                  <a:pt x="14774" y="44473"/>
                </a:lnTo>
                <a:cubicBezTo>
                  <a:pt x="14774" y="44549"/>
                  <a:pt x="14698" y="44625"/>
                  <a:pt x="14622" y="44625"/>
                </a:cubicBezTo>
                <a:lnTo>
                  <a:pt x="1086" y="44625"/>
                </a:lnTo>
                <a:cubicBezTo>
                  <a:pt x="991" y="44625"/>
                  <a:pt x="933" y="44549"/>
                  <a:pt x="933" y="44473"/>
                </a:cubicBezTo>
                <a:lnTo>
                  <a:pt x="933" y="1086"/>
                </a:lnTo>
                <a:cubicBezTo>
                  <a:pt x="933" y="991"/>
                  <a:pt x="1010" y="934"/>
                  <a:pt x="1086" y="934"/>
                </a:cubicBezTo>
                <a:close/>
                <a:moveTo>
                  <a:pt x="343" y="1"/>
                </a:moveTo>
                <a:cubicBezTo>
                  <a:pt x="153" y="1"/>
                  <a:pt x="1" y="153"/>
                  <a:pt x="20" y="343"/>
                </a:cubicBezTo>
                <a:lnTo>
                  <a:pt x="20" y="45216"/>
                </a:lnTo>
                <a:cubicBezTo>
                  <a:pt x="20" y="45406"/>
                  <a:pt x="153" y="45558"/>
                  <a:pt x="343" y="45558"/>
                </a:cubicBezTo>
                <a:lnTo>
                  <a:pt x="15364" y="45558"/>
                </a:lnTo>
                <a:cubicBezTo>
                  <a:pt x="15554" y="45558"/>
                  <a:pt x="15688" y="45406"/>
                  <a:pt x="15688" y="45216"/>
                </a:cubicBezTo>
                <a:lnTo>
                  <a:pt x="15688" y="343"/>
                </a:lnTo>
                <a:cubicBezTo>
                  <a:pt x="15707" y="153"/>
                  <a:pt x="15535" y="1"/>
                  <a:pt x="153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623;p141"/>
          <p:cNvSpPr/>
          <p:nvPr/>
        </p:nvSpPr>
        <p:spPr>
          <a:xfrm>
            <a:off x="5236209" y="3281034"/>
            <a:ext cx="348875" cy="13825"/>
          </a:xfrm>
          <a:custGeom>
            <a:avLst/>
            <a:gdLst/>
            <a:ahLst/>
            <a:cxnLst/>
            <a:rect l="l" t="t" r="r" b="b"/>
            <a:pathLst>
              <a:path w="13955" h="553" extrusionOk="0">
                <a:moveTo>
                  <a:pt x="0" y="1"/>
                </a:moveTo>
                <a:lnTo>
                  <a:pt x="0" y="553"/>
                </a:lnTo>
                <a:lnTo>
                  <a:pt x="13955" y="553"/>
                </a:lnTo>
                <a:lnTo>
                  <a:pt x="139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624;p141"/>
          <p:cNvSpPr/>
          <p:nvPr/>
        </p:nvSpPr>
        <p:spPr>
          <a:xfrm>
            <a:off x="5236209" y="2829834"/>
            <a:ext cx="348875" cy="13825"/>
          </a:xfrm>
          <a:custGeom>
            <a:avLst/>
            <a:gdLst/>
            <a:ahLst/>
            <a:cxnLst/>
            <a:rect l="l" t="t" r="r" b="b"/>
            <a:pathLst>
              <a:path w="13955" h="553" extrusionOk="0">
                <a:moveTo>
                  <a:pt x="0" y="1"/>
                </a:moveTo>
                <a:lnTo>
                  <a:pt x="0" y="553"/>
                </a:lnTo>
                <a:lnTo>
                  <a:pt x="13955" y="553"/>
                </a:lnTo>
                <a:lnTo>
                  <a:pt x="139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625;p141"/>
          <p:cNvSpPr/>
          <p:nvPr/>
        </p:nvSpPr>
        <p:spPr>
          <a:xfrm>
            <a:off x="6668309" y="2381984"/>
            <a:ext cx="1287450" cy="1513525"/>
          </a:xfrm>
          <a:custGeom>
            <a:avLst/>
            <a:gdLst/>
            <a:ahLst/>
            <a:cxnLst/>
            <a:rect l="l" t="t" r="r" b="b"/>
            <a:pathLst>
              <a:path w="51498" h="60541" extrusionOk="0">
                <a:moveTo>
                  <a:pt x="953" y="0"/>
                </a:moveTo>
                <a:cubicBezTo>
                  <a:pt x="439" y="0"/>
                  <a:pt x="1" y="704"/>
                  <a:pt x="1" y="1561"/>
                </a:cubicBezTo>
                <a:lnTo>
                  <a:pt x="1" y="60540"/>
                </a:lnTo>
                <a:lnTo>
                  <a:pt x="51498" y="60540"/>
                </a:lnTo>
                <a:lnTo>
                  <a:pt x="51498" y="1561"/>
                </a:lnTo>
                <a:cubicBezTo>
                  <a:pt x="51498" y="704"/>
                  <a:pt x="51079" y="0"/>
                  <a:pt x="5054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626;p141"/>
          <p:cNvSpPr/>
          <p:nvPr/>
        </p:nvSpPr>
        <p:spPr>
          <a:xfrm>
            <a:off x="6720184" y="2510959"/>
            <a:ext cx="9550" cy="1384550"/>
          </a:xfrm>
          <a:custGeom>
            <a:avLst/>
            <a:gdLst/>
            <a:ahLst/>
            <a:cxnLst/>
            <a:rect l="l" t="t" r="r" b="b"/>
            <a:pathLst>
              <a:path w="382" h="55382" extrusionOk="0">
                <a:moveTo>
                  <a:pt x="1" y="0"/>
                </a:moveTo>
                <a:lnTo>
                  <a:pt x="1" y="55381"/>
                </a:lnTo>
                <a:lnTo>
                  <a:pt x="382" y="55381"/>
                </a:lnTo>
                <a:lnTo>
                  <a:pt x="3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627;p141"/>
          <p:cNvSpPr/>
          <p:nvPr/>
        </p:nvSpPr>
        <p:spPr>
          <a:xfrm>
            <a:off x="7899584" y="2510959"/>
            <a:ext cx="9550" cy="1384550"/>
          </a:xfrm>
          <a:custGeom>
            <a:avLst/>
            <a:gdLst/>
            <a:ahLst/>
            <a:cxnLst/>
            <a:rect l="l" t="t" r="r" b="b"/>
            <a:pathLst>
              <a:path w="382" h="55382" extrusionOk="0">
                <a:moveTo>
                  <a:pt x="0" y="0"/>
                </a:moveTo>
                <a:lnTo>
                  <a:pt x="0" y="55381"/>
                </a:lnTo>
                <a:lnTo>
                  <a:pt x="381" y="55381"/>
                </a:lnTo>
                <a:lnTo>
                  <a:pt x="38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628;p141"/>
          <p:cNvSpPr/>
          <p:nvPr/>
        </p:nvSpPr>
        <p:spPr>
          <a:xfrm>
            <a:off x="6668784" y="2381984"/>
            <a:ext cx="1286975" cy="144225"/>
          </a:xfrm>
          <a:custGeom>
            <a:avLst/>
            <a:gdLst/>
            <a:ahLst/>
            <a:cxnLst/>
            <a:rect l="l" t="t" r="r" b="b"/>
            <a:pathLst>
              <a:path w="51479" h="5769" extrusionOk="0">
                <a:moveTo>
                  <a:pt x="1067" y="0"/>
                </a:moveTo>
                <a:cubicBezTo>
                  <a:pt x="477" y="0"/>
                  <a:pt x="1" y="476"/>
                  <a:pt x="1" y="1066"/>
                </a:cubicBezTo>
                <a:lnTo>
                  <a:pt x="1" y="5768"/>
                </a:lnTo>
                <a:lnTo>
                  <a:pt x="51479" y="5768"/>
                </a:lnTo>
                <a:lnTo>
                  <a:pt x="51479" y="781"/>
                </a:lnTo>
                <a:cubicBezTo>
                  <a:pt x="51479" y="343"/>
                  <a:pt x="51117" y="0"/>
                  <a:pt x="506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629;p141"/>
          <p:cNvSpPr/>
          <p:nvPr/>
        </p:nvSpPr>
        <p:spPr>
          <a:xfrm>
            <a:off x="6634534" y="3895959"/>
            <a:ext cx="1355025" cy="27150"/>
          </a:xfrm>
          <a:custGeom>
            <a:avLst/>
            <a:gdLst/>
            <a:ahLst/>
            <a:cxnLst/>
            <a:rect l="l" t="t" r="r" b="b"/>
            <a:pathLst>
              <a:path w="54201" h="1086" extrusionOk="0">
                <a:moveTo>
                  <a:pt x="552" y="1"/>
                </a:moveTo>
                <a:cubicBezTo>
                  <a:pt x="248" y="1"/>
                  <a:pt x="0" y="229"/>
                  <a:pt x="0" y="534"/>
                </a:cubicBezTo>
                <a:cubicBezTo>
                  <a:pt x="0" y="838"/>
                  <a:pt x="248" y="1086"/>
                  <a:pt x="552" y="1086"/>
                </a:cubicBezTo>
                <a:lnTo>
                  <a:pt x="53668" y="1086"/>
                </a:lnTo>
                <a:cubicBezTo>
                  <a:pt x="53972" y="1086"/>
                  <a:pt x="54201" y="838"/>
                  <a:pt x="54201" y="534"/>
                </a:cubicBezTo>
                <a:cubicBezTo>
                  <a:pt x="54201" y="229"/>
                  <a:pt x="53972" y="1"/>
                  <a:pt x="536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630;p141"/>
          <p:cNvSpPr/>
          <p:nvPr/>
        </p:nvSpPr>
        <p:spPr>
          <a:xfrm>
            <a:off x="7466009" y="2767959"/>
            <a:ext cx="104725" cy="153275"/>
          </a:xfrm>
          <a:custGeom>
            <a:avLst/>
            <a:gdLst/>
            <a:ahLst/>
            <a:cxnLst/>
            <a:rect l="l" t="t" r="r" b="b"/>
            <a:pathLst>
              <a:path w="4189" h="6131" extrusionOk="0">
                <a:moveTo>
                  <a:pt x="1809" y="1"/>
                </a:moveTo>
                <a:lnTo>
                  <a:pt x="1790" y="705"/>
                </a:lnTo>
                <a:cubicBezTo>
                  <a:pt x="724" y="819"/>
                  <a:pt x="171" y="1429"/>
                  <a:pt x="152" y="2171"/>
                </a:cubicBezTo>
                <a:cubicBezTo>
                  <a:pt x="95" y="3865"/>
                  <a:pt x="2627" y="3466"/>
                  <a:pt x="2608" y="4037"/>
                </a:cubicBezTo>
                <a:cubicBezTo>
                  <a:pt x="2608" y="4194"/>
                  <a:pt x="2465" y="4287"/>
                  <a:pt x="2119" y="4287"/>
                </a:cubicBezTo>
                <a:cubicBezTo>
                  <a:pt x="2087" y="4287"/>
                  <a:pt x="2053" y="4286"/>
                  <a:pt x="2018" y="4284"/>
                </a:cubicBezTo>
                <a:cubicBezTo>
                  <a:pt x="1485" y="4265"/>
                  <a:pt x="971" y="4094"/>
                  <a:pt x="514" y="3827"/>
                </a:cubicBezTo>
                <a:lnTo>
                  <a:pt x="0" y="4932"/>
                </a:lnTo>
                <a:cubicBezTo>
                  <a:pt x="495" y="5217"/>
                  <a:pt x="1066" y="5388"/>
                  <a:pt x="1656" y="5427"/>
                </a:cubicBezTo>
                <a:lnTo>
                  <a:pt x="1637" y="6112"/>
                </a:lnTo>
                <a:lnTo>
                  <a:pt x="2570" y="6131"/>
                </a:lnTo>
                <a:lnTo>
                  <a:pt x="2589" y="5427"/>
                </a:lnTo>
                <a:cubicBezTo>
                  <a:pt x="3598" y="5274"/>
                  <a:pt x="4112" y="4684"/>
                  <a:pt x="4150" y="3980"/>
                </a:cubicBezTo>
                <a:cubicBezTo>
                  <a:pt x="4188" y="2304"/>
                  <a:pt x="1675" y="2685"/>
                  <a:pt x="1694" y="2133"/>
                </a:cubicBezTo>
                <a:cubicBezTo>
                  <a:pt x="1694" y="1981"/>
                  <a:pt x="1828" y="1866"/>
                  <a:pt x="2285" y="1866"/>
                </a:cubicBezTo>
                <a:cubicBezTo>
                  <a:pt x="2722" y="1905"/>
                  <a:pt x="3160" y="2019"/>
                  <a:pt x="3541" y="2247"/>
                </a:cubicBezTo>
                <a:lnTo>
                  <a:pt x="4036" y="1162"/>
                </a:lnTo>
                <a:cubicBezTo>
                  <a:pt x="3636" y="934"/>
                  <a:pt x="3179" y="800"/>
                  <a:pt x="2722" y="743"/>
                </a:cubicBezTo>
                <a:lnTo>
                  <a:pt x="2742" y="20"/>
                </a:lnTo>
                <a:lnTo>
                  <a:pt x="180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631;p141"/>
          <p:cNvSpPr/>
          <p:nvPr/>
        </p:nvSpPr>
        <p:spPr>
          <a:xfrm>
            <a:off x="7616884" y="2809784"/>
            <a:ext cx="130850" cy="11025"/>
          </a:xfrm>
          <a:custGeom>
            <a:avLst/>
            <a:gdLst/>
            <a:ahLst/>
            <a:cxnLst/>
            <a:rect l="l" t="t" r="r" b="b"/>
            <a:pathLst>
              <a:path w="5234" h="441" extrusionOk="0">
                <a:moveTo>
                  <a:pt x="199" y="1"/>
                </a:moveTo>
                <a:cubicBezTo>
                  <a:pt x="98" y="1"/>
                  <a:pt x="17" y="89"/>
                  <a:pt x="0" y="193"/>
                </a:cubicBezTo>
                <a:cubicBezTo>
                  <a:pt x="0" y="327"/>
                  <a:pt x="95" y="441"/>
                  <a:pt x="228" y="441"/>
                </a:cubicBezTo>
                <a:lnTo>
                  <a:pt x="5007" y="441"/>
                </a:lnTo>
                <a:cubicBezTo>
                  <a:pt x="5121" y="441"/>
                  <a:pt x="5216" y="346"/>
                  <a:pt x="5216" y="212"/>
                </a:cubicBezTo>
                <a:cubicBezTo>
                  <a:pt x="5234" y="107"/>
                  <a:pt x="5154" y="1"/>
                  <a:pt x="5036" y="1"/>
                </a:cubicBezTo>
                <a:cubicBezTo>
                  <a:pt x="5027" y="1"/>
                  <a:pt x="5017" y="2"/>
                  <a:pt x="5007" y="3"/>
                </a:cubicBezTo>
                <a:lnTo>
                  <a:pt x="228" y="3"/>
                </a:lnTo>
                <a:cubicBezTo>
                  <a:pt x="219" y="1"/>
                  <a:pt x="209" y="1"/>
                  <a:pt x="1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632;p141"/>
          <p:cNvSpPr/>
          <p:nvPr/>
        </p:nvSpPr>
        <p:spPr>
          <a:xfrm>
            <a:off x="7616884" y="2845009"/>
            <a:ext cx="130900" cy="11025"/>
          </a:xfrm>
          <a:custGeom>
            <a:avLst/>
            <a:gdLst/>
            <a:ahLst/>
            <a:cxnLst/>
            <a:rect l="l" t="t" r="r" b="b"/>
            <a:pathLst>
              <a:path w="5236" h="441" extrusionOk="0">
                <a:moveTo>
                  <a:pt x="199" y="0"/>
                </a:moveTo>
                <a:cubicBezTo>
                  <a:pt x="98" y="0"/>
                  <a:pt x="17" y="89"/>
                  <a:pt x="0" y="193"/>
                </a:cubicBezTo>
                <a:cubicBezTo>
                  <a:pt x="0" y="327"/>
                  <a:pt x="95" y="441"/>
                  <a:pt x="228" y="441"/>
                </a:cubicBezTo>
                <a:lnTo>
                  <a:pt x="5007" y="441"/>
                </a:lnTo>
                <a:cubicBezTo>
                  <a:pt x="5121" y="441"/>
                  <a:pt x="5216" y="346"/>
                  <a:pt x="5216" y="231"/>
                </a:cubicBezTo>
                <a:cubicBezTo>
                  <a:pt x="5235" y="98"/>
                  <a:pt x="5140" y="3"/>
                  <a:pt x="5007" y="3"/>
                </a:cubicBezTo>
                <a:lnTo>
                  <a:pt x="228" y="3"/>
                </a:lnTo>
                <a:cubicBezTo>
                  <a:pt x="219" y="1"/>
                  <a:pt x="209" y="0"/>
                  <a:pt x="1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633;p141"/>
          <p:cNvSpPr/>
          <p:nvPr/>
        </p:nvSpPr>
        <p:spPr>
          <a:xfrm>
            <a:off x="7616884" y="2880284"/>
            <a:ext cx="130900" cy="10975"/>
          </a:xfrm>
          <a:custGeom>
            <a:avLst/>
            <a:gdLst/>
            <a:ahLst/>
            <a:cxnLst/>
            <a:rect l="l" t="t" r="r" b="b"/>
            <a:pathLst>
              <a:path w="5236" h="439" extrusionOk="0">
                <a:moveTo>
                  <a:pt x="228" y="1"/>
                </a:moveTo>
                <a:cubicBezTo>
                  <a:pt x="114" y="1"/>
                  <a:pt x="19" y="77"/>
                  <a:pt x="0" y="210"/>
                </a:cubicBezTo>
                <a:cubicBezTo>
                  <a:pt x="0" y="324"/>
                  <a:pt x="95" y="439"/>
                  <a:pt x="228" y="439"/>
                </a:cubicBezTo>
                <a:lnTo>
                  <a:pt x="5007" y="439"/>
                </a:lnTo>
                <a:cubicBezTo>
                  <a:pt x="5121" y="439"/>
                  <a:pt x="5216" y="343"/>
                  <a:pt x="5216" y="229"/>
                </a:cubicBezTo>
                <a:cubicBezTo>
                  <a:pt x="5235" y="96"/>
                  <a:pt x="5140" y="1"/>
                  <a:pt x="50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634;p141"/>
          <p:cNvSpPr/>
          <p:nvPr/>
        </p:nvSpPr>
        <p:spPr>
          <a:xfrm>
            <a:off x="6833459" y="3092559"/>
            <a:ext cx="87125" cy="549275"/>
          </a:xfrm>
          <a:custGeom>
            <a:avLst/>
            <a:gdLst/>
            <a:ahLst/>
            <a:cxnLst/>
            <a:rect l="l" t="t" r="r" b="b"/>
            <a:pathLst>
              <a:path w="3485" h="21971" extrusionOk="0">
                <a:moveTo>
                  <a:pt x="1" y="1"/>
                </a:moveTo>
                <a:lnTo>
                  <a:pt x="1" y="21970"/>
                </a:lnTo>
                <a:lnTo>
                  <a:pt x="3485" y="21970"/>
                </a:lnTo>
                <a:lnTo>
                  <a:pt x="34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635;p141"/>
          <p:cNvSpPr/>
          <p:nvPr/>
        </p:nvSpPr>
        <p:spPr>
          <a:xfrm>
            <a:off x="6991009" y="3297209"/>
            <a:ext cx="87125" cy="344625"/>
          </a:xfrm>
          <a:custGeom>
            <a:avLst/>
            <a:gdLst/>
            <a:ahLst/>
            <a:cxnLst/>
            <a:rect l="l" t="t" r="r" b="b"/>
            <a:pathLst>
              <a:path w="3485" h="13785" extrusionOk="0">
                <a:moveTo>
                  <a:pt x="0" y="1"/>
                </a:moveTo>
                <a:lnTo>
                  <a:pt x="0" y="13784"/>
                </a:lnTo>
                <a:lnTo>
                  <a:pt x="3484" y="13784"/>
                </a:lnTo>
                <a:lnTo>
                  <a:pt x="34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636;p141"/>
          <p:cNvSpPr/>
          <p:nvPr/>
        </p:nvSpPr>
        <p:spPr>
          <a:xfrm>
            <a:off x="7303709" y="3297209"/>
            <a:ext cx="87125" cy="344625"/>
          </a:xfrm>
          <a:custGeom>
            <a:avLst/>
            <a:gdLst/>
            <a:ahLst/>
            <a:cxnLst/>
            <a:rect l="l" t="t" r="r" b="b"/>
            <a:pathLst>
              <a:path w="3485" h="13785" extrusionOk="0">
                <a:moveTo>
                  <a:pt x="0" y="1"/>
                </a:moveTo>
                <a:lnTo>
                  <a:pt x="0" y="13784"/>
                </a:lnTo>
                <a:lnTo>
                  <a:pt x="3484" y="13784"/>
                </a:lnTo>
                <a:lnTo>
                  <a:pt x="34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637;p141"/>
          <p:cNvSpPr/>
          <p:nvPr/>
        </p:nvSpPr>
        <p:spPr>
          <a:xfrm>
            <a:off x="7149009" y="3157759"/>
            <a:ext cx="87125" cy="484550"/>
          </a:xfrm>
          <a:custGeom>
            <a:avLst/>
            <a:gdLst/>
            <a:ahLst/>
            <a:cxnLst/>
            <a:rect l="l" t="t" r="r" b="b"/>
            <a:pathLst>
              <a:path w="3485" h="19382" extrusionOk="0">
                <a:moveTo>
                  <a:pt x="1" y="1"/>
                </a:moveTo>
                <a:lnTo>
                  <a:pt x="1" y="19381"/>
                </a:lnTo>
                <a:lnTo>
                  <a:pt x="3485" y="19381"/>
                </a:lnTo>
                <a:lnTo>
                  <a:pt x="34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638;p141"/>
          <p:cNvSpPr/>
          <p:nvPr/>
        </p:nvSpPr>
        <p:spPr>
          <a:xfrm>
            <a:off x="6833459" y="3419059"/>
            <a:ext cx="87125" cy="223250"/>
          </a:xfrm>
          <a:custGeom>
            <a:avLst/>
            <a:gdLst/>
            <a:ahLst/>
            <a:cxnLst/>
            <a:rect l="l" t="t" r="r" b="b"/>
            <a:pathLst>
              <a:path w="3485" h="8930" extrusionOk="0">
                <a:moveTo>
                  <a:pt x="1" y="1"/>
                </a:moveTo>
                <a:lnTo>
                  <a:pt x="1" y="8929"/>
                </a:lnTo>
                <a:lnTo>
                  <a:pt x="3485" y="8929"/>
                </a:lnTo>
                <a:lnTo>
                  <a:pt x="34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639;p141"/>
          <p:cNvSpPr/>
          <p:nvPr/>
        </p:nvSpPr>
        <p:spPr>
          <a:xfrm>
            <a:off x="6991009" y="3509009"/>
            <a:ext cx="87125" cy="132825"/>
          </a:xfrm>
          <a:custGeom>
            <a:avLst/>
            <a:gdLst/>
            <a:ahLst/>
            <a:cxnLst/>
            <a:rect l="l" t="t" r="r" b="b"/>
            <a:pathLst>
              <a:path w="3485" h="5313" extrusionOk="0">
                <a:moveTo>
                  <a:pt x="0" y="1"/>
                </a:moveTo>
                <a:lnTo>
                  <a:pt x="0" y="5312"/>
                </a:lnTo>
                <a:lnTo>
                  <a:pt x="3484" y="5312"/>
                </a:lnTo>
                <a:lnTo>
                  <a:pt x="3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640;p141"/>
          <p:cNvSpPr/>
          <p:nvPr/>
        </p:nvSpPr>
        <p:spPr>
          <a:xfrm>
            <a:off x="7149009" y="3419059"/>
            <a:ext cx="87125" cy="223250"/>
          </a:xfrm>
          <a:custGeom>
            <a:avLst/>
            <a:gdLst/>
            <a:ahLst/>
            <a:cxnLst/>
            <a:rect l="l" t="t" r="r" b="b"/>
            <a:pathLst>
              <a:path w="3485" h="8930" extrusionOk="0">
                <a:moveTo>
                  <a:pt x="1" y="1"/>
                </a:moveTo>
                <a:lnTo>
                  <a:pt x="1" y="8929"/>
                </a:lnTo>
                <a:lnTo>
                  <a:pt x="3485" y="8929"/>
                </a:lnTo>
                <a:lnTo>
                  <a:pt x="34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641;p141"/>
          <p:cNvSpPr/>
          <p:nvPr/>
        </p:nvSpPr>
        <p:spPr>
          <a:xfrm>
            <a:off x="7303709" y="3367184"/>
            <a:ext cx="87125" cy="275125"/>
          </a:xfrm>
          <a:custGeom>
            <a:avLst/>
            <a:gdLst/>
            <a:ahLst/>
            <a:cxnLst/>
            <a:rect l="l" t="t" r="r" b="b"/>
            <a:pathLst>
              <a:path w="3485" h="11005" extrusionOk="0">
                <a:moveTo>
                  <a:pt x="0" y="0"/>
                </a:moveTo>
                <a:lnTo>
                  <a:pt x="0" y="11004"/>
                </a:lnTo>
                <a:lnTo>
                  <a:pt x="3484" y="11004"/>
                </a:lnTo>
                <a:lnTo>
                  <a:pt x="3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642;p141"/>
          <p:cNvSpPr/>
          <p:nvPr/>
        </p:nvSpPr>
        <p:spPr>
          <a:xfrm>
            <a:off x="6794909" y="3642284"/>
            <a:ext cx="624000" cy="5725"/>
          </a:xfrm>
          <a:custGeom>
            <a:avLst/>
            <a:gdLst/>
            <a:ahLst/>
            <a:cxnLst/>
            <a:rect l="l" t="t" r="r" b="b"/>
            <a:pathLst>
              <a:path w="24960" h="229" extrusionOk="0">
                <a:moveTo>
                  <a:pt x="115" y="0"/>
                </a:moveTo>
                <a:cubicBezTo>
                  <a:pt x="39" y="0"/>
                  <a:pt x="1" y="38"/>
                  <a:pt x="1" y="115"/>
                </a:cubicBezTo>
                <a:cubicBezTo>
                  <a:pt x="1" y="172"/>
                  <a:pt x="39" y="229"/>
                  <a:pt x="115" y="229"/>
                </a:cubicBezTo>
                <a:lnTo>
                  <a:pt x="24845" y="229"/>
                </a:lnTo>
                <a:cubicBezTo>
                  <a:pt x="24902" y="229"/>
                  <a:pt x="24959" y="172"/>
                  <a:pt x="24959" y="115"/>
                </a:cubicBezTo>
                <a:cubicBezTo>
                  <a:pt x="24959" y="38"/>
                  <a:pt x="24902" y="0"/>
                  <a:pt x="24845" y="0"/>
                </a:cubicBezTo>
                <a:close/>
              </a:path>
            </a:pathLst>
          </a:custGeom>
          <a:solidFill>
            <a:srgbClr val="B69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643;p141"/>
          <p:cNvSpPr/>
          <p:nvPr/>
        </p:nvSpPr>
        <p:spPr>
          <a:xfrm>
            <a:off x="6853934" y="2694184"/>
            <a:ext cx="414100" cy="269900"/>
          </a:xfrm>
          <a:custGeom>
            <a:avLst/>
            <a:gdLst/>
            <a:ahLst/>
            <a:cxnLst/>
            <a:rect l="l" t="t" r="r" b="b"/>
            <a:pathLst>
              <a:path w="16564" h="10796" extrusionOk="0">
                <a:moveTo>
                  <a:pt x="2723" y="1"/>
                </a:moveTo>
                <a:cubicBezTo>
                  <a:pt x="343" y="1"/>
                  <a:pt x="1" y="10795"/>
                  <a:pt x="1" y="10795"/>
                </a:cubicBezTo>
                <a:lnTo>
                  <a:pt x="16563" y="10795"/>
                </a:lnTo>
                <a:cubicBezTo>
                  <a:pt x="16563" y="10795"/>
                  <a:pt x="16435" y="5706"/>
                  <a:pt x="15192" y="5706"/>
                </a:cubicBezTo>
                <a:cubicBezTo>
                  <a:pt x="15167" y="5706"/>
                  <a:pt x="15142" y="5708"/>
                  <a:pt x="15116" y="5712"/>
                </a:cubicBezTo>
                <a:cubicBezTo>
                  <a:pt x="13784" y="5903"/>
                  <a:pt x="14431" y="7654"/>
                  <a:pt x="12908" y="7749"/>
                </a:cubicBezTo>
                <a:cubicBezTo>
                  <a:pt x="12892" y="7750"/>
                  <a:pt x="12876" y="7751"/>
                  <a:pt x="12861" y="7751"/>
                </a:cubicBezTo>
                <a:cubicBezTo>
                  <a:pt x="11364" y="7751"/>
                  <a:pt x="11254" y="2379"/>
                  <a:pt x="9653" y="2190"/>
                </a:cubicBezTo>
                <a:cubicBezTo>
                  <a:pt x="9601" y="2184"/>
                  <a:pt x="9552" y="2181"/>
                  <a:pt x="9504" y="2181"/>
                </a:cubicBezTo>
                <a:cubicBezTo>
                  <a:pt x="7536" y="2181"/>
                  <a:pt x="8224" y="7018"/>
                  <a:pt x="6645" y="7464"/>
                </a:cubicBezTo>
                <a:cubicBezTo>
                  <a:pt x="6601" y="7476"/>
                  <a:pt x="6559" y="7481"/>
                  <a:pt x="6517" y="7481"/>
                </a:cubicBezTo>
                <a:cubicBezTo>
                  <a:pt x="5029" y="7481"/>
                  <a:pt x="5038" y="1"/>
                  <a:pt x="27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644;p141"/>
          <p:cNvSpPr/>
          <p:nvPr/>
        </p:nvSpPr>
        <p:spPr>
          <a:xfrm>
            <a:off x="6833459" y="2964059"/>
            <a:ext cx="457900" cy="6200"/>
          </a:xfrm>
          <a:custGeom>
            <a:avLst/>
            <a:gdLst/>
            <a:ahLst/>
            <a:cxnLst/>
            <a:rect l="l" t="t" r="r" b="b"/>
            <a:pathLst>
              <a:path w="18316" h="248" extrusionOk="0">
                <a:moveTo>
                  <a:pt x="115" y="0"/>
                </a:moveTo>
                <a:cubicBezTo>
                  <a:pt x="39" y="0"/>
                  <a:pt x="1" y="57"/>
                  <a:pt x="1" y="134"/>
                </a:cubicBezTo>
                <a:cubicBezTo>
                  <a:pt x="1" y="191"/>
                  <a:pt x="39" y="248"/>
                  <a:pt x="115" y="248"/>
                </a:cubicBezTo>
                <a:lnTo>
                  <a:pt x="18201" y="248"/>
                </a:lnTo>
                <a:cubicBezTo>
                  <a:pt x="18258" y="248"/>
                  <a:pt x="18315" y="191"/>
                  <a:pt x="18315" y="134"/>
                </a:cubicBezTo>
                <a:cubicBezTo>
                  <a:pt x="18315" y="57"/>
                  <a:pt x="18258" y="0"/>
                  <a:pt x="18201" y="0"/>
                </a:cubicBezTo>
                <a:close/>
              </a:path>
            </a:pathLst>
          </a:custGeom>
          <a:solidFill>
            <a:srgbClr val="B69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645;p141"/>
          <p:cNvSpPr/>
          <p:nvPr/>
        </p:nvSpPr>
        <p:spPr>
          <a:xfrm>
            <a:off x="7503134" y="3492834"/>
            <a:ext cx="79025" cy="79025"/>
          </a:xfrm>
          <a:custGeom>
            <a:avLst/>
            <a:gdLst/>
            <a:ahLst/>
            <a:cxnLst/>
            <a:rect l="l" t="t" r="r" b="b"/>
            <a:pathLst>
              <a:path w="3161" h="3161" extrusionOk="0">
                <a:moveTo>
                  <a:pt x="0" y="0"/>
                </a:moveTo>
                <a:lnTo>
                  <a:pt x="0" y="3161"/>
                </a:lnTo>
                <a:lnTo>
                  <a:pt x="3160" y="3161"/>
                </a:lnTo>
                <a:lnTo>
                  <a:pt x="31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646;p141"/>
          <p:cNvSpPr/>
          <p:nvPr/>
        </p:nvSpPr>
        <p:spPr>
          <a:xfrm>
            <a:off x="7503134" y="3307209"/>
            <a:ext cx="79025" cy="79025"/>
          </a:xfrm>
          <a:custGeom>
            <a:avLst/>
            <a:gdLst/>
            <a:ahLst/>
            <a:cxnLst/>
            <a:rect l="l" t="t" r="r" b="b"/>
            <a:pathLst>
              <a:path w="3161" h="3161" extrusionOk="0">
                <a:moveTo>
                  <a:pt x="0" y="1"/>
                </a:moveTo>
                <a:lnTo>
                  <a:pt x="0" y="3161"/>
                </a:lnTo>
                <a:lnTo>
                  <a:pt x="3160" y="3161"/>
                </a:lnTo>
                <a:lnTo>
                  <a:pt x="31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47;p141"/>
          <p:cNvSpPr/>
          <p:nvPr/>
        </p:nvSpPr>
        <p:spPr>
          <a:xfrm>
            <a:off x="7634009" y="3328159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6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648;p141"/>
          <p:cNvSpPr/>
          <p:nvPr/>
        </p:nvSpPr>
        <p:spPr>
          <a:xfrm>
            <a:off x="7634009" y="3355284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7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7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649;p141"/>
          <p:cNvSpPr/>
          <p:nvPr/>
        </p:nvSpPr>
        <p:spPr>
          <a:xfrm>
            <a:off x="7634009" y="3513784"/>
            <a:ext cx="208475" cy="10000"/>
          </a:xfrm>
          <a:custGeom>
            <a:avLst/>
            <a:gdLst/>
            <a:ahLst/>
            <a:cxnLst/>
            <a:rect l="l" t="t" r="r" b="b"/>
            <a:pathLst>
              <a:path w="8339" h="400" extrusionOk="0">
                <a:moveTo>
                  <a:pt x="153" y="0"/>
                </a:moveTo>
                <a:cubicBezTo>
                  <a:pt x="77" y="0"/>
                  <a:pt x="0" y="76"/>
                  <a:pt x="0" y="152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2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650;p141"/>
          <p:cNvSpPr/>
          <p:nvPr/>
        </p:nvSpPr>
        <p:spPr>
          <a:xfrm>
            <a:off x="7634009" y="3540909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6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651;p141"/>
          <p:cNvSpPr/>
          <p:nvPr/>
        </p:nvSpPr>
        <p:spPr>
          <a:xfrm>
            <a:off x="8382659" y="2627209"/>
            <a:ext cx="127100" cy="108425"/>
          </a:xfrm>
          <a:custGeom>
            <a:avLst/>
            <a:gdLst/>
            <a:ahLst/>
            <a:cxnLst/>
            <a:rect l="l" t="t" r="r" b="b"/>
            <a:pathLst>
              <a:path w="5084" h="4337" extrusionOk="0">
                <a:moveTo>
                  <a:pt x="2914" y="357"/>
                </a:moveTo>
                <a:cubicBezTo>
                  <a:pt x="3904" y="357"/>
                  <a:pt x="4722" y="1176"/>
                  <a:pt x="4722" y="2166"/>
                </a:cubicBezTo>
                <a:cubicBezTo>
                  <a:pt x="4722" y="3263"/>
                  <a:pt x="3821" y="3993"/>
                  <a:pt x="2884" y="3993"/>
                </a:cubicBezTo>
                <a:cubicBezTo>
                  <a:pt x="2439" y="3993"/>
                  <a:pt x="1987" y="3828"/>
                  <a:pt x="1619" y="3460"/>
                </a:cubicBezTo>
                <a:cubicBezTo>
                  <a:pt x="477" y="2318"/>
                  <a:pt x="1295" y="357"/>
                  <a:pt x="2914" y="357"/>
                </a:cubicBezTo>
                <a:close/>
                <a:moveTo>
                  <a:pt x="2896" y="1"/>
                </a:moveTo>
                <a:cubicBezTo>
                  <a:pt x="2361" y="1"/>
                  <a:pt x="1815" y="199"/>
                  <a:pt x="1372" y="643"/>
                </a:cubicBezTo>
                <a:cubicBezTo>
                  <a:pt x="1" y="1994"/>
                  <a:pt x="972" y="4336"/>
                  <a:pt x="2914" y="4336"/>
                </a:cubicBezTo>
                <a:cubicBezTo>
                  <a:pt x="4113" y="4336"/>
                  <a:pt x="5084" y="3365"/>
                  <a:pt x="5084" y="2166"/>
                </a:cubicBezTo>
                <a:cubicBezTo>
                  <a:pt x="5084" y="866"/>
                  <a:pt x="4013" y="1"/>
                  <a:pt x="2896" y="1"/>
                </a:cubicBez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4652;p141"/>
          <p:cNvSpPr/>
          <p:nvPr/>
        </p:nvSpPr>
        <p:spPr>
          <a:xfrm>
            <a:off x="6396559" y="3286159"/>
            <a:ext cx="126625" cy="108650"/>
          </a:xfrm>
          <a:custGeom>
            <a:avLst/>
            <a:gdLst/>
            <a:ahLst/>
            <a:cxnLst/>
            <a:rect l="l" t="t" r="r" b="b"/>
            <a:pathLst>
              <a:path w="5065" h="4346" extrusionOk="0">
                <a:moveTo>
                  <a:pt x="2894" y="367"/>
                </a:moveTo>
                <a:cubicBezTo>
                  <a:pt x="3903" y="367"/>
                  <a:pt x="4722" y="1166"/>
                  <a:pt x="4722" y="2175"/>
                </a:cubicBezTo>
                <a:cubicBezTo>
                  <a:pt x="4722" y="3273"/>
                  <a:pt x="3820" y="4002"/>
                  <a:pt x="2884" y="4002"/>
                </a:cubicBezTo>
                <a:cubicBezTo>
                  <a:pt x="2439" y="4002"/>
                  <a:pt x="1986" y="3838"/>
                  <a:pt x="1618" y="3470"/>
                </a:cubicBezTo>
                <a:cubicBezTo>
                  <a:pt x="476" y="2309"/>
                  <a:pt x="1276" y="367"/>
                  <a:pt x="2894" y="367"/>
                </a:cubicBezTo>
                <a:close/>
                <a:moveTo>
                  <a:pt x="2879" y="0"/>
                </a:moveTo>
                <a:cubicBezTo>
                  <a:pt x="2348" y="0"/>
                  <a:pt x="1808" y="196"/>
                  <a:pt x="1371" y="633"/>
                </a:cubicBezTo>
                <a:cubicBezTo>
                  <a:pt x="0" y="2004"/>
                  <a:pt x="971" y="4346"/>
                  <a:pt x="2894" y="4346"/>
                </a:cubicBezTo>
                <a:cubicBezTo>
                  <a:pt x="4093" y="4346"/>
                  <a:pt x="5064" y="3375"/>
                  <a:pt x="5064" y="2175"/>
                </a:cubicBezTo>
                <a:cubicBezTo>
                  <a:pt x="5064" y="861"/>
                  <a:pt x="3992" y="0"/>
                  <a:pt x="2879" y="0"/>
                </a:cubicBez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653;p141"/>
          <p:cNvSpPr/>
          <p:nvPr/>
        </p:nvSpPr>
        <p:spPr>
          <a:xfrm>
            <a:off x="5964859" y="3094584"/>
            <a:ext cx="225625" cy="204900"/>
          </a:xfrm>
          <a:custGeom>
            <a:avLst/>
            <a:gdLst/>
            <a:ahLst/>
            <a:cxnLst/>
            <a:rect l="l" t="t" r="r" b="b"/>
            <a:pathLst>
              <a:path w="9025" h="8196" extrusionOk="0">
                <a:moveTo>
                  <a:pt x="4505" y="1"/>
                </a:moveTo>
                <a:cubicBezTo>
                  <a:pt x="4194" y="1"/>
                  <a:pt x="3878" y="36"/>
                  <a:pt x="3561" y="110"/>
                </a:cubicBezTo>
                <a:cubicBezTo>
                  <a:pt x="1372" y="643"/>
                  <a:pt x="1" y="2851"/>
                  <a:pt x="534" y="5041"/>
                </a:cubicBezTo>
                <a:cubicBezTo>
                  <a:pt x="974" y="6933"/>
                  <a:pt x="2658" y="8196"/>
                  <a:pt x="4520" y="8196"/>
                </a:cubicBezTo>
                <a:cubicBezTo>
                  <a:pt x="4832" y="8196"/>
                  <a:pt x="5148" y="8160"/>
                  <a:pt x="5465" y="8087"/>
                </a:cubicBezTo>
                <a:cubicBezTo>
                  <a:pt x="7654" y="7554"/>
                  <a:pt x="9025" y="5345"/>
                  <a:pt x="8492" y="3156"/>
                </a:cubicBezTo>
                <a:cubicBezTo>
                  <a:pt x="8051" y="1264"/>
                  <a:pt x="6368" y="1"/>
                  <a:pt x="45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4654;p141"/>
          <p:cNvSpPr/>
          <p:nvPr/>
        </p:nvSpPr>
        <p:spPr>
          <a:xfrm>
            <a:off x="6022934" y="3157684"/>
            <a:ext cx="112675" cy="81500"/>
          </a:xfrm>
          <a:custGeom>
            <a:avLst/>
            <a:gdLst/>
            <a:ahLst/>
            <a:cxnLst/>
            <a:rect l="l" t="t" r="r" b="b"/>
            <a:pathLst>
              <a:path w="4507" h="3260" extrusionOk="0">
                <a:moveTo>
                  <a:pt x="3914" y="0"/>
                </a:moveTo>
                <a:cubicBezTo>
                  <a:pt x="3821" y="0"/>
                  <a:pt x="3724" y="35"/>
                  <a:pt x="3637" y="118"/>
                </a:cubicBezTo>
                <a:lnTo>
                  <a:pt x="1505" y="2231"/>
                </a:lnTo>
                <a:lnTo>
                  <a:pt x="762" y="1489"/>
                </a:lnTo>
                <a:cubicBezTo>
                  <a:pt x="676" y="1403"/>
                  <a:pt x="567" y="1360"/>
                  <a:pt x="457" y="1360"/>
                </a:cubicBezTo>
                <a:cubicBezTo>
                  <a:pt x="348" y="1360"/>
                  <a:pt x="239" y="1403"/>
                  <a:pt x="153" y="1489"/>
                </a:cubicBezTo>
                <a:cubicBezTo>
                  <a:pt x="1" y="1660"/>
                  <a:pt x="1" y="1927"/>
                  <a:pt x="153" y="2079"/>
                </a:cubicBezTo>
                <a:lnTo>
                  <a:pt x="1219" y="3126"/>
                </a:lnTo>
                <a:cubicBezTo>
                  <a:pt x="1295" y="3221"/>
                  <a:pt x="1390" y="3259"/>
                  <a:pt x="1505" y="3259"/>
                </a:cubicBezTo>
                <a:cubicBezTo>
                  <a:pt x="1619" y="3259"/>
                  <a:pt x="1733" y="3221"/>
                  <a:pt x="1809" y="3126"/>
                </a:cubicBezTo>
                <a:lnTo>
                  <a:pt x="4227" y="708"/>
                </a:lnTo>
                <a:cubicBezTo>
                  <a:pt x="4506" y="400"/>
                  <a:pt x="4230" y="0"/>
                  <a:pt x="39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655;p141"/>
          <p:cNvSpPr/>
          <p:nvPr/>
        </p:nvSpPr>
        <p:spPr>
          <a:xfrm>
            <a:off x="5979159" y="3238684"/>
            <a:ext cx="69975" cy="74750"/>
          </a:xfrm>
          <a:custGeom>
            <a:avLst/>
            <a:gdLst/>
            <a:ahLst/>
            <a:cxnLst/>
            <a:rect l="l" t="t" r="r" b="b"/>
            <a:pathLst>
              <a:path w="2799" h="2990" extrusionOk="0">
                <a:moveTo>
                  <a:pt x="819" y="0"/>
                </a:moveTo>
                <a:lnTo>
                  <a:pt x="0" y="2989"/>
                </a:lnTo>
                <a:lnTo>
                  <a:pt x="2799" y="1637"/>
                </a:lnTo>
                <a:lnTo>
                  <a:pt x="819" y="0"/>
                </a:ln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656;p141"/>
          <p:cNvSpPr/>
          <p:nvPr/>
        </p:nvSpPr>
        <p:spPr>
          <a:xfrm>
            <a:off x="8269859" y="4491359"/>
            <a:ext cx="95700" cy="170900"/>
          </a:xfrm>
          <a:custGeom>
            <a:avLst/>
            <a:gdLst/>
            <a:ahLst/>
            <a:cxnLst/>
            <a:rect l="l" t="t" r="r" b="b"/>
            <a:pathLst>
              <a:path w="3828" h="6836" extrusionOk="0">
                <a:moveTo>
                  <a:pt x="1" y="1"/>
                </a:moveTo>
                <a:lnTo>
                  <a:pt x="915" y="6740"/>
                </a:lnTo>
                <a:lnTo>
                  <a:pt x="3123" y="6836"/>
                </a:lnTo>
                <a:lnTo>
                  <a:pt x="3827" y="344"/>
                </a:lnTo>
                <a:lnTo>
                  <a:pt x="1" y="1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657;p141"/>
          <p:cNvSpPr/>
          <p:nvPr/>
        </p:nvSpPr>
        <p:spPr>
          <a:xfrm>
            <a:off x="8268909" y="4615859"/>
            <a:ext cx="127100" cy="122075"/>
          </a:xfrm>
          <a:custGeom>
            <a:avLst/>
            <a:gdLst/>
            <a:ahLst/>
            <a:cxnLst/>
            <a:rect l="l" t="t" r="r" b="b"/>
            <a:pathLst>
              <a:path w="5084" h="4883" extrusionOk="0">
                <a:moveTo>
                  <a:pt x="2306" y="1"/>
                </a:moveTo>
                <a:cubicBezTo>
                  <a:pt x="1490" y="1"/>
                  <a:pt x="838" y="1380"/>
                  <a:pt x="838" y="1380"/>
                </a:cubicBezTo>
                <a:cubicBezTo>
                  <a:pt x="838" y="1380"/>
                  <a:pt x="572" y="2465"/>
                  <a:pt x="362" y="3283"/>
                </a:cubicBezTo>
                <a:cubicBezTo>
                  <a:pt x="305" y="3493"/>
                  <a:pt x="248" y="3683"/>
                  <a:pt x="191" y="3835"/>
                </a:cubicBezTo>
                <a:lnTo>
                  <a:pt x="191" y="3854"/>
                </a:lnTo>
                <a:cubicBezTo>
                  <a:pt x="172" y="3950"/>
                  <a:pt x="153" y="4045"/>
                  <a:pt x="134" y="4121"/>
                </a:cubicBezTo>
                <a:cubicBezTo>
                  <a:pt x="1" y="4673"/>
                  <a:pt x="115" y="4883"/>
                  <a:pt x="115" y="4883"/>
                </a:cubicBezTo>
                <a:lnTo>
                  <a:pt x="5027" y="4883"/>
                </a:lnTo>
                <a:cubicBezTo>
                  <a:pt x="5065" y="4635"/>
                  <a:pt x="5084" y="4369"/>
                  <a:pt x="5027" y="4121"/>
                </a:cubicBezTo>
                <a:cubicBezTo>
                  <a:pt x="5027" y="4102"/>
                  <a:pt x="5027" y="4102"/>
                  <a:pt x="5027" y="4083"/>
                </a:cubicBezTo>
                <a:cubicBezTo>
                  <a:pt x="5008" y="3988"/>
                  <a:pt x="4989" y="3912"/>
                  <a:pt x="4951" y="3816"/>
                </a:cubicBezTo>
                <a:cubicBezTo>
                  <a:pt x="4760" y="3398"/>
                  <a:pt x="4360" y="3112"/>
                  <a:pt x="3980" y="2769"/>
                </a:cubicBezTo>
                <a:cubicBezTo>
                  <a:pt x="3599" y="2446"/>
                  <a:pt x="3351" y="2027"/>
                  <a:pt x="3256" y="1551"/>
                </a:cubicBezTo>
                <a:cubicBezTo>
                  <a:pt x="3256" y="1551"/>
                  <a:pt x="3447" y="466"/>
                  <a:pt x="2609" y="66"/>
                </a:cubicBezTo>
                <a:cubicBezTo>
                  <a:pt x="2506" y="21"/>
                  <a:pt x="2405" y="1"/>
                  <a:pt x="2306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658;p141"/>
          <p:cNvSpPr/>
          <p:nvPr/>
        </p:nvSpPr>
        <p:spPr>
          <a:xfrm>
            <a:off x="8268909" y="4718884"/>
            <a:ext cx="127100" cy="19050"/>
          </a:xfrm>
          <a:custGeom>
            <a:avLst/>
            <a:gdLst/>
            <a:ahLst/>
            <a:cxnLst/>
            <a:rect l="l" t="t" r="r" b="b"/>
            <a:pathLst>
              <a:path w="5084" h="762" extrusionOk="0">
                <a:moveTo>
                  <a:pt x="134" y="0"/>
                </a:moveTo>
                <a:cubicBezTo>
                  <a:pt x="1" y="552"/>
                  <a:pt x="115" y="762"/>
                  <a:pt x="115" y="762"/>
                </a:cubicBezTo>
                <a:lnTo>
                  <a:pt x="5027" y="762"/>
                </a:lnTo>
                <a:cubicBezTo>
                  <a:pt x="5084" y="514"/>
                  <a:pt x="5084" y="267"/>
                  <a:pt x="5046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659;p141"/>
          <p:cNvSpPr/>
          <p:nvPr/>
        </p:nvSpPr>
        <p:spPr>
          <a:xfrm>
            <a:off x="8319784" y="4654409"/>
            <a:ext cx="30175" cy="9250"/>
          </a:xfrm>
          <a:custGeom>
            <a:avLst/>
            <a:gdLst/>
            <a:ahLst/>
            <a:cxnLst/>
            <a:rect l="l" t="t" r="r" b="b"/>
            <a:pathLst>
              <a:path w="1207" h="370" extrusionOk="0">
                <a:moveTo>
                  <a:pt x="639" y="0"/>
                </a:moveTo>
                <a:cubicBezTo>
                  <a:pt x="426" y="0"/>
                  <a:pt x="215" y="82"/>
                  <a:pt x="60" y="237"/>
                </a:cubicBezTo>
                <a:cubicBezTo>
                  <a:pt x="0" y="297"/>
                  <a:pt x="46" y="369"/>
                  <a:pt x="106" y="369"/>
                </a:cubicBezTo>
                <a:cubicBezTo>
                  <a:pt x="122" y="369"/>
                  <a:pt x="139" y="364"/>
                  <a:pt x="155" y="352"/>
                </a:cubicBezTo>
                <a:cubicBezTo>
                  <a:pt x="279" y="218"/>
                  <a:pt x="453" y="150"/>
                  <a:pt x="629" y="150"/>
                </a:cubicBezTo>
                <a:cubicBezTo>
                  <a:pt x="778" y="150"/>
                  <a:pt x="928" y="198"/>
                  <a:pt x="1050" y="294"/>
                </a:cubicBezTo>
                <a:cubicBezTo>
                  <a:pt x="1061" y="305"/>
                  <a:pt x="1074" y="310"/>
                  <a:pt x="1087" y="310"/>
                </a:cubicBezTo>
                <a:cubicBezTo>
                  <a:pt x="1144" y="310"/>
                  <a:pt x="1207" y="226"/>
                  <a:pt x="1145" y="180"/>
                </a:cubicBezTo>
                <a:cubicBezTo>
                  <a:pt x="997" y="58"/>
                  <a:pt x="817" y="0"/>
                  <a:pt x="6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4660;p141"/>
          <p:cNvSpPr/>
          <p:nvPr/>
        </p:nvSpPr>
        <p:spPr>
          <a:xfrm>
            <a:off x="8323009" y="4665834"/>
            <a:ext cx="30275" cy="9225"/>
          </a:xfrm>
          <a:custGeom>
            <a:avLst/>
            <a:gdLst/>
            <a:ahLst/>
            <a:cxnLst/>
            <a:rect l="l" t="t" r="r" b="b"/>
            <a:pathLst>
              <a:path w="1211" h="369" extrusionOk="0">
                <a:moveTo>
                  <a:pt x="641" y="0"/>
                </a:moveTo>
                <a:cubicBezTo>
                  <a:pt x="426" y="0"/>
                  <a:pt x="211" y="82"/>
                  <a:pt x="45" y="237"/>
                </a:cubicBezTo>
                <a:cubicBezTo>
                  <a:pt x="0" y="297"/>
                  <a:pt x="50" y="369"/>
                  <a:pt x="110" y="369"/>
                </a:cubicBezTo>
                <a:cubicBezTo>
                  <a:pt x="126" y="369"/>
                  <a:pt x="143" y="364"/>
                  <a:pt x="159" y="351"/>
                </a:cubicBezTo>
                <a:cubicBezTo>
                  <a:pt x="283" y="217"/>
                  <a:pt x="452" y="150"/>
                  <a:pt x="622" y="150"/>
                </a:cubicBezTo>
                <a:cubicBezTo>
                  <a:pt x="767" y="150"/>
                  <a:pt x="913" y="198"/>
                  <a:pt x="1035" y="294"/>
                </a:cubicBezTo>
                <a:cubicBezTo>
                  <a:pt x="1050" y="305"/>
                  <a:pt x="1066" y="310"/>
                  <a:pt x="1081" y="310"/>
                </a:cubicBezTo>
                <a:cubicBezTo>
                  <a:pt x="1148" y="310"/>
                  <a:pt x="1211" y="226"/>
                  <a:pt x="1149" y="180"/>
                </a:cubicBezTo>
                <a:cubicBezTo>
                  <a:pt x="1001" y="58"/>
                  <a:pt x="822" y="0"/>
                  <a:pt x="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4661;p141"/>
          <p:cNvSpPr/>
          <p:nvPr/>
        </p:nvSpPr>
        <p:spPr>
          <a:xfrm>
            <a:off x="8326334" y="4676609"/>
            <a:ext cx="30250" cy="8925"/>
          </a:xfrm>
          <a:custGeom>
            <a:avLst/>
            <a:gdLst/>
            <a:ahLst/>
            <a:cxnLst/>
            <a:rect l="l" t="t" r="r" b="b"/>
            <a:pathLst>
              <a:path w="1210" h="357" extrusionOk="0">
                <a:moveTo>
                  <a:pt x="630" y="0"/>
                </a:moveTo>
                <a:cubicBezTo>
                  <a:pt x="419" y="0"/>
                  <a:pt x="208" y="82"/>
                  <a:pt x="45" y="244"/>
                </a:cubicBezTo>
                <a:cubicBezTo>
                  <a:pt x="1" y="289"/>
                  <a:pt x="49" y="357"/>
                  <a:pt x="109" y="357"/>
                </a:cubicBezTo>
                <a:cubicBezTo>
                  <a:pt x="126" y="357"/>
                  <a:pt x="143" y="352"/>
                  <a:pt x="160" y="339"/>
                </a:cubicBezTo>
                <a:cubicBezTo>
                  <a:pt x="283" y="205"/>
                  <a:pt x="457" y="138"/>
                  <a:pt x="633" y="138"/>
                </a:cubicBezTo>
                <a:cubicBezTo>
                  <a:pt x="782" y="138"/>
                  <a:pt x="932" y="186"/>
                  <a:pt x="1054" y="282"/>
                </a:cubicBezTo>
                <a:cubicBezTo>
                  <a:pt x="1067" y="295"/>
                  <a:pt x="1082" y="300"/>
                  <a:pt x="1097" y="300"/>
                </a:cubicBezTo>
                <a:cubicBezTo>
                  <a:pt x="1152" y="300"/>
                  <a:pt x="1209" y="232"/>
                  <a:pt x="1150" y="187"/>
                </a:cubicBezTo>
                <a:cubicBezTo>
                  <a:pt x="999" y="63"/>
                  <a:pt x="814" y="0"/>
                  <a:pt x="6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4662;p141"/>
          <p:cNvSpPr/>
          <p:nvPr/>
        </p:nvSpPr>
        <p:spPr>
          <a:xfrm>
            <a:off x="8302234" y="4419509"/>
            <a:ext cx="181350" cy="149000"/>
          </a:xfrm>
          <a:custGeom>
            <a:avLst/>
            <a:gdLst/>
            <a:ahLst/>
            <a:cxnLst/>
            <a:rect l="l" t="t" r="r" b="b"/>
            <a:pathLst>
              <a:path w="7254" h="5960" extrusionOk="0">
                <a:moveTo>
                  <a:pt x="2171" y="0"/>
                </a:moveTo>
                <a:lnTo>
                  <a:pt x="0" y="3122"/>
                </a:lnTo>
                <a:lnTo>
                  <a:pt x="5940" y="5959"/>
                </a:lnTo>
                <a:lnTo>
                  <a:pt x="7254" y="4208"/>
                </a:lnTo>
                <a:lnTo>
                  <a:pt x="2171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4663;p141"/>
          <p:cNvSpPr/>
          <p:nvPr/>
        </p:nvSpPr>
        <p:spPr>
          <a:xfrm>
            <a:off x="8403134" y="4493984"/>
            <a:ext cx="143750" cy="246800"/>
          </a:xfrm>
          <a:custGeom>
            <a:avLst/>
            <a:gdLst/>
            <a:ahLst/>
            <a:cxnLst/>
            <a:rect l="l" t="t" r="r" b="b"/>
            <a:pathLst>
              <a:path w="5750" h="9872" extrusionOk="0">
                <a:moveTo>
                  <a:pt x="1889" y="0"/>
                </a:moveTo>
                <a:cubicBezTo>
                  <a:pt x="1549" y="0"/>
                  <a:pt x="1676" y="1000"/>
                  <a:pt x="1676" y="1000"/>
                </a:cubicBezTo>
                <a:lnTo>
                  <a:pt x="1485" y="2047"/>
                </a:lnTo>
                <a:lnTo>
                  <a:pt x="952" y="1933"/>
                </a:lnTo>
                <a:cubicBezTo>
                  <a:pt x="866" y="1915"/>
                  <a:pt x="784" y="1906"/>
                  <a:pt x="706" y="1906"/>
                </a:cubicBezTo>
                <a:cubicBezTo>
                  <a:pt x="369" y="1906"/>
                  <a:pt x="116" y="2076"/>
                  <a:pt x="39" y="2447"/>
                </a:cubicBezTo>
                <a:cubicBezTo>
                  <a:pt x="0" y="2656"/>
                  <a:pt x="210" y="3247"/>
                  <a:pt x="495" y="3361"/>
                </a:cubicBezTo>
                <a:cubicBezTo>
                  <a:pt x="971" y="3570"/>
                  <a:pt x="1276" y="4027"/>
                  <a:pt x="1295" y="4541"/>
                </a:cubicBezTo>
                <a:cubicBezTo>
                  <a:pt x="1295" y="4541"/>
                  <a:pt x="1923" y="7111"/>
                  <a:pt x="1733" y="7778"/>
                </a:cubicBezTo>
                <a:cubicBezTo>
                  <a:pt x="1581" y="8254"/>
                  <a:pt x="1695" y="8768"/>
                  <a:pt x="1999" y="9148"/>
                </a:cubicBezTo>
                <a:cubicBezTo>
                  <a:pt x="2133" y="9301"/>
                  <a:pt x="2266" y="9434"/>
                  <a:pt x="2418" y="9548"/>
                </a:cubicBezTo>
                <a:cubicBezTo>
                  <a:pt x="2571" y="9662"/>
                  <a:pt x="2723" y="9777"/>
                  <a:pt x="2894" y="9872"/>
                </a:cubicBezTo>
                <a:lnTo>
                  <a:pt x="4569" y="5150"/>
                </a:lnTo>
                <a:cubicBezTo>
                  <a:pt x="4569" y="5150"/>
                  <a:pt x="4703" y="4389"/>
                  <a:pt x="4741" y="4160"/>
                </a:cubicBezTo>
                <a:cubicBezTo>
                  <a:pt x="4836" y="3970"/>
                  <a:pt x="4950" y="3799"/>
                  <a:pt x="5122" y="3646"/>
                </a:cubicBezTo>
                <a:lnTo>
                  <a:pt x="5750" y="1876"/>
                </a:lnTo>
                <a:lnTo>
                  <a:pt x="5064" y="1533"/>
                </a:lnTo>
                <a:lnTo>
                  <a:pt x="4436" y="1229"/>
                </a:lnTo>
                <a:cubicBezTo>
                  <a:pt x="3484" y="772"/>
                  <a:pt x="2285" y="162"/>
                  <a:pt x="1999" y="29"/>
                </a:cubicBezTo>
                <a:cubicBezTo>
                  <a:pt x="1958" y="9"/>
                  <a:pt x="1921" y="0"/>
                  <a:pt x="1889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664;p141"/>
          <p:cNvSpPr/>
          <p:nvPr/>
        </p:nvSpPr>
        <p:spPr>
          <a:xfrm>
            <a:off x="8463584" y="4532309"/>
            <a:ext cx="83300" cy="208475"/>
          </a:xfrm>
          <a:custGeom>
            <a:avLst/>
            <a:gdLst/>
            <a:ahLst/>
            <a:cxnLst/>
            <a:rect l="l" t="t" r="r" b="b"/>
            <a:pathLst>
              <a:path w="3332" h="8339" extrusionOk="0">
                <a:moveTo>
                  <a:pt x="2646" y="0"/>
                </a:moveTo>
                <a:lnTo>
                  <a:pt x="0" y="8015"/>
                </a:lnTo>
                <a:cubicBezTo>
                  <a:pt x="153" y="8129"/>
                  <a:pt x="305" y="8244"/>
                  <a:pt x="476" y="8339"/>
                </a:cubicBezTo>
                <a:lnTo>
                  <a:pt x="2151" y="3617"/>
                </a:lnTo>
                <a:cubicBezTo>
                  <a:pt x="2151" y="3617"/>
                  <a:pt x="2285" y="2856"/>
                  <a:pt x="2323" y="2627"/>
                </a:cubicBezTo>
                <a:cubicBezTo>
                  <a:pt x="2418" y="2437"/>
                  <a:pt x="2532" y="2266"/>
                  <a:pt x="2704" y="2113"/>
                </a:cubicBezTo>
                <a:lnTo>
                  <a:pt x="3332" y="343"/>
                </a:lnTo>
                <a:lnTo>
                  <a:pt x="2646" y="0"/>
                </a:ln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665;p141"/>
          <p:cNvSpPr/>
          <p:nvPr/>
        </p:nvSpPr>
        <p:spPr>
          <a:xfrm>
            <a:off x="8438359" y="4631784"/>
            <a:ext cx="14775" cy="7200"/>
          </a:xfrm>
          <a:custGeom>
            <a:avLst/>
            <a:gdLst/>
            <a:ahLst/>
            <a:cxnLst/>
            <a:rect l="l" t="t" r="r" b="b"/>
            <a:pathLst>
              <a:path w="591" h="288" extrusionOk="0">
                <a:moveTo>
                  <a:pt x="457" y="0"/>
                </a:moveTo>
                <a:cubicBezTo>
                  <a:pt x="305" y="19"/>
                  <a:pt x="172" y="76"/>
                  <a:pt x="38" y="171"/>
                </a:cubicBezTo>
                <a:cubicBezTo>
                  <a:pt x="19" y="171"/>
                  <a:pt x="0" y="210"/>
                  <a:pt x="19" y="248"/>
                </a:cubicBezTo>
                <a:cubicBezTo>
                  <a:pt x="31" y="271"/>
                  <a:pt x="50" y="287"/>
                  <a:pt x="72" y="287"/>
                </a:cubicBezTo>
                <a:cubicBezTo>
                  <a:pt x="85" y="287"/>
                  <a:pt x="100" y="281"/>
                  <a:pt x="114" y="267"/>
                </a:cubicBezTo>
                <a:cubicBezTo>
                  <a:pt x="229" y="190"/>
                  <a:pt x="362" y="133"/>
                  <a:pt x="495" y="133"/>
                </a:cubicBezTo>
                <a:cubicBezTo>
                  <a:pt x="590" y="114"/>
                  <a:pt x="552" y="0"/>
                  <a:pt x="4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666;p141"/>
          <p:cNvSpPr/>
          <p:nvPr/>
        </p:nvSpPr>
        <p:spPr>
          <a:xfrm>
            <a:off x="8436459" y="4620359"/>
            <a:ext cx="14300" cy="7200"/>
          </a:xfrm>
          <a:custGeom>
            <a:avLst/>
            <a:gdLst/>
            <a:ahLst/>
            <a:cxnLst/>
            <a:rect l="l" t="t" r="r" b="b"/>
            <a:pathLst>
              <a:path w="572" h="288" extrusionOk="0">
                <a:moveTo>
                  <a:pt x="457" y="0"/>
                </a:moveTo>
                <a:cubicBezTo>
                  <a:pt x="305" y="19"/>
                  <a:pt x="152" y="76"/>
                  <a:pt x="38" y="172"/>
                </a:cubicBezTo>
                <a:cubicBezTo>
                  <a:pt x="0" y="191"/>
                  <a:pt x="0" y="210"/>
                  <a:pt x="0" y="248"/>
                </a:cubicBezTo>
                <a:cubicBezTo>
                  <a:pt x="12" y="271"/>
                  <a:pt x="38" y="287"/>
                  <a:pt x="66" y="287"/>
                </a:cubicBezTo>
                <a:cubicBezTo>
                  <a:pt x="82" y="287"/>
                  <a:pt x="100" y="281"/>
                  <a:pt x="114" y="267"/>
                </a:cubicBezTo>
                <a:cubicBezTo>
                  <a:pt x="229" y="191"/>
                  <a:pt x="343" y="152"/>
                  <a:pt x="495" y="133"/>
                </a:cubicBezTo>
                <a:cubicBezTo>
                  <a:pt x="571" y="114"/>
                  <a:pt x="533" y="0"/>
                  <a:pt x="4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4667;p141"/>
          <p:cNvSpPr/>
          <p:nvPr/>
        </p:nvSpPr>
        <p:spPr>
          <a:xfrm>
            <a:off x="8434534" y="4608934"/>
            <a:ext cx="14800" cy="7200"/>
          </a:xfrm>
          <a:custGeom>
            <a:avLst/>
            <a:gdLst/>
            <a:ahLst/>
            <a:cxnLst/>
            <a:rect l="l" t="t" r="r" b="b"/>
            <a:pathLst>
              <a:path w="592" h="288" extrusionOk="0">
                <a:moveTo>
                  <a:pt x="477" y="0"/>
                </a:moveTo>
                <a:cubicBezTo>
                  <a:pt x="306" y="19"/>
                  <a:pt x="172" y="76"/>
                  <a:pt x="39" y="172"/>
                </a:cubicBezTo>
                <a:cubicBezTo>
                  <a:pt x="20" y="172"/>
                  <a:pt x="1" y="210"/>
                  <a:pt x="20" y="248"/>
                </a:cubicBezTo>
                <a:cubicBezTo>
                  <a:pt x="32" y="271"/>
                  <a:pt x="58" y="288"/>
                  <a:pt x="81" y="288"/>
                </a:cubicBezTo>
                <a:cubicBezTo>
                  <a:pt x="95" y="288"/>
                  <a:pt x="108" y="281"/>
                  <a:pt x="115" y="267"/>
                </a:cubicBezTo>
                <a:cubicBezTo>
                  <a:pt x="229" y="191"/>
                  <a:pt x="363" y="134"/>
                  <a:pt x="496" y="134"/>
                </a:cubicBezTo>
                <a:cubicBezTo>
                  <a:pt x="591" y="114"/>
                  <a:pt x="553" y="0"/>
                  <a:pt x="4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4668;p141"/>
          <p:cNvSpPr/>
          <p:nvPr/>
        </p:nvSpPr>
        <p:spPr>
          <a:xfrm>
            <a:off x="8140884" y="3422859"/>
            <a:ext cx="275600" cy="410775"/>
          </a:xfrm>
          <a:custGeom>
            <a:avLst/>
            <a:gdLst/>
            <a:ahLst/>
            <a:cxnLst/>
            <a:rect l="l" t="t" r="r" b="b"/>
            <a:pathLst>
              <a:path w="11024" h="16431" extrusionOk="0">
                <a:moveTo>
                  <a:pt x="10605" y="1"/>
                </a:moveTo>
                <a:lnTo>
                  <a:pt x="1" y="77"/>
                </a:lnTo>
                <a:cubicBezTo>
                  <a:pt x="1" y="77"/>
                  <a:pt x="1505" y="10510"/>
                  <a:pt x="2818" y="15859"/>
                </a:cubicBezTo>
                <a:lnTo>
                  <a:pt x="10433" y="16431"/>
                </a:lnTo>
                <a:cubicBezTo>
                  <a:pt x="11023" y="11347"/>
                  <a:pt x="10605" y="1"/>
                  <a:pt x="10605" y="1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669;p141"/>
          <p:cNvSpPr/>
          <p:nvPr/>
        </p:nvSpPr>
        <p:spPr>
          <a:xfrm>
            <a:off x="8303184" y="3459159"/>
            <a:ext cx="103300" cy="111275"/>
          </a:xfrm>
          <a:custGeom>
            <a:avLst/>
            <a:gdLst/>
            <a:ahLst/>
            <a:cxnLst/>
            <a:rect l="l" t="t" r="r" b="b"/>
            <a:pathLst>
              <a:path w="4132" h="4451" extrusionOk="0">
                <a:moveTo>
                  <a:pt x="105" y="0"/>
                </a:moveTo>
                <a:cubicBezTo>
                  <a:pt x="67" y="0"/>
                  <a:pt x="29" y="24"/>
                  <a:pt x="20" y="72"/>
                </a:cubicBezTo>
                <a:cubicBezTo>
                  <a:pt x="0" y="2356"/>
                  <a:pt x="1752" y="4260"/>
                  <a:pt x="4017" y="4451"/>
                </a:cubicBezTo>
                <a:cubicBezTo>
                  <a:pt x="4132" y="4451"/>
                  <a:pt x="4132" y="4279"/>
                  <a:pt x="4017" y="4279"/>
                </a:cubicBezTo>
                <a:cubicBezTo>
                  <a:pt x="1847" y="4089"/>
                  <a:pt x="172" y="2261"/>
                  <a:pt x="191" y="72"/>
                </a:cubicBezTo>
                <a:cubicBezTo>
                  <a:pt x="181" y="24"/>
                  <a:pt x="143" y="0"/>
                  <a:pt x="1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4670;p141"/>
          <p:cNvSpPr/>
          <p:nvPr/>
        </p:nvSpPr>
        <p:spPr>
          <a:xfrm>
            <a:off x="8182284" y="3667509"/>
            <a:ext cx="223250" cy="940975"/>
          </a:xfrm>
          <a:custGeom>
            <a:avLst/>
            <a:gdLst/>
            <a:ahLst/>
            <a:cxnLst/>
            <a:rect l="l" t="t" r="r" b="b"/>
            <a:pathLst>
              <a:path w="8930" h="37639" extrusionOk="0">
                <a:moveTo>
                  <a:pt x="1" y="0"/>
                </a:moveTo>
                <a:cubicBezTo>
                  <a:pt x="1" y="1"/>
                  <a:pt x="1086" y="11138"/>
                  <a:pt x="1505" y="14831"/>
                </a:cubicBezTo>
                <a:cubicBezTo>
                  <a:pt x="1505" y="14831"/>
                  <a:pt x="2285" y="32517"/>
                  <a:pt x="3180" y="37638"/>
                </a:cubicBezTo>
                <a:lnTo>
                  <a:pt x="7902" y="37638"/>
                </a:lnTo>
                <a:cubicBezTo>
                  <a:pt x="8530" y="30366"/>
                  <a:pt x="8930" y="4760"/>
                  <a:pt x="8930" y="4760"/>
                </a:cubicBezTo>
                <a:lnTo>
                  <a:pt x="1" y="0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671;p141"/>
          <p:cNvSpPr/>
          <p:nvPr/>
        </p:nvSpPr>
        <p:spPr>
          <a:xfrm>
            <a:off x="8332959" y="4053834"/>
            <a:ext cx="59025" cy="9025"/>
          </a:xfrm>
          <a:custGeom>
            <a:avLst/>
            <a:gdLst/>
            <a:ahLst/>
            <a:cxnLst/>
            <a:rect l="l" t="t" r="r" b="b"/>
            <a:pathLst>
              <a:path w="2361" h="361" extrusionOk="0">
                <a:moveTo>
                  <a:pt x="107" y="0"/>
                </a:moveTo>
                <a:cubicBezTo>
                  <a:pt x="21" y="0"/>
                  <a:pt x="0" y="124"/>
                  <a:pt x="85" y="158"/>
                </a:cubicBezTo>
                <a:cubicBezTo>
                  <a:pt x="444" y="294"/>
                  <a:pt x="822" y="361"/>
                  <a:pt x="1200" y="361"/>
                </a:cubicBezTo>
                <a:cubicBezTo>
                  <a:pt x="1565" y="361"/>
                  <a:pt x="1929" y="299"/>
                  <a:pt x="2274" y="177"/>
                </a:cubicBezTo>
                <a:cubicBezTo>
                  <a:pt x="2360" y="143"/>
                  <a:pt x="2338" y="1"/>
                  <a:pt x="2249" y="1"/>
                </a:cubicBezTo>
                <a:cubicBezTo>
                  <a:pt x="2239" y="1"/>
                  <a:pt x="2229" y="2"/>
                  <a:pt x="2217" y="6"/>
                </a:cubicBezTo>
                <a:cubicBezTo>
                  <a:pt x="1884" y="130"/>
                  <a:pt x="1532" y="192"/>
                  <a:pt x="1180" y="192"/>
                </a:cubicBezTo>
                <a:cubicBezTo>
                  <a:pt x="827" y="192"/>
                  <a:pt x="475" y="130"/>
                  <a:pt x="142" y="6"/>
                </a:cubicBezTo>
                <a:cubicBezTo>
                  <a:pt x="130" y="2"/>
                  <a:pt x="118" y="0"/>
                  <a:pt x="1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4672;p141"/>
          <p:cNvSpPr/>
          <p:nvPr/>
        </p:nvSpPr>
        <p:spPr>
          <a:xfrm>
            <a:off x="7925284" y="3372884"/>
            <a:ext cx="513575" cy="1182275"/>
          </a:xfrm>
          <a:custGeom>
            <a:avLst/>
            <a:gdLst/>
            <a:ahLst/>
            <a:cxnLst/>
            <a:rect l="l" t="t" r="r" b="b"/>
            <a:pathLst>
              <a:path w="20543" h="47291" extrusionOk="0">
                <a:moveTo>
                  <a:pt x="3313" y="1"/>
                </a:moveTo>
                <a:cubicBezTo>
                  <a:pt x="1371" y="9291"/>
                  <a:pt x="495" y="13937"/>
                  <a:pt x="1" y="25093"/>
                </a:cubicBezTo>
                <a:cubicBezTo>
                  <a:pt x="1" y="30576"/>
                  <a:pt x="14260" y="44930"/>
                  <a:pt x="18410" y="47291"/>
                </a:cubicBezTo>
                <a:lnTo>
                  <a:pt x="20542" y="43655"/>
                </a:lnTo>
                <a:cubicBezTo>
                  <a:pt x="17972" y="40152"/>
                  <a:pt x="8206" y="22961"/>
                  <a:pt x="8206" y="22961"/>
                </a:cubicBezTo>
                <a:cubicBezTo>
                  <a:pt x="10509" y="14793"/>
                  <a:pt x="10662" y="11309"/>
                  <a:pt x="11309" y="2304"/>
                </a:cubicBezTo>
                <a:lnTo>
                  <a:pt x="3313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4673;p141"/>
          <p:cNvSpPr/>
          <p:nvPr/>
        </p:nvSpPr>
        <p:spPr>
          <a:xfrm>
            <a:off x="8382659" y="4390584"/>
            <a:ext cx="9550" cy="160775"/>
          </a:xfrm>
          <a:custGeom>
            <a:avLst/>
            <a:gdLst/>
            <a:ahLst/>
            <a:cxnLst/>
            <a:rect l="l" t="t" r="r" b="b"/>
            <a:pathLst>
              <a:path w="382" h="6431" extrusionOk="0">
                <a:moveTo>
                  <a:pt x="305" y="1"/>
                </a:moveTo>
                <a:cubicBezTo>
                  <a:pt x="267" y="1"/>
                  <a:pt x="229" y="24"/>
                  <a:pt x="229" y="72"/>
                </a:cubicBezTo>
                <a:lnTo>
                  <a:pt x="1" y="6335"/>
                </a:lnTo>
                <a:cubicBezTo>
                  <a:pt x="1" y="6393"/>
                  <a:pt x="39" y="6412"/>
                  <a:pt x="77" y="6431"/>
                </a:cubicBezTo>
                <a:cubicBezTo>
                  <a:pt x="134" y="6431"/>
                  <a:pt x="172" y="6393"/>
                  <a:pt x="172" y="6335"/>
                </a:cubicBezTo>
                <a:lnTo>
                  <a:pt x="382" y="72"/>
                </a:lnTo>
                <a:cubicBezTo>
                  <a:pt x="382" y="24"/>
                  <a:pt x="343" y="1"/>
                  <a:pt x="3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4674;p141"/>
          <p:cNvSpPr/>
          <p:nvPr/>
        </p:nvSpPr>
        <p:spPr>
          <a:xfrm>
            <a:off x="8385034" y="4442034"/>
            <a:ext cx="40500" cy="60300"/>
          </a:xfrm>
          <a:custGeom>
            <a:avLst/>
            <a:gdLst/>
            <a:ahLst/>
            <a:cxnLst/>
            <a:rect l="l" t="t" r="r" b="b"/>
            <a:pathLst>
              <a:path w="1620" h="2412" extrusionOk="0">
                <a:moveTo>
                  <a:pt x="1515" y="1"/>
                </a:moveTo>
                <a:cubicBezTo>
                  <a:pt x="1492" y="1"/>
                  <a:pt x="1470" y="10"/>
                  <a:pt x="1448" y="32"/>
                </a:cubicBezTo>
                <a:lnTo>
                  <a:pt x="20" y="2279"/>
                </a:lnTo>
                <a:cubicBezTo>
                  <a:pt x="1" y="2317"/>
                  <a:pt x="20" y="2374"/>
                  <a:pt x="58" y="2393"/>
                </a:cubicBezTo>
                <a:cubicBezTo>
                  <a:pt x="58" y="2393"/>
                  <a:pt x="77" y="2412"/>
                  <a:pt x="96" y="2412"/>
                </a:cubicBezTo>
                <a:cubicBezTo>
                  <a:pt x="115" y="2412"/>
                  <a:pt x="153" y="2393"/>
                  <a:pt x="172" y="2374"/>
                </a:cubicBezTo>
                <a:lnTo>
                  <a:pt x="1600" y="127"/>
                </a:lnTo>
                <a:cubicBezTo>
                  <a:pt x="1619" y="89"/>
                  <a:pt x="1600" y="32"/>
                  <a:pt x="1562" y="13"/>
                </a:cubicBezTo>
                <a:cubicBezTo>
                  <a:pt x="1546" y="5"/>
                  <a:pt x="1531" y="1"/>
                  <a:pt x="15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675;p141"/>
          <p:cNvSpPr/>
          <p:nvPr/>
        </p:nvSpPr>
        <p:spPr>
          <a:xfrm>
            <a:off x="8097109" y="3684809"/>
            <a:ext cx="130425" cy="467225"/>
          </a:xfrm>
          <a:custGeom>
            <a:avLst/>
            <a:gdLst/>
            <a:ahLst/>
            <a:cxnLst/>
            <a:rect l="l" t="t" r="r" b="b"/>
            <a:pathLst>
              <a:path w="5217" h="18689" extrusionOk="0">
                <a:moveTo>
                  <a:pt x="2801" y="1"/>
                </a:moveTo>
                <a:cubicBezTo>
                  <a:pt x="2765" y="1"/>
                  <a:pt x="2731" y="22"/>
                  <a:pt x="2723" y="70"/>
                </a:cubicBezTo>
                <a:cubicBezTo>
                  <a:pt x="2704" y="165"/>
                  <a:pt x="1009" y="8142"/>
                  <a:pt x="19" y="10426"/>
                </a:cubicBezTo>
                <a:cubicBezTo>
                  <a:pt x="0" y="10465"/>
                  <a:pt x="0" y="10484"/>
                  <a:pt x="19" y="10503"/>
                </a:cubicBezTo>
                <a:lnTo>
                  <a:pt x="5026" y="18651"/>
                </a:lnTo>
                <a:cubicBezTo>
                  <a:pt x="5045" y="18670"/>
                  <a:pt x="5083" y="18689"/>
                  <a:pt x="5102" y="18689"/>
                </a:cubicBezTo>
                <a:cubicBezTo>
                  <a:pt x="5121" y="18689"/>
                  <a:pt x="5140" y="18689"/>
                  <a:pt x="5159" y="18670"/>
                </a:cubicBezTo>
                <a:cubicBezTo>
                  <a:pt x="5197" y="18651"/>
                  <a:pt x="5216" y="18594"/>
                  <a:pt x="5197" y="18556"/>
                </a:cubicBezTo>
                <a:lnTo>
                  <a:pt x="191" y="10465"/>
                </a:lnTo>
                <a:cubicBezTo>
                  <a:pt x="1200" y="8104"/>
                  <a:pt x="2875" y="203"/>
                  <a:pt x="2894" y="108"/>
                </a:cubicBezTo>
                <a:cubicBezTo>
                  <a:pt x="2905" y="42"/>
                  <a:pt x="2852" y="1"/>
                  <a:pt x="28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4676;p141"/>
          <p:cNvSpPr/>
          <p:nvPr/>
        </p:nvSpPr>
        <p:spPr>
          <a:xfrm>
            <a:off x="8220834" y="4106209"/>
            <a:ext cx="23350" cy="329500"/>
          </a:xfrm>
          <a:custGeom>
            <a:avLst/>
            <a:gdLst/>
            <a:ahLst/>
            <a:cxnLst/>
            <a:rect l="l" t="t" r="r" b="b"/>
            <a:pathLst>
              <a:path w="934" h="13180" extrusionOk="0">
                <a:moveTo>
                  <a:pt x="106" y="0"/>
                </a:moveTo>
                <a:cubicBezTo>
                  <a:pt x="97" y="0"/>
                  <a:pt x="87" y="2"/>
                  <a:pt x="77" y="5"/>
                </a:cubicBezTo>
                <a:cubicBezTo>
                  <a:pt x="39" y="5"/>
                  <a:pt x="1" y="43"/>
                  <a:pt x="1" y="100"/>
                </a:cubicBezTo>
                <a:lnTo>
                  <a:pt x="762" y="13084"/>
                </a:lnTo>
                <a:cubicBezTo>
                  <a:pt x="762" y="13141"/>
                  <a:pt x="801" y="13179"/>
                  <a:pt x="839" y="13179"/>
                </a:cubicBezTo>
                <a:cubicBezTo>
                  <a:pt x="896" y="13179"/>
                  <a:pt x="934" y="13122"/>
                  <a:pt x="934" y="13084"/>
                </a:cubicBezTo>
                <a:lnTo>
                  <a:pt x="172" y="81"/>
                </a:lnTo>
                <a:cubicBezTo>
                  <a:pt x="172" y="34"/>
                  <a:pt x="147" y="0"/>
                  <a:pt x="1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4677;p141"/>
          <p:cNvSpPr/>
          <p:nvPr/>
        </p:nvSpPr>
        <p:spPr>
          <a:xfrm>
            <a:off x="8212759" y="3673084"/>
            <a:ext cx="63325" cy="896375"/>
          </a:xfrm>
          <a:custGeom>
            <a:avLst/>
            <a:gdLst/>
            <a:ahLst/>
            <a:cxnLst/>
            <a:rect l="l" t="t" r="r" b="b"/>
            <a:pathLst>
              <a:path w="2533" h="35855" extrusionOk="0">
                <a:moveTo>
                  <a:pt x="105" y="1"/>
                </a:moveTo>
                <a:cubicBezTo>
                  <a:pt x="96" y="1"/>
                  <a:pt x="87" y="2"/>
                  <a:pt x="76" y="6"/>
                </a:cubicBezTo>
                <a:cubicBezTo>
                  <a:pt x="38" y="6"/>
                  <a:pt x="0" y="44"/>
                  <a:pt x="0" y="101"/>
                </a:cubicBezTo>
                <a:cubicBezTo>
                  <a:pt x="0" y="253"/>
                  <a:pt x="971" y="16816"/>
                  <a:pt x="1428" y="23651"/>
                </a:cubicBezTo>
                <a:cubicBezTo>
                  <a:pt x="1847" y="30105"/>
                  <a:pt x="2342" y="35702"/>
                  <a:pt x="2342" y="35759"/>
                </a:cubicBezTo>
                <a:cubicBezTo>
                  <a:pt x="2361" y="35816"/>
                  <a:pt x="2399" y="35835"/>
                  <a:pt x="2437" y="35854"/>
                </a:cubicBezTo>
                <a:lnTo>
                  <a:pt x="2437" y="35835"/>
                </a:lnTo>
                <a:cubicBezTo>
                  <a:pt x="2494" y="35835"/>
                  <a:pt x="2532" y="35797"/>
                  <a:pt x="2532" y="35740"/>
                </a:cubicBezTo>
                <a:cubicBezTo>
                  <a:pt x="2513" y="35683"/>
                  <a:pt x="2037" y="30105"/>
                  <a:pt x="1599" y="23632"/>
                </a:cubicBezTo>
                <a:cubicBezTo>
                  <a:pt x="1143" y="16816"/>
                  <a:pt x="172" y="253"/>
                  <a:pt x="172" y="82"/>
                </a:cubicBezTo>
                <a:cubicBezTo>
                  <a:pt x="172" y="35"/>
                  <a:pt x="146" y="1"/>
                  <a:pt x="1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4678;p141"/>
          <p:cNvSpPr/>
          <p:nvPr/>
        </p:nvSpPr>
        <p:spPr>
          <a:xfrm>
            <a:off x="8257959" y="4564659"/>
            <a:ext cx="122825" cy="4800"/>
          </a:xfrm>
          <a:custGeom>
            <a:avLst/>
            <a:gdLst/>
            <a:ahLst/>
            <a:cxnLst/>
            <a:rect l="l" t="t" r="r" b="b"/>
            <a:pathLst>
              <a:path w="4913" h="192" extrusionOk="0">
                <a:moveTo>
                  <a:pt x="96" y="1"/>
                </a:moveTo>
                <a:cubicBezTo>
                  <a:pt x="39" y="1"/>
                  <a:pt x="1" y="39"/>
                  <a:pt x="1" y="96"/>
                </a:cubicBezTo>
                <a:cubicBezTo>
                  <a:pt x="1" y="134"/>
                  <a:pt x="39" y="172"/>
                  <a:pt x="96" y="191"/>
                </a:cubicBezTo>
                <a:lnTo>
                  <a:pt x="4817" y="191"/>
                </a:lnTo>
                <a:cubicBezTo>
                  <a:pt x="4875" y="191"/>
                  <a:pt x="4913" y="134"/>
                  <a:pt x="4913" y="96"/>
                </a:cubicBezTo>
                <a:cubicBezTo>
                  <a:pt x="4913" y="39"/>
                  <a:pt x="4875" y="1"/>
                  <a:pt x="48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4679;p141"/>
          <p:cNvSpPr/>
          <p:nvPr/>
        </p:nvSpPr>
        <p:spPr>
          <a:xfrm>
            <a:off x="8161359" y="3459434"/>
            <a:ext cx="33800" cy="102900"/>
          </a:xfrm>
          <a:custGeom>
            <a:avLst/>
            <a:gdLst/>
            <a:ahLst/>
            <a:cxnLst/>
            <a:rect l="l" t="t" r="r" b="b"/>
            <a:pathLst>
              <a:path w="1352" h="4116" extrusionOk="0">
                <a:moveTo>
                  <a:pt x="301" y="0"/>
                </a:moveTo>
                <a:cubicBezTo>
                  <a:pt x="252" y="0"/>
                  <a:pt x="210" y="50"/>
                  <a:pt x="210" y="99"/>
                </a:cubicBezTo>
                <a:cubicBezTo>
                  <a:pt x="191" y="423"/>
                  <a:pt x="0" y="3183"/>
                  <a:pt x="191" y="3640"/>
                </a:cubicBezTo>
                <a:cubicBezTo>
                  <a:pt x="381" y="4078"/>
                  <a:pt x="1009" y="4116"/>
                  <a:pt x="1200" y="4116"/>
                </a:cubicBezTo>
                <a:lnTo>
                  <a:pt x="1238" y="4097"/>
                </a:lnTo>
                <a:cubicBezTo>
                  <a:pt x="1295" y="4097"/>
                  <a:pt x="1352" y="4040"/>
                  <a:pt x="1352" y="3983"/>
                </a:cubicBezTo>
                <a:cubicBezTo>
                  <a:pt x="1352" y="3907"/>
                  <a:pt x="1295" y="3868"/>
                  <a:pt x="1238" y="3868"/>
                </a:cubicBezTo>
                <a:cubicBezTo>
                  <a:pt x="1234" y="3868"/>
                  <a:pt x="1211" y="3870"/>
                  <a:pt x="1175" y="3870"/>
                </a:cubicBezTo>
                <a:cubicBezTo>
                  <a:pt x="1002" y="3870"/>
                  <a:pt x="526" y="3844"/>
                  <a:pt x="400" y="3545"/>
                </a:cubicBezTo>
                <a:cubicBezTo>
                  <a:pt x="267" y="3240"/>
                  <a:pt x="343" y="1336"/>
                  <a:pt x="419" y="118"/>
                </a:cubicBezTo>
                <a:cubicBezTo>
                  <a:pt x="438" y="61"/>
                  <a:pt x="381" y="4"/>
                  <a:pt x="324" y="4"/>
                </a:cubicBezTo>
                <a:cubicBezTo>
                  <a:pt x="316" y="1"/>
                  <a:pt x="309" y="0"/>
                  <a:pt x="3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680;p141"/>
          <p:cNvSpPr/>
          <p:nvPr/>
        </p:nvSpPr>
        <p:spPr>
          <a:xfrm>
            <a:off x="8186109" y="3460109"/>
            <a:ext cx="15725" cy="171250"/>
          </a:xfrm>
          <a:custGeom>
            <a:avLst/>
            <a:gdLst/>
            <a:ahLst/>
            <a:cxnLst/>
            <a:rect l="l" t="t" r="r" b="b"/>
            <a:pathLst>
              <a:path w="629" h="6850" extrusionOk="0">
                <a:moveTo>
                  <a:pt x="517" y="0"/>
                </a:moveTo>
                <a:cubicBezTo>
                  <a:pt x="468" y="0"/>
                  <a:pt x="418" y="29"/>
                  <a:pt x="400" y="91"/>
                </a:cubicBezTo>
                <a:lnTo>
                  <a:pt x="0" y="6735"/>
                </a:lnTo>
                <a:cubicBezTo>
                  <a:pt x="0" y="6792"/>
                  <a:pt x="38" y="6849"/>
                  <a:pt x="114" y="6849"/>
                </a:cubicBezTo>
                <a:cubicBezTo>
                  <a:pt x="172" y="6849"/>
                  <a:pt x="229" y="6811"/>
                  <a:pt x="229" y="6735"/>
                </a:cubicBezTo>
                <a:lnTo>
                  <a:pt x="628" y="110"/>
                </a:lnTo>
                <a:cubicBezTo>
                  <a:pt x="628" y="39"/>
                  <a:pt x="574" y="0"/>
                  <a:pt x="5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681;p141"/>
          <p:cNvSpPr/>
          <p:nvPr/>
        </p:nvSpPr>
        <p:spPr>
          <a:xfrm>
            <a:off x="7981434" y="3439584"/>
            <a:ext cx="106450" cy="77925"/>
          </a:xfrm>
          <a:custGeom>
            <a:avLst/>
            <a:gdLst/>
            <a:ahLst/>
            <a:cxnLst/>
            <a:rect l="l" t="t" r="r" b="b"/>
            <a:pathLst>
              <a:path w="4258" h="3117" extrusionOk="0">
                <a:moveTo>
                  <a:pt x="4170" y="0"/>
                </a:moveTo>
                <a:cubicBezTo>
                  <a:pt x="4140" y="0"/>
                  <a:pt x="4109" y="17"/>
                  <a:pt x="4094" y="55"/>
                </a:cubicBezTo>
                <a:cubicBezTo>
                  <a:pt x="3683" y="1752"/>
                  <a:pt x="2167" y="2946"/>
                  <a:pt x="441" y="2946"/>
                </a:cubicBezTo>
                <a:cubicBezTo>
                  <a:pt x="327" y="2946"/>
                  <a:pt x="212" y="2941"/>
                  <a:pt x="96" y="2930"/>
                </a:cubicBezTo>
                <a:cubicBezTo>
                  <a:pt x="1" y="2930"/>
                  <a:pt x="1" y="3082"/>
                  <a:pt x="96" y="3101"/>
                </a:cubicBezTo>
                <a:cubicBezTo>
                  <a:pt x="213" y="3112"/>
                  <a:pt x="329" y="3117"/>
                  <a:pt x="445" y="3117"/>
                </a:cubicBezTo>
                <a:cubicBezTo>
                  <a:pt x="2246" y="3117"/>
                  <a:pt x="3835" y="1882"/>
                  <a:pt x="4246" y="93"/>
                </a:cubicBezTo>
                <a:cubicBezTo>
                  <a:pt x="4258" y="37"/>
                  <a:pt x="4215" y="0"/>
                  <a:pt x="4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4682;p141"/>
          <p:cNvSpPr/>
          <p:nvPr/>
        </p:nvSpPr>
        <p:spPr>
          <a:xfrm>
            <a:off x="7930209" y="4029084"/>
            <a:ext cx="92900" cy="11175"/>
          </a:xfrm>
          <a:custGeom>
            <a:avLst/>
            <a:gdLst/>
            <a:ahLst/>
            <a:cxnLst/>
            <a:rect l="l" t="t" r="r" b="b"/>
            <a:pathLst>
              <a:path w="3716" h="447" extrusionOk="0">
                <a:moveTo>
                  <a:pt x="3605" y="1"/>
                </a:moveTo>
                <a:cubicBezTo>
                  <a:pt x="3595" y="1"/>
                  <a:pt x="3584" y="2"/>
                  <a:pt x="3573" y="6"/>
                </a:cubicBezTo>
                <a:cubicBezTo>
                  <a:pt x="2978" y="188"/>
                  <a:pt x="2368" y="278"/>
                  <a:pt x="1755" y="278"/>
                </a:cubicBezTo>
                <a:cubicBezTo>
                  <a:pt x="1211" y="278"/>
                  <a:pt x="665" y="207"/>
                  <a:pt x="127" y="63"/>
                </a:cubicBezTo>
                <a:cubicBezTo>
                  <a:pt x="121" y="62"/>
                  <a:pt x="115" y="61"/>
                  <a:pt x="109" y="61"/>
                </a:cubicBezTo>
                <a:cubicBezTo>
                  <a:pt x="28" y="61"/>
                  <a:pt x="0" y="180"/>
                  <a:pt x="89" y="216"/>
                </a:cubicBezTo>
                <a:cubicBezTo>
                  <a:pt x="645" y="370"/>
                  <a:pt x="1214" y="447"/>
                  <a:pt x="1783" y="447"/>
                </a:cubicBezTo>
                <a:cubicBezTo>
                  <a:pt x="2404" y="447"/>
                  <a:pt x="3025" y="356"/>
                  <a:pt x="3630" y="177"/>
                </a:cubicBezTo>
                <a:cubicBezTo>
                  <a:pt x="3716" y="143"/>
                  <a:pt x="3693" y="1"/>
                  <a:pt x="36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4683;p141"/>
          <p:cNvSpPr/>
          <p:nvPr/>
        </p:nvSpPr>
        <p:spPr>
          <a:xfrm>
            <a:off x="7728709" y="2687059"/>
            <a:ext cx="58575" cy="95175"/>
          </a:xfrm>
          <a:custGeom>
            <a:avLst/>
            <a:gdLst/>
            <a:ahLst/>
            <a:cxnLst/>
            <a:rect l="l" t="t" r="r" b="b"/>
            <a:pathLst>
              <a:path w="2343" h="3807" extrusionOk="0">
                <a:moveTo>
                  <a:pt x="1867" y="0"/>
                </a:moveTo>
                <a:lnTo>
                  <a:pt x="1" y="1085"/>
                </a:lnTo>
                <a:lnTo>
                  <a:pt x="191" y="3541"/>
                </a:lnTo>
                <a:cubicBezTo>
                  <a:pt x="498" y="3729"/>
                  <a:pt x="792" y="3807"/>
                  <a:pt x="1059" y="3807"/>
                </a:cubicBezTo>
                <a:cubicBezTo>
                  <a:pt x="1739" y="3807"/>
                  <a:pt x="2247" y="3307"/>
                  <a:pt x="2343" y="2856"/>
                </a:cubicBezTo>
                <a:lnTo>
                  <a:pt x="1867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4684;p141"/>
          <p:cNvSpPr/>
          <p:nvPr/>
        </p:nvSpPr>
        <p:spPr>
          <a:xfrm>
            <a:off x="7618309" y="2589309"/>
            <a:ext cx="167550" cy="142100"/>
          </a:xfrm>
          <a:custGeom>
            <a:avLst/>
            <a:gdLst/>
            <a:ahLst/>
            <a:cxnLst/>
            <a:rect l="l" t="t" r="r" b="b"/>
            <a:pathLst>
              <a:path w="6702" h="5684" extrusionOk="0">
                <a:moveTo>
                  <a:pt x="3939" y="0"/>
                </a:moveTo>
                <a:cubicBezTo>
                  <a:pt x="3887" y="0"/>
                  <a:pt x="3832" y="26"/>
                  <a:pt x="3770" y="84"/>
                </a:cubicBezTo>
                <a:cubicBezTo>
                  <a:pt x="3522" y="331"/>
                  <a:pt x="4322" y="1987"/>
                  <a:pt x="4322" y="1987"/>
                </a:cubicBezTo>
                <a:cubicBezTo>
                  <a:pt x="4322" y="1987"/>
                  <a:pt x="2370" y="406"/>
                  <a:pt x="1693" y="406"/>
                </a:cubicBezTo>
                <a:cubicBezTo>
                  <a:pt x="1650" y="406"/>
                  <a:pt x="1612" y="413"/>
                  <a:pt x="1580" y="426"/>
                </a:cubicBezTo>
                <a:cubicBezTo>
                  <a:pt x="1047" y="636"/>
                  <a:pt x="1885" y="1188"/>
                  <a:pt x="1885" y="1188"/>
                </a:cubicBezTo>
                <a:cubicBezTo>
                  <a:pt x="1885" y="1188"/>
                  <a:pt x="1218" y="849"/>
                  <a:pt x="838" y="849"/>
                </a:cubicBezTo>
                <a:cubicBezTo>
                  <a:pt x="734" y="849"/>
                  <a:pt x="651" y="875"/>
                  <a:pt x="609" y="940"/>
                </a:cubicBezTo>
                <a:cubicBezTo>
                  <a:pt x="400" y="1245"/>
                  <a:pt x="1504" y="1835"/>
                  <a:pt x="1504" y="1835"/>
                </a:cubicBezTo>
                <a:cubicBezTo>
                  <a:pt x="1504" y="1835"/>
                  <a:pt x="941" y="1610"/>
                  <a:pt x="586" y="1610"/>
                </a:cubicBezTo>
                <a:cubicBezTo>
                  <a:pt x="479" y="1610"/>
                  <a:pt x="391" y="1630"/>
                  <a:pt x="343" y="1683"/>
                </a:cubicBezTo>
                <a:cubicBezTo>
                  <a:pt x="152" y="1892"/>
                  <a:pt x="819" y="2292"/>
                  <a:pt x="1180" y="2482"/>
                </a:cubicBezTo>
                <a:cubicBezTo>
                  <a:pt x="1180" y="2482"/>
                  <a:pt x="793" y="2369"/>
                  <a:pt x="486" y="2369"/>
                </a:cubicBezTo>
                <a:cubicBezTo>
                  <a:pt x="321" y="2369"/>
                  <a:pt x="180" y="2402"/>
                  <a:pt x="133" y="2501"/>
                </a:cubicBezTo>
                <a:cubicBezTo>
                  <a:pt x="0" y="2806"/>
                  <a:pt x="895" y="2977"/>
                  <a:pt x="1409" y="3225"/>
                </a:cubicBezTo>
                <a:cubicBezTo>
                  <a:pt x="1923" y="3472"/>
                  <a:pt x="3199" y="4005"/>
                  <a:pt x="3427" y="4691"/>
                </a:cubicBezTo>
                <a:cubicBezTo>
                  <a:pt x="3655" y="5148"/>
                  <a:pt x="4074" y="5509"/>
                  <a:pt x="4588" y="5643"/>
                </a:cubicBezTo>
                <a:cubicBezTo>
                  <a:pt x="4708" y="5671"/>
                  <a:pt x="4823" y="5684"/>
                  <a:pt x="4932" y="5684"/>
                </a:cubicBezTo>
                <a:cubicBezTo>
                  <a:pt x="5342" y="5684"/>
                  <a:pt x="5681" y="5502"/>
                  <a:pt x="5997" y="5262"/>
                </a:cubicBezTo>
                <a:lnTo>
                  <a:pt x="5997" y="5281"/>
                </a:lnTo>
                <a:cubicBezTo>
                  <a:pt x="6587" y="4691"/>
                  <a:pt x="6701" y="3777"/>
                  <a:pt x="6283" y="3073"/>
                </a:cubicBezTo>
                <a:cubicBezTo>
                  <a:pt x="6149" y="2844"/>
                  <a:pt x="5997" y="2654"/>
                  <a:pt x="5845" y="2444"/>
                </a:cubicBezTo>
                <a:cubicBezTo>
                  <a:pt x="5502" y="2026"/>
                  <a:pt x="4722" y="997"/>
                  <a:pt x="4455" y="579"/>
                </a:cubicBezTo>
                <a:cubicBezTo>
                  <a:pt x="4236" y="273"/>
                  <a:pt x="4107" y="0"/>
                  <a:pt x="3939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4685;p141"/>
          <p:cNvSpPr/>
          <p:nvPr/>
        </p:nvSpPr>
        <p:spPr>
          <a:xfrm>
            <a:off x="7660809" y="2616084"/>
            <a:ext cx="37700" cy="21375"/>
          </a:xfrm>
          <a:custGeom>
            <a:avLst/>
            <a:gdLst/>
            <a:ahLst/>
            <a:cxnLst/>
            <a:rect l="l" t="t" r="r" b="b"/>
            <a:pathLst>
              <a:path w="1508" h="855" extrusionOk="0">
                <a:moveTo>
                  <a:pt x="111" y="1"/>
                </a:moveTo>
                <a:cubicBezTo>
                  <a:pt x="44" y="1"/>
                  <a:pt x="0" y="101"/>
                  <a:pt x="71" y="136"/>
                </a:cubicBezTo>
                <a:cubicBezTo>
                  <a:pt x="547" y="288"/>
                  <a:pt x="984" y="536"/>
                  <a:pt x="1365" y="840"/>
                </a:cubicBezTo>
                <a:cubicBezTo>
                  <a:pt x="1378" y="850"/>
                  <a:pt x="1391" y="854"/>
                  <a:pt x="1404" y="854"/>
                </a:cubicBezTo>
                <a:cubicBezTo>
                  <a:pt x="1464" y="854"/>
                  <a:pt x="1508" y="758"/>
                  <a:pt x="1460" y="726"/>
                </a:cubicBezTo>
                <a:cubicBezTo>
                  <a:pt x="1061" y="402"/>
                  <a:pt x="604" y="155"/>
                  <a:pt x="128" y="3"/>
                </a:cubicBezTo>
                <a:cubicBezTo>
                  <a:pt x="122" y="1"/>
                  <a:pt x="116" y="1"/>
                  <a:pt x="11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4686;p141"/>
          <p:cNvSpPr/>
          <p:nvPr/>
        </p:nvSpPr>
        <p:spPr>
          <a:xfrm>
            <a:off x="7649859" y="2631784"/>
            <a:ext cx="35200" cy="20000"/>
          </a:xfrm>
          <a:custGeom>
            <a:avLst/>
            <a:gdLst/>
            <a:ahLst/>
            <a:cxnLst/>
            <a:rect l="l" t="t" r="r" b="b"/>
            <a:pathLst>
              <a:path w="1408" h="800" extrusionOk="0">
                <a:moveTo>
                  <a:pt x="111" y="1"/>
                </a:moveTo>
                <a:cubicBezTo>
                  <a:pt x="44" y="1"/>
                  <a:pt x="0" y="101"/>
                  <a:pt x="71" y="136"/>
                </a:cubicBezTo>
                <a:cubicBezTo>
                  <a:pt x="509" y="288"/>
                  <a:pt x="908" y="498"/>
                  <a:pt x="1270" y="783"/>
                </a:cubicBezTo>
                <a:cubicBezTo>
                  <a:pt x="1281" y="794"/>
                  <a:pt x="1293" y="799"/>
                  <a:pt x="1306" y="799"/>
                </a:cubicBezTo>
                <a:cubicBezTo>
                  <a:pt x="1357" y="799"/>
                  <a:pt x="1408" y="715"/>
                  <a:pt x="1346" y="669"/>
                </a:cubicBezTo>
                <a:cubicBezTo>
                  <a:pt x="985" y="384"/>
                  <a:pt x="566" y="155"/>
                  <a:pt x="128" y="3"/>
                </a:cubicBezTo>
                <a:cubicBezTo>
                  <a:pt x="122" y="1"/>
                  <a:pt x="116" y="1"/>
                  <a:pt x="11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4687;p141"/>
          <p:cNvSpPr/>
          <p:nvPr/>
        </p:nvSpPr>
        <p:spPr>
          <a:xfrm>
            <a:off x="7642734" y="2648934"/>
            <a:ext cx="33400" cy="17400"/>
          </a:xfrm>
          <a:custGeom>
            <a:avLst/>
            <a:gdLst/>
            <a:ahLst/>
            <a:cxnLst/>
            <a:rect l="l" t="t" r="r" b="b"/>
            <a:pathLst>
              <a:path w="1336" h="696" extrusionOk="0">
                <a:moveTo>
                  <a:pt x="112" y="0"/>
                </a:moveTo>
                <a:cubicBezTo>
                  <a:pt x="44" y="0"/>
                  <a:pt x="0" y="118"/>
                  <a:pt x="89" y="136"/>
                </a:cubicBezTo>
                <a:cubicBezTo>
                  <a:pt x="470" y="250"/>
                  <a:pt x="851" y="440"/>
                  <a:pt x="1174" y="688"/>
                </a:cubicBezTo>
                <a:cubicBezTo>
                  <a:pt x="1185" y="693"/>
                  <a:pt x="1196" y="695"/>
                  <a:pt x="1207" y="695"/>
                </a:cubicBezTo>
                <a:cubicBezTo>
                  <a:pt x="1274" y="695"/>
                  <a:pt x="1335" y="606"/>
                  <a:pt x="1270" y="573"/>
                </a:cubicBezTo>
                <a:cubicBezTo>
                  <a:pt x="927" y="307"/>
                  <a:pt x="546" y="116"/>
                  <a:pt x="127" y="2"/>
                </a:cubicBezTo>
                <a:cubicBezTo>
                  <a:pt x="122" y="1"/>
                  <a:pt x="117" y="0"/>
                  <a:pt x="112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4688;p141"/>
          <p:cNvSpPr/>
          <p:nvPr/>
        </p:nvSpPr>
        <p:spPr>
          <a:xfrm>
            <a:off x="7725059" y="2637134"/>
            <a:ext cx="24750" cy="36050"/>
          </a:xfrm>
          <a:custGeom>
            <a:avLst/>
            <a:gdLst/>
            <a:ahLst/>
            <a:cxnLst/>
            <a:rect l="l" t="t" r="r" b="b"/>
            <a:pathLst>
              <a:path w="990" h="1442" extrusionOk="0">
                <a:moveTo>
                  <a:pt x="91" y="0"/>
                </a:moveTo>
                <a:cubicBezTo>
                  <a:pt x="47" y="0"/>
                  <a:pt x="1" y="43"/>
                  <a:pt x="14" y="93"/>
                </a:cubicBezTo>
                <a:cubicBezTo>
                  <a:pt x="166" y="608"/>
                  <a:pt x="471" y="1064"/>
                  <a:pt x="851" y="1426"/>
                </a:cubicBezTo>
                <a:cubicBezTo>
                  <a:pt x="862" y="1437"/>
                  <a:pt x="875" y="1442"/>
                  <a:pt x="887" y="1442"/>
                </a:cubicBezTo>
                <a:cubicBezTo>
                  <a:pt x="939" y="1442"/>
                  <a:pt x="989" y="1358"/>
                  <a:pt x="927" y="1312"/>
                </a:cubicBezTo>
                <a:cubicBezTo>
                  <a:pt x="566" y="950"/>
                  <a:pt x="299" y="512"/>
                  <a:pt x="147" y="36"/>
                </a:cubicBezTo>
                <a:cubicBezTo>
                  <a:pt x="134" y="11"/>
                  <a:pt x="113" y="0"/>
                  <a:pt x="91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4689;p141"/>
          <p:cNvSpPr/>
          <p:nvPr/>
        </p:nvSpPr>
        <p:spPr>
          <a:xfrm>
            <a:off x="7719209" y="2653309"/>
            <a:ext cx="18700" cy="59025"/>
          </a:xfrm>
          <a:custGeom>
            <a:avLst/>
            <a:gdLst/>
            <a:ahLst/>
            <a:cxnLst/>
            <a:rect l="l" t="t" r="r" b="b"/>
            <a:pathLst>
              <a:path w="748" h="2361" extrusionOk="0">
                <a:moveTo>
                  <a:pt x="403" y="1"/>
                </a:moveTo>
                <a:cubicBezTo>
                  <a:pt x="379" y="1"/>
                  <a:pt x="356" y="11"/>
                  <a:pt x="343" y="37"/>
                </a:cubicBezTo>
                <a:cubicBezTo>
                  <a:pt x="0" y="798"/>
                  <a:pt x="95" y="1674"/>
                  <a:pt x="609" y="2340"/>
                </a:cubicBezTo>
                <a:cubicBezTo>
                  <a:pt x="623" y="2354"/>
                  <a:pt x="640" y="2360"/>
                  <a:pt x="655" y="2360"/>
                </a:cubicBezTo>
                <a:cubicBezTo>
                  <a:pt x="704" y="2360"/>
                  <a:pt x="748" y="2303"/>
                  <a:pt x="705" y="2245"/>
                </a:cubicBezTo>
                <a:cubicBezTo>
                  <a:pt x="229" y="1636"/>
                  <a:pt x="133" y="798"/>
                  <a:pt x="476" y="94"/>
                </a:cubicBezTo>
                <a:cubicBezTo>
                  <a:pt x="501" y="43"/>
                  <a:pt x="451" y="1"/>
                  <a:pt x="403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4690;p141"/>
          <p:cNvSpPr/>
          <p:nvPr/>
        </p:nvSpPr>
        <p:spPr>
          <a:xfrm>
            <a:off x="7674209" y="2631209"/>
            <a:ext cx="29025" cy="40775"/>
          </a:xfrm>
          <a:custGeom>
            <a:avLst/>
            <a:gdLst/>
            <a:ahLst/>
            <a:cxnLst/>
            <a:rect l="l" t="t" r="r" b="b"/>
            <a:pathLst>
              <a:path w="1161" h="1631" extrusionOk="0">
                <a:moveTo>
                  <a:pt x="1053" y="0"/>
                </a:moveTo>
                <a:cubicBezTo>
                  <a:pt x="1042" y="0"/>
                  <a:pt x="1031" y="2"/>
                  <a:pt x="1020" y="7"/>
                </a:cubicBezTo>
                <a:cubicBezTo>
                  <a:pt x="448" y="311"/>
                  <a:pt x="49" y="902"/>
                  <a:pt x="11" y="1549"/>
                </a:cubicBezTo>
                <a:cubicBezTo>
                  <a:pt x="0" y="1601"/>
                  <a:pt x="41" y="1631"/>
                  <a:pt x="81" y="1631"/>
                </a:cubicBezTo>
                <a:cubicBezTo>
                  <a:pt x="113" y="1631"/>
                  <a:pt x="144" y="1611"/>
                  <a:pt x="144" y="1568"/>
                </a:cubicBezTo>
                <a:cubicBezTo>
                  <a:pt x="201" y="959"/>
                  <a:pt x="544" y="426"/>
                  <a:pt x="1077" y="140"/>
                </a:cubicBezTo>
                <a:cubicBezTo>
                  <a:pt x="1160" y="107"/>
                  <a:pt x="1127" y="0"/>
                  <a:pt x="1053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4691;p141"/>
          <p:cNvSpPr/>
          <p:nvPr/>
        </p:nvSpPr>
        <p:spPr>
          <a:xfrm>
            <a:off x="7724909" y="2727034"/>
            <a:ext cx="308925" cy="404575"/>
          </a:xfrm>
          <a:custGeom>
            <a:avLst/>
            <a:gdLst/>
            <a:ahLst/>
            <a:cxnLst/>
            <a:rect l="l" t="t" r="r" b="b"/>
            <a:pathLst>
              <a:path w="12357" h="16183" extrusionOk="0">
                <a:moveTo>
                  <a:pt x="2837" y="0"/>
                </a:moveTo>
                <a:lnTo>
                  <a:pt x="1" y="1828"/>
                </a:lnTo>
                <a:cubicBezTo>
                  <a:pt x="1" y="1828"/>
                  <a:pt x="762" y="11556"/>
                  <a:pt x="1657" y="15212"/>
                </a:cubicBezTo>
                <a:cubicBezTo>
                  <a:pt x="1830" y="15902"/>
                  <a:pt x="2319" y="16183"/>
                  <a:pt x="3000" y="16183"/>
                </a:cubicBezTo>
                <a:cubicBezTo>
                  <a:pt x="5920" y="16183"/>
                  <a:pt x="12356" y="11023"/>
                  <a:pt x="12356" y="11023"/>
                </a:cubicBezTo>
                <a:lnTo>
                  <a:pt x="12128" y="3998"/>
                </a:lnTo>
                <a:cubicBezTo>
                  <a:pt x="12128" y="3998"/>
                  <a:pt x="6150" y="8891"/>
                  <a:pt x="4798" y="9348"/>
                </a:cubicBezTo>
                <a:cubicBezTo>
                  <a:pt x="4798" y="9348"/>
                  <a:pt x="4570" y="8625"/>
                  <a:pt x="3884" y="5426"/>
                </a:cubicBezTo>
                <a:cubicBezTo>
                  <a:pt x="3427" y="3218"/>
                  <a:pt x="2837" y="0"/>
                  <a:pt x="28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4692;p141"/>
          <p:cNvSpPr/>
          <p:nvPr/>
        </p:nvSpPr>
        <p:spPr>
          <a:xfrm>
            <a:off x="7760134" y="3076484"/>
            <a:ext cx="68850" cy="49350"/>
          </a:xfrm>
          <a:custGeom>
            <a:avLst/>
            <a:gdLst/>
            <a:ahLst/>
            <a:cxnLst/>
            <a:rect l="l" t="t" r="r" b="b"/>
            <a:pathLst>
              <a:path w="2754" h="1974" extrusionOk="0">
                <a:moveTo>
                  <a:pt x="380" y="1"/>
                </a:moveTo>
                <a:cubicBezTo>
                  <a:pt x="292" y="1"/>
                  <a:pt x="204" y="6"/>
                  <a:pt x="115" y="15"/>
                </a:cubicBezTo>
                <a:cubicBezTo>
                  <a:pt x="0" y="15"/>
                  <a:pt x="0" y="206"/>
                  <a:pt x="115" y="206"/>
                </a:cubicBezTo>
                <a:cubicBezTo>
                  <a:pt x="213" y="192"/>
                  <a:pt x="310" y="186"/>
                  <a:pt x="407" y="186"/>
                </a:cubicBezTo>
                <a:cubicBezTo>
                  <a:pt x="1418" y="186"/>
                  <a:pt x="2327" y="894"/>
                  <a:pt x="2571" y="1919"/>
                </a:cubicBezTo>
                <a:cubicBezTo>
                  <a:pt x="2585" y="1956"/>
                  <a:pt x="2618" y="1973"/>
                  <a:pt x="2650" y="1973"/>
                </a:cubicBezTo>
                <a:cubicBezTo>
                  <a:pt x="2701" y="1973"/>
                  <a:pt x="2753" y="1932"/>
                  <a:pt x="2742" y="1862"/>
                </a:cubicBezTo>
                <a:cubicBezTo>
                  <a:pt x="2477" y="768"/>
                  <a:pt x="1493" y="1"/>
                  <a:pt x="380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4693;p141"/>
          <p:cNvSpPr/>
          <p:nvPr/>
        </p:nvSpPr>
        <p:spPr>
          <a:xfrm>
            <a:off x="7740134" y="2768434"/>
            <a:ext cx="13825" cy="13350"/>
          </a:xfrm>
          <a:custGeom>
            <a:avLst/>
            <a:gdLst/>
            <a:ahLst/>
            <a:cxnLst/>
            <a:rect l="l" t="t" r="r" b="b"/>
            <a:pathLst>
              <a:path w="553" h="534" extrusionOk="0">
                <a:moveTo>
                  <a:pt x="267" y="1"/>
                </a:moveTo>
                <a:cubicBezTo>
                  <a:pt x="134" y="1"/>
                  <a:pt x="1" y="115"/>
                  <a:pt x="1" y="267"/>
                </a:cubicBezTo>
                <a:cubicBezTo>
                  <a:pt x="1" y="420"/>
                  <a:pt x="134" y="534"/>
                  <a:pt x="267" y="534"/>
                </a:cubicBezTo>
                <a:cubicBezTo>
                  <a:pt x="420" y="534"/>
                  <a:pt x="553" y="420"/>
                  <a:pt x="553" y="267"/>
                </a:cubicBezTo>
                <a:cubicBezTo>
                  <a:pt x="553" y="115"/>
                  <a:pt x="420" y="1"/>
                  <a:pt x="267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4694;p141"/>
          <p:cNvSpPr/>
          <p:nvPr/>
        </p:nvSpPr>
        <p:spPr>
          <a:xfrm>
            <a:off x="7726234" y="2760509"/>
            <a:ext cx="78700" cy="45400"/>
          </a:xfrm>
          <a:custGeom>
            <a:avLst/>
            <a:gdLst/>
            <a:ahLst/>
            <a:cxnLst/>
            <a:rect l="l" t="t" r="r" b="b"/>
            <a:pathLst>
              <a:path w="3148" h="1816" extrusionOk="0">
                <a:moveTo>
                  <a:pt x="3018" y="1"/>
                </a:moveTo>
                <a:cubicBezTo>
                  <a:pt x="3004" y="1"/>
                  <a:pt x="2989" y="4"/>
                  <a:pt x="2975" y="13"/>
                </a:cubicBezTo>
                <a:cubicBezTo>
                  <a:pt x="1985" y="527"/>
                  <a:pt x="1071" y="1136"/>
                  <a:pt x="81" y="1650"/>
                </a:cubicBezTo>
                <a:cubicBezTo>
                  <a:pt x="0" y="1699"/>
                  <a:pt x="43" y="1815"/>
                  <a:pt x="127" y="1815"/>
                </a:cubicBezTo>
                <a:cubicBezTo>
                  <a:pt x="142" y="1815"/>
                  <a:pt x="159" y="1811"/>
                  <a:pt x="176" y="1803"/>
                </a:cubicBezTo>
                <a:cubicBezTo>
                  <a:pt x="1147" y="1289"/>
                  <a:pt x="2080" y="679"/>
                  <a:pt x="3051" y="165"/>
                </a:cubicBezTo>
                <a:cubicBezTo>
                  <a:pt x="3147" y="117"/>
                  <a:pt x="3094" y="1"/>
                  <a:pt x="3018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4695;p141"/>
          <p:cNvSpPr/>
          <p:nvPr/>
        </p:nvSpPr>
        <p:spPr>
          <a:xfrm>
            <a:off x="7773709" y="2739809"/>
            <a:ext cx="9575" cy="34675"/>
          </a:xfrm>
          <a:custGeom>
            <a:avLst/>
            <a:gdLst/>
            <a:ahLst/>
            <a:cxnLst/>
            <a:rect l="l" t="t" r="r" b="b"/>
            <a:pathLst>
              <a:path w="383" h="1387" extrusionOk="0">
                <a:moveTo>
                  <a:pt x="82" y="1"/>
                </a:moveTo>
                <a:cubicBezTo>
                  <a:pt x="39" y="1"/>
                  <a:pt x="0" y="25"/>
                  <a:pt x="10" y="80"/>
                </a:cubicBezTo>
                <a:cubicBezTo>
                  <a:pt x="48" y="498"/>
                  <a:pt x="105" y="917"/>
                  <a:pt x="200" y="1317"/>
                </a:cubicBezTo>
                <a:cubicBezTo>
                  <a:pt x="208" y="1365"/>
                  <a:pt x="243" y="1386"/>
                  <a:pt x="279" y="1386"/>
                </a:cubicBezTo>
                <a:cubicBezTo>
                  <a:pt x="329" y="1386"/>
                  <a:pt x="382" y="1345"/>
                  <a:pt x="371" y="1279"/>
                </a:cubicBezTo>
                <a:cubicBezTo>
                  <a:pt x="276" y="879"/>
                  <a:pt x="219" y="479"/>
                  <a:pt x="181" y="80"/>
                </a:cubicBezTo>
                <a:cubicBezTo>
                  <a:pt x="181" y="30"/>
                  <a:pt x="129" y="1"/>
                  <a:pt x="8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4696;p141"/>
          <p:cNvSpPr/>
          <p:nvPr/>
        </p:nvSpPr>
        <p:spPr>
          <a:xfrm>
            <a:off x="7821334" y="2961084"/>
            <a:ext cx="25625" cy="50625"/>
          </a:xfrm>
          <a:custGeom>
            <a:avLst/>
            <a:gdLst/>
            <a:ahLst/>
            <a:cxnLst/>
            <a:rect l="l" t="t" r="r" b="b"/>
            <a:pathLst>
              <a:path w="1025" h="2025" extrusionOk="0">
                <a:moveTo>
                  <a:pt x="915" y="0"/>
                </a:moveTo>
                <a:cubicBezTo>
                  <a:pt x="890" y="0"/>
                  <a:pt x="864" y="13"/>
                  <a:pt x="846" y="43"/>
                </a:cubicBezTo>
                <a:cubicBezTo>
                  <a:pt x="579" y="652"/>
                  <a:pt x="313" y="1281"/>
                  <a:pt x="27" y="1890"/>
                </a:cubicBezTo>
                <a:cubicBezTo>
                  <a:pt x="0" y="1957"/>
                  <a:pt x="69" y="2024"/>
                  <a:pt x="124" y="2024"/>
                </a:cubicBezTo>
                <a:cubicBezTo>
                  <a:pt x="148" y="2024"/>
                  <a:pt x="168" y="2013"/>
                  <a:pt x="180" y="1985"/>
                </a:cubicBezTo>
                <a:cubicBezTo>
                  <a:pt x="446" y="1357"/>
                  <a:pt x="732" y="748"/>
                  <a:pt x="998" y="138"/>
                </a:cubicBezTo>
                <a:cubicBezTo>
                  <a:pt x="1024" y="60"/>
                  <a:pt x="970" y="0"/>
                  <a:pt x="915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4697;p141"/>
          <p:cNvSpPr/>
          <p:nvPr/>
        </p:nvSpPr>
        <p:spPr>
          <a:xfrm>
            <a:off x="7833809" y="2983184"/>
            <a:ext cx="7550" cy="20550"/>
          </a:xfrm>
          <a:custGeom>
            <a:avLst/>
            <a:gdLst/>
            <a:ahLst/>
            <a:cxnLst/>
            <a:rect l="l" t="t" r="r" b="b"/>
            <a:pathLst>
              <a:path w="302" h="822" extrusionOk="0">
                <a:moveTo>
                  <a:pt x="105" y="0"/>
                </a:moveTo>
                <a:cubicBezTo>
                  <a:pt x="55" y="0"/>
                  <a:pt x="0" y="41"/>
                  <a:pt x="23" y="111"/>
                </a:cubicBezTo>
                <a:cubicBezTo>
                  <a:pt x="61" y="320"/>
                  <a:pt x="99" y="549"/>
                  <a:pt x="138" y="758"/>
                </a:cubicBezTo>
                <a:cubicBezTo>
                  <a:pt x="145" y="803"/>
                  <a:pt x="173" y="822"/>
                  <a:pt x="203" y="822"/>
                </a:cubicBezTo>
                <a:cubicBezTo>
                  <a:pt x="250" y="822"/>
                  <a:pt x="301" y="778"/>
                  <a:pt x="290" y="720"/>
                </a:cubicBezTo>
                <a:cubicBezTo>
                  <a:pt x="252" y="492"/>
                  <a:pt x="214" y="282"/>
                  <a:pt x="176" y="54"/>
                </a:cubicBezTo>
                <a:cubicBezTo>
                  <a:pt x="168" y="17"/>
                  <a:pt x="138" y="0"/>
                  <a:pt x="105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4698;p141"/>
          <p:cNvSpPr/>
          <p:nvPr/>
        </p:nvSpPr>
        <p:spPr>
          <a:xfrm>
            <a:off x="7953359" y="2760084"/>
            <a:ext cx="504525" cy="754675"/>
          </a:xfrm>
          <a:custGeom>
            <a:avLst/>
            <a:gdLst/>
            <a:ahLst/>
            <a:cxnLst/>
            <a:rect l="l" t="t" r="r" b="b"/>
            <a:pathLst>
              <a:path w="20181" h="30187" extrusionOk="0">
                <a:moveTo>
                  <a:pt x="10125" y="1"/>
                </a:moveTo>
                <a:cubicBezTo>
                  <a:pt x="8794" y="1"/>
                  <a:pt x="8092" y="830"/>
                  <a:pt x="8092" y="830"/>
                </a:cubicBezTo>
                <a:cubicBezTo>
                  <a:pt x="8092" y="830"/>
                  <a:pt x="7616" y="925"/>
                  <a:pt x="6969" y="1096"/>
                </a:cubicBezTo>
                <a:cubicBezTo>
                  <a:pt x="6702" y="1153"/>
                  <a:pt x="6416" y="1249"/>
                  <a:pt x="6112" y="1325"/>
                </a:cubicBezTo>
                <a:lnTo>
                  <a:pt x="5921" y="1382"/>
                </a:lnTo>
                <a:cubicBezTo>
                  <a:pt x="4874" y="1686"/>
                  <a:pt x="3732" y="2105"/>
                  <a:pt x="3180" y="2486"/>
                </a:cubicBezTo>
                <a:cubicBezTo>
                  <a:pt x="2399" y="3057"/>
                  <a:pt x="2190" y="5665"/>
                  <a:pt x="2152" y="8445"/>
                </a:cubicBezTo>
                <a:lnTo>
                  <a:pt x="2152" y="8654"/>
                </a:lnTo>
                <a:cubicBezTo>
                  <a:pt x="2152" y="8902"/>
                  <a:pt x="2152" y="9130"/>
                  <a:pt x="2133" y="9378"/>
                </a:cubicBezTo>
                <a:lnTo>
                  <a:pt x="2133" y="10444"/>
                </a:lnTo>
                <a:lnTo>
                  <a:pt x="2133" y="10691"/>
                </a:lnTo>
                <a:cubicBezTo>
                  <a:pt x="2133" y="11586"/>
                  <a:pt x="2133" y="12443"/>
                  <a:pt x="2114" y="13204"/>
                </a:cubicBezTo>
                <a:lnTo>
                  <a:pt x="2114" y="13433"/>
                </a:lnTo>
                <a:cubicBezTo>
                  <a:pt x="2114" y="13871"/>
                  <a:pt x="2095" y="14270"/>
                  <a:pt x="2076" y="14613"/>
                </a:cubicBezTo>
                <a:cubicBezTo>
                  <a:pt x="2076" y="14765"/>
                  <a:pt x="2057" y="14899"/>
                  <a:pt x="2038" y="15013"/>
                </a:cubicBezTo>
                <a:cubicBezTo>
                  <a:pt x="1924" y="16365"/>
                  <a:pt x="401" y="26836"/>
                  <a:pt x="1" y="28682"/>
                </a:cubicBezTo>
                <a:cubicBezTo>
                  <a:pt x="5331" y="29901"/>
                  <a:pt x="11652" y="30148"/>
                  <a:pt x="19514" y="30186"/>
                </a:cubicBezTo>
                <a:cubicBezTo>
                  <a:pt x="19305" y="28130"/>
                  <a:pt x="18677" y="21391"/>
                  <a:pt x="18658" y="14290"/>
                </a:cubicBezTo>
                <a:cubicBezTo>
                  <a:pt x="18658" y="14099"/>
                  <a:pt x="18677" y="13909"/>
                  <a:pt x="18696" y="13718"/>
                </a:cubicBezTo>
                <a:cubicBezTo>
                  <a:pt x="18867" y="11738"/>
                  <a:pt x="19305" y="10254"/>
                  <a:pt x="19629" y="8959"/>
                </a:cubicBezTo>
                <a:cubicBezTo>
                  <a:pt x="19971" y="7493"/>
                  <a:pt x="20181" y="6275"/>
                  <a:pt x="19705" y="4828"/>
                </a:cubicBezTo>
                <a:cubicBezTo>
                  <a:pt x="19343" y="3628"/>
                  <a:pt x="18715" y="3019"/>
                  <a:pt x="17953" y="2638"/>
                </a:cubicBezTo>
                <a:cubicBezTo>
                  <a:pt x="17896" y="2600"/>
                  <a:pt x="17820" y="2562"/>
                  <a:pt x="17744" y="2543"/>
                </a:cubicBezTo>
                <a:cubicBezTo>
                  <a:pt x="16773" y="2105"/>
                  <a:pt x="15555" y="2010"/>
                  <a:pt x="14317" y="1610"/>
                </a:cubicBezTo>
                <a:cubicBezTo>
                  <a:pt x="13708" y="1420"/>
                  <a:pt x="13137" y="1153"/>
                  <a:pt x="12585" y="830"/>
                </a:cubicBezTo>
                <a:cubicBezTo>
                  <a:pt x="11614" y="208"/>
                  <a:pt x="10791" y="1"/>
                  <a:pt x="101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4699;p141"/>
          <p:cNvSpPr/>
          <p:nvPr/>
        </p:nvSpPr>
        <p:spPr>
          <a:xfrm>
            <a:off x="8270334" y="3306984"/>
            <a:ext cx="70000" cy="101150"/>
          </a:xfrm>
          <a:custGeom>
            <a:avLst/>
            <a:gdLst/>
            <a:ahLst/>
            <a:cxnLst/>
            <a:rect l="l" t="t" r="r" b="b"/>
            <a:pathLst>
              <a:path w="2800" h="4046" extrusionOk="0">
                <a:moveTo>
                  <a:pt x="87" y="0"/>
                </a:moveTo>
                <a:cubicBezTo>
                  <a:pt x="44" y="0"/>
                  <a:pt x="1" y="29"/>
                  <a:pt x="1" y="86"/>
                </a:cubicBezTo>
                <a:cubicBezTo>
                  <a:pt x="39" y="1057"/>
                  <a:pt x="134" y="2104"/>
                  <a:pt x="705" y="2922"/>
                </a:cubicBezTo>
                <a:cubicBezTo>
                  <a:pt x="1143" y="3608"/>
                  <a:pt x="1886" y="4027"/>
                  <a:pt x="2685" y="4046"/>
                </a:cubicBezTo>
                <a:cubicBezTo>
                  <a:pt x="2799" y="4046"/>
                  <a:pt x="2799" y="3893"/>
                  <a:pt x="2685" y="3874"/>
                </a:cubicBezTo>
                <a:cubicBezTo>
                  <a:pt x="1886" y="3855"/>
                  <a:pt x="1143" y="3398"/>
                  <a:pt x="762" y="2694"/>
                </a:cubicBezTo>
                <a:cubicBezTo>
                  <a:pt x="286" y="1913"/>
                  <a:pt x="210" y="981"/>
                  <a:pt x="172" y="86"/>
                </a:cubicBezTo>
                <a:cubicBezTo>
                  <a:pt x="172" y="29"/>
                  <a:pt x="129" y="0"/>
                  <a:pt x="87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4700;p141"/>
          <p:cNvSpPr/>
          <p:nvPr/>
        </p:nvSpPr>
        <p:spPr>
          <a:xfrm>
            <a:off x="7971934" y="3289359"/>
            <a:ext cx="70925" cy="95500"/>
          </a:xfrm>
          <a:custGeom>
            <a:avLst/>
            <a:gdLst/>
            <a:ahLst/>
            <a:cxnLst/>
            <a:rect l="l" t="t" r="r" b="b"/>
            <a:pathLst>
              <a:path w="2837" h="3820" extrusionOk="0">
                <a:moveTo>
                  <a:pt x="2751" y="1"/>
                </a:moveTo>
                <a:cubicBezTo>
                  <a:pt x="2708" y="1"/>
                  <a:pt x="2666" y="29"/>
                  <a:pt x="2666" y="86"/>
                </a:cubicBezTo>
                <a:cubicBezTo>
                  <a:pt x="2532" y="1590"/>
                  <a:pt x="1904" y="3532"/>
                  <a:pt x="114" y="3646"/>
                </a:cubicBezTo>
                <a:cubicBezTo>
                  <a:pt x="6" y="3646"/>
                  <a:pt x="0" y="3819"/>
                  <a:pt x="99" y="3819"/>
                </a:cubicBezTo>
                <a:cubicBezTo>
                  <a:pt x="104" y="3819"/>
                  <a:pt x="109" y="3819"/>
                  <a:pt x="114" y="3818"/>
                </a:cubicBezTo>
                <a:cubicBezTo>
                  <a:pt x="895" y="3761"/>
                  <a:pt x="1599" y="3342"/>
                  <a:pt x="2037" y="2714"/>
                </a:cubicBezTo>
                <a:cubicBezTo>
                  <a:pt x="2589" y="1952"/>
                  <a:pt x="2761" y="1000"/>
                  <a:pt x="2837" y="86"/>
                </a:cubicBezTo>
                <a:cubicBezTo>
                  <a:pt x="2837" y="29"/>
                  <a:pt x="2794" y="1"/>
                  <a:pt x="2751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4701;p141"/>
          <p:cNvSpPr/>
          <p:nvPr/>
        </p:nvSpPr>
        <p:spPr>
          <a:xfrm>
            <a:off x="8165634" y="3244384"/>
            <a:ext cx="16200" cy="16200"/>
          </a:xfrm>
          <a:custGeom>
            <a:avLst/>
            <a:gdLst/>
            <a:ahLst/>
            <a:cxnLst/>
            <a:rect l="l" t="t" r="r" b="b"/>
            <a:pathLst>
              <a:path w="648" h="648" extrusionOk="0">
                <a:moveTo>
                  <a:pt x="324" y="1"/>
                </a:moveTo>
                <a:cubicBezTo>
                  <a:pt x="134" y="1"/>
                  <a:pt x="1" y="153"/>
                  <a:pt x="1" y="324"/>
                </a:cubicBezTo>
                <a:cubicBezTo>
                  <a:pt x="1" y="515"/>
                  <a:pt x="134" y="648"/>
                  <a:pt x="324" y="648"/>
                </a:cubicBezTo>
                <a:cubicBezTo>
                  <a:pt x="496" y="648"/>
                  <a:pt x="648" y="515"/>
                  <a:pt x="648" y="324"/>
                </a:cubicBezTo>
                <a:cubicBezTo>
                  <a:pt x="648" y="153"/>
                  <a:pt x="496" y="1"/>
                  <a:pt x="32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4702;p141"/>
          <p:cNvSpPr/>
          <p:nvPr/>
        </p:nvSpPr>
        <p:spPr>
          <a:xfrm>
            <a:off x="8157534" y="3309584"/>
            <a:ext cx="19075" cy="16275"/>
          </a:xfrm>
          <a:custGeom>
            <a:avLst/>
            <a:gdLst/>
            <a:ahLst/>
            <a:cxnLst/>
            <a:rect l="l" t="t" r="r" b="b"/>
            <a:pathLst>
              <a:path w="763" h="651" extrusionOk="0">
                <a:moveTo>
                  <a:pt x="439" y="1"/>
                </a:moveTo>
                <a:cubicBezTo>
                  <a:pt x="153" y="1"/>
                  <a:pt x="1" y="344"/>
                  <a:pt x="210" y="553"/>
                </a:cubicBezTo>
                <a:cubicBezTo>
                  <a:pt x="278" y="620"/>
                  <a:pt x="359" y="650"/>
                  <a:pt x="438" y="650"/>
                </a:cubicBezTo>
                <a:cubicBezTo>
                  <a:pt x="605" y="650"/>
                  <a:pt x="762" y="518"/>
                  <a:pt x="762" y="324"/>
                </a:cubicBezTo>
                <a:cubicBezTo>
                  <a:pt x="762" y="134"/>
                  <a:pt x="629" y="1"/>
                  <a:pt x="439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4703;p141"/>
          <p:cNvSpPr/>
          <p:nvPr/>
        </p:nvSpPr>
        <p:spPr>
          <a:xfrm>
            <a:off x="8157534" y="3380984"/>
            <a:ext cx="16225" cy="16200"/>
          </a:xfrm>
          <a:custGeom>
            <a:avLst/>
            <a:gdLst/>
            <a:ahLst/>
            <a:cxnLst/>
            <a:rect l="l" t="t" r="r" b="b"/>
            <a:pathLst>
              <a:path w="649" h="648" extrusionOk="0">
                <a:moveTo>
                  <a:pt x="325" y="1"/>
                </a:moveTo>
                <a:cubicBezTo>
                  <a:pt x="134" y="1"/>
                  <a:pt x="1" y="134"/>
                  <a:pt x="1" y="324"/>
                </a:cubicBezTo>
                <a:cubicBezTo>
                  <a:pt x="1" y="496"/>
                  <a:pt x="134" y="648"/>
                  <a:pt x="325" y="648"/>
                </a:cubicBezTo>
                <a:cubicBezTo>
                  <a:pt x="496" y="648"/>
                  <a:pt x="648" y="496"/>
                  <a:pt x="648" y="324"/>
                </a:cubicBezTo>
                <a:cubicBezTo>
                  <a:pt x="648" y="134"/>
                  <a:pt x="496" y="1"/>
                  <a:pt x="325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4704;p141"/>
          <p:cNvSpPr/>
          <p:nvPr/>
        </p:nvSpPr>
        <p:spPr>
          <a:xfrm>
            <a:off x="8381234" y="3059009"/>
            <a:ext cx="22150" cy="445500"/>
          </a:xfrm>
          <a:custGeom>
            <a:avLst/>
            <a:gdLst/>
            <a:ahLst/>
            <a:cxnLst/>
            <a:rect l="l" t="t" r="r" b="b"/>
            <a:pathLst>
              <a:path w="886" h="17820" extrusionOk="0">
                <a:moveTo>
                  <a:pt x="619" y="0"/>
                </a:moveTo>
                <a:cubicBezTo>
                  <a:pt x="577" y="0"/>
                  <a:pt x="534" y="29"/>
                  <a:pt x="534" y="86"/>
                </a:cubicBezTo>
                <a:cubicBezTo>
                  <a:pt x="77" y="4655"/>
                  <a:pt x="1" y="9243"/>
                  <a:pt x="324" y="13831"/>
                </a:cubicBezTo>
                <a:cubicBezTo>
                  <a:pt x="420" y="15126"/>
                  <a:pt x="553" y="16440"/>
                  <a:pt x="705" y="17734"/>
                </a:cubicBezTo>
                <a:cubicBezTo>
                  <a:pt x="715" y="17791"/>
                  <a:pt x="762" y="17820"/>
                  <a:pt x="805" y="17820"/>
                </a:cubicBezTo>
                <a:cubicBezTo>
                  <a:pt x="848" y="17820"/>
                  <a:pt x="886" y="17791"/>
                  <a:pt x="876" y="17734"/>
                </a:cubicBezTo>
                <a:cubicBezTo>
                  <a:pt x="324" y="13165"/>
                  <a:pt x="172" y="8577"/>
                  <a:pt x="400" y="4008"/>
                </a:cubicBezTo>
                <a:cubicBezTo>
                  <a:pt x="477" y="2694"/>
                  <a:pt x="572" y="1381"/>
                  <a:pt x="705" y="86"/>
                </a:cubicBezTo>
                <a:cubicBezTo>
                  <a:pt x="705" y="29"/>
                  <a:pt x="662" y="0"/>
                  <a:pt x="619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4705;p141"/>
          <p:cNvSpPr/>
          <p:nvPr/>
        </p:nvSpPr>
        <p:spPr>
          <a:xfrm>
            <a:off x="8134709" y="3210834"/>
            <a:ext cx="23825" cy="286075"/>
          </a:xfrm>
          <a:custGeom>
            <a:avLst/>
            <a:gdLst/>
            <a:ahLst/>
            <a:cxnLst/>
            <a:rect l="l" t="t" r="r" b="b"/>
            <a:pathLst>
              <a:path w="953" h="11443" extrusionOk="0">
                <a:moveTo>
                  <a:pt x="864" y="0"/>
                </a:moveTo>
                <a:cubicBezTo>
                  <a:pt x="819" y="0"/>
                  <a:pt x="771" y="29"/>
                  <a:pt x="762" y="86"/>
                </a:cubicBezTo>
                <a:lnTo>
                  <a:pt x="0" y="11357"/>
                </a:lnTo>
                <a:cubicBezTo>
                  <a:pt x="0" y="11414"/>
                  <a:pt x="43" y="11442"/>
                  <a:pt x="86" y="11442"/>
                </a:cubicBezTo>
                <a:cubicBezTo>
                  <a:pt x="129" y="11442"/>
                  <a:pt x="171" y="11414"/>
                  <a:pt x="171" y="11357"/>
                </a:cubicBezTo>
                <a:lnTo>
                  <a:pt x="952" y="86"/>
                </a:lnTo>
                <a:cubicBezTo>
                  <a:pt x="952" y="29"/>
                  <a:pt x="909" y="0"/>
                  <a:pt x="864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4706;p141"/>
          <p:cNvSpPr/>
          <p:nvPr/>
        </p:nvSpPr>
        <p:spPr>
          <a:xfrm>
            <a:off x="8005234" y="2930984"/>
            <a:ext cx="4800" cy="88075"/>
          </a:xfrm>
          <a:custGeom>
            <a:avLst/>
            <a:gdLst/>
            <a:ahLst/>
            <a:cxnLst/>
            <a:rect l="l" t="t" r="r" b="b"/>
            <a:pathLst>
              <a:path w="192" h="3523" extrusionOk="0">
                <a:moveTo>
                  <a:pt x="96" y="0"/>
                </a:moveTo>
                <a:cubicBezTo>
                  <a:pt x="53" y="0"/>
                  <a:pt x="10" y="29"/>
                  <a:pt x="1" y="86"/>
                </a:cubicBezTo>
                <a:lnTo>
                  <a:pt x="1" y="3437"/>
                </a:lnTo>
                <a:cubicBezTo>
                  <a:pt x="10" y="3494"/>
                  <a:pt x="53" y="3522"/>
                  <a:pt x="96" y="3522"/>
                </a:cubicBezTo>
                <a:cubicBezTo>
                  <a:pt x="139" y="3522"/>
                  <a:pt x="182" y="3494"/>
                  <a:pt x="191" y="3437"/>
                </a:cubicBezTo>
                <a:lnTo>
                  <a:pt x="191" y="86"/>
                </a:lnTo>
                <a:cubicBezTo>
                  <a:pt x="182" y="29"/>
                  <a:pt x="139" y="0"/>
                  <a:pt x="96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4707;p141"/>
          <p:cNvSpPr/>
          <p:nvPr/>
        </p:nvSpPr>
        <p:spPr>
          <a:xfrm>
            <a:off x="8262734" y="2631359"/>
            <a:ext cx="51675" cy="80500"/>
          </a:xfrm>
          <a:custGeom>
            <a:avLst/>
            <a:gdLst/>
            <a:ahLst/>
            <a:cxnLst/>
            <a:rect l="l" t="t" r="r" b="b"/>
            <a:pathLst>
              <a:path w="2067" h="3220" extrusionOk="0">
                <a:moveTo>
                  <a:pt x="1523" y="1"/>
                </a:moveTo>
                <a:lnTo>
                  <a:pt x="1523" y="1"/>
                </a:lnTo>
                <a:cubicBezTo>
                  <a:pt x="629" y="344"/>
                  <a:pt x="0" y="2152"/>
                  <a:pt x="0" y="2152"/>
                </a:cubicBezTo>
                <a:cubicBezTo>
                  <a:pt x="0" y="2152"/>
                  <a:pt x="76" y="3199"/>
                  <a:pt x="724" y="3218"/>
                </a:cubicBezTo>
                <a:cubicBezTo>
                  <a:pt x="736" y="3219"/>
                  <a:pt x="747" y="3219"/>
                  <a:pt x="759" y="3219"/>
                </a:cubicBezTo>
                <a:cubicBezTo>
                  <a:pt x="1238" y="3219"/>
                  <a:pt x="1161" y="2602"/>
                  <a:pt x="1110" y="2351"/>
                </a:cubicBezTo>
                <a:lnTo>
                  <a:pt x="1110" y="2351"/>
                </a:lnTo>
                <a:cubicBezTo>
                  <a:pt x="1167" y="2500"/>
                  <a:pt x="1314" y="2610"/>
                  <a:pt x="1489" y="2610"/>
                </a:cubicBezTo>
                <a:cubicBezTo>
                  <a:pt x="1500" y="2610"/>
                  <a:pt x="1512" y="2610"/>
                  <a:pt x="1523" y="2609"/>
                </a:cubicBezTo>
                <a:cubicBezTo>
                  <a:pt x="1535" y="2610"/>
                  <a:pt x="1547" y="2610"/>
                  <a:pt x="1558" y="2610"/>
                </a:cubicBezTo>
                <a:cubicBezTo>
                  <a:pt x="1932" y="2610"/>
                  <a:pt x="2066" y="2308"/>
                  <a:pt x="1771" y="1790"/>
                </a:cubicBezTo>
                <a:cubicBezTo>
                  <a:pt x="1466" y="1257"/>
                  <a:pt x="1523" y="1"/>
                  <a:pt x="15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4708;p141"/>
          <p:cNvSpPr/>
          <p:nvPr/>
        </p:nvSpPr>
        <p:spPr>
          <a:xfrm>
            <a:off x="8148034" y="2698484"/>
            <a:ext cx="119475" cy="143900"/>
          </a:xfrm>
          <a:custGeom>
            <a:avLst/>
            <a:gdLst/>
            <a:ahLst/>
            <a:cxnLst/>
            <a:rect l="l" t="t" r="r" b="b"/>
            <a:pathLst>
              <a:path w="4779" h="5756" extrusionOk="0">
                <a:moveTo>
                  <a:pt x="4779" y="0"/>
                </a:moveTo>
                <a:lnTo>
                  <a:pt x="1371" y="343"/>
                </a:lnTo>
                <a:lnTo>
                  <a:pt x="1066" y="1162"/>
                </a:lnTo>
                <a:lnTo>
                  <a:pt x="647" y="2323"/>
                </a:lnTo>
                <a:lnTo>
                  <a:pt x="0" y="4112"/>
                </a:lnTo>
                <a:cubicBezTo>
                  <a:pt x="48" y="5343"/>
                  <a:pt x="637" y="5755"/>
                  <a:pt x="1386" y="5755"/>
                </a:cubicBezTo>
                <a:cubicBezTo>
                  <a:pt x="2734" y="5755"/>
                  <a:pt x="4601" y="4418"/>
                  <a:pt x="4760" y="4112"/>
                </a:cubicBezTo>
                <a:cubicBezTo>
                  <a:pt x="4512" y="2742"/>
                  <a:pt x="4531" y="1352"/>
                  <a:pt x="4779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4709;p141"/>
          <p:cNvSpPr/>
          <p:nvPr/>
        </p:nvSpPr>
        <p:spPr>
          <a:xfrm>
            <a:off x="8159934" y="2727509"/>
            <a:ext cx="85675" cy="42425"/>
          </a:xfrm>
          <a:custGeom>
            <a:avLst/>
            <a:gdLst/>
            <a:ahLst/>
            <a:cxnLst/>
            <a:rect l="l" t="t" r="r" b="b"/>
            <a:pathLst>
              <a:path w="3427" h="1697" extrusionOk="0">
                <a:moveTo>
                  <a:pt x="590" y="1"/>
                </a:moveTo>
                <a:lnTo>
                  <a:pt x="0" y="1619"/>
                </a:lnTo>
                <a:cubicBezTo>
                  <a:pt x="99" y="1666"/>
                  <a:pt x="244" y="1697"/>
                  <a:pt x="428" y="1697"/>
                </a:cubicBezTo>
                <a:cubicBezTo>
                  <a:pt x="1061" y="1697"/>
                  <a:pt x="2158" y="1332"/>
                  <a:pt x="3427" y="20"/>
                </a:cubicBezTo>
                <a:lnTo>
                  <a:pt x="590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4710;p141"/>
          <p:cNvSpPr/>
          <p:nvPr/>
        </p:nvSpPr>
        <p:spPr>
          <a:xfrm>
            <a:off x="8111384" y="2506709"/>
            <a:ext cx="191350" cy="136575"/>
          </a:xfrm>
          <a:custGeom>
            <a:avLst/>
            <a:gdLst/>
            <a:ahLst/>
            <a:cxnLst/>
            <a:rect l="l" t="t" r="r" b="b"/>
            <a:pathLst>
              <a:path w="7654" h="5463" extrusionOk="0">
                <a:moveTo>
                  <a:pt x="3720" y="0"/>
                </a:moveTo>
                <a:cubicBezTo>
                  <a:pt x="3214" y="0"/>
                  <a:pt x="2626" y="139"/>
                  <a:pt x="1961" y="513"/>
                </a:cubicBezTo>
                <a:cubicBezTo>
                  <a:pt x="324" y="1446"/>
                  <a:pt x="0" y="2607"/>
                  <a:pt x="172" y="3749"/>
                </a:cubicBezTo>
                <a:cubicBezTo>
                  <a:pt x="311" y="4710"/>
                  <a:pt x="1044" y="5462"/>
                  <a:pt x="1664" y="5462"/>
                </a:cubicBezTo>
                <a:cubicBezTo>
                  <a:pt x="1720" y="5462"/>
                  <a:pt x="1774" y="5456"/>
                  <a:pt x="1828" y="5444"/>
                </a:cubicBezTo>
                <a:cubicBezTo>
                  <a:pt x="2475" y="5272"/>
                  <a:pt x="6854" y="2759"/>
                  <a:pt x="6854" y="2759"/>
                </a:cubicBezTo>
                <a:cubicBezTo>
                  <a:pt x="6854" y="2759"/>
                  <a:pt x="7653" y="1274"/>
                  <a:pt x="5959" y="1141"/>
                </a:cubicBezTo>
                <a:cubicBezTo>
                  <a:pt x="5959" y="1141"/>
                  <a:pt x="5174" y="0"/>
                  <a:pt x="3720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4711;p141"/>
          <p:cNvSpPr/>
          <p:nvPr/>
        </p:nvSpPr>
        <p:spPr>
          <a:xfrm>
            <a:off x="8131834" y="2556409"/>
            <a:ext cx="157575" cy="188950"/>
          </a:xfrm>
          <a:custGeom>
            <a:avLst/>
            <a:gdLst/>
            <a:ahLst/>
            <a:cxnLst/>
            <a:rect l="l" t="t" r="r" b="b"/>
            <a:pathLst>
              <a:path w="6303" h="7558" extrusionOk="0">
                <a:moveTo>
                  <a:pt x="2927" y="0"/>
                </a:moveTo>
                <a:cubicBezTo>
                  <a:pt x="2240" y="0"/>
                  <a:pt x="1582" y="227"/>
                  <a:pt x="1029" y="638"/>
                </a:cubicBezTo>
                <a:cubicBezTo>
                  <a:pt x="1010" y="657"/>
                  <a:pt x="972" y="676"/>
                  <a:pt x="953" y="714"/>
                </a:cubicBezTo>
                <a:cubicBezTo>
                  <a:pt x="515" y="1209"/>
                  <a:pt x="800" y="2047"/>
                  <a:pt x="496" y="3437"/>
                </a:cubicBezTo>
                <a:cubicBezTo>
                  <a:pt x="1" y="5683"/>
                  <a:pt x="1" y="7225"/>
                  <a:pt x="2209" y="7530"/>
                </a:cubicBezTo>
                <a:cubicBezTo>
                  <a:pt x="2363" y="7548"/>
                  <a:pt x="2520" y="7558"/>
                  <a:pt x="2678" y="7558"/>
                </a:cubicBezTo>
                <a:cubicBezTo>
                  <a:pt x="3360" y="7558"/>
                  <a:pt x="4056" y="7374"/>
                  <a:pt x="4551" y="6864"/>
                </a:cubicBezTo>
                <a:cubicBezTo>
                  <a:pt x="4875" y="6559"/>
                  <a:pt x="5179" y="6216"/>
                  <a:pt x="5446" y="5874"/>
                </a:cubicBezTo>
                <a:cubicBezTo>
                  <a:pt x="5598" y="5645"/>
                  <a:pt x="5712" y="5398"/>
                  <a:pt x="5788" y="5150"/>
                </a:cubicBezTo>
                <a:cubicBezTo>
                  <a:pt x="5826" y="5036"/>
                  <a:pt x="5845" y="4903"/>
                  <a:pt x="5865" y="4769"/>
                </a:cubicBezTo>
                <a:cubicBezTo>
                  <a:pt x="5941" y="4332"/>
                  <a:pt x="6188" y="3646"/>
                  <a:pt x="6226" y="2923"/>
                </a:cubicBezTo>
                <a:cubicBezTo>
                  <a:pt x="6302" y="1838"/>
                  <a:pt x="6017" y="695"/>
                  <a:pt x="4284" y="219"/>
                </a:cubicBezTo>
                <a:lnTo>
                  <a:pt x="4113" y="181"/>
                </a:lnTo>
                <a:lnTo>
                  <a:pt x="4037" y="162"/>
                </a:lnTo>
                <a:lnTo>
                  <a:pt x="3923" y="105"/>
                </a:lnTo>
                <a:lnTo>
                  <a:pt x="3789" y="105"/>
                </a:lnTo>
                <a:cubicBezTo>
                  <a:pt x="3656" y="67"/>
                  <a:pt x="3504" y="48"/>
                  <a:pt x="3352" y="29"/>
                </a:cubicBezTo>
                <a:cubicBezTo>
                  <a:pt x="3209" y="10"/>
                  <a:pt x="3068" y="0"/>
                  <a:pt x="2927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4712;p141"/>
          <p:cNvSpPr/>
          <p:nvPr/>
        </p:nvSpPr>
        <p:spPr>
          <a:xfrm>
            <a:off x="8164159" y="2702434"/>
            <a:ext cx="26300" cy="7350"/>
          </a:xfrm>
          <a:custGeom>
            <a:avLst/>
            <a:gdLst/>
            <a:ahLst/>
            <a:cxnLst/>
            <a:rect l="l" t="t" r="r" b="b"/>
            <a:pathLst>
              <a:path w="1052" h="294" extrusionOk="0">
                <a:moveTo>
                  <a:pt x="915" y="1"/>
                </a:moveTo>
                <a:cubicBezTo>
                  <a:pt x="902" y="1"/>
                  <a:pt x="890" y="5"/>
                  <a:pt x="878" y="14"/>
                </a:cubicBezTo>
                <a:cubicBezTo>
                  <a:pt x="765" y="86"/>
                  <a:pt x="634" y="119"/>
                  <a:pt x="503" y="119"/>
                </a:cubicBezTo>
                <a:cubicBezTo>
                  <a:pt x="391" y="119"/>
                  <a:pt x="278" y="95"/>
                  <a:pt x="174" y="52"/>
                </a:cubicBezTo>
                <a:cubicBezTo>
                  <a:pt x="159" y="43"/>
                  <a:pt x="145" y="39"/>
                  <a:pt x="131" y="39"/>
                </a:cubicBezTo>
                <a:cubicBezTo>
                  <a:pt x="54" y="39"/>
                  <a:pt x="1" y="156"/>
                  <a:pt x="98" y="204"/>
                </a:cubicBezTo>
                <a:cubicBezTo>
                  <a:pt x="218" y="264"/>
                  <a:pt x="349" y="293"/>
                  <a:pt x="482" y="293"/>
                </a:cubicBezTo>
                <a:cubicBezTo>
                  <a:pt x="644" y="293"/>
                  <a:pt x="808" y="250"/>
                  <a:pt x="954" y="166"/>
                </a:cubicBezTo>
                <a:cubicBezTo>
                  <a:pt x="1051" y="117"/>
                  <a:pt x="984" y="1"/>
                  <a:pt x="915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4713;p141"/>
          <p:cNvSpPr/>
          <p:nvPr/>
        </p:nvSpPr>
        <p:spPr>
          <a:xfrm>
            <a:off x="8159459" y="2678959"/>
            <a:ext cx="37150" cy="19075"/>
          </a:xfrm>
          <a:custGeom>
            <a:avLst/>
            <a:gdLst/>
            <a:ahLst/>
            <a:cxnLst/>
            <a:rect l="l" t="t" r="r" b="b"/>
            <a:pathLst>
              <a:path w="1486" h="763" extrusionOk="0">
                <a:moveTo>
                  <a:pt x="0" y="1"/>
                </a:moveTo>
                <a:cubicBezTo>
                  <a:pt x="0" y="1"/>
                  <a:pt x="0" y="762"/>
                  <a:pt x="647" y="762"/>
                </a:cubicBezTo>
                <a:cubicBezTo>
                  <a:pt x="1066" y="762"/>
                  <a:pt x="1428" y="439"/>
                  <a:pt x="14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4714;p141"/>
          <p:cNvSpPr/>
          <p:nvPr/>
        </p:nvSpPr>
        <p:spPr>
          <a:xfrm>
            <a:off x="8099859" y="2541659"/>
            <a:ext cx="124825" cy="52575"/>
          </a:xfrm>
          <a:custGeom>
            <a:avLst/>
            <a:gdLst/>
            <a:ahLst/>
            <a:cxnLst/>
            <a:rect l="l" t="t" r="r" b="b"/>
            <a:pathLst>
              <a:path w="4993" h="2103" extrusionOk="0">
                <a:moveTo>
                  <a:pt x="3537" y="1"/>
                </a:moveTo>
                <a:cubicBezTo>
                  <a:pt x="1802" y="1"/>
                  <a:pt x="1" y="1584"/>
                  <a:pt x="1508" y="2009"/>
                </a:cubicBezTo>
                <a:cubicBezTo>
                  <a:pt x="1743" y="2074"/>
                  <a:pt x="1970" y="2103"/>
                  <a:pt x="2190" y="2103"/>
                </a:cubicBezTo>
                <a:cubicBezTo>
                  <a:pt x="3823" y="2103"/>
                  <a:pt x="4992" y="505"/>
                  <a:pt x="4992" y="505"/>
                </a:cubicBezTo>
                <a:cubicBezTo>
                  <a:pt x="4574" y="144"/>
                  <a:pt x="4058" y="1"/>
                  <a:pt x="35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4715;p141"/>
          <p:cNvSpPr/>
          <p:nvPr/>
        </p:nvSpPr>
        <p:spPr>
          <a:xfrm>
            <a:off x="8196584" y="2638509"/>
            <a:ext cx="8100" cy="10975"/>
          </a:xfrm>
          <a:custGeom>
            <a:avLst/>
            <a:gdLst/>
            <a:ahLst/>
            <a:cxnLst/>
            <a:rect l="l" t="t" r="r" b="b"/>
            <a:pathLst>
              <a:path w="324" h="439" extrusionOk="0">
                <a:moveTo>
                  <a:pt x="171" y="0"/>
                </a:moveTo>
                <a:cubicBezTo>
                  <a:pt x="76" y="0"/>
                  <a:pt x="0" y="77"/>
                  <a:pt x="0" y="210"/>
                </a:cubicBezTo>
                <a:cubicBezTo>
                  <a:pt x="0" y="324"/>
                  <a:pt x="57" y="438"/>
                  <a:pt x="152" y="438"/>
                </a:cubicBezTo>
                <a:cubicBezTo>
                  <a:pt x="228" y="438"/>
                  <a:pt x="324" y="343"/>
                  <a:pt x="324" y="229"/>
                </a:cubicBezTo>
                <a:cubicBezTo>
                  <a:pt x="324" y="96"/>
                  <a:pt x="248" y="0"/>
                  <a:pt x="171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4716;p141"/>
          <p:cNvSpPr/>
          <p:nvPr/>
        </p:nvSpPr>
        <p:spPr>
          <a:xfrm>
            <a:off x="8159459" y="2634159"/>
            <a:ext cx="9525" cy="11025"/>
          </a:xfrm>
          <a:custGeom>
            <a:avLst/>
            <a:gdLst/>
            <a:ahLst/>
            <a:cxnLst/>
            <a:rect l="l" t="t" r="r" b="b"/>
            <a:pathLst>
              <a:path w="381" h="441" extrusionOk="0">
                <a:moveTo>
                  <a:pt x="185" y="1"/>
                </a:moveTo>
                <a:cubicBezTo>
                  <a:pt x="102" y="1"/>
                  <a:pt x="38" y="89"/>
                  <a:pt x="38" y="193"/>
                </a:cubicBezTo>
                <a:cubicBezTo>
                  <a:pt x="0" y="308"/>
                  <a:pt x="76" y="422"/>
                  <a:pt x="190" y="441"/>
                </a:cubicBezTo>
                <a:cubicBezTo>
                  <a:pt x="267" y="441"/>
                  <a:pt x="362" y="346"/>
                  <a:pt x="362" y="232"/>
                </a:cubicBezTo>
                <a:cubicBezTo>
                  <a:pt x="381" y="117"/>
                  <a:pt x="305" y="22"/>
                  <a:pt x="210" y="3"/>
                </a:cubicBezTo>
                <a:cubicBezTo>
                  <a:pt x="201" y="1"/>
                  <a:pt x="193" y="1"/>
                  <a:pt x="185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4717;p141"/>
          <p:cNvSpPr/>
          <p:nvPr/>
        </p:nvSpPr>
        <p:spPr>
          <a:xfrm>
            <a:off x="8199909" y="2655384"/>
            <a:ext cx="21925" cy="11475"/>
          </a:xfrm>
          <a:custGeom>
            <a:avLst/>
            <a:gdLst/>
            <a:ahLst/>
            <a:cxnLst/>
            <a:rect l="l" t="t" r="r" b="b"/>
            <a:pathLst>
              <a:path w="877" h="459" extrusionOk="0">
                <a:moveTo>
                  <a:pt x="351" y="1"/>
                </a:moveTo>
                <a:cubicBezTo>
                  <a:pt x="167" y="1"/>
                  <a:pt x="35" y="69"/>
                  <a:pt x="19" y="163"/>
                </a:cubicBezTo>
                <a:cubicBezTo>
                  <a:pt x="0" y="277"/>
                  <a:pt x="172" y="411"/>
                  <a:pt x="400" y="449"/>
                </a:cubicBezTo>
                <a:cubicBezTo>
                  <a:pt x="441" y="455"/>
                  <a:pt x="480" y="459"/>
                  <a:pt x="519" y="459"/>
                </a:cubicBezTo>
                <a:cubicBezTo>
                  <a:pt x="697" y="459"/>
                  <a:pt x="841" y="390"/>
                  <a:pt x="857" y="296"/>
                </a:cubicBezTo>
                <a:cubicBezTo>
                  <a:pt x="876" y="163"/>
                  <a:pt x="705" y="49"/>
                  <a:pt x="476" y="11"/>
                </a:cubicBezTo>
                <a:cubicBezTo>
                  <a:pt x="432" y="4"/>
                  <a:pt x="390" y="1"/>
                  <a:pt x="35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4718;p141"/>
          <p:cNvSpPr/>
          <p:nvPr/>
        </p:nvSpPr>
        <p:spPr>
          <a:xfrm>
            <a:off x="8141359" y="2649134"/>
            <a:ext cx="19550" cy="11550"/>
          </a:xfrm>
          <a:custGeom>
            <a:avLst/>
            <a:gdLst/>
            <a:ahLst/>
            <a:cxnLst/>
            <a:rect l="l" t="t" r="r" b="b"/>
            <a:pathLst>
              <a:path w="782" h="462" extrusionOk="0">
                <a:moveTo>
                  <a:pt x="255" y="1"/>
                </a:moveTo>
                <a:cubicBezTo>
                  <a:pt x="192" y="1"/>
                  <a:pt x="125" y="10"/>
                  <a:pt x="58" y="32"/>
                </a:cubicBezTo>
                <a:lnTo>
                  <a:pt x="1" y="318"/>
                </a:lnTo>
                <a:cubicBezTo>
                  <a:pt x="96" y="375"/>
                  <a:pt x="210" y="432"/>
                  <a:pt x="324" y="451"/>
                </a:cubicBezTo>
                <a:cubicBezTo>
                  <a:pt x="365" y="458"/>
                  <a:pt x="405" y="461"/>
                  <a:pt x="443" y="461"/>
                </a:cubicBezTo>
                <a:cubicBezTo>
                  <a:pt x="621" y="461"/>
                  <a:pt x="766" y="393"/>
                  <a:pt x="781" y="299"/>
                </a:cubicBezTo>
                <a:cubicBezTo>
                  <a:pt x="781" y="166"/>
                  <a:pt x="629" y="51"/>
                  <a:pt x="381" y="13"/>
                </a:cubicBezTo>
                <a:cubicBezTo>
                  <a:pt x="342" y="5"/>
                  <a:pt x="299" y="1"/>
                  <a:pt x="255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4719;p141"/>
          <p:cNvSpPr/>
          <p:nvPr/>
        </p:nvSpPr>
        <p:spPr>
          <a:xfrm>
            <a:off x="8194184" y="2611159"/>
            <a:ext cx="27650" cy="20225"/>
          </a:xfrm>
          <a:custGeom>
            <a:avLst/>
            <a:gdLst/>
            <a:ahLst/>
            <a:cxnLst/>
            <a:rect l="l" t="t" r="r" b="b"/>
            <a:pathLst>
              <a:path w="1106" h="809" extrusionOk="0">
                <a:moveTo>
                  <a:pt x="389" y="0"/>
                </a:moveTo>
                <a:cubicBezTo>
                  <a:pt x="324" y="0"/>
                  <a:pt x="258" y="9"/>
                  <a:pt x="191" y="28"/>
                </a:cubicBezTo>
                <a:cubicBezTo>
                  <a:pt x="77" y="47"/>
                  <a:pt x="1" y="143"/>
                  <a:pt x="20" y="257"/>
                </a:cubicBezTo>
                <a:cubicBezTo>
                  <a:pt x="37" y="359"/>
                  <a:pt x="115" y="431"/>
                  <a:pt x="214" y="431"/>
                </a:cubicBezTo>
                <a:cubicBezTo>
                  <a:pt x="225" y="431"/>
                  <a:pt x="237" y="430"/>
                  <a:pt x="248" y="428"/>
                </a:cubicBezTo>
                <a:lnTo>
                  <a:pt x="248" y="447"/>
                </a:lnTo>
                <a:cubicBezTo>
                  <a:pt x="283" y="438"/>
                  <a:pt x="322" y="434"/>
                  <a:pt x="362" y="434"/>
                </a:cubicBezTo>
                <a:cubicBezTo>
                  <a:pt x="496" y="434"/>
                  <a:pt x="638" y="487"/>
                  <a:pt x="667" y="618"/>
                </a:cubicBezTo>
                <a:cubicBezTo>
                  <a:pt x="686" y="733"/>
                  <a:pt x="781" y="809"/>
                  <a:pt x="896" y="809"/>
                </a:cubicBezTo>
                <a:cubicBezTo>
                  <a:pt x="1010" y="790"/>
                  <a:pt x="1105" y="676"/>
                  <a:pt x="1086" y="561"/>
                </a:cubicBezTo>
                <a:cubicBezTo>
                  <a:pt x="1007" y="228"/>
                  <a:pt x="715" y="0"/>
                  <a:pt x="389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4720;p141"/>
          <p:cNvSpPr/>
          <p:nvPr/>
        </p:nvSpPr>
        <p:spPr>
          <a:xfrm>
            <a:off x="8150409" y="2611309"/>
            <a:ext cx="27625" cy="19675"/>
          </a:xfrm>
          <a:custGeom>
            <a:avLst/>
            <a:gdLst/>
            <a:ahLst/>
            <a:cxnLst/>
            <a:rect l="l" t="t" r="r" b="b"/>
            <a:pathLst>
              <a:path w="1105" h="787" extrusionOk="0">
                <a:moveTo>
                  <a:pt x="732" y="1"/>
                </a:moveTo>
                <a:cubicBezTo>
                  <a:pt x="400" y="1"/>
                  <a:pt x="100" y="217"/>
                  <a:pt x="19" y="555"/>
                </a:cubicBezTo>
                <a:cubicBezTo>
                  <a:pt x="0" y="670"/>
                  <a:pt x="96" y="765"/>
                  <a:pt x="210" y="784"/>
                </a:cubicBezTo>
                <a:cubicBezTo>
                  <a:pt x="220" y="786"/>
                  <a:pt x="230" y="787"/>
                  <a:pt x="240" y="787"/>
                </a:cubicBezTo>
                <a:cubicBezTo>
                  <a:pt x="328" y="787"/>
                  <a:pt x="421" y="715"/>
                  <a:pt x="438" y="612"/>
                </a:cubicBezTo>
                <a:cubicBezTo>
                  <a:pt x="482" y="481"/>
                  <a:pt x="616" y="428"/>
                  <a:pt x="745" y="428"/>
                </a:cubicBezTo>
                <a:cubicBezTo>
                  <a:pt x="784" y="428"/>
                  <a:pt x="822" y="432"/>
                  <a:pt x="857" y="441"/>
                </a:cubicBezTo>
                <a:cubicBezTo>
                  <a:pt x="867" y="443"/>
                  <a:pt x="877" y="444"/>
                  <a:pt x="886" y="444"/>
                </a:cubicBezTo>
                <a:cubicBezTo>
                  <a:pt x="987" y="444"/>
                  <a:pt x="1068" y="357"/>
                  <a:pt x="1086" y="270"/>
                </a:cubicBezTo>
                <a:cubicBezTo>
                  <a:pt x="1105" y="156"/>
                  <a:pt x="1028" y="41"/>
                  <a:pt x="914" y="22"/>
                </a:cubicBezTo>
                <a:cubicBezTo>
                  <a:pt x="853" y="8"/>
                  <a:pt x="792" y="1"/>
                  <a:pt x="732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4721;p141"/>
          <p:cNvSpPr/>
          <p:nvPr/>
        </p:nvSpPr>
        <p:spPr>
          <a:xfrm>
            <a:off x="8256534" y="2685159"/>
            <a:ext cx="20025" cy="18100"/>
          </a:xfrm>
          <a:custGeom>
            <a:avLst/>
            <a:gdLst/>
            <a:ahLst/>
            <a:cxnLst/>
            <a:rect l="l" t="t" r="r" b="b"/>
            <a:pathLst>
              <a:path w="801" h="724" extrusionOk="0">
                <a:moveTo>
                  <a:pt x="800" y="0"/>
                </a:moveTo>
                <a:lnTo>
                  <a:pt x="800" y="0"/>
                </a:lnTo>
                <a:cubicBezTo>
                  <a:pt x="627" y="93"/>
                  <a:pt x="435" y="140"/>
                  <a:pt x="244" y="140"/>
                </a:cubicBezTo>
                <a:cubicBezTo>
                  <a:pt x="162" y="140"/>
                  <a:pt x="81" y="131"/>
                  <a:pt x="1" y="114"/>
                </a:cubicBezTo>
                <a:lnTo>
                  <a:pt x="1" y="114"/>
                </a:lnTo>
                <a:cubicBezTo>
                  <a:pt x="96" y="362"/>
                  <a:pt x="248" y="571"/>
                  <a:pt x="458" y="724"/>
                </a:cubicBezTo>
                <a:cubicBezTo>
                  <a:pt x="610" y="495"/>
                  <a:pt x="724" y="248"/>
                  <a:pt x="800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4722;p141"/>
          <p:cNvSpPr/>
          <p:nvPr/>
        </p:nvSpPr>
        <p:spPr>
          <a:xfrm>
            <a:off x="8225609" y="2595934"/>
            <a:ext cx="81875" cy="88775"/>
          </a:xfrm>
          <a:custGeom>
            <a:avLst/>
            <a:gdLst/>
            <a:ahLst/>
            <a:cxnLst/>
            <a:rect l="l" t="t" r="r" b="b"/>
            <a:pathLst>
              <a:path w="3275" h="3551" extrusionOk="0">
                <a:moveTo>
                  <a:pt x="804" y="1"/>
                </a:moveTo>
                <a:cubicBezTo>
                  <a:pt x="713" y="1"/>
                  <a:pt x="623" y="4"/>
                  <a:pt x="533" y="9"/>
                </a:cubicBezTo>
                <a:cubicBezTo>
                  <a:pt x="591" y="656"/>
                  <a:pt x="0" y="2236"/>
                  <a:pt x="343" y="2503"/>
                </a:cubicBezTo>
                <a:cubicBezTo>
                  <a:pt x="382" y="2535"/>
                  <a:pt x="421" y="2549"/>
                  <a:pt x="459" y="2549"/>
                </a:cubicBezTo>
                <a:cubicBezTo>
                  <a:pt x="812" y="2549"/>
                  <a:pt x="1156" y="1332"/>
                  <a:pt x="1980" y="1247"/>
                </a:cubicBezTo>
                <a:cubicBezTo>
                  <a:pt x="2026" y="1236"/>
                  <a:pt x="2072" y="1232"/>
                  <a:pt x="2118" y="1232"/>
                </a:cubicBezTo>
                <a:cubicBezTo>
                  <a:pt x="2242" y="1232"/>
                  <a:pt x="2364" y="1267"/>
                  <a:pt x="2475" y="1323"/>
                </a:cubicBezTo>
                <a:cubicBezTo>
                  <a:pt x="2418" y="2046"/>
                  <a:pt x="2190" y="2751"/>
                  <a:pt x="2114" y="3188"/>
                </a:cubicBezTo>
                <a:cubicBezTo>
                  <a:pt x="2094" y="3322"/>
                  <a:pt x="2075" y="3436"/>
                  <a:pt x="2037" y="3550"/>
                </a:cubicBezTo>
                <a:cubicBezTo>
                  <a:pt x="2475" y="2808"/>
                  <a:pt x="2875" y="2046"/>
                  <a:pt x="3218" y="1247"/>
                </a:cubicBezTo>
                <a:cubicBezTo>
                  <a:pt x="3237" y="1151"/>
                  <a:pt x="3256" y="1075"/>
                  <a:pt x="3275" y="980"/>
                </a:cubicBezTo>
                <a:cubicBezTo>
                  <a:pt x="3256" y="961"/>
                  <a:pt x="3237" y="942"/>
                  <a:pt x="3218" y="904"/>
                </a:cubicBezTo>
                <a:cubicBezTo>
                  <a:pt x="3142" y="809"/>
                  <a:pt x="3046" y="713"/>
                  <a:pt x="2951" y="618"/>
                </a:cubicBezTo>
                <a:cubicBezTo>
                  <a:pt x="2780" y="485"/>
                  <a:pt x="2589" y="390"/>
                  <a:pt x="2399" y="295"/>
                </a:cubicBezTo>
                <a:cubicBezTo>
                  <a:pt x="1893" y="99"/>
                  <a:pt x="1345" y="1"/>
                  <a:pt x="804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4723;p141"/>
          <p:cNvSpPr/>
          <p:nvPr/>
        </p:nvSpPr>
        <p:spPr>
          <a:xfrm>
            <a:off x="8208459" y="2553559"/>
            <a:ext cx="88075" cy="65150"/>
          </a:xfrm>
          <a:custGeom>
            <a:avLst/>
            <a:gdLst/>
            <a:ahLst/>
            <a:cxnLst/>
            <a:rect l="l" t="t" r="r" b="b"/>
            <a:pathLst>
              <a:path w="3523" h="2606" extrusionOk="0">
                <a:moveTo>
                  <a:pt x="826" y="1"/>
                </a:moveTo>
                <a:cubicBezTo>
                  <a:pt x="759" y="1"/>
                  <a:pt x="699" y="9"/>
                  <a:pt x="648" y="29"/>
                </a:cubicBezTo>
                <a:cubicBezTo>
                  <a:pt x="1" y="257"/>
                  <a:pt x="515" y="676"/>
                  <a:pt x="515" y="676"/>
                </a:cubicBezTo>
                <a:cubicBezTo>
                  <a:pt x="515" y="676"/>
                  <a:pt x="1086" y="981"/>
                  <a:pt x="1181" y="1495"/>
                </a:cubicBezTo>
                <a:cubicBezTo>
                  <a:pt x="1219" y="1818"/>
                  <a:pt x="1219" y="2161"/>
                  <a:pt x="1162" y="2485"/>
                </a:cubicBezTo>
                <a:cubicBezTo>
                  <a:pt x="1162" y="2485"/>
                  <a:pt x="2048" y="2605"/>
                  <a:pt x="2664" y="2605"/>
                </a:cubicBezTo>
                <a:cubicBezTo>
                  <a:pt x="2894" y="2605"/>
                  <a:pt x="3087" y="2588"/>
                  <a:pt x="3180" y="2542"/>
                </a:cubicBezTo>
                <a:cubicBezTo>
                  <a:pt x="3523" y="2370"/>
                  <a:pt x="3504" y="1247"/>
                  <a:pt x="3504" y="1247"/>
                </a:cubicBezTo>
                <a:cubicBezTo>
                  <a:pt x="3504" y="1247"/>
                  <a:pt x="1626" y="1"/>
                  <a:pt x="826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4724;p141"/>
          <p:cNvSpPr/>
          <p:nvPr/>
        </p:nvSpPr>
        <p:spPr>
          <a:xfrm>
            <a:off x="8246759" y="2541159"/>
            <a:ext cx="71200" cy="83200"/>
          </a:xfrm>
          <a:custGeom>
            <a:avLst/>
            <a:gdLst/>
            <a:ahLst/>
            <a:cxnLst/>
            <a:rect l="l" t="t" r="r" b="b"/>
            <a:pathLst>
              <a:path w="2848" h="3328" extrusionOk="0">
                <a:moveTo>
                  <a:pt x="1069" y="1"/>
                </a:moveTo>
                <a:cubicBezTo>
                  <a:pt x="893" y="1"/>
                  <a:pt x="715" y="35"/>
                  <a:pt x="544" y="106"/>
                </a:cubicBezTo>
                <a:cubicBezTo>
                  <a:pt x="0" y="1945"/>
                  <a:pt x="1539" y="3328"/>
                  <a:pt x="2181" y="3328"/>
                </a:cubicBezTo>
                <a:cubicBezTo>
                  <a:pt x="2303" y="3328"/>
                  <a:pt x="2392" y="3278"/>
                  <a:pt x="2429" y="3171"/>
                </a:cubicBezTo>
                <a:cubicBezTo>
                  <a:pt x="2657" y="2524"/>
                  <a:pt x="2848" y="1267"/>
                  <a:pt x="2105" y="487"/>
                </a:cubicBezTo>
                <a:cubicBezTo>
                  <a:pt x="1842" y="171"/>
                  <a:pt x="1461" y="1"/>
                  <a:pt x="10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4725;p141"/>
          <p:cNvSpPr/>
          <p:nvPr/>
        </p:nvSpPr>
        <p:spPr>
          <a:xfrm>
            <a:off x="8239409" y="2626109"/>
            <a:ext cx="60475" cy="65675"/>
          </a:xfrm>
          <a:custGeom>
            <a:avLst/>
            <a:gdLst/>
            <a:ahLst/>
            <a:cxnLst/>
            <a:rect l="l" t="t" r="r" b="b"/>
            <a:pathLst>
              <a:path w="2419" h="2627" extrusionOk="0">
                <a:moveTo>
                  <a:pt x="1605" y="0"/>
                </a:moveTo>
                <a:cubicBezTo>
                  <a:pt x="1175" y="0"/>
                  <a:pt x="671" y="477"/>
                  <a:pt x="381" y="801"/>
                </a:cubicBezTo>
                <a:cubicBezTo>
                  <a:pt x="115" y="1068"/>
                  <a:pt x="0" y="1448"/>
                  <a:pt x="58" y="1829"/>
                </a:cubicBezTo>
                <a:cubicBezTo>
                  <a:pt x="115" y="2191"/>
                  <a:pt x="362" y="2476"/>
                  <a:pt x="705" y="2572"/>
                </a:cubicBezTo>
                <a:cubicBezTo>
                  <a:pt x="823" y="2609"/>
                  <a:pt x="935" y="2626"/>
                  <a:pt x="1041" y="2626"/>
                </a:cubicBezTo>
                <a:cubicBezTo>
                  <a:pt x="1686" y="2626"/>
                  <a:pt x="2100" y="1991"/>
                  <a:pt x="2247" y="1467"/>
                </a:cubicBezTo>
                <a:cubicBezTo>
                  <a:pt x="2418" y="858"/>
                  <a:pt x="2418" y="230"/>
                  <a:pt x="1752" y="20"/>
                </a:cubicBezTo>
                <a:cubicBezTo>
                  <a:pt x="1704" y="7"/>
                  <a:pt x="1655" y="0"/>
                  <a:pt x="1605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4726;p141"/>
          <p:cNvSpPr/>
          <p:nvPr/>
        </p:nvSpPr>
        <p:spPr>
          <a:xfrm>
            <a:off x="8257484" y="2639109"/>
            <a:ext cx="30100" cy="35000"/>
          </a:xfrm>
          <a:custGeom>
            <a:avLst/>
            <a:gdLst/>
            <a:ahLst/>
            <a:cxnLst/>
            <a:rect l="l" t="t" r="r" b="b"/>
            <a:pathLst>
              <a:path w="1204" h="1400" extrusionOk="0">
                <a:moveTo>
                  <a:pt x="871" y="0"/>
                </a:moveTo>
                <a:cubicBezTo>
                  <a:pt x="682" y="0"/>
                  <a:pt x="500" y="85"/>
                  <a:pt x="382" y="243"/>
                </a:cubicBezTo>
                <a:cubicBezTo>
                  <a:pt x="115" y="548"/>
                  <a:pt x="1" y="928"/>
                  <a:pt x="20" y="1328"/>
                </a:cubicBezTo>
                <a:cubicBezTo>
                  <a:pt x="20" y="1376"/>
                  <a:pt x="58" y="1400"/>
                  <a:pt x="96" y="1400"/>
                </a:cubicBezTo>
                <a:cubicBezTo>
                  <a:pt x="134" y="1400"/>
                  <a:pt x="172" y="1376"/>
                  <a:pt x="172" y="1328"/>
                </a:cubicBezTo>
                <a:cubicBezTo>
                  <a:pt x="172" y="1062"/>
                  <a:pt x="229" y="795"/>
                  <a:pt x="344" y="548"/>
                </a:cubicBezTo>
                <a:cubicBezTo>
                  <a:pt x="453" y="375"/>
                  <a:pt x="666" y="152"/>
                  <a:pt x="897" y="152"/>
                </a:cubicBezTo>
                <a:cubicBezTo>
                  <a:pt x="946" y="152"/>
                  <a:pt x="997" y="162"/>
                  <a:pt x="1048" y="186"/>
                </a:cubicBezTo>
                <a:cubicBezTo>
                  <a:pt x="1061" y="196"/>
                  <a:pt x="1074" y="200"/>
                  <a:pt x="1087" y="200"/>
                </a:cubicBezTo>
                <a:cubicBezTo>
                  <a:pt x="1151" y="200"/>
                  <a:pt x="1203" y="100"/>
                  <a:pt x="1124" y="53"/>
                </a:cubicBezTo>
                <a:cubicBezTo>
                  <a:pt x="1042" y="17"/>
                  <a:pt x="955" y="0"/>
                  <a:pt x="871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4727;p141"/>
          <p:cNvSpPr/>
          <p:nvPr/>
        </p:nvSpPr>
        <p:spPr>
          <a:xfrm>
            <a:off x="8123284" y="2618834"/>
            <a:ext cx="58250" cy="48425"/>
          </a:xfrm>
          <a:custGeom>
            <a:avLst/>
            <a:gdLst/>
            <a:ahLst/>
            <a:cxnLst/>
            <a:rect l="l" t="t" r="r" b="b"/>
            <a:pathLst>
              <a:path w="2330" h="1937" extrusionOk="0">
                <a:moveTo>
                  <a:pt x="1176" y="146"/>
                </a:moveTo>
                <a:cubicBezTo>
                  <a:pt x="1271" y="146"/>
                  <a:pt x="1368" y="162"/>
                  <a:pt x="1466" y="197"/>
                </a:cubicBezTo>
                <a:cubicBezTo>
                  <a:pt x="1904" y="369"/>
                  <a:pt x="2113" y="845"/>
                  <a:pt x="1942" y="1263"/>
                </a:cubicBezTo>
                <a:cubicBezTo>
                  <a:pt x="1804" y="1618"/>
                  <a:pt x="1483" y="1799"/>
                  <a:pt x="1162" y="1799"/>
                </a:cubicBezTo>
                <a:cubicBezTo>
                  <a:pt x="864" y="1799"/>
                  <a:pt x="566" y="1642"/>
                  <a:pt x="419" y="1320"/>
                </a:cubicBezTo>
                <a:cubicBezTo>
                  <a:pt x="158" y="733"/>
                  <a:pt x="610" y="146"/>
                  <a:pt x="1176" y="146"/>
                </a:cubicBezTo>
                <a:close/>
                <a:moveTo>
                  <a:pt x="1168" y="0"/>
                </a:moveTo>
                <a:cubicBezTo>
                  <a:pt x="1041" y="0"/>
                  <a:pt x="910" y="26"/>
                  <a:pt x="781" y="83"/>
                </a:cubicBezTo>
                <a:cubicBezTo>
                  <a:pt x="0" y="426"/>
                  <a:pt x="19" y="1568"/>
                  <a:pt x="819" y="1873"/>
                </a:cubicBezTo>
                <a:cubicBezTo>
                  <a:pt x="932" y="1916"/>
                  <a:pt x="1049" y="1937"/>
                  <a:pt x="1165" y="1937"/>
                </a:cubicBezTo>
                <a:cubicBezTo>
                  <a:pt x="1555" y="1937"/>
                  <a:pt x="1929" y="1702"/>
                  <a:pt x="2075" y="1320"/>
                </a:cubicBezTo>
                <a:cubicBezTo>
                  <a:pt x="2329" y="654"/>
                  <a:pt x="1802" y="0"/>
                  <a:pt x="11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4728;p141"/>
          <p:cNvSpPr/>
          <p:nvPr/>
        </p:nvSpPr>
        <p:spPr>
          <a:xfrm>
            <a:off x="8169909" y="2638159"/>
            <a:ext cx="15750" cy="28500"/>
          </a:xfrm>
          <a:custGeom>
            <a:avLst/>
            <a:gdLst/>
            <a:ahLst/>
            <a:cxnLst/>
            <a:rect l="l" t="t" r="r" b="b"/>
            <a:pathLst>
              <a:path w="630" h="1140" extrusionOk="0">
                <a:moveTo>
                  <a:pt x="543" y="0"/>
                </a:moveTo>
                <a:cubicBezTo>
                  <a:pt x="505" y="0"/>
                  <a:pt x="467" y="24"/>
                  <a:pt x="458" y="72"/>
                </a:cubicBezTo>
                <a:cubicBezTo>
                  <a:pt x="458" y="376"/>
                  <a:pt x="1" y="452"/>
                  <a:pt x="20" y="795"/>
                </a:cubicBezTo>
                <a:cubicBezTo>
                  <a:pt x="38" y="993"/>
                  <a:pt x="208" y="1139"/>
                  <a:pt x="419" y="1139"/>
                </a:cubicBezTo>
                <a:cubicBezTo>
                  <a:pt x="432" y="1139"/>
                  <a:pt x="445" y="1139"/>
                  <a:pt x="458" y="1138"/>
                </a:cubicBezTo>
                <a:cubicBezTo>
                  <a:pt x="553" y="1138"/>
                  <a:pt x="553" y="966"/>
                  <a:pt x="458" y="966"/>
                </a:cubicBezTo>
                <a:cubicBezTo>
                  <a:pt x="448" y="968"/>
                  <a:pt x="438" y="968"/>
                  <a:pt x="429" y="968"/>
                </a:cubicBezTo>
                <a:cubicBezTo>
                  <a:pt x="289" y="968"/>
                  <a:pt x="175" y="843"/>
                  <a:pt x="210" y="719"/>
                </a:cubicBezTo>
                <a:cubicBezTo>
                  <a:pt x="229" y="605"/>
                  <a:pt x="344" y="528"/>
                  <a:pt x="420" y="471"/>
                </a:cubicBezTo>
                <a:cubicBezTo>
                  <a:pt x="553" y="376"/>
                  <a:pt x="629" y="243"/>
                  <a:pt x="629" y="72"/>
                </a:cubicBezTo>
                <a:cubicBezTo>
                  <a:pt x="620" y="24"/>
                  <a:pt x="582" y="0"/>
                  <a:pt x="54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4729;p141"/>
          <p:cNvSpPr/>
          <p:nvPr/>
        </p:nvSpPr>
        <p:spPr>
          <a:xfrm>
            <a:off x="8180384" y="2623384"/>
            <a:ext cx="58200" cy="48225"/>
          </a:xfrm>
          <a:custGeom>
            <a:avLst/>
            <a:gdLst/>
            <a:ahLst/>
            <a:cxnLst/>
            <a:rect l="l" t="t" r="r" b="b"/>
            <a:pathLst>
              <a:path w="2328" h="1929" extrusionOk="0">
                <a:moveTo>
                  <a:pt x="1166" y="148"/>
                </a:moveTo>
                <a:cubicBezTo>
                  <a:pt x="1264" y="148"/>
                  <a:pt x="1365" y="166"/>
                  <a:pt x="1467" y="206"/>
                </a:cubicBezTo>
                <a:cubicBezTo>
                  <a:pt x="1905" y="358"/>
                  <a:pt x="2114" y="853"/>
                  <a:pt x="1943" y="1272"/>
                </a:cubicBezTo>
                <a:cubicBezTo>
                  <a:pt x="1807" y="1622"/>
                  <a:pt x="1492" y="1798"/>
                  <a:pt x="1176" y="1798"/>
                </a:cubicBezTo>
                <a:cubicBezTo>
                  <a:pt x="873" y="1798"/>
                  <a:pt x="569" y="1636"/>
                  <a:pt x="420" y="1310"/>
                </a:cubicBezTo>
                <a:cubicBezTo>
                  <a:pt x="176" y="743"/>
                  <a:pt x="609" y="148"/>
                  <a:pt x="1166" y="148"/>
                </a:cubicBezTo>
                <a:close/>
                <a:moveTo>
                  <a:pt x="1191" y="0"/>
                </a:moveTo>
                <a:cubicBezTo>
                  <a:pt x="1058" y="0"/>
                  <a:pt x="920" y="29"/>
                  <a:pt x="781" y="91"/>
                </a:cubicBezTo>
                <a:cubicBezTo>
                  <a:pt x="1" y="434"/>
                  <a:pt x="20" y="1557"/>
                  <a:pt x="819" y="1862"/>
                </a:cubicBezTo>
                <a:cubicBezTo>
                  <a:pt x="936" y="1907"/>
                  <a:pt x="1057" y="1928"/>
                  <a:pt x="1177" y="1928"/>
                </a:cubicBezTo>
                <a:cubicBezTo>
                  <a:pt x="1563" y="1928"/>
                  <a:pt x="1930" y="1702"/>
                  <a:pt x="2076" y="1310"/>
                </a:cubicBezTo>
                <a:cubicBezTo>
                  <a:pt x="2328" y="649"/>
                  <a:pt x="1825" y="0"/>
                  <a:pt x="11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4730;p141"/>
          <p:cNvSpPr/>
          <p:nvPr/>
        </p:nvSpPr>
        <p:spPr>
          <a:xfrm>
            <a:off x="8173084" y="2636609"/>
            <a:ext cx="16075" cy="5700"/>
          </a:xfrm>
          <a:custGeom>
            <a:avLst/>
            <a:gdLst/>
            <a:ahLst/>
            <a:cxnLst/>
            <a:rect l="l" t="t" r="r" b="b"/>
            <a:pathLst>
              <a:path w="643" h="228" extrusionOk="0">
                <a:moveTo>
                  <a:pt x="321" y="0"/>
                </a:moveTo>
                <a:cubicBezTo>
                  <a:pt x="221" y="0"/>
                  <a:pt x="121" y="38"/>
                  <a:pt x="45" y="114"/>
                </a:cubicBezTo>
                <a:cubicBezTo>
                  <a:pt x="1" y="159"/>
                  <a:pt x="38" y="227"/>
                  <a:pt x="83" y="227"/>
                </a:cubicBezTo>
                <a:cubicBezTo>
                  <a:pt x="96" y="227"/>
                  <a:pt x="109" y="222"/>
                  <a:pt x="121" y="210"/>
                </a:cubicBezTo>
                <a:cubicBezTo>
                  <a:pt x="179" y="153"/>
                  <a:pt x="250" y="124"/>
                  <a:pt x="321" y="124"/>
                </a:cubicBezTo>
                <a:cubicBezTo>
                  <a:pt x="393" y="124"/>
                  <a:pt x="464" y="153"/>
                  <a:pt x="521" y="210"/>
                </a:cubicBezTo>
                <a:cubicBezTo>
                  <a:pt x="534" y="222"/>
                  <a:pt x="547" y="227"/>
                  <a:pt x="560" y="227"/>
                </a:cubicBezTo>
                <a:cubicBezTo>
                  <a:pt x="605" y="227"/>
                  <a:pt x="642" y="159"/>
                  <a:pt x="597" y="114"/>
                </a:cubicBezTo>
                <a:cubicBezTo>
                  <a:pt x="521" y="38"/>
                  <a:pt x="421" y="0"/>
                  <a:pt x="3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4731;p141"/>
          <p:cNvSpPr/>
          <p:nvPr/>
        </p:nvSpPr>
        <p:spPr>
          <a:xfrm>
            <a:off x="8231159" y="2631709"/>
            <a:ext cx="30175" cy="12975"/>
          </a:xfrm>
          <a:custGeom>
            <a:avLst/>
            <a:gdLst/>
            <a:ahLst/>
            <a:cxnLst/>
            <a:rect l="l" t="t" r="r" b="b"/>
            <a:pathLst>
              <a:path w="1207" h="519" extrusionOk="0">
                <a:moveTo>
                  <a:pt x="1008" y="0"/>
                </a:moveTo>
                <a:cubicBezTo>
                  <a:pt x="650" y="0"/>
                  <a:pt x="301" y="149"/>
                  <a:pt x="45" y="406"/>
                </a:cubicBezTo>
                <a:cubicBezTo>
                  <a:pt x="0" y="450"/>
                  <a:pt x="49" y="518"/>
                  <a:pt x="99" y="518"/>
                </a:cubicBezTo>
                <a:cubicBezTo>
                  <a:pt x="113" y="518"/>
                  <a:pt x="128" y="513"/>
                  <a:pt x="140" y="501"/>
                </a:cubicBezTo>
                <a:cubicBezTo>
                  <a:pt x="372" y="251"/>
                  <a:pt x="704" y="118"/>
                  <a:pt x="1043" y="118"/>
                </a:cubicBezTo>
                <a:cubicBezTo>
                  <a:pt x="1066" y="118"/>
                  <a:pt x="1088" y="119"/>
                  <a:pt x="1111" y="120"/>
                </a:cubicBezTo>
                <a:cubicBezTo>
                  <a:pt x="1187" y="120"/>
                  <a:pt x="1206" y="6"/>
                  <a:pt x="1130" y="6"/>
                </a:cubicBezTo>
                <a:cubicBezTo>
                  <a:pt x="1089" y="2"/>
                  <a:pt x="1049" y="0"/>
                  <a:pt x="10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4732;p141"/>
          <p:cNvSpPr/>
          <p:nvPr/>
        </p:nvSpPr>
        <p:spPr>
          <a:xfrm>
            <a:off x="8450259" y="3299134"/>
            <a:ext cx="83300" cy="82825"/>
          </a:xfrm>
          <a:custGeom>
            <a:avLst/>
            <a:gdLst/>
            <a:ahLst/>
            <a:cxnLst/>
            <a:rect l="l" t="t" r="r" b="b"/>
            <a:pathLst>
              <a:path w="3332" h="3313" extrusionOk="0">
                <a:moveTo>
                  <a:pt x="1409" y="0"/>
                </a:moveTo>
                <a:lnTo>
                  <a:pt x="0" y="1999"/>
                </a:lnTo>
                <a:lnTo>
                  <a:pt x="1276" y="3313"/>
                </a:lnTo>
                <a:lnTo>
                  <a:pt x="3332" y="1523"/>
                </a:lnTo>
                <a:lnTo>
                  <a:pt x="1409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4733;p141"/>
          <p:cNvSpPr/>
          <p:nvPr/>
        </p:nvSpPr>
        <p:spPr>
          <a:xfrm>
            <a:off x="8395984" y="2861734"/>
            <a:ext cx="285600" cy="483100"/>
          </a:xfrm>
          <a:custGeom>
            <a:avLst/>
            <a:gdLst/>
            <a:ahLst/>
            <a:cxnLst/>
            <a:rect l="l" t="t" r="r" b="b"/>
            <a:pathLst>
              <a:path w="11424" h="19324" extrusionOk="0">
                <a:moveTo>
                  <a:pt x="1695" y="0"/>
                </a:moveTo>
                <a:lnTo>
                  <a:pt x="1" y="7653"/>
                </a:lnTo>
                <a:lnTo>
                  <a:pt x="5903" y="13308"/>
                </a:lnTo>
                <a:lnTo>
                  <a:pt x="3066" y="17534"/>
                </a:lnTo>
                <a:lnTo>
                  <a:pt x="5446" y="19324"/>
                </a:lnTo>
                <a:cubicBezTo>
                  <a:pt x="5446" y="19324"/>
                  <a:pt x="11424" y="14983"/>
                  <a:pt x="10510" y="12603"/>
                </a:cubicBezTo>
                <a:cubicBezTo>
                  <a:pt x="9596" y="10243"/>
                  <a:pt x="1695" y="0"/>
                  <a:pt x="16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4734;p141"/>
          <p:cNvSpPr/>
          <p:nvPr/>
        </p:nvSpPr>
        <p:spPr>
          <a:xfrm>
            <a:off x="8488759" y="3274059"/>
            <a:ext cx="71100" cy="48925"/>
          </a:xfrm>
          <a:custGeom>
            <a:avLst/>
            <a:gdLst/>
            <a:ahLst/>
            <a:cxnLst/>
            <a:rect l="l" t="t" r="r" b="b"/>
            <a:pathLst>
              <a:path w="2844" h="1957" extrusionOk="0">
                <a:moveTo>
                  <a:pt x="130" y="0"/>
                </a:moveTo>
                <a:cubicBezTo>
                  <a:pt x="54" y="0"/>
                  <a:pt x="1" y="117"/>
                  <a:pt x="97" y="165"/>
                </a:cubicBezTo>
                <a:cubicBezTo>
                  <a:pt x="992" y="717"/>
                  <a:pt x="1849" y="1308"/>
                  <a:pt x="2687" y="1936"/>
                </a:cubicBezTo>
                <a:cubicBezTo>
                  <a:pt x="2705" y="1950"/>
                  <a:pt x="2722" y="1957"/>
                  <a:pt x="2738" y="1957"/>
                </a:cubicBezTo>
                <a:cubicBezTo>
                  <a:pt x="2805" y="1957"/>
                  <a:pt x="2843" y="1845"/>
                  <a:pt x="2782" y="1784"/>
                </a:cubicBezTo>
                <a:cubicBezTo>
                  <a:pt x="1944" y="1155"/>
                  <a:pt x="1068" y="565"/>
                  <a:pt x="174" y="13"/>
                </a:cubicBezTo>
                <a:cubicBezTo>
                  <a:pt x="159" y="4"/>
                  <a:pt x="144" y="0"/>
                  <a:pt x="130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4735;p141"/>
          <p:cNvSpPr/>
          <p:nvPr/>
        </p:nvSpPr>
        <p:spPr>
          <a:xfrm>
            <a:off x="8492084" y="3287659"/>
            <a:ext cx="22025" cy="25800"/>
          </a:xfrm>
          <a:custGeom>
            <a:avLst/>
            <a:gdLst/>
            <a:ahLst/>
            <a:cxnLst/>
            <a:rect l="l" t="t" r="r" b="b"/>
            <a:pathLst>
              <a:path w="881" h="1032" extrusionOk="0">
                <a:moveTo>
                  <a:pt x="755" y="1"/>
                </a:moveTo>
                <a:cubicBezTo>
                  <a:pt x="729" y="1"/>
                  <a:pt x="705" y="12"/>
                  <a:pt x="688" y="40"/>
                </a:cubicBezTo>
                <a:lnTo>
                  <a:pt x="41" y="897"/>
                </a:lnTo>
                <a:cubicBezTo>
                  <a:pt x="0" y="964"/>
                  <a:pt x="65" y="1031"/>
                  <a:pt x="126" y="1031"/>
                </a:cubicBezTo>
                <a:cubicBezTo>
                  <a:pt x="151" y="1031"/>
                  <a:pt x="176" y="1020"/>
                  <a:pt x="193" y="992"/>
                </a:cubicBezTo>
                <a:lnTo>
                  <a:pt x="840" y="135"/>
                </a:lnTo>
                <a:cubicBezTo>
                  <a:pt x="881" y="68"/>
                  <a:pt x="816" y="1"/>
                  <a:pt x="755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4736;p141"/>
          <p:cNvSpPr/>
          <p:nvPr/>
        </p:nvSpPr>
        <p:spPr>
          <a:xfrm>
            <a:off x="8514984" y="3311009"/>
            <a:ext cx="13825" cy="12050"/>
          </a:xfrm>
          <a:custGeom>
            <a:avLst/>
            <a:gdLst/>
            <a:ahLst/>
            <a:cxnLst/>
            <a:rect l="l" t="t" r="r" b="b"/>
            <a:pathLst>
              <a:path w="553" h="482" extrusionOk="0">
                <a:moveTo>
                  <a:pt x="324" y="1"/>
                </a:moveTo>
                <a:cubicBezTo>
                  <a:pt x="115" y="1"/>
                  <a:pt x="0" y="267"/>
                  <a:pt x="153" y="420"/>
                </a:cubicBezTo>
                <a:cubicBezTo>
                  <a:pt x="201" y="462"/>
                  <a:pt x="259" y="481"/>
                  <a:pt x="315" y="481"/>
                </a:cubicBezTo>
                <a:cubicBezTo>
                  <a:pt x="437" y="481"/>
                  <a:pt x="552" y="392"/>
                  <a:pt x="552" y="248"/>
                </a:cubicBezTo>
                <a:cubicBezTo>
                  <a:pt x="552" y="115"/>
                  <a:pt x="457" y="1"/>
                  <a:pt x="32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4737;p141"/>
          <p:cNvSpPr/>
          <p:nvPr/>
        </p:nvSpPr>
        <p:spPr>
          <a:xfrm>
            <a:off x="8323109" y="3002509"/>
            <a:ext cx="101500" cy="78100"/>
          </a:xfrm>
          <a:custGeom>
            <a:avLst/>
            <a:gdLst/>
            <a:ahLst/>
            <a:cxnLst/>
            <a:rect l="l" t="t" r="r" b="b"/>
            <a:pathLst>
              <a:path w="4060" h="3124" extrusionOk="0">
                <a:moveTo>
                  <a:pt x="132" y="1"/>
                </a:moveTo>
                <a:cubicBezTo>
                  <a:pt x="58" y="1"/>
                  <a:pt x="0" y="93"/>
                  <a:pt x="60" y="138"/>
                </a:cubicBezTo>
                <a:lnTo>
                  <a:pt x="79" y="138"/>
                </a:lnTo>
                <a:lnTo>
                  <a:pt x="3868" y="3108"/>
                </a:lnTo>
                <a:cubicBezTo>
                  <a:pt x="3882" y="3118"/>
                  <a:pt x="3898" y="3123"/>
                  <a:pt x="3915" y="3123"/>
                </a:cubicBezTo>
                <a:cubicBezTo>
                  <a:pt x="3986" y="3123"/>
                  <a:pt x="4059" y="3036"/>
                  <a:pt x="3982" y="2974"/>
                </a:cubicBezTo>
                <a:lnTo>
                  <a:pt x="193" y="23"/>
                </a:lnTo>
                <a:cubicBezTo>
                  <a:pt x="173" y="7"/>
                  <a:pt x="152" y="1"/>
                  <a:pt x="13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4738;p141"/>
          <p:cNvSpPr/>
          <p:nvPr/>
        </p:nvSpPr>
        <p:spPr>
          <a:xfrm>
            <a:off x="8349359" y="3043534"/>
            <a:ext cx="30950" cy="4300"/>
          </a:xfrm>
          <a:custGeom>
            <a:avLst/>
            <a:gdLst/>
            <a:ahLst/>
            <a:cxnLst/>
            <a:rect l="l" t="t" r="r" b="b"/>
            <a:pathLst>
              <a:path w="1238" h="172" extrusionOk="0">
                <a:moveTo>
                  <a:pt x="95" y="1"/>
                </a:moveTo>
                <a:cubicBezTo>
                  <a:pt x="0" y="1"/>
                  <a:pt x="0" y="153"/>
                  <a:pt x="95" y="172"/>
                </a:cubicBezTo>
                <a:lnTo>
                  <a:pt x="1142" y="172"/>
                </a:lnTo>
                <a:cubicBezTo>
                  <a:pt x="1238" y="153"/>
                  <a:pt x="1238" y="1"/>
                  <a:pt x="114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4739;p141"/>
          <p:cNvSpPr/>
          <p:nvPr/>
        </p:nvSpPr>
        <p:spPr>
          <a:xfrm>
            <a:off x="8336609" y="3341634"/>
            <a:ext cx="153650" cy="109675"/>
          </a:xfrm>
          <a:custGeom>
            <a:avLst/>
            <a:gdLst/>
            <a:ahLst/>
            <a:cxnLst/>
            <a:rect l="l" t="t" r="r" b="b"/>
            <a:pathLst>
              <a:path w="6146" h="4387" extrusionOk="0">
                <a:moveTo>
                  <a:pt x="3690" y="1"/>
                </a:moveTo>
                <a:cubicBezTo>
                  <a:pt x="3485" y="1"/>
                  <a:pt x="3280" y="24"/>
                  <a:pt x="3080" y="71"/>
                </a:cubicBezTo>
                <a:cubicBezTo>
                  <a:pt x="2642" y="147"/>
                  <a:pt x="263" y="1327"/>
                  <a:pt x="53" y="1784"/>
                </a:cubicBezTo>
                <a:cubicBezTo>
                  <a:pt x="1" y="1898"/>
                  <a:pt x="101" y="1941"/>
                  <a:pt x="280" y="1941"/>
                </a:cubicBezTo>
                <a:cubicBezTo>
                  <a:pt x="818" y="1941"/>
                  <a:pt x="2071" y="1556"/>
                  <a:pt x="2071" y="1555"/>
                </a:cubicBezTo>
                <a:lnTo>
                  <a:pt x="2071" y="1555"/>
                </a:lnTo>
                <a:cubicBezTo>
                  <a:pt x="2071" y="1556"/>
                  <a:pt x="167" y="2717"/>
                  <a:pt x="434" y="2983"/>
                </a:cubicBezTo>
                <a:cubicBezTo>
                  <a:pt x="471" y="3020"/>
                  <a:pt x="537" y="3036"/>
                  <a:pt x="625" y="3036"/>
                </a:cubicBezTo>
                <a:cubicBezTo>
                  <a:pt x="1222" y="3036"/>
                  <a:pt x="2813" y="2298"/>
                  <a:pt x="2814" y="2298"/>
                </a:cubicBezTo>
                <a:lnTo>
                  <a:pt x="2814" y="2298"/>
                </a:lnTo>
                <a:cubicBezTo>
                  <a:pt x="2814" y="2298"/>
                  <a:pt x="1614" y="3250"/>
                  <a:pt x="1538" y="3554"/>
                </a:cubicBezTo>
                <a:cubicBezTo>
                  <a:pt x="1521" y="3646"/>
                  <a:pt x="1575" y="3684"/>
                  <a:pt x="1674" y="3684"/>
                </a:cubicBezTo>
                <a:cubicBezTo>
                  <a:pt x="2131" y="3684"/>
                  <a:pt x="3556" y="2888"/>
                  <a:pt x="3556" y="2888"/>
                </a:cubicBezTo>
                <a:lnTo>
                  <a:pt x="3556" y="2888"/>
                </a:lnTo>
                <a:cubicBezTo>
                  <a:pt x="3556" y="2888"/>
                  <a:pt x="2852" y="4088"/>
                  <a:pt x="3023" y="4297"/>
                </a:cubicBezTo>
                <a:cubicBezTo>
                  <a:pt x="3065" y="4360"/>
                  <a:pt x="3210" y="4387"/>
                  <a:pt x="3398" y="4387"/>
                </a:cubicBezTo>
                <a:cubicBezTo>
                  <a:pt x="3893" y="4387"/>
                  <a:pt x="4683" y="4199"/>
                  <a:pt x="4641" y="3992"/>
                </a:cubicBezTo>
                <a:cubicBezTo>
                  <a:pt x="4604" y="3826"/>
                  <a:pt x="4474" y="3790"/>
                  <a:pt x="4340" y="3790"/>
                </a:cubicBezTo>
                <a:cubicBezTo>
                  <a:pt x="4235" y="3790"/>
                  <a:pt x="4129" y="3813"/>
                  <a:pt x="4064" y="3813"/>
                </a:cubicBezTo>
                <a:cubicBezTo>
                  <a:pt x="4041" y="3813"/>
                  <a:pt x="4023" y="3810"/>
                  <a:pt x="4013" y="3802"/>
                </a:cubicBezTo>
                <a:cubicBezTo>
                  <a:pt x="3956" y="3745"/>
                  <a:pt x="4927" y="3269"/>
                  <a:pt x="5327" y="3002"/>
                </a:cubicBezTo>
                <a:cubicBezTo>
                  <a:pt x="6145" y="2488"/>
                  <a:pt x="6145" y="1841"/>
                  <a:pt x="5955" y="1346"/>
                </a:cubicBezTo>
                <a:cubicBezTo>
                  <a:pt x="5746" y="832"/>
                  <a:pt x="5327" y="432"/>
                  <a:pt x="4813" y="242"/>
                </a:cubicBezTo>
                <a:cubicBezTo>
                  <a:pt x="4454" y="81"/>
                  <a:pt x="4071" y="1"/>
                  <a:pt x="3690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4740;p141"/>
          <p:cNvSpPr/>
          <p:nvPr/>
        </p:nvSpPr>
        <p:spPr>
          <a:xfrm>
            <a:off x="8473084" y="3344809"/>
            <a:ext cx="32875" cy="35250"/>
          </a:xfrm>
          <a:custGeom>
            <a:avLst/>
            <a:gdLst/>
            <a:ahLst/>
            <a:cxnLst/>
            <a:rect l="l" t="t" r="r" b="b"/>
            <a:pathLst>
              <a:path w="1315" h="1410" extrusionOk="0">
                <a:moveTo>
                  <a:pt x="820" y="1"/>
                </a:moveTo>
                <a:cubicBezTo>
                  <a:pt x="820" y="1"/>
                  <a:pt x="556" y="660"/>
                  <a:pt x="105" y="660"/>
                </a:cubicBezTo>
                <a:cubicBezTo>
                  <a:pt x="72" y="660"/>
                  <a:pt x="37" y="656"/>
                  <a:pt x="1" y="648"/>
                </a:cubicBezTo>
                <a:lnTo>
                  <a:pt x="1" y="648"/>
                </a:lnTo>
                <a:cubicBezTo>
                  <a:pt x="1" y="648"/>
                  <a:pt x="515" y="1105"/>
                  <a:pt x="553" y="1409"/>
                </a:cubicBezTo>
                <a:cubicBezTo>
                  <a:pt x="934" y="1314"/>
                  <a:pt x="1219" y="1029"/>
                  <a:pt x="1315" y="648"/>
                </a:cubicBezTo>
                <a:cubicBezTo>
                  <a:pt x="1238" y="362"/>
                  <a:pt x="1048" y="153"/>
                  <a:pt x="82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4741;p141"/>
          <p:cNvSpPr/>
          <p:nvPr/>
        </p:nvSpPr>
        <p:spPr>
          <a:xfrm>
            <a:off x="8448834" y="3324209"/>
            <a:ext cx="52375" cy="41275"/>
          </a:xfrm>
          <a:custGeom>
            <a:avLst/>
            <a:gdLst/>
            <a:ahLst/>
            <a:cxnLst/>
            <a:rect l="l" t="t" r="r" b="b"/>
            <a:pathLst>
              <a:path w="2095" h="1651" extrusionOk="0">
                <a:moveTo>
                  <a:pt x="1293" y="0"/>
                </a:moveTo>
                <a:cubicBezTo>
                  <a:pt x="1079" y="0"/>
                  <a:pt x="843" y="72"/>
                  <a:pt x="628" y="215"/>
                </a:cubicBezTo>
                <a:cubicBezTo>
                  <a:pt x="190" y="520"/>
                  <a:pt x="0" y="1053"/>
                  <a:pt x="248" y="1396"/>
                </a:cubicBezTo>
                <a:cubicBezTo>
                  <a:pt x="367" y="1565"/>
                  <a:pt x="575" y="1651"/>
                  <a:pt x="809" y="1651"/>
                </a:cubicBezTo>
                <a:cubicBezTo>
                  <a:pt x="1022" y="1651"/>
                  <a:pt x="1257" y="1579"/>
                  <a:pt x="1466" y="1434"/>
                </a:cubicBezTo>
                <a:cubicBezTo>
                  <a:pt x="1923" y="1129"/>
                  <a:pt x="2094" y="615"/>
                  <a:pt x="1866" y="273"/>
                </a:cubicBezTo>
                <a:cubicBezTo>
                  <a:pt x="1745" y="91"/>
                  <a:pt x="1533" y="0"/>
                  <a:pt x="129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4742;p141"/>
          <p:cNvSpPr/>
          <p:nvPr/>
        </p:nvSpPr>
        <p:spPr>
          <a:xfrm>
            <a:off x="8450259" y="3325109"/>
            <a:ext cx="24775" cy="24000"/>
          </a:xfrm>
          <a:custGeom>
            <a:avLst/>
            <a:gdLst/>
            <a:ahLst/>
            <a:cxnLst/>
            <a:rect l="l" t="t" r="r" b="b"/>
            <a:pathLst>
              <a:path w="991" h="960" extrusionOk="0">
                <a:moveTo>
                  <a:pt x="639" y="1"/>
                </a:moveTo>
                <a:cubicBezTo>
                  <a:pt x="599" y="1"/>
                  <a:pt x="557" y="3"/>
                  <a:pt x="514" y="8"/>
                </a:cubicBezTo>
                <a:cubicBezTo>
                  <a:pt x="324" y="65"/>
                  <a:pt x="0" y="560"/>
                  <a:pt x="19" y="865"/>
                </a:cubicBezTo>
                <a:lnTo>
                  <a:pt x="248" y="960"/>
                </a:lnTo>
                <a:cubicBezTo>
                  <a:pt x="248" y="960"/>
                  <a:pt x="514" y="122"/>
                  <a:pt x="990" y="65"/>
                </a:cubicBezTo>
                <a:cubicBezTo>
                  <a:pt x="876" y="22"/>
                  <a:pt x="762" y="1"/>
                  <a:pt x="639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4743;p141"/>
          <p:cNvSpPr/>
          <p:nvPr/>
        </p:nvSpPr>
        <p:spPr>
          <a:xfrm>
            <a:off x="8456909" y="3329634"/>
            <a:ext cx="33825" cy="26750"/>
          </a:xfrm>
          <a:custGeom>
            <a:avLst/>
            <a:gdLst/>
            <a:ahLst/>
            <a:cxnLst/>
            <a:rect l="l" t="t" r="r" b="b"/>
            <a:pathLst>
              <a:path w="1353" h="1070" extrusionOk="0">
                <a:moveTo>
                  <a:pt x="819" y="0"/>
                </a:moveTo>
                <a:cubicBezTo>
                  <a:pt x="682" y="0"/>
                  <a:pt x="533" y="43"/>
                  <a:pt x="400" y="132"/>
                </a:cubicBezTo>
                <a:cubicBezTo>
                  <a:pt x="115" y="341"/>
                  <a:pt x="1" y="684"/>
                  <a:pt x="153" y="893"/>
                </a:cubicBezTo>
                <a:cubicBezTo>
                  <a:pt x="223" y="1013"/>
                  <a:pt x="355" y="1070"/>
                  <a:pt x="509" y="1070"/>
                </a:cubicBezTo>
                <a:cubicBezTo>
                  <a:pt x="649" y="1070"/>
                  <a:pt x="807" y="1022"/>
                  <a:pt x="953" y="931"/>
                </a:cubicBezTo>
                <a:cubicBezTo>
                  <a:pt x="1238" y="722"/>
                  <a:pt x="1352" y="379"/>
                  <a:pt x="1200" y="170"/>
                </a:cubicBezTo>
                <a:cubicBezTo>
                  <a:pt x="1118" y="58"/>
                  <a:pt x="977" y="0"/>
                  <a:pt x="8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4744;p141"/>
          <p:cNvSpPr/>
          <p:nvPr/>
        </p:nvSpPr>
        <p:spPr>
          <a:xfrm>
            <a:off x="8540359" y="3190534"/>
            <a:ext cx="60200" cy="8225"/>
          </a:xfrm>
          <a:custGeom>
            <a:avLst/>
            <a:gdLst/>
            <a:ahLst/>
            <a:cxnLst/>
            <a:rect l="l" t="t" r="r" b="b"/>
            <a:pathLst>
              <a:path w="2408" h="329" extrusionOk="0">
                <a:moveTo>
                  <a:pt x="994" y="1"/>
                </a:moveTo>
                <a:cubicBezTo>
                  <a:pt x="699" y="1"/>
                  <a:pt x="404" y="27"/>
                  <a:pt x="109" y="80"/>
                </a:cubicBezTo>
                <a:cubicBezTo>
                  <a:pt x="0" y="98"/>
                  <a:pt x="46" y="252"/>
                  <a:pt x="132" y="252"/>
                </a:cubicBezTo>
                <a:cubicBezTo>
                  <a:pt x="137" y="252"/>
                  <a:pt x="142" y="252"/>
                  <a:pt x="147" y="251"/>
                </a:cubicBezTo>
                <a:cubicBezTo>
                  <a:pt x="434" y="197"/>
                  <a:pt x="727" y="171"/>
                  <a:pt x="1020" y="171"/>
                </a:cubicBezTo>
                <a:cubicBezTo>
                  <a:pt x="1446" y="171"/>
                  <a:pt x="1873" y="225"/>
                  <a:pt x="2279" y="327"/>
                </a:cubicBezTo>
                <a:cubicBezTo>
                  <a:pt x="2285" y="328"/>
                  <a:pt x="2291" y="329"/>
                  <a:pt x="2297" y="329"/>
                </a:cubicBezTo>
                <a:cubicBezTo>
                  <a:pt x="2379" y="329"/>
                  <a:pt x="2407" y="210"/>
                  <a:pt x="2336" y="175"/>
                </a:cubicBezTo>
                <a:cubicBezTo>
                  <a:pt x="1889" y="60"/>
                  <a:pt x="1442" y="1"/>
                  <a:pt x="99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4745;p141"/>
          <p:cNvSpPr/>
          <p:nvPr/>
        </p:nvSpPr>
        <p:spPr>
          <a:xfrm>
            <a:off x="8552559" y="3174759"/>
            <a:ext cx="36400" cy="19725"/>
          </a:xfrm>
          <a:custGeom>
            <a:avLst/>
            <a:gdLst/>
            <a:ahLst/>
            <a:cxnLst/>
            <a:rect l="l" t="t" r="r" b="b"/>
            <a:pathLst>
              <a:path w="1456" h="789" extrusionOk="0">
                <a:moveTo>
                  <a:pt x="1342" y="1"/>
                </a:moveTo>
                <a:cubicBezTo>
                  <a:pt x="1333" y="1"/>
                  <a:pt x="1324" y="2"/>
                  <a:pt x="1315" y="6"/>
                </a:cubicBezTo>
                <a:cubicBezTo>
                  <a:pt x="877" y="158"/>
                  <a:pt x="458" y="368"/>
                  <a:pt x="77" y="634"/>
                </a:cubicBezTo>
                <a:cubicBezTo>
                  <a:pt x="1" y="680"/>
                  <a:pt x="48" y="789"/>
                  <a:pt x="119" y="789"/>
                </a:cubicBezTo>
                <a:cubicBezTo>
                  <a:pt x="136" y="789"/>
                  <a:pt x="154" y="782"/>
                  <a:pt x="173" y="768"/>
                </a:cubicBezTo>
                <a:cubicBezTo>
                  <a:pt x="534" y="520"/>
                  <a:pt x="934" y="311"/>
                  <a:pt x="1353" y="177"/>
                </a:cubicBezTo>
                <a:cubicBezTo>
                  <a:pt x="1456" y="143"/>
                  <a:pt x="1420" y="1"/>
                  <a:pt x="134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4746;p141"/>
          <p:cNvSpPr/>
          <p:nvPr/>
        </p:nvSpPr>
        <p:spPr>
          <a:xfrm>
            <a:off x="8131834" y="2842209"/>
            <a:ext cx="119975" cy="361750"/>
          </a:xfrm>
          <a:custGeom>
            <a:avLst/>
            <a:gdLst/>
            <a:ahLst/>
            <a:cxnLst/>
            <a:rect l="l" t="t" r="r" b="b"/>
            <a:pathLst>
              <a:path w="4799" h="14470" extrusionOk="0">
                <a:moveTo>
                  <a:pt x="2209" y="1"/>
                </a:moveTo>
                <a:lnTo>
                  <a:pt x="1" y="1695"/>
                </a:lnTo>
                <a:lnTo>
                  <a:pt x="705" y="14469"/>
                </a:lnTo>
                <a:lnTo>
                  <a:pt x="1372" y="14469"/>
                </a:lnTo>
                <a:lnTo>
                  <a:pt x="4798" y="2380"/>
                </a:lnTo>
                <a:cubicBezTo>
                  <a:pt x="4018" y="1505"/>
                  <a:pt x="2857" y="591"/>
                  <a:pt x="22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4747;p141"/>
          <p:cNvSpPr/>
          <p:nvPr/>
        </p:nvSpPr>
        <p:spPr>
          <a:xfrm>
            <a:off x="8145634" y="2903134"/>
            <a:ext cx="57150" cy="300825"/>
          </a:xfrm>
          <a:custGeom>
            <a:avLst/>
            <a:gdLst/>
            <a:ahLst/>
            <a:cxnLst/>
            <a:rect l="l" t="t" r="r" b="b"/>
            <a:pathLst>
              <a:path w="2286" h="12033" extrusionOk="0">
                <a:moveTo>
                  <a:pt x="991" y="0"/>
                </a:moveTo>
                <a:lnTo>
                  <a:pt x="1" y="5445"/>
                </a:lnTo>
                <a:cubicBezTo>
                  <a:pt x="39" y="7635"/>
                  <a:pt x="96" y="10243"/>
                  <a:pt x="153" y="12032"/>
                </a:cubicBezTo>
                <a:lnTo>
                  <a:pt x="763" y="12032"/>
                </a:lnTo>
                <a:lnTo>
                  <a:pt x="2286" y="6016"/>
                </a:lnTo>
                <a:lnTo>
                  <a:pt x="2038" y="96"/>
                </a:lnTo>
                <a:lnTo>
                  <a:pt x="991" y="0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4748;p141"/>
          <p:cNvSpPr/>
          <p:nvPr/>
        </p:nvSpPr>
        <p:spPr>
          <a:xfrm>
            <a:off x="8149934" y="2842209"/>
            <a:ext cx="76650" cy="77125"/>
          </a:xfrm>
          <a:custGeom>
            <a:avLst/>
            <a:gdLst/>
            <a:ahLst/>
            <a:cxnLst/>
            <a:rect l="l" t="t" r="r" b="b"/>
            <a:pathLst>
              <a:path w="3066" h="3085" extrusionOk="0">
                <a:moveTo>
                  <a:pt x="1485" y="1"/>
                </a:moveTo>
                <a:lnTo>
                  <a:pt x="0" y="1162"/>
                </a:lnTo>
                <a:lnTo>
                  <a:pt x="1238" y="3085"/>
                </a:lnTo>
                <a:lnTo>
                  <a:pt x="3065" y="1467"/>
                </a:lnTo>
                <a:lnTo>
                  <a:pt x="1485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4749;p141"/>
          <p:cNvSpPr/>
          <p:nvPr/>
        </p:nvSpPr>
        <p:spPr>
          <a:xfrm>
            <a:off x="8156584" y="2791759"/>
            <a:ext cx="178525" cy="420775"/>
          </a:xfrm>
          <a:custGeom>
            <a:avLst/>
            <a:gdLst/>
            <a:ahLst/>
            <a:cxnLst/>
            <a:rect l="l" t="t" r="r" b="b"/>
            <a:pathLst>
              <a:path w="7141" h="16831" extrusionOk="0">
                <a:moveTo>
                  <a:pt x="5312" y="1"/>
                </a:moveTo>
                <a:cubicBezTo>
                  <a:pt x="2666" y="7330"/>
                  <a:pt x="1" y="16830"/>
                  <a:pt x="1" y="16830"/>
                </a:cubicBezTo>
                <a:lnTo>
                  <a:pt x="2952" y="14698"/>
                </a:lnTo>
                <a:lnTo>
                  <a:pt x="4551" y="8035"/>
                </a:lnTo>
                <a:lnTo>
                  <a:pt x="4227" y="6474"/>
                </a:lnTo>
                <a:lnTo>
                  <a:pt x="5465" y="6302"/>
                </a:lnTo>
                <a:lnTo>
                  <a:pt x="7140" y="933"/>
                </a:lnTo>
                <a:cubicBezTo>
                  <a:pt x="6588" y="210"/>
                  <a:pt x="5312" y="1"/>
                  <a:pt x="531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4750;p141"/>
          <p:cNvSpPr/>
          <p:nvPr/>
        </p:nvSpPr>
        <p:spPr>
          <a:xfrm>
            <a:off x="8117084" y="2765409"/>
            <a:ext cx="70000" cy="119675"/>
          </a:xfrm>
          <a:custGeom>
            <a:avLst/>
            <a:gdLst/>
            <a:ahLst/>
            <a:cxnLst/>
            <a:rect l="l" t="t" r="r" b="b"/>
            <a:pathLst>
              <a:path w="2800" h="4787" extrusionOk="0">
                <a:moveTo>
                  <a:pt x="1432" y="0"/>
                </a:moveTo>
                <a:cubicBezTo>
                  <a:pt x="984" y="0"/>
                  <a:pt x="192" y="376"/>
                  <a:pt x="1" y="978"/>
                </a:cubicBezTo>
                <a:lnTo>
                  <a:pt x="591" y="4786"/>
                </a:lnTo>
                <a:lnTo>
                  <a:pt x="2799" y="3073"/>
                </a:lnTo>
                <a:cubicBezTo>
                  <a:pt x="2799" y="3073"/>
                  <a:pt x="1410" y="1797"/>
                  <a:pt x="1714" y="103"/>
                </a:cubicBezTo>
                <a:cubicBezTo>
                  <a:pt x="1666" y="33"/>
                  <a:pt x="1564" y="0"/>
                  <a:pt x="14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4751;p141"/>
          <p:cNvSpPr/>
          <p:nvPr/>
        </p:nvSpPr>
        <p:spPr>
          <a:xfrm>
            <a:off x="8187059" y="2775034"/>
            <a:ext cx="116525" cy="126700"/>
          </a:xfrm>
          <a:custGeom>
            <a:avLst/>
            <a:gdLst/>
            <a:ahLst/>
            <a:cxnLst/>
            <a:rect l="l" t="t" r="r" b="b"/>
            <a:pathLst>
              <a:path w="4661" h="5068" extrusionOk="0">
                <a:moveTo>
                  <a:pt x="3516" y="1"/>
                </a:moveTo>
                <a:cubicBezTo>
                  <a:pt x="3368" y="1"/>
                  <a:pt x="3215" y="35"/>
                  <a:pt x="3065" y="118"/>
                </a:cubicBezTo>
                <a:cubicBezTo>
                  <a:pt x="2380" y="1317"/>
                  <a:pt x="1295" y="2231"/>
                  <a:pt x="0" y="2688"/>
                </a:cubicBezTo>
                <a:cubicBezTo>
                  <a:pt x="0" y="2688"/>
                  <a:pt x="1676" y="4115"/>
                  <a:pt x="2589" y="5067"/>
                </a:cubicBezTo>
                <a:lnTo>
                  <a:pt x="4645" y="822"/>
                </a:lnTo>
                <a:cubicBezTo>
                  <a:pt x="4661" y="577"/>
                  <a:pt x="4123" y="1"/>
                  <a:pt x="3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4752;p141"/>
          <p:cNvSpPr/>
          <p:nvPr/>
        </p:nvSpPr>
        <p:spPr>
          <a:xfrm>
            <a:off x="8066159" y="2789859"/>
            <a:ext cx="89975" cy="422675"/>
          </a:xfrm>
          <a:custGeom>
            <a:avLst/>
            <a:gdLst/>
            <a:ahLst/>
            <a:cxnLst/>
            <a:rect l="l" t="t" r="r" b="b"/>
            <a:pathLst>
              <a:path w="3599" h="16907" extrusionOk="0">
                <a:moveTo>
                  <a:pt x="2038" y="0"/>
                </a:moveTo>
                <a:cubicBezTo>
                  <a:pt x="2038" y="0"/>
                  <a:pt x="648" y="39"/>
                  <a:pt x="1" y="648"/>
                </a:cubicBezTo>
                <a:lnTo>
                  <a:pt x="591" y="6207"/>
                </a:lnTo>
                <a:lnTo>
                  <a:pt x="2019" y="6207"/>
                </a:lnTo>
                <a:lnTo>
                  <a:pt x="781" y="8149"/>
                </a:lnTo>
                <a:lnTo>
                  <a:pt x="1314" y="14983"/>
                </a:lnTo>
                <a:lnTo>
                  <a:pt x="3599" y="16906"/>
                </a:lnTo>
                <a:cubicBezTo>
                  <a:pt x="3599" y="16906"/>
                  <a:pt x="3504" y="7654"/>
                  <a:pt x="2038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4753;p141"/>
          <p:cNvSpPr/>
          <p:nvPr/>
        </p:nvSpPr>
        <p:spPr>
          <a:xfrm>
            <a:off x="6165709" y="3312909"/>
            <a:ext cx="143775" cy="121800"/>
          </a:xfrm>
          <a:custGeom>
            <a:avLst/>
            <a:gdLst/>
            <a:ahLst/>
            <a:cxnLst/>
            <a:rect l="l" t="t" r="r" b="b"/>
            <a:pathLst>
              <a:path w="5751" h="4872" extrusionOk="0">
                <a:moveTo>
                  <a:pt x="4427" y="0"/>
                </a:moveTo>
                <a:cubicBezTo>
                  <a:pt x="4418" y="0"/>
                  <a:pt x="4408" y="1"/>
                  <a:pt x="4399" y="1"/>
                </a:cubicBezTo>
                <a:cubicBezTo>
                  <a:pt x="3980" y="20"/>
                  <a:pt x="1886" y="1772"/>
                  <a:pt x="1600" y="1829"/>
                </a:cubicBezTo>
                <a:cubicBezTo>
                  <a:pt x="1585" y="1832"/>
                  <a:pt x="1571" y="1833"/>
                  <a:pt x="1557" y="1833"/>
                </a:cubicBezTo>
                <a:cubicBezTo>
                  <a:pt x="1319" y="1833"/>
                  <a:pt x="1355" y="1368"/>
                  <a:pt x="1391" y="953"/>
                </a:cubicBezTo>
                <a:cubicBezTo>
                  <a:pt x="1420" y="614"/>
                  <a:pt x="1393" y="71"/>
                  <a:pt x="1238" y="71"/>
                </a:cubicBezTo>
                <a:cubicBezTo>
                  <a:pt x="1192" y="71"/>
                  <a:pt x="1136" y="117"/>
                  <a:pt x="1067" y="230"/>
                </a:cubicBezTo>
                <a:cubicBezTo>
                  <a:pt x="762" y="744"/>
                  <a:pt x="629" y="1410"/>
                  <a:pt x="267" y="2114"/>
                </a:cubicBezTo>
                <a:cubicBezTo>
                  <a:pt x="39" y="2628"/>
                  <a:pt x="1" y="3199"/>
                  <a:pt x="115" y="3733"/>
                </a:cubicBezTo>
                <a:cubicBezTo>
                  <a:pt x="344" y="4094"/>
                  <a:pt x="610" y="4418"/>
                  <a:pt x="934" y="4703"/>
                </a:cubicBezTo>
                <a:cubicBezTo>
                  <a:pt x="1069" y="4824"/>
                  <a:pt x="1233" y="4872"/>
                  <a:pt x="1412" y="4872"/>
                </a:cubicBezTo>
                <a:cubicBezTo>
                  <a:pt x="1937" y="4872"/>
                  <a:pt x="2593" y="4465"/>
                  <a:pt x="3047" y="4323"/>
                </a:cubicBezTo>
                <a:cubicBezTo>
                  <a:pt x="3694" y="4094"/>
                  <a:pt x="4246" y="3656"/>
                  <a:pt x="4608" y="3104"/>
                </a:cubicBezTo>
                <a:cubicBezTo>
                  <a:pt x="5008" y="2533"/>
                  <a:pt x="5579" y="1886"/>
                  <a:pt x="5255" y="1753"/>
                </a:cubicBezTo>
                <a:cubicBezTo>
                  <a:pt x="5242" y="1748"/>
                  <a:pt x="5228" y="1745"/>
                  <a:pt x="5214" y="1745"/>
                </a:cubicBezTo>
                <a:cubicBezTo>
                  <a:pt x="4914" y="1745"/>
                  <a:pt x="4379" y="2772"/>
                  <a:pt x="4246" y="2772"/>
                </a:cubicBezTo>
                <a:cubicBezTo>
                  <a:pt x="4238" y="2772"/>
                  <a:pt x="4232" y="2768"/>
                  <a:pt x="4227" y="2762"/>
                </a:cubicBezTo>
                <a:cubicBezTo>
                  <a:pt x="4113" y="2647"/>
                  <a:pt x="5750" y="915"/>
                  <a:pt x="5655" y="648"/>
                </a:cubicBezTo>
                <a:cubicBezTo>
                  <a:pt x="5615" y="555"/>
                  <a:pt x="5550" y="525"/>
                  <a:pt x="5481" y="525"/>
                </a:cubicBezTo>
                <a:cubicBezTo>
                  <a:pt x="5354" y="525"/>
                  <a:pt x="5217" y="629"/>
                  <a:pt x="5217" y="629"/>
                </a:cubicBezTo>
                <a:cubicBezTo>
                  <a:pt x="5217" y="629"/>
                  <a:pt x="5446" y="287"/>
                  <a:pt x="5236" y="134"/>
                </a:cubicBezTo>
                <a:cubicBezTo>
                  <a:pt x="5200" y="110"/>
                  <a:pt x="5157" y="100"/>
                  <a:pt x="5111" y="100"/>
                </a:cubicBezTo>
                <a:cubicBezTo>
                  <a:pt x="4868" y="100"/>
                  <a:pt x="4532" y="382"/>
                  <a:pt x="4532" y="382"/>
                </a:cubicBezTo>
                <a:cubicBezTo>
                  <a:pt x="4532" y="382"/>
                  <a:pt x="4804" y="0"/>
                  <a:pt x="4427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4754;p141"/>
          <p:cNvSpPr/>
          <p:nvPr/>
        </p:nvSpPr>
        <p:spPr>
          <a:xfrm>
            <a:off x="6253659" y="3326259"/>
            <a:ext cx="45075" cy="39275"/>
          </a:xfrm>
          <a:custGeom>
            <a:avLst/>
            <a:gdLst/>
            <a:ahLst/>
            <a:cxnLst/>
            <a:rect l="l" t="t" r="r" b="b"/>
            <a:pathLst>
              <a:path w="1803" h="1571" extrusionOk="0">
                <a:moveTo>
                  <a:pt x="1680" y="0"/>
                </a:moveTo>
                <a:cubicBezTo>
                  <a:pt x="1109" y="476"/>
                  <a:pt x="576" y="971"/>
                  <a:pt x="43" y="1466"/>
                </a:cubicBezTo>
                <a:cubicBezTo>
                  <a:pt x="1" y="1508"/>
                  <a:pt x="41" y="1571"/>
                  <a:pt x="88" y="1571"/>
                </a:cubicBezTo>
                <a:cubicBezTo>
                  <a:pt x="105" y="1571"/>
                  <a:pt x="123" y="1562"/>
                  <a:pt x="138" y="1542"/>
                </a:cubicBezTo>
                <a:cubicBezTo>
                  <a:pt x="671" y="1047"/>
                  <a:pt x="1204" y="571"/>
                  <a:pt x="1756" y="114"/>
                </a:cubicBezTo>
                <a:cubicBezTo>
                  <a:pt x="1802" y="84"/>
                  <a:pt x="1774" y="4"/>
                  <a:pt x="1722" y="4"/>
                </a:cubicBezTo>
                <a:cubicBezTo>
                  <a:pt x="1709" y="4"/>
                  <a:pt x="1695" y="8"/>
                  <a:pt x="1680" y="19"/>
                </a:cubicBezTo>
                <a:lnTo>
                  <a:pt x="1680" y="0"/>
                </a:ln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4755;p141"/>
          <p:cNvSpPr/>
          <p:nvPr/>
        </p:nvSpPr>
        <p:spPr>
          <a:xfrm>
            <a:off x="6245559" y="3321584"/>
            <a:ext cx="35575" cy="30425"/>
          </a:xfrm>
          <a:custGeom>
            <a:avLst/>
            <a:gdLst/>
            <a:ahLst/>
            <a:cxnLst/>
            <a:rect l="l" t="t" r="r" b="b"/>
            <a:pathLst>
              <a:path w="1423" h="1217" extrusionOk="0">
                <a:moveTo>
                  <a:pt x="1334" y="0"/>
                </a:moveTo>
                <a:cubicBezTo>
                  <a:pt x="1322" y="0"/>
                  <a:pt x="1311" y="5"/>
                  <a:pt x="1300" y="16"/>
                </a:cubicBezTo>
                <a:cubicBezTo>
                  <a:pt x="843" y="339"/>
                  <a:pt x="424" y="701"/>
                  <a:pt x="43" y="1101"/>
                </a:cubicBezTo>
                <a:cubicBezTo>
                  <a:pt x="0" y="1159"/>
                  <a:pt x="55" y="1216"/>
                  <a:pt x="109" y="1216"/>
                </a:cubicBezTo>
                <a:cubicBezTo>
                  <a:pt x="126" y="1216"/>
                  <a:pt x="144" y="1210"/>
                  <a:pt x="158" y="1196"/>
                </a:cubicBezTo>
                <a:cubicBezTo>
                  <a:pt x="519" y="796"/>
                  <a:pt x="919" y="435"/>
                  <a:pt x="1376" y="130"/>
                </a:cubicBezTo>
                <a:cubicBezTo>
                  <a:pt x="1422" y="84"/>
                  <a:pt x="1381" y="0"/>
                  <a:pt x="1334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4756;p141"/>
          <p:cNvSpPr/>
          <p:nvPr/>
        </p:nvSpPr>
        <p:spPr>
          <a:xfrm>
            <a:off x="6235484" y="3342984"/>
            <a:ext cx="29850" cy="34775"/>
          </a:xfrm>
          <a:custGeom>
            <a:avLst/>
            <a:gdLst/>
            <a:ahLst/>
            <a:cxnLst/>
            <a:rect l="l" t="t" r="r" b="b"/>
            <a:pathLst>
              <a:path w="1194" h="1391" extrusionOk="0">
                <a:moveTo>
                  <a:pt x="99" y="1"/>
                </a:moveTo>
                <a:cubicBezTo>
                  <a:pt x="41" y="1"/>
                  <a:pt x="0" y="85"/>
                  <a:pt x="47" y="131"/>
                </a:cubicBezTo>
                <a:cubicBezTo>
                  <a:pt x="465" y="454"/>
                  <a:pt x="808" y="873"/>
                  <a:pt x="1036" y="1349"/>
                </a:cubicBezTo>
                <a:cubicBezTo>
                  <a:pt x="1051" y="1378"/>
                  <a:pt x="1079" y="1391"/>
                  <a:pt x="1107" y="1391"/>
                </a:cubicBezTo>
                <a:cubicBezTo>
                  <a:pt x="1151" y="1391"/>
                  <a:pt x="1193" y="1358"/>
                  <a:pt x="1170" y="1311"/>
                </a:cubicBezTo>
                <a:cubicBezTo>
                  <a:pt x="922" y="797"/>
                  <a:pt x="580" y="359"/>
                  <a:pt x="142" y="17"/>
                </a:cubicBezTo>
                <a:cubicBezTo>
                  <a:pt x="127" y="6"/>
                  <a:pt x="113" y="1"/>
                  <a:pt x="99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4757;p141"/>
          <p:cNvSpPr/>
          <p:nvPr/>
        </p:nvSpPr>
        <p:spPr>
          <a:xfrm>
            <a:off x="6196384" y="3366234"/>
            <a:ext cx="42175" cy="41225"/>
          </a:xfrm>
          <a:custGeom>
            <a:avLst/>
            <a:gdLst/>
            <a:ahLst/>
            <a:cxnLst/>
            <a:rect l="l" t="t" r="r" b="b"/>
            <a:pathLst>
              <a:path w="1687" h="1649" extrusionOk="0">
                <a:moveTo>
                  <a:pt x="1591" y="0"/>
                </a:moveTo>
                <a:cubicBezTo>
                  <a:pt x="773" y="153"/>
                  <a:pt x="145" y="781"/>
                  <a:pt x="11" y="1580"/>
                </a:cubicBezTo>
                <a:cubicBezTo>
                  <a:pt x="1" y="1623"/>
                  <a:pt x="32" y="1648"/>
                  <a:pt x="65" y="1648"/>
                </a:cubicBezTo>
                <a:cubicBezTo>
                  <a:pt x="91" y="1648"/>
                  <a:pt x="117" y="1633"/>
                  <a:pt x="126" y="1600"/>
                </a:cubicBezTo>
                <a:cubicBezTo>
                  <a:pt x="259" y="857"/>
                  <a:pt x="849" y="267"/>
                  <a:pt x="1611" y="134"/>
                </a:cubicBezTo>
                <a:cubicBezTo>
                  <a:pt x="1687" y="134"/>
                  <a:pt x="1668" y="0"/>
                  <a:pt x="1591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4758;p141"/>
          <p:cNvSpPr/>
          <p:nvPr/>
        </p:nvSpPr>
        <p:spPr>
          <a:xfrm>
            <a:off x="5741184" y="3404784"/>
            <a:ext cx="459775" cy="208900"/>
          </a:xfrm>
          <a:custGeom>
            <a:avLst/>
            <a:gdLst/>
            <a:ahLst/>
            <a:cxnLst/>
            <a:rect l="l" t="t" r="r" b="b"/>
            <a:pathLst>
              <a:path w="18391" h="8356" extrusionOk="0">
                <a:moveTo>
                  <a:pt x="17153" y="0"/>
                </a:moveTo>
                <a:cubicBezTo>
                  <a:pt x="17153" y="0"/>
                  <a:pt x="10175" y="4519"/>
                  <a:pt x="8981" y="4519"/>
                </a:cubicBezTo>
                <a:cubicBezTo>
                  <a:pt x="8954" y="4519"/>
                  <a:pt x="8931" y="4517"/>
                  <a:pt x="8910" y="4512"/>
                </a:cubicBezTo>
                <a:cubicBezTo>
                  <a:pt x="7977" y="4303"/>
                  <a:pt x="2342" y="1999"/>
                  <a:pt x="2342" y="1999"/>
                </a:cubicBezTo>
                <a:cubicBezTo>
                  <a:pt x="1276" y="2342"/>
                  <a:pt x="0" y="4969"/>
                  <a:pt x="1447" y="6264"/>
                </a:cubicBezTo>
                <a:cubicBezTo>
                  <a:pt x="1447" y="6264"/>
                  <a:pt x="6726" y="8356"/>
                  <a:pt x="9508" y="8356"/>
                </a:cubicBezTo>
                <a:cubicBezTo>
                  <a:pt x="9965" y="8356"/>
                  <a:pt x="10355" y="8299"/>
                  <a:pt x="10642" y="8168"/>
                </a:cubicBezTo>
                <a:cubicBezTo>
                  <a:pt x="13898" y="6683"/>
                  <a:pt x="18391" y="1162"/>
                  <a:pt x="18391" y="1162"/>
                </a:cubicBezTo>
                <a:lnTo>
                  <a:pt x="17153" y="0"/>
                </a:ln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4759;p141"/>
          <p:cNvSpPr/>
          <p:nvPr/>
        </p:nvSpPr>
        <p:spPr>
          <a:xfrm>
            <a:off x="5963409" y="3517459"/>
            <a:ext cx="19125" cy="31200"/>
          </a:xfrm>
          <a:custGeom>
            <a:avLst/>
            <a:gdLst/>
            <a:ahLst/>
            <a:cxnLst/>
            <a:rect l="l" t="t" r="r" b="b"/>
            <a:pathLst>
              <a:path w="765" h="1248" extrusionOk="0">
                <a:moveTo>
                  <a:pt x="119" y="0"/>
                </a:moveTo>
                <a:cubicBezTo>
                  <a:pt x="60" y="0"/>
                  <a:pt x="1" y="61"/>
                  <a:pt x="40" y="139"/>
                </a:cubicBezTo>
                <a:cubicBezTo>
                  <a:pt x="211" y="500"/>
                  <a:pt x="402" y="843"/>
                  <a:pt x="573" y="1205"/>
                </a:cubicBezTo>
                <a:cubicBezTo>
                  <a:pt x="591" y="1235"/>
                  <a:pt x="619" y="1248"/>
                  <a:pt x="646" y="1248"/>
                </a:cubicBezTo>
                <a:cubicBezTo>
                  <a:pt x="706" y="1248"/>
                  <a:pt x="764" y="1188"/>
                  <a:pt x="725" y="1110"/>
                </a:cubicBezTo>
                <a:lnTo>
                  <a:pt x="192" y="43"/>
                </a:lnTo>
                <a:cubicBezTo>
                  <a:pt x="174" y="13"/>
                  <a:pt x="146" y="0"/>
                  <a:pt x="119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4760;p141"/>
          <p:cNvSpPr/>
          <p:nvPr/>
        </p:nvSpPr>
        <p:spPr>
          <a:xfrm>
            <a:off x="5353884" y="4347809"/>
            <a:ext cx="498425" cy="184200"/>
          </a:xfrm>
          <a:custGeom>
            <a:avLst/>
            <a:gdLst/>
            <a:ahLst/>
            <a:cxnLst/>
            <a:rect l="l" t="t" r="r" b="b"/>
            <a:pathLst>
              <a:path w="19937" h="7368" extrusionOk="0">
                <a:moveTo>
                  <a:pt x="695" y="1"/>
                </a:moveTo>
                <a:cubicBezTo>
                  <a:pt x="206" y="1"/>
                  <a:pt x="0" y="757"/>
                  <a:pt x="548" y="945"/>
                </a:cubicBezTo>
                <a:lnTo>
                  <a:pt x="19014" y="7323"/>
                </a:lnTo>
                <a:cubicBezTo>
                  <a:pt x="19071" y="7342"/>
                  <a:pt x="19128" y="7342"/>
                  <a:pt x="19186" y="7342"/>
                </a:cubicBezTo>
                <a:lnTo>
                  <a:pt x="19186" y="7361"/>
                </a:lnTo>
                <a:cubicBezTo>
                  <a:pt x="19215" y="7366"/>
                  <a:pt x="19244" y="7368"/>
                  <a:pt x="19272" y="7368"/>
                </a:cubicBezTo>
                <a:cubicBezTo>
                  <a:pt x="19826" y="7368"/>
                  <a:pt x="19936" y="6500"/>
                  <a:pt x="19338" y="6409"/>
                </a:cubicBezTo>
                <a:lnTo>
                  <a:pt x="871" y="32"/>
                </a:lnTo>
                <a:cubicBezTo>
                  <a:pt x="809" y="10"/>
                  <a:pt x="750" y="1"/>
                  <a:pt x="695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4761;p141"/>
          <p:cNvSpPr/>
          <p:nvPr/>
        </p:nvSpPr>
        <p:spPr>
          <a:xfrm>
            <a:off x="5283259" y="4347334"/>
            <a:ext cx="498275" cy="184275"/>
          </a:xfrm>
          <a:custGeom>
            <a:avLst/>
            <a:gdLst/>
            <a:ahLst/>
            <a:cxnLst/>
            <a:rect l="l" t="t" r="r" b="b"/>
            <a:pathLst>
              <a:path w="19931" h="7371" extrusionOk="0">
                <a:moveTo>
                  <a:pt x="19236" y="1"/>
                </a:moveTo>
                <a:cubicBezTo>
                  <a:pt x="19180" y="1"/>
                  <a:pt x="19122" y="10"/>
                  <a:pt x="19060" y="32"/>
                </a:cubicBezTo>
                <a:lnTo>
                  <a:pt x="593" y="6409"/>
                </a:lnTo>
                <a:cubicBezTo>
                  <a:pt x="0" y="6517"/>
                  <a:pt x="102" y="7371"/>
                  <a:pt x="644" y="7371"/>
                </a:cubicBezTo>
                <a:cubicBezTo>
                  <a:pt x="676" y="7371"/>
                  <a:pt x="710" y="7368"/>
                  <a:pt x="745" y="7361"/>
                </a:cubicBezTo>
                <a:cubicBezTo>
                  <a:pt x="802" y="7361"/>
                  <a:pt x="860" y="7361"/>
                  <a:pt x="898" y="7342"/>
                </a:cubicBezTo>
                <a:lnTo>
                  <a:pt x="19383" y="964"/>
                </a:lnTo>
                <a:cubicBezTo>
                  <a:pt x="19931" y="759"/>
                  <a:pt x="19725" y="1"/>
                  <a:pt x="19236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4762;p141"/>
          <p:cNvSpPr/>
          <p:nvPr/>
        </p:nvSpPr>
        <p:spPr>
          <a:xfrm>
            <a:off x="5194784" y="4212184"/>
            <a:ext cx="252075" cy="526225"/>
          </a:xfrm>
          <a:custGeom>
            <a:avLst/>
            <a:gdLst/>
            <a:ahLst/>
            <a:cxnLst/>
            <a:rect l="l" t="t" r="r" b="b"/>
            <a:pathLst>
              <a:path w="10083" h="21049" extrusionOk="0">
                <a:moveTo>
                  <a:pt x="9457" y="1"/>
                </a:moveTo>
                <a:cubicBezTo>
                  <a:pt x="9295" y="1"/>
                  <a:pt x="9135" y="83"/>
                  <a:pt x="9044" y="278"/>
                </a:cubicBezTo>
                <a:lnTo>
                  <a:pt x="153" y="20363"/>
                </a:lnTo>
                <a:cubicBezTo>
                  <a:pt x="1" y="20687"/>
                  <a:pt x="229" y="21049"/>
                  <a:pt x="591" y="21049"/>
                </a:cubicBezTo>
                <a:cubicBezTo>
                  <a:pt x="781" y="21049"/>
                  <a:pt x="953" y="20934"/>
                  <a:pt x="1029" y="20763"/>
                </a:cubicBezTo>
                <a:lnTo>
                  <a:pt x="9920" y="678"/>
                </a:lnTo>
                <a:cubicBezTo>
                  <a:pt x="10082" y="302"/>
                  <a:pt x="9768" y="1"/>
                  <a:pt x="9457" y="1"/>
                </a:cubicBez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4763;p141"/>
          <p:cNvSpPr/>
          <p:nvPr/>
        </p:nvSpPr>
        <p:spPr>
          <a:xfrm>
            <a:off x="5693384" y="4212209"/>
            <a:ext cx="252475" cy="526200"/>
          </a:xfrm>
          <a:custGeom>
            <a:avLst/>
            <a:gdLst/>
            <a:ahLst/>
            <a:cxnLst/>
            <a:rect l="l" t="t" r="r" b="b"/>
            <a:pathLst>
              <a:path w="10099" h="21048" extrusionOk="0">
                <a:moveTo>
                  <a:pt x="622" y="1"/>
                </a:moveTo>
                <a:cubicBezTo>
                  <a:pt x="311" y="1"/>
                  <a:pt x="1" y="295"/>
                  <a:pt x="161" y="677"/>
                </a:cubicBezTo>
                <a:lnTo>
                  <a:pt x="9051" y="20762"/>
                </a:lnTo>
                <a:cubicBezTo>
                  <a:pt x="9128" y="20933"/>
                  <a:pt x="9299" y="21048"/>
                  <a:pt x="9508" y="21048"/>
                </a:cubicBezTo>
                <a:cubicBezTo>
                  <a:pt x="9851" y="21048"/>
                  <a:pt x="10098" y="20686"/>
                  <a:pt x="9946" y="20362"/>
                </a:cubicBezTo>
                <a:lnTo>
                  <a:pt x="1056" y="296"/>
                </a:lnTo>
                <a:cubicBezTo>
                  <a:pt x="962" y="88"/>
                  <a:pt x="792" y="1"/>
                  <a:pt x="622" y="1"/>
                </a:cubicBez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4764;p141"/>
          <p:cNvSpPr/>
          <p:nvPr/>
        </p:nvSpPr>
        <p:spPr>
          <a:xfrm>
            <a:off x="5042734" y="3619909"/>
            <a:ext cx="850300" cy="657500"/>
          </a:xfrm>
          <a:custGeom>
            <a:avLst/>
            <a:gdLst/>
            <a:ahLst/>
            <a:cxnLst/>
            <a:rect l="l" t="t" r="r" b="b"/>
            <a:pathLst>
              <a:path w="34012" h="26300" extrusionOk="0">
                <a:moveTo>
                  <a:pt x="16601" y="1"/>
                </a:moveTo>
                <a:cubicBezTo>
                  <a:pt x="7987" y="1"/>
                  <a:pt x="1" y="9600"/>
                  <a:pt x="5988" y="19038"/>
                </a:cubicBezTo>
                <a:lnTo>
                  <a:pt x="6235" y="19438"/>
                </a:lnTo>
                <a:cubicBezTo>
                  <a:pt x="9844" y="24883"/>
                  <a:pt x="15837" y="26299"/>
                  <a:pt x="21096" y="26299"/>
                </a:cubicBezTo>
                <a:cubicBezTo>
                  <a:pt x="26795" y="26299"/>
                  <a:pt x="31632" y="24636"/>
                  <a:pt x="31632" y="24636"/>
                </a:cubicBezTo>
                <a:cubicBezTo>
                  <a:pt x="31632" y="24636"/>
                  <a:pt x="34011" y="19952"/>
                  <a:pt x="31974" y="15002"/>
                </a:cubicBezTo>
                <a:cubicBezTo>
                  <a:pt x="31098" y="12851"/>
                  <a:pt x="29157" y="8472"/>
                  <a:pt x="25825" y="4532"/>
                </a:cubicBezTo>
                <a:cubicBezTo>
                  <a:pt x="23127" y="1341"/>
                  <a:pt x="19820" y="1"/>
                  <a:pt x="166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4765;p141"/>
          <p:cNvSpPr/>
          <p:nvPr/>
        </p:nvSpPr>
        <p:spPr>
          <a:xfrm>
            <a:off x="5188609" y="3678959"/>
            <a:ext cx="657375" cy="571100"/>
          </a:xfrm>
          <a:custGeom>
            <a:avLst/>
            <a:gdLst/>
            <a:ahLst/>
            <a:cxnLst/>
            <a:rect l="l" t="t" r="r" b="b"/>
            <a:pathLst>
              <a:path w="26295" h="22844" extrusionOk="0">
                <a:moveTo>
                  <a:pt x="3533" y="0"/>
                </a:moveTo>
                <a:cubicBezTo>
                  <a:pt x="3502" y="0"/>
                  <a:pt x="3471" y="17"/>
                  <a:pt x="3446" y="56"/>
                </a:cubicBezTo>
                <a:lnTo>
                  <a:pt x="3446" y="37"/>
                </a:lnTo>
                <a:cubicBezTo>
                  <a:pt x="1676" y="2284"/>
                  <a:pt x="572" y="4949"/>
                  <a:pt x="267" y="7786"/>
                </a:cubicBezTo>
                <a:cubicBezTo>
                  <a:pt x="0" y="10527"/>
                  <a:pt x="591" y="13307"/>
                  <a:pt x="1980" y="15686"/>
                </a:cubicBezTo>
                <a:cubicBezTo>
                  <a:pt x="3313" y="18028"/>
                  <a:pt x="5312" y="20084"/>
                  <a:pt x="7768" y="21226"/>
                </a:cubicBezTo>
                <a:cubicBezTo>
                  <a:pt x="10357" y="22464"/>
                  <a:pt x="13308" y="22730"/>
                  <a:pt x="16144" y="22826"/>
                </a:cubicBezTo>
                <a:cubicBezTo>
                  <a:pt x="16454" y="22838"/>
                  <a:pt x="16764" y="22844"/>
                  <a:pt x="17073" y="22844"/>
                </a:cubicBezTo>
                <a:cubicBezTo>
                  <a:pt x="20154" y="22844"/>
                  <a:pt x="23233" y="22252"/>
                  <a:pt x="26139" y="21284"/>
                </a:cubicBezTo>
                <a:cubicBezTo>
                  <a:pt x="26294" y="21249"/>
                  <a:pt x="26247" y="21028"/>
                  <a:pt x="26124" y="21028"/>
                </a:cubicBezTo>
                <a:cubicBezTo>
                  <a:pt x="26111" y="21028"/>
                  <a:pt x="26097" y="21031"/>
                  <a:pt x="26082" y="21036"/>
                </a:cubicBezTo>
                <a:cubicBezTo>
                  <a:pt x="23284" y="21988"/>
                  <a:pt x="20390" y="22502"/>
                  <a:pt x="17439" y="22578"/>
                </a:cubicBezTo>
                <a:cubicBezTo>
                  <a:pt x="17297" y="22580"/>
                  <a:pt x="17154" y="22581"/>
                  <a:pt x="17012" y="22581"/>
                </a:cubicBezTo>
                <a:cubicBezTo>
                  <a:pt x="15746" y="22581"/>
                  <a:pt x="14479" y="22506"/>
                  <a:pt x="13213" y="22369"/>
                </a:cubicBezTo>
                <a:cubicBezTo>
                  <a:pt x="11785" y="22235"/>
                  <a:pt x="10376" y="21931"/>
                  <a:pt x="9024" y="21474"/>
                </a:cubicBezTo>
                <a:cubicBezTo>
                  <a:pt x="3979" y="19665"/>
                  <a:pt x="381" y="14316"/>
                  <a:pt x="457" y="8985"/>
                </a:cubicBezTo>
                <a:cubicBezTo>
                  <a:pt x="552" y="5806"/>
                  <a:pt x="1657" y="2741"/>
                  <a:pt x="3618" y="247"/>
                </a:cubicBezTo>
                <a:cubicBezTo>
                  <a:pt x="3702" y="134"/>
                  <a:pt x="3620" y="0"/>
                  <a:pt x="3533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4766;p141"/>
          <p:cNvSpPr/>
          <p:nvPr/>
        </p:nvSpPr>
        <p:spPr>
          <a:xfrm>
            <a:off x="5294734" y="3734109"/>
            <a:ext cx="561650" cy="350925"/>
          </a:xfrm>
          <a:custGeom>
            <a:avLst/>
            <a:gdLst/>
            <a:ahLst/>
            <a:cxnLst/>
            <a:rect l="l" t="t" r="r" b="b"/>
            <a:pathLst>
              <a:path w="22466" h="14037" extrusionOk="0">
                <a:moveTo>
                  <a:pt x="6935" y="1"/>
                </a:moveTo>
                <a:cubicBezTo>
                  <a:pt x="4092" y="1"/>
                  <a:pt x="1313" y="1762"/>
                  <a:pt x="439" y="4856"/>
                </a:cubicBezTo>
                <a:cubicBezTo>
                  <a:pt x="1" y="6398"/>
                  <a:pt x="115" y="8093"/>
                  <a:pt x="1200" y="9882"/>
                </a:cubicBezTo>
                <a:cubicBezTo>
                  <a:pt x="3207" y="13181"/>
                  <a:pt x="8208" y="14036"/>
                  <a:pt x="12856" y="14036"/>
                </a:cubicBezTo>
                <a:cubicBezTo>
                  <a:pt x="17865" y="14036"/>
                  <a:pt x="22465" y="13043"/>
                  <a:pt x="22465" y="13043"/>
                </a:cubicBezTo>
                <a:lnTo>
                  <a:pt x="11804" y="2077"/>
                </a:lnTo>
                <a:cubicBezTo>
                  <a:pt x="10438" y="660"/>
                  <a:pt x="8675" y="1"/>
                  <a:pt x="6935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4767;p141"/>
          <p:cNvSpPr/>
          <p:nvPr/>
        </p:nvSpPr>
        <p:spPr>
          <a:xfrm>
            <a:off x="5941559" y="4066159"/>
            <a:ext cx="244650" cy="590250"/>
          </a:xfrm>
          <a:custGeom>
            <a:avLst/>
            <a:gdLst/>
            <a:ahLst/>
            <a:cxnLst/>
            <a:rect l="l" t="t" r="r" b="b"/>
            <a:pathLst>
              <a:path w="9786" h="23610" extrusionOk="0">
                <a:moveTo>
                  <a:pt x="3584" y="1"/>
                </a:moveTo>
                <a:cubicBezTo>
                  <a:pt x="2259" y="1"/>
                  <a:pt x="512" y="3412"/>
                  <a:pt x="0" y="5091"/>
                </a:cubicBezTo>
                <a:lnTo>
                  <a:pt x="7234" y="23349"/>
                </a:lnTo>
                <a:cubicBezTo>
                  <a:pt x="7609" y="23542"/>
                  <a:pt x="7987" y="23609"/>
                  <a:pt x="8333" y="23609"/>
                </a:cubicBezTo>
                <a:cubicBezTo>
                  <a:pt x="9148" y="23609"/>
                  <a:pt x="9786" y="23234"/>
                  <a:pt x="9786" y="23234"/>
                </a:cubicBezTo>
                <a:lnTo>
                  <a:pt x="4284" y="408"/>
                </a:lnTo>
                <a:cubicBezTo>
                  <a:pt x="4073" y="124"/>
                  <a:pt x="3836" y="1"/>
                  <a:pt x="3584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4768;p141"/>
          <p:cNvSpPr/>
          <p:nvPr/>
        </p:nvSpPr>
        <p:spPr>
          <a:xfrm>
            <a:off x="6116284" y="4634934"/>
            <a:ext cx="207950" cy="103475"/>
          </a:xfrm>
          <a:custGeom>
            <a:avLst/>
            <a:gdLst/>
            <a:ahLst/>
            <a:cxnLst/>
            <a:rect l="l" t="t" r="r" b="b"/>
            <a:pathLst>
              <a:path w="8318" h="4139" extrusionOk="0">
                <a:moveTo>
                  <a:pt x="2800" y="0"/>
                </a:moveTo>
                <a:cubicBezTo>
                  <a:pt x="2716" y="0"/>
                  <a:pt x="2632" y="9"/>
                  <a:pt x="2549" y="26"/>
                </a:cubicBezTo>
                <a:cubicBezTo>
                  <a:pt x="2130" y="141"/>
                  <a:pt x="2054" y="693"/>
                  <a:pt x="2054" y="693"/>
                </a:cubicBezTo>
                <a:lnTo>
                  <a:pt x="740" y="407"/>
                </a:lnTo>
                <a:cubicBezTo>
                  <a:pt x="740" y="407"/>
                  <a:pt x="338" y="44"/>
                  <a:pt x="132" y="44"/>
                </a:cubicBezTo>
                <a:cubicBezTo>
                  <a:pt x="51" y="44"/>
                  <a:pt x="1" y="99"/>
                  <a:pt x="17" y="255"/>
                </a:cubicBezTo>
                <a:cubicBezTo>
                  <a:pt x="36" y="483"/>
                  <a:pt x="93" y="1131"/>
                  <a:pt x="150" y="1835"/>
                </a:cubicBezTo>
                <a:cubicBezTo>
                  <a:pt x="265" y="2920"/>
                  <a:pt x="379" y="4139"/>
                  <a:pt x="379" y="4139"/>
                </a:cubicBezTo>
                <a:lnTo>
                  <a:pt x="8317" y="4139"/>
                </a:lnTo>
                <a:cubicBezTo>
                  <a:pt x="8298" y="3967"/>
                  <a:pt x="8279" y="3815"/>
                  <a:pt x="8222" y="3682"/>
                </a:cubicBezTo>
                <a:cubicBezTo>
                  <a:pt x="7937" y="2577"/>
                  <a:pt x="7423" y="2254"/>
                  <a:pt x="6852" y="2197"/>
                </a:cubicBezTo>
                <a:cubicBezTo>
                  <a:pt x="6185" y="2159"/>
                  <a:pt x="3767" y="1245"/>
                  <a:pt x="3767" y="1245"/>
                </a:cubicBezTo>
                <a:cubicBezTo>
                  <a:pt x="3920" y="826"/>
                  <a:pt x="3729" y="350"/>
                  <a:pt x="3330" y="122"/>
                </a:cubicBezTo>
                <a:cubicBezTo>
                  <a:pt x="3172" y="43"/>
                  <a:pt x="2987" y="0"/>
                  <a:pt x="2800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4769;p141"/>
          <p:cNvSpPr/>
          <p:nvPr/>
        </p:nvSpPr>
        <p:spPr>
          <a:xfrm>
            <a:off x="6176659" y="4642509"/>
            <a:ext cx="28100" cy="17275"/>
          </a:xfrm>
          <a:custGeom>
            <a:avLst/>
            <a:gdLst/>
            <a:ahLst/>
            <a:cxnLst/>
            <a:rect l="l" t="t" r="r" b="b"/>
            <a:pathLst>
              <a:path w="1124" h="691" extrusionOk="0">
                <a:moveTo>
                  <a:pt x="499" y="1"/>
                </a:moveTo>
                <a:cubicBezTo>
                  <a:pt x="252" y="1"/>
                  <a:pt x="55" y="94"/>
                  <a:pt x="39" y="256"/>
                </a:cubicBezTo>
                <a:cubicBezTo>
                  <a:pt x="1" y="447"/>
                  <a:pt x="210" y="637"/>
                  <a:pt x="515" y="675"/>
                </a:cubicBezTo>
                <a:cubicBezTo>
                  <a:pt x="565" y="685"/>
                  <a:pt x="615" y="690"/>
                  <a:pt x="664" y="690"/>
                </a:cubicBezTo>
                <a:cubicBezTo>
                  <a:pt x="888" y="690"/>
                  <a:pt x="1074" y="588"/>
                  <a:pt x="1105" y="447"/>
                </a:cubicBezTo>
                <a:cubicBezTo>
                  <a:pt x="1124" y="256"/>
                  <a:pt x="915" y="66"/>
                  <a:pt x="629" y="9"/>
                </a:cubicBezTo>
                <a:cubicBezTo>
                  <a:pt x="585" y="3"/>
                  <a:pt x="541" y="1"/>
                  <a:pt x="4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4770;p141"/>
          <p:cNvSpPr/>
          <p:nvPr/>
        </p:nvSpPr>
        <p:spPr>
          <a:xfrm>
            <a:off x="6120034" y="4679784"/>
            <a:ext cx="204200" cy="58625"/>
          </a:xfrm>
          <a:custGeom>
            <a:avLst/>
            <a:gdLst/>
            <a:ahLst/>
            <a:cxnLst/>
            <a:rect l="l" t="t" r="r" b="b"/>
            <a:pathLst>
              <a:path w="8168" h="2345" extrusionOk="0">
                <a:moveTo>
                  <a:pt x="323" y="1"/>
                </a:moveTo>
                <a:cubicBezTo>
                  <a:pt x="216" y="1"/>
                  <a:pt x="108" y="14"/>
                  <a:pt x="0" y="41"/>
                </a:cubicBezTo>
                <a:cubicBezTo>
                  <a:pt x="115" y="1126"/>
                  <a:pt x="229" y="2345"/>
                  <a:pt x="229" y="2345"/>
                </a:cubicBezTo>
                <a:lnTo>
                  <a:pt x="8167" y="2345"/>
                </a:lnTo>
                <a:cubicBezTo>
                  <a:pt x="8148" y="2173"/>
                  <a:pt x="8129" y="2021"/>
                  <a:pt x="8072" y="1888"/>
                </a:cubicBezTo>
                <a:lnTo>
                  <a:pt x="5369" y="1888"/>
                </a:lnTo>
                <a:cubicBezTo>
                  <a:pt x="5102" y="1583"/>
                  <a:pt x="4798" y="1317"/>
                  <a:pt x="4436" y="1145"/>
                </a:cubicBezTo>
                <a:cubicBezTo>
                  <a:pt x="4201" y="1019"/>
                  <a:pt x="3993" y="972"/>
                  <a:pt x="3798" y="972"/>
                </a:cubicBezTo>
                <a:cubicBezTo>
                  <a:pt x="3346" y="972"/>
                  <a:pt x="2962" y="1223"/>
                  <a:pt x="2456" y="1317"/>
                </a:cubicBezTo>
                <a:cubicBezTo>
                  <a:pt x="2383" y="1328"/>
                  <a:pt x="2318" y="1334"/>
                  <a:pt x="2259" y="1334"/>
                </a:cubicBezTo>
                <a:cubicBezTo>
                  <a:pt x="1761" y="1334"/>
                  <a:pt x="1768" y="914"/>
                  <a:pt x="1257" y="403"/>
                </a:cubicBezTo>
                <a:cubicBezTo>
                  <a:pt x="1009" y="141"/>
                  <a:pt x="672" y="1"/>
                  <a:pt x="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4771;p141"/>
          <p:cNvSpPr/>
          <p:nvPr/>
        </p:nvSpPr>
        <p:spPr>
          <a:xfrm>
            <a:off x="5405634" y="3875009"/>
            <a:ext cx="683950" cy="782500"/>
          </a:xfrm>
          <a:custGeom>
            <a:avLst/>
            <a:gdLst/>
            <a:ahLst/>
            <a:cxnLst/>
            <a:rect l="l" t="t" r="r" b="b"/>
            <a:pathLst>
              <a:path w="27358" h="31300" extrusionOk="0">
                <a:moveTo>
                  <a:pt x="11804" y="1"/>
                </a:moveTo>
                <a:lnTo>
                  <a:pt x="1866" y="629"/>
                </a:lnTo>
                <a:cubicBezTo>
                  <a:pt x="1866" y="629"/>
                  <a:pt x="1" y="6036"/>
                  <a:pt x="3332" y="7654"/>
                </a:cubicBezTo>
                <a:cubicBezTo>
                  <a:pt x="5169" y="8549"/>
                  <a:pt x="7727" y="8839"/>
                  <a:pt x="10274" y="8839"/>
                </a:cubicBezTo>
                <a:cubicBezTo>
                  <a:pt x="14988" y="8839"/>
                  <a:pt x="19666" y="7845"/>
                  <a:pt x="19667" y="7844"/>
                </a:cubicBezTo>
                <a:lnTo>
                  <a:pt x="19667" y="7844"/>
                </a:lnTo>
                <a:cubicBezTo>
                  <a:pt x="19667" y="7845"/>
                  <a:pt x="18943" y="10300"/>
                  <a:pt x="17630" y="16488"/>
                </a:cubicBezTo>
                <a:cubicBezTo>
                  <a:pt x="16316" y="22694"/>
                  <a:pt x="15764" y="31185"/>
                  <a:pt x="15764" y="31185"/>
                </a:cubicBezTo>
                <a:lnTo>
                  <a:pt x="17744" y="31299"/>
                </a:lnTo>
                <a:cubicBezTo>
                  <a:pt x="17744" y="31299"/>
                  <a:pt x="27148" y="7768"/>
                  <a:pt x="27263" y="4151"/>
                </a:cubicBezTo>
                <a:cubicBezTo>
                  <a:pt x="27358" y="534"/>
                  <a:pt x="11804" y="1"/>
                  <a:pt x="11804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4772;p141"/>
          <p:cNvSpPr/>
          <p:nvPr/>
        </p:nvSpPr>
        <p:spPr>
          <a:xfrm>
            <a:off x="5983134" y="4102834"/>
            <a:ext cx="73425" cy="204050"/>
          </a:xfrm>
          <a:custGeom>
            <a:avLst/>
            <a:gdLst/>
            <a:ahLst/>
            <a:cxnLst/>
            <a:rect l="l" t="t" r="r" b="b"/>
            <a:pathLst>
              <a:path w="2937" h="8162" extrusionOk="0">
                <a:moveTo>
                  <a:pt x="2835" y="1"/>
                </a:moveTo>
                <a:cubicBezTo>
                  <a:pt x="2802" y="1"/>
                  <a:pt x="2769" y="19"/>
                  <a:pt x="2754" y="64"/>
                </a:cubicBezTo>
                <a:cubicBezTo>
                  <a:pt x="1992" y="2787"/>
                  <a:pt x="945" y="5395"/>
                  <a:pt x="12" y="8060"/>
                </a:cubicBezTo>
                <a:cubicBezTo>
                  <a:pt x="1" y="8118"/>
                  <a:pt x="52" y="8161"/>
                  <a:pt x="103" y="8161"/>
                </a:cubicBezTo>
                <a:cubicBezTo>
                  <a:pt x="136" y="8161"/>
                  <a:pt x="169" y="8143"/>
                  <a:pt x="184" y="8098"/>
                </a:cubicBezTo>
                <a:cubicBezTo>
                  <a:pt x="1117" y="5433"/>
                  <a:pt x="2164" y="2825"/>
                  <a:pt x="2925" y="102"/>
                </a:cubicBezTo>
                <a:cubicBezTo>
                  <a:pt x="2937" y="44"/>
                  <a:pt x="2885" y="1"/>
                  <a:pt x="2835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4773;p141"/>
          <p:cNvSpPr/>
          <p:nvPr/>
        </p:nvSpPr>
        <p:spPr>
          <a:xfrm>
            <a:off x="5433334" y="3419534"/>
            <a:ext cx="403050" cy="510450"/>
          </a:xfrm>
          <a:custGeom>
            <a:avLst/>
            <a:gdLst/>
            <a:ahLst/>
            <a:cxnLst/>
            <a:rect l="l" t="t" r="r" b="b"/>
            <a:pathLst>
              <a:path w="16122" h="20418" extrusionOk="0">
                <a:moveTo>
                  <a:pt x="9973" y="1"/>
                </a:moveTo>
                <a:cubicBezTo>
                  <a:pt x="9973" y="1"/>
                  <a:pt x="8316" y="1"/>
                  <a:pt x="7212" y="629"/>
                </a:cubicBezTo>
                <a:cubicBezTo>
                  <a:pt x="5251" y="1752"/>
                  <a:pt x="1234" y="13118"/>
                  <a:pt x="416" y="17496"/>
                </a:cubicBezTo>
                <a:cubicBezTo>
                  <a:pt x="1" y="19717"/>
                  <a:pt x="1667" y="20418"/>
                  <a:pt x="3934" y="20418"/>
                </a:cubicBezTo>
                <a:cubicBezTo>
                  <a:pt x="7808" y="20418"/>
                  <a:pt x="13437" y="18372"/>
                  <a:pt x="13437" y="18372"/>
                </a:cubicBezTo>
                <a:cubicBezTo>
                  <a:pt x="13437" y="18372"/>
                  <a:pt x="10715" y="16773"/>
                  <a:pt x="12828" y="12775"/>
                </a:cubicBezTo>
                <a:cubicBezTo>
                  <a:pt x="13951" y="10624"/>
                  <a:pt x="15684" y="10852"/>
                  <a:pt x="15684" y="8701"/>
                </a:cubicBezTo>
                <a:cubicBezTo>
                  <a:pt x="15684" y="6816"/>
                  <a:pt x="14523" y="5978"/>
                  <a:pt x="15322" y="4132"/>
                </a:cubicBezTo>
                <a:cubicBezTo>
                  <a:pt x="16122" y="2304"/>
                  <a:pt x="15132" y="705"/>
                  <a:pt x="12790" y="343"/>
                </a:cubicBezTo>
                <a:cubicBezTo>
                  <a:pt x="11020" y="96"/>
                  <a:pt x="9973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4774;p141"/>
          <p:cNvSpPr/>
          <p:nvPr/>
        </p:nvSpPr>
        <p:spPr>
          <a:xfrm>
            <a:off x="5764034" y="3482359"/>
            <a:ext cx="57600" cy="127100"/>
          </a:xfrm>
          <a:custGeom>
            <a:avLst/>
            <a:gdLst/>
            <a:ahLst/>
            <a:cxnLst/>
            <a:rect l="l" t="t" r="r" b="b"/>
            <a:pathLst>
              <a:path w="2304" h="5084" extrusionOk="0">
                <a:moveTo>
                  <a:pt x="2246" y="1"/>
                </a:moveTo>
                <a:cubicBezTo>
                  <a:pt x="1790" y="134"/>
                  <a:pt x="1352" y="343"/>
                  <a:pt x="952" y="629"/>
                </a:cubicBezTo>
                <a:cubicBezTo>
                  <a:pt x="343" y="1086"/>
                  <a:pt x="0" y="1828"/>
                  <a:pt x="76" y="2590"/>
                </a:cubicBezTo>
                <a:cubicBezTo>
                  <a:pt x="228" y="3865"/>
                  <a:pt x="1199" y="4608"/>
                  <a:pt x="2304" y="5084"/>
                </a:cubicBezTo>
                <a:cubicBezTo>
                  <a:pt x="2285" y="4989"/>
                  <a:pt x="2266" y="4893"/>
                  <a:pt x="2246" y="4817"/>
                </a:cubicBezTo>
                <a:cubicBezTo>
                  <a:pt x="1314" y="4379"/>
                  <a:pt x="495" y="3751"/>
                  <a:pt x="305" y="2666"/>
                </a:cubicBezTo>
                <a:cubicBezTo>
                  <a:pt x="76" y="1314"/>
                  <a:pt x="1142" y="629"/>
                  <a:pt x="2285" y="248"/>
                </a:cubicBezTo>
                <a:cubicBezTo>
                  <a:pt x="2285" y="172"/>
                  <a:pt x="2266" y="77"/>
                  <a:pt x="2246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4775;p141"/>
          <p:cNvSpPr/>
          <p:nvPr/>
        </p:nvSpPr>
        <p:spPr>
          <a:xfrm>
            <a:off x="5518434" y="3589959"/>
            <a:ext cx="104250" cy="132300"/>
          </a:xfrm>
          <a:custGeom>
            <a:avLst/>
            <a:gdLst/>
            <a:ahLst/>
            <a:cxnLst/>
            <a:rect l="l" t="t" r="r" b="b"/>
            <a:pathLst>
              <a:path w="4170" h="5292" extrusionOk="0">
                <a:moveTo>
                  <a:pt x="2610" y="1"/>
                </a:moveTo>
                <a:cubicBezTo>
                  <a:pt x="2516" y="1"/>
                  <a:pt x="2440" y="145"/>
                  <a:pt x="2552" y="209"/>
                </a:cubicBezTo>
                <a:cubicBezTo>
                  <a:pt x="3675" y="837"/>
                  <a:pt x="3941" y="2284"/>
                  <a:pt x="3351" y="3369"/>
                </a:cubicBezTo>
                <a:cubicBezTo>
                  <a:pt x="2723" y="4549"/>
                  <a:pt x="1428" y="5082"/>
                  <a:pt x="153" y="5082"/>
                </a:cubicBezTo>
                <a:cubicBezTo>
                  <a:pt x="1" y="5082"/>
                  <a:pt x="1" y="5292"/>
                  <a:pt x="153" y="5292"/>
                </a:cubicBezTo>
                <a:cubicBezTo>
                  <a:pt x="1581" y="5292"/>
                  <a:pt x="3028" y="4644"/>
                  <a:pt x="3637" y="3293"/>
                </a:cubicBezTo>
                <a:cubicBezTo>
                  <a:pt x="4170" y="2112"/>
                  <a:pt x="3808" y="665"/>
                  <a:pt x="2666" y="18"/>
                </a:cubicBezTo>
                <a:cubicBezTo>
                  <a:pt x="2647" y="6"/>
                  <a:pt x="2628" y="1"/>
                  <a:pt x="2610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776;p141"/>
          <p:cNvSpPr/>
          <p:nvPr/>
        </p:nvSpPr>
        <p:spPr>
          <a:xfrm>
            <a:off x="5606859" y="3541384"/>
            <a:ext cx="218100" cy="106625"/>
          </a:xfrm>
          <a:custGeom>
            <a:avLst/>
            <a:gdLst/>
            <a:ahLst/>
            <a:cxnLst/>
            <a:rect l="l" t="t" r="r" b="b"/>
            <a:pathLst>
              <a:path w="8724" h="4265" extrusionOk="0">
                <a:moveTo>
                  <a:pt x="141" y="1"/>
                </a:moveTo>
                <a:cubicBezTo>
                  <a:pt x="75" y="1"/>
                  <a:pt x="1" y="53"/>
                  <a:pt x="24" y="134"/>
                </a:cubicBezTo>
                <a:cubicBezTo>
                  <a:pt x="290" y="2133"/>
                  <a:pt x="2651" y="2342"/>
                  <a:pt x="4231" y="2494"/>
                </a:cubicBezTo>
                <a:cubicBezTo>
                  <a:pt x="5849" y="2628"/>
                  <a:pt x="7563" y="3103"/>
                  <a:pt x="8705" y="4265"/>
                </a:cubicBezTo>
                <a:cubicBezTo>
                  <a:pt x="8724" y="4170"/>
                  <a:pt x="8724" y="4074"/>
                  <a:pt x="8724" y="3979"/>
                </a:cubicBezTo>
                <a:cubicBezTo>
                  <a:pt x="7810" y="3123"/>
                  <a:pt x="6573" y="2628"/>
                  <a:pt x="5316" y="2399"/>
                </a:cubicBezTo>
                <a:cubicBezTo>
                  <a:pt x="4288" y="2228"/>
                  <a:pt x="3203" y="2266"/>
                  <a:pt x="2194" y="1980"/>
                </a:cubicBezTo>
                <a:cubicBezTo>
                  <a:pt x="1261" y="1733"/>
                  <a:pt x="366" y="1085"/>
                  <a:pt x="233" y="76"/>
                </a:cubicBezTo>
                <a:cubicBezTo>
                  <a:pt x="225" y="23"/>
                  <a:pt x="185" y="1"/>
                  <a:pt x="141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4777;p141"/>
          <p:cNvSpPr/>
          <p:nvPr/>
        </p:nvSpPr>
        <p:spPr>
          <a:xfrm>
            <a:off x="5693884" y="3696934"/>
            <a:ext cx="94900" cy="115750"/>
          </a:xfrm>
          <a:custGeom>
            <a:avLst/>
            <a:gdLst/>
            <a:ahLst/>
            <a:cxnLst/>
            <a:rect l="l" t="t" r="r" b="b"/>
            <a:pathLst>
              <a:path w="3796" h="4630" extrusionOk="0">
                <a:moveTo>
                  <a:pt x="3656" y="0"/>
                </a:moveTo>
                <a:cubicBezTo>
                  <a:pt x="1289" y="0"/>
                  <a:pt x="1" y="2837"/>
                  <a:pt x="1607" y="4630"/>
                </a:cubicBezTo>
                <a:lnTo>
                  <a:pt x="1607" y="4268"/>
                </a:lnTo>
                <a:cubicBezTo>
                  <a:pt x="1131" y="3602"/>
                  <a:pt x="997" y="2745"/>
                  <a:pt x="1264" y="1984"/>
                </a:cubicBezTo>
                <a:cubicBezTo>
                  <a:pt x="1588" y="994"/>
                  <a:pt x="2501" y="308"/>
                  <a:pt x="3529" y="251"/>
                </a:cubicBezTo>
                <a:cubicBezTo>
                  <a:pt x="3625" y="175"/>
                  <a:pt x="3701" y="80"/>
                  <a:pt x="3796" y="4"/>
                </a:cubicBezTo>
                <a:cubicBezTo>
                  <a:pt x="3749" y="1"/>
                  <a:pt x="3702" y="0"/>
                  <a:pt x="3656" y="0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4778;p141"/>
          <p:cNvSpPr/>
          <p:nvPr/>
        </p:nvSpPr>
        <p:spPr>
          <a:xfrm>
            <a:off x="5490984" y="3756834"/>
            <a:ext cx="233650" cy="112500"/>
          </a:xfrm>
          <a:custGeom>
            <a:avLst/>
            <a:gdLst/>
            <a:ahLst/>
            <a:cxnLst/>
            <a:rect l="l" t="t" r="r" b="b"/>
            <a:pathLst>
              <a:path w="9346" h="4500" extrusionOk="0">
                <a:moveTo>
                  <a:pt x="4839" y="1"/>
                </a:moveTo>
                <a:cubicBezTo>
                  <a:pt x="4325" y="1"/>
                  <a:pt x="3815" y="122"/>
                  <a:pt x="3345" y="368"/>
                </a:cubicBezTo>
                <a:cubicBezTo>
                  <a:pt x="2439" y="796"/>
                  <a:pt x="1579" y="1561"/>
                  <a:pt x="544" y="1561"/>
                </a:cubicBezTo>
                <a:cubicBezTo>
                  <a:pt x="427" y="1561"/>
                  <a:pt x="307" y="1551"/>
                  <a:pt x="185" y="1529"/>
                </a:cubicBezTo>
                <a:cubicBezTo>
                  <a:pt x="179" y="1529"/>
                  <a:pt x="173" y="1528"/>
                  <a:pt x="168" y="1528"/>
                </a:cubicBezTo>
                <a:cubicBezTo>
                  <a:pt x="47" y="1528"/>
                  <a:pt x="0" y="1722"/>
                  <a:pt x="128" y="1758"/>
                </a:cubicBezTo>
                <a:cubicBezTo>
                  <a:pt x="256" y="1780"/>
                  <a:pt x="382" y="1790"/>
                  <a:pt x="506" y="1790"/>
                </a:cubicBezTo>
                <a:cubicBezTo>
                  <a:pt x="1251" y="1790"/>
                  <a:pt x="1931" y="1429"/>
                  <a:pt x="2583" y="1054"/>
                </a:cubicBezTo>
                <a:cubicBezTo>
                  <a:pt x="3310" y="611"/>
                  <a:pt x="4037" y="221"/>
                  <a:pt x="4873" y="221"/>
                </a:cubicBezTo>
                <a:cubicBezTo>
                  <a:pt x="5044" y="221"/>
                  <a:pt x="5220" y="237"/>
                  <a:pt x="5401" y="273"/>
                </a:cubicBezTo>
                <a:cubicBezTo>
                  <a:pt x="7438" y="673"/>
                  <a:pt x="8485" y="2634"/>
                  <a:pt x="9094" y="4423"/>
                </a:cubicBezTo>
                <a:cubicBezTo>
                  <a:pt x="9117" y="4476"/>
                  <a:pt x="9164" y="4499"/>
                  <a:pt x="9210" y="4499"/>
                </a:cubicBezTo>
                <a:cubicBezTo>
                  <a:pt x="9279" y="4499"/>
                  <a:pt x="9346" y="4446"/>
                  <a:pt x="9323" y="4366"/>
                </a:cubicBezTo>
                <a:cubicBezTo>
                  <a:pt x="8714" y="2615"/>
                  <a:pt x="7762" y="806"/>
                  <a:pt x="5915" y="178"/>
                </a:cubicBezTo>
                <a:cubicBezTo>
                  <a:pt x="5562" y="60"/>
                  <a:pt x="5200" y="1"/>
                  <a:pt x="4839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4779;p141"/>
          <p:cNvSpPr/>
          <p:nvPr/>
        </p:nvSpPr>
        <p:spPr>
          <a:xfrm>
            <a:off x="5554984" y="3747309"/>
            <a:ext cx="149100" cy="56700"/>
          </a:xfrm>
          <a:custGeom>
            <a:avLst/>
            <a:gdLst/>
            <a:ahLst/>
            <a:cxnLst/>
            <a:rect l="l" t="t" r="r" b="b"/>
            <a:pathLst>
              <a:path w="5964" h="2268" extrusionOk="0">
                <a:moveTo>
                  <a:pt x="109" y="0"/>
                </a:moveTo>
                <a:cubicBezTo>
                  <a:pt x="54" y="0"/>
                  <a:pt x="0" y="44"/>
                  <a:pt x="23" y="102"/>
                </a:cubicBezTo>
                <a:cubicBezTo>
                  <a:pt x="685" y="1862"/>
                  <a:pt x="2429" y="2268"/>
                  <a:pt x="4124" y="2268"/>
                </a:cubicBezTo>
                <a:cubicBezTo>
                  <a:pt x="4722" y="2268"/>
                  <a:pt x="5313" y="2218"/>
                  <a:pt x="5849" y="2158"/>
                </a:cubicBezTo>
                <a:cubicBezTo>
                  <a:pt x="5958" y="2158"/>
                  <a:pt x="5963" y="1985"/>
                  <a:pt x="5865" y="1985"/>
                </a:cubicBezTo>
                <a:cubicBezTo>
                  <a:pt x="5860" y="1985"/>
                  <a:pt x="5854" y="1986"/>
                  <a:pt x="5849" y="1987"/>
                </a:cubicBezTo>
                <a:cubicBezTo>
                  <a:pt x="5321" y="2043"/>
                  <a:pt x="4730" y="2094"/>
                  <a:pt x="4130" y="2094"/>
                </a:cubicBezTo>
                <a:cubicBezTo>
                  <a:pt x="2504" y="2094"/>
                  <a:pt x="821" y="1719"/>
                  <a:pt x="195" y="64"/>
                </a:cubicBezTo>
                <a:cubicBezTo>
                  <a:pt x="180" y="19"/>
                  <a:pt x="144" y="0"/>
                  <a:pt x="109" y="0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4780;p141"/>
          <p:cNvSpPr/>
          <p:nvPr/>
        </p:nvSpPr>
        <p:spPr>
          <a:xfrm>
            <a:off x="5702309" y="3473634"/>
            <a:ext cx="81175" cy="24600"/>
          </a:xfrm>
          <a:custGeom>
            <a:avLst/>
            <a:gdLst/>
            <a:ahLst/>
            <a:cxnLst/>
            <a:rect l="l" t="t" r="r" b="b"/>
            <a:pathLst>
              <a:path w="3247" h="984" extrusionOk="0">
                <a:moveTo>
                  <a:pt x="3109" y="1"/>
                </a:moveTo>
                <a:cubicBezTo>
                  <a:pt x="3086" y="1"/>
                  <a:pt x="3062" y="8"/>
                  <a:pt x="3040" y="26"/>
                </a:cubicBezTo>
                <a:cubicBezTo>
                  <a:pt x="2458" y="537"/>
                  <a:pt x="1705" y="805"/>
                  <a:pt x="942" y="805"/>
                </a:cubicBezTo>
                <a:cubicBezTo>
                  <a:pt x="682" y="805"/>
                  <a:pt x="421" y="774"/>
                  <a:pt x="165" y="711"/>
                </a:cubicBezTo>
                <a:cubicBezTo>
                  <a:pt x="159" y="710"/>
                  <a:pt x="154" y="710"/>
                  <a:pt x="148" y="710"/>
                </a:cubicBezTo>
                <a:cubicBezTo>
                  <a:pt x="46" y="710"/>
                  <a:pt x="0" y="865"/>
                  <a:pt x="108" y="883"/>
                </a:cubicBezTo>
                <a:cubicBezTo>
                  <a:pt x="383" y="950"/>
                  <a:pt x="662" y="984"/>
                  <a:pt x="939" y="984"/>
                </a:cubicBezTo>
                <a:cubicBezTo>
                  <a:pt x="1753" y="984"/>
                  <a:pt x="2548" y="694"/>
                  <a:pt x="3173" y="140"/>
                </a:cubicBezTo>
                <a:cubicBezTo>
                  <a:pt x="3246" y="82"/>
                  <a:pt x="3185" y="1"/>
                  <a:pt x="3109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4781;p141"/>
          <p:cNvSpPr/>
          <p:nvPr/>
        </p:nvSpPr>
        <p:spPr>
          <a:xfrm>
            <a:off x="5479109" y="3545784"/>
            <a:ext cx="126925" cy="303000"/>
          </a:xfrm>
          <a:custGeom>
            <a:avLst/>
            <a:gdLst/>
            <a:ahLst/>
            <a:cxnLst/>
            <a:rect l="l" t="t" r="r" b="b"/>
            <a:pathLst>
              <a:path w="5077" h="12120" extrusionOk="0">
                <a:moveTo>
                  <a:pt x="4962" y="1"/>
                </a:moveTo>
                <a:cubicBezTo>
                  <a:pt x="4933" y="1"/>
                  <a:pt x="4905" y="16"/>
                  <a:pt x="4886" y="53"/>
                </a:cubicBezTo>
                <a:cubicBezTo>
                  <a:pt x="3782" y="1918"/>
                  <a:pt x="2811" y="3879"/>
                  <a:pt x="1973" y="5897"/>
                </a:cubicBezTo>
                <a:cubicBezTo>
                  <a:pt x="1212" y="7896"/>
                  <a:pt x="546" y="9933"/>
                  <a:pt x="12" y="12009"/>
                </a:cubicBezTo>
                <a:cubicBezTo>
                  <a:pt x="1" y="12078"/>
                  <a:pt x="53" y="12120"/>
                  <a:pt x="104" y="12120"/>
                </a:cubicBezTo>
                <a:cubicBezTo>
                  <a:pt x="137" y="12120"/>
                  <a:pt x="169" y="12103"/>
                  <a:pt x="184" y="12066"/>
                </a:cubicBezTo>
                <a:cubicBezTo>
                  <a:pt x="717" y="10029"/>
                  <a:pt x="1364" y="8030"/>
                  <a:pt x="2107" y="6069"/>
                </a:cubicBezTo>
                <a:cubicBezTo>
                  <a:pt x="2944" y="4013"/>
                  <a:pt x="3915" y="2033"/>
                  <a:pt x="5038" y="129"/>
                </a:cubicBezTo>
                <a:cubicBezTo>
                  <a:pt x="5077" y="65"/>
                  <a:pt x="5020" y="1"/>
                  <a:pt x="4962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4782;p141"/>
          <p:cNvSpPr/>
          <p:nvPr/>
        </p:nvSpPr>
        <p:spPr>
          <a:xfrm>
            <a:off x="5803059" y="3344384"/>
            <a:ext cx="46375" cy="39500"/>
          </a:xfrm>
          <a:custGeom>
            <a:avLst/>
            <a:gdLst/>
            <a:ahLst/>
            <a:cxnLst/>
            <a:rect l="l" t="t" r="r" b="b"/>
            <a:pathLst>
              <a:path w="1855" h="1580" extrusionOk="0">
                <a:moveTo>
                  <a:pt x="1039" y="187"/>
                </a:moveTo>
                <a:cubicBezTo>
                  <a:pt x="1054" y="187"/>
                  <a:pt x="1070" y="188"/>
                  <a:pt x="1085" y="189"/>
                </a:cubicBezTo>
                <a:cubicBezTo>
                  <a:pt x="1428" y="208"/>
                  <a:pt x="1675" y="494"/>
                  <a:pt x="1656" y="836"/>
                </a:cubicBezTo>
                <a:cubicBezTo>
                  <a:pt x="1644" y="1183"/>
                  <a:pt x="1349" y="1409"/>
                  <a:pt x="1045" y="1409"/>
                </a:cubicBezTo>
                <a:cubicBezTo>
                  <a:pt x="882" y="1409"/>
                  <a:pt x="717" y="1344"/>
                  <a:pt x="590" y="1198"/>
                </a:cubicBezTo>
                <a:cubicBezTo>
                  <a:pt x="239" y="810"/>
                  <a:pt x="516" y="187"/>
                  <a:pt x="1039" y="187"/>
                </a:cubicBezTo>
                <a:close/>
                <a:moveTo>
                  <a:pt x="1043" y="1"/>
                </a:moveTo>
                <a:cubicBezTo>
                  <a:pt x="861" y="1"/>
                  <a:pt x="675" y="65"/>
                  <a:pt x="514" y="208"/>
                </a:cubicBezTo>
                <a:cubicBezTo>
                  <a:pt x="0" y="684"/>
                  <a:pt x="305" y="1541"/>
                  <a:pt x="1009" y="1579"/>
                </a:cubicBezTo>
                <a:cubicBezTo>
                  <a:pt x="1021" y="1579"/>
                  <a:pt x="1034" y="1580"/>
                  <a:pt x="1046" y="1580"/>
                </a:cubicBezTo>
                <a:cubicBezTo>
                  <a:pt x="1467" y="1580"/>
                  <a:pt x="1809" y="1262"/>
                  <a:pt x="1828" y="836"/>
                </a:cubicBezTo>
                <a:cubicBezTo>
                  <a:pt x="1854" y="344"/>
                  <a:pt x="1463" y="1"/>
                  <a:pt x="10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4783;p141"/>
          <p:cNvSpPr/>
          <p:nvPr/>
        </p:nvSpPr>
        <p:spPr>
          <a:xfrm>
            <a:off x="5648834" y="3185034"/>
            <a:ext cx="235150" cy="223125"/>
          </a:xfrm>
          <a:custGeom>
            <a:avLst/>
            <a:gdLst/>
            <a:ahLst/>
            <a:cxnLst/>
            <a:rect l="l" t="t" r="r" b="b"/>
            <a:pathLst>
              <a:path w="9406" h="8925" extrusionOk="0">
                <a:moveTo>
                  <a:pt x="5468" y="0"/>
                </a:moveTo>
                <a:cubicBezTo>
                  <a:pt x="5053" y="0"/>
                  <a:pt x="4638" y="79"/>
                  <a:pt x="4246" y="242"/>
                </a:cubicBezTo>
                <a:cubicBezTo>
                  <a:pt x="4246" y="242"/>
                  <a:pt x="4105" y="223"/>
                  <a:pt x="3874" y="223"/>
                </a:cubicBezTo>
                <a:cubicBezTo>
                  <a:pt x="3038" y="223"/>
                  <a:pt x="1032" y="481"/>
                  <a:pt x="420" y="2870"/>
                </a:cubicBezTo>
                <a:cubicBezTo>
                  <a:pt x="1" y="4659"/>
                  <a:pt x="1" y="6525"/>
                  <a:pt x="420" y="8334"/>
                </a:cubicBezTo>
                <a:cubicBezTo>
                  <a:pt x="2382" y="8801"/>
                  <a:pt x="3910" y="8925"/>
                  <a:pt x="4976" y="8925"/>
                </a:cubicBezTo>
                <a:cubicBezTo>
                  <a:pt x="6164" y="8925"/>
                  <a:pt x="6778" y="8771"/>
                  <a:pt x="6778" y="8771"/>
                </a:cubicBezTo>
                <a:cubicBezTo>
                  <a:pt x="9406" y="5173"/>
                  <a:pt x="8511" y="1270"/>
                  <a:pt x="7064" y="414"/>
                </a:cubicBezTo>
                <a:cubicBezTo>
                  <a:pt x="6574" y="142"/>
                  <a:pt x="6022" y="0"/>
                  <a:pt x="5468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4784;p141"/>
          <p:cNvSpPr/>
          <p:nvPr/>
        </p:nvSpPr>
        <p:spPr>
          <a:xfrm>
            <a:off x="5682634" y="3323859"/>
            <a:ext cx="91400" cy="139450"/>
          </a:xfrm>
          <a:custGeom>
            <a:avLst/>
            <a:gdLst/>
            <a:ahLst/>
            <a:cxnLst/>
            <a:rect l="l" t="t" r="r" b="b"/>
            <a:pathLst>
              <a:path w="3656" h="5578" extrusionOk="0">
                <a:moveTo>
                  <a:pt x="1428" y="1"/>
                </a:moveTo>
                <a:lnTo>
                  <a:pt x="1" y="3828"/>
                </a:lnTo>
                <a:cubicBezTo>
                  <a:pt x="1" y="3828"/>
                  <a:pt x="935" y="5577"/>
                  <a:pt x="2485" y="5577"/>
                </a:cubicBezTo>
                <a:cubicBezTo>
                  <a:pt x="2800" y="5577"/>
                  <a:pt x="3140" y="5505"/>
                  <a:pt x="3504" y="5332"/>
                </a:cubicBezTo>
                <a:lnTo>
                  <a:pt x="3561" y="4170"/>
                </a:lnTo>
                <a:lnTo>
                  <a:pt x="3618" y="2933"/>
                </a:lnTo>
                <a:lnTo>
                  <a:pt x="3656" y="2057"/>
                </a:lnTo>
                <a:lnTo>
                  <a:pt x="1428" y="1"/>
                </a:ln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4785;p141"/>
          <p:cNvSpPr/>
          <p:nvPr/>
        </p:nvSpPr>
        <p:spPr>
          <a:xfrm>
            <a:off x="5724509" y="3361459"/>
            <a:ext cx="48575" cy="66675"/>
          </a:xfrm>
          <a:custGeom>
            <a:avLst/>
            <a:gdLst/>
            <a:ahLst/>
            <a:cxnLst/>
            <a:rect l="l" t="t" r="r" b="b"/>
            <a:pathLst>
              <a:path w="1943" h="2667" extrusionOk="0">
                <a:moveTo>
                  <a:pt x="1" y="1"/>
                </a:moveTo>
                <a:lnTo>
                  <a:pt x="1" y="1"/>
                </a:lnTo>
                <a:cubicBezTo>
                  <a:pt x="610" y="2324"/>
                  <a:pt x="1524" y="2647"/>
                  <a:pt x="1886" y="2666"/>
                </a:cubicBezTo>
                <a:lnTo>
                  <a:pt x="1943" y="1429"/>
                </a:lnTo>
                <a:lnTo>
                  <a:pt x="1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4786;p141"/>
          <p:cNvSpPr/>
          <p:nvPr/>
        </p:nvSpPr>
        <p:spPr>
          <a:xfrm>
            <a:off x="5671734" y="3218759"/>
            <a:ext cx="174175" cy="178400"/>
          </a:xfrm>
          <a:custGeom>
            <a:avLst/>
            <a:gdLst/>
            <a:ahLst/>
            <a:cxnLst/>
            <a:rect l="l" t="t" r="r" b="b"/>
            <a:pathLst>
              <a:path w="6967" h="7136" extrusionOk="0">
                <a:moveTo>
                  <a:pt x="3497" y="0"/>
                </a:moveTo>
                <a:cubicBezTo>
                  <a:pt x="0" y="0"/>
                  <a:pt x="700" y="2514"/>
                  <a:pt x="932" y="3691"/>
                </a:cubicBezTo>
                <a:cubicBezTo>
                  <a:pt x="1122" y="4567"/>
                  <a:pt x="1350" y="4890"/>
                  <a:pt x="1922" y="5747"/>
                </a:cubicBezTo>
                <a:cubicBezTo>
                  <a:pt x="2378" y="6413"/>
                  <a:pt x="3064" y="6889"/>
                  <a:pt x="3844" y="7080"/>
                </a:cubicBezTo>
                <a:cubicBezTo>
                  <a:pt x="4089" y="7116"/>
                  <a:pt x="4316" y="7135"/>
                  <a:pt x="4527" y="7135"/>
                </a:cubicBezTo>
                <a:cubicBezTo>
                  <a:pt x="5861" y="7135"/>
                  <a:pt x="6526" y="6361"/>
                  <a:pt x="6510" y="4224"/>
                </a:cubicBezTo>
                <a:cubicBezTo>
                  <a:pt x="6491" y="2701"/>
                  <a:pt x="6967" y="1882"/>
                  <a:pt x="6624" y="1273"/>
                </a:cubicBezTo>
                <a:lnTo>
                  <a:pt x="6567" y="1197"/>
                </a:lnTo>
                <a:cubicBezTo>
                  <a:pt x="5977" y="531"/>
                  <a:pt x="5158" y="112"/>
                  <a:pt x="4263" y="36"/>
                </a:cubicBezTo>
                <a:cubicBezTo>
                  <a:pt x="3988" y="12"/>
                  <a:pt x="3733" y="0"/>
                  <a:pt x="3497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4787;p141"/>
          <p:cNvSpPr/>
          <p:nvPr/>
        </p:nvSpPr>
        <p:spPr>
          <a:xfrm>
            <a:off x="5770334" y="3302409"/>
            <a:ext cx="20850" cy="12450"/>
          </a:xfrm>
          <a:custGeom>
            <a:avLst/>
            <a:gdLst/>
            <a:ahLst/>
            <a:cxnLst/>
            <a:rect l="l" t="t" r="r" b="b"/>
            <a:pathLst>
              <a:path w="834" h="498" extrusionOk="0">
                <a:moveTo>
                  <a:pt x="97" y="1"/>
                </a:moveTo>
                <a:cubicBezTo>
                  <a:pt x="13" y="1"/>
                  <a:pt x="0" y="174"/>
                  <a:pt x="91" y="174"/>
                </a:cubicBezTo>
                <a:cubicBezTo>
                  <a:pt x="319" y="212"/>
                  <a:pt x="510" y="307"/>
                  <a:pt x="681" y="459"/>
                </a:cubicBezTo>
                <a:cubicBezTo>
                  <a:pt x="700" y="478"/>
                  <a:pt x="719" y="497"/>
                  <a:pt x="738" y="497"/>
                </a:cubicBezTo>
                <a:cubicBezTo>
                  <a:pt x="757" y="497"/>
                  <a:pt x="795" y="478"/>
                  <a:pt x="795" y="459"/>
                </a:cubicBezTo>
                <a:cubicBezTo>
                  <a:pt x="833" y="421"/>
                  <a:pt x="833" y="364"/>
                  <a:pt x="795" y="345"/>
                </a:cubicBezTo>
                <a:cubicBezTo>
                  <a:pt x="624" y="155"/>
                  <a:pt x="376" y="40"/>
                  <a:pt x="110" y="2"/>
                </a:cubicBezTo>
                <a:cubicBezTo>
                  <a:pt x="105" y="1"/>
                  <a:pt x="101" y="1"/>
                  <a:pt x="97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4788;p141"/>
          <p:cNvSpPr/>
          <p:nvPr/>
        </p:nvSpPr>
        <p:spPr>
          <a:xfrm>
            <a:off x="5808284" y="3304784"/>
            <a:ext cx="17150" cy="10075"/>
          </a:xfrm>
          <a:custGeom>
            <a:avLst/>
            <a:gdLst/>
            <a:ahLst/>
            <a:cxnLst/>
            <a:rect l="l" t="t" r="r" b="b"/>
            <a:pathLst>
              <a:path w="686" h="403" extrusionOk="0">
                <a:moveTo>
                  <a:pt x="552" y="0"/>
                </a:moveTo>
                <a:cubicBezTo>
                  <a:pt x="346" y="0"/>
                  <a:pt x="161" y="93"/>
                  <a:pt x="39" y="250"/>
                </a:cubicBezTo>
                <a:cubicBezTo>
                  <a:pt x="1" y="269"/>
                  <a:pt x="1" y="326"/>
                  <a:pt x="39" y="364"/>
                </a:cubicBezTo>
                <a:cubicBezTo>
                  <a:pt x="58" y="383"/>
                  <a:pt x="77" y="402"/>
                  <a:pt x="96" y="402"/>
                </a:cubicBezTo>
                <a:cubicBezTo>
                  <a:pt x="115" y="402"/>
                  <a:pt x="134" y="383"/>
                  <a:pt x="153" y="383"/>
                </a:cubicBezTo>
                <a:cubicBezTo>
                  <a:pt x="349" y="187"/>
                  <a:pt x="503" y="173"/>
                  <a:pt x="542" y="173"/>
                </a:cubicBezTo>
                <a:cubicBezTo>
                  <a:pt x="549" y="173"/>
                  <a:pt x="553" y="174"/>
                  <a:pt x="553" y="174"/>
                </a:cubicBezTo>
                <a:cubicBezTo>
                  <a:pt x="563" y="177"/>
                  <a:pt x="574" y="179"/>
                  <a:pt x="584" y="179"/>
                </a:cubicBezTo>
                <a:cubicBezTo>
                  <a:pt x="629" y="179"/>
                  <a:pt x="667" y="148"/>
                  <a:pt x="667" y="117"/>
                </a:cubicBezTo>
                <a:cubicBezTo>
                  <a:pt x="686" y="60"/>
                  <a:pt x="648" y="21"/>
                  <a:pt x="610" y="2"/>
                </a:cubicBezTo>
                <a:cubicBezTo>
                  <a:pt x="590" y="1"/>
                  <a:pt x="571" y="0"/>
                  <a:pt x="552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4789;p141"/>
          <p:cNvSpPr/>
          <p:nvPr/>
        </p:nvSpPr>
        <p:spPr>
          <a:xfrm>
            <a:off x="5778309" y="3231434"/>
            <a:ext cx="69025" cy="53825"/>
          </a:xfrm>
          <a:custGeom>
            <a:avLst/>
            <a:gdLst/>
            <a:ahLst/>
            <a:cxnLst/>
            <a:rect l="l" t="t" r="r" b="b"/>
            <a:pathLst>
              <a:path w="2761" h="2153" extrusionOk="0">
                <a:moveTo>
                  <a:pt x="702" y="1"/>
                </a:moveTo>
                <a:cubicBezTo>
                  <a:pt x="272" y="1"/>
                  <a:pt x="0" y="157"/>
                  <a:pt x="0" y="157"/>
                </a:cubicBezTo>
                <a:cubicBezTo>
                  <a:pt x="0" y="157"/>
                  <a:pt x="990" y="2153"/>
                  <a:pt x="2341" y="2153"/>
                </a:cubicBezTo>
                <a:cubicBezTo>
                  <a:pt x="2465" y="2153"/>
                  <a:pt x="2593" y="2136"/>
                  <a:pt x="2723" y="2099"/>
                </a:cubicBezTo>
                <a:cubicBezTo>
                  <a:pt x="2723" y="2099"/>
                  <a:pt x="2761" y="880"/>
                  <a:pt x="1752" y="309"/>
                </a:cubicBezTo>
                <a:cubicBezTo>
                  <a:pt x="1353" y="72"/>
                  <a:pt x="992" y="1"/>
                  <a:pt x="702" y="1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4790;p141"/>
          <p:cNvSpPr/>
          <p:nvPr/>
        </p:nvSpPr>
        <p:spPr>
          <a:xfrm>
            <a:off x="5774484" y="3337209"/>
            <a:ext cx="39525" cy="27175"/>
          </a:xfrm>
          <a:custGeom>
            <a:avLst/>
            <a:gdLst/>
            <a:ahLst/>
            <a:cxnLst/>
            <a:rect l="l" t="t" r="r" b="b"/>
            <a:pathLst>
              <a:path w="1581" h="1087" extrusionOk="0">
                <a:moveTo>
                  <a:pt x="1" y="0"/>
                </a:moveTo>
                <a:cubicBezTo>
                  <a:pt x="1" y="0"/>
                  <a:pt x="111" y="1086"/>
                  <a:pt x="839" y="1086"/>
                </a:cubicBezTo>
                <a:cubicBezTo>
                  <a:pt x="851" y="1086"/>
                  <a:pt x="864" y="1086"/>
                  <a:pt x="877" y="1085"/>
                </a:cubicBezTo>
                <a:cubicBezTo>
                  <a:pt x="1524" y="1066"/>
                  <a:pt x="1581" y="114"/>
                  <a:pt x="1581" y="114"/>
                </a:cubicBezTo>
                <a:cubicBezTo>
                  <a:pt x="1581" y="114"/>
                  <a:pt x="1048" y="5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4791;p141"/>
          <p:cNvSpPr/>
          <p:nvPr/>
        </p:nvSpPr>
        <p:spPr>
          <a:xfrm>
            <a:off x="5675509" y="3207609"/>
            <a:ext cx="173250" cy="97400"/>
          </a:xfrm>
          <a:custGeom>
            <a:avLst/>
            <a:gdLst/>
            <a:ahLst/>
            <a:cxnLst/>
            <a:rect l="l" t="t" r="r" b="b"/>
            <a:pathLst>
              <a:path w="6930" h="3896" extrusionOk="0">
                <a:moveTo>
                  <a:pt x="3723" y="0"/>
                </a:moveTo>
                <a:cubicBezTo>
                  <a:pt x="2137" y="0"/>
                  <a:pt x="954" y="828"/>
                  <a:pt x="609" y="1491"/>
                </a:cubicBezTo>
                <a:cubicBezTo>
                  <a:pt x="148" y="2378"/>
                  <a:pt x="1" y="3895"/>
                  <a:pt x="461" y="3895"/>
                </a:cubicBezTo>
                <a:cubicBezTo>
                  <a:pt x="495" y="3895"/>
                  <a:pt x="531" y="3887"/>
                  <a:pt x="571" y="3870"/>
                </a:cubicBezTo>
                <a:cubicBezTo>
                  <a:pt x="1142" y="3642"/>
                  <a:pt x="1771" y="3623"/>
                  <a:pt x="2170" y="3490"/>
                </a:cubicBezTo>
                <a:cubicBezTo>
                  <a:pt x="2570" y="3337"/>
                  <a:pt x="2646" y="2290"/>
                  <a:pt x="2646" y="2290"/>
                </a:cubicBezTo>
                <a:cubicBezTo>
                  <a:pt x="3345" y="1510"/>
                  <a:pt x="4008" y="1239"/>
                  <a:pt x="4592" y="1239"/>
                </a:cubicBezTo>
                <a:cubicBezTo>
                  <a:pt x="5917" y="1239"/>
                  <a:pt x="6835" y="2633"/>
                  <a:pt x="6835" y="2633"/>
                </a:cubicBezTo>
                <a:cubicBezTo>
                  <a:pt x="6930" y="1776"/>
                  <a:pt x="5997" y="558"/>
                  <a:pt x="5997" y="558"/>
                </a:cubicBezTo>
                <a:cubicBezTo>
                  <a:pt x="5186" y="158"/>
                  <a:pt x="4416" y="0"/>
                  <a:pt x="3723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4792;p141"/>
          <p:cNvSpPr/>
          <p:nvPr/>
        </p:nvSpPr>
        <p:spPr>
          <a:xfrm>
            <a:off x="5784359" y="3366559"/>
            <a:ext cx="16075" cy="6525"/>
          </a:xfrm>
          <a:custGeom>
            <a:avLst/>
            <a:gdLst/>
            <a:ahLst/>
            <a:cxnLst/>
            <a:rect l="l" t="t" r="r" b="b"/>
            <a:pathLst>
              <a:path w="643" h="261" extrusionOk="0">
                <a:moveTo>
                  <a:pt x="111" y="0"/>
                </a:moveTo>
                <a:cubicBezTo>
                  <a:pt x="56" y="0"/>
                  <a:pt x="0" y="77"/>
                  <a:pt x="44" y="121"/>
                </a:cubicBezTo>
                <a:cubicBezTo>
                  <a:pt x="137" y="214"/>
                  <a:pt x="268" y="261"/>
                  <a:pt x="396" y="261"/>
                </a:cubicBezTo>
                <a:cubicBezTo>
                  <a:pt x="452" y="261"/>
                  <a:pt x="506" y="252"/>
                  <a:pt x="558" y="235"/>
                </a:cubicBezTo>
                <a:cubicBezTo>
                  <a:pt x="643" y="201"/>
                  <a:pt x="622" y="76"/>
                  <a:pt x="549" y="76"/>
                </a:cubicBezTo>
                <a:cubicBezTo>
                  <a:pt x="540" y="76"/>
                  <a:pt x="530" y="78"/>
                  <a:pt x="520" y="83"/>
                </a:cubicBezTo>
                <a:cubicBezTo>
                  <a:pt x="482" y="95"/>
                  <a:pt x="441" y="102"/>
                  <a:pt x="401" y="102"/>
                </a:cubicBezTo>
                <a:cubicBezTo>
                  <a:pt x="319" y="102"/>
                  <a:pt x="234" y="76"/>
                  <a:pt x="158" y="25"/>
                </a:cubicBezTo>
                <a:cubicBezTo>
                  <a:pt x="144" y="7"/>
                  <a:pt x="128" y="0"/>
                  <a:pt x="111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4793;p141"/>
          <p:cNvSpPr/>
          <p:nvPr/>
        </p:nvSpPr>
        <p:spPr>
          <a:xfrm>
            <a:off x="5750684" y="3315734"/>
            <a:ext cx="23350" cy="12025"/>
          </a:xfrm>
          <a:custGeom>
            <a:avLst/>
            <a:gdLst/>
            <a:ahLst/>
            <a:cxnLst/>
            <a:rect l="l" t="t" r="r" b="b"/>
            <a:pathLst>
              <a:path w="934" h="481" extrusionOk="0">
                <a:moveTo>
                  <a:pt x="423" y="0"/>
                </a:moveTo>
                <a:cubicBezTo>
                  <a:pt x="199" y="0"/>
                  <a:pt x="19" y="106"/>
                  <a:pt x="1" y="212"/>
                </a:cubicBezTo>
                <a:cubicBezTo>
                  <a:pt x="1" y="345"/>
                  <a:pt x="191" y="459"/>
                  <a:pt x="458" y="478"/>
                </a:cubicBezTo>
                <a:cubicBezTo>
                  <a:pt x="479" y="480"/>
                  <a:pt x="500" y="481"/>
                  <a:pt x="521" y="481"/>
                </a:cubicBezTo>
                <a:cubicBezTo>
                  <a:pt x="740" y="481"/>
                  <a:pt x="916" y="391"/>
                  <a:pt x="934" y="269"/>
                </a:cubicBezTo>
                <a:cubicBezTo>
                  <a:pt x="934" y="136"/>
                  <a:pt x="724" y="21"/>
                  <a:pt x="477" y="2"/>
                </a:cubicBezTo>
                <a:cubicBezTo>
                  <a:pt x="459" y="1"/>
                  <a:pt x="440" y="0"/>
                  <a:pt x="423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4794;p141"/>
          <p:cNvSpPr/>
          <p:nvPr/>
        </p:nvSpPr>
        <p:spPr>
          <a:xfrm>
            <a:off x="5815434" y="3322384"/>
            <a:ext cx="19050" cy="12175"/>
          </a:xfrm>
          <a:custGeom>
            <a:avLst/>
            <a:gdLst/>
            <a:ahLst/>
            <a:cxnLst/>
            <a:rect l="l" t="t" r="r" b="b"/>
            <a:pathLst>
              <a:path w="762" h="487" extrusionOk="0">
                <a:moveTo>
                  <a:pt x="399" y="0"/>
                </a:moveTo>
                <a:cubicBezTo>
                  <a:pt x="194" y="0"/>
                  <a:pt x="18" y="92"/>
                  <a:pt x="0" y="231"/>
                </a:cubicBezTo>
                <a:cubicBezTo>
                  <a:pt x="0" y="346"/>
                  <a:pt x="190" y="460"/>
                  <a:pt x="438" y="479"/>
                </a:cubicBezTo>
                <a:cubicBezTo>
                  <a:pt x="469" y="484"/>
                  <a:pt x="498" y="486"/>
                  <a:pt x="526" y="486"/>
                </a:cubicBezTo>
                <a:cubicBezTo>
                  <a:pt x="605" y="486"/>
                  <a:pt x="678" y="469"/>
                  <a:pt x="762" y="441"/>
                </a:cubicBezTo>
                <a:lnTo>
                  <a:pt x="762" y="98"/>
                </a:lnTo>
                <a:lnTo>
                  <a:pt x="762" y="79"/>
                </a:lnTo>
                <a:cubicBezTo>
                  <a:pt x="666" y="41"/>
                  <a:pt x="571" y="3"/>
                  <a:pt x="457" y="3"/>
                </a:cubicBezTo>
                <a:cubicBezTo>
                  <a:pt x="438" y="1"/>
                  <a:pt x="418" y="0"/>
                  <a:pt x="399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4795;p141"/>
          <p:cNvSpPr/>
          <p:nvPr/>
        </p:nvSpPr>
        <p:spPr>
          <a:xfrm>
            <a:off x="5759959" y="3280984"/>
            <a:ext cx="27425" cy="14700"/>
          </a:xfrm>
          <a:custGeom>
            <a:avLst/>
            <a:gdLst/>
            <a:ahLst/>
            <a:cxnLst/>
            <a:rect l="l" t="t" r="r" b="b"/>
            <a:pathLst>
              <a:path w="1097" h="588" extrusionOk="0">
                <a:moveTo>
                  <a:pt x="667" y="1"/>
                </a:moveTo>
                <a:cubicBezTo>
                  <a:pt x="408" y="1"/>
                  <a:pt x="161" y="150"/>
                  <a:pt x="49" y="402"/>
                </a:cubicBezTo>
                <a:cubicBezTo>
                  <a:pt x="1" y="510"/>
                  <a:pt x="96" y="588"/>
                  <a:pt x="197" y="588"/>
                </a:cubicBezTo>
                <a:cubicBezTo>
                  <a:pt x="257" y="588"/>
                  <a:pt x="318" y="561"/>
                  <a:pt x="353" y="498"/>
                </a:cubicBezTo>
                <a:cubicBezTo>
                  <a:pt x="416" y="373"/>
                  <a:pt x="527" y="306"/>
                  <a:pt x="649" y="306"/>
                </a:cubicBezTo>
                <a:cubicBezTo>
                  <a:pt x="714" y="306"/>
                  <a:pt x="782" y="325"/>
                  <a:pt x="848" y="364"/>
                </a:cubicBezTo>
                <a:cubicBezTo>
                  <a:pt x="867" y="373"/>
                  <a:pt x="885" y="376"/>
                  <a:pt x="902" y="376"/>
                </a:cubicBezTo>
                <a:cubicBezTo>
                  <a:pt x="1037" y="376"/>
                  <a:pt x="1096" y="127"/>
                  <a:pt x="944" y="60"/>
                </a:cubicBezTo>
                <a:cubicBezTo>
                  <a:pt x="853" y="20"/>
                  <a:pt x="759" y="1"/>
                  <a:pt x="667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4796;p141"/>
          <p:cNvSpPr/>
          <p:nvPr/>
        </p:nvSpPr>
        <p:spPr>
          <a:xfrm>
            <a:off x="5807609" y="3281634"/>
            <a:ext cx="26125" cy="17675"/>
          </a:xfrm>
          <a:custGeom>
            <a:avLst/>
            <a:gdLst/>
            <a:ahLst/>
            <a:cxnLst/>
            <a:rect l="l" t="t" r="r" b="b"/>
            <a:pathLst>
              <a:path w="1045" h="707" extrusionOk="0">
                <a:moveTo>
                  <a:pt x="304" y="1"/>
                </a:moveTo>
                <a:cubicBezTo>
                  <a:pt x="264" y="1"/>
                  <a:pt x="223" y="5"/>
                  <a:pt x="180" y="15"/>
                </a:cubicBezTo>
                <a:cubicBezTo>
                  <a:pt x="1" y="50"/>
                  <a:pt x="24" y="323"/>
                  <a:pt x="218" y="323"/>
                </a:cubicBezTo>
                <a:cubicBezTo>
                  <a:pt x="230" y="323"/>
                  <a:pt x="243" y="321"/>
                  <a:pt x="256" y="319"/>
                </a:cubicBezTo>
                <a:cubicBezTo>
                  <a:pt x="278" y="313"/>
                  <a:pt x="300" y="310"/>
                  <a:pt x="321" y="310"/>
                </a:cubicBezTo>
                <a:cubicBezTo>
                  <a:pt x="498" y="310"/>
                  <a:pt x="630" y="507"/>
                  <a:pt x="732" y="643"/>
                </a:cubicBezTo>
                <a:lnTo>
                  <a:pt x="713" y="643"/>
                </a:lnTo>
                <a:cubicBezTo>
                  <a:pt x="748" y="688"/>
                  <a:pt x="790" y="707"/>
                  <a:pt x="830" y="707"/>
                </a:cubicBezTo>
                <a:cubicBezTo>
                  <a:pt x="943" y="707"/>
                  <a:pt x="1045" y="560"/>
                  <a:pt x="960" y="433"/>
                </a:cubicBezTo>
                <a:cubicBezTo>
                  <a:pt x="794" y="217"/>
                  <a:pt x="584" y="1"/>
                  <a:pt x="304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4797;p141"/>
          <p:cNvSpPr/>
          <p:nvPr/>
        </p:nvSpPr>
        <p:spPr>
          <a:xfrm>
            <a:off x="5691209" y="3283834"/>
            <a:ext cx="49050" cy="60175"/>
          </a:xfrm>
          <a:custGeom>
            <a:avLst/>
            <a:gdLst/>
            <a:ahLst/>
            <a:cxnLst/>
            <a:rect l="l" t="t" r="r" b="b"/>
            <a:pathLst>
              <a:path w="1962" h="2407" extrusionOk="0">
                <a:moveTo>
                  <a:pt x="745" y="1"/>
                </a:moveTo>
                <a:cubicBezTo>
                  <a:pt x="731" y="1"/>
                  <a:pt x="718" y="2"/>
                  <a:pt x="705" y="3"/>
                </a:cubicBezTo>
                <a:cubicBezTo>
                  <a:pt x="76" y="60"/>
                  <a:pt x="0" y="593"/>
                  <a:pt x="19" y="1164"/>
                </a:cubicBezTo>
                <a:cubicBezTo>
                  <a:pt x="37" y="1708"/>
                  <a:pt x="349" y="2407"/>
                  <a:pt x="1036" y="2407"/>
                </a:cubicBezTo>
                <a:cubicBezTo>
                  <a:pt x="1071" y="2407"/>
                  <a:pt x="1106" y="2405"/>
                  <a:pt x="1143" y="2402"/>
                </a:cubicBezTo>
                <a:cubicBezTo>
                  <a:pt x="1466" y="2363"/>
                  <a:pt x="1733" y="2173"/>
                  <a:pt x="1847" y="1869"/>
                </a:cubicBezTo>
                <a:cubicBezTo>
                  <a:pt x="1961" y="1564"/>
                  <a:pt x="1923" y="1202"/>
                  <a:pt x="1752" y="917"/>
                </a:cubicBezTo>
                <a:cubicBezTo>
                  <a:pt x="1549" y="548"/>
                  <a:pt x="1150" y="1"/>
                  <a:pt x="745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4798;p141"/>
          <p:cNvSpPr/>
          <p:nvPr/>
        </p:nvSpPr>
        <p:spPr>
          <a:xfrm>
            <a:off x="5673109" y="3332484"/>
            <a:ext cx="46875" cy="39500"/>
          </a:xfrm>
          <a:custGeom>
            <a:avLst/>
            <a:gdLst/>
            <a:ahLst/>
            <a:cxnLst/>
            <a:rect l="l" t="t" r="r" b="b"/>
            <a:pathLst>
              <a:path w="1875" h="1580" extrusionOk="0">
                <a:moveTo>
                  <a:pt x="1041" y="187"/>
                </a:moveTo>
                <a:cubicBezTo>
                  <a:pt x="1056" y="187"/>
                  <a:pt x="1071" y="188"/>
                  <a:pt x="1086" y="189"/>
                </a:cubicBezTo>
                <a:lnTo>
                  <a:pt x="1105" y="189"/>
                </a:lnTo>
                <a:cubicBezTo>
                  <a:pt x="1429" y="208"/>
                  <a:pt x="1676" y="494"/>
                  <a:pt x="1657" y="836"/>
                </a:cubicBezTo>
                <a:cubicBezTo>
                  <a:pt x="1645" y="1183"/>
                  <a:pt x="1350" y="1409"/>
                  <a:pt x="1046" y="1409"/>
                </a:cubicBezTo>
                <a:cubicBezTo>
                  <a:pt x="883" y="1409"/>
                  <a:pt x="717" y="1344"/>
                  <a:pt x="591" y="1198"/>
                </a:cubicBezTo>
                <a:cubicBezTo>
                  <a:pt x="240" y="810"/>
                  <a:pt x="535" y="187"/>
                  <a:pt x="1041" y="187"/>
                </a:cubicBezTo>
                <a:close/>
                <a:moveTo>
                  <a:pt x="1054" y="1"/>
                </a:moveTo>
                <a:cubicBezTo>
                  <a:pt x="873" y="1"/>
                  <a:pt x="689" y="65"/>
                  <a:pt x="534" y="208"/>
                </a:cubicBezTo>
                <a:cubicBezTo>
                  <a:pt x="1" y="684"/>
                  <a:pt x="305" y="1541"/>
                  <a:pt x="1010" y="1579"/>
                </a:cubicBezTo>
                <a:cubicBezTo>
                  <a:pt x="1022" y="1579"/>
                  <a:pt x="1034" y="1580"/>
                  <a:pt x="1046" y="1580"/>
                </a:cubicBezTo>
                <a:cubicBezTo>
                  <a:pt x="1468" y="1580"/>
                  <a:pt x="1810" y="1262"/>
                  <a:pt x="1847" y="836"/>
                </a:cubicBezTo>
                <a:cubicBezTo>
                  <a:pt x="1874" y="344"/>
                  <a:pt x="1473" y="1"/>
                  <a:pt x="10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4799;p141"/>
          <p:cNvSpPr/>
          <p:nvPr/>
        </p:nvSpPr>
        <p:spPr>
          <a:xfrm>
            <a:off x="5700884" y="3295134"/>
            <a:ext cx="21750" cy="33750"/>
          </a:xfrm>
          <a:custGeom>
            <a:avLst/>
            <a:gdLst/>
            <a:ahLst/>
            <a:cxnLst/>
            <a:rect l="l" t="t" r="r" b="b"/>
            <a:pathLst>
              <a:path w="870" h="1350" extrusionOk="0">
                <a:moveTo>
                  <a:pt x="177" y="0"/>
                </a:moveTo>
                <a:cubicBezTo>
                  <a:pt x="148" y="0"/>
                  <a:pt x="118" y="3"/>
                  <a:pt x="89" y="8"/>
                </a:cubicBezTo>
                <a:cubicBezTo>
                  <a:pt x="0" y="25"/>
                  <a:pt x="44" y="143"/>
                  <a:pt x="112" y="143"/>
                </a:cubicBezTo>
                <a:cubicBezTo>
                  <a:pt x="117" y="143"/>
                  <a:pt x="122" y="142"/>
                  <a:pt x="127" y="141"/>
                </a:cubicBezTo>
                <a:cubicBezTo>
                  <a:pt x="151" y="136"/>
                  <a:pt x="174" y="134"/>
                  <a:pt x="196" y="134"/>
                </a:cubicBezTo>
                <a:cubicBezTo>
                  <a:pt x="426" y="134"/>
                  <a:pt x="589" y="388"/>
                  <a:pt x="641" y="579"/>
                </a:cubicBezTo>
                <a:cubicBezTo>
                  <a:pt x="698" y="807"/>
                  <a:pt x="698" y="1036"/>
                  <a:pt x="641" y="1264"/>
                </a:cubicBezTo>
                <a:cubicBezTo>
                  <a:pt x="630" y="1320"/>
                  <a:pt x="671" y="1349"/>
                  <a:pt x="710" y="1349"/>
                </a:cubicBezTo>
                <a:cubicBezTo>
                  <a:pt x="739" y="1349"/>
                  <a:pt x="767" y="1334"/>
                  <a:pt x="775" y="1302"/>
                </a:cubicBezTo>
                <a:cubicBezTo>
                  <a:pt x="870" y="960"/>
                  <a:pt x="832" y="617"/>
                  <a:pt x="679" y="312"/>
                </a:cubicBezTo>
                <a:cubicBezTo>
                  <a:pt x="580" y="113"/>
                  <a:pt x="378" y="0"/>
                  <a:pt x="177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4800;p141"/>
          <p:cNvSpPr/>
          <p:nvPr/>
        </p:nvSpPr>
        <p:spPr>
          <a:xfrm>
            <a:off x="5796084" y="3311259"/>
            <a:ext cx="14450" cy="22650"/>
          </a:xfrm>
          <a:custGeom>
            <a:avLst/>
            <a:gdLst/>
            <a:ahLst/>
            <a:cxnLst/>
            <a:rect l="l" t="t" r="r" b="b"/>
            <a:pathLst>
              <a:path w="578" h="906" extrusionOk="0">
                <a:moveTo>
                  <a:pt x="73" y="1"/>
                </a:moveTo>
                <a:cubicBezTo>
                  <a:pt x="36" y="1"/>
                  <a:pt x="0" y="30"/>
                  <a:pt x="13" y="67"/>
                </a:cubicBezTo>
                <a:lnTo>
                  <a:pt x="89" y="372"/>
                </a:lnTo>
                <a:cubicBezTo>
                  <a:pt x="108" y="391"/>
                  <a:pt x="127" y="410"/>
                  <a:pt x="146" y="410"/>
                </a:cubicBezTo>
                <a:cubicBezTo>
                  <a:pt x="146" y="410"/>
                  <a:pt x="355" y="448"/>
                  <a:pt x="355" y="619"/>
                </a:cubicBezTo>
                <a:cubicBezTo>
                  <a:pt x="336" y="791"/>
                  <a:pt x="146" y="791"/>
                  <a:pt x="127" y="791"/>
                </a:cubicBezTo>
                <a:cubicBezTo>
                  <a:pt x="108" y="791"/>
                  <a:pt x="70" y="810"/>
                  <a:pt x="70" y="848"/>
                </a:cubicBezTo>
                <a:cubicBezTo>
                  <a:pt x="70" y="886"/>
                  <a:pt x="108" y="905"/>
                  <a:pt x="146" y="905"/>
                </a:cubicBezTo>
                <a:cubicBezTo>
                  <a:pt x="152" y="905"/>
                  <a:pt x="158" y="905"/>
                  <a:pt x="164" y="905"/>
                </a:cubicBezTo>
                <a:cubicBezTo>
                  <a:pt x="510" y="905"/>
                  <a:pt x="577" y="370"/>
                  <a:pt x="203" y="296"/>
                </a:cubicBezTo>
                <a:lnTo>
                  <a:pt x="127" y="29"/>
                </a:lnTo>
                <a:cubicBezTo>
                  <a:pt x="114" y="9"/>
                  <a:pt x="93" y="1"/>
                  <a:pt x="73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4801;p141"/>
          <p:cNvSpPr/>
          <p:nvPr/>
        </p:nvSpPr>
        <p:spPr>
          <a:xfrm>
            <a:off x="5395634" y="3811234"/>
            <a:ext cx="659700" cy="392200"/>
          </a:xfrm>
          <a:custGeom>
            <a:avLst/>
            <a:gdLst/>
            <a:ahLst/>
            <a:cxnLst/>
            <a:rect l="l" t="t" r="r" b="b"/>
            <a:pathLst>
              <a:path w="26388" h="15688" extrusionOk="0">
                <a:moveTo>
                  <a:pt x="2381" y="1"/>
                </a:moveTo>
                <a:cubicBezTo>
                  <a:pt x="2381" y="1"/>
                  <a:pt x="1" y="5331"/>
                  <a:pt x="1866" y="10205"/>
                </a:cubicBezTo>
                <a:cubicBezTo>
                  <a:pt x="3123" y="13537"/>
                  <a:pt x="14298" y="13594"/>
                  <a:pt x="16392" y="15536"/>
                </a:cubicBezTo>
                <a:cubicBezTo>
                  <a:pt x="16430" y="15574"/>
                  <a:pt x="16488" y="15631"/>
                  <a:pt x="16545" y="15688"/>
                </a:cubicBezTo>
                <a:lnTo>
                  <a:pt x="16564" y="15650"/>
                </a:lnTo>
                <a:cubicBezTo>
                  <a:pt x="18525" y="13784"/>
                  <a:pt x="20390" y="11804"/>
                  <a:pt x="22104" y="9710"/>
                </a:cubicBezTo>
                <a:cubicBezTo>
                  <a:pt x="23531" y="7940"/>
                  <a:pt x="24883" y="6112"/>
                  <a:pt x="26387" y="4399"/>
                </a:cubicBezTo>
                <a:cubicBezTo>
                  <a:pt x="23779" y="2914"/>
                  <a:pt x="18677" y="2590"/>
                  <a:pt x="16735" y="2533"/>
                </a:cubicBezTo>
                <a:cubicBezTo>
                  <a:pt x="14165" y="2457"/>
                  <a:pt x="13860" y="1429"/>
                  <a:pt x="13860" y="1429"/>
                </a:cubicBezTo>
                <a:cubicBezTo>
                  <a:pt x="12431" y="1834"/>
                  <a:pt x="10805" y="2044"/>
                  <a:pt x="9214" y="2044"/>
                </a:cubicBezTo>
                <a:cubicBezTo>
                  <a:pt x="6399" y="2044"/>
                  <a:pt x="3694" y="1388"/>
                  <a:pt x="23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4802;p141"/>
          <p:cNvSpPr/>
          <p:nvPr/>
        </p:nvSpPr>
        <p:spPr>
          <a:xfrm>
            <a:off x="5467509" y="3866284"/>
            <a:ext cx="407350" cy="275250"/>
          </a:xfrm>
          <a:custGeom>
            <a:avLst/>
            <a:gdLst/>
            <a:ahLst/>
            <a:cxnLst/>
            <a:rect l="l" t="t" r="r" b="b"/>
            <a:pathLst>
              <a:path w="16294" h="11010" extrusionOk="0">
                <a:moveTo>
                  <a:pt x="298" y="0"/>
                </a:moveTo>
                <a:cubicBezTo>
                  <a:pt x="255" y="0"/>
                  <a:pt x="217" y="25"/>
                  <a:pt x="210" y="83"/>
                </a:cubicBezTo>
                <a:cubicBezTo>
                  <a:pt x="1" y="1568"/>
                  <a:pt x="39" y="3167"/>
                  <a:pt x="800" y="4500"/>
                </a:cubicBezTo>
                <a:cubicBezTo>
                  <a:pt x="2247" y="7013"/>
                  <a:pt x="5483" y="7165"/>
                  <a:pt x="8034" y="7242"/>
                </a:cubicBezTo>
                <a:cubicBezTo>
                  <a:pt x="9691" y="7280"/>
                  <a:pt x="11328" y="7394"/>
                  <a:pt x="12832" y="8136"/>
                </a:cubicBezTo>
                <a:cubicBezTo>
                  <a:pt x="14127" y="8765"/>
                  <a:pt x="15231" y="9736"/>
                  <a:pt x="16030" y="10935"/>
                </a:cubicBezTo>
                <a:lnTo>
                  <a:pt x="16030" y="10954"/>
                </a:lnTo>
                <a:cubicBezTo>
                  <a:pt x="16053" y="10994"/>
                  <a:pt x="16087" y="11010"/>
                  <a:pt x="16123" y="11010"/>
                </a:cubicBezTo>
                <a:cubicBezTo>
                  <a:pt x="16206" y="11010"/>
                  <a:pt x="16293" y="10920"/>
                  <a:pt x="16240" y="10840"/>
                </a:cubicBezTo>
                <a:cubicBezTo>
                  <a:pt x="15440" y="9621"/>
                  <a:pt x="14355" y="8650"/>
                  <a:pt x="13079" y="7984"/>
                </a:cubicBezTo>
                <a:cubicBezTo>
                  <a:pt x="10357" y="6613"/>
                  <a:pt x="7292" y="7356"/>
                  <a:pt x="4436" y="6651"/>
                </a:cubicBezTo>
                <a:cubicBezTo>
                  <a:pt x="3085" y="6347"/>
                  <a:pt x="1771" y="5661"/>
                  <a:pt x="1048" y="4443"/>
                </a:cubicBezTo>
                <a:cubicBezTo>
                  <a:pt x="286" y="3148"/>
                  <a:pt x="229" y="1587"/>
                  <a:pt x="438" y="159"/>
                </a:cubicBezTo>
                <a:cubicBezTo>
                  <a:pt x="450" y="65"/>
                  <a:pt x="367" y="0"/>
                  <a:pt x="298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4803;p141"/>
          <p:cNvSpPr/>
          <p:nvPr/>
        </p:nvSpPr>
        <p:spPr>
          <a:xfrm>
            <a:off x="5574109" y="3458159"/>
            <a:ext cx="386975" cy="322025"/>
          </a:xfrm>
          <a:custGeom>
            <a:avLst/>
            <a:gdLst/>
            <a:ahLst/>
            <a:cxnLst/>
            <a:rect l="l" t="t" r="r" b="b"/>
            <a:pathLst>
              <a:path w="15479" h="12881" extrusionOk="0">
                <a:moveTo>
                  <a:pt x="2071" y="1"/>
                </a:moveTo>
                <a:cubicBezTo>
                  <a:pt x="1922" y="1"/>
                  <a:pt x="1770" y="18"/>
                  <a:pt x="1619" y="55"/>
                </a:cubicBezTo>
                <a:cubicBezTo>
                  <a:pt x="629" y="283"/>
                  <a:pt x="1" y="1273"/>
                  <a:pt x="191" y="2282"/>
                </a:cubicBezTo>
                <a:cubicBezTo>
                  <a:pt x="743" y="5081"/>
                  <a:pt x="1848" y="10316"/>
                  <a:pt x="2647" y="11858"/>
                </a:cubicBezTo>
                <a:cubicBezTo>
                  <a:pt x="3031" y="12598"/>
                  <a:pt x="3953" y="12881"/>
                  <a:pt x="5137" y="12881"/>
                </a:cubicBezTo>
                <a:cubicBezTo>
                  <a:pt x="8951" y="12881"/>
                  <a:pt x="15479" y="9954"/>
                  <a:pt x="15479" y="9954"/>
                </a:cubicBezTo>
                <a:lnTo>
                  <a:pt x="14869" y="8374"/>
                </a:lnTo>
                <a:lnTo>
                  <a:pt x="5750" y="8812"/>
                </a:lnTo>
                <a:lnTo>
                  <a:pt x="3923" y="1464"/>
                </a:lnTo>
                <a:cubicBezTo>
                  <a:pt x="3712" y="587"/>
                  <a:pt x="2933" y="1"/>
                  <a:pt x="2071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4804;p141"/>
          <p:cNvSpPr/>
          <p:nvPr/>
        </p:nvSpPr>
        <p:spPr>
          <a:xfrm>
            <a:off x="5688859" y="3677109"/>
            <a:ext cx="31900" cy="24775"/>
          </a:xfrm>
          <a:custGeom>
            <a:avLst/>
            <a:gdLst/>
            <a:ahLst/>
            <a:cxnLst/>
            <a:rect l="l" t="t" r="r" b="b"/>
            <a:pathLst>
              <a:path w="1276" h="991" extrusionOk="0">
                <a:moveTo>
                  <a:pt x="1121" y="1"/>
                </a:moveTo>
                <a:cubicBezTo>
                  <a:pt x="1102" y="1"/>
                  <a:pt x="1083" y="5"/>
                  <a:pt x="1065" y="16"/>
                </a:cubicBezTo>
                <a:lnTo>
                  <a:pt x="75" y="854"/>
                </a:lnTo>
                <a:cubicBezTo>
                  <a:pt x="0" y="899"/>
                  <a:pt x="67" y="991"/>
                  <a:pt x="136" y="991"/>
                </a:cubicBezTo>
                <a:cubicBezTo>
                  <a:pt x="154" y="991"/>
                  <a:pt x="173" y="984"/>
                  <a:pt x="189" y="968"/>
                </a:cubicBezTo>
                <a:lnTo>
                  <a:pt x="1198" y="149"/>
                </a:lnTo>
                <a:cubicBezTo>
                  <a:pt x="1276" y="88"/>
                  <a:pt x="1202" y="1"/>
                  <a:pt x="1121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4805;p141"/>
          <p:cNvSpPr/>
          <p:nvPr/>
        </p:nvSpPr>
        <p:spPr>
          <a:xfrm>
            <a:off x="5693384" y="3678784"/>
            <a:ext cx="20075" cy="7350"/>
          </a:xfrm>
          <a:custGeom>
            <a:avLst/>
            <a:gdLst/>
            <a:ahLst/>
            <a:cxnLst/>
            <a:rect l="l" t="t" r="r" b="b"/>
            <a:pathLst>
              <a:path w="803" h="294" extrusionOk="0">
                <a:moveTo>
                  <a:pt x="110" y="1"/>
                </a:moveTo>
                <a:cubicBezTo>
                  <a:pt x="21" y="1"/>
                  <a:pt x="1" y="143"/>
                  <a:pt x="104" y="178"/>
                </a:cubicBezTo>
                <a:lnTo>
                  <a:pt x="656" y="292"/>
                </a:lnTo>
                <a:cubicBezTo>
                  <a:pt x="662" y="293"/>
                  <a:pt x="668" y="293"/>
                  <a:pt x="673" y="293"/>
                </a:cubicBezTo>
                <a:cubicBezTo>
                  <a:pt x="774" y="293"/>
                  <a:pt x="802" y="139"/>
                  <a:pt x="694" y="120"/>
                </a:cubicBezTo>
                <a:lnTo>
                  <a:pt x="142" y="6"/>
                </a:lnTo>
                <a:cubicBezTo>
                  <a:pt x="130" y="2"/>
                  <a:pt x="120" y="1"/>
                  <a:pt x="110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4806;p141"/>
          <p:cNvSpPr/>
          <p:nvPr/>
        </p:nvSpPr>
        <p:spPr>
          <a:xfrm>
            <a:off x="5919184" y="3659409"/>
            <a:ext cx="169450" cy="90050"/>
          </a:xfrm>
          <a:custGeom>
            <a:avLst/>
            <a:gdLst/>
            <a:ahLst/>
            <a:cxnLst/>
            <a:rect l="l" t="t" r="r" b="b"/>
            <a:pathLst>
              <a:path w="6778" h="3602" extrusionOk="0">
                <a:moveTo>
                  <a:pt x="3166" y="1"/>
                </a:moveTo>
                <a:cubicBezTo>
                  <a:pt x="2972" y="1"/>
                  <a:pt x="2780" y="7"/>
                  <a:pt x="2589" y="20"/>
                </a:cubicBezTo>
                <a:cubicBezTo>
                  <a:pt x="2171" y="58"/>
                  <a:pt x="686" y="58"/>
                  <a:pt x="248" y="496"/>
                </a:cubicBezTo>
                <a:cubicBezTo>
                  <a:pt x="134" y="610"/>
                  <a:pt x="76" y="762"/>
                  <a:pt x="57" y="934"/>
                </a:cubicBezTo>
                <a:cubicBezTo>
                  <a:pt x="0" y="1581"/>
                  <a:pt x="457" y="2152"/>
                  <a:pt x="1105" y="2247"/>
                </a:cubicBezTo>
                <a:cubicBezTo>
                  <a:pt x="1447" y="2285"/>
                  <a:pt x="1771" y="2380"/>
                  <a:pt x="2075" y="2533"/>
                </a:cubicBezTo>
                <a:cubicBezTo>
                  <a:pt x="2704" y="2894"/>
                  <a:pt x="3351" y="3485"/>
                  <a:pt x="3713" y="3580"/>
                </a:cubicBezTo>
                <a:cubicBezTo>
                  <a:pt x="3774" y="3595"/>
                  <a:pt x="3824" y="3601"/>
                  <a:pt x="3866" y="3601"/>
                </a:cubicBezTo>
                <a:cubicBezTo>
                  <a:pt x="4201" y="3601"/>
                  <a:pt x="3956" y="3174"/>
                  <a:pt x="3922" y="3123"/>
                </a:cubicBezTo>
                <a:cubicBezTo>
                  <a:pt x="3675" y="2818"/>
                  <a:pt x="3427" y="2533"/>
                  <a:pt x="3142" y="2266"/>
                </a:cubicBezTo>
                <a:lnTo>
                  <a:pt x="3142" y="2266"/>
                </a:lnTo>
                <a:cubicBezTo>
                  <a:pt x="3142" y="2266"/>
                  <a:pt x="4208" y="2875"/>
                  <a:pt x="4512" y="3256"/>
                </a:cubicBezTo>
                <a:cubicBezTo>
                  <a:pt x="4647" y="3436"/>
                  <a:pt x="4817" y="3536"/>
                  <a:pt x="4951" y="3536"/>
                </a:cubicBezTo>
                <a:cubicBezTo>
                  <a:pt x="5101" y="3536"/>
                  <a:pt x="5209" y="3413"/>
                  <a:pt x="5179" y="3142"/>
                </a:cubicBezTo>
                <a:cubicBezTo>
                  <a:pt x="5102" y="2609"/>
                  <a:pt x="4055" y="1714"/>
                  <a:pt x="3694" y="1543"/>
                </a:cubicBezTo>
                <a:lnTo>
                  <a:pt x="3694" y="1543"/>
                </a:lnTo>
                <a:cubicBezTo>
                  <a:pt x="4151" y="1657"/>
                  <a:pt x="4550" y="1904"/>
                  <a:pt x="4874" y="2247"/>
                </a:cubicBezTo>
                <a:cubicBezTo>
                  <a:pt x="5293" y="2761"/>
                  <a:pt x="5502" y="2875"/>
                  <a:pt x="5750" y="2971"/>
                </a:cubicBezTo>
                <a:cubicBezTo>
                  <a:pt x="5771" y="2978"/>
                  <a:pt x="5792" y="2982"/>
                  <a:pt x="5811" y="2982"/>
                </a:cubicBezTo>
                <a:cubicBezTo>
                  <a:pt x="6033" y="2982"/>
                  <a:pt x="6101" y="2497"/>
                  <a:pt x="5540" y="1866"/>
                </a:cubicBezTo>
                <a:cubicBezTo>
                  <a:pt x="5179" y="1390"/>
                  <a:pt x="4684" y="1067"/>
                  <a:pt x="4112" y="895"/>
                </a:cubicBezTo>
                <a:cubicBezTo>
                  <a:pt x="4436" y="895"/>
                  <a:pt x="4760" y="934"/>
                  <a:pt x="5064" y="1010"/>
                </a:cubicBezTo>
                <a:cubicBezTo>
                  <a:pt x="5621" y="1117"/>
                  <a:pt x="6042" y="1682"/>
                  <a:pt x="6376" y="1682"/>
                </a:cubicBezTo>
                <a:cubicBezTo>
                  <a:pt x="6396" y="1682"/>
                  <a:pt x="6416" y="1680"/>
                  <a:pt x="6435" y="1676"/>
                </a:cubicBezTo>
                <a:cubicBezTo>
                  <a:pt x="6778" y="1581"/>
                  <a:pt x="6245" y="876"/>
                  <a:pt x="5788" y="629"/>
                </a:cubicBezTo>
                <a:cubicBezTo>
                  <a:pt x="5312" y="381"/>
                  <a:pt x="5007" y="153"/>
                  <a:pt x="4322" y="77"/>
                </a:cubicBezTo>
                <a:cubicBezTo>
                  <a:pt x="3941" y="26"/>
                  <a:pt x="3552" y="1"/>
                  <a:pt x="3166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4807;p141"/>
          <p:cNvSpPr/>
          <p:nvPr/>
        </p:nvSpPr>
        <p:spPr>
          <a:xfrm>
            <a:off x="5955359" y="3647509"/>
            <a:ext cx="66650" cy="16700"/>
          </a:xfrm>
          <a:custGeom>
            <a:avLst/>
            <a:gdLst/>
            <a:ahLst/>
            <a:cxnLst/>
            <a:rect l="l" t="t" r="r" b="b"/>
            <a:pathLst>
              <a:path w="2666" h="668" extrusionOk="0">
                <a:moveTo>
                  <a:pt x="2363" y="0"/>
                </a:moveTo>
                <a:cubicBezTo>
                  <a:pt x="2164" y="0"/>
                  <a:pt x="1901" y="44"/>
                  <a:pt x="1678" y="44"/>
                </a:cubicBezTo>
                <a:cubicBezTo>
                  <a:pt x="1638" y="44"/>
                  <a:pt x="1598" y="42"/>
                  <a:pt x="1561" y="39"/>
                </a:cubicBezTo>
                <a:cubicBezTo>
                  <a:pt x="1554" y="39"/>
                  <a:pt x="1547" y="38"/>
                  <a:pt x="1540" y="38"/>
                </a:cubicBezTo>
                <a:cubicBezTo>
                  <a:pt x="1088" y="38"/>
                  <a:pt x="0" y="610"/>
                  <a:pt x="0" y="610"/>
                </a:cubicBezTo>
                <a:lnTo>
                  <a:pt x="1847" y="667"/>
                </a:lnTo>
                <a:cubicBezTo>
                  <a:pt x="1847" y="667"/>
                  <a:pt x="2665" y="458"/>
                  <a:pt x="2665" y="153"/>
                </a:cubicBezTo>
                <a:cubicBezTo>
                  <a:pt x="2657" y="33"/>
                  <a:pt x="2534" y="0"/>
                  <a:pt x="2363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4808;p141"/>
          <p:cNvSpPr/>
          <p:nvPr/>
        </p:nvSpPr>
        <p:spPr>
          <a:xfrm>
            <a:off x="5784559" y="4634984"/>
            <a:ext cx="207950" cy="103425"/>
          </a:xfrm>
          <a:custGeom>
            <a:avLst/>
            <a:gdLst/>
            <a:ahLst/>
            <a:cxnLst/>
            <a:rect l="l" t="t" r="r" b="b"/>
            <a:pathLst>
              <a:path w="8318" h="4137" extrusionOk="0">
                <a:moveTo>
                  <a:pt x="3190" y="0"/>
                </a:moveTo>
                <a:cubicBezTo>
                  <a:pt x="3008" y="0"/>
                  <a:pt x="2839" y="51"/>
                  <a:pt x="2739" y="82"/>
                </a:cubicBezTo>
                <a:cubicBezTo>
                  <a:pt x="2454" y="196"/>
                  <a:pt x="2206" y="405"/>
                  <a:pt x="2054" y="691"/>
                </a:cubicBezTo>
                <a:lnTo>
                  <a:pt x="740" y="405"/>
                </a:lnTo>
                <a:cubicBezTo>
                  <a:pt x="740" y="405"/>
                  <a:pt x="337" y="42"/>
                  <a:pt x="132" y="42"/>
                </a:cubicBezTo>
                <a:cubicBezTo>
                  <a:pt x="51" y="42"/>
                  <a:pt x="1" y="97"/>
                  <a:pt x="17" y="253"/>
                </a:cubicBezTo>
                <a:cubicBezTo>
                  <a:pt x="36" y="481"/>
                  <a:pt x="93" y="1129"/>
                  <a:pt x="150" y="1833"/>
                </a:cubicBezTo>
                <a:cubicBezTo>
                  <a:pt x="264" y="2918"/>
                  <a:pt x="378" y="4137"/>
                  <a:pt x="378" y="4137"/>
                </a:cubicBezTo>
                <a:lnTo>
                  <a:pt x="8317" y="4137"/>
                </a:lnTo>
                <a:cubicBezTo>
                  <a:pt x="8298" y="3965"/>
                  <a:pt x="8260" y="3813"/>
                  <a:pt x="8222" y="3680"/>
                </a:cubicBezTo>
                <a:cubicBezTo>
                  <a:pt x="7936" y="2575"/>
                  <a:pt x="7422" y="2252"/>
                  <a:pt x="6851" y="2195"/>
                </a:cubicBezTo>
                <a:cubicBezTo>
                  <a:pt x="6185" y="2157"/>
                  <a:pt x="3748" y="1243"/>
                  <a:pt x="3748" y="1243"/>
                </a:cubicBezTo>
                <a:cubicBezTo>
                  <a:pt x="4053" y="938"/>
                  <a:pt x="3996" y="424"/>
                  <a:pt x="3672" y="177"/>
                </a:cubicBezTo>
                <a:cubicBezTo>
                  <a:pt x="3528" y="42"/>
                  <a:pt x="3354" y="0"/>
                  <a:pt x="3190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4809;p141"/>
          <p:cNvSpPr/>
          <p:nvPr/>
        </p:nvSpPr>
        <p:spPr>
          <a:xfrm>
            <a:off x="5849684" y="4643684"/>
            <a:ext cx="26675" cy="16675"/>
          </a:xfrm>
          <a:custGeom>
            <a:avLst/>
            <a:gdLst/>
            <a:ahLst/>
            <a:cxnLst/>
            <a:rect l="l" t="t" r="r" b="b"/>
            <a:pathLst>
              <a:path w="1067" h="667" extrusionOk="0">
                <a:moveTo>
                  <a:pt x="534" y="0"/>
                </a:moveTo>
                <a:cubicBezTo>
                  <a:pt x="229" y="0"/>
                  <a:pt x="1" y="152"/>
                  <a:pt x="1" y="343"/>
                </a:cubicBezTo>
                <a:cubicBezTo>
                  <a:pt x="1" y="514"/>
                  <a:pt x="229" y="666"/>
                  <a:pt x="534" y="666"/>
                </a:cubicBezTo>
                <a:cubicBezTo>
                  <a:pt x="819" y="666"/>
                  <a:pt x="1067" y="514"/>
                  <a:pt x="1067" y="343"/>
                </a:cubicBezTo>
                <a:cubicBezTo>
                  <a:pt x="1067" y="152"/>
                  <a:pt x="819" y="0"/>
                  <a:pt x="5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4810;p141"/>
          <p:cNvSpPr/>
          <p:nvPr/>
        </p:nvSpPr>
        <p:spPr>
          <a:xfrm>
            <a:off x="5788284" y="4679784"/>
            <a:ext cx="204225" cy="58625"/>
          </a:xfrm>
          <a:custGeom>
            <a:avLst/>
            <a:gdLst/>
            <a:ahLst/>
            <a:cxnLst/>
            <a:rect l="l" t="t" r="r" b="b"/>
            <a:pathLst>
              <a:path w="8169" h="2345" extrusionOk="0">
                <a:moveTo>
                  <a:pt x="324" y="1"/>
                </a:moveTo>
                <a:cubicBezTo>
                  <a:pt x="217" y="1"/>
                  <a:pt x="108" y="14"/>
                  <a:pt x="1" y="41"/>
                </a:cubicBezTo>
                <a:cubicBezTo>
                  <a:pt x="115" y="1126"/>
                  <a:pt x="229" y="2345"/>
                  <a:pt x="229" y="2345"/>
                </a:cubicBezTo>
                <a:lnTo>
                  <a:pt x="8168" y="2345"/>
                </a:lnTo>
                <a:cubicBezTo>
                  <a:pt x="8149" y="2173"/>
                  <a:pt x="8111" y="2021"/>
                  <a:pt x="8073" y="1888"/>
                </a:cubicBezTo>
                <a:lnTo>
                  <a:pt x="5370" y="1888"/>
                </a:lnTo>
                <a:cubicBezTo>
                  <a:pt x="5103" y="1583"/>
                  <a:pt x="4798" y="1317"/>
                  <a:pt x="4437" y="1145"/>
                </a:cubicBezTo>
                <a:cubicBezTo>
                  <a:pt x="4202" y="1019"/>
                  <a:pt x="3994" y="972"/>
                  <a:pt x="3800" y="972"/>
                </a:cubicBezTo>
                <a:cubicBezTo>
                  <a:pt x="3349" y="972"/>
                  <a:pt x="2968" y="1223"/>
                  <a:pt x="2476" y="1317"/>
                </a:cubicBezTo>
                <a:cubicBezTo>
                  <a:pt x="2400" y="1328"/>
                  <a:pt x="2334" y="1334"/>
                  <a:pt x="2274" y="1334"/>
                </a:cubicBezTo>
                <a:cubicBezTo>
                  <a:pt x="1761" y="1334"/>
                  <a:pt x="1769" y="914"/>
                  <a:pt x="1257" y="403"/>
                </a:cubicBezTo>
                <a:cubicBezTo>
                  <a:pt x="1010" y="141"/>
                  <a:pt x="673" y="1"/>
                  <a:pt x="3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4811;p141"/>
          <p:cNvSpPr/>
          <p:nvPr/>
        </p:nvSpPr>
        <p:spPr>
          <a:xfrm>
            <a:off x="5680209" y="3415209"/>
            <a:ext cx="112875" cy="108225"/>
          </a:xfrm>
          <a:custGeom>
            <a:avLst/>
            <a:gdLst/>
            <a:ahLst/>
            <a:cxnLst/>
            <a:rect l="l" t="t" r="r" b="b"/>
            <a:pathLst>
              <a:path w="4515" h="4329" extrusionOk="0">
                <a:moveTo>
                  <a:pt x="126" y="1"/>
                </a:moveTo>
                <a:cubicBezTo>
                  <a:pt x="64" y="1"/>
                  <a:pt x="0" y="68"/>
                  <a:pt x="40" y="136"/>
                </a:cubicBezTo>
                <a:cubicBezTo>
                  <a:pt x="440" y="992"/>
                  <a:pt x="935" y="1792"/>
                  <a:pt x="1506" y="2553"/>
                </a:cubicBezTo>
                <a:cubicBezTo>
                  <a:pt x="1982" y="3201"/>
                  <a:pt x="2534" y="3905"/>
                  <a:pt x="3296" y="4229"/>
                </a:cubicBezTo>
                <a:cubicBezTo>
                  <a:pt x="3429" y="4295"/>
                  <a:pt x="3577" y="4329"/>
                  <a:pt x="3727" y="4329"/>
                </a:cubicBezTo>
                <a:cubicBezTo>
                  <a:pt x="3877" y="4329"/>
                  <a:pt x="4029" y="4295"/>
                  <a:pt x="4172" y="4229"/>
                </a:cubicBezTo>
                <a:cubicBezTo>
                  <a:pt x="4400" y="4019"/>
                  <a:pt x="4514" y="3715"/>
                  <a:pt x="4476" y="3391"/>
                </a:cubicBezTo>
                <a:cubicBezTo>
                  <a:pt x="4438" y="2496"/>
                  <a:pt x="4210" y="1601"/>
                  <a:pt x="3791" y="802"/>
                </a:cubicBezTo>
                <a:cubicBezTo>
                  <a:pt x="3772" y="765"/>
                  <a:pt x="3744" y="750"/>
                  <a:pt x="3715" y="750"/>
                </a:cubicBezTo>
                <a:cubicBezTo>
                  <a:pt x="3657" y="750"/>
                  <a:pt x="3600" y="814"/>
                  <a:pt x="3639" y="878"/>
                </a:cubicBezTo>
                <a:cubicBezTo>
                  <a:pt x="4000" y="1601"/>
                  <a:pt x="4229" y="2401"/>
                  <a:pt x="4286" y="3201"/>
                </a:cubicBezTo>
                <a:cubicBezTo>
                  <a:pt x="4304" y="3606"/>
                  <a:pt x="4269" y="4154"/>
                  <a:pt x="3749" y="4154"/>
                </a:cubicBezTo>
                <a:cubicBezTo>
                  <a:pt x="3732" y="4154"/>
                  <a:pt x="3714" y="4154"/>
                  <a:pt x="3696" y="4153"/>
                </a:cubicBezTo>
                <a:cubicBezTo>
                  <a:pt x="3315" y="4076"/>
                  <a:pt x="2972" y="3886"/>
                  <a:pt x="2687" y="3619"/>
                </a:cubicBezTo>
                <a:cubicBezTo>
                  <a:pt x="2173" y="3144"/>
                  <a:pt x="1716" y="2591"/>
                  <a:pt x="1335" y="2001"/>
                </a:cubicBezTo>
                <a:cubicBezTo>
                  <a:pt x="897" y="1373"/>
                  <a:pt x="516" y="726"/>
                  <a:pt x="193" y="40"/>
                </a:cubicBezTo>
                <a:cubicBezTo>
                  <a:pt x="176" y="12"/>
                  <a:pt x="151" y="1"/>
                  <a:pt x="1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4812;p141"/>
          <p:cNvSpPr/>
          <p:nvPr/>
        </p:nvSpPr>
        <p:spPr>
          <a:xfrm>
            <a:off x="5861109" y="3744609"/>
            <a:ext cx="1658225" cy="48575"/>
          </a:xfrm>
          <a:custGeom>
            <a:avLst/>
            <a:gdLst/>
            <a:ahLst/>
            <a:cxnLst/>
            <a:rect l="l" t="t" r="r" b="b"/>
            <a:pathLst>
              <a:path w="66329" h="1943" extrusionOk="0">
                <a:moveTo>
                  <a:pt x="1" y="0"/>
                </a:moveTo>
                <a:lnTo>
                  <a:pt x="1" y="1942"/>
                </a:lnTo>
                <a:lnTo>
                  <a:pt x="66328" y="1942"/>
                </a:lnTo>
                <a:lnTo>
                  <a:pt x="6632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4813;p141"/>
          <p:cNvSpPr/>
          <p:nvPr/>
        </p:nvSpPr>
        <p:spPr>
          <a:xfrm>
            <a:off x="5922034" y="3793159"/>
            <a:ext cx="1537800" cy="42375"/>
          </a:xfrm>
          <a:custGeom>
            <a:avLst/>
            <a:gdLst/>
            <a:ahLst/>
            <a:cxnLst/>
            <a:rect l="l" t="t" r="r" b="b"/>
            <a:pathLst>
              <a:path w="61512" h="1695" extrusionOk="0">
                <a:moveTo>
                  <a:pt x="1" y="0"/>
                </a:moveTo>
                <a:lnTo>
                  <a:pt x="1" y="1695"/>
                </a:lnTo>
                <a:lnTo>
                  <a:pt x="61512" y="1695"/>
                </a:lnTo>
                <a:lnTo>
                  <a:pt x="61512" y="0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4814;p141"/>
          <p:cNvSpPr/>
          <p:nvPr/>
        </p:nvSpPr>
        <p:spPr>
          <a:xfrm>
            <a:off x="5922034" y="3793159"/>
            <a:ext cx="1537800" cy="5725"/>
          </a:xfrm>
          <a:custGeom>
            <a:avLst/>
            <a:gdLst/>
            <a:ahLst/>
            <a:cxnLst/>
            <a:rect l="l" t="t" r="r" b="b"/>
            <a:pathLst>
              <a:path w="61512" h="229" extrusionOk="0">
                <a:moveTo>
                  <a:pt x="20" y="0"/>
                </a:moveTo>
                <a:cubicBezTo>
                  <a:pt x="1" y="0"/>
                  <a:pt x="1" y="0"/>
                  <a:pt x="1" y="19"/>
                </a:cubicBezTo>
                <a:lnTo>
                  <a:pt x="1" y="210"/>
                </a:lnTo>
                <a:cubicBezTo>
                  <a:pt x="1" y="210"/>
                  <a:pt x="1" y="229"/>
                  <a:pt x="20" y="229"/>
                </a:cubicBezTo>
                <a:lnTo>
                  <a:pt x="34154" y="229"/>
                </a:lnTo>
                <a:cubicBezTo>
                  <a:pt x="34154" y="229"/>
                  <a:pt x="34154" y="210"/>
                  <a:pt x="61512" y="210"/>
                </a:cubicBezTo>
                <a:lnTo>
                  <a:pt x="61512" y="19"/>
                </a:lnTo>
                <a:cubicBezTo>
                  <a:pt x="34154" y="0"/>
                  <a:pt x="34154" y="0"/>
                  <a:pt x="341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4815;p141"/>
          <p:cNvSpPr/>
          <p:nvPr/>
        </p:nvSpPr>
        <p:spPr>
          <a:xfrm>
            <a:off x="7277534" y="3835509"/>
            <a:ext cx="277025" cy="898150"/>
          </a:xfrm>
          <a:custGeom>
            <a:avLst/>
            <a:gdLst/>
            <a:ahLst/>
            <a:cxnLst/>
            <a:rect l="l" t="t" r="r" b="b"/>
            <a:pathLst>
              <a:path w="11081" h="35926" extrusionOk="0">
                <a:moveTo>
                  <a:pt x="0" y="1"/>
                </a:moveTo>
                <a:lnTo>
                  <a:pt x="9443" y="35925"/>
                </a:lnTo>
                <a:lnTo>
                  <a:pt x="11080" y="35925"/>
                </a:lnTo>
                <a:lnTo>
                  <a:pt x="30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4816;p141"/>
          <p:cNvSpPr/>
          <p:nvPr/>
        </p:nvSpPr>
        <p:spPr>
          <a:xfrm>
            <a:off x="5893484" y="3835509"/>
            <a:ext cx="275125" cy="898150"/>
          </a:xfrm>
          <a:custGeom>
            <a:avLst/>
            <a:gdLst/>
            <a:ahLst/>
            <a:cxnLst/>
            <a:rect l="l" t="t" r="r" b="b"/>
            <a:pathLst>
              <a:path w="11005" h="35926" extrusionOk="0">
                <a:moveTo>
                  <a:pt x="7996" y="1"/>
                </a:moveTo>
                <a:lnTo>
                  <a:pt x="0" y="35925"/>
                </a:lnTo>
                <a:lnTo>
                  <a:pt x="1657" y="35925"/>
                </a:lnTo>
                <a:lnTo>
                  <a:pt x="1100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4817;p141"/>
          <p:cNvSpPr/>
          <p:nvPr/>
        </p:nvSpPr>
        <p:spPr>
          <a:xfrm>
            <a:off x="5998659" y="3698909"/>
            <a:ext cx="448375" cy="46675"/>
          </a:xfrm>
          <a:custGeom>
            <a:avLst/>
            <a:gdLst/>
            <a:ahLst/>
            <a:cxnLst/>
            <a:rect l="l" t="t" r="r" b="b"/>
            <a:pathLst>
              <a:path w="17935" h="1867" extrusionOk="0">
                <a:moveTo>
                  <a:pt x="17934" y="1"/>
                </a:moveTo>
                <a:lnTo>
                  <a:pt x="496" y="39"/>
                </a:lnTo>
                <a:lnTo>
                  <a:pt x="1" y="1867"/>
                </a:lnTo>
                <a:lnTo>
                  <a:pt x="17439" y="1828"/>
                </a:lnTo>
                <a:lnTo>
                  <a:pt x="179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4818;p141"/>
          <p:cNvSpPr/>
          <p:nvPr/>
        </p:nvSpPr>
        <p:spPr>
          <a:xfrm>
            <a:off x="6135259" y="3479034"/>
            <a:ext cx="342225" cy="242750"/>
          </a:xfrm>
          <a:custGeom>
            <a:avLst/>
            <a:gdLst/>
            <a:ahLst/>
            <a:cxnLst/>
            <a:rect l="l" t="t" r="r" b="b"/>
            <a:pathLst>
              <a:path w="13689" h="9710" extrusionOk="0">
                <a:moveTo>
                  <a:pt x="12813" y="0"/>
                </a:moveTo>
                <a:lnTo>
                  <a:pt x="2932" y="19"/>
                </a:lnTo>
                <a:cubicBezTo>
                  <a:pt x="2475" y="19"/>
                  <a:pt x="2076" y="362"/>
                  <a:pt x="1980" y="819"/>
                </a:cubicBezTo>
                <a:lnTo>
                  <a:pt x="172" y="8358"/>
                </a:lnTo>
                <a:cubicBezTo>
                  <a:pt x="0" y="9043"/>
                  <a:pt x="476" y="9710"/>
                  <a:pt x="1124" y="9710"/>
                </a:cubicBezTo>
                <a:lnTo>
                  <a:pt x="10871" y="9672"/>
                </a:lnTo>
                <a:cubicBezTo>
                  <a:pt x="11233" y="9672"/>
                  <a:pt x="11537" y="9405"/>
                  <a:pt x="11614" y="9062"/>
                </a:cubicBezTo>
                <a:lnTo>
                  <a:pt x="13536" y="1028"/>
                </a:lnTo>
                <a:cubicBezTo>
                  <a:pt x="13689" y="533"/>
                  <a:pt x="13327" y="19"/>
                  <a:pt x="128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4819;p141"/>
          <p:cNvSpPr/>
          <p:nvPr/>
        </p:nvSpPr>
        <p:spPr>
          <a:xfrm>
            <a:off x="6155309" y="3479034"/>
            <a:ext cx="342175" cy="242300"/>
          </a:xfrm>
          <a:custGeom>
            <a:avLst/>
            <a:gdLst/>
            <a:ahLst/>
            <a:cxnLst/>
            <a:rect l="l" t="t" r="r" b="b"/>
            <a:pathLst>
              <a:path w="13687" h="9692" extrusionOk="0">
                <a:moveTo>
                  <a:pt x="12810" y="0"/>
                </a:moveTo>
                <a:lnTo>
                  <a:pt x="2930" y="19"/>
                </a:lnTo>
                <a:cubicBezTo>
                  <a:pt x="2473" y="19"/>
                  <a:pt x="2073" y="362"/>
                  <a:pt x="1978" y="819"/>
                </a:cubicBezTo>
                <a:lnTo>
                  <a:pt x="169" y="8358"/>
                </a:lnTo>
                <a:cubicBezTo>
                  <a:pt x="0" y="9034"/>
                  <a:pt x="461" y="9691"/>
                  <a:pt x="1094" y="9691"/>
                </a:cubicBezTo>
                <a:cubicBezTo>
                  <a:pt x="1103" y="9691"/>
                  <a:pt x="1112" y="9691"/>
                  <a:pt x="1121" y="9691"/>
                </a:cubicBezTo>
                <a:lnTo>
                  <a:pt x="10888" y="9672"/>
                </a:lnTo>
                <a:cubicBezTo>
                  <a:pt x="11230" y="9672"/>
                  <a:pt x="11535" y="9405"/>
                  <a:pt x="11611" y="9062"/>
                </a:cubicBezTo>
                <a:lnTo>
                  <a:pt x="13534" y="1028"/>
                </a:lnTo>
                <a:cubicBezTo>
                  <a:pt x="13686" y="533"/>
                  <a:pt x="13325" y="19"/>
                  <a:pt x="128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4820;p141"/>
          <p:cNvSpPr/>
          <p:nvPr/>
        </p:nvSpPr>
        <p:spPr>
          <a:xfrm>
            <a:off x="6297559" y="3585159"/>
            <a:ext cx="57600" cy="59525"/>
          </a:xfrm>
          <a:custGeom>
            <a:avLst/>
            <a:gdLst/>
            <a:ahLst/>
            <a:cxnLst/>
            <a:rect l="l" t="t" r="r" b="b"/>
            <a:pathLst>
              <a:path w="2304" h="2381" extrusionOk="0">
                <a:moveTo>
                  <a:pt x="1333" y="1"/>
                </a:moveTo>
                <a:cubicBezTo>
                  <a:pt x="762" y="1"/>
                  <a:pt x="210" y="553"/>
                  <a:pt x="115" y="1200"/>
                </a:cubicBezTo>
                <a:cubicBezTo>
                  <a:pt x="0" y="1847"/>
                  <a:pt x="400" y="2381"/>
                  <a:pt x="971" y="2381"/>
                </a:cubicBezTo>
                <a:cubicBezTo>
                  <a:pt x="1542" y="2381"/>
                  <a:pt x="2095" y="1847"/>
                  <a:pt x="2190" y="1200"/>
                </a:cubicBezTo>
                <a:cubicBezTo>
                  <a:pt x="2304" y="534"/>
                  <a:pt x="1923" y="1"/>
                  <a:pt x="1333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4821;p141"/>
          <p:cNvSpPr/>
          <p:nvPr/>
        </p:nvSpPr>
        <p:spPr>
          <a:xfrm>
            <a:off x="6155434" y="3495884"/>
            <a:ext cx="52500" cy="206050"/>
          </a:xfrm>
          <a:custGeom>
            <a:avLst/>
            <a:gdLst/>
            <a:ahLst/>
            <a:cxnLst/>
            <a:rect l="l" t="t" r="r" b="b"/>
            <a:pathLst>
              <a:path w="2100" h="8242" extrusionOk="0">
                <a:moveTo>
                  <a:pt x="1980" y="1"/>
                </a:moveTo>
                <a:cubicBezTo>
                  <a:pt x="1950" y="1"/>
                  <a:pt x="1923" y="15"/>
                  <a:pt x="1916" y="50"/>
                </a:cubicBezTo>
                <a:cubicBezTo>
                  <a:pt x="1288" y="2753"/>
                  <a:pt x="640" y="5437"/>
                  <a:pt x="12" y="8122"/>
                </a:cubicBezTo>
                <a:cubicBezTo>
                  <a:pt x="0" y="8192"/>
                  <a:pt x="54" y="8241"/>
                  <a:pt x="106" y="8241"/>
                </a:cubicBezTo>
                <a:cubicBezTo>
                  <a:pt x="138" y="8241"/>
                  <a:pt x="169" y="8223"/>
                  <a:pt x="183" y="8179"/>
                </a:cubicBezTo>
                <a:cubicBezTo>
                  <a:pt x="812" y="5495"/>
                  <a:pt x="1440" y="2791"/>
                  <a:pt x="2087" y="107"/>
                </a:cubicBezTo>
                <a:cubicBezTo>
                  <a:pt x="2099" y="46"/>
                  <a:pt x="2034" y="1"/>
                  <a:pt x="198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4822;p141"/>
          <p:cNvSpPr/>
          <p:nvPr/>
        </p:nvSpPr>
        <p:spPr>
          <a:xfrm>
            <a:off x="6468884" y="3680359"/>
            <a:ext cx="120925" cy="278925"/>
          </a:xfrm>
          <a:custGeom>
            <a:avLst/>
            <a:gdLst/>
            <a:ahLst/>
            <a:cxnLst/>
            <a:rect l="l" t="t" r="r" b="b"/>
            <a:pathLst>
              <a:path w="4837" h="11157" extrusionOk="0">
                <a:moveTo>
                  <a:pt x="4837" y="0"/>
                </a:moveTo>
                <a:lnTo>
                  <a:pt x="1" y="819"/>
                </a:lnTo>
                <a:cubicBezTo>
                  <a:pt x="1" y="819"/>
                  <a:pt x="648" y="7844"/>
                  <a:pt x="2914" y="11157"/>
                </a:cubicBezTo>
                <a:lnTo>
                  <a:pt x="483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4823;p141"/>
          <p:cNvSpPr/>
          <p:nvPr/>
        </p:nvSpPr>
        <p:spPr>
          <a:xfrm>
            <a:off x="6456034" y="3520909"/>
            <a:ext cx="97600" cy="241800"/>
          </a:xfrm>
          <a:custGeom>
            <a:avLst/>
            <a:gdLst/>
            <a:ahLst/>
            <a:cxnLst/>
            <a:rect l="l" t="t" r="r" b="b"/>
            <a:pathLst>
              <a:path w="3904" h="9672" extrusionOk="0">
                <a:moveTo>
                  <a:pt x="2971" y="1"/>
                </a:moveTo>
                <a:cubicBezTo>
                  <a:pt x="2971" y="1"/>
                  <a:pt x="724" y="3542"/>
                  <a:pt x="1" y="7578"/>
                </a:cubicBezTo>
                <a:lnTo>
                  <a:pt x="3904" y="9672"/>
                </a:lnTo>
                <a:lnTo>
                  <a:pt x="2971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4824;p141"/>
          <p:cNvSpPr/>
          <p:nvPr/>
        </p:nvSpPr>
        <p:spPr>
          <a:xfrm>
            <a:off x="6456834" y="3694484"/>
            <a:ext cx="67975" cy="33175"/>
          </a:xfrm>
          <a:custGeom>
            <a:avLst/>
            <a:gdLst/>
            <a:ahLst/>
            <a:cxnLst/>
            <a:rect l="l" t="t" r="r" b="b"/>
            <a:pathLst>
              <a:path w="2719" h="1327" extrusionOk="0">
                <a:moveTo>
                  <a:pt x="147" y="0"/>
                </a:moveTo>
                <a:cubicBezTo>
                  <a:pt x="65" y="0"/>
                  <a:pt x="0" y="125"/>
                  <a:pt x="102" y="159"/>
                </a:cubicBezTo>
                <a:lnTo>
                  <a:pt x="2539" y="1320"/>
                </a:lnTo>
                <a:cubicBezTo>
                  <a:pt x="2549" y="1324"/>
                  <a:pt x="2560" y="1326"/>
                  <a:pt x="2570" y="1326"/>
                </a:cubicBezTo>
                <a:cubicBezTo>
                  <a:pt x="2653" y="1326"/>
                  <a:pt x="2719" y="1202"/>
                  <a:pt x="2634" y="1168"/>
                </a:cubicBezTo>
                <a:lnTo>
                  <a:pt x="178" y="6"/>
                </a:lnTo>
                <a:cubicBezTo>
                  <a:pt x="168" y="2"/>
                  <a:pt x="157" y="0"/>
                  <a:pt x="1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4825;p141"/>
          <p:cNvSpPr/>
          <p:nvPr/>
        </p:nvSpPr>
        <p:spPr>
          <a:xfrm>
            <a:off x="6652134" y="3375759"/>
            <a:ext cx="111400" cy="115575"/>
          </a:xfrm>
          <a:custGeom>
            <a:avLst/>
            <a:gdLst/>
            <a:ahLst/>
            <a:cxnLst/>
            <a:rect l="l" t="t" r="r" b="b"/>
            <a:pathLst>
              <a:path w="4456" h="4623" extrusionOk="0">
                <a:moveTo>
                  <a:pt x="324" y="0"/>
                </a:moveTo>
                <a:lnTo>
                  <a:pt x="324" y="0"/>
                </a:lnTo>
                <a:cubicBezTo>
                  <a:pt x="438" y="1504"/>
                  <a:pt x="324" y="3027"/>
                  <a:pt x="0" y="4493"/>
                </a:cubicBezTo>
                <a:cubicBezTo>
                  <a:pt x="0" y="4493"/>
                  <a:pt x="383" y="4622"/>
                  <a:pt x="1096" y="4622"/>
                </a:cubicBezTo>
                <a:cubicBezTo>
                  <a:pt x="1859" y="4622"/>
                  <a:pt x="3000" y="4475"/>
                  <a:pt x="4455" y="3865"/>
                </a:cubicBezTo>
                <a:lnTo>
                  <a:pt x="4189" y="2723"/>
                </a:lnTo>
                <a:lnTo>
                  <a:pt x="4151" y="2532"/>
                </a:lnTo>
                <a:lnTo>
                  <a:pt x="4037" y="1618"/>
                </a:lnTo>
                <a:lnTo>
                  <a:pt x="4017" y="1504"/>
                </a:lnTo>
                <a:lnTo>
                  <a:pt x="3770" y="628"/>
                </a:lnTo>
                <a:lnTo>
                  <a:pt x="324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4826;p141"/>
          <p:cNvSpPr/>
          <p:nvPr/>
        </p:nvSpPr>
        <p:spPr>
          <a:xfrm>
            <a:off x="6727909" y="3414534"/>
            <a:ext cx="28000" cy="24550"/>
          </a:xfrm>
          <a:custGeom>
            <a:avLst/>
            <a:gdLst/>
            <a:ahLst/>
            <a:cxnLst/>
            <a:rect l="l" t="t" r="r" b="b"/>
            <a:pathLst>
              <a:path w="1120" h="982" extrusionOk="0">
                <a:moveTo>
                  <a:pt x="473" y="0"/>
                </a:moveTo>
                <a:cubicBezTo>
                  <a:pt x="199" y="0"/>
                  <a:pt x="0" y="82"/>
                  <a:pt x="130" y="353"/>
                </a:cubicBezTo>
                <a:cubicBezTo>
                  <a:pt x="320" y="772"/>
                  <a:pt x="796" y="924"/>
                  <a:pt x="1120" y="981"/>
                </a:cubicBezTo>
                <a:lnTo>
                  <a:pt x="1006" y="67"/>
                </a:lnTo>
                <a:cubicBezTo>
                  <a:pt x="839" y="31"/>
                  <a:pt x="642" y="0"/>
                  <a:pt x="47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4827;p141"/>
          <p:cNvSpPr/>
          <p:nvPr/>
        </p:nvSpPr>
        <p:spPr>
          <a:xfrm>
            <a:off x="6645959" y="3236784"/>
            <a:ext cx="151350" cy="193250"/>
          </a:xfrm>
          <a:custGeom>
            <a:avLst/>
            <a:gdLst/>
            <a:ahLst/>
            <a:cxnLst/>
            <a:rect l="l" t="t" r="r" b="b"/>
            <a:pathLst>
              <a:path w="6054" h="7730" extrusionOk="0">
                <a:moveTo>
                  <a:pt x="2551" y="0"/>
                </a:moveTo>
                <a:lnTo>
                  <a:pt x="2361" y="19"/>
                </a:lnTo>
                <a:cubicBezTo>
                  <a:pt x="552" y="248"/>
                  <a:pt x="95" y="1371"/>
                  <a:pt x="38" y="2456"/>
                </a:cubicBezTo>
                <a:cubicBezTo>
                  <a:pt x="0" y="3236"/>
                  <a:pt x="133" y="3960"/>
                  <a:pt x="152" y="4417"/>
                </a:cubicBezTo>
                <a:cubicBezTo>
                  <a:pt x="152" y="4550"/>
                  <a:pt x="152" y="4683"/>
                  <a:pt x="171" y="4817"/>
                </a:cubicBezTo>
                <a:cubicBezTo>
                  <a:pt x="209" y="5083"/>
                  <a:pt x="286" y="5350"/>
                  <a:pt x="419" y="5597"/>
                </a:cubicBezTo>
                <a:cubicBezTo>
                  <a:pt x="628" y="5997"/>
                  <a:pt x="876" y="6378"/>
                  <a:pt x="1161" y="6739"/>
                </a:cubicBezTo>
                <a:cubicBezTo>
                  <a:pt x="1694" y="7444"/>
                  <a:pt x="2589" y="7729"/>
                  <a:pt x="3446" y="7729"/>
                </a:cubicBezTo>
                <a:cubicBezTo>
                  <a:pt x="5730" y="7729"/>
                  <a:pt x="5940" y="6187"/>
                  <a:pt x="5749" y="3846"/>
                </a:cubicBezTo>
                <a:cubicBezTo>
                  <a:pt x="5635" y="2399"/>
                  <a:pt x="6054" y="1580"/>
                  <a:pt x="5692" y="1028"/>
                </a:cubicBezTo>
                <a:cubicBezTo>
                  <a:pt x="5654" y="990"/>
                  <a:pt x="5635" y="971"/>
                  <a:pt x="5616" y="952"/>
                </a:cubicBezTo>
                <a:cubicBezTo>
                  <a:pt x="5007" y="343"/>
                  <a:pt x="4207" y="0"/>
                  <a:pt x="3351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4828;p141"/>
          <p:cNvSpPr/>
          <p:nvPr/>
        </p:nvSpPr>
        <p:spPr>
          <a:xfrm>
            <a:off x="6616909" y="3190909"/>
            <a:ext cx="224800" cy="230675"/>
          </a:xfrm>
          <a:custGeom>
            <a:avLst/>
            <a:gdLst/>
            <a:ahLst/>
            <a:cxnLst/>
            <a:rect l="l" t="t" r="r" b="b"/>
            <a:pathLst>
              <a:path w="8992" h="9227" extrusionOk="0">
                <a:moveTo>
                  <a:pt x="5829" y="0"/>
                </a:moveTo>
                <a:cubicBezTo>
                  <a:pt x="4535" y="0"/>
                  <a:pt x="2266" y="1607"/>
                  <a:pt x="2266" y="1607"/>
                </a:cubicBezTo>
                <a:cubicBezTo>
                  <a:pt x="2266" y="1607"/>
                  <a:pt x="1888" y="1339"/>
                  <a:pt x="1494" y="1339"/>
                </a:cubicBezTo>
                <a:cubicBezTo>
                  <a:pt x="1395" y="1339"/>
                  <a:pt x="1295" y="1355"/>
                  <a:pt x="1200" y="1397"/>
                </a:cubicBezTo>
                <a:cubicBezTo>
                  <a:pt x="724" y="1607"/>
                  <a:pt x="1200" y="2406"/>
                  <a:pt x="1200" y="2406"/>
                </a:cubicBezTo>
                <a:cubicBezTo>
                  <a:pt x="1200" y="2406"/>
                  <a:pt x="439" y="2406"/>
                  <a:pt x="229" y="2692"/>
                </a:cubicBezTo>
                <a:cubicBezTo>
                  <a:pt x="20" y="2996"/>
                  <a:pt x="515" y="3682"/>
                  <a:pt x="515" y="3682"/>
                </a:cubicBezTo>
                <a:cubicBezTo>
                  <a:pt x="1" y="6404"/>
                  <a:pt x="1657" y="7680"/>
                  <a:pt x="1600" y="8365"/>
                </a:cubicBezTo>
                <a:cubicBezTo>
                  <a:pt x="1575" y="8808"/>
                  <a:pt x="2440" y="9227"/>
                  <a:pt x="3246" y="9227"/>
                </a:cubicBezTo>
                <a:cubicBezTo>
                  <a:pt x="3687" y="9227"/>
                  <a:pt x="4111" y="9101"/>
                  <a:pt x="4360" y="8784"/>
                </a:cubicBezTo>
                <a:cubicBezTo>
                  <a:pt x="5065" y="7889"/>
                  <a:pt x="5807" y="4995"/>
                  <a:pt x="6359" y="4748"/>
                </a:cubicBezTo>
                <a:cubicBezTo>
                  <a:pt x="6930" y="4519"/>
                  <a:pt x="6359" y="4177"/>
                  <a:pt x="6359" y="4177"/>
                </a:cubicBezTo>
                <a:lnTo>
                  <a:pt x="6359" y="4177"/>
                </a:lnTo>
                <a:cubicBezTo>
                  <a:pt x="6359" y="4177"/>
                  <a:pt x="6368" y="4177"/>
                  <a:pt x="6383" y="4177"/>
                </a:cubicBezTo>
                <a:cubicBezTo>
                  <a:pt x="6581" y="4177"/>
                  <a:pt x="7939" y="4144"/>
                  <a:pt x="7939" y="3244"/>
                </a:cubicBezTo>
                <a:cubicBezTo>
                  <a:pt x="8035" y="3130"/>
                  <a:pt x="8625" y="3187"/>
                  <a:pt x="8777" y="2692"/>
                </a:cubicBezTo>
                <a:cubicBezTo>
                  <a:pt x="8991" y="2115"/>
                  <a:pt x="8406" y="1937"/>
                  <a:pt x="8171" y="1937"/>
                </a:cubicBezTo>
                <a:cubicBezTo>
                  <a:pt x="8135" y="1937"/>
                  <a:pt x="8107" y="1942"/>
                  <a:pt x="8092" y="1949"/>
                </a:cubicBezTo>
                <a:cubicBezTo>
                  <a:pt x="8225" y="1873"/>
                  <a:pt x="8396" y="1131"/>
                  <a:pt x="7920" y="902"/>
                </a:cubicBezTo>
                <a:cubicBezTo>
                  <a:pt x="7816" y="848"/>
                  <a:pt x="7684" y="826"/>
                  <a:pt x="7542" y="826"/>
                </a:cubicBezTo>
                <a:cubicBezTo>
                  <a:pt x="7041" y="826"/>
                  <a:pt x="6416" y="1093"/>
                  <a:pt x="6416" y="1093"/>
                </a:cubicBezTo>
                <a:cubicBezTo>
                  <a:pt x="6416" y="1093"/>
                  <a:pt x="7311" y="293"/>
                  <a:pt x="6093" y="26"/>
                </a:cubicBezTo>
                <a:cubicBezTo>
                  <a:pt x="6011" y="9"/>
                  <a:pt x="5922" y="0"/>
                  <a:pt x="58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4829;p141"/>
          <p:cNvSpPr/>
          <p:nvPr/>
        </p:nvSpPr>
        <p:spPr>
          <a:xfrm>
            <a:off x="6740659" y="3311459"/>
            <a:ext cx="52850" cy="63950"/>
          </a:xfrm>
          <a:custGeom>
            <a:avLst/>
            <a:gdLst/>
            <a:ahLst/>
            <a:cxnLst/>
            <a:rect l="l" t="t" r="r" b="b"/>
            <a:pathLst>
              <a:path w="2114" h="2558" extrusionOk="0">
                <a:moveTo>
                  <a:pt x="978" y="0"/>
                </a:moveTo>
                <a:cubicBezTo>
                  <a:pt x="892" y="0"/>
                  <a:pt x="801" y="13"/>
                  <a:pt x="705" y="40"/>
                </a:cubicBezTo>
                <a:cubicBezTo>
                  <a:pt x="267" y="154"/>
                  <a:pt x="1" y="630"/>
                  <a:pt x="39" y="1163"/>
                </a:cubicBezTo>
                <a:cubicBezTo>
                  <a:pt x="39" y="1563"/>
                  <a:pt x="191" y="1925"/>
                  <a:pt x="438" y="2229"/>
                </a:cubicBezTo>
                <a:cubicBezTo>
                  <a:pt x="605" y="2442"/>
                  <a:pt x="856" y="2557"/>
                  <a:pt x="1115" y="2557"/>
                </a:cubicBezTo>
                <a:cubicBezTo>
                  <a:pt x="1181" y="2557"/>
                  <a:pt x="1248" y="2550"/>
                  <a:pt x="1314" y="2534"/>
                </a:cubicBezTo>
                <a:cubicBezTo>
                  <a:pt x="2095" y="2344"/>
                  <a:pt x="2114" y="1468"/>
                  <a:pt x="1904" y="878"/>
                </a:cubicBezTo>
                <a:cubicBezTo>
                  <a:pt x="1744" y="365"/>
                  <a:pt x="1435" y="0"/>
                  <a:pt x="978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4830;p141"/>
          <p:cNvSpPr/>
          <p:nvPr/>
        </p:nvSpPr>
        <p:spPr>
          <a:xfrm>
            <a:off x="6788734" y="3318159"/>
            <a:ext cx="20950" cy="46675"/>
          </a:xfrm>
          <a:custGeom>
            <a:avLst/>
            <a:gdLst/>
            <a:ahLst/>
            <a:cxnLst/>
            <a:rect l="l" t="t" r="r" b="b"/>
            <a:pathLst>
              <a:path w="838" h="1867" extrusionOk="0">
                <a:moveTo>
                  <a:pt x="19" y="1"/>
                </a:moveTo>
                <a:lnTo>
                  <a:pt x="0" y="1866"/>
                </a:lnTo>
                <a:cubicBezTo>
                  <a:pt x="0" y="1866"/>
                  <a:pt x="838" y="1733"/>
                  <a:pt x="476" y="1390"/>
                </a:cubicBezTo>
                <a:cubicBezTo>
                  <a:pt x="115" y="1048"/>
                  <a:pt x="19" y="1"/>
                  <a:pt x="19" y="1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4831;p141"/>
          <p:cNvSpPr/>
          <p:nvPr/>
        </p:nvSpPr>
        <p:spPr>
          <a:xfrm>
            <a:off x="6753984" y="3321434"/>
            <a:ext cx="15900" cy="38125"/>
          </a:xfrm>
          <a:custGeom>
            <a:avLst/>
            <a:gdLst/>
            <a:ahLst/>
            <a:cxnLst/>
            <a:rect l="l" t="t" r="r" b="b"/>
            <a:pathLst>
              <a:path w="636" h="1525" extrusionOk="0">
                <a:moveTo>
                  <a:pt x="380" y="1"/>
                </a:moveTo>
                <a:cubicBezTo>
                  <a:pt x="375" y="1"/>
                  <a:pt x="369" y="2"/>
                  <a:pt x="362" y="3"/>
                </a:cubicBezTo>
                <a:cubicBezTo>
                  <a:pt x="134" y="98"/>
                  <a:pt x="1" y="345"/>
                  <a:pt x="39" y="593"/>
                </a:cubicBezTo>
                <a:cubicBezTo>
                  <a:pt x="77" y="936"/>
                  <a:pt x="229" y="1259"/>
                  <a:pt x="496" y="1507"/>
                </a:cubicBezTo>
                <a:cubicBezTo>
                  <a:pt x="508" y="1519"/>
                  <a:pt x="522" y="1524"/>
                  <a:pt x="536" y="1524"/>
                </a:cubicBezTo>
                <a:cubicBezTo>
                  <a:pt x="587" y="1524"/>
                  <a:pt x="635" y="1456"/>
                  <a:pt x="591" y="1412"/>
                </a:cubicBezTo>
                <a:cubicBezTo>
                  <a:pt x="419" y="1240"/>
                  <a:pt x="286" y="1031"/>
                  <a:pt x="210" y="802"/>
                </a:cubicBezTo>
                <a:cubicBezTo>
                  <a:pt x="153" y="593"/>
                  <a:pt x="153" y="231"/>
                  <a:pt x="400" y="155"/>
                </a:cubicBezTo>
                <a:cubicBezTo>
                  <a:pt x="471" y="120"/>
                  <a:pt x="460" y="1"/>
                  <a:pt x="38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4832;p141"/>
          <p:cNvSpPr/>
          <p:nvPr/>
        </p:nvSpPr>
        <p:spPr>
          <a:xfrm>
            <a:off x="6505059" y="3459584"/>
            <a:ext cx="436950" cy="311700"/>
          </a:xfrm>
          <a:custGeom>
            <a:avLst/>
            <a:gdLst/>
            <a:ahLst/>
            <a:cxnLst/>
            <a:rect l="l" t="t" r="r" b="b"/>
            <a:pathLst>
              <a:path w="17478" h="12468" extrusionOk="0">
                <a:moveTo>
                  <a:pt x="7764" y="0"/>
                </a:moveTo>
                <a:cubicBezTo>
                  <a:pt x="6178" y="0"/>
                  <a:pt x="5674" y="550"/>
                  <a:pt x="5674" y="550"/>
                </a:cubicBezTo>
                <a:cubicBezTo>
                  <a:pt x="5674" y="550"/>
                  <a:pt x="4303" y="931"/>
                  <a:pt x="2799" y="1273"/>
                </a:cubicBezTo>
                <a:cubicBezTo>
                  <a:pt x="1048" y="1692"/>
                  <a:pt x="1" y="3482"/>
                  <a:pt x="477" y="5214"/>
                </a:cubicBezTo>
                <a:cubicBezTo>
                  <a:pt x="1029" y="7194"/>
                  <a:pt x="1162" y="12201"/>
                  <a:pt x="3808" y="12449"/>
                </a:cubicBezTo>
                <a:cubicBezTo>
                  <a:pt x="3948" y="12462"/>
                  <a:pt x="4109" y="12468"/>
                  <a:pt x="4289" y="12468"/>
                </a:cubicBezTo>
                <a:cubicBezTo>
                  <a:pt x="7502" y="12468"/>
                  <a:pt x="16754" y="10488"/>
                  <a:pt x="16754" y="10488"/>
                </a:cubicBezTo>
                <a:cubicBezTo>
                  <a:pt x="16735" y="8470"/>
                  <a:pt x="17477" y="3425"/>
                  <a:pt x="15707" y="2358"/>
                </a:cubicBezTo>
                <a:cubicBezTo>
                  <a:pt x="13727" y="1159"/>
                  <a:pt x="10548" y="417"/>
                  <a:pt x="10548" y="417"/>
                </a:cubicBezTo>
                <a:cubicBezTo>
                  <a:pt x="9375" y="107"/>
                  <a:pt x="8464" y="0"/>
                  <a:pt x="77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4833;p141"/>
          <p:cNvSpPr/>
          <p:nvPr/>
        </p:nvSpPr>
        <p:spPr>
          <a:xfrm>
            <a:off x="6505059" y="3558509"/>
            <a:ext cx="515950" cy="623225"/>
          </a:xfrm>
          <a:custGeom>
            <a:avLst/>
            <a:gdLst/>
            <a:ahLst/>
            <a:cxnLst/>
            <a:rect l="l" t="t" r="r" b="b"/>
            <a:pathLst>
              <a:path w="20638" h="24929" extrusionOk="0">
                <a:moveTo>
                  <a:pt x="763" y="1"/>
                </a:moveTo>
                <a:cubicBezTo>
                  <a:pt x="618" y="1"/>
                  <a:pt x="526" y="25"/>
                  <a:pt x="496" y="77"/>
                </a:cubicBezTo>
                <a:cubicBezTo>
                  <a:pt x="20" y="895"/>
                  <a:pt x="1" y="3789"/>
                  <a:pt x="934" y="7406"/>
                </a:cubicBezTo>
                <a:cubicBezTo>
                  <a:pt x="1867" y="11024"/>
                  <a:pt x="915" y="20619"/>
                  <a:pt x="2095" y="24160"/>
                </a:cubicBezTo>
                <a:cubicBezTo>
                  <a:pt x="2279" y="24708"/>
                  <a:pt x="3151" y="24929"/>
                  <a:pt x="4417" y="24929"/>
                </a:cubicBezTo>
                <a:cubicBezTo>
                  <a:pt x="9035" y="24929"/>
                  <a:pt x="18890" y="21997"/>
                  <a:pt x="19667" y="21399"/>
                </a:cubicBezTo>
                <a:cubicBezTo>
                  <a:pt x="20638" y="20638"/>
                  <a:pt x="18943" y="17477"/>
                  <a:pt x="18163" y="15364"/>
                </a:cubicBezTo>
                <a:cubicBezTo>
                  <a:pt x="17192" y="12642"/>
                  <a:pt x="16792" y="5312"/>
                  <a:pt x="16792" y="5312"/>
                </a:cubicBezTo>
                <a:cubicBezTo>
                  <a:pt x="16792" y="5312"/>
                  <a:pt x="2912" y="1"/>
                  <a:pt x="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4834;p141"/>
          <p:cNvSpPr/>
          <p:nvPr/>
        </p:nvSpPr>
        <p:spPr>
          <a:xfrm>
            <a:off x="6538384" y="3829334"/>
            <a:ext cx="70000" cy="251325"/>
          </a:xfrm>
          <a:custGeom>
            <a:avLst/>
            <a:gdLst/>
            <a:ahLst/>
            <a:cxnLst/>
            <a:rect l="l" t="t" r="r" b="b"/>
            <a:pathLst>
              <a:path w="2800" h="10053" extrusionOk="0">
                <a:moveTo>
                  <a:pt x="0" y="0"/>
                </a:moveTo>
                <a:lnTo>
                  <a:pt x="0" y="210"/>
                </a:lnTo>
                <a:cubicBezTo>
                  <a:pt x="267" y="419"/>
                  <a:pt x="514" y="648"/>
                  <a:pt x="743" y="914"/>
                </a:cubicBezTo>
                <a:cubicBezTo>
                  <a:pt x="1999" y="2209"/>
                  <a:pt x="2552" y="4036"/>
                  <a:pt x="2247" y="5807"/>
                </a:cubicBezTo>
                <a:cubicBezTo>
                  <a:pt x="1980" y="7311"/>
                  <a:pt x="1200" y="8662"/>
                  <a:pt x="210" y="9805"/>
                </a:cubicBezTo>
                <a:cubicBezTo>
                  <a:pt x="229" y="9881"/>
                  <a:pt x="229" y="9957"/>
                  <a:pt x="229" y="10052"/>
                </a:cubicBezTo>
                <a:cubicBezTo>
                  <a:pt x="781" y="9443"/>
                  <a:pt x="1257" y="8758"/>
                  <a:pt x="1638" y="8053"/>
                </a:cubicBezTo>
                <a:cubicBezTo>
                  <a:pt x="2513" y="6397"/>
                  <a:pt x="2799" y="4474"/>
                  <a:pt x="2114" y="2723"/>
                </a:cubicBezTo>
                <a:cubicBezTo>
                  <a:pt x="1771" y="1847"/>
                  <a:pt x="1219" y="1066"/>
                  <a:pt x="514" y="438"/>
                </a:cubicBezTo>
                <a:cubicBezTo>
                  <a:pt x="362" y="286"/>
                  <a:pt x="172" y="133"/>
                  <a:pt x="0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4835;p141"/>
          <p:cNvSpPr/>
          <p:nvPr/>
        </p:nvSpPr>
        <p:spPr>
          <a:xfrm>
            <a:off x="6761609" y="3837884"/>
            <a:ext cx="144225" cy="324150"/>
          </a:xfrm>
          <a:custGeom>
            <a:avLst/>
            <a:gdLst/>
            <a:ahLst/>
            <a:cxnLst/>
            <a:rect l="l" t="t" r="r" b="b"/>
            <a:pathLst>
              <a:path w="5769" h="12966" extrusionOk="0">
                <a:moveTo>
                  <a:pt x="5635" y="1"/>
                </a:moveTo>
                <a:cubicBezTo>
                  <a:pt x="3617" y="172"/>
                  <a:pt x="2209" y="2133"/>
                  <a:pt x="2723" y="4113"/>
                </a:cubicBezTo>
                <a:cubicBezTo>
                  <a:pt x="2913" y="4741"/>
                  <a:pt x="3141" y="5351"/>
                  <a:pt x="3408" y="5960"/>
                </a:cubicBezTo>
                <a:cubicBezTo>
                  <a:pt x="3694" y="6569"/>
                  <a:pt x="3789" y="7273"/>
                  <a:pt x="3694" y="7940"/>
                </a:cubicBezTo>
                <a:cubicBezTo>
                  <a:pt x="3541" y="8549"/>
                  <a:pt x="3237" y="9120"/>
                  <a:pt x="2818" y="9596"/>
                </a:cubicBezTo>
                <a:cubicBezTo>
                  <a:pt x="1980" y="10548"/>
                  <a:pt x="628" y="11119"/>
                  <a:pt x="133" y="12356"/>
                </a:cubicBezTo>
                <a:cubicBezTo>
                  <a:pt x="57" y="12547"/>
                  <a:pt x="19" y="12756"/>
                  <a:pt x="0" y="12966"/>
                </a:cubicBezTo>
                <a:lnTo>
                  <a:pt x="172" y="12928"/>
                </a:lnTo>
                <a:cubicBezTo>
                  <a:pt x="172" y="12928"/>
                  <a:pt x="172" y="12909"/>
                  <a:pt x="172" y="12909"/>
                </a:cubicBezTo>
                <a:cubicBezTo>
                  <a:pt x="248" y="12166"/>
                  <a:pt x="762" y="11595"/>
                  <a:pt x="1314" y="11138"/>
                </a:cubicBezTo>
                <a:cubicBezTo>
                  <a:pt x="2151" y="10434"/>
                  <a:pt x="3027" y="9824"/>
                  <a:pt x="3541" y="8815"/>
                </a:cubicBezTo>
                <a:cubicBezTo>
                  <a:pt x="4074" y="7825"/>
                  <a:pt x="3941" y="6816"/>
                  <a:pt x="3541" y="5807"/>
                </a:cubicBezTo>
                <a:cubicBezTo>
                  <a:pt x="3275" y="5236"/>
                  <a:pt x="3065" y="4665"/>
                  <a:pt x="2875" y="4094"/>
                </a:cubicBezTo>
                <a:cubicBezTo>
                  <a:pt x="2723" y="3485"/>
                  <a:pt x="2761" y="2838"/>
                  <a:pt x="2970" y="2247"/>
                </a:cubicBezTo>
                <a:cubicBezTo>
                  <a:pt x="3389" y="1086"/>
                  <a:pt x="4436" y="286"/>
                  <a:pt x="5673" y="172"/>
                </a:cubicBezTo>
                <a:cubicBezTo>
                  <a:pt x="5769" y="172"/>
                  <a:pt x="5750" y="1"/>
                  <a:pt x="5635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4836;p141"/>
          <p:cNvSpPr/>
          <p:nvPr/>
        </p:nvSpPr>
        <p:spPr>
          <a:xfrm>
            <a:off x="6873459" y="3933334"/>
            <a:ext cx="50450" cy="191100"/>
          </a:xfrm>
          <a:custGeom>
            <a:avLst/>
            <a:gdLst/>
            <a:ahLst/>
            <a:cxnLst/>
            <a:rect l="l" t="t" r="r" b="b"/>
            <a:pathLst>
              <a:path w="2018" h="7644" extrusionOk="0">
                <a:moveTo>
                  <a:pt x="1893" y="1"/>
                </a:moveTo>
                <a:cubicBezTo>
                  <a:pt x="1870" y="1"/>
                  <a:pt x="1847" y="9"/>
                  <a:pt x="1828" y="29"/>
                </a:cubicBezTo>
                <a:cubicBezTo>
                  <a:pt x="133" y="2256"/>
                  <a:pt x="0" y="5283"/>
                  <a:pt x="1485" y="7644"/>
                </a:cubicBezTo>
                <a:lnTo>
                  <a:pt x="1637" y="7587"/>
                </a:lnTo>
                <a:cubicBezTo>
                  <a:pt x="1199" y="6920"/>
                  <a:pt x="895" y="6178"/>
                  <a:pt x="743" y="5397"/>
                </a:cubicBezTo>
                <a:cubicBezTo>
                  <a:pt x="381" y="3551"/>
                  <a:pt x="838" y="1628"/>
                  <a:pt x="1961" y="143"/>
                </a:cubicBezTo>
                <a:cubicBezTo>
                  <a:pt x="2018" y="72"/>
                  <a:pt x="1958" y="1"/>
                  <a:pt x="1893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4837;p141"/>
          <p:cNvSpPr/>
          <p:nvPr/>
        </p:nvSpPr>
        <p:spPr>
          <a:xfrm>
            <a:off x="6556459" y="3995859"/>
            <a:ext cx="210875" cy="178075"/>
          </a:xfrm>
          <a:custGeom>
            <a:avLst/>
            <a:gdLst/>
            <a:ahLst/>
            <a:cxnLst/>
            <a:rect l="l" t="t" r="r" b="b"/>
            <a:pathLst>
              <a:path w="8435" h="7123" extrusionOk="0">
                <a:moveTo>
                  <a:pt x="6388" y="1"/>
                </a:moveTo>
                <a:cubicBezTo>
                  <a:pt x="5475" y="1"/>
                  <a:pt x="4581" y="677"/>
                  <a:pt x="3923" y="1278"/>
                </a:cubicBezTo>
                <a:cubicBezTo>
                  <a:pt x="2304" y="2763"/>
                  <a:pt x="972" y="4533"/>
                  <a:pt x="1" y="6513"/>
                </a:cubicBezTo>
                <a:cubicBezTo>
                  <a:pt x="1" y="6552"/>
                  <a:pt x="20" y="6609"/>
                  <a:pt x="39" y="6666"/>
                </a:cubicBezTo>
                <a:cubicBezTo>
                  <a:pt x="39" y="6685"/>
                  <a:pt x="58" y="6704"/>
                  <a:pt x="77" y="6742"/>
                </a:cubicBezTo>
                <a:cubicBezTo>
                  <a:pt x="1029" y="4743"/>
                  <a:pt x="2343" y="2953"/>
                  <a:pt x="3961" y="1468"/>
                </a:cubicBezTo>
                <a:cubicBezTo>
                  <a:pt x="4437" y="1011"/>
                  <a:pt x="4970" y="555"/>
                  <a:pt x="5598" y="326"/>
                </a:cubicBezTo>
                <a:cubicBezTo>
                  <a:pt x="5842" y="239"/>
                  <a:pt x="6110" y="189"/>
                  <a:pt x="6373" y="189"/>
                </a:cubicBezTo>
                <a:cubicBezTo>
                  <a:pt x="6745" y="189"/>
                  <a:pt x="7109" y="290"/>
                  <a:pt x="7388" y="536"/>
                </a:cubicBezTo>
                <a:cubicBezTo>
                  <a:pt x="7921" y="992"/>
                  <a:pt x="7921" y="1773"/>
                  <a:pt x="7806" y="2401"/>
                </a:cubicBezTo>
                <a:cubicBezTo>
                  <a:pt x="7692" y="3049"/>
                  <a:pt x="7502" y="3677"/>
                  <a:pt x="7254" y="4286"/>
                </a:cubicBezTo>
                <a:cubicBezTo>
                  <a:pt x="6855" y="5295"/>
                  <a:pt x="6321" y="6247"/>
                  <a:pt x="5674" y="7123"/>
                </a:cubicBezTo>
                <a:lnTo>
                  <a:pt x="5922" y="7085"/>
                </a:lnTo>
                <a:cubicBezTo>
                  <a:pt x="6702" y="5999"/>
                  <a:pt x="7292" y="4800"/>
                  <a:pt x="7692" y="3524"/>
                </a:cubicBezTo>
                <a:cubicBezTo>
                  <a:pt x="8016" y="2515"/>
                  <a:pt x="8435" y="935"/>
                  <a:pt x="7292" y="250"/>
                </a:cubicBezTo>
                <a:cubicBezTo>
                  <a:pt x="6994" y="75"/>
                  <a:pt x="6690" y="1"/>
                  <a:pt x="6388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4838;p141"/>
          <p:cNvSpPr/>
          <p:nvPr/>
        </p:nvSpPr>
        <p:spPr>
          <a:xfrm>
            <a:off x="6532684" y="3766034"/>
            <a:ext cx="362325" cy="172300"/>
          </a:xfrm>
          <a:custGeom>
            <a:avLst/>
            <a:gdLst/>
            <a:ahLst/>
            <a:cxnLst/>
            <a:rect l="l" t="t" r="r" b="b"/>
            <a:pathLst>
              <a:path w="14493" h="6892" extrusionOk="0">
                <a:moveTo>
                  <a:pt x="0" y="0"/>
                </a:moveTo>
                <a:cubicBezTo>
                  <a:pt x="0" y="57"/>
                  <a:pt x="19" y="114"/>
                  <a:pt x="19" y="191"/>
                </a:cubicBezTo>
                <a:cubicBezTo>
                  <a:pt x="1257" y="438"/>
                  <a:pt x="2342" y="1295"/>
                  <a:pt x="3122" y="2266"/>
                </a:cubicBezTo>
                <a:cubicBezTo>
                  <a:pt x="3617" y="2894"/>
                  <a:pt x="4055" y="3579"/>
                  <a:pt x="4436" y="4284"/>
                </a:cubicBezTo>
                <a:cubicBezTo>
                  <a:pt x="4759" y="4950"/>
                  <a:pt x="5140" y="5597"/>
                  <a:pt x="5578" y="6226"/>
                </a:cubicBezTo>
                <a:cubicBezTo>
                  <a:pt x="5874" y="6637"/>
                  <a:pt x="6370" y="6892"/>
                  <a:pt x="6880" y="6892"/>
                </a:cubicBezTo>
                <a:cubicBezTo>
                  <a:pt x="6960" y="6892"/>
                  <a:pt x="7040" y="6886"/>
                  <a:pt x="7120" y="6873"/>
                </a:cubicBezTo>
                <a:cubicBezTo>
                  <a:pt x="7806" y="6778"/>
                  <a:pt x="8472" y="6492"/>
                  <a:pt x="9043" y="6073"/>
                </a:cubicBezTo>
                <a:cubicBezTo>
                  <a:pt x="10128" y="5293"/>
                  <a:pt x="10661" y="4093"/>
                  <a:pt x="11270" y="2932"/>
                </a:cubicBezTo>
                <a:cubicBezTo>
                  <a:pt x="11556" y="2323"/>
                  <a:pt x="11937" y="1771"/>
                  <a:pt x="12394" y="1295"/>
                </a:cubicBezTo>
                <a:cubicBezTo>
                  <a:pt x="12760" y="928"/>
                  <a:pt x="13283" y="582"/>
                  <a:pt x="13809" y="582"/>
                </a:cubicBezTo>
                <a:cubicBezTo>
                  <a:pt x="13993" y="582"/>
                  <a:pt x="14177" y="625"/>
                  <a:pt x="14354" y="724"/>
                </a:cubicBezTo>
                <a:cubicBezTo>
                  <a:pt x="14369" y="732"/>
                  <a:pt x="14383" y="736"/>
                  <a:pt x="14395" y="736"/>
                </a:cubicBezTo>
                <a:cubicBezTo>
                  <a:pt x="14464" y="736"/>
                  <a:pt x="14492" y="620"/>
                  <a:pt x="14412" y="571"/>
                </a:cubicBezTo>
                <a:cubicBezTo>
                  <a:pt x="14220" y="460"/>
                  <a:pt x="14015" y="413"/>
                  <a:pt x="13808" y="413"/>
                </a:cubicBezTo>
                <a:cubicBezTo>
                  <a:pt x="13375" y="413"/>
                  <a:pt x="12932" y="618"/>
                  <a:pt x="12584" y="876"/>
                </a:cubicBezTo>
                <a:cubicBezTo>
                  <a:pt x="12070" y="1333"/>
                  <a:pt x="11632" y="1885"/>
                  <a:pt x="11308" y="2494"/>
                </a:cubicBezTo>
                <a:cubicBezTo>
                  <a:pt x="10623" y="3732"/>
                  <a:pt x="10128" y="5083"/>
                  <a:pt x="8929" y="5940"/>
                </a:cubicBezTo>
                <a:cubicBezTo>
                  <a:pt x="8377" y="6350"/>
                  <a:pt x="7624" y="6726"/>
                  <a:pt x="6906" y="6726"/>
                </a:cubicBezTo>
                <a:cubicBezTo>
                  <a:pt x="6857" y="6726"/>
                  <a:pt x="6807" y="6724"/>
                  <a:pt x="6758" y="6721"/>
                </a:cubicBezTo>
                <a:cubicBezTo>
                  <a:pt x="5864" y="6663"/>
                  <a:pt x="5483" y="5788"/>
                  <a:pt x="5083" y="5102"/>
                </a:cubicBezTo>
                <a:cubicBezTo>
                  <a:pt x="4341" y="3770"/>
                  <a:pt x="3617" y="2361"/>
                  <a:pt x="2475" y="1314"/>
                </a:cubicBezTo>
                <a:cubicBezTo>
                  <a:pt x="1790" y="666"/>
                  <a:pt x="933" y="210"/>
                  <a:pt x="0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4839;p141"/>
          <p:cNvSpPr/>
          <p:nvPr/>
        </p:nvSpPr>
        <p:spPr>
          <a:xfrm>
            <a:off x="6513159" y="3622184"/>
            <a:ext cx="305575" cy="100925"/>
          </a:xfrm>
          <a:custGeom>
            <a:avLst/>
            <a:gdLst/>
            <a:ahLst/>
            <a:cxnLst/>
            <a:rect l="l" t="t" r="r" b="b"/>
            <a:pathLst>
              <a:path w="12223" h="4037" extrusionOk="0">
                <a:moveTo>
                  <a:pt x="12097" y="1"/>
                </a:moveTo>
                <a:cubicBezTo>
                  <a:pt x="12049" y="1"/>
                  <a:pt x="11994" y="35"/>
                  <a:pt x="11994" y="100"/>
                </a:cubicBezTo>
                <a:cubicBezTo>
                  <a:pt x="12070" y="1280"/>
                  <a:pt x="11004" y="2061"/>
                  <a:pt x="10090" y="2632"/>
                </a:cubicBezTo>
                <a:cubicBezTo>
                  <a:pt x="8951" y="3339"/>
                  <a:pt x="7596" y="3866"/>
                  <a:pt x="6241" y="3866"/>
                </a:cubicBezTo>
                <a:cubicBezTo>
                  <a:pt x="5626" y="3866"/>
                  <a:pt x="5012" y="3757"/>
                  <a:pt x="4417" y="3508"/>
                </a:cubicBezTo>
                <a:cubicBezTo>
                  <a:pt x="2837" y="2841"/>
                  <a:pt x="1961" y="823"/>
                  <a:pt x="134" y="709"/>
                </a:cubicBezTo>
                <a:cubicBezTo>
                  <a:pt x="20" y="709"/>
                  <a:pt x="0" y="880"/>
                  <a:pt x="115" y="880"/>
                </a:cubicBezTo>
                <a:cubicBezTo>
                  <a:pt x="1295" y="957"/>
                  <a:pt x="2095" y="1909"/>
                  <a:pt x="2894" y="2670"/>
                </a:cubicBezTo>
                <a:cubicBezTo>
                  <a:pt x="3561" y="3336"/>
                  <a:pt x="4417" y="3774"/>
                  <a:pt x="5350" y="3965"/>
                </a:cubicBezTo>
                <a:cubicBezTo>
                  <a:pt x="5644" y="4013"/>
                  <a:pt x="5942" y="4036"/>
                  <a:pt x="6241" y="4036"/>
                </a:cubicBezTo>
                <a:cubicBezTo>
                  <a:pt x="6890" y="4036"/>
                  <a:pt x="7542" y="3926"/>
                  <a:pt x="8168" y="3717"/>
                </a:cubicBezTo>
                <a:cubicBezTo>
                  <a:pt x="9177" y="3393"/>
                  <a:pt x="10110" y="2898"/>
                  <a:pt x="10966" y="2251"/>
                </a:cubicBezTo>
                <a:cubicBezTo>
                  <a:pt x="11652" y="1718"/>
                  <a:pt x="12223" y="976"/>
                  <a:pt x="12185" y="62"/>
                </a:cubicBezTo>
                <a:lnTo>
                  <a:pt x="12166" y="62"/>
                </a:lnTo>
                <a:cubicBezTo>
                  <a:pt x="12166" y="21"/>
                  <a:pt x="12134" y="1"/>
                  <a:pt x="12097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4840;p141"/>
          <p:cNvSpPr/>
          <p:nvPr/>
        </p:nvSpPr>
        <p:spPr>
          <a:xfrm>
            <a:off x="6513634" y="3474259"/>
            <a:ext cx="277500" cy="143575"/>
          </a:xfrm>
          <a:custGeom>
            <a:avLst/>
            <a:gdLst/>
            <a:ahLst/>
            <a:cxnLst/>
            <a:rect l="l" t="t" r="r" b="b"/>
            <a:pathLst>
              <a:path w="11100" h="5743" extrusionOk="0">
                <a:moveTo>
                  <a:pt x="10947" y="1"/>
                </a:moveTo>
                <a:cubicBezTo>
                  <a:pt x="10757" y="724"/>
                  <a:pt x="10471" y="1410"/>
                  <a:pt x="10110" y="2057"/>
                </a:cubicBezTo>
                <a:cubicBezTo>
                  <a:pt x="9424" y="3275"/>
                  <a:pt x="8282" y="4589"/>
                  <a:pt x="6930" y="5198"/>
                </a:cubicBezTo>
                <a:cubicBezTo>
                  <a:pt x="6433" y="5433"/>
                  <a:pt x="5897" y="5557"/>
                  <a:pt x="5349" y="5557"/>
                </a:cubicBezTo>
                <a:cubicBezTo>
                  <a:pt x="5141" y="5557"/>
                  <a:pt x="4931" y="5540"/>
                  <a:pt x="4722" y="5503"/>
                </a:cubicBezTo>
                <a:cubicBezTo>
                  <a:pt x="3104" y="5198"/>
                  <a:pt x="1714" y="3866"/>
                  <a:pt x="115" y="3466"/>
                </a:cubicBezTo>
                <a:lnTo>
                  <a:pt x="20" y="3447"/>
                </a:lnTo>
                <a:cubicBezTo>
                  <a:pt x="20" y="3523"/>
                  <a:pt x="20" y="3580"/>
                  <a:pt x="1" y="3637"/>
                </a:cubicBezTo>
                <a:lnTo>
                  <a:pt x="58" y="3637"/>
                </a:lnTo>
                <a:cubicBezTo>
                  <a:pt x="914" y="3866"/>
                  <a:pt x="1733" y="4342"/>
                  <a:pt x="2513" y="4779"/>
                </a:cubicBezTo>
                <a:cubicBezTo>
                  <a:pt x="3388" y="5269"/>
                  <a:pt x="4327" y="5743"/>
                  <a:pt x="5344" y="5743"/>
                </a:cubicBezTo>
                <a:cubicBezTo>
                  <a:pt x="5435" y="5743"/>
                  <a:pt x="5525" y="5739"/>
                  <a:pt x="5617" y="5731"/>
                </a:cubicBezTo>
                <a:cubicBezTo>
                  <a:pt x="6150" y="5674"/>
                  <a:pt x="6683" y="5522"/>
                  <a:pt x="7159" y="5274"/>
                </a:cubicBezTo>
                <a:cubicBezTo>
                  <a:pt x="7673" y="4989"/>
                  <a:pt x="8168" y="4646"/>
                  <a:pt x="8587" y="4246"/>
                </a:cubicBezTo>
                <a:cubicBezTo>
                  <a:pt x="9824" y="3123"/>
                  <a:pt x="10700" y="1657"/>
                  <a:pt x="11100" y="39"/>
                </a:cubicBezTo>
                <a:lnTo>
                  <a:pt x="10947" y="1"/>
                </a:ln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4841;p141"/>
          <p:cNvSpPr/>
          <p:nvPr/>
        </p:nvSpPr>
        <p:spPr>
          <a:xfrm>
            <a:off x="6541234" y="3459984"/>
            <a:ext cx="173750" cy="80425"/>
          </a:xfrm>
          <a:custGeom>
            <a:avLst/>
            <a:gdLst/>
            <a:ahLst/>
            <a:cxnLst/>
            <a:rect l="l" t="t" r="r" b="b"/>
            <a:pathLst>
              <a:path w="6950" h="3217" extrusionOk="0">
                <a:moveTo>
                  <a:pt x="6778" y="1"/>
                </a:moveTo>
                <a:cubicBezTo>
                  <a:pt x="6207" y="1505"/>
                  <a:pt x="4951" y="2761"/>
                  <a:pt x="3294" y="3009"/>
                </a:cubicBezTo>
                <a:cubicBezTo>
                  <a:pt x="3120" y="3034"/>
                  <a:pt x="2946" y="3046"/>
                  <a:pt x="2773" y="3046"/>
                </a:cubicBezTo>
                <a:cubicBezTo>
                  <a:pt x="1770" y="3046"/>
                  <a:pt x="800" y="2630"/>
                  <a:pt x="134" y="1867"/>
                </a:cubicBezTo>
                <a:lnTo>
                  <a:pt x="1" y="1981"/>
                </a:lnTo>
                <a:cubicBezTo>
                  <a:pt x="77" y="2076"/>
                  <a:pt x="172" y="2171"/>
                  <a:pt x="286" y="2266"/>
                </a:cubicBezTo>
                <a:cubicBezTo>
                  <a:pt x="957" y="2914"/>
                  <a:pt x="1845" y="3216"/>
                  <a:pt x="2744" y="3216"/>
                </a:cubicBezTo>
                <a:cubicBezTo>
                  <a:pt x="3350" y="3216"/>
                  <a:pt x="3961" y="3079"/>
                  <a:pt x="4513" y="2818"/>
                </a:cubicBezTo>
                <a:cubicBezTo>
                  <a:pt x="5655" y="2228"/>
                  <a:pt x="6531" y="1219"/>
                  <a:pt x="6949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4842;p141"/>
          <p:cNvSpPr/>
          <p:nvPr/>
        </p:nvSpPr>
        <p:spPr>
          <a:xfrm>
            <a:off x="6676409" y="3750634"/>
            <a:ext cx="111400" cy="122500"/>
          </a:xfrm>
          <a:custGeom>
            <a:avLst/>
            <a:gdLst/>
            <a:ahLst/>
            <a:cxnLst/>
            <a:rect l="l" t="t" r="r" b="b"/>
            <a:pathLst>
              <a:path w="4456" h="4900" extrusionOk="0">
                <a:moveTo>
                  <a:pt x="2642" y="165"/>
                </a:moveTo>
                <a:cubicBezTo>
                  <a:pt x="3264" y="165"/>
                  <a:pt x="3855" y="585"/>
                  <a:pt x="3998" y="1263"/>
                </a:cubicBezTo>
                <a:cubicBezTo>
                  <a:pt x="4189" y="2139"/>
                  <a:pt x="3713" y="2977"/>
                  <a:pt x="3161" y="3586"/>
                </a:cubicBezTo>
                <a:cubicBezTo>
                  <a:pt x="2729" y="4079"/>
                  <a:pt x="2061" y="4734"/>
                  <a:pt x="1348" y="4734"/>
                </a:cubicBezTo>
                <a:cubicBezTo>
                  <a:pt x="1180" y="4734"/>
                  <a:pt x="1009" y="4698"/>
                  <a:pt x="838" y="4614"/>
                </a:cubicBezTo>
                <a:cubicBezTo>
                  <a:pt x="38" y="4214"/>
                  <a:pt x="191" y="2996"/>
                  <a:pt x="419" y="2311"/>
                </a:cubicBezTo>
                <a:cubicBezTo>
                  <a:pt x="667" y="1549"/>
                  <a:pt x="1162" y="902"/>
                  <a:pt x="1809" y="445"/>
                </a:cubicBezTo>
                <a:cubicBezTo>
                  <a:pt x="2066" y="253"/>
                  <a:pt x="2357" y="165"/>
                  <a:pt x="2642" y="165"/>
                </a:cubicBezTo>
                <a:close/>
                <a:moveTo>
                  <a:pt x="2676" y="1"/>
                </a:moveTo>
                <a:cubicBezTo>
                  <a:pt x="2331" y="1"/>
                  <a:pt x="1981" y="107"/>
                  <a:pt x="1695" y="312"/>
                </a:cubicBezTo>
                <a:cubicBezTo>
                  <a:pt x="800" y="940"/>
                  <a:pt x="229" y="1930"/>
                  <a:pt x="96" y="3015"/>
                </a:cubicBezTo>
                <a:cubicBezTo>
                  <a:pt x="0" y="3853"/>
                  <a:pt x="286" y="4862"/>
                  <a:pt x="1295" y="4900"/>
                </a:cubicBezTo>
                <a:cubicBezTo>
                  <a:pt x="1790" y="4881"/>
                  <a:pt x="2247" y="4690"/>
                  <a:pt x="2609" y="4367"/>
                </a:cubicBezTo>
                <a:cubicBezTo>
                  <a:pt x="3027" y="4024"/>
                  <a:pt x="3389" y="3643"/>
                  <a:pt x="3694" y="3205"/>
                </a:cubicBezTo>
                <a:cubicBezTo>
                  <a:pt x="4208" y="2444"/>
                  <a:pt x="4455" y="1378"/>
                  <a:pt x="3865" y="578"/>
                </a:cubicBezTo>
                <a:cubicBezTo>
                  <a:pt x="3583" y="187"/>
                  <a:pt x="3134" y="1"/>
                  <a:pt x="2676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4843;p141"/>
          <p:cNvSpPr/>
          <p:nvPr/>
        </p:nvSpPr>
        <p:spPr>
          <a:xfrm>
            <a:off x="6897709" y="3755784"/>
            <a:ext cx="83375" cy="333950"/>
          </a:xfrm>
          <a:custGeom>
            <a:avLst/>
            <a:gdLst/>
            <a:ahLst/>
            <a:cxnLst/>
            <a:rect l="l" t="t" r="r" b="b"/>
            <a:pathLst>
              <a:path w="3335" h="13358" extrusionOk="0">
                <a:moveTo>
                  <a:pt x="201" y="1"/>
                </a:moveTo>
                <a:cubicBezTo>
                  <a:pt x="158" y="1"/>
                  <a:pt x="115" y="29"/>
                  <a:pt x="115" y="87"/>
                </a:cubicBezTo>
                <a:cubicBezTo>
                  <a:pt x="1" y="3704"/>
                  <a:pt x="610" y="7302"/>
                  <a:pt x="1924" y="10672"/>
                </a:cubicBezTo>
                <a:cubicBezTo>
                  <a:pt x="2266" y="11585"/>
                  <a:pt x="2685" y="12461"/>
                  <a:pt x="3142" y="13318"/>
                </a:cubicBezTo>
                <a:cubicBezTo>
                  <a:pt x="3153" y="13346"/>
                  <a:pt x="3176" y="13357"/>
                  <a:pt x="3201" y="13357"/>
                </a:cubicBezTo>
                <a:cubicBezTo>
                  <a:pt x="3261" y="13357"/>
                  <a:pt x="3335" y="13290"/>
                  <a:pt x="3295" y="13223"/>
                </a:cubicBezTo>
                <a:cubicBezTo>
                  <a:pt x="1638" y="10081"/>
                  <a:pt x="648" y="6655"/>
                  <a:pt x="363" y="3114"/>
                </a:cubicBezTo>
                <a:cubicBezTo>
                  <a:pt x="287" y="2105"/>
                  <a:pt x="268" y="1096"/>
                  <a:pt x="287" y="87"/>
                </a:cubicBezTo>
                <a:cubicBezTo>
                  <a:pt x="287" y="29"/>
                  <a:pt x="244" y="1"/>
                  <a:pt x="201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4844;p141"/>
          <p:cNvSpPr/>
          <p:nvPr/>
        </p:nvSpPr>
        <p:spPr>
          <a:xfrm>
            <a:off x="6848709" y="3590409"/>
            <a:ext cx="353650" cy="356550"/>
          </a:xfrm>
          <a:custGeom>
            <a:avLst/>
            <a:gdLst/>
            <a:ahLst/>
            <a:cxnLst/>
            <a:rect l="l" t="t" r="r" b="b"/>
            <a:pathLst>
              <a:path w="14146" h="14262" extrusionOk="0">
                <a:moveTo>
                  <a:pt x="12451" y="0"/>
                </a:moveTo>
                <a:cubicBezTo>
                  <a:pt x="12451" y="0"/>
                  <a:pt x="7710" y="7425"/>
                  <a:pt x="7558" y="7539"/>
                </a:cubicBezTo>
                <a:cubicBezTo>
                  <a:pt x="7557" y="7540"/>
                  <a:pt x="7555" y="7541"/>
                  <a:pt x="7553" y="7541"/>
                </a:cubicBezTo>
                <a:cubicBezTo>
                  <a:pt x="7353" y="7541"/>
                  <a:pt x="4760" y="2056"/>
                  <a:pt x="4760" y="2056"/>
                </a:cubicBezTo>
                <a:lnTo>
                  <a:pt x="0" y="4493"/>
                </a:lnTo>
                <a:cubicBezTo>
                  <a:pt x="0" y="4493"/>
                  <a:pt x="3825" y="14261"/>
                  <a:pt x="7828" y="14261"/>
                </a:cubicBezTo>
                <a:cubicBezTo>
                  <a:pt x="7858" y="14261"/>
                  <a:pt x="7889" y="14261"/>
                  <a:pt x="7920" y="14260"/>
                </a:cubicBezTo>
                <a:cubicBezTo>
                  <a:pt x="11956" y="14088"/>
                  <a:pt x="14145" y="286"/>
                  <a:pt x="14145" y="286"/>
                </a:cubicBezTo>
                <a:lnTo>
                  <a:pt x="12451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4845;p141"/>
          <p:cNvSpPr/>
          <p:nvPr/>
        </p:nvSpPr>
        <p:spPr>
          <a:xfrm>
            <a:off x="7143309" y="3597059"/>
            <a:ext cx="56650" cy="48225"/>
          </a:xfrm>
          <a:custGeom>
            <a:avLst/>
            <a:gdLst/>
            <a:ahLst/>
            <a:cxnLst/>
            <a:rect l="l" t="t" r="r" b="b"/>
            <a:pathLst>
              <a:path w="2266" h="1929" extrusionOk="0">
                <a:moveTo>
                  <a:pt x="419" y="1"/>
                </a:moveTo>
                <a:cubicBezTo>
                  <a:pt x="419" y="1"/>
                  <a:pt x="0" y="248"/>
                  <a:pt x="0" y="648"/>
                </a:cubicBezTo>
                <a:cubicBezTo>
                  <a:pt x="0" y="648"/>
                  <a:pt x="1133" y="1928"/>
                  <a:pt x="1996" y="1928"/>
                </a:cubicBezTo>
                <a:cubicBezTo>
                  <a:pt x="2062" y="1928"/>
                  <a:pt x="2127" y="1921"/>
                  <a:pt x="2190" y="1905"/>
                </a:cubicBezTo>
                <a:lnTo>
                  <a:pt x="2266" y="1219"/>
                </a:lnTo>
                <a:cubicBezTo>
                  <a:pt x="2266" y="1219"/>
                  <a:pt x="971" y="972"/>
                  <a:pt x="419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4846;p141"/>
          <p:cNvSpPr/>
          <p:nvPr/>
        </p:nvSpPr>
        <p:spPr>
          <a:xfrm>
            <a:off x="7142359" y="3597534"/>
            <a:ext cx="36675" cy="39400"/>
          </a:xfrm>
          <a:custGeom>
            <a:avLst/>
            <a:gdLst/>
            <a:ahLst/>
            <a:cxnLst/>
            <a:rect l="l" t="t" r="r" b="b"/>
            <a:pathLst>
              <a:path w="1467" h="1576" extrusionOk="0">
                <a:moveTo>
                  <a:pt x="914" y="1"/>
                </a:moveTo>
                <a:lnTo>
                  <a:pt x="838" y="115"/>
                </a:lnTo>
                <a:lnTo>
                  <a:pt x="96" y="1143"/>
                </a:lnTo>
                <a:lnTo>
                  <a:pt x="0" y="1276"/>
                </a:lnTo>
                <a:lnTo>
                  <a:pt x="305" y="1505"/>
                </a:lnTo>
                <a:cubicBezTo>
                  <a:pt x="379" y="1552"/>
                  <a:pt x="465" y="1575"/>
                  <a:pt x="556" y="1575"/>
                </a:cubicBezTo>
                <a:cubicBezTo>
                  <a:pt x="791" y="1575"/>
                  <a:pt x="1059" y="1423"/>
                  <a:pt x="1238" y="1162"/>
                </a:cubicBezTo>
                <a:cubicBezTo>
                  <a:pt x="1466" y="781"/>
                  <a:pt x="1447" y="343"/>
                  <a:pt x="1181" y="172"/>
                </a:cubicBezTo>
                <a:lnTo>
                  <a:pt x="914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4847;p141"/>
          <p:cNvSpPr/>
          <p:nvPr/>
        </p:nvSpPr>
        <p:spPr>
          <a:xfrm>
            <a:off x="7136159" y="3595784"/>
            <a:ext cx="36200" cy="36850"/>
          </a:xfrm>
          <a:custGeom>
            <a:avLst/>
            <a:gdLst/>
            <a:ahLst/>
            <a:cxnLst/>
            <a:rect l="l" t="t" r="r" b="b"/>
            <a:pathLst>
              <a:path w="1448" h="1474" extrusionOk="0">
                <a:moveTo>
                  <a:pt x="912" y="0"/>
                </a:moveTo>
                <a:cubicBezTo>
                  <a:pt x="677" y="0"/>
                  <a:pt x="413" y="152"/>
                  <a:pt x="248" y="413"/>
                </a:cubicBezTo>
                <a:cubicBezTo>
                  <a:pt x="1" y="775"/>
                  <a:pt x="20" y="1213"/>
                  <a:pt x="286" y="1403"/>
                </a:cubicBezTo>
                <a:cubicBezTo>
                  <a:pt x="361" y="1451"/>
                  <a:pt x="447" y="1474"/>
                  <a:pt x="537" y="1474"/>
                </a:cubicBezTo>
                <a:cubicBezTo>
                  <a:pt x="773" y="1474"/>
                  <a:pt x="1041" y="1322"/>
                  <a:pt x="1219" y="1061"/>
                </a:cubicBezTo>
                <a:cubicBezTo>
                  <a:pt x="1448" y="680"/>
                  <a:pt x="1429" y="242"/>
                  <a:pt x="1162" y="71"/>
                </a:cubicBezTo>
                <a:cubicBezTo>
                  <a:pt x="1088" y="23"/>
                  <a:pt x="1002" y="0"/>
                  <a:pt x="912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4848;p141"/>
          <p:cNvSpPr/>
          <p:nvPr/>
        </p:nvSpPr>
        <p:spPr>
          <a:xfrm>
            <a:off x="7139084" y="3601459"/>
            <a:ext cx="34700" cy="27550"/>
          </a:xfrm>
          <a:custGeom>
            <a:avLst/>
            <a:gdLst/>
            <a:ahLst/>
            <a:cxnLst/>
            <a:rect l="l" t="t" r="r" b="b"/>
            <a:pathLst>
              <a:path w="1388" h="1102" extrusionOk="0">
                <a:moveTo>
                  <a:pt x="667" y="0"/>
                </a:moveTo>
                <a:cubicBezTo>
                  <a:pt x="489" y="0"/>
                  <a:pt x="318" y="108"/>
                  <a:pt x="246" y="282"/>
                </a:cubicBezTo>
                <a:cubicBezTo>
                  <a:pt x="1" y="657"/>
                  <a:pt x="301" y="1102"/>
                  <a:pt x="692" y="1102"/>
                </a:cubicBezTo>
                <a:cubicBezTo>
                  <a:pt x="757" y="1102"/>
                  <a:pt x="825" y="1089"/>
                  <a:pt x="893" y="1062"/>
                </a:cubicBezTo>
                <a:cubicBezTo>
                  <a:pt x="1388" y="872"/>
                  <a:pt x="1350" y="167"/>
                  <a:pt x="836" y="34"/>
                </a:cubicBezTo>
                <a:cubicBezTo>
                  <a:pt x="781" y="11"/>
                  <a:pt x="724" y="0"/>
                  <a:pt x="6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4849;p141"/>
          <p:cNvSpPr/>
          <p:nvPr/>
        </p:nvSpPr>
        <p:spPr>
          <a:xfrm>
            <a:off x="7029559" y="3776984"/>
            <a:ext cx="9825" cy="43925"/>
          </a:xfrm>
          <a:custGeom>
            <a:avLst/>
            <a:gdLst/>
            <a:ahLst/>
            <a:cxnLst/>
            <a:rect l="l" t="t" r="r" b="b"/>
            <a:pathLst>
              <a:path w="393" h="1757" extrusionOk="0">
                <a:moveTo>
                  <a:pt x="271" y="0"/>
                </a:moveTo>
                <a:cubicBezTo>
                  <a:pt x="233" y="0"/>
                  <a:pt x="198" y="23"/>
                  <a:pt x="191" y="76"/>
                </a:cubicBezTo>
                <a:cubicBezTo>
                  <a:pt x="96" y="590"/>
                  <a:pt x="19" y="1123"/>
                  <a:pt x="0" y="1656"/>
                </a:cubicBezTo>
                <a:cubicBezTo>
                  <a:pt x="0" y="1723"/>
                  <a:pt x="48" y="1756"/>
                  <a:pt x="96" y="1756"/>
                </a:cubicBezTo>
                <a:cubicBezTo>
                  <a:pt x="143" y="1756"/>
                  <a:pt x="191" y="1723"/>
                  <a:pt x="191" y="1656"/>
                </a:cubicBezTo>
                <a:cubicBezTo>
                  <a:pt x="210" y="1142"/>
                  <a:pt x="286" y="628"/>
                  <a:pt x="381" y="133"/>
                </a:cubicBezTo>
                <a:cubicBezTo>
                  <a:pt x="393" y="53"/>
                  <a:pt x="328" y="0"/>
                  <a:pt x="271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4850;p141"/>
          <p:cNvSpPr/>
          <p:nvPr/>
        </p:nvSpPr>
        <p:spPr>
          <a:xfrm>
            <a:off x="7031759" y="3787584"/>
            <a:ext cx="17900" cy="27900"/>
          </a:xfrm>
          <a:custGeom>
            <a:avLst/>
            <a:gdLst/>
            <a:ahLst/>
            <a:cxnLst/>
            <a:rect l="l" t="t" r="r" b="b"/>
            <a:pathLst>
              <a:path w="716" h="1116" extrusionOk="0">
                <a:moveTo>
                  <a:pt x="132" y="0"/>
                </a:moveTo>
                <a:cubicBezTo>
                  <a:pt x="72" y="0"/>
                  <a:pt x="1" y="69"/>
                  <a:pt x="27" y="147"/>
                </a:cubicBezTo>
                <a:cubicBezTo>
                  <a:pt x="160" y="471"/>
                  <a:pt x="312" y="794"/>
                  <a:pt x="522" y="1080"/>
                </a:cubicBezTo>
                <a:cubicBezTo>
                  <a:pt x="542" y="1105"/>
                  <a:pt x="566" y="1116"/>
                  <a:pt x="590" y="1116"/>
                </a:cubicBezTo>
                <a:cubicBezTo>
                  <a:pt x="655" y="1116"/>
                  <a:pt x="716" y="1036"/>
                  <a:pt x="674" y="966"/>
                </a:cubicBezTo>
                <a:cubicBezTo>
                  <a:pt x="465" y="680"/>
                  <a:pt x="312" y="376"/>
                  <a:pt x="198" y="52"/>
                </a:cubicBezTo>
                <a:cubicBezTo>
                  <a:pt x="186" y="16"/>
                  <a:pt x="160" y="0"/>
                  <a:pt x="132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4851;p141"/>
          <p:cNvSpPr/>
          <p:nvPr/>
        </p:nvSpPr>
        <p:spPr>
          <a:xfrm>
            <a:off x="7145209" y="3459259"/>
            <a:ext cx="112350" cy="140675"/>
          </a:xfrm>
          <a:custGeom>
            <a:avLst/>
            <a:gdLst/>
            <a:ahLst/>
            <a:cxnLst/>
            <a:rect l="l" t="t" r="r" b="b"/>
            <a:pathLst>
              <a:path w="4494" h="5627" extrusionOk="0">
                <a:moveTo>
                  <a:pt x="2791" y="0"/>
                </a:moveTo>
                <a:cubicBezTo>
                  <a:pt x="2764" y="0"/>
                  <a:pt x="2735" y="15"/>
                  <a:pt x="2704" y="49"/>
                </a:cubicBezTo>
                <a:cubicBezTo>
                  <a:pt x="2495" y="258"/>
                  <a:pt x="172" y="1705"/>
                  <a:pt x="96" y="2029"/>
                </a:cubicBezTo>
                <a:cubicBezTo>
                  <a:pt x="1" y="2371"/>
                  <a:pt x="591" y="5246"/>
                  <a:pt x="591" y="5246"/>
                </a:cubicBezTo>
                <a:cubicBezTo>
                  <a:pt x="591" y="5246"/>
                  <a:pt x="1482" y="5627"/>
                  <a:pt x="1988" y="5627"/>
                </a:cubicBezTo>
                <a:cubicBezTo>
                  <a:pt x="2122" y="5627"/>
                  <a:pt x="2229" y="5600"/>
                  <a:pt x="2285" y="5532"/>
                </a:cubicBezTo>
                <a:cubicBezTo>
                  <a:pt x="2552" y="5208"/>
                  <a:pt x="2552" y="4275"/>
                  <a:pt x="2856" y="4028"/>
                </a:cubicBezTo>
                <a:cubicBezTo>
                  <a:pt x="3047" y="3895"/>
                  <a:pt x="3199" y="3723"/>
                  <a:pt x="3332" y="3552"/>
                </a:cubicBezTo>
                <a:cubicBezTo>
                  <a:pt x="3332" y="3552"/>
                  <a:pt x="3468" y="4112"/>
                  <a:pt x="3606" y="4112"/>
                </a:cubicBezTo>
                <a:cubicBezTo>
                  <a:pt x="3623" y="4112"/>
                  <a:pt x="3639" y="4103"/>
                  <a:pt x="3656" y="4085"/>
                </a:cubicBezTo>
                <a:cubicBezTo>
                  <a:pt x="3827" y="3914"/>
                  <a:pt x="4494" y="3457"/>
                  <a:pt x="4303" y="2790"/>
                </a:cubicBezTo>
                <a:cubicBezTo>
                  <a:pt x="4113" y="2143"/>
                  <a:pt x="2780" y="1343"/>
                  <a:pt x="2533" y="1267"/>
                </a:cubicBezTo>
                <a:cubicBezTo>
                  <a:pt x="2516" y="1262"/>
                  <a:pt x="2498" y="1259"/>
                  <a:pt x="2477" y="1259"/>
                </a:cubicBezTo>
                <a:cubicBezTo>
                  <a:pt x="2210" y="1259"/>
                  <a:pt x="1619" y="1686"/>
                  <a:pt x="1619" y="1686"/>
                </a:cubicBezTo>
                <a:cubicBezTo>
                  <a:pt x="1619" y="1686"/>
                  <a:pt x="2266" y="1001"/>
                  <a:pt x="2647" y="677"/>
                </a:cubicBezTo>
                <a:cubicBezTo>
                  <a:pt x="2982" y="406"/>
                  <a:pt x="2929" y="0"/>
                  <a:pt x="2791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4852;p141"/>
          <p:cNvSpPr/>
          <p:nvPr/>
        </p:nvSpPr>
        <p:spPr>
          <a:xfrm>
            <a:off x="7169309" y="3499784"/>
            <a:ext cx="18075" cy="13500"/>
          </a:xfrm>
          <a:custGeom>
            <a:avLst/>
            <a:gdLst/>
            <a:ahLst/>
            <a:cxnLst/>
            <a:rect l="l" t="t" r="r" b="b"/>
            <a:pathLst>
              <a:path w="723" h="540" extrusionOk="0">
                <a:moveTo>
                  <a:pt x="640" y="0"/>
                </a:moveTo>
                <a:cubicBezTo>
                  <a:pt x="633" y="0"/>
                  <a:pt x="625" y="3"/>
                  <a:pt x="617" y="8"/>
                </a:cubicBezTo>
                <a:cubicBezTo>
                  <a:pt x="407" y="122"/>
                  <a:pt x="217" y="255"/>
                  <a:pt x="46" y="427"/>
                </a:cubicBezTo>
                <a:cubicBezTo>
                  <a:pt x="1" y="472"/>
                  <a:pt x="50" y="540"/>
                  <a:pt x="100" y="540"/>
                </a:cubicBezTo>
                <a:cubicBezTo>
                  <a:pt x="114" y="540"/>
                  <a:pt x="128" y="534"/>
                  <a:pt x="141" y="522"/>
                </a:cubicBezTo>
                <a:cubicBezTo>
                  <a:pt x="293" y="370"/>
                  <a:pt x="464" y="236"/>
                  <a:pt x="674" y="122"/>
                </a:cubicBezTo>
                <a:cubicBezTo>
                  <a:pt x="723" y="89"/>
                  <a:pt x="688" y="0"/>
                  <a:pt x="640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4853;p141"/>
          <p:cNvSpPr/>
          <p:nvPr/>
        </p:nvSpPr>
        <p:spPr>
          <a:xfrm>
            <a:off x="7190359" y="3496109"/>
            <a:ext cx="30000" cy="20175"/>
          </a:xfrm>
          <a:custGeom>
            <a:avLst/>
            <a:gdLst/>
            <a:ahLst/>
            <a:cxnLst/>
            <a:rect l="l" t="t" r="r" b="b"/>
            <a:pathLst>
              <a:path w="1200" h="807" extrusionOk="0">
                <a:moveTo>
                  <a:pt x="1125" y="1"/>
                </a:moveTo>
                <a:cubicBezTo>
                  <a:pt x="1120" y="1"/>
                  <a:pt x="1114" y="1"/>
                  <a:pt x="1107" y="3"/>
                </a:cubicBezTo>
                <a:cubicBezTo>
                  <a:pt x="631" y="22"/>
                  <a:pt x="327" y="364"/>
                  <a:pt x="41" y="707"/>
                </a:cubicBezTo>
                <a:cubicBezTo>
                  <a:pt x="0" y="762"/>
                  <a:pt x="47" y="806"/>
                  <a:pt x="98" y="806"/>
                </a:cubicBezTo>
                <a:cubicBezTo>
                  <a:pt x="119" y="806"/>
                  <a:pt x="139" y="799"/>
                  <a:pt x="156" y="783"/>
                </a:cubicBezTo>
                <a:cubicBezTo>
                  <a:pt x="403" y="479"/>
                  <a:pt x="689" y="155"/>
                  <a:pt x="1107" y="117"/>
                </a:cubicBezTo>
                <a:cubicBezTo>
                  <a:pt x="1178" y="117"/>
                  <a:pt x="1200" y="1"/>
                  <a:pt x="1125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4854;p141"/>
          <p:cNvSpPr/>
          <p:nvPr/>
        </p:nvSpPr>
        <p:spPr>
          <a:xfrm>
            <a:off x="7205934" y="3506634"/>
            <a:ext cx="28775" cy="16800"/>
          </a:xfrm>
          <a:custGeom>
            <a:avLst/>
            <a:gdLst/>
            <a:ahLst/>
            <a:cxnLst/>
            <a:rect l="l" t="t" r="r" b="b"/>
            <a:pathLst>
              <a:path w="1151" h="672" extrusionOk="0">
                <a:moveTo>
                  <a:pt x="1075" y="1"/>
                </a:moveTo>
                <a:cubicBezTo>
                  <a:pt x="637" y="1"/>
                  <a:pt x="256" y="229"/>
                  <a:pt x="27" y="591"/>
                </a:cubicBezTo>
                <a:cubicBezTo>
                  <a:pt x="1" y="631"/>
                  <a:pt x="40" y="671"/>
                  <a:pt x="86" y="671"/>
                </a:cubicBezTo>
                <a:cubicBezTo>
                  <a:pt x="105" y="671"/>
                  <a:pt x="125" y="665"/>
                  <a:pt x="142" y="648"/>
                </a:cubicBezTo>
                <a:cubicBezTo>
                  <a:pt x="332" y="324"/>
                  <a:pt x="694" y="134"/>
                  <a:pt x="1075" y="115"/>
                </a:cubicBezTo>
                <a:cubicBezTo>
                  <a:pt x="1151" y="115"/>
                  <a:pt x="1151" y="1"/>
                  <a:pt x="1075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4855;p141"/>
          <p:cNvSpPr/>
          <p:nvPr/>
        </p:nvSpPr>
        <p:spPr>
          <a:xfrm>
            <a:off x="7226409" y="3527959"/>
            <a:ext cx="7350" cy="22325"/>
          </a:xfrm>
          <a:custGeom>
            <a:avLst/>
            <a:gdLst/>
            <a:ahLst/>
            <a:cxnLst/>
            <a:rect l="l" t="t" r="r" b="b"/>
            <a:pathLst>
              <a:path w="294" h="893" extrusionOk="0">
                <a:moveTo>
                  <a:pt x="143" y="1"/>
                </a:moveTo>
                <a:cubicBezTo>
                  <a:pt x="103" y="1"/>
                  <a:pt x="61" y="33"/>
                  <a:pt x="84" y="80"/>
                </a:cubicBezTo>
                <a:cubicBezTo>
                  <a:pt x="160" y="309"/>
                  <a:pt x="141" y="575"/>
                  <a:pt x="27" y="785"/>
                </a:cubicBezTo>
                <a:cubicBezTo>
                  <a:pt x="0" y="839"/>
                  <a:pt x="40" y="892"/>
                  <a:pt x="79" y="892"/>
                </a:cubicBezTo>
                <a:cubicBezTo>
                  <a:pt x="95" y="892"/>
                  <a:pt x="111" y="883"/>
                  <a:pt x="122" y="861"/>
                </a:cubicBezTo>
                <a:cubicBezTo>
                  <a:pt x="256" y="613"/>
                  <a:pt x="294" y="309"/>
                  <a:pt x="198" y="42"/>
                </a:cubicBezTo>
                <a:cubicBezTo>
                  <a:pt x="191" y="13"/>
                  <a:pt x="167" y="1"/>
                  <a:pt x="143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4856;p141"/>
          <p:cNvSpPr/>
          <p:nvPr/>
        </p:nvSpPr>
        <p:spPr>
          <a:xfrm>
            <a:off x="7229809" y="3531859"/>
            <a:ext cx="15675" cy="7200"/>
          </a:xfrm>
          <a:custGeom>
            <a:avLst/>
            <a:gdLst/>
            <a:ahLst/>
            <a:cxnLst/>
            <a:rect l="l" t="t" r="r" b="b"/>
            <a:pathLst>
              <a:path w="627" h="288" extrusionOk="0">
                <a:moveTo>
                  <a:pt x="411" y="1"/>
                </a:moveTo>
                <a:cubicBezTo>
                  <a:pt x="266" y="1"/>
                  <a:pt x="132" y="73"/>
                  <a:pt x="43" y="191"/>
                </a:cubicBezTo>
                <a:cubicBezTo>
                  <a:pt x="1" y="234"/>
                  <a:pt x="43" y="287"/>
                  <a:pt x="92" y="287"/>
                </a:cubicBezTo>
                <a:cubicBezTo>
                  <a:pt x="108" y="287"/>
                  <a:pt x="124" y="281"/>
                  <a:pt x="139" y="267"/>
                </a:cubicBezTo>
                <a:cubicBezTo>
                  <a:pt x="208" y="183"/>
                  <a:pt x="298" y="130"/>
                  <a:pt x="394" y="130"/>
                </a:cubicBezTo>
                <a:cubicBezTo>
                  <a:pt x="429" y="130"/>
                  <a:pt x="465" y="138"/>
                  <a:pt x="500" y="153"/>
                </a:cubicBezTo>
                <a:cubicBezTo>
                  <a:pt x="508" y="154"/>
                  <a:pt x="514" y="155"/>
                  <a:pt x="521" y="155"/>
                </a:cubicBezTo>
                <a:cubicBezTo>
                  <a:pt x="601" y="155"/>
                  <a:pt x="626" y="55"/>
                  <a:pt x="538" y="20"/>
                </a:cubicBezTo>
                <a:cubicBezTo>
                  <a:pt x="496" y="7"/>
                  <a:pt x="453" y="1"/>
                  <a:pt x="411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4857;p141"/>
          <p:cNvSpPr/>
          <p:nvPr/>
        </p:nvSpPr>
        <p:spPr>
          <a:xfrm>
            <a:off x="6765409" y="3513459"/>
            <a:ext cx="240375" cy="236400"/>
          </a:xfrm>
          <a:custGeom>
            <a:avLst/>
            <a:gdLst/>
            <a:ahLst/>
            <a:cxnLst/>
            <a:rect l="l" t="t" r="r" b="b"/>
            <a:pathLst>
              <a:path w="9615" h="9456" extrusionOk="0">
                <a:moveTo>
                  <a:pt x="4477" y="1"/>
                </a:moveTo>
                <a:cubicBezTo>
                  <a:pt x="2625" y="1"/>
                  <a:pt x="1181" y="2202"/>
                  <a:pt x="1181" y="2202"/>
                </a:cubicBezTo>
                <a:cubicBezTo>
                  <a:pt x="1181" y="2202"/>
                  <a:pt x="0" y="4639"/>
                  <a:pt x="3256" y="9456"/>
                </a:cubicBezTo>
                <a:lnTo>
                  <a:pt x="9615" y="5915"/>
                </a:lnTo>
                <a:cubicBezTo>
                  <a:pt x="8853" y="4220"/>
                  <a:pt x="7882" y="2640"/>
                  <a:pt x="6721" y="1212"/>
                </a:cubicBezTo>
                <a:cubicBezTo>
                  <a:pt x="5952" y="323"/>
                  <a:pt x="5185" y="1"/>
                  <a:pt x="44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4858;p141"/>
          <p:cNvSpPr/>
          <p:nvPr/>
        </p:nvSpPr>
        <p:spPr>
          <a:xfrm>
            <a:off x="6828134" y="3632434"/>
            <a:ext cx="162050" cy="87300"/>
          </a:xfrm>
          <a:custGeom>
            <a:avLst/>
            <a:gdLst/>
            <a:ahLst/>
            <a:cxnLst/>
            <a:rect l="l" t="t" r="r" b="b"/>
            <a:pathLst>
              <a:path w="6482" h="3492" extrusionOk="0">
                <a:moveTo>
                  <a:pt x="6355" y="1"/>
                </a:moveTo>
                <a:cubicBezTo>
                  <a:pt x="6340" y="1"/>
                  <a:pt x="6324" y="5"/>
                  <a:pt x="6306" y="14"/>
                </a:cubicBezTo>
                <a:cubicBezTo>
                  <a:pt x="4174" y="984"/>
                  <a:pt x="2099" y="2089"/>
                  <a:pt x="81" y="3326"/>
                </a:cubicBezTo>
                <a:cubicBezTo>
                  <a:pt x="0" y="3375"/>
                  <a:pt x="56" y="3491"/>
                  <a:pt x="133" y="3491"/>
                </a:cubicBezTo>
                <a:cubicBezTo>
                  <a:pt x="147" y="3491"/>
                  <a:pt x="161" y="3487"/>
                  <a:pt x="176" y="3478"/>
                </a:cubicBezTo>
                <a:cubicBezTo>
                  <a:pt x="2175" y="2241"/>
                  <a:pt x="4250" y="1137"/>
                  <a:pt x="6401" y="166"/>
                </a:cubicBezTo>
                <a:cubicBezTo>
                  <a:pt x="6482" y="118"/>
                  <a:pt x="6440" y="1"/>
                  <a:pt x="63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4859;p141"/>
          <p:cNvSpPr/>
          <p:nvPr/>
        </p:nvSpPr>
        <p:spPr>
          <a:xfrm>
            <a:off x="6779384" y="3507534"/>
            <a:ext cx="90750" cy="71600"/>
          </a:xfrm>
          <a:custGeom>
            <a:avLst/>
            <a:gdLst/>
            <a:ahLst/>
            <a:cxnLst/>
            <a:rect l="l" t="t" r="r" b="b"/>
            <a:pathLst>
              <a:path w="3630" h="2864" extrusionOk="0">
                <a:moveTo>
                  <a:pt x="3397" y="1"/>
                </a:moveTo>
                <a:cubicBezTo>
                  <a:pt x="1771" y="1"/>
                  <a:pt x="347" y="1145"/>
                  <a:pt x="13" y="2744"/>
                </a:cubicBezTo>
                <a:cubicBezTo>
                  <a:pt x="1" y="2815"/>
                  <a:pt x="62" y="2863"/>
                  <a:pt x="115" y="2863"/>
                </a:cubicBezTo>
                <a:cubicBezTo>
                  <a:pt x="147" y="2863"/>
                  <a:pt x="177" y="2845"/>
                  <a:pt x="184" y="2801"/>
                </a:cubicBezTo>
                <a:cubicBezTo>
                  <a:pt x="500" y="1260"/>
                  <a:pt x="1847" y="172"/>
                  <a:pt x="3397" y="172"/>
                </a:cubicBezTo>
                <a:cubicBezTo>
                  <a:pt x="3436" y="172"/>
                  <a:pt x="3476" y="173"/>
                  <a:pt x="3516" y="174"/>
                </a:cubicBezTo>
                <a:cubicBezTo>
                  <a:pt x="3630" y="174"/>
                  <a:pt x="3630" y="3"/>
                  <a:pt x="3516" y="3"/>
                </a:cubicBezTo>
                <a:cubicBezTo>
                  <a:pt x="3476" y="1"/>
                  <a:pt x="3437" y="1"/>
                  <a:pt x="3397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4860;p141"/>
          <p:cNvSpPr/>
          <p:nvPr/>
        </p:nvSpPr>
        <p:spPr>
          <a:xfrm>
            <a:off x="6789409" y="3632159"/>
            <a:ext cx="61300" cy="119575"/>
          </a:xfrm>
          <a:custGeom>
            <a:avLst/>
            <a:gdLst/>
            <a:ahLst/>
            <a:cxnLst/>
            <a:rect l="l" t="t" r="r" b="b"/>
            <a:pathLst>
              <a:path w="2452" h="4783" extrusionOk="0">
                <a:moveTo>
                  <a:pt x="96" y="0"/>
                </a:moveTo>
                <a:cubicBezTo>
                  <a:pt x="48" y="0"/>
                  <a:pt x="1" y="29"/>
                  <a:pt x="11" y="82"/>
                </a:cubicBezTo>
                <a:cubicBezTo>
                  <a:pt x="411" y="1795"/>
                  <a:pt x="1192" y="3375"/>
                  <a:pt x="2277" y="4746"/>
                </a:cubicBezTo>
                <a:cubicBezTo>
                  <a:pt x="2292" y="4772"/>
                  <a:pt x="2313" y="4782"/>
                  <a:pt x="2335" y="4782"/>
                </a:cubicBezTo>
                <a:cubicBezTo>
                  <a:pt x="2392" y="4782"/>
                  <a:pt x="2452" y="4706"/>
                  <a:pt x="2410" y="4651"/>
                </a:cubicBezTo>
                <a:cubicBezTo>
                  <a:pt x="1344" y="3299"/>
                  <a:pt x="583" y="1738"/>
                  <a:pt x="183" y="63"/>
                </a:cubicBezTo>
                <a:cubicBezTo>
                  <a:pt x="174" y="20"/>
                  <a:pt x="135" y="0"/>
                  <a:pt x="96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4861;p141"/>
          <p:cNvSpPr/>
          <p:nvPr/>
        </p:nvSpPr>
        <p:spPr>
          <a:xfrm>
            <a:off x="6718759" y="4506134"/>
            <a:ext cx="153275" cy="142325"/>
          </a:xfrm>
          <a:custGeom>
            <a:avLst/>
            <a:gdLst/>
            <a:ahLst/>
            <a:cxnLst/>
            <a:rect l="l" t="t" r="r" b="b"/>
            <a:pathLst>
              <a:path w="6131" h="5693" extrusionOk="0">
                <a:moveTo>
                  <a:pt x="2057" y="0"/>
                </a:moveTo>
                <a:lnTo>
                  <a:pt x="1" y="5692"/>
                </a:lnTo>
                <a:lnTo>
                  <a:pt x="2476" y="5673"/>
                </a:lnTo>
                <a:lnTo>
                  <a:pt x="6131" y="229"/>
                </a:lnTo>
                <a:lnTo>
                  <a:pt x="205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4862;p141"/>
          <p:cNvSpPr/>
          <p:nvPr/>
        </p:nvSpPr>
        <p:spPr>
          <a:xfrm>
            <a:off x="6690209" y="4628209"/>
            <a:ext cx="176600" cy="105450"/>
          </a:xfrm>
          <a:custGeom>
            <a:avLst/>
            <a:gdLst/>
            <a:ahLst/>
            <a:cxnLst/>
            <a:rect l="l" t="t" r="r" b="b"/>
            <a:pathLst>
              <a:path w="7064" h="4218" extrusionOk="0">
                <a:moveTo>
                  <a:pt x="4139" y="0"/>
                </a:moveTo>
                <a:cubicBezTo>
                  <a:pt x="4089" y="0"/>
                  <a:pt x="4037" y="29"/>
                  <a:pt x="3998" y="86"/>
                </a:cubicBezTo>
                <a:cubicBezTo>
                  <a:pt x="3846" y="295"/>
                  <a:pt x="3713" y="543"/>
                  <a:pt x="3618" y="790"/>
                </a:cubicBezTo>
                <a:cubicBezTo>
                  <a:pt x="3294" y="238"/>
                  <a:pt x="2909" y="0"/>
                  <a:pt x="2475" y="0"/>
                </a:cubicBezTo>
                <a:cubicBezTo>
                  <a:pt x="2042" y="0"/>
                  <a:pt x="1562" y="238"/>
                  <a:pt x="1048" y="638"/>
                </a:cubicBezTo>
                <a:cubicBezTo>
                  <a:pt x="629" y="1342"/>
                  <a:pt x="1" y="4217"/>
                  <a:pt x="1" y="4217"/>
                </a:cubicBezTo>
                <a:lnTo>
                  <a:pt x="6511" y="4217"/>
                </a:lnTo>
                <a:cubicBezTo>
                  <a:pt x="7064" y="3170"/>
                  <a:pt x="6492" y="2561"/>
                  <a:pt x="5864" y="2466"/>
                </a:cubicBezTo>
                <a:cubicBezTo>
                  <a:pt x="5579" y="2428"/>
                  <a:pt x="4665" y="2028"/>
                  <a:pt x="4474" y="1780"/>
                </a:cubicBezTo>
                <a:cubicBezTo>
                  <a:pt x="4474" y="1742"/>
                  <a:pt x="4474" y="162"/>
                  <a:pt x="4265" y="86"/>
                </a:cubicBezTo>
                <a:cubicBezTo>
                  <a:pt x="4236" y="29"/>
                  <a:pt x="4189" y="0"/>
                  <a:pt x="4139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4863;p141"/>
          <p:cNvSpPr/>
          <p:nvPr/>
        </p:nvSpPr>
        <p:spPr>
          <a:xfrm>
            <a:off x="6706884" y="4656734"/>
            <a:ext cx="53925" cy="14575"/>
          </a:xfrm>
          <a:custGeom>
            <a:avLst/>
            <a:gdLst/>
            <a:ahLst/>
            <a:cxnLst/>
            <a:rect l="l" t="t" r="r" b="b"/>
            <a:pathLst>
              <a:path w="2157" h="583" extrusionOk="0">
                <a:moveTo>
                  <a:pt x="898" y="1"/>
                </a:moveTo>
                <a:cubicBezTo>
                  <a:pt x="635" y="1"/>
                  <a:pt x="369" y="54"/>
                  <a:pt x="114" y="163"/>
                </a:cubicBezTo>
                <a:cubicBezTo>
                  <a:pt x="11" y="198"/>
                  <a:pt x="1" y="340"/>
                  <a:pt x="97" y="340"/>
                </a:cubicBezTo>
                <a:cubicBezTo>
                  <a:pt x="108" y="340"/>
                  <a:pt x="120" y="339"/>
                  <a:pt x="133" y="335"/>
                </a:cubicBezTo>
                <a:cubicBezTo>
                  <a:pt x="366" y="240"/>
                  <a:pt x="613" y="193"/>
                  <a:pt x="858" y="193"/>
                </a:cubicBezTo>
                <a:cubicBezTo>
                  <a:pt x="1253" y="193"/>
                  <a:pt x="1643" y="316"/>
                  <a:pt x="1961" y="563"/>
                </a:cubicBezTo>
                <a:cubicBezTo>
                  <a:pt x="1978" y="577"/>
                  <a:pt x="1995" y="582"/>
                  <a:pt x="2012" y="582"/>
                </a:cubicBezTo>
                <a:cubicBezTo>
                  <a:pt x="2090" y="582"/>
                  <a:pt x="2157" y="458"/>
                  <a:pt x="2094" y="411"/>
                </a:cubicBezTo>
                <a:cubicBezTo>
                  <a:pt x="1741" y="140"/>
                  <a:pt x="1323" y="1"/>
                  <a:pt x="8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4864;p141"/>
          <p:cNvSpPr/>
          <p:nvPr/>
        </p:nvSpPr>
        <p:spPr>
          <a:xfrm>
            <a:off x="6692109" y="4718384"/>
            <a:ext cx="166125" cy="4800"/>
          </a:xfrm>
          <a:custGeom>
            <a:avLst/>
            <a:gdLst/>
            <a:ahLst/>
            <a:cxnLst/>
            <a:rect l="l" t="t" r="r" b="b"/>
            <a:pathLst>
              <a:path w="6645" h="192" extrusionOk="0">
                <a:moveTo>
                  <a:pt x="134" y="1"/>
                </a:moveTo>
                <a:cubicBezTo>
                  <a:pt x="77" y="1"/>
                  <a:pt x="20" y="39"/>
                  <a:pt x="20" y="96"/>
                </a:cubicBezTo>
                <a:cubicBezTo>
                  <a:pt x="1" y="134"/>
                  <a:pt x="39" y="191"/>
                  <a:pt x="96" y="191"/>
                </a:cubicBezTo>
                <a:lnTo>
                  <a:pt x="6531" y="191"/>
                </a:lnTo>
                <a:cubicBezTo>
                  <a:pt x="6588" y="191"/>
                  <a:pt x="6626" y="153"/>
                  <a:pt x="6645" y="96"/>
                </a:cubicBezTo>
                <a:cubicBezTo>
                  <a:pt x="6645" y="39"/>
                  <a:pt x="6607" y="1"/>
                  <a:pt x="65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4865;p141"/>
          <p:cNvSpPr/>
          <p:nvPr/>
        </p:nvSpPr>
        <p:spPr>
          <a:xfrm>
            <a:off x="6528859" y="3967784"/>
            <a:ext cx="661600" cy="589775"/>
          </a:xfrm>
          <a:custGeom>
            <a:avLst/>
            <a:gdLst/>
            <a:ahLst/>
            <a:cxnLst/>
            <a:rect l="l" t="t" r="r" b="b"/>
            <a:pathLst>
              <a:path w="26464" h="23591" extrusionOk="0">
                <a:moveTo>
                  <a:pt x="15737" y="0"/>
                </a:moveTo>
                <a:cubicBezTo>
                  <a:pt x="8791" y="0"/>
                  <a:pt x="496" y="1297"/>
                  <a:pt x="496" y="1297"/>
                </a:cubicBezTo>
                <a:cubicBezTo>
                  <a:pt x="496" y="1297"/>
                  <a:pt x="1" y="6570"/>
                  <a:pt x="3656" y="9312"/>
                </a:cubicBezTo>
                <a:cubicBezTo>
                  <a:pt x="4700" y="10080"/>
                  <a:pt x="6049" y="10343"/>
                  <a:pt x="7407" y="10343"/>
                </a:cubicBezTo>
                <a:cubicBezTo>
                  <a:pt x="10356" y="10343"/>
                  <a:pt x="13346" y="9102"/>
                  <a:pt x="13346" y="9102"/>
                </a:cubicBezTo>
                <a:lnTo>
                  <a:pt x="13346" y="9102"/>
                </a:lnTo>
                <a:lnTo>
                  <a:pt x="7920" y="23267"/>
                </a:lnTo>
                <a:lnTo>
                  <a:pt x="14146" y="23590"/>
                </a:lnTo>
                <a:cubicBezTo>
                  <a:pt x="14146" y="23590"/>
                  <a:pt x="26463" y="5599"/>
                  <a:pt x="24883" y="2268"/>
                </a:cubicBezTo>
                <a:cubicBezTo>
                  <a:pt x="24066" y="530"/>
                  <a:pt x="20177" y="0"/>
                  <a:pt x="15737" y="0"/>
                </a:cubicBezTo>
                <a:close/>
              </a:path>
            </a:pathLst>
          </a:custGeom>
          <a:solidFill>
            <a:srgbClr val="A7A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4866;p141"/>
          <p:cNvSpPr/>
          <p:nvPr/>
        </p:nvSpPr>
        <p:spPr>
          <a:xfrm>
            <a:off x="6713059" y="4522784"/>
            <a:ext cx="194200" cy="53800"/>
          </a:xfrm>
          <a:custGeom>
            <a:avLst/>
            <a:gdLst/>
            <a:ahLst/>
            <a:cxnLst/>
            <a:rect l="l" t="t" r="r" b="b"/>
            <a:pathLst>
              <a:path w="7768" h="2152" extrusionOk="0">
                <a:moveTo>
                  <a:pt x="457" y="0"/>
                </a:moveTo>
                <a:lnTo>
                  <a:pt x="0" y="1923"/>
                </a:lnTo>
                <a:lnTo>
                  <a:pt x="7006" y="2152"/>
                </a:lnTo>
                <a:lnTo>
                  <a:pt x="7768" y="248"/>
                </a:lnTo>
                <a:lnTo>
                  <a:pt x="457" y="0"/>
                </a:ln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4867;p141"/>
          <p:cNvSpPr/>
          <p:nvPr/>
        </p:nvSpPr>
        <p:spPr>
          <a:xfrm>
            <a:off x="6948159" y="4506134"/>
            <a:ext cx="153300" cy="142325"/>
          </a:xfrm>
          <a:custGeom>
            <a:avLst/>
            <a:gdLst/>
            <a:ahLst/>
            <a:cxnLst/>
            <a:rect l="l" t="t" r="r" b="b"/>
            <a:pathLst>
              <a:path w="6132" h="5693" extrusionOk="0">
                <a:moveTo>
                  <a:pt x="2057" y="0"/>
                </a:moveTo>
                <a:lnTo>
                  <a:pt x="1" y="5692"/>
                </a:lnTo>
                <a:lnTo>
                  <a:pt x="2476" y="5673"/>
                </a:lnTo>
                <a:lnTo>
                  <a:pt x="6131" y="229"/>
                </a:lnTo>
                <a:lnTo>
                  <a:pt x="205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4868;p141"/>
          <p:cNvSpPr/>
          <p:nvPr/>
        </p:nvSpPr>
        <p:spPr>
          <a:xfrm>
            <a:off x="6919609" y="4628209"/>
            <a:ext cx="176600" cy="105450"/>
          </a:xfrm>
          <a:custGeom>
            <a:avLst/>
            <a:gdLst/>
            <a:ahLst/>
            <a:cxnLst/>
            <a:rect l="l" t="t" r="r" b="b"/>
            <a:pathLst>
              <a:path w="7064" h="4218" extrusionOk="0">
                <a:moveTo>
                  <a:pt x="4139" y="0"/>
                </a:moveTo>
                <a:cubicBezTo>
                  <a:pt x="4089" y="0"/>
                  <a:pt x="4037" y="29"/>
                  <a:pt x="3999" y="86"/>
                </a:cubicBezTo>
                <a:cubicBezTo>
                  <a:pt x="3846" y="295"/>
                  <a:pt x="3713" y="543"/>
                  <a:pt x="3618" y="790"/>
                </a:cubicBezTo>
                <a:cubicBezTo>
                  <a:pt x="3294" y="238"/>
                  <a:pt x="2909" y="0"/>
                  <a:pt x="2476" y="0"/>
                </a:cubicBezTo>
                <a:cubicBezTo>
                  <a:pt x="2043" y="0"/>
                  <a:pt x="1562" y="238"/>
                  <a:pt x="1048" y="638"/>
                </a:cubicBezTo>
                <a:cubicBezTo>
                  <a:pt x="629" y="1342"/>
                  <a:pt x="1" y="4217"/>
                  <a:pt x="1" y="4217"/>
                </a:cubicBezTo>
                <a:lnTo>
                  <a:pt x="6512" y="4217"/>
                </a:lnTo>
                <a:cubicBezTo>
                  <a:pt x="7064" y="3170"/>
                  <a:pt x="6493" y="2561"/>
                  <a:pt x="5864" y="2466"/>
                </a:cubicBezTo>
                <a:cubicBezTo>
                  <a:pt x="5579" y="2428"/>
                  <a:pt x="4665" y="2028"/>
                  <a:pt x="4475" y="1780"/>
                </a:cubicBezTo>
                <a:cubicBezTo>
                  <a:pt x="4475" y="1742"/>
                  <a:pt x="4475" y="162"/>
                  <a:pt x="4265" y="86"/>
                </a:cubicBezTo>
                <a:cubicBezTo>
                  <a:pt x="4237" y="29"/>
                  <a:pt x="4189" y="0"/>
                  <a:pt x="4139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4869;p141"/>
          <p:cNvSpPr/>
          <p:nvPr/>
        </p:nvSpPr>
        <p:spPr>
          <a:xfrm>
            <a:off x="6936634" y="4656634"/>
            <a:ext cx="53575" cy="14675"/>
          </a:xfrm>
          <a:custGeom>
            <a:avLst/>
            <a:gdLst/>
            <a:ahLst/>
            <a:cxnLst/>
            <a:rect l="l" t="t" r="r" b="b"/>
            <a:pathLst>
              <a:path w="2143" h="587" extrusionOk="0">
                <a:moveTo>
                  <a:pt x="863" y="0"/>
                </a:moveTo>
                <a:cubicBezTo>
                  <a:pt x="607" y="0"/>
                  <a:pt x="348" y="49"/>
                  <a:pt x="100" y="148"/>
                </a:cubicBezTo>
                <a:cubicBezTo>
                  <a:pt x="1" y="182"/>
                  <a:pt x="2" y="330"/>
                  <a:pt x="80" y="330"/>
                </a:cubicBezTo>
                <a:cubicBezTo>
                  <a:pt x="91" y="330"/>
                  <a:pt x="105" y="327"/>
                  <a:pt x="119" y="320"/>
                </a:cubicBezTo>
                <a:lnTo>
                  <a:pt x="119" y="339"/>
                </a:lnTo>
                <a:cubicBezTo>
                  <a:pt x="352" y="244"/>
                  <a:pt x="596" y="197"/>
                  <a:pt x="839" y="197"/>
                </a:cubicBezTo>
                <a:cubicBezTo>
                  <a:pt x="1230" y="197"/>
                  <a:pt x="1618" y="320"/>
                  <a:pt x="1947" y="567"/>
                </a:cubicBezTo>
                <a:cubicBezTo>
                  <a:pt x="1964" y="581"/>
                  <a:pt x="1981" y="586"/>
                  <a:pt x="1998" y="586"/>
                </a:cubicBezTo>
                <a:cubicBezTo>
                  <a:pt x="2077" y="586"/>
                  <a:pt x="2143" y="462"/>
                  <a:pt x="2080" y="415"/>
                </a:cubicBezTo>
                <a:cubicBezTo>
                  <a:pt x="1722" y="140"/>
                  <a:pt x="1295" y="0"/>
                  <a:pt x="8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4870;p141"/>
          <p:cNvSpPr/>
          <p:nvPr/>
        </p:nvSpPr>
        <p:spPr>
          <a:xfrm>
            <a:off x="6921509" y="4718384"/>
            <a:ext cx="166150" cy="4800"/>
          </a:xfrm>
          <a:custGeom>
            <a:avLst/>
            <a:gdLst/>
            <a:ahLst/>
            <a:cxnLst/>
            <a:rect l="l" t="t" r="r" b="b"/>
            <a:pathLst>
              <a:path w="6646" h="192" extrusionOk="0">
                <a:moveTo>
                  <a:pt x="115" y="1"/>
                </a:moveTo>
                <a:cubicBezTo>
                  <a:pt x="77" y="1"/>
                  <a:pt x="20" y="39"/>
                  <a:pt x="20" y="96"/>
                </a:cubicBezTo>
                <a:cubicBezTo>
                  <a:pt x="1" y="134"/>
                  <a:pt x="39" y="191"/>
                  <a:pt x="77" y="191"/>
                </a:cubicBezTo>
                <a:lnTo>
                  <a:pt x="6531" y="191"/>
                </a:lnTo>
                <a:cubicBezTo>
                  <a:pt x="6569" y="191"/>
                  <a:pt x="6626" y="153"/>
                  <a:pt x="6645" y="96"/>
                </a:cubicBezTo>
                <a:cubicBezTo>
                  <a:pt x="6645" y="39"/>
                  <a:pt x="6607" y="1"/>
                  <a:pt x="65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4871;p141"/>
          <p:cNvSpPr/>
          <p:nvPr/>
        </p:nvSpPr>
        <p:spPr>
          <a:xfrm>
            <a:off x="6616434" y="3953009"/>
            <a:ext cx="698250" cy="604550"/>
          </a:xfrm>
          <a:custGeom>
            <a:avLst/>
            <a:gdLst/>
            <a:ahLst/>
            <a:cxnLst/>
            <a:rect l="l" t="t" r="r" b="b"/>
            <a:pathLst>
              <a:path w="27930" h="24182" extrusionOk="0">
                <a:moveTo>
                  <a:pt x="20482" y="1"/>
                </a:moveTo>
                <a:cubicBezTo>
                  <a:pt x="12387" y="1"/>
                  <a:pt x="172" y="3468"/>
                  <a:pt x="172" y="3468"/>
                </a:cubicBezTo>
                <a:cubicBezTo>
                  <a:pt x="172" y="3468"/>
                  <a:pt x="1" y="6838"/>
                  <a:pt x="3675" y="9560"/>
                </a:cubicBezTo>
                <a:cubicBezTo>
                  <a:pt x="4814" y="10409"/>
                  <a:pt x="6969" y="10687"/>
                  <a:pt x="9300" y="10687"/>
                </a:cubicBezTo>
                <a:cubicBezTo>
                  <a:pt x="13710" y="10687"/>
                  <a:pt x="18753" y="9693"/>
                  <a:pt x="18753" y="9693"/>
                </a:cubicBezTo>
                <a:lnTo>
                  <a:pt x="18753" y="9693"/>
                </a:lnTo>
                <a:lnTo>
                  <a:pt x="13308" y="23858"/>
                </a:lnTo>
                <a:lnTo>
                  <a:pt x="19514" y="24181"/>
                </a:lnTo>
                <a:cubicBezTo>
                  <a:pt x="19514" y="24181"/>
                  <a:pt x="27929" y="6685"/>
                  <a:pt x="27472" y="3030"/>
                </a:cubicBezTo>
                <a:cubicBezTo>
                  <a:pt x="27192" y="769"/>
                  <a:pt x="24294" y="1"/>
                  <a:pt x="204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4872;p141"/>
          <p:cNvSpPr/>
          <p:nvPr/>
        </p:nvSpPr>
        <p:spPr>
          <a:xfrm>
            <a:off x="6872509" y="4191859"/>
            <a:ext cx="207725" cy="30825"/>
          </a:xfrm>
          <a:custGeom>
            <a:avLst/>
            <a:gdLst/>
            <a:ahLst/>
            <a:cxnLst/>
            <a:rect l="l" t="t" r="r" b="b"/>
            <a:pathLst>
              <a:path w="8309" h="1233" extrusionOk="0">
                <a:moveTo>
                  <a:pt x="8180" y="1"/>
                </a:moveTo>
                <a:cubicBezTo>
                  <a:pt x="8170" y="1"/>
                  <a:pt x="8159" y="2"/>
                  <a:pt x="8148" y="6"/>
                </a:cubicBezTo>
                <a:cubicBezTo>
                  <a:pt x="6225" y="704"/>
                  <a:pt x="4196" y="1061"/>
                  <a:pt x="2164" y="1061"/>
                </a:cubicBezTo>
                <a:cubicBezTo>
                  <a:pt x="1480" y="1061"/>
                  <a:pt x="795" y="1020"/>
                  <a:pt x="114" y="939"/>
                </a:cubicBezTo>
                <a:cubicBezTo>
                  <a:pt x="108" y="938"/>
                  <a:pt x="103" y="937"/>
                  <a:pt x="97" y="937"/>
                </a:cubicBezTo>
                <a:cubicBezTo>
                  <a:pt x="0" y="937"/>
                  <a:pt x="6" y="1092"/>
                  <a:pt x="114" y="1110"/>
                </a:cubicBezTo>
                <a:cubicBezTo>
                  <a:pt x="800" y="1192"/>
                  <a:pt x="1489" y="1232"/>
                  <a:pt x="2178" y="1232"/>
                </a:cubicBezTo>
                <a:cubicBezTo>
                  <a:pt x="4225" y="1232"/>
                  <a:pt x="6268" y="875"/>
                  <a:pt x="8205" y="177"/>
                </a:cubicBezTo>
                <a:cubicBezTo>
                  <a:pt x="8308" y="143"/>
                  <a:pt x="8272" y="1"/>
                  <a:pt x="8180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4873;p141"/>
          <p:cNvSpPr/>
          <p:nvPr/>
        </p:nvSpPr>
        <p:spPr>
          <a:xfrm>
            <a:off x="6682484" y="4018834"/>
            <a:ext cx="555550" cy="527925"/>
          </a:xfrm>
          <a:custGeom>
            <a:avLst/>
            <a:gdLst/>
            <a:ahLst/>
            <a:cxnLst/>
            <a:rect l="l" t="t" r="r" b="b"/>
            <a:pathLst>
              <a:path w="22222" h="21117" extrusionOk="0">
                <a:moveTo>
                  <a:pt x="110" y="0"/>
                </a:moveTo>
                <a:cubicBezTo>
                  <a:pt x="55" y="0"/>
                  <a:pt x="1" y="42"/>
                  <a:pt x="24" y="112"/>
                </a:cubicBezTo>
                <a:cubicBezTo>
                  <a:pt x="500" y="2320"/>
                  <a:pt x="2385" y="3938"/>
                  <a:pt x="4460" y="4662"/>
                </a:cubicBezTo>
                <a:cubicBezTo>
                  <a:pt x="5343" y="4966"/>
                  <a:pt x="6236" y="5090"/>
                  <a:pt x="7130" y="5090"/>
                </a:cubicBezTo>
                <a:cubicBezTo>
                  <a:pt x="9028" y="5090"/>
                  <a:pt x="10929" y="4533"/>
                  <a:pt x="12741" y="3976"/>
                </a:cubicBezTo>
                <a:cubicBezTo>
                  <a:pt x="14207" y="3500"/>
                  <a:pt x="15673" y="3062"/>
                  <a:pt x="17177" y="2701"/>
                </a:cubicBezTo>
                <a:cubicBezTo>
                  <a:pt x="17938" y="2529"/>
                  <a:pt x="18700" y="2377"/>
                  <a:pt x="19462" y="2263"/>
                </a:cubicBezTo>
                <a:cubicBezTo>
                  <a:pt x="19842" y="2206"/>
                  <a:pt x="20204" y="2168"/>
                  <a:pt x="20585" y="2130"/>
                </a:cubicBezTo>
                <a:cubicBezTo>
                  <a:pt x="20744" y="2113"/>
                  <a:pt x="20928" y="2085"/>
                  <a:pt x="21112" y="2085"/>
                </a:cubicBezTo>
                <a:cubicBezTo>
                  <a:pt x="21345" y="2085"/>
                  <a:pt x="21575" y="2130"/>
                  <a:pt x="21746" y="2301"/>
                </a:cubicBezTo>
                <a:cubicBezTo>
                  <a:pt x="22222" y="2739"/>
                  <a:pt x="21841" y="3595"/>
                  <a:pt x="21651" y="4090"/>
                </a:cubicBezTo>
                <a:lnTo>
                  <a:pt x="20851" y="6337"/>
                </a:lnTo>
                <a:lnTo>
                  <a:pt x="19271" y="10811"/>
                </a:lnTo>
                <a:cubicBezTo>
                  <a:pt x="18053" y="14219"/>
                  <a:pt x="16834" y="17607"/>
                  <a:pt x="15635" y="21015"/>
                </a:cubicBezTo>
                <a:cubicBezTo>
                  <a:pt x="15612" y="21073"/>
                  <a:pt x="15666" y="21117"/>
                  <a:pt x="15720" y="21117"/>
                </a:cubicBezTo>
                <a:cubicBezTo>
                  <a:pt x="15756" y="21117"/>
                  <a:pt x="15791" y="21098"/>
                  <a:pt x="15806" y="21053"/>
                </a:cubicBezTo>
                <a:cubicBezTo>
                  <a:pt x="16891" y="17988"/>
                  <a:pt x="17996" y="14923"/>
                  <a:pt x="19081" y="11858"/>
                </a:cubicBezTo>
                <a:lnTo>
                  <a:pt x="20680" y="7384"/>
                </a:lnTo>
                <a:lnTo>
                  <a:pt x="21499" y="5080"/>
                </a:lnTo>
                <a:cubicBezTo>
                  <a:pt x="21708" y="4452"/>
                  <a:pt x="22032" y="3805"/>
                  <a:pt x="22127" y="3139"/>
                </a:cubicBezTo>
                <a:cubicBezTo>
                  <a:pt x="22184" y="2701"/>
                  <a:pt x="22089" y="2225"/>
                  <a:pt x="21651" y="2015"/>
                </a:cubicBezTo>
                <a:cubicBezTo>
                  <a:pt x="21467" y="1945"/>
                  <a:pt x="21273" y="1906"/>
                  <a:pt x="21084" y="1906"/>
                </a:cubicBezTo>
                <a:cubicBezTo>
                  <a:pt x="21018" y="1906"/>
                  <a:pt x="20953" y="1910"/>
                  <a:pt x="20889" y="1920"/>
                </a:cubicBezTo>
                <a:cubicBezTo>
                  <a:pt x="20509" y="1939"/>
                  <a:pt x="20147" y="1996"/>
                  <a:pt x="19766" y="2034"/>
                </a:cubicBezTo>
                <a:cubicBezTo>
                  <a:pt x="18262" y="2263"/>
                  <a:pt x="16758" y="2586"/>
                  <a:pt x="15292" y="3005"/>
                </a:cubicBezTo>
                <a:cubicBezTo>
                  <a:pt x="12678" y="3740"/>
                  <a:pt x="9972" y="4920"/>
                  <a:pt x="7201" y="4920"/>
                </a:cubicBezTo>
                <a:cubicBezTo>
                  <a:pt x="6884" y="4920"/>
                  <a:pt x="6567" y="4904"/>
                  <a:pt x="6249" y="4871"/>
                </a:cubicBezTo>
                <a:cubicBezTo>
                  <a:pt x="3565" y="4604"/>
                  <a:pt x="785" y="2834"/>
                  <a:pt x="195" y="54"/>
                </a:cubicBezTo>
                <a:cubicBezTo>
                  <a:pt x="180" y="17"/>
                  <a:pt x="145" y="0"/>
                  <a:pt x="110" y="0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4874;p141"/>
          <p:cNvSpPr/>
          <p:nvPr/>
        </p:nvSpPr>
        <p:spPr>
          <a:xfrm>
            <a:off x="6935309" y="4522784"/>
            <a:ext cx="194225" cy="53800"/>
          </a:xfrm>
          <a:custGeom>
            <a:avLst/>
            <a:gdLst/>
            <a:ahLst/>
            <a:cxnLst/>
            <a:rect l="l" t="t" r="r" b="b"/>
            <a:pathLst>
              <a:path w="7769" h="2152" extrusionOk="0">
                <a:moveTo>
                  <a:pt x="458" y="0"/>
                </a:moveTo>
                <a:lnTo>
                  <a:pt x="1" y="1923"/>
                </a:lnTo>
                <a:lnTo>
                  <a:pt x="7007" y="2152"/>
                </a:lnTo>
                <a:lnTo>
                  <a:pt x="7768" y="248"/>
                </a:lnTo>
                <a:lnTo>
                  <a:pt x="458" y="0"/>
                </a:ln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4875;p141"/>
          <p:cNvSpPr/>
          <p:nvPr/>
        </p:nvSpPr>
        <p:spPr>
          <a:xfrm>
            <a:off x="6869959" y="4200434"/>
            <a:ext cx="192150" cy="328700"/>
          </a:xfrm>
          <a:custGeom>
            <a:avLst/>
            <a:gdLst/>
            <a:ahLst/>
            <a:cxnLst/>
            <a:rect l="l" t="t" r="r" b="b"/>
            <a:pathLst>
              <a:path w="7686" h="13148" extrusionOk="0">
                <a:moveTo>
                  <a:pt x="7585" y="1"/>
                </a:moveTo>
                <a:cubicBezTo>
                  <a:pt x="7560" y="1"/>
                  <a:pt x="7532" y="14"/>
                  <a:pt x="7508" y="44"/>
                </a:cubicBezTo>
                <a:cubicBezTo>
                  <a:pt x="5014" y="4365"/>
                  <a:pt x="2520" y="8687"/>
                  <a:pt x="26" y="13028"/>
                </a:cubicBezTo>
                <a:cubicBezTo>
                  <a:pt x="0" y="13092"/>
                  <a:pt x="53" y="13148"/>
                  <a:pt x="107" y="13148"/>
                </a:cubicBezTo>
                <a:cubicBezTo>
                  <a:pt x="133" y="13148"/>
                  <a:pt x="160" y="13135"/>
                  <a:pt x="178" y="13104"/>
                </a:cubicBezTo>
                <a:lnTo>
                  <a:pt x="7660" y="139"/>
                </a:lnTo>
                <a:cubicBezTo>
                  <a:pt x="7686" y="61"/>
                  <a:pt x="7641" y="1"/>
                  <a:pt x="7585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4876;p141"/>
          <p:cNvSpPr/>
          <p:nvPr/>
        </p:nvSpPr>
        <p:spPr>
          <a:xfrm>
            <a:off x="6510434" y="4343059"/>
            <a:ext cx="498400" cy="184200"/>
          </a:xfrm>
          <a:custGeom>
            <a:avLst/>
            <a:gdLst/>
            <a:ahLst/>
            <a:cxnLst/>
            <a:rect l="l" t="t" r="r" b="b"/>
            <a:pathLst>
              <a:path w="19936" h="7368" extrusionOk="0">
                <a:moveTo>
                  <a:pt x="695" y="0"/>
                </a:moveTo>
                <a:cubicBezTo>
                  <a:pt x="206" y="0"/>
                  <a:pt x="0" y="757"/>
                  <a:pt x="547" y="945"/>
                </a:cubicBezTo>
                <a:lnTo>
                  <a:pt x="19014" y="7323"/>
                </a:lnTo>
                <a:cubicBezTo>
                  <a:pt x="19071" y="7342"/>
                  <a:pt x="19128" y="7342"/>
                  <a:pt x="19185" y="7342"/>
                </a:cubicBezTo>
                <a:lnTo>
                  <a:pt x="19185" y="7361"/>
                </a:lnTo>
                <a:cubicBezTo>
                  <a:pt x="19215" y="7365"/>
                  <a:pt x="19244" y="7367"/>
                  <a:pt x="19272" y="7367"/>
                </a:cubicBezTo>
                <a:cubicBezTo>
                  <a:pt x="19826" y="7367"/>
                  <a:pt x="19936" y="6500"/>
                  <a:pt x="19338" y="6409"/>
                </a:cubicBezTo>
                <a:lnTo>
                  <a:pt x="871" y="31"/>
                </a:lnTo>
                <a:cubicBezTo>
                  <a:pt x="809" y="10"/>
                  <a:pt x="750" y="0"/>
                  <a:pt x="6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4877;p141"/>
          <p:cNvSpPr/>
          <p:nvPr/>
        </p:nvSpPr>
        <p:spPr>
          <a:xfrm>
            <a:off x="6439809" y="4343059"/>
            <a:ext cx="498275" cy="183800"/>
          </a:xfrm>
          <a:custGeom>
            <a:avLst/>
            <a:gdLst/>
            <a:ahLst/>
            <a:cxnLst/>
            <a:rect l="l" t="t" r="r" b="b"/>
            <a:pathLst>
              <a:path w="19931" h="7352" extrusionOk="0">
                <a:moveTo>
                  <a:pt x="19236" y="0"/>
                </a:moveTo>
                <a:cubicBezTo>
                  <a:pt x="19180" y="0"/>
                  <a:pt x="19121" y="10"/>
                  <a:pt x="19059" y="31"/>
                </a:cubicBezTo>
                <a:lnTo>
                  <a:pt x="593" y="6390"/>
                </a:lnTo>
                <a:cubicBezTo>
                  <a:pt x="0" y="6498"/>
                  <a:pt x="102" y="7351"/>
                  <a:pt x="643" y="7351"/>
                </a:cubicBezTo>
                <a:cubicBezTo>
                  <a:pt x="676" y="7351"/>
                  <a:pt x="710" y="7348"/>
                  <a:pt x="745" y="7342"/>
                </a:cubicBezTo>
                <a:cubicBezTo>
                  <a:pt x="802" y="7342"/>
                  <a:pt x="859" y="7342"/>
                  <a:pt x="897" y="7304"/>
                </a:cubicBezTo>
                <a:lnTo>
                  <a:pt x="19383" y="945"/>
                </a:lnTo>
                <a:cubicBezTo>
                  <a:pt x="19930" y="757"/>
                  <a:pt x="19725" y="0"/>
                  <a:pt x="192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4878;p141"/>
          <p:cNvSpPr/>
          <p:nvPr/>
        </p:nvSpPr>
        <p:spPr>
          <a:xfrm>
            <a:off x="6352284" y="4207459"/>
            <a:ext cx="251525" cy="526200"/>
          </a:xfrm>
          <a:custGeom>
            <a:avLst/>
            <a:gdLst/>
            <a:ahLst/>
            <a:cxnLst/>
            <a:rect l="l" t="t" r="r" b="b"/>
            <a:pathLst>
              <a:path w="10061" h="21048" extrusionOk="0">
                <a:moveTo>
                  <a:pt x="9439" y="0"/>
                </a:moveTo>
                <a:cubicBezTo>
                  <a:pt x="9269" y="0"/>
                  <a:pt x="9100" y="88"/>
                  <a:pt x="9006" y="296"/>
                </a:cubicBezTo>
                <a:lnTo>
                  <a:pt x="115" y="20362"/>
                </a:lnTo>
                <a:cubicBezTo>
                  <a:pt x="1" y="20609"/>
                  <a:pt x="115" y="20895"/>
                  <a:pt x="362" y="21009"/>
                </a:cubicBezTo>
                <a:cubicBezTo>
                  <a:pt x="420" y="21028"/>
                  <a:pt x="477" y="21047"/>
                  <a:pt x="553" y="21047"/>
                </a:cubicBezTo>
                <a:cubicBezTo>
                  <a:pt x="743" y="21047"/>
                  <a:pt x="915" y="20933"/>
                  <a:pt x="1010" y="20762"/>
                </a:cubicBezTo>
                <a:lnTo>
                  <a:pt x="9900" y="677"/>
                </a:lnTo>
                <a:cubicBezTo>
                  <a:pt x="10061" y="295"/>
                  <a:pt x="9750" y="0"/>
                  <a:pt x="94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4879;p141"/>
          <p:cNvSpPr/>
          <p:nvPr/>
        </p:nvSpPr>
        <p:spPr>
          <a:xfrm>
            <a:off x="6849934" y="4207459"/>
            <a:ext cx="251525" cy="526200"/>
          </a:xfrm>
          <a:custGeom>
            <a:avLst/>
            <a:gdLst/>
            <a:ahLst/>
            <a:cxnLst/>
            <a:rect l="l" t="t" r="r" b="b"/>
            <a:pathLst>
              <a:path w="10061" h="21048" extrusionOk="0">
                <a:moveTo>
                  <a:pt x="622" y="0"/>
                </a:moveTo>
                <a:cubicBezTo>
                  <a:pt x="311" y="0"/>
                  <a:pt x="0" y="295"/>
                  <a:pt x="161" y="677"/>
                </a:cubicBezTo>
                <a:lnTo>
                  <a:pt x="9051" y="20762"/>
                </a:lnTo>
                <a:cubicBezTo>
                  <a:pt x="9127" y="20933"/>
                  <a:pt x="9299" y="21047"/>
                  <a:pt x="9489" y="21047"/>
                </a:cubicBezTo>
                <a:cubicBezTo>
                  <a:pt x="9565" y="21047"/>
                  <a:pt x="9641" y="21028"/>
                  <a:pt x="9698" y="21009"/>
                </a:cubicBezTo>
                <a:cubicBezTo>
                  <a:pt x="9946" y="20895"/>
                  <a:pt x="10060" y="20609"/>
                  <a:pt x="9946" y="20362"/>
                </a:cubicBezTo>
                <a:lnTo>
                  <a:pt x="1055" y="296"/>
                </a:lnTo>
                <a:cubicBezTo>
                  <a:pt x="961" y="88"/>
                  <a:pt x="791" y="0"/>
                  <a:pt x="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4880;p141"/>
          <p:cNvSpPr/>
          <p:nvPr/>
        </p:nvSpPr>
        <p:spPr>
          <a:xfrm>
            <a:off x="6291359" y="3716059"/>
            <a:ext cx="811525" cy="575275"/>
          </a:xfrm>
          <a:custGeom>
            <a:avLst/>
            <a:gdLst/>
            <a:ahLst/>
            <a:cxnLst/>
            <a:rect l="l" t="t" r="r" b="b"/>
            <a:pathLst>
              <a:path w="32461" h="23011" extrusionOk="0">
                <a:moveTo>
                  <a:pt x="15225" y="0"/>
                </a:moveTo>
                <a:cubicBezTo>
                  <a:pt x="10723" y="0"/>
                  <a:pt x="8511" y="3560"/>
                  <a:pt x="8511" y="3560"/>
                </a:cubicBezTo>
                <a:cubicBezTo>
                  <a:pt x="1" y="18219"/>
                  <a:pt x="5788" y="21266"/>
                  <a:pt x="5788" y="21266"/>
                </a:cubicBezTo>
                <a:cubicBezTo>
                  <a:pt x="8245" y="22370"/>
                  <a:pt x="12838" y="23011"/>
                  <a:pt x="17495" y="23011"/>
                </a:cubicBezTo>
                <a:cubicBezTo>
                  <a:pt x="22548" y="23011"/>
                  <a:pt x="27677" y="22257"/>
                  <a:pt x="30233" y="20523"/>
                </a:cubicBezTo>
                <a:cubicBezTo>
                  <a:pt x="32460" y="19000"/>
                  <a:pt x="32213" y="17439"/>
                  <a:pt x="29719" y="12146"/>
                </a:cubicBezTo>
                <a:cubicBezTo>
                  <a:pt x="27206" y="6854"/>
                  <a:pt x="23113" y="1504"/>
                  <a:pt x="17249" y="229"/>
                </a:cubicBezTo>
                <a:cubicBezTo>
                  <a:pt x="16529" y="70"/>
                  <a:pt x="15855" y="0"/>
                  <a:pt x="152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4881;p141"/>
          <p:cNvSpPr/>
          <p:nvPr/>
        </p:nvSpPr>
        <p:spPr>
          <a:xfrm>
            <a:off x="7660184" y="4684609"/>
            <a:ext cx="159475" cy="44175"/>
          </a:xfrm>
          <a:custGeom>
            <a:avLst/>
            <a:gdLst/>
            <a:ahLst/>
            <a:cxnLst/>
            <a:rect l="l" t="t" r="r" b="b"/>
            <a:pathLst>
              <a:path w="6379" h="1767" extrusionOk="0">
                <a:moveTo>
                  <a:pt x="0" y="0"/>
                </a:moveTo>
                <a:lnTo>
                  <a:pt x="0" y="1638"/>
                </a:lnTo>
                <a:cubicBezTo>
                  <a:pt x="1067" y="1723"/>
                  <a:pt x="2133" y="1766"/>
                  <a:pt x="3196" y="1766"/>
                </a:cubicBezTo>
                <a:cubicBezTo>
                  <a:pt x="4260" y="1766"/>
                  <a:pt x="5322" y="1723"/>
                  <a:pt x="6378" y="1638"/>
                </a:cubicBezTo>
                <a:lnTo>
                  <a:pt x="6378" y="0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4882;p141"/>
          <p:cNvSpPr/>
          <p:nvPr/>
        </p:nvSpPr>
        <p:spPr>
          <a:xfrm>
            <a:off x="7542634" y="4572759"/>
            <a:ext cx="400750" cy="122825"/>
          </a:xfrm>
          <a:custGeom>
            <a:avLst/>
            <a:gdLst/>
            <a:ahLst/>
            <a:cxnLst/>
            <a:rect l="l" t="t" r="r" b="b"/>
            <a:pathLst>
              <a:path w="16030" h="4913" extrusionOk="0">
                <a:moveTo>
                  <a:pt x="0" y="0"/>
                </a:moveTo>
                <a:lnTo>
                  <a:pt x="1714" y="3046"/>
                </a:lnTo>
                <a:lnTo>
                  <a:pt x="1790" y="3199"/>
                </a:lnTo>
                <a:lnTo>
                  <a:pt x="2018" y="3599"/>
                </a:lnTo>
                <a:cubicBezTo>
                  <a:pt x="2132" y="3827"/>
                  <a:pt x="2304" y="4017"/>
                  <a:pt x="2494" y="4208"/>
                </a:cubicBezTo>
                <a:cubicBezTo>
                  <a:pt x="2551" y="4246"/>
                  <a:pt x="2589" y="4303"/>
                  <a:pt x="2646" y="4341"/>
                </a:cubicBezTo>
                <a:cubicBezTo>
                  <a:pt x="3103" y="4703"/>
                  <a:pt x="3674" y="4912"/>
                  <a:pt x="4265" y="4912"/>
                </a:cubicBezTo>
                <a:lnTo>
                  <a:pt x="11785" y="4912"/>
                </a:lnTo>
                <a:cubicBezTo>
                  <a:pt x="12260" y="4912"/>
                  <a:pt x="12736" y="4779"/>
                  <a:pt x="13155" y="4512"/>
                </a:cubicBezTo>
                <a:cubicBezTo>
                  <a:pt x="13212" y="4474"/>
                  <a:pt x="13269" y="4436"/>
                  <a:pt x="13327" y="4379"/>
                </a:cubicBezTo>
                <a:cubicBezTo>
                  <a:pt x="13612" y="4170"/>
                  <a:pt x="13841" y="3903"/>
                  <a:pt x="14012" y="3599"/>
                </a:cubicBezTo>
                <a:lnTo>
                  <a:pt x="14050" y="3522"/>
                </a:lnTo>
                <a:lnTo>
                  <a:pt x="14145" y="3351"/>
                </a:lnTo>
                <a:lnTo>
                  <a:pt x="16030" y="0"/>
                </a:ln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4883;p141"/>
          <p:cNvSpPr/>
          <p:nvPr/>
        </p:nvSpPr>
        <p:spPr>
          <a:xfrm>
            <a:off x="7585459" y="4572759"/>
            <a:ext cx="26675" cy="79975"/>
          </a:xfrm>
          <a:custGeom>
            <a:avLst/>
            <a:gdLst/>
            <a:ahLst/>
            <a:cxnLst/>
            <a:rect l="l" t="t" r="r" b="b"/>
            <a:pathLst>
              <a:path w="1067" h="3199" extrusionOk="0">
                <a:moveTo>
                  <a:pt x="629" y="0"/>
                </a:moveTo>
                <a:cubicBezTo>
                  <a:pt x="762" y="324"/>
                  <a:pt x="838" y="686"/>
                  <a:pt x="857" y="1047"/>
                </a:cubicBezTo>
                <a:cubicBezTo>
                  <a:pt x="895" y="1809"/>
                  <a:pt x="591" y="2551"/>
                  <a:pt x="1" y="3046"/>
                </a:cubicBezTo>
                <a:lnTo>
                  <a:pt x="96" y="3199"/>
                </a:lnTo>
                <a:cubicBezTo>
                  <a:pt x="686" y="2723"/>
                  <a:pt x="1029" y="2018"/>
                  <a:pt x="1048" y="1257"/>
                </a:cubicBezTo>
                <a:cubicBezTo>
                  <a:pt x="1067" y="819"/>
                  <a:pt x="991" y="400"/>
                  <a:pt x="819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4884;p141"/>
          <p:cNvSpPr/>
          <p:nvPr/>
        </p:nvSpPr>
        <p:spPr>
          <a:xfrm>
            <a:off x="7629259" y="4572284"/>
            <a:ext cx="199900" cy="51500"/>
          </a:xfrm>
          <a:custGeom>
            <a:avLst/>
            <a:gdLst/>
            <a:ahLst/>
            <a:cxnLst/>
            <a:rect l="l" t="t" r="r" b="b"/>
            <a:pathLst>
              <a:path w="7996" h="2060" extrusionOk="0">
                <a:moveTo>
                  <a:pt x="7710" y="0"/>
                </a:moveTo>
                <a:cubicBezTo>
                  <a:pt x="6505" y="1036"/>
                  <a:pt x="5096" y="1866"/>
                  <a:pt x="3445" y="1866"/>
                </a:cubicBezTo>
                <a:cubicBezTo>
                  <a:pt x="3426" y="1866"/>
                  <a:pt x="3407" y="1866"/>
                  <a:pt x="3389" y="1866"/>
                </a:cubicBezTo>
                <a:cubicBezTo>
                  <a:pt x="3365" y="1867"/>
                  <a:pt x="3342" y="1867"/>
                  <a:pt x="3318" y="1867"/>
                </a:cubicBezTo>
                <a:cubicBezTo>
                  <a:pt x="2354" y="1867"/>
                  <a:pt x="1431" y="1488"/>
                  <a:pt x="762" y="800"/>
                </a:cubicBezTo>
                <a:cubicBezTo>
                  <a:pt x="533" y="571"/>
                  <a:pt x="343" y="305"/>
                  <a:pt x="209" y="19"/>
                </a:cubicBezTo>
                <a:lnTo>
                  <a:pt x="0" y="19"/>
                </a:lnTo>
                <a:cubicBezTo>
                  <a:pt x="343" y="762"/>
                  <a:pt x="933" y="1352"/>
                  <a:pt x="1675" y="1676"/>
                </a:cubicBezTo>
                <a:cubicBezTo>
                  <a:pt x="2237" y="1943"/>
                  <a:pt x="2834" y="2060"/>
                  <a:pt x="3434" y="2060"/>
                </a:cubicBezTo>
                <a:cubicBezTo>
                  <a:pt x="4501" y="2060"/>
                  <a:pt x="5578" y="1691"/>
                  <a:pt x="6492" y="1143"/>
                </a:cubicBezTo>
                <a:cubicBezTo>
                  <a:pt x="7025" y="819"/>
                  <a:pt x="7539" y="438"/>
                  <a:pt x="7996" y="19"/>
                </a:cubicBezTo>
                <a:lnTo>
                  <a:pt x="7710" y="0"/>
                </a:ln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4885;p141"/>
          <p:cNvSpPr/>
          <p:nvPr/>
        </p:nvSpPr>
        <p:spPr>
          <a:xfrm>
            <a:off x="7868159" y="4572759"/>
            <a:ext cx="28125" cy="88075"/>
          </a:xfrm>
          <a:custGeom>
            <a:avLst/>
            <a:gdLst/>
            <a:ahLst/>
            <a:cxnLst/>
            <a:rect l="l" t="t" r="r" b="b"/>
            <a:pathLst>
              <a:path w="1125" h="3523" extrusionOk="0">
                <a:moveTo>
                  <a:pt x="382" y="0"/>
                </a:moveTo>
                <a:cubicBezTo>
                  <a:pt x="96" y="495"/>
                  <a:pt x="1" y="1067"/>
                  <a:pt x="77" y="1619"/>
                </a:cubicBezTo>
                <a:cubicBezTo>
                  <a:pt x="210" y="2342"/>
                  <a:pt x="534" y="2989"/>
                  <a:pt x="1029" y="3522"/>
                </a:cubicBezTo>
                <a:lnTo>
                  <a:pt x="1124" y="3351"/>
                </a:lnTo>
                <a:cubicBezTo>
                  <a:pt x="724" y="2894"/>
                  <a:pt x="439" y="2361"/>
                  <a:pt x="306" y="1771"/>
                </a:cubicBezTo>
                <a:cubicBezTo>
                  <a:pt x="153" y="1162"/>
                  <a:pt x="268" y="514"/>
                  <a:pt x="591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4886;p141"/>
          <p:cNvSpPr/>
          <p:nvPr/>
        </p:nvSpPr>
        <p:spPr>
          <a:xfrm>
            <a:off x="7604984" y="4649684"/>
            <a:ext cx="270825" cy="35900"/>
          </a:xfrm>
          <a:custGeom>
            <a:avLst/>
            <a:gdLst/>
            <a:ahLst/>
            <a:cxnLst/>
            <a:rect l="l" t="t" r="r" b="b"/>
            <a:pathLst>
              <a:path w="10833" h="1436" extrusionOk="0">
                <a:moveTo>
                  <a:pt x="4609" y="1"/>
                </a:moveTo>
                <a:cubicBezTo>
                  <a:pt x="3436" y="1"/>
                  <a:pt x="2268" y="181"/>
                  <a:pt x="1123" y="617"/>
                </a:cubicBezTo>
                <a:cubicBezTo>
                  <a:pt x="743" y="750"/>
                  <a:pt x="362" y="921"/>
                  <a:pt x="0" y="1131"/>
                </a:cubicBezTo>
                <a:cubicBezTo>
                  <a:pt x="38" y="1169"/>
                  <a:pt x="95" y="1226"/>
                  <a:pt x="152" y="1264"/>
                </a:cubicBezTo>
                <a:lnTo>
                  <a:pt x="286" y="1188"/>
                </a:lnTo>
                <a:cubicBezTo>
                  <a:pt x="800" y="921"/>
                  <a:pt x="1352" y="693"/>
                  <a:pt x="1942" y="541"/>
                </a:cubicBezTo>
                <a:cubicBezTo>
                  <a:pt x="2807" y="302"/>
                  <a:pt x="3706" y="192"/>
                  <a:pt x="4604" y="192"/>
                </a:cubicBezTo>
                <a:cubicBezTo>
                  <a:pt x="4853" y="192"/>
                  <a:pt x="5102" y="200"/>
                  <a:pt x="5350" y="217"/>
                </a:cubicBezTo>
                <a:cubicBezTo>
                  <a:pt x="7177" y="312"/>
                  <a:pt x="8948" y="807"/>
                  <a:pt x="10642" y="1435"/>
                </a:cubicBezTo>
                <a:cubicBezTo>
                  <a:pt x="10718" y="1397"/>
                  <a:pt x="10775" y="1359"/>
                  <a:pt x="10833" y="1302"/>
                </a:cubicBezTo>
                <a:cubicBezTo>
                  <a:pt x="8828" y="581"/>
                  <a:pt x="6713" y="1"/>
                  <a:pt x="4609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4887;p141"/>
          <p:cNvSpPr/>
          <p:nvPr/>
        </p:nvSpPr>
        <p:spPr>
          <a:xfrm>
            <a:off x="7545484" y="4560384"/>
            <a:ext cx="397900" cy="24775"/>
          </a:xfrm>
          <a:custGeom>
            <a:avLst/>
            <a:gdLst/>
            <a:ahLst/>
            <a:cxnLst/>
            <a:rect l="l" t="t" r="r" b="b"/>
            <a:pathLst>
              <a:path w="15916" h="991" extrusionOk="0">
                <a:moveTo>
                  <a:pt x="7958" y="0"/>
                </a:moveTo>
                <a:cubicBezTo>
                  <a:pt x="3560" y="0"/>
                  <a:pt x="0" y="210"/>
                  <a:pt x="0" y="495"/>
                </a:cubicBezTo>
                <a:cubicBezTo>
                  <a:pt x="0" y="762"/>
                  <a:pt x="3560" y="990"/>
                  <a:pt x="7958" y="990"/>
                </a:cubicBezTo>
                <a:cubicBezTo>
                  <a:pt x="12356" y="990"/>
                  <a:pt x="15916" y="762"/>
                  <a:pt x="15916" y="495"/>
                </a:cubicBezTo>
                <a:cubicBezTo>
                  <a:pt x="15916" y="210"/>
                  <a:pt x="12356" y="0"/>
                  <a:pt x="7958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4888;p141"/>
          <p:cNvSpPr/>
          <p:nvPr/>
        </p:nvSpPr>
        <p:spPr>
          <a:xfrm>
            <a:off x="7747284" y="4154409"/>
            <a:ext cx="210875" cy="347925"/>
          </a:xfrm>
          <a:custGeom>
            <a:avLst/>
            <a:gdLst/>
            <a:ahLst/>
            <a:cxnLst/>
            <a:rect l="l" t="t" r="r" b="b"/>
            <a:pathLst>
              <a:path w="8435" h="13917" extrusionOk="0">
                <a:moveTo>
                  <a:pt x="8320" y="0"/>
                </a:moveTo>
                <a:lnTo>
                  <a:pt x="8320" y="0"/>
                </a:lnTo>
                <a:cubicBezTo>
                  <a:pt x="8320" y="0"/>
                  <a:pt x="6625" y="362"/>
                  <a:pt x="4779" y="1942"/>
                </a:cubicBezTo>
                <a:lnTo>
                  <a:pt x="4722" y="3313"/>
                </a:lnTo>
                <a:lnTo>
                  <a:pt x="4284" y="2399"/>
                </a:lnTo>
                <a:cubicBezTo>
                  <a:pt x="2266" y="4341"/>
                  <a:pt x="210" y="7825"/>
                  <a:pt x="0" y="13917"/>
                </a:cubicBezTo>
                <a:cubicBezTo>
                  <a:pt x="1923" y="13174"/>
                  <a:pt x="3637" y="12032"/>
                  <a:pt x="5026" y="10528"/>
                </a:cubicBezTo>
                <a:lnTo>
                  <a:pt x="5026" y="10528"/>
                </a:lnTo>
                <a:lnTo>
                  <a:pt x="1352" y="11194"/>
                </a:lnTo>
                <a:lnTo>
                  <a:pt x="1352" y="11194"/>
                </a:lnTo>
                <a:lnTo>
                  <a:pt x="6492" y="8643"/>
                </a:lnTo>
                <a:cubicBezTo>
                  <a:pt x="7216" y="7482"/>
                  <a:pt x="7730" y="6206"/>
                  <a:pt x="8034" y="4893"/>
                </a:cubicBezTo>
                <a:lnTo>
                  <a:pt x="8034" y="4893"/>
                </a:lnTo>
                <a:lnTo>
                  <a:pt x="4855" y="5445"/>
                </a:lnTo>
                <a:lnTo>
                  <a:pt x="8244" y="3789"/>
                </a:lnTo>
                <a:cubicBezTo>
                  <a:pt x="8415" y="2532"/>
                  <a:pt x="8434" y="1257"/>
                  <a:pt x="832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4889;p141"/>
          <p:cNvSpPr/>
          <p:nvPr/>
        </p:nvSpPr>
        <p:spPr>
          <a:xfrm>
            <a:off x="7715384" y="3994009"/>
            <a:ext cx="151375" cy="250375"/>
          </a:xfrm>
          <a:custGeom>
            <a:avLst/>
            <a:gdLst/>
            <a:ahLst/>
            <a:cxnLst/>
            <a:rect l="l" t="t" r="r" b="b"/>
            <a:pathLst>
              <a:path w="6055" h="10015" extrusionOk="0">
                <a:moveTo>
                  <a:pt x="5960" y="0"/>
                </a:moveTo>
                <a:cubicBezTo>
                  <a:pt x="5008" y="267"/>
                  <a:pt x="4132" y="743"/>
                  <a:pt x="3409" y="1409"/>
                </a:cubicBezTo>
                <a:lnTo>
                  <a:pt x="3371" y="2380"/>
                </a:lnTo>
                <a:lnTo>
                  <a:pt x="3066" y="1714"/>
                </a:lnTo>
                <a:cubicBezTo>
                  <a:pt x="1600" y="3123"/>
                  <a:pt x="115" y="5636"/>
                  <a:pt x="1" y="10014"/>
                </a:cubicBezTo>
                <a:cubicBezTo>
                  <a:pt x="1353" y="9481"/>
                  <a:pt x="2590" y="8663"/>
                  <a:pt x="3599" y="7577"/>
                </a:cubicBezTo>
                <a:lnTo>
                  <a:pt x="3599" y="7577"/>
                </a:lnTo>
                <a:lnTo>
                  <a:pt x="934" y="8053"/>
                </a:lnTo>
                <a:lnTo>
                  <a:pt x="4646" y="6226"/>
                </a:lnTo>
                <a:cubicBezTo>
                  <a:pt x="5160" y="5388"/>
                  <a:pt x="5541" y="4474"/>
                  <a:pt x="5750" y="3522"/>
                </a:cubicBezTo>
                <a:lnTo>
                  <a:pt x="5750" y="3522"/>
                </a:lnTo>
                <a:lnTo>
                  <a:pt x="3466" y="3922"/>
                </a:lnTo>
                <a:lnTo>
                  <a:pt x="3466" y="3922"/>
                </a:lnTo>
                <a:lnTo>
                  <a:pt x="5903" y="2723"/>
                </a:lnTo>
                <a:cubicBezTo>
                  <a:pt x="6036" y="1828"/>
                  <a:pt x="6055" y="914"/>
                  <a:pt x="59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4890;p141"/>
          <p:cNvSpPr/>
          <p:nvPr/>
        </p:nvSpPr>
        <p:spPr>
          <a:xfrm>
            <a:off x="7500734" y="4119184"/>
            <a:ext cx="247050" cy="357925"/>
          </a:xfrm>
          <a:custGeom>
            <a:avLst/>
            <a:gdLst/>
            <a:ahLst/>
            <a:cxnLst/>
            <a:rect l="l" t="t" r="r" b="b"/>
            <a:pathLst>
              <a:path w="9882" h="14317" extrusionOk="0">
                <a:moveTo>
                  <a:pt x="39" y="0"/>
                </a:moveTo>
                <a:cubicBezTo>
                  <a:pt x="1" y="1352"/>
                  <a:pt x="115" y="2723"/>
                  <a:pt x="382" y="4055"/>
                </a:cubicBezTo>
                <a:lnTo>
                  <a:pt x="4113" y="5597"/>
                </a:lnTo>
                <a:lnTo>
                  <a:pt x="686" y="5198"/>
                </a:lnTo>
                <a:lnTo>
                  <a:pt x="686" y="5198"/>
                </a:lnTo>
                <a:cubicBezTo>
                  <a:pt x="1086" y="6606"/>
                  <a:pt x="1733" y="7939"/>
                  <a:pt x="2590" y="9119"/>
                </a:cubicBezTo>
                <a:lnTo>
                  <a:pt x="8263" y="11499"/>
                </a:lnTo>
                <a:lnTo>
                  <a:pt x="4284" y="11042"/>
                </a:lnTo>
                <a:lnTo>
                  <a:pt x="4284" y="11042"/>
                </a:lnTo>
                <a:cubicBezTo>
                  <a:pt x="5864" y="12546"/>
                  <a:pt x="7787" y="13669"/>
                  <a:pt x="9881" y="14317"/>
                </a:cubicBezTo>
                <a:cubicBezTo>
                  <a:pt x="9253" y="7806"/>
                  <a:pt x="6816" y="4227"/>
                  <a:pt x="4513" y="2285"/>
                </a:cubicBezTo>
                <a:lnTo>
                  <a:pt x="4113" y="3275"/>
                </a:lnTo>
                <a:lnTo>
                  <a:pt x="3961" y="1847"/>
                </a:lnTo>
                <a:cubicBezTo>
                  <a:pt x="1867" y="267"/>
                  <a:pt x="39" y="0"/>
                  <a:pt x="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4891;p141"/>
          <p:cNvSpPr/>
          <p:nvPr/>
        </p:nvSpPr>
        <p:spPr>
          <a:xfrm>
            <a:off x="7679234" y="4085534"/>
            <a:ext cx="92350" cy="490575"/>
          </a:xfrm>
          <a:custGeom>
            <a:avLst/>
            <a:gdLst/>
            <a:ahLst/>
            <a:cxnLst/>
            <a:rect l="l" t="t" r="r" b="b"/>
            <a:pathLst>
              <a:path w="3694" h="19623" extrusionOk="0">
                <a:moveTo>
                  <a:pt x="258" y="1"/>
                </a:moveTo>
                <a:cubicBezTo>
                  <a:pt x="126" y="1"/>
                  <a:pt x="0" y="110"/>
                  <a:pt x="57" y="280"/>
                </a:cubicBezTo>
                <a:cubicBezTo>
                  <a:pt x="76" y="413"/>
                  <a:pt x="3693" y="13112"/>
                  <a:pt x="2151" y="19356"/>
                </a:cubicBezTo>
                <a:cubicBezTo>
                  <a:pt x="2113" y="19470"/>
                  <a:pt x="2189" y="19604"/>
                  <a:pt x="2304" y="19623"/>
                </a:cubicBezTo>
                <a:lnTo>
                  <a:pt x="2361" y="19623"/>
                </a:lnTo>
                <a:cubicBezTo>
                  <a:pt x="2456" y="19623"/>
                  <a:pt x="2551" y="19566"/>
                  <a:pt x="2570" y="19470"/>
                </a:cubicBezTo>
                <a:cubicBezTo>
                  <a:pt x="3236" y="16786"/>
                  <a:pt x="3065" y="12731"/>
                  <a:pt x="2113" y="7381"/>
                </a:cubicBezTo>
                <a:cubicBezTo>
                  <a:pt x="1409" y="3421"/>
                  <a:pt x="476" y="185"/>
                  <a:pt x="476" y="166"/>
                </a:cubicBezTo>
                <a:cubicBezTo>
                  <a:pt x="438" y="51"/>
                  <a:pt x="346" y="1"/>
                  <a:pt x="258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4892;p141"/>
          <p:cNvSpPr/>
          <p:nvPr/>
        </p:nvSpPr>
        <p:spPr>
          <a:xfrm>
            <a:off x="8195822" y="3667459"/>
            <a:ext cx="223250" cy="940975"/>
          </a:xfrm>
          <a:custGeom>
            <a:avLst/>
            <a:gdLst/>
            <a:ahLst/>
            <a:cxnLst/>
            <a:rect l="l" t="t" r="r" b="b"/>
            <a:pathLst>
              <a:path w="8930" h="37639" extrusionOk="0">
                <a:moveTo>
                  <a:pt x="1" y="0"/>
                </a:moveTo>
                <a:cubicBezTo>
                  <a:pt x="1" y="1"/>
                  <a:pt x="1086" y="11138"/>
                  <a:pt x="1505" y="14831"/>
                </a:cubicBezTo>
                <a:cubicBezTo>
                  <a:pt x="1505" y="14831"/>
                  <a:pt x="2285" y="32517"/>
                  <a:pt x="3180" y="37638"/>
                </a:cubicBezTo>
                <a:lnTo>
                  <a:pt x="7902" y="37638"/>
                </a:lnTo>
                <a:cubicBezTo>
                  <a:pt x="8530" y="30366"/>
                  <a:pt x="8930" y="4760"/>
                  <a:pt x="8930" y="4760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4893;p141"/>
          <p:cNvSpPr/>
          <p:nvPr/>
        </p:nvSpPr>
        <p:spPr>
          <a:xfrm>
            <a:off x="8159172" y="2903084"/>
            <a:ext cx="57150" cy="300825"/>
          </a:xfrm>
          <a:custGeom>
            <a:avLst/>
            <a:gdLst/>
            <a:ahLst/>
            <a:cxnLst/>
            <a:rect l="l" t="t" r="r" b="b"/>
            <a:pathLst>
              <a:path w="2286" h="12033" extrusionOk="0">
                <a:moveTo>
                  <a:pt x="991" y="0"/>
                </a:moveTo>
                <a:lnTo>
                  <a:pt x="1" y="5445"/>
                </a:lnTo>
                <a:cubicBezTo>
                  <a:pt x="39" y="7635"/>
                  <a:pt x="96" y="10243"/>
                  <a:pt x="153" y="12032"/>
                </a:cubicBezTo>
                <a:lnTo>
                  <a:pt x="763" y="12032"/>
                </a:lnTo>
                <a:lnTo>
                  <a:pt x="2286" y="6016"/>
                </a:lnTo>
                <a:lnTo>
                  <a:pt x="2038" y="96"/>
                </a:lnTo>
                <a:lnTo>
                  <a:pt x="99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4894;p141"/>
          <p:cNvSpPr/>
          <p:nvPr/>
        </p:nvSpPr>
        <p:spPr>
          <a:xfrm>
            <a:off x="8200597" y="2774984"/>
            <a:ext cx="116525" cy="126700"/>
          </a:xfrm>
          <a:custGeom>
            <a:avLst/>
            <a:gdLst/>
            <a:ahLst/>
            <a:cxnLst/>
            <a:rect l="l" t="t" r="r" b="b"/>
            <a:pathLst>
              <a:path w="4661" h="5068" extrusionOk="0">
                <a:moveTo>
                  <a:pt x="3516" y="1"/>
                </a:moveTo>
                <a:cubicBezTo>
                  <a:pt x="3368" y="1"/>
                  <a:pt x="3215" y="35"/>
                  <a:pt x="3065" y="118"/>
                </a:cubicBezTo>
                <a:cubicBezTo>
                  <a:pt x="2380" y="1317"/>
                  <a:pt x="1295" y="2231"/>
                  <a:pt x="0" y="2688"/>
                </a:cubicBezTo>
                <a:cubicBezTo>
                  <a:pt x="0" y="2688"/>
                  <a:pt x="1676" y="4115"/>
                  <a:pt x="2589" y="5067"/>
                </a:cubicBezTo>
                <a:lnTo>
                  <a:pt x="4645" y="822"/>
                </a:lnTo>
                <a:cubicBezTo>
                  <a:pt x="4661" y="577"/>
                  <a:pt x="4123" y="1"/>
                  <a:pt x="3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4895;p141"/>
          <p:cNvSpPr/>
          <p:nvPr/>
        </p:nvSpPr>
        <p:spPr>
          <a:xfrm>
            <a:off x="5662372" y="3184984"/>
            <a:ext cx="235150" cy="223125"/>
          </a:xfrm>
          <a:custGeom>
            <a:avLst/>
            <a:gdLst/>
            <a:ahLst/>
            <a:cxnLst/>
            <a:rect l="l" t="t" r="r" b="b"/>
            <a:pathLst>
              <a:path w="9406" h="8925" extrusionOk="0">
                <a:moveTo>
                  <a:pt x="5468" y="0"/>
                </a:moveTo>
                <a:cubicBezTo>
                  <a:pt x="5053" y="0"/>
                  <a:pt x="4638" y="79"/>
                  <a:pt x="4246" y="242"/>
                </a:cubicBezTo>
                <a:cubicBezTo>
                  <a:pt x="4246" y="242"/>
                  <a:pt x="4105" y="223"/>
                  <a:pt x="3874" y="223"/>
                </a:cubicBezTo>
                <a:cubicBezTo>
                  <a:pt x="3038" y="223"/>
                  <a:pt x="1032" y="481"/>
                  <a:pt x="420" y="2870"/>
                </a:cubicBezTo>
                <a:cubicBezTo>
                  <a:pt x="1" y="4659"/>
                  <a:pt x="1" y="6525"/>
                  <a:pt x="420" y="8334"/>
                </a:cubicBezTo>
                <a:cubicBezTo>
                  <a:pt x="2382" y="8801"/>
                  <a:pt x="3910" y="8925"/>
                  <a:pt x="4976" y="8925"/>
                </a:cubicBezTo>
                <a:cubicBezTo>
                  <a:pt x="6164" y="8925"/>
                  <a:pt x="6778" y="8771"/>
                  <a:pt x="6778" y="8771"/>
                </a:cubicBezTo>
                <a:cubicBezTo>
                  <a:pt x="9406" y="5173"/>
                  <a:pt x="8511" y="1270"/>
                  <a:pt x="7064" y="414"/>
                </a:cubicBezTo>
                <a:cubicBezTo>
                  <a:pt x="6574" y="142"/>
                  <a:pt x="6022" y="0"/>
                  <a:pt x="546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6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29956" y="1352459"/>
            <a:ext cx="7617311" cy="23157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Database Management System (DBMS): Interaction for data storage</a:t>
            </a:r>
          </a:p>
          <a:p>
            <a:pPr>
              <a:lnSpc>
                <a:spcPct val="200000"/>
              </a:lnSpc>
            </a:pPr>
            <a:r>
              <a:rPr lang="en-US" b="1" dirty="0"/>
              <a:t>Web Browsers: Compatibility with major browsers.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Third-Party Integrations: Integration with financial systems</a:t>
            </a:r>
          </a:p>
          <a:p>
            <a:pPr marL="114300" indent="0"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</a:t>
            </a:r>
            <a:r>
              <a:rPr lang="en-US" dirty="0"/>
              <a:t>Software/ Hardware </a:t>
            </a:r>
            <a:r>
              <a:rPr lang="en-US" dirty="0"/>
              <a:t>Interfaces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oogle Shape;2892;p120"/>
          <p:cNvGrpSpPr/>
          <p:nvPr/>
        </p:nvGrpSpPr>
        <p:grpSpPr>
          <a:xfrm>
            <a:off x="7710600" y="2909020"/>
            <a:ext cx="523363" cy="532762"/>
            <a:chOff x="-3852025" y="2764950"/>
            <a:chExt cx="291450" cy="293000"/>
          </a:xfrm>
        </p:grpSpPr>
        <p:sp>
          <p:nvSpPr>
            <p:cNvPr id="5" name="Google Shape;2893;p120"/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94;p120"/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4016;p140"/>
          <p:cNvGrpSpPr/>
          <p:nvPr/>
        </p:nvGrpSpPr>
        <p:grpSpPr>
          <a:xfrm>
            <a:off x="6476144" y="3650748"/>
            <a:ext cx="1968498" cy="1345843"/>
            <a:chOff x="548975" y="1345025"/>
            <a:chExt cx="2034623" cy="1411649"/>
          </a:xfrm>
        </p:grpSpPr>
        <p:sp>
          <p:nvSpPr>
            <p:cNvPr id="8" name="Google Shape;4017;p140"/>
            <p:cNvSpPr/>
            <p:nvPr/>
          </p:nvSpPr>
          <p:spPr>
            <a:xfrm>
              <a:off x="1351598" y="1616887"/>
              <a:ext cx="207376" cy="275091"/>
            </a:xfrm>
            <a:custGeom>
              <a:avLst/>
              <a:gdLst/>
              <a:ahLst/>
              <a:cxnLst/>
              <a:rect l="l" t="t" r="r" b="b"/>
              <a:pathLst>
                <a:path w="7108" h="9429" extrusionOk="0">
                  <a:moveTo>
                    <a:pt x="0" y="1"/>
                  </a:moveTo>
                  <a:lnTo>
                    <a:pt x="0" y="9429"/>
                  </a:lnTo>
                  <a:lnTo>
                    <a:pt x="7107" y="9429"/>
                  </a:lnTo>
                  <a:lnTo>
                    <a:pt x="71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18;p140"/>
            <p:cNvSpPr/>
            <p:nvPr/>
          </p:nvSpPr>
          <p:spPr>
            <a:xfrm>
              <a:off x="1375231" y="1665202"/>
              <a:ext cx="40582" cy="29"/>
            </a:xfrm>
            <a:custGeom>
              <a:avLst/>
              <a:gdLst/>
              <a:ahLst/>
              <a:cxnLst/>
              <a:rect l="l" t="t" r="r" b="b"/>
              <a:pathLst>
                <a:path w="1391" h="1" fill="none" extrusionOk="0">
                  <a:moveTo>
                    <a:pt x="0" y="1"/>
                  </a:moveTo>
                  <a:lnTo>
                    <a:pt x="1390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19;p140"/>
            <p:cNvSpPr/>
            <p:nvPr/>
          </p:nvSpPr>
          <p:spPr>
            <a:xfrm>
              <a:off x="1375231" y="1705757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20;p140"/>
            <p:cNvSpPr/>
            <p:nvPr/>
          </p:nvSpPr>
          <p:spPr>
            <a:xfrm>
              <a:off x="1375231" y="174666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21;p140"/>
            <p:cNvSpPr/>
            <p:nvPr/>
          </p:nvSpPr>
          <p:spPr>
            <a:xfrm>
              <a:off x="1375231" y="1787216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22;p140"/>
            <p:cNvSpPr/>
            <p:nvPr/>
          </p:nvSpPr>
          <p:spPr>
            <a:xfrm>
              <a:off x="1375231" y="182777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23;p140"/>
            <p:cNvSpPr/>
            <p:nvPr/>
          </p:nvSpPr>
          <p:spPr>
            <a:xfrm>
              <a:off x="654445" y="1562911"/>
              <a:ext cx="95227" cy="229636"/>
            </a:xfrm>
            <a:custGeom>
              <a:avLst/>
              <a:gdLst/>
              <a:ahLst/>
              <a:cxnLst/>
              <a:rect l="l" t="t" r="r" b="b"/>
              <a:pathLst>
                <a:path w="3264" h="7871" extrusionOk="0">
                  <a:moveTo>
                    <a:pt x="1662" y="1"/>
                  </a:moveTo>
                  <a:cubicBezTo>
                    <a:pt x="477" y="1"/>
                    <a:pt x="0" y="1795"/>
                    <a:pt x="12" y="3483"/>
                  </a:cubicBezTo>
                  <a:cubicBezTo>
                    <a:pt x="24" y="5271"/>
                    <a:pt x="1208" y="7870"/>
                    <a:pt x="1208" y="7870"/>
                  </a:cubicBezTo>
                  <a:cubicBezTo>
                    <a:pt x="1208" y="7870"/>
                    <a:pt x="2200" y="4873"/>
                    <a:pt x="2598" y="3748"/>
                  </a:cubicBezTo>
                  <a:cubicBezTo>
                    <a:pt x="2997" y="2612"/>
                    <a:pt x="3263" y="292"/>
                    <a:pt x="1909" y="26"/>
                  </a:cubicBezTo>
                  <a:cubicBezTo>
                    <a:pt x="1824" y="9"/>
                    <a:pt x="1741" y="1"/>
                    <a:pt x="1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24;p140"/>
            <p:cNvSpPr/>
            <p:nvPr/>
          </p:nvSpPr>
          <p:spPr>
            <a:xfrm>
              <a:off x="548975" y="1781702"/>
              <a:ext cx="134030" cy="151185"/>
            </a:xfrm>
            <a:custGeom>
              <a:avLst/>
              <a:gdLst/>
              <a:ahLst/>
              <a:cxnLst/>
              <a:rect l="l" t="t" r="r" b="b"/>
              <a:pathLst>
                <a:path w="4594" h="5182" extrusionOk="0">
                  <a:moveTo>
                    <a:pt x="2066" y="0"/>
                  </a:moveTo>
                  <a:cubicBezTo>
                    <a:pt x="1980" y="0"/>
                    <a:pt x="1892" y="15"/>
                    <a:pt x="1802" y="45"/>
                  </a:cubicBezTo>
                  <a:cubicBezTo>
                    <a:pt x="1" y="649"/>
                    <a:pt x="1705" y="4674"/>
                    <a:pt x="4594" y="5182"/>
                  </a:cubicBezTo>
                  <a:cubicBezTo>
                    <a:pt x="4594" y="5182"/>
                    <a:pt x="3699" y="0"/>
                    <a:pt x="20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25;p140"/>
            <p:cNvSpPr/>
            <p:nvPr/>
          </p:nvSpPr>
          <p:spPr>
            <a:xfrm>
              <a:off x="704511" y="1730965"/>
              <a:ext cx="102638" cy="145496"/>
            </a:xfrm>
            <a:custGeom>
              <a:avLst/>
              <a:gdLst/>
              <a:ahLst/>
              <a:cxnLst/>
              <a:rect l="l" t="t" r="r" b="b"/>
              <a:pathLst>
                <a:path w="3518" h="4987" extrusionOk="0">
                  <a:moveTo>
                    <a:pt x="2339" y="1"/>
                  </a:moveTo>
                  <a:cubicBezTo>
                    <a:pt x="1907" y="1"/>
                    <a:pt x="1352" y="367"/>
                    <a:pt x="870" y="1324"/>
                  </a:cubicBezTo>
                  <a:cubicBezTo>
                    <a:pt x="0" y="3029"/>
                    <a:pt x="157" y="4987"/>
                    <a:pt x="157" y="4987"/>
                  </a:cubicBezTo>
                  <a:cubicBezTo>
                    <a:pt x="822" y="3875"/>
                    <a:pt x="3517" y="2267"/>
                    <a:pt x="3034" y="563"/>
                  </a:cubicBezTo>
                  <a:cubicBezTo>
                    <a:pt x="2938" y="224"/>
                    <a:pt x="2676" y="1"/>
                    <a:pt x="2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26;p140"/>
            <p:cNvSpPr/>
            <p:nvPr/>
          </p:nvSpPr>
          <p:spPr>
            <a:xfrm>
              <a:off x="722833" y="1843642"/>
              <a:ext cx="117459" cy="171753"/>
            </a:xfrm>
            <a:custGeom>
              <a:avLst/>
              <a:gdLst/>
              <a:ahLst/>
              <a:cxnLst/>
              <a:rect l="l" t="t" r="r" b="b"/>
              <a:pathLst>
                <a:path w="4026" h="5887" extrusionOk="0">
                  <a:moveTo>
                    <a:pt x="2655" y="1"/>
                  </a:moveTo>
                  <a:cubicBezTo>
                    <a:pt x="1864" y="1"/>
                    <a:pt x="963" y="749"/>
                    <a:pt x="544" y="2164"/>
                  </a:cubicBezTo>
                  <a:cubicBezTo>
                    <a:pt x="182" y="3373"/>
                    <a:pt x="1" y="4618"/>
                    <a:pt x="1" y="5887"/>
                  </a:cubicBezTo>
                  <a:cubicBezTo>
                    <a:pt x="629" y="5271"/>
                    <a:pt x="1306" y="4702"/>
                    <a:pt x="2019" y="4195"/>
                  </a:cubicBezTo>
                  <a:cubicBezTo>
                    <a:pt x="3445" y="3192"/>
                    <a:pt x="4025" y="956"/>
                    <a:pt x="3590" y="448"/>
                  </a:cubicBezTo>
                  <a:cubicBezTo>
                    <a:pt x="3334" y="147"/>
                    <a:pt x="3005" y="1"/>
                    <a:pt x="2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27;p140"/>
            <p:cNvSpPr/>
            <p:nvPr/>
          </p:nvSpPr>
          <p:spPr>
            <a:xfrm>
              <a:off x="584861" y="1954628"/>
              <a:ext cx="125307" cy="104797"/>
            </a:xfrm>
            <a:custGeom>
              <a:avLst/>
              <a:gdLst/>
              <a:ahLst/>
              <a:cxnLst/>
              <a:rect l="l" t="t" r="r" b="b"/>
              <a:pathLst>
                <a:path w="4295" h="3592" extrusionOk="0">
                  <a:moveTo>
                    <a:pt x="971" y="0"/>
                  </a:moveTo>
                  <a:cubicBezTo>
                    <a:pt x="180" y="0"/>
                    <a:pt x="1" y="817"/>
                    <a:pt x="294" y="1648"/>
                  </a:cubicBezTo>
                  <a:cubicBezTo>
                    <a:pt x="647" y="2663"/>
                    <a:pt x="1937" y="3592"/>
                    <a:pt x="3930" y="3592"/>
                  </a:cubicBezTo>
                  <a:cubicBezTo>
                    <a:pt x="4049" y="3592"/>
                    <a:pt x="4170" y="3589"/>
                    <a:pt x="4294" y="3582"/>
                  </a:cubicBezTo>
                  <a:cubicBezTo>
                    <a:pt x="4294" y="3582"/>
                    <a:pt x="3255" y="874"/>
                    <a:pt x="1780" y="210"/>
                  </a:cubicBezTo>
                  <a:cubicBezTo>
                    <a:pt x="1461" y="64"/>
                    <a:pt x="1192" y="0"/>
                    <a:pt x="9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28;p140"/>
            <p:cNvSpPr/>
            <p:nvPr/>
          </p:nvSpPr>
          <p:spPr>
            <a:xfrm>
              <a:off x="652315" y="1568221"/>
              <a:ext cx="86066" cy="556484"/>
            </a:xfrm>
            <a:custGeom>
              <a:avLst/>
              <a:gdLst/>
              <a:ahLst/>
              <a:cxnLst/>
              <a:rect l="l" t="t" r="r" b="b"/>
              <a:pathLst>
                <a:path w="2950" h="19074" fill="none" extrusionOk="0">
                  <a:moveTo>
                    <a:pt x="1837" y="1"/>
                  </a:moveTo>
                  <a:cubicBezTo>
                    <a:pt x="1837" y="1"/>
                    <a:pt x="0" y="8764"/>
                    <a:pt x="2949" y="19074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29;p140"/>
            <p:cNvSpPr/>
            <p:nvPr/>
          </p:nvSpPr>
          <p:spPr>
            <a:xfrm>
              <a:off x="716852" y="1867275"/>
              <a:ext cx="79006" cy="170003"/>
            </a:xfrm>
            <a:custGeom>
              <a:avLst/>
              <a:gdLst/>
              <a:ahLst/>
              <a:cxnLst/>
              <a:rect l="l" t="t" r="r" b="b"/>
              <a:pathLst>
                <a:path w="2708" h="5827" fill="none" extrusionOk="0">
                  <a:moveTo>
                    <a:pt x="2708" y="0"/>
                  </a:moveTo>
                  <a:cubicBezTo>
                    <a:pt x="2659" y="49"/>
                    <a:pt x="532" y="3409"/>
                    <a:pt x="0" y="582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30;p140"/>
            <p:cNvSpPr/>
            <p:nvPr/>
          </p:nvSpPr>
          <p:spPr>
            <a:xfrm>
              <a:off x="608581" y="1974467"/>
              <a:ext cx="114629" cy="92076"/>
            </a:xfrm>
            <a:custGeom>
              <a:avLst/>
              <a:gdLst/>
              <a:ahLst/>
              <a:cxnLst/>
              <a:rect l="l" t="t" r="r" b="b"/>
              <a:pathLst>
                <a:path w="3929" h="3156" fill="none" extrusionOk="0">
                  <a:moveTo>
                    <a:pt x="0" y="1"/>
                  </a:moveTo>
                  <a:cubicBezTo>
                    <a:pt x="0" y="1"/>
                    <a:pt x="726" y="1463"/>
                    <a:pt x="3929" y="315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31;p140"/>
            <p:cNvSpPr/>
            <p:nvPr/>
          </p:nvSpPr>
          <p:spPr>
            <a:xfrm>
              <a:off x="597640" y="1802387"/>
              <a:ext cx="103017" cy="139311"/>
            </a:xfrm>
            <a:custGeom>
              <a:avLst/>
              <a:gdLst/>
              <a:ahLst/>
              <a:cxnLst/>
              <a:rect l="l" t="t" r="r" b="b"/>
              <a:pathLst>
                <a:path w="3531" h="4775" fill="none" extrusionOk="0">
                  <a:moveTo>
                    <a:pt x="1" y="1"/>
                  </a:moveTo>
                  <a:cubicBezTo>
                    <a:pt x="242" y="1596"/>
                    <a:pt x="968" y="3300"/>
                    <a:pt x="3530" y="4775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32;p140"/>
            <p:cNvSpPr/>
            <p:nvPr/>
          </p:nvSpPr>
          <p:spPr>
            <a:xfrm>
              <a:off x="697450" y="1743510"/>
              <a:ext cx="78306" cy="172453"/>
            </a:xfrm>
            <a:custGeom>
              <a:avLst/>
              <a:gdLst/>
              <a:ahLst/>
              <a:cxnLst/>
              <a:rect l="l" t="t" r="r" b="b"/>
              <a:pathLst>
                <a:path w="2684" h="5911" fill="none" extrusionOk="0">
                  <a:moveTo>
                    <a:pt x="2684" y="0"/>
                  </a:moveTo>
                  <a:cubicBezTo>
                    <a:pt x="2684" y="0"/>
                    <a:pt x="1064" y="1813"/>
                    <a:pt x="0" y="5910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33;p140"/>
            <p:cNvSpPr/>
            <p:nvPr/>
          </p:nvSpPr>
          <p:spPr>
            <a:xfrm>
              <a:off x="2483586" y="1934292"/>
              <a:ext cx="57504" cy="144241"/>
            </a:xfrm>
            <a:custGeom>
              <a:avLst/>
              <a:gdLst/>
              <a:ahLst/>
              <a:cxnLst/>
              <a:rect l="l" t="t" r="r" b="b"/>
              <a:pathLst>
                <a:path w="1971" h="4944" extrusionOk="0">
                  <a:moveTo>
                    <a:pt x="991" y="0"/>
                  </a:moveTo>
                  <a:cubicBezTo>
                    <a:pt x="109" y="0"/>
                    <a:pt x="0" y="1463"/>
                    <a:pt x="109" y="2224"/>
                  </a:cubicBezTo>
                  <a:cubicBezTo>
                    <a:pt x="218" y="2973"/>
                    <a:pt x="484" y="4944"/>
                    <a:pt x="484" y="4944"/>
                  </a:cubicBezTo>
                  <a:cubicBezTo>
                    <a:pt x="484" y="4944"/>
                    <a:pt x="1523" y="3481"/>
                    <a:pt x="1753" y="2369"/>
                  </a:cubicBezTo>
                  <a:cubicBezTo>
                    <a:pt x="1970" y="1245"/>
                    <a:pt x="1861" y="0"/>
                    <a:pt x="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34;p140"/>
            <p:cNvSpPr/>
            <p:nvPr/>
          </p:nvSpPr>
          <p:spPr>
            <a:xfrm>
              <a:off x="2485336" y="2080755"/>
              <a:ext cx="98261" cy="85249"/>
            </a:xfrm>
            <a:custGeom>
              <a:avLst/>
              <a:gdLst/>
              <a:ahLst/>
              <a:cxnLst/>
              <a:rect l="l" t="t" r="r" b="b"/>
              <a:pathLst>
                <a:path w="3368" h="2922" extrusionOk="0">
                  <a:moveTo>
                    <a:pt x="2082" y="0"/>
                  </a:moveTo>
                  <a:cubicBezTo>
                    <a:pt x="1097" y="0"/>
                    <a:pt x="1" y="2921"/>
                    <a:pt x="1" y="2921"/>
                  </a:cubicBezTo>
                  <a:cubicBezTo>
                    <a:pt x="10" y="2921"/>
                    <a:pt x="20" y="2921"/>
                    <a:pt x="29" y="2921"/>
                  </a:cubicBezTo>
                  <a:cubicBezTo>
                    <a:pt x="1854" y="2921"/>
                    <a:pt x="3367" y="658"/>
                    <a:pt x="2333" y="69"/>
                  </a:cubicBezTo>
                  <a:cubicBezTo>
                    <a:pt x="2251" y="22"/>
                    <a:pt x="2167" y="0"/>
                    <a:pt x="20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35;p140"/>
            <p:cNvSpPr/>
            <p:nvPr/>
          </p:nvSpPr>
          <p:spPr>
            <a:xfrm>
              <a:off x="2424680" y="2030193"/>
              <a:ext cx="60684" cy="97707"/>
            </a:xfrm>
            <a:custGeom>
              <a:avLst/>
              <a:gdLst/>
              <a:ahLst/>
              <a:cxnLst/>
              <a:rect l="l" t="t" r="r" b="b"/>
              <a:pathLst>
                <a:path w="2080" h="3349" extrusionOk="0">
                  <a:moveTo>
                    <a:pt x="910" y="0"/>
                  </a:moveTo>
                  <a:cubicBezTo>
                    <a:pt x="736" y="0"/>
                    <a:pt x="583" y="105"/>
                    <a:pt x="496" y="279"/>
                  </a:cubicBezTo>
                  <a:cubicBezTo>
                    <a:pt x="1" y="1270"/>
                    <a:pt x="1463" y="2587"/>
                    <a:pt x="1741" y="3349"/>
                  </a:cubicBezTo>
                  <a:cubicBezTo>
                    <a:pt x="1741" y="3349"/>
                    <a:pt x="2080" y="2152"/>
                    <a:pt x="1741" y="1004"/>
                  </a:cubicBezTo>
                  <a:cubicBezTo>
                    <a:pt x="1538" y="283"/>
                    <a:pt x="1195" y="0"/>
                    <a:pt x="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36;p140"/>
            <p:cNvSpPr/>
            <p:nvPr/>
          </p:nvSpPr>
          <p:spPr>
            <a:xfrm>
              <a:off x="2428210" y="1937443"/>
              <a:ext cx="88896" cy="341027"/>
            </a:xfrm>
            <a:custGeom>
              <a:avLst/>
              <a:gdLst/>
              <a:ahLst/>
              <a:cxnLst/>
              <a:rect l="l" t="t" r="r" b="b"/>
              <a:pathLst>
                <a:path w="3047" h="11689" fill="none" extrusionOk="0">
                  <a:moveTo>
                    <a:pt x="2950" y="1"/>
                  </a:moveTo>
                  <a:cubicBezTo>
                    <a:pt x="2950" y="1"/>
                    <a:pt x="3046" y="5645"/>
                    <a:pt x="0" y="11689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37;p140"/>
            <p:cNvSpPr/>
            <p:nvPr/>
          </p:nvSpPr>
          <p:spPr>
            <a:xfrm>
              <a:off x="2472995" y="2095431"/>
              <a:ext cx="80435" cy="73725"/>
            </a:xfrm>
            <a:custGeom>
              <a:avLst/>
              <a:gdLst/>
              <a:ahLst/>
              <a:cxnLst/>
              <a:rect l="l" t="t" r="r" b="b"/>
              <a:pathLst>
                <a:path w="2757" h="2527" fill="none" extrusionOk="0">
                  <a:moveTo>
                    <a:pt x="2756" y="1"/>
                  </a:moveTo>
                  <a:cubicBezTo>
                    <a:pt x="2418" y="956"/>
                    <a:pt x="1765" y="1923"/>
                    <a:pt x="0" y="252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38;p140"/>
            <p:cNvSpPr/>
            <p:nvPr/>
          </p:nvSpPr>
          <p:spPr>
            <a:xfrm>
              <a:off x="2450413" y="2037954"/>
              <a:ext cx="27541" cy="116058"/>
            </a:xfrm>
            <a:custGeom>
              <a:avLst/>
              <a:gdLst/>
              <a:ahLst/>
              <a:cxnLst/>
              <a:rect l="l" t="t" r="r" b="b"/>
              <a:pathLst>
                <a:path w="944" h="3978" fill="none" extrusionOk="0">
                  <a:moveTo>
                    <a:pt x="1" y="1"/>
                  </a:moveTo>
                  <a:cubicBezTo>
                    <a:pt x="1" y="1"/>
                    <a:pt x="774" y="1306"/>
                    <a:pt x="944" y="397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39;p140"/>
            <p:cNvSpPr/>
            <p:nvPr/>
          </p:nvSpPr>
          <p:spPr>
            <a:xfrm>
              <a:off x="2084696" y="1681774"/>
              <a:ext cx="391849" cy="135635"/>
            </a:xfrm>
            <a:custGeom>
              <a:avLst/>
              <a:gdLst/>
              <a:ahLst/>
              <a:cxnLst/>
              <a:rect l="l" t="t" r="r" b="b"/>
              <a:pathLst>
                <a:path w="13431" h="4649" extrusionOk="0">
                  <a:moveTo>
                    <a:pt x="7091" y="0"/>
                  </a:moveTo>
                  <a:cubicBezTo>
                    <a:pt x="7081" y="0"/>
                    <a:pt x="7071" y="1"/>
                    <a:pt x="7061" y="1"/>
                  </a:cubicBezTo>
                  <a:cubicBezTo>
                    <a:pt x="5912" y="36"/>
                    <a:pt x="5220" y="2565"/>
                    <a:pt x="4611" y="2565"/>
                  </a:cubicBezTo>
                  <a:cubicBezTo>
                    <a:pt x="4585" y="2565"/>
                    <a:pt x="4560" y="2560"/>
                    <a:pt x="4534" y="2551"/>
                  </a:cubicBezTo>
                  <a:cubicBezTo>
                    <a:pt x="4342" y="2482"/>
                    <a:pt x="4099" y="2443"/>
                    <a:pt x="3849" y="2443"/>
                  </a:cubicBezTo>
                  <a:cubicBezTo>
                    <a:pt x="3265" y="2443"/>
                    <a:pt x="2645" y="2658"/>
                    <a:pt x="2552" y="3216"/>
                  </a:cubicBezTo>
                  <a:cubicBezTo>
                    <a:pt x="2419" y="4014"/>
                    <a:pt x="111" y="3615"/>
                    <a:pt x="38" y="4243"/>
                  </a:cubicBezTo>
                  <a:cubicBezTo>
                    <a:pt x="0" y="4570"/>
                    <a:pt x="616" y="4649"/>
                    <a:pt x="1466" y="4649"/>
                  </a:cubicBezTo>
                  <a:cubicBezTo>
                    <a:pt x="2251" y="4649"/>
                    <a:pt x="3234" y="4582"/>
                    <a:pt x="4087" y="4582"/>
                  </a:cubicBezTo>
                  <a:lnTo>
                    <a:pt x="11436" y="4582"/>
                  </a:lnTo>
                  <a:cubicBezTo>
                    <a:pt x="11730" y="4582"/>
                    <a:pt x="12013" y="4590"/>
                    <a:pt x="12267" y="4590"/>
                  </a:cubicBezTo>
                  <a:cubicBezTo>
                    <a:pt x="12872" y="4590"/>
                    <a:pt x="13315" y="4542"/>
                    <a:pt x="13358" y="4219"/>
                  </a:cubicBezTo>
                  <a:cubicBezTo>
                    <a:pt x="13430" y="3748"/>
                    <a:pt x="12717" y="3651"/>
                    <a:pt x="12427" y="3252"/>
                  </a:cubicBezTo>
                  <a:cubicBezTo>
                    <a:pt x="12137" y="2853"/>
                    <a:pt x="12234" y="1463"/>
                    <a:pt x="11001" y="1463"/>
                  </a:cubicBezTo>
                  <a:cubicBezTo>
                    <a:pt x="9877" y="1463"/>
                    <a:pt x="9522" y="2293"/>
                    <a:pt x="9105" y="2293"/>
                  </a:cubicBezTo>
                  <a:cubicBezTo>
                    <a:pt x="9068" y="2293"/>
                    <a:pt x="9032" y="2287"/>
                    <a:pt x="8994" y="2273"/>
                  </a:cubicBezTo>
                  <a:cubicBezTo>
                    <a:pt x="8527" y="2093"/>
                    <a:pt x="8262" y="0"/>
                    <a:pt x="7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40;p140"/>
            <p:cNvSpPr/>
            <p:nvPr/>
          </p:nvSpPr>
          <p:spPr>
            <a:xfrm>
              <a:off x="2006797" y="1866575"/>
              <a:ext cx="223597" cy="342777"/>
            </a:xfrm>
            <a:custGeom>
              <a:avLst/>
              <a:gdLst/>
              <a:ahLst/>
              <a:cxnLst/>
              <a:rect l="l" t="t" r="r" b="b"/>
              <a:pathLst>
                <a:path w="7664" h="11749" extrusionOk="0">
                  <a:moveTo>
                    <a:pt x="3312" y="0"/>
                  </a:moveTo>
                  <a:cubicBezTo>
                    <a:pt x="3216" y="0"/>
                    <a:pt x="3119" y="37"/>
                    <a:pt x="3059" y="109"/>
                  </a:cubicBezTo>
                  <a:cubicBezTo>
                    <a:pt x="2986" y="170"/>
                    <a:pt x="2950" y="266"/>
                    <a:pt x="2950" y="351"/>
                  </a:cubicBezTo>
                  <a:lnTo>
                    <a:pt x="2950" y="1245"/>
                  </a:lnTo>
                  <a:cubicBezTo>
                    <a:pt x="2575" y="1306"/>
                    <a:pt x="2213" y="1414"/>
                    <a:pt x="1874" y="1572"/>
                  </a:cubicBezTo>
                  <a:cubicBezTo>
                    <a:pt x="1560" y="1717"/>
                    <a:pt x="1282" y="1910"/>
                    <a:pt x="1028" y="2152"/>
                  </a:cubicBezTo>
                  <a:cubicBezTo>
                    <a:pt x="811" y="2369"/>
                    <a:pt x="617" y="2635"/>
                    <a:pt x="484" y="2925"/>
                  </a:cubicBezTo>
                  <a:cubicBezTo>
                    <a:pt x="351" y="3228"/>
                    <a:pt x="279" y="3542"/>
                    <a:pt x="279" y="3868"/>
                  </a:cubicBezTo>
                  <a:cubicBezTo>
                    <a:pt x="279" y="4207"/>
                    <a:pt x="327" y="4557"/>
                    <a:pt x="448" y="4883"/>
                  </a:cubicBezTo>
                  <a:cubicBezTo>
                    <a:pt x="545" y="5161"/>
                    <a:pt x="714" y="5415"/>
                    <a:pt x="931" y="5621"/>
                  </a:cubicBezTo>
                  <a:cubicBezTo>
                    <a:pt x="1173" y="5838"/>
                    <a:pt x="1451" y="6020"/>
                    <a:pt x="1753" y="6140"/>
                  </a:cubicBezTo>
                  <a:cubicBezTo>
                    <a:pt x="2128" y="6298"/>
                    <a:pt x="2515" y="6431"/>
                    <a:pt x="2914" y="6515"/>
                  </a:cubicBezTo>
                  <a:cubicBezTo>
                    <a:pt x="3397" y="6636"/>
                    <a:pt x="3820" y="6745"/>
                    <a:pt x="4195" y="6817"/>
                  </a:cubicBezTo>
                  <a:cubicBezTo>
                    <a:pt x="4509" y="6878"/>
                    <a:pt x="4823" y="6962"/>
                    <a:pt x="5126" y="7071"/>
                  </a:cubicBezTo>
                  <a:cubicBezTo>
                    <a:pt x="5343" y="7132"/>
                    <a:pt x="5536" y="7240"/>
                    <a:pt x="5694" y="7385"/>
                  </a:cubicBezTo>
                  <a:cubicBezTo>
                    <a:pt x="5814" y="7506"/>
                    <a:pt x="5887" y="7675"/>
                    <a:pt x="5875" y="7857"/>
                  </a:cubicBezTo>
                  <a:cubicBezTo>
                    <a:pt x="5887" y="8038"/>
                    <a:pt x="5827" y="8207"/>
                    <a:pt x="5706" y="8352"/>
                  </a:cubicBezTo>
                  <a:cubicBezTo>
                    <a:pt x="5585" y="8497"/>
                    <a:pt x="5428" y="8606"/>
                    <a:pt x="5258" y="8691"/>
                  </a:cubicBezTo>
                  <a:cubicBezTo>
                    <a:pt x="5053" y="8787"/>
                    <a:pt x="4835" y="8860"/>
                    <a:pt x="4606" y="8884"/>
                  </a:cubicBezTo>
                  <a:cubicBezTo>
                    <a:pt x="4352" y="8933"/>
                    <a:pt x="4098" y="8945"/>
                    <a:pt x="3832" y="8945"/>
                  </a:cubicBezTo>
                  <a:cubicBezTo>
                    <a:pt x="3796" y="8946"/>
                    <a:pt x="3760" y="8947"/>
                    <a:pt x="3724" y="8947"/>
                  </a:cubicBezTo>
                  <a:cubicBezTo>
                    <a:pt x="3480" y="8947"/>
                    <a:pt x="3230" y="8913"/>
                    <a:pt x="2998" y="8860"/>
                  </a:cubicBezTo>
                  <a:cubicBezTo>
                    <a:pt x="2793" y="8812"/>
                    <a:pt x="2611" y="8739"/>
                    <a:pt x="2430" y="8642"/>
                  </a:cubicBezTo>
                  <a:cubicBezTo>
                    <a:pt x="2297" y="8570"/>
                    <a:pt x="2176" y="8473"/>
                    <a:pt x="2068" y="8340"/>
                  </a:cubicBezTo>
                  <a:cubicBezTo>
                    <a:pt x="1983" y="8244"/>
                    <a:pt x="1910" y="8123"/>
                    <a:pt x="1850" y="8002"/>
                  </a:cubicBezTo>
                  <a:cubicBezTo>
                    <a:pt x="1802" y="7905"/>
                    <a:pt x="1729" y="7833"/>
                    <a:pt x="1645" y="7772"/>
                  </a:cubicBezTo>
                  <a:cubicBezTo>
                    <a:pt x="1548" y="7712"/>
                    <a:pt x="1427" y="7688"/>
                    <a:pt x="1306" y="7688"/>
                  </a:cubicBezTo>
                  <a:lnTo>
                    <a:pt x="375" y="7688"/>
                  </a:lnTo>
                  <a:cubicBezTo>
                    <a:pt x="279" y="7688"/>
                    <a:pt x="182" y="7724"/>
                    <a:pt x="109" y="7796"/>
                  </a:cubicBezTo>
                  <a:cubicBezTo>
                    <a:pt x="37" y="7857"/>
                    <a:pt x="1" y="7953"/>
                    <a:pt x="13" y="8050"/>
                  </a:cubicBezTo>
                  <a:cubicBezTo>
                    <a:pt x="37" y="8364"/>
                    <a:pt x="122" y="8679"/>
                    <a:pt x="279" y="8957"/>
                  </a:cubicBezTo>
                  <a:cubicBezTo>
                    <a:pt x="448" y="9235"/>
                    <a:pt x="653" y="9476"/>
                    <a:pt x="907" y="9670"/>
                  </a:cubicBezTo>
                  <a:cubicBezTo>
                    <a:pt x="1185" y="9887"/>
                    <a:pt x="1487" y="10069"/>
                    <a:pt x="1814" y="10202"/>
                  </a:cubicBezTo>
                  <a:cubicBezTo>
                    <a:pt x="2176" y="10347"/>
                    <a:pt x="2551" y="10455"/>
                    <a:pt x="2938" y="10504"/>
                  </a:cubicBezTo>
                  <a:lnTo>
                    <a:pt x="2938" y="11398"/>
                  </a:lnTo>
                  <a:cubicBezTo>
                    <a:pt x="2938" y="11483"/>
                    <a:pt x="2974" y="11580"/>
                    <a:pt x="3047" y="11640"/>
                  </a:cubicBezTo>
                  <a:cubicBezTo>
                    <a:pt x="3107" y="11712"/>
                    <a:pt x="3204" y="11749"/>
                    <a:pt x="3300" y="11749"/>
                  </a:cubicBezTo>
                  <a:lnTo>
                    <a:pt x="4376" y="11749"/>
                  </a:lnTo>
                  <a:cubicBezTo>
                    <a:pt x="4461" y="11749"/>
                    <a:pt x="4557" y="11712"/>
                    <a:pt x="4618" y="11640"/>
                  </a:cubicBezTo>
                  <a:cubicBezTo>
                    <a:pt x="4690" y="11580"/>
                    <a:pt x="4727" y="11483"/>
                    <a:pt x="4727" y="11398"/>
                  </a:cubicBezTo>
                  <a:lnTo>
                    <a:pt x="4727" y="10504"/>
                  </a:lnTo>
                  <a:cubicBezTo>
                    <a:pt x="5150" y="10455"/>
                    <a:pt x="5573" y="10347"/>
                    <a:pt x="5960" y="10177"/>
                  </a:cubicBezTo>
                  <a:cubicBezTo>
                    <a:pt x="6298" y="10032"/>
                    <a:pt x="6612" y="9839"/>
                    <a:pt x="6890" y="9597"/>
                  </a:cubicBezTo>
                  <a:cubicBezTo>
                    <a:pt x="7132" y="9368"/>
                    <a:pt x="7325" y="9102"/>
                    <a:pt x="7458" y="8800"/>
                  </a:cubicBezTo>
                  <a:cubicBezTo>
                    <a:pt x="7591" y="8497"/>
                    <a:pt x="7664" y="8171"/>
                    <a:pt x="7664" y="7845"/>
                  </a:cubicBezTo>
                  <a:cubicBezTo>
                    <a:pt x="7664" y="7518"/>
                    <a:pt x="7615" y="7192"/>
                    <a:pt x="7507" y="6890"/>
                  </a:cubicBezTo>
                  <a:cubicBezTo>
                    <a:pt x="7398" y="6612"/>
                    <a:pt x="7229" y="6358"/>
                    <a:pt x="6999" y="6153"/>
                  </a:cubicBezTo>
                  <a:cubicBezTo>
                    <a:pt x="6733" y="5923"/>
                    <a:pt x="6431" y="5729"/>
                    <a:pt x="6092" y="5609"/>
                  </a:cubicBezTo>
                  <a:cubicBezTo>
                    <a:pt x="5657" y="5427"/>
                    <a:pt x="5210" y="5294"/>
                    <a:pt x="4751" y="5210"/>
                  </a:cubicBezTo>
                  <a:cubicBezTo>
                    <a:pt x="4267" y="5101"/>
                    <a:pt x="3856" y="5016"/>
                    <a:pt x="3518" y="4932"/>
                  </a:cubicBezTo>
                  <a:cubicBezTo>
                    <a:pt x="3228" y="4871"/>
                    <a:pt x="2950" y="4787"/>
                    <a:pt x="2672" y="4678"/>
                  </a:cubicBezTo>
                  <a:cubicBezTo>
                    <a:pt x="2491" y="4605"/>
                    <a:pt x="2333" y="4497"/>
                    <a:pt x="2201" y="4352"/>
                  </a:cubicBezTo>
                  <a:cubicBezTo>
                    <a:pt x="2104" y="4207"/>
                    <a:pt x="2043" y="4037"/>
                    <a:pt x="2055" y="3868"/>
                  </a:cubicBezTo>
                  <a:cubicBezTo>
                    <a:pt x="2055" y="3699"/>
                    <a:pt x="2092" y="3554"/>
                    <a:pt x="2188" y="3421"/>
                  </a:cubicBezTo>
                  <a:cubicBezTo>
                    <a:pt x="2285" y="3276"/>
                    <a:pt x="2406" y="3167"/>
                    <a:pt x="2551" y="3082"/>
                  </a:cubicBezTo>
                  <a:cubicBezTo>
                    <a:pt x="2720" y="2986"/>
                    <a:pt x="2902" y="2913"/>
                    <a:pt x="3095" y="2877"/>
                  </a:cubicBezTo>
                  <a:cubicBezTo>
                    <a:pt x="3312" y="2829"/>
                    <a:pt x="3530" y="2804"/>
                    <a:pt x="3748" y="2804"/>
                  </a:cubicBezTo>
                  <a:cubicBezTo>
                    <a:pt x="4279" y="2804"/>
                    <a:pt x="4678" y="2889"/>
                    <a:pt x="4956" y="3046"/>
                  </a:cubicBezTo>
                  <a:cubicBezTo>
                    <a:pt x="5198" y="3179"/>
                    <a:pt x="5404" y="3373"/>
                    <a:pt x="5561" y="3614"/>
                  </a:cubicBezTo>
                  <a:cubicBezTo>
                    <a:pt x="5609" y="3699"/>
                    <a:pt x="5682" y="3784"/>
                    <a:pt x="5766" y="3844"/>
                  </a:cubicBezTo>
                  <a:cubicBezTo>
                    <a:pt x="5850" y="3897"/>
                    <a:pt x="5953" y="3931"/>
                    <a:pt x="6058" y="3931"/>
                  </a:cubicBezTo>
                  <a:cubicBezTo>
                    <a:pt x="6073" y="3931"/>
                    <a:pt x="6089" y="3930"/>
                    <a:pt x="6105" y="3929"/>
                  </a:cubicBezTo>
                  <a:lnTo>
                    <a:pt x="7023" y="3929"/>
                  </a:lnTo>
                  <a:cubicBezTo>
                    <a:pt x="7120" y="3929"/>
                    <a:pt x="7217" y="3892"/>
                    <a:pt x="7289" y="3832"/>
                  </a:cubicBezTo>
                  <a:cubicBezTo>
                    <a:pt x="7362" y="3771"/>
                    <a:pt x="7398" y="3675"/>
                    <a:pt x="7386" y="3578"/>
                  </a:cubicBezTo>
                  <a:cubicBezTo>
                    <a:pt x="7362" y="3336"/>
                    <a:pt x="7289" y="3107"/>
                    <a:pt x="7192" y="2901"/>
                  </a:cubicBezTo>
                  <a:cubicBezTo>
                    <a:pt x="7059" y="2647"/>
                    <a:pt x="6890" y="2418"/>
                    <a:pt x="6685" y="2212"/>
                  </a:cubicBezTo>
                  <a:cubicBezTo>
                    <a:pt x="6443" y="1983"/>
                    <a:pt x="6165" y="1789"/>
                    <a:pt x="5863" y="1632"/>
                  </a:cubicBezTo>
                  <a:cubicBezTo>
                    <a:pt x="5500" y="1451"/>
                    <a:pt x="5113" y="1330"/>
                    <a:pt x="4727" y="1269"/>
                  </a:cubicBezTo>
                  <a:lnTo>
                    <a:pt x="4739" y="351"/>
                  </a:lnTo>
                  <a:cubicBezTo>
                    <a:pt x="4739" y="266"/>
                    <a:pt x="4702" y="170"/>
                    <a:pt x="4630" y="109"/>
                  </a:cubicBezTo>
                  <a:cubicBezTo>
                    <a:pt x="4570" y="37"/>
                    <a:pt x="4473" y="0"/>
                    <a:pt x="4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41;p140"/>
            <p:cNvSpPr/>
            <p:nvPr/>
          </p:nvSpPr>
          <p:spPr>
            <a:xfrm>
              <a:off x="1883033" y="1981149"/>
              <a:ext cx="690835" cy="635869"/>
            </a:xfrm>
            <a:custGeom>
              <a:avLst/>
              <a:gdLst/>
              <a:ahLst/>
              <a:cxnLst/>
              <a:rect l="l" t="t" r="r" b="b"/>
              <a:pathLst>
                <a:path w="23679" h="21795" extrusionOk="0">
                  <a:moveTo>
                    <a:pt x="16799" y="0"/>
                  </a:moveTo>
                  <a:cubicBezTo>
                    <a:pt x="13275" y="0"/>
                    <a:pt x="11776" y="8509"/>
                    <a:pt x="10528" y="10009"/>
                  </a:cubicBezTo>
                  <a:cubicBezTo>
                    <a:pt x="10212" y="10390"/>
                    <a:pt x="9859" y="10511"/>
                    <a:pt x="9486" y="10511"/>
                  </a:cubicBezTo>
                  <a:cubicBezTo>
                    <a:pt x="8825" y="10511"/>
                    <a:pt x="8101" y="10129"/>
                    <a:pt x="7410" y="10129"/>
                  </a:cubicBezTo>
                  <a:cubicBezTo>
                    <a:pt x="6942" y="10129"/>
                    <a:pt x="6489" y="10304"/>
                    <a:pt x="6080" y="10892"/>
                  </a:cubicBezTo>
                  <a:cubicBezTo>
                    <a:pt x="4791" y="12745"/>
                    <a:pt x="5069" y="18564"/>
                    <a:pt x="3951" y="18564"/>
                  </a:cubicBezTo>
                  <a:cubicBezTo>
                    <a:pt x="3895" y="18564"/>
                    <a:pt x="3835" y="18549"/>
                    <a:pt x="3771" y="18519"/>
                  </a:cubicBezTo>
                  <a:cubicBezTo>
                    <a:pt x="3525" y="18398"/>
                    <a:pt x="3287" y="18344"/>
                    <a:pt x="3058" y="18344"/>
                  </a:cubicBezTo>
                  <a:cubicBezTo>
                    <a:pt x="1223" y="18344"/>
                    <a:pt x="0" y="21794"/>
                    <a:pt x="0" y="21794"/>
                  </a:cubicBezTo>
                  <a:lnTo>
                    <a:pt x="21104" y="21794"/>
                  </a:lnTo>
                  <a:cubicBezTo>
                    <a:pt x="21104" y="21794"/>
                    <a:pt x="22264" y="21625"/>
                    <a:pt x="21611" y="20428"/>
                  </a:cubicBezTo>
                  <a:cubicBezTo>
                    <a:pt x="20959" y="19232"/>
                    <a:pt x="20608" y="19220"/>
                    <a:pt x="21406" y="16657"/>
                  </a:cubicBezTo>
                  <a:cubicBezTo>
                    <a:pt x="22216" y="14083"/>
                    <a:pt x="23678" y="9345"/>
                    <a:pt x="22518" y="9103"/>
                  </a:cubicBezTo>
                  <a:cubicBezTo>
                    <a:pt x="22479" y="9094"/>
                    <a:pt x="22440" y="9090"/>
                    <a:pt x="22400" y="9090"/>
                  </a:cubicBezTo>
                  <a:cubicBezTo>
                    <a:pt x="21273" y="9090"/>
                    <a:pt x="20051" y="12492"/>
                    <a:pt x="18638" y="12632"/>
                  </a:cubicBezTo>
                  <a:cubicBezTo>
                    <a:pt x="18630" y="12633"/>
                    <a:pt x="18622" y="12634"/>
                    <a:pt x="18614" y="12634"/>
                  </a:cubicBezTo>
                  <a:cubicBezTo>
                    <a:pt x="17213" y="12634"/>
                    <a:pt x="20431" y="110"/>
                    <a:pt x="16873" y="2"/>
                  </a:cubicBezTo>
                  <a:cubicBezTo>
                    <a:pt x="16849" y="1"/>
                    <a:pt x="16824" y="0"/>
                    <a:pt x="1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42;p140"/>
            <p:cNvSpPr/>
            <p:nvPr/>
          </p:nvSpPr>
          <p:spPr>
            <a:xfrm>
              <a:off x="2207117" y="1980828"/>
              <a:ext cx="168223" cy="636190"/>
            </a:xfrm>
            <a:custGeom>
              <a:avLst/>
              <a:gdLst/>
              <a:ahLst/>
              <a:cxnLst/>
              <a:rect l="l" t="t" r="r" b="b"/>
              <a:pathLst>
                <a:path w="5766" h="21806" fill="none" extrusionOk="0">
                  <a:moveTo>
                    <a:pt x="5765" y="0"/>
                  </a:moveTo>
                  <a:cubicBezTo>
                    <a:pt x="5765" y="0"/>
                    <a:pt x="3384" y="14094"/>
                    <a:pt x="0" y="2180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43;p140"/>
            <p:cNvSpPr/>
            <p:nvPr/>
          </p:nvSpPr>
          <p:spPr>
            <a:xfrm>
              <a:off x="2324520" y="2246708"/>
              <a:ext cx="215487" cy="370318"/>
            </a:xfrm>
            <a:custGeom>
              <a:avLst/>
              <a:gdLst/>
              <a:ahLst/>
              <a:cxnLst/>
              <a:rect l="l" t="t" r="r" b="b"/>
              <a:pathLst>
                <a:path w="7386" h="12693" fill="none" extrusionOk="0">
                  <a:moveTo>
                    <a:pt x="7386" y="1"/>
                  </a:moveTo>
                  <a:cubicBezTo>
                    <a:pt x="7386" y="1"/>
                    <a:pt x="4014" y="8704"/>
                    <a:pt x="1" y="12692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44;p140"/>
            <p:cNvSpPr/>
            <p:nvPr/>
          </p:nvSpPr>
          <p:spPr>
            <a:xfrm>
              <a:off x="2082274" y="2279531"/>
              <a:ext cx="61734" cy="337146"/>
            </a:xfrm>
            <a:custGeom>
              <a:avLst/>
              <a:gdLst/>
              <a:ahLst/>
              <a:cxnLst/>
              <a:rect l="l" t="t" r="r" b="b"/>
              <a:pathLst>
                <a:path w="2116" h="11556" fill="none" extrusionOk="0">
                  <a:moveTo>
                    <a:pt x="0" y="0"/>
                  </a:moveTo>
                  <a:cubicBezTo>
                    <a:pt x="0" y="0"/>
                    <a:pt x="2115" y="5802"/>
                    <a:pt x="2043" y="1155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45;p140"/>
            <p:cNvSpPr/>
            <p:nvPr/>
          </p:nvSpPr>
          <p:spPr>
            <a:xfrm>
              <a:off x="1924638" y="2542932"/>
              <a:ext cx="43763" cy="73754"/>
            </a:xfrm>
            <a:custGeom>
              <a:avLst/>
              <a:gdLst/>
              <a:ahLst/>
              <a:cxnLst/>
              <a:rect l="l" t="t" r="r" b="b"/>
              <a:pathLst>
                <a:path w="1500" h="2528" fill="none" extrusionOk="0">
                  <a:moveTo>
                    <a:pt x="0" y="1"/>
                  </a:moveTo>
                  <a:cubicBezTo>
                    <a:pt x="363" y="907"/>
                    <a:pt x="871" y="1766"/>
                    <a:pt x="1499" y="252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46;p140"/>
            <p:cNvSpPr/>
            <p:nvPr/>
          </p:nvSpPr>
          <p:spPr>
            <a:xfrm>
              <a:off x="2049481" y="2320436"/>
              <a:ext cx="55724" cy="34572"/>
            </a:xfrm>
            <a:custGeom>
              <a:avLst/>
              <a:gdLst/>
              <a:ahLst/>
              <a:cxnLst/>
              <a:rect l="l" t="t" r="r" b="b"/>
              <a:pathLst>
                <a:path w="1910" h="1185" fill="none" extrusionOk="0">
                  <a:moveTo>
                    <a:pt x="0" y="0"/>
                  </a:moveTo>
                  <a:cubicBezTo>
                    <a:pt x="617" y="423"/>
                    <a:pt x="1257" y="822"/>
                    <a:pt x="1910" y="118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47;p140"/>
            <p:cNvSpPr/>
            <p:nvPr/>
          </p:nvSpPr>
          <p:spPr>
            <a:xfrm>
              <a:off x="2032909" y="2392005"/>
              <a:ext cx="101587" cy="109698"/>
            </a:xfrm>
            <a:custGeom>
              <a:avLst/>
              <a:gdLst/>
              <a:ahLst/>
              <a:cxnLst/>
              <a:rect l="l" t="t" r="r" b="b"/>
              <a:pathLst>
                <a:path w="3482" h="3760" fill="none" extrusionOk="0">
                  <a:moveTo>
                    <a:pt x="0" y="1"/>
                  </a:moveTo>
                  <a:cubicBezTo>
                    <a:pt x="967" y="1427"/>
                    <a:pt x="2139" y="2696"/>
                    <a:pt x="3481" y="3760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48;p140"/>
            <p:cNvSpPr/>
            <p:nvPr/>
          </p:nvSpPr>
          <p:spPr>
            <a:xfrm>
              <a:off x="2195126" y="2250968"/>
              <a:ext cx="44463" cy="283173"/>
            </a:xfrm>
            <a:custGeom>
              <a:avLst/>
              <a:gdLst/>
              <a:ahLst/>
              <a:cxnLst/>
              <a:rect l="l" t="t" r="r" b="b"/>
              <a:pathLst>
                <a:path w="1524" h="9706" fill="none" extrusionOk="0">
                  <a:moveTo>
                    <a:pt x="266" y="0"/>
                  </a:moveTo>
                  <a:cubicBezTo>
                    <a:pt x="266" y="0"/>
                    <a:pt x="0" y="6092"/>
                    <a:pt x="1523" y="970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49;p140"/>
            <p:cNvSpPr/>
            <p:nvPr/>
          </p:nvSpPr>
          <p:spPr>
            <a:xfrm>
              <a:off x="2260713" y="2087320"/>
              <a:ext cx="32822" cy="267681"/>
            </a:xfrm>
            <a:custGeom>
              <a:avLst/>
              <a:gdLst/>
              <a:ahLst/>
              <a:cxnLst/>
              <a:rect l="l" t="t" r="r" b="b"/>
              <a:pathLst>
                <a:path w="1125" h="9175" fill="none" extrusionOk="0">
                  <a:moveTo>
                    <a:pt x="218" y="1"/>
                  </a:moveTo>
                  <a:cubicBezTo>
                    <a:pt x="218" y="1"/>
                    <a:pt x="0" y="6588"/>
                    <a:pt x="1124" y="917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50;p140"/>
            <p:cNvSpPr/>
            <p:nvPr/>
          </p:nvSpPr>
          <p:spPr>
            <a:xfrm>
              <a:off x="2265643" y="2260129"/>
              <a:ext cx="152002" cy="193985"/>
            </a:xfrm>
            <a:custGeom>
              <a:avLst/>
              <a:gdLst/>
              <a:ahLst/>
              <a:cxnLst/>
              <a:rect l="l" t="t" r="r" b="b"/>
              <a:pathLst>
                <a:path w="5210" h="6649" fill="none" extrusionOk="0">
                  <a:moveTo>
                    <a:pt x="5210" y="0"/>
                  </a:moveTo>
                  <a:cubicBezTo>
                    <a:pt x="5210" y="0"/>
                    <a:pt x="2986" y="4533"/>
                    <a:pt x="0" y="6648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51;p140"/>
            <p:cNvSpPr/>
            <p:nvPr/>
          </p:nvSpPr>
          <p:spPr>
            <a:xfrm>
              <a:off x="2330880" y="2112353"/>
              <a:ext cx="95606" cy="90676"/>
            </a:xfrm>
            <a:custGeom>
              <a:avLst/>
              <a:gdLst/>
              <a:ahLst/>
              <a:cxnLst/>
              <a:rect l="l" t="t" r="r" b="b"/>
              <a:pathLst>
                <a:path w="3277" h="3108" fill="none" extrusionOk="0">
                  <a:moveTo>
                    <a:pt x="3276" y="1"/>
                  </a:moveTo>
                  <a:cubicBezTo>
                    <a:pt x="3276" y="1"/>
                    <a:pt x="1463" y="1802"/>
                    <a:pt x="0" y="310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2;p140"/>
            <p:cNvSpPr/>
            <p:nvPr/>
          </p:nvSpPr>
          <p:spPr>
            <a:xfrm>
              <a:off x="2324520" y="2000930"/>
              <a:ext cx="25791" cy="111449"/>
            </a:xfrm>
            <a:custGeom>
              <a:avLst/>
              <a:gdLst/>
              <a:ahLst/>
              <a:cxnLst/>
              <a:rect l="l" t="t" r="r" b="b"/>
              <a:pathLst>
                <a:path w="884" h="3820" fill="none" extrusionOk="0">
                  <a:moveTo>
                    <a:pt x="1" y="0"/>
                  </a:moveTo>
                  <a:lnTo>
                    <a:pt x="883" y="3820"/>
                  </a:ln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53;p140"/>
            <p:cNvSpPr/>
            <p:nvPr/>
          </p:nvSpPr>
          <p:spPr>
            <a:xfrm>
              <a:off x="2474045" y="2326067"/>
              <a:ext cx="72325" cy="65965"/>
            </a:xfrm>
            <a:custGeom>
              <a:avLst/>
              <a:gdLst/>
              <a:ahLst/>
              <a:cxnLst/>
              <a:rect l="l" t="t" r="r" b="b"/>
              <a:pathLst>
                <a:path w="2479" h="2261" fill="none" extrusionOk="0">
                  <a:moveTo>
                    <a:pt x="2479" y="1"/>
                  </a:moveTo>
                  <a:cubicBezTo>
                    <a:pt x="1741" y="847"/>
                    <a:pt x="919" y="1608"/>
                    <a:pt x="1" y="2261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54;p140"/>
            <p:cNvSpPr/>
            <p:nvPr/>
          </p:nvSpPr>
          <p:spPr>
            <a:xfrm>
              <a:off x="2364724" y="2467133"/>
              <a:ext cx="142841" cy="104038"/>
            </a:xfrm>
            <a:custGeom>
              <a:avLst/>
              <a:gdLst/>
              <a:ahLst/>
              <a:cxnLst/>
              <a:rect l="l" t="t" r="r" b="b"/>
              <a:pathLst>
                <a:path w="4896" h="3566" fill="none" extrusionOk="0">
                  <a:moveTo>
                    <a:pt x="4896" y="0"/>
                  </a:moveTo>
                  <a:cubicBezTo>
                    <a:pt x="4896" y="0"/>
                    <a:pt x="2213" y="2551"/>
                    <a:pt x="1" y="356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55;p140"/>
            <p:cNvSpPr/>
            <p:nvPr/>
          </p:nvSpPr>
          <p:spPr>
            <a:xfrm>
              <a:off x="1827308" y="2616660"/>
              <a:ext cx="733518" cy="29"/>
            </a:xfrm>
            <a:custGeom>
              <a:avLst/>
              <a:gdLst/>
              <a:ahLst/>
              <a:cxnLst/>
              <a:rect l="l" t="t" r="r" b="b"/>
              <a:pathLst>
                <a:path w="25142" h="1" fill="none" extrusionOk="0">
                  <a:moveTo>
                    <a:pt x="25141" y="0"/>
                  </a:moveTo>
                  <a:lnTo>
                    <a:pt x="1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56;p140"/>
            <p:cNvSpPr/>
            <p:nvPr/>
          </p:nvSpPr>
          <p:spPr>
            <a:xfrm>
              <a:off x="571557" y="2161369"/>
              <a:ext cx="251109" cy="251109"/>
            </a:xfrm>
            <a:custGeom>
              <a:avLst/>
              <a:gdLst/>
              <a:ahLst/>
              <a:cxnLst/>
              <a:rect l="l" t="t" r="r" b="b"/>
              <a:pathLst>
                <a:path w="8607" h="8607" extrusionOk="0">
                  <a:moveTo>
                    <a:pt x="4293" y="2711"/>
                  </a:moveTo>
                  <a:cubicBezTo>
                    <a:pt x="5112" y="2711"/>
                    <a:pt x="5899" y="3347"/>
                    <a:pt x="5899" y="4304"/>
                  </a:cubicBezTo>
                  <a:cubicBezTo>
                    <a:pt x="5899" y="5186"/>
                    <a:pt x="5186" y="5899"/>
                    <a:pt x="4303" y="5899"/>
                  </a:cubicBezTo>
                  <a:cubicBezTo>
                    <a:pt x="2877" y="5899"/>
                    <a:pt x="2164" y="4183"/>
                    <a:pt x="3179" y="3180"/>
                  </a:cubicBezTo>
                  <a:cubicBezTo>
                    <a:pt x="3503" y="2856"/>
                    <a:pt x="3902" y="2711"/>
                    <a:pt x="4293" y="2711"/>
                  </a:cubicBezTo>
                  <a:close/>
                  <a:moveTo>
                    <a:pt x="3385" y="1"/>
                  </a:moveTo>
                  <a:lnTo>
                    <a:pt x="3445" y="1161"/>
                  </a:lnTo>
                  <a:cubicBezTo>
                    <a:pt x="3179" y="1234"/>
                    <a:pt x="2913" y="1331"/>
                    <a:pt x="2672" y="1476"/>
                  </a:cubicBezTo>
                  <a:lnTo>
                    <a:pt x="1910" y="617"/>
                  </a:lnTo>
                  <a:lnTo>
                    <a:pt x="617" y="1911"/>
                  </a:lnTo>
                  <a:lnTo>
                    <a:pt x="1475" y="2684"/>
                  </a:lnTo>
                  <a:cubicBezTo>
                    <a:pt x="1330" y="2926"/>
                    <a:pt x="1221" y="3180"/>
                    <a:pt x="1149" y="3458"/>
                  </a:cubicBezTo>
                  <a:lnTo>
                    <a:pt x="0" y="3397"/>
                  </a:lnTo>
                  <a:lnTo>
                    <a:pt x="0" y="5222"/>
                  </a:lnTo>
                  <a:lnTo>
                    <a:pt x="1149" y="5162"/>
                  </a:lnTo>
                  <a:cubicBezTo>
                    <a:pt x="1221" y="5428"/>
                    <a:pt x="1330" y="5694"/>
                    <a:pt x="1475" y="5936"/>
                  </a:cubicBezTo>
                  <a:lnTo>
                    <a:pt x="617" y="6697"/>
                  </a:lnTo>
                  <a:lnTo>
                    <a:pt x="1910" y="7990"/>
                  </a:lnTo>
                  <a:lnTo>
                    <a:pt x="2672" y="7132"/>
                  </a:lnTo>
                  <a:cubicBezTo>
                    <a:pt x="2913" y="7277"/>
                    <a:pt x="3179" y="7386"/>
                    <a:pt x="3445" y="7459"/>
                  </a:cubicBezTo>
                  <a:lnTo>
                    <a:pt x="3385" y="8607"/>
                  </a:lnTo>
                  <a:lnTo>
                    <a:pt x="5210" y="8607"/>
                  </a:lnTo>
                  <a:lnTo>
                    <a:pt x="5161" y="7459"/>
                  </a:lnTo>
                  <a:cubicBezTo>
                    <a:pt x="5427" y="7374"/>
                    <a:pt x="5681" y="7277"/>
                    <a:pt x="5935" y="7132"/>
                  </a:cubicBezTo>
                  <a:lnTo>
                    <a:pt x="6696" y="7990"/>
                  </a:lnTo>
                  <a:lnTo>
                    <a:pt x="7990" y="6697"/>
                  </a:lnTo>
                  <a:lnTo>
                    <a:pt x="7132" y="5924"/>
                  </a:lnTo>
                  <a:cubicBezTo>
                    <a:pt x="7277" y="5682"/>
                    <a:pt x="7385" y="5428"/>
                    <a:pt x="7458" y="5150"/>
                  </a:cubicBezTo>
                  <a:lnTo>
                    <a:pt x="8606" y="5222"/>
                  </a:lnTo>
                  <a:lnTo>
                    <a:pt x="8606" y="3397"/>
                  </a:lnTo>
                  <a:lnTo>
                    <a:pt x="7458" y="3458"/>
                  </a:lnTo>
                  <a:cubicBezTo>
                    <a:pt x="7385" y="3180"/>
                    <a:pt x="7277" y="2926"/>
                    <a:pt x="7132" y="2684"/>
                  </a:cubicBezTo>
                  <a:lnTo>
                    <a:pt x="7990" y="1911"/>
                  </a:lnTo>
                  <a:lnTo>
                    <a:pt x="6696" y="617"/>
                  </a:lnTo>
                  <a:lnTo>
                    <a:pt x="5923" y="1476"/>
                  </a:lnTo>
                  <a:cubicBezTo>
                    <a:pt x="5681" y="1331"/>
                    <a:pt x="5427" y="1222"/>
                    <a:pt x="5149" y="1161"/>
                  </a:cubicBezTo>
                  <a:lnTo>
                    <a:pt x="5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57;p140"/>
            <p:cNvSpPr/>
            <p:nvPr/>
          </p:nvSpPr>
          <p:spPr>
            <a:xfrm>
              <a:off x="968288" y="1789346"/>
              <a:ext cx="286353" cy="286703"/>
            </a:xfrm>
            <a:custGeom>
              <a:avLst/>
              <a:gdLst/>
              <a:ahLst/>
              <a:cxnLst/>
              <a:rect l="l" t="t" r="r" b="b"/>
              <a:pathLst>
                <a:path w="9815" h="9827" extrusionOk="0">
                  <a:moveTo>
                    <a:pt x="4901" y="3088"/>
                  </a:moveTo>
                  <a:cubicBezTo>
                    <a:pt x="5836" y="3088"/>
                    <a:pt x="6732" y="3816"/>
                    <a:pt x="6732" y="4920"/>
                  </a:cubicBezTo>
                  <a:cubicBezTo>
                    <a:pt x="6732" y="5923"/>
                    <a:pt x="5923" y="6733"/>
                    <a:pt x="4907" y="6733"/>
                  </a:cubicBezTo>
                  <a:cubicBezTo>
                    <a:pt x="3288" y="6733"/>
                    <a:pt x="2478" y="4775"/>
                    <a:pt x="3626" y="3626"/>
                  </a:cubicBezTo>
                  <a:cubicBezTo>
                    <a:pt x="3998" y="3255"/>
                    <a:pt x="4454" y="3088"/>
                    <a:pt x="4901" y="3088"/>
                  </a:cubicBezTo>
                  <a:close/>
                  <a:moveTo>
                    <a:pt x="3868" y="0"/>
                  </a:moveTo>
                  <a:lnTo>
                    <a:pt x="3940" y="1318"/>
                  </a:lnTo>
                  <a:cubicBezTo>
                    <a:pt x="3626" y="1402"/>
                    <a:pt x="3336" y="1523"/>
                    <a:pt x="3058" y="1680"/>
                  </a:cubicBezTo>
                  <a:lnTo>
                    <a:pt x="2176" y="713"/>
                  </a:lnTo>
                  <a:lnTo>
                    <a:pt x="701" y="2188"/>
                  </a:lnTo>
                  <a:lnTo>
                    <a:pt x="1680" y="3070"/>
                  </a:lnTo>
                  <a:cubicBezTo>
                    <a:pt x="1523" y="3348"/>
                    <a:pt x="1402" y="3638"/>
                    <a:pt x="1317" y="3953"/>
                  </a:cubicBezTo>
                  <a:lnTo>
                    <a:pt x="0" y="3880"/>
                  </a:lnTo>
                  <a:lnTo>
                    <a:pt x="0" y="5959"/>
                  </a:lnTo>
                  <a:lnTo>
                    <a:pt x="1317" y="5899"/>
                  </a:lnTo>
                  <a:cubicBezTo>
                    <a:pt x="1402" y="6201"/>
                    <a:pt x="1523" y="6503"/>
                    <a:pt x="1680" y="6769"/>
                  </a:cubicBezTo>
                  <a:lnTo>
                    <a:pt x="701" y="7651"/>
                  </a:lnTo>
                  <a:lnTo>
                    <a:pt x="2176" y="9126"/>
                  </a:lnTo>
                  <a:lnTo>
                    <a:pt x="3058" y="8147"/>
                  </a:lnTo>
                  <a:cubicBezTo>
                    <a:pt x="3336" y="8304"/>
                    <a:pt x="3626" y="8437"/>
                    <a:pt x="3940" y="8509"/>
                  </a:cubicBezTo>
                  <a:lnTo>
                    <a:pt x="3868" y="9827"/>
                  </a:lnTo>
                  <a:lnTo>
                    <a:pt x="5959" y="9827"/>
                  </a:lnTo>
                  <a:lnTo>
                    <a:pt x="5886" y="8509"/>
                  </a:lnTo>
                  <a:cubicBezTo>
                    <a:pt x="6188" y="8437"/>
                    <a:pt x="6491" y="8304"/>
                    <a:pt x="6769" y="8147"/>
                  </a:cubicBezTo>
                  <a:lnTo>
                    <a:pt x="7651" y="9126"/>
                  </a:lnTo>
                  <a:lnTo>
                    <a:pt x="9126" y="7651"/>
                  </a:lnTo>
                  <a:lnTo>
                    <a:pt x="8147" y="6769"/>
                  </a:lnTo>
                  <a:cubicBezTo>
                    <a:pt x="8304" y="6503"/>
                    <a:pt x="8425" y="6201"/>
                    <a:pt x="8509" y="5899"/>
                  </a:cubicBezTo>
                  <a:lnTo>
                    <a:pt x="9815" y="5959"/>
                  </a:lnTo>
                  <a:lnTo>
                    <a:pt x="9815" y="3868"/>
                  </a:lnTo>
                  <a:lnTo>
                    <a:pt x="8509" y="3941"/>
                  </a:lnTo>
                  <a:cubicBezTo>
                    <a:pt x="8425" y="3638"/>
                    <a:pt x="8304" y="3336"/>
                    <a:pt x="8134" y="3058"/>
                  </a:cubicBezTo>
                  <a:lnTo>
                    <a:pt x="9113" y="2176"/>
                  </a:lnTo>
                  <a:lnTo>
                    <a:pt x="7639" y="701"/>
                  </a:lnTo>
                  <a:lnTo>
                    <a:pt x="6769" y="1680"/>
                  </a:lnTo>
                  <a:cubicBezTo>
                    <a:pt x="6491" y="1523"/>
                    <a:pt x="6188" y="1402"/>
                    <a:pt x="5886" y="1318"/>
                  </a:cubicBezTo>
                  <a:lnTo>
                    <a:pt x="59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58;p140"/>
            <p:cNvSpPr/>
            <p:nvPr/>
          </p:nvSpPr>
          <p:spPr>
            <a:xfrm>
              <a:off x="694270" y="2197080"/>
              <a:ext cx="1306894" cy="396313"/>
            </a:xfrm>
            <a:custGeom>
              <a:avLst/>
              <a:gdLst/>
              <a:ahLst/>
              <a:cxnLst/>
              <a:rect l="l" t="t" r="r" b="b"/>
              <a:pathLst>
                <a:path w="44795" h="13584" extrusionOk="0">
                  <a:moveTo>
                    <a:pt x="12779" y="0"/>
                  </a:moveTo>
                  <a:cubicBezTo>
                    <a:pt x="9911" y="0"/>
                    <a:pt x="7912" y="2138"/>
                    <a:pt x="7760" y="4929"/>
                  </a:cubicBezTo>
                  <a:cubicBezTo>
                    <a:pt x="7531" y="8918"/>
                    <a:pt x="1" y="7612"/>
                    <a:pt x="980" y="13583"/>
                  </a:cubicBezTo>
                  <a:lnTo>
                    <a:pt x="44794" y="13583"/>
                  </a:lnTo>
                  <a:cubicBezTo>
                    <a:pt x="44794" y="13583"/>
                    <a:pt x="42534" y="10259"/>
                    <a:pt x="39210" y="9389"/>
                  </a:cubicBezTo>
                  <a:cubicBezTo>
                    <a:pt x="35886" y="8519"/>
                    <a:pt x="34895" y="9957"/>
                    <a:pt x="33010" y="6791"/>
                  </a:cubicBezTo>
                  <a:cubicBezTo>
                    <a:pt x="31124" y="3612"/>
                    <a:pt x="29384" y="1654"/>
                    <a:pt x="27123" y="1581"/>
                  </a:cubicBezTo>
                  <a:cubicBezTo>
                    <a:pt x="27084" y="1580"/>
                    <a:pt x="27044" y="1579"/>
                    <a:pt x="27004" y="1579"/>
                  </a:cubicBezTo>
                  <a:cubicBezTo>
                    <a:pt x="25536" y="1579"/>
                    <a:pt x="23496" y="2531"/>
                    <a:pt x="21126" y="2531"/>
                  </a:cubicBezTo>
                  <a:cubicBezTo>
                    <a:pt x="19812" y="2531"/>
                    <a:pt x="18397" y="2238"/>
                    <a:pt x="16922" y="1327"/>
                  </a:cubicBezTo>
                  <a:cubicBezTo>
                    <a:pt x="15431" y="402"/>
                    <a:pt x="14023" y="0"/>
                    <a:pt x="12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59;p140"/>
            <p:cNvSpPr/>
            <p:nvPr/>
          </p:nvSpPr>
          <p:spPr>
            <a:xfrm>
              <a:off x="1543078" y="2357752"/>
              <a:ext cx="403782" cy="235646"/>
            </a:xfrm>
            <a:custGeom>
              <a:avLst/>
              <a:gdLst/>
              <a:ahLst/>
              <a:cxnLst/>
              <a:rect l="l" t="t" r="r" b="b"/>
              <a:pathLst>
                <a:path w="13840" h="8077" extrusionOk="0">
                  <a:moveTo>
                    <a:pt x="11955" y="1"/>
                  </a:moveTo>
                  <a:cubicBezTo>
                    <a:pt x="10382" y="1"/>
                    <a:pt x="9056" y="4002"/>
                    <a:pt x="7797" y="4777"/>
                  </a:cubicBezTo>
                  <a:cubicBezTo>
                    <a:pt x="7711" y="4829"/>
                    <a:pt x="7639" y="4853"/>
                    <a:pt x="7576" y="4853"/>
                  </a:cubicBezTo>
                  <a:cubicBezTo>
                    <a:pt x="6866" y="4853"/>
                    <a:pt x="7462" y="1777"/>
                    <a:pt x="6145" y="1777"/>
                  </a:cubicBezTo>
                  <a:cubicBezTo>
                    <a:pt x="6094" y="1777"/>
                    <a:pt x="6040" y="1782"/>
                    <a:pt x="5984" y="1791"/>
                  </a:cubicBezTo>
                  <a:cubicBezTo>
                    <a:pt x="4340" y="2069"/>
                    <a:pt x="4787" y="5321"/>
                    <a:pt x="3868" y="6263"/>
                  </a:cubicBezTo>
                  <a:cubicBezTo>
                    <a:pt x="3612" y="6523"/>
                    <a:pt x="3387" y="6619"/>
                    <a:pt x="3179" y="6619"/>
                  </a:cubicBezTo>
                  <a:cubicBezTo>
                    <a:pt x="2639" y="6619"/>
                    <a:pt x="2208" y="5974"/>
                    <a:pt x="1632" y="5852"/>
                  </a:cubicBezTo>
                  <a:cubicBezTo>
                    <a:pt x="1605" y="5847"/>
                    <a:pt x="1579" y="5844"/>
                    <a:pt x="1552" y="5844"/>
                  </a:cubicBezTo>
                  <a:cubicBezTo>
                    <a:pt x="790" y="5844"/>
                    <a:pt x="1" y="8076"/>
                    <a:pt x="1" y="8076"/>
                  </a:cubicBezTo>
                  <a:lnTo>
                    <a:pt x="13816" y="8076"/>
                  </a:lnTo>
                  <a:cubicBezTo>
                    <a:pt x="13816" y="8076"/>
                    <a:pt x="13840" y="425"/>
                    <a:pt x="12172" y="27"/>
                  </a:cubicBezTo>
                  <a:cubicBezTo>
                    <a:pt x="12099" y="9"/>
                    <a:pt x="12027" y="1"/>
                    <a:pt x="11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60;p140"/>
            <p:cNvSpPr/>
            <p:nvPr/>
          </p:nvSpPr>
          <p:spPr>
            <a:xfrm>
              <a:off x="1028565" y="1462079"/>
              <a:ext cx="1149962" cy="1131290"/>
            </a:xfrm>
            <a:custGeom>
              <a:avLst/>
              <a:gdLst/>
              <a:ahLst/>
              <a:cxnLst/>
              <a:rect l="l" t="t" r="r" b="b"/>
              <a:pathLst>
                <a:path w="39416" h="38776" extrusionOk="0">
                  <a:moveTo>
                    <a:pt x="39416" y="1"/>
                  </a:moveTo>
                  <a:lnTo>
                    <a:pt x="32623" y="4993"/>
                  </a:lnTo>
                  <a:lnTo>
                    <a:pt x="34896" y="5694"/>
                  </a:lnTo>
                  <a:lnTo>
                    <a:pt x="29191" y="14203"/>
                  </a:lnTo>
                  <a:lnTo>
                    <a:pt x="24211" y="11737"/>
                  </a:lnTo>
                  <a:lnTo>
                    <a:pt x="17660" y="21032"/>
                  </a:lnTo>
                  <a:lnTo>
                    <a:pt x="12269" y="18349"/>
                  </a:lnTo>
                  <a:lnTo>
                    <a:pt x="1" y="38775"/>
                  </a:lnTo>
                  <a:lnTo>
                    <a:pt x="12571" y="38775"/>
                  </a:lnTo>
                  <a:lnTo>
                    <a:pt x="18965" y="26205"/>
                  </a:lnTo>
                  <a:lnTo>
                    <a:pt x="22676" y="27547"/>
                  </a:lnTo>
                  <a:lnTo>
                    <a:pt x="27015" y="17877"/>
                  </a:lnTo>
                  <a:lnTo>
                    <a:pt x="31366" y="19497"/>
                  </a:lnTo>
                  <a:lnTo>
                    <a:pt x="37047" y="6298"/>
                  </a:lnTo>
                  <a:lnTo>
                    <a:pt x="39416" y="7156"/>
                  </a:lnTo>
                  <a:lnTo>
                    <a:pt x="394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61;p140"/>
            <p:cNvSpPr/>
            <p:nvPr/>
          </p:nvSpPr>
          <p:spPr>
            <a:xfrm>
              <a:off x="557086" y="2068210"/>
              <a:ext cx="524742" cy="526580"/>
            </a:xfrm>
            <a:custGeom>
              <a:avLst/>
              <a:gdLst/>
              <a:ahLst/>
              <a:cxnLst/>
              <a:rect l="l" t="t" r="r" b="b"/>
              <a:pathLst>
                <a:path w="17986" h="18049" extrusionOk="0">
                  <a:moveTo>
                    <a:pt x="6350" y="1"/>
                  </a:moveTo>
                  <a:cubicBezTo>
                    <a:pt x="6289" y="1"/>
                    <a:pt x="6227" y="5"/>
                    <a:pt x="6165" y="15"/>
                  </a:cubicBezTo>
                  <a:cubicBezTo>
                    <a:pt x="3059" y="511"/>
                    <a:pt x="5162" y="12332"/>
                    <a:pt x="3856" y="12404"/>
                  </a:cubicBezTo>
                  <a:cubicBezTo>
                    <a:pt x="3828" y="12406"/>
                    <a:pt x="3800" y="12406"/>
                    <a:pt x="3773" y="12406"/>
                  </a:cubicBezTo>
                  <a:cubicBezTo>
                    <a:pt x="2630" y="12406"/>
                    <a:pt x="2658" y="11032"/>
                    <a:pt x="1578" y="11032"/>
                  </a:cubicBezTo>
                  <a:cubicBezTo>
                    <a:pt x="1508" y="11032"/>
                    <a:pt x="1434" y="11038"/>
                    <a:pt x="1354" y="11050"/>
                  </a:cubicBezTo>
                  <a:cubicBezTo>
                    <a:pt x="1" y="11256"/>
                    <a:pt x="1814" y="18049"/>
                    <a:pt x="1814" y="18049"/>
                  </a:cubicBezTo>
                  <a:lnTo>
                    <a:pt x="17986" y="18000"/>
                  </a:lnTo>
                  <a:cubicBezTo>
                    <a:pt x="17753" y="9879"/>
                    <a:pt x="16748" y="7756"/>
                    <a:pt x="15617" y="7756"/>
                  </a:cubicBezTo>
                  <a:cubicBezTo>
                    <a:pt x="14575" y="7756"/>
                    <a:pt x="13428" y="9558"/>
                    <a:pt x="12680" y="10132"/>
                  </a:cubicBezTo>
                  <a:cubicBezTo>
                    <a:pt x="12605" y="10190"/>
                    <a:pt x="12528" y="10217"/>
                    <a:pt x="12452" y="10217"/>
                  </a:cubicBezTo>
                  <a:cubicBezTo>
                    <a:pt x="10970" y="10217"/>
                    <a:pt x="9187" y="1"/>
                    <a:pt x="6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62;p140"/>
            <p:cNvSpPr/>
            <p:nvPr/>
          </p:nvSpPr>
          <p:spPr>
            <a:xfrm>
              <a:off x="736954" y="2068647"/>
              <a:ext cx="94877" cy="526142"/>
            </a:xfrm>
            <a:custGeom>
              <a:avLst/>
              <a:gdLst/>
              <a:ahLst/>
              <a:cxnLst/>
              <a:rect l="l" t="t" r="r" b="b"/>
              <a:pathLst>
                <a:path w="3252" h="18034" fill="none" extrusionOk="0">
                  <a:moveTo>
                    <a:pt x="0" y="0"/>
                  </a:moveTo>
                  <a:cubicBezTo>
                    <a:pt x="0" y="0"/>
                    <a:pt x="629" y="10455"/>
                    <a:pt x="3251" y="18034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3;p140"/>
            <p:cNvSpPr/>
            <p:nvPr/>
          </p:nvSpPr>
          <p:spPr>
            <a:xfrm>
              <a:off x="745765" y="2076029"/>
              <a:ext cx="20131" cy="92776"/>
            </a:xfrm>
            <a:custGeom>
              <a:avLst/>
              <a:gdLst/>
              <a:ahLst/>
              <a:cxnLst/>
              <a:rect l="l" t="t" r="r" b="b"/>
              <a:pathLst>
                <a:path w="690" h="3180" fill="none" extrusionOk="0">
                  <a:moveTo>
                    <a:pt x="689" y="1"/>
                  </a:moveTo>
                  <a:cubicBezTo>
                    <a:pt x="689" y="1"/>
                    <a:pt x="411" y="2068"/>
                    <a:pt x="0" y="3180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64;p140"/>
            <p:cNvSpPr/>
            <p:nvPr/>
          </p:nvSpPr>
          <p:spPr>
            <a:xfrm>
              <a:off x="688989" y="2158218"/>
              <a:ext cx="68795" cy="106168"/>
            </a:xfrm>
            <a:custGeom>
              <a:avLst/>
              <a:gdLst/>
              <a:ahLst/>
              <a:cxnLst/>
              <a:rect l="l" t="t" r="r" b="b"/>
              <a:pathLst>
                <a:path w="2358" h="3639" fill="none" extrusionOk="0">
                  <a:moveTo>
                    <a:pt x="0" y="0"/>
                  </a:moveTo>
                  <a:cubicBezTo>
                    <a:pt x="0" y="0"/>
                    <a:pt x="230" y="967"/>
                    <a:pt x="2357" y="3638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65;p140"/>
            <p:cNvSpPr/>
            <p:nvPr/>
          </p:nvSpPr>
          <p:spPr>
            <a:xfrm>
              <a:off x="796181" y="2208284"/>
              <a:ext cx="46592" cy="261671"/>
            </a:xfrm>
            <a:custGeom>
              <a:avLst/>
              <a:gdLst/>
              <a:ahLst/>
              <a:cxnLst/>
              <a:rect l="l" t="t" r="r" b="b"/>
              <a:pathLst>
                <a:path w="1597" h="8969" fill="none" extrusionOk="0">
                  <a:moveTo>
                    <a:pt x="1596" y="0"/>
                  </a:moveTo>
                  <a:cubicBezTo>
                    <a:pt x="1596" y="0"/>
                    <a:pt x="1173" y="7059"/>
                    <a:pt x="1" y="896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66;p140"/>
            <p:cNvSpPr/>
            <p:nvPr/>
          </p:nvSpPr>
          <p:spPr>
            <a:xfrm>
              <a:off x="596590" y="2390604"/>
              <a:ext cx="126619" cy="204196"/>
            </a:xfrm>
            <a:custGeom>
              <a:avLst/>
              <a:gdLst/>
              <a:ahLst/>
              <a:cxnLst/>
              <a:rect l="l" t="t" r="r" b="b"/>
              <a:pathLst>
                <a:path w="4340" h="6999" fill="none" extrusionOk="0">
                  <a:moveTo>
                    <a:pt x="0" y="0"/>
                  </a:moveTo>
                  <a:cubicBezTo>
                    <a:pt x="0" y="0"/>
                    <a:pt x="955" y="3034"/>
                    <a:pt x="4340" y="699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67;p140"/>
            <p:cNvSpPr/>
            <p:nvPr/>
          </p:nvSpPr>
          <p:spPr>
            <a:xfrm>
              <a:off x="683679" y="2292223"/>
              <a:ext cx="132279" cy="252860"/>
            </a:xfrm>
            <a:custGeom>
              <a:avLst/>
              <a:gdLst/>
              <a:ahLst/>
              <a:cxnLst/>
              <a:rect l="l" t="t" r="r" b="b"/>
              <a:pathLst>
                <a:path w="4534" h="8667" fill="none" extrusionOk="0">
                  <a:moveTo>
                    <a:pt x="1" y="0"/>
                  </a:moveTo>
                  <a:cubicBezTo>
                    <a:pt x="1" y="0"/>
                    <a:pt x="1258" y="4629"/>
                    <a:pt x="4533" y="8666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68;p140"/>
            <p:cNvSpPr/>
            <p:nvPr/>
          </p:nvSpPr>
          <p:spPr>
            <a:xfrm>
              <a:off x="641374" y="2418467"/>
              <a:ext cx="12020" cy="82886"/>
            </a:xfrm>
            <a:custGeom>
              <a:avLst/>
              <a:gdLst/>
              <a:ahLst/>
              <a:cxnLst/>
              <a:rect l="l" t="t" r="r" b="b"/>
              <a:pathLst>
                <a:path w="412" h="2841" fill="none" extrusionOk="0">
                  <a:moveTo>
                    <a:pt x="1" y="0"/>
                  </a:moveTo>
                  <a:cubicBezTo>
                    <a:pt x="194" y="931"/>
                    <a:pt x="339" y="1886"/>
                    <a:pt x="411" y="2841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69;p140"/>
            <p:cNvSpPr/>
            <p:nvPr/>
          </p:nvSpPr>
          <p:spPr>
            <a:xfrm>
              <a:off x="588829" y="2496746"/>
              <a:ext cx="109698" cy="67394"/>
            </a:xfrm>
            <a:custGeom>
              <a:avLst/>
              <a:gdLst/>
              <a:ahLst/>
              <a:cxnLst/>
              <a:rect l="l" t="t" r="r" b="b"/>
              <a:pathLst>
                <a:path w="3760" h="2310" fill="none" extrusionOk="0">
                  <a:moveTo>
                    <a:pt x="1" y="1"/>
                  </a:moveTo>
                  <a:cubicBezTo>
                    <a:pt x="1" y="1"/>
                    <a:pt x="1548" y="1088"/>
                    <a:pt x="3760" y="230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70;p140"/>
            <p:cNvSpPr/>
            <p:nvPr/>
          </p:nvSpPr>
          <p:spPr>
            <a:xfrm>
              <a:off x="596240" y="2593377"/>
              <a:ext cx="1286793" cy="29"/>
            </a:xfrm>
            <a:custGeom>
              <a:avLst/>
              <a:gdLst/>
              <a:ahLst/>
              <a:cxnLst/>
              <a:rect l="l" t="t" r="r" b="b"/>
              <a:pathLst>
                <a:path w="44106" h="1" fill="none" extrusionOk="0">
                  <a:moveTo>
                    <a:pt x="0" y="0"/>
                  </a:moveTo>
                  <a:lnTo>
                    <a:pt x="4410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71;p140"/>
            <p:cNvSpPr/>
            <p:nvPr/>
          </p:nvSpPr>
          <p:spPr>
            <a:xfrm>
              <a:off x="813103" y="1933563"/>
              <a:ext cx="436604" cy="821335"/>
            </a:xfrm>
            <a:custGeom>
              <a:avLst/>
              <a:gdLst/>
              <a:ahLst/>
              <a:cxnLst/>
              <a:rect l="l" t="t" r="r" b="b"/>
              <a:pathLst>
                <a:path w="14965" h="28152" extrusionOk="0">
                  <a:moveTo>
                    <a:pt x="2382" y="1"/>
                  </a:moveTo>
                  <a:cubicBezTo>
                    <a:pt x="1064" y="1"/>
                    <a:pt x="1" y="1064"/>
                    <a:pt x="1" y="2382"/>
                  </a:cubicBezTo>
                  <a:lnTo>
                    <a:pt x="1" y="25782"/>
                  </a:lnTo>
                  <a:cubicBezTo>
                    <a:pt x="1" y="27100"/>
                    <a:pt x="1064" y="28151"/>
                    <a:pt x="2382" y="28151"/>
                  </a:cubicBezTo>
                  <a:lnTo>
                    <a:pt x="12595" y="28151"/>
                  </a:lnTo>
                  <a:cubicBezTo>
                    <a:pt x="13913" y="28151"/>
                    <a:pt x="14964" y="27100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13" y="1"/>
                    <a:pt x="1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2;p140"/>
            <p:cNvSpPr/>
            <p:nvPr/>
          </p:nvSpPr>
          <p:spPr>
            <a:xfrm>
              <a:off x="847326" y="1933563"/>
              <a:ext cx="436575" cy="821335"/>
            </a:xfrm>
            <a:custGeom>
              <a:avLst/>
              <a:gdLst/>
              <a:ahLst/>
              <a:cxnLst/>
              <a:rect l="l" t="t" r="r" b="b"/>
              <a:pathLst>
                <a:path w="14964" h="28152" extrusionOk="0">
                  <a:moveTo>
                    <a:pt x="2369" y="1"/>
                  </a:moveTo>
                  <a:cubicBezTo>
                    <a:pt x="1064" y="1"/>
                    <a:pt x="0" y="1064"/>
                    <a:pt x="0" y="2382"/>
                  </a:cubicBezTo>
                  <a:lnTo>
                    <a:pt x="0" y="25782"/>
                  </a:lnTo>
                  <a:cubicBezTo>
                    <a:pt x="0" y="27087"/>
                    <a:pt x="1064" y="28151"/>
                    <a:pt x="2369" y="28151"/>
                  </a:cubicBezTo>
                  <a:lnTo>
                    <a:pt x="12583" y="28151"/>
                  </a:lnTo>
                  <a:cubicBezTo>
                    <a:pt x="13900" y="28151"/>
                    <a:pt x="14964" y="27087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00" y="1"/>
                    <a:pt x="12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73;p140"/>
            <p:cNvSpPr/>
            <p:nvPr/>
          </p:nvSpPr>
          <p:spPr>
            <a:xfrm>
              <a:off x="868128" y="1954744"/>
              <a:ext cx="394971" cy="779702"/>
            </a:xfrm>
            <a:custGeom>
              <a:avLst/>
              <a:gdLst/>
              <a:ahLst/>
              <a:cxnLst/>
              <a:rect l="l" t="t" r="r" b="b"/>
              <a:pathLst>
                <a:path w="13538" h="26725" extrusionOk="0">
                  <a:moveTo>
                    <a:pt x="1656" y="0"/>
                  </a:moveTo>
                  <a:cubicBezTo>
                    <a:pt x="738" y="0"/>
                    <a:pt x="0" y="737"/>
                    <a:pt x="0" y="1656"/>
                  </a:cubicBezTo>
                  <a:lnTo>
                    <a:pt x="0" y="25056"/>
                  </a:lnTo>
                  <a:cubicBezTo>
                    <a:pt x="0" y="25975"/>
                    <a:pt x="738" y="26724"/>
                    <a:pt x="1656" y="26724"/>
                  </a:cubicBezTo>
                  <a:lnTo>
                    <a:pt x="11870" y="26724"/>
                  </a:lnTo>
                  <a:cubicBezTo>
                    <a:pt x="12788" y="26724"/>
                    <a:pt x="13538" y="25975"/>
                    <a:pt x="13538" y="25056"/>
                  </a:cubicBezTo>
                  <a:lnTo>
                    <a:pt x="13538" y="1656"/>
                  </a:lnTo>
                  <a:cubicBezTo>
                    <a:pt x="13526" y="737"/>
                    <a:pt x="12788" y="0"/>
                    <a:pt x="11870" y="0"/>
                  </a:cubicBezTo>
                  <a:lnTo>
                    <a:pt x="9501" y="0"/>
                  </a:lnTo>
                  <a:cubicBezTo>
                    <a:pt x="9368" y="0"/>
                    <a:pt x="9259" y="85"/>
                    <a:pt x="9223" y="206"/>
                  </a:cubicBezTo>
                  <a:lnTo>
                    <a:pt x="9114" y="556"/>
                  </a:lnTo>
                  <a:cubicBezTo>
                    <a:pt x="9053" y="749"/>
                    <a:pt x="8872" y="882"/>
                    <a:pt x="8667" y="882"/>
                  </a:cubicBezTo>
                  <a:lnTo>
                    <a:pt x="4871" y="882"/>
                  </a:lnTo>
                  <a:cubicBezTo>
                    <a:pt x="4666" y="882"/>
                    <a:pt x="4472" y="749"/>
                    <a:pt x="4412" y="556"/>
                  </a:cubicBezTo>
                  <a:lnTo>
                    <a:pt x="4303" y="206"/>
                  </a:lnTo>
                  <a:cubicBezTo>
                    <a:pt x="4267" y="85"/>
                    <a:pt x="4158" y="0"/>
                    <a:pt x="4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74;p140"/>
            <p:cNvSpPr/>
            <p:nvPr/>
          </p:nvSpPr>
          <p:spPr>
            <a:xfrm>
              <a:off x="1031395" y="1957545"/>
              <a:ext cx="68094" cy="6739"/>
            </a:xfrm>
            <a:custGeom>
              <a:avLst/>
              <a:gdLst/>
              <a:ahLst/>
              <a:cxnLst/>
              <a:rect l="l" t="t" r="r" b="b"/>
              <a:pathLst>
                <a:path w="2334" h="231" extrusionOk="0">
                  <a:moveTo>
                    <a:pt x="121" y="1"/>
                  </a:moveTo>
                  <a:cubicBezTo>
                    <a:pt x="61" y="1"/>
                    <a:pt x="1" y="49"/>
                    <a:pt x="1" y="110"/>
                  </a:cubicBezTo>
                  <a:cubicBezTo>
                    <a:pt x="1" y="170"/>
                    <a:pt x="61" y="230"/>
                    <a:pt x="121" y="230"/>
                  </a:cubicBezTo>
                  <a:lnTo>
                    <a:pt x="2225" y="230"/>
                  </a:lnTo>
                  <a:cubicBezTo>
                    <a:pt x="2285" y="230"/>
                    <a:pt x="2333" y="170"/>
                    <a:pt x="2333" y="110"/>
                  </a:cubicBezTo>
                  <a:cubicBezTo>
                    <a:pt x="2333" y="49"/>
                    <a:pt x="2285" y="1"/>
                    <a:pt x="2225" y="1"/>
                  </a:cubicBez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075;p140"/>
            <p:cNvSpPr/>
            <p:nvPr/>
          </p:nvSpPr>
          <p:spPr>
            <a:xfrm>
              <a:off x="828274" y="2071798"/>
              <a:ext cx="29" cy="101937"/>
            </a:xfrm>
            <a:custGeom>
              <a:avLst/>
              <a:gdLst/>
              <a:ahLst/>
              <a:cxnLst/>
              <a:rect l="l" t="t" r="r" b="b"/>
              <a:pathLst>
                <a:path w="1" h="3494" fill="none" extrusionOk="0">
                  <a:moveTo>
                    <a:pt x="1" y="1"/>
                  </a:moveTo>
                  <a:lnTo>
                    <a:pt x="1" y="3494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076;p140"/>
            <p:cNvSpPr/>
            <p:nvPr/>
          </p:nvSpPr>
          <p:spPr>
            <a:xfrm>
              <a:off x="828274" y="2205453"/>
              <a:ext cx="29" cy="47643"/>
            </a:xfrm>
            <a:custGeom>
              <a:avLst/>
              <a:gdLst/>
              <a:ahLst/>
              <a:cxnLst/>
              <a:rect l="l" t="t" r="r" b="b"/>
              <a:pathLst>
                <a:path w="1" h="1633" fill="none" extrusionOk="0">
                  <a:moveTo>
                    <a:pt x="1" y="1"/>
                  </a:moveTo>
                  <a:lnTo>
                    <a:pt x="1" y="1633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77;p140"/>
            <p:cNvSpPr/>
            <p:nvPr/>
          </p:nvSpPr>
          <p:spPr>
            <a:xfrm>
              <a:off x="1781123" y="2262930"/>
              <a:ext cx="674614" cy="460586"/>
            </a:xfrm>
            <a:custGeom>
              <a:avLst/>
              <a:gdLst/>
              <a:ahLst/>
              <a:cxnLst/>
              <a:rect l="l" t="t" r="r" b="b"/>
              <a:pathLst>
                <a:path w="23123" h="15787" extrusionOk="0">
                  <a:moveTo>
                    <a:pt x="2756" y="1"/>
                  </a:moveTo>
                  <a:lnTo>
                    <a:pt x="0" y="15786"/>
                  </a:lnTo>
                  <a:lnTo>
                    <a:pt x="20366" y="15786"/>
                  </a:lnTo>
                  <a:lnTo>
                    <a:pt x="231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78;p140"/>
            <p:cNvSpPr/>
            <p:nvPr/>
          </p:nvSpPr>
          <p:spPr>
            <a:xfrm>
              <a:off x="1804376" y="2282332"/>
              <a:ext cx="628079" cy="421783"/>
            </a:xfrm>
            <a:custGeom>
              <a:avLst/>
              <a:gdLst/>
              <a:ahLst/>
              <a:cxnLst/>
              <a:rect l="l" t="t" r="r" b="b"/>
              <a:pathLst>
                <a:path w="21528" h="14457" extrusionOk="0">
                  <a:moveTo>
                    <a:pt x="2515" y="1"/>
                  </a:moveTo>
                  <a:lnTo>
                    <a:pt x="1" y="14457"/>
                  </a:lnTo>
                  <a:lnTo>
                    <a:pt x="19013" y="14457"/>
                  </a:lnTo>
                  <a:lnTo>
                    <a:pt x="215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79;p140"/>
            <p:cNvSpPr/>
            <p:nvPr/>
          </p:nvSpPr>
          <p:spPr>
            <a:xfrm>
              <a:off x="1387922" y="2723502"/>
              <a:ext cx="989499" cy="33172"/>
            </a:xfrm>
            <a:custGeom>
              <a:avLst/>
              <a:gdLst/>
              <a:ahLst/>
              <a:cxnLst/>
              <a:rect l="l" t="t" r="r" b="b"/>
              <a:pathLst>
                <a:path w="33916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33916" y="1137"/>
                  </a:lnTo>
                  <a:lnTo>
                    <a:pt x="33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80;p140"/>
            <p:cNvSpPr/>
            <p:nvPr/>
          </p:nvSpPr>
          <p:spPr>
            <a:xfrm>
              <a:off x="1387922" y="2723502"/>
              <a:ext cx="454576" cy="33172"/>
            </a:xfrm>
            <a:custGeom>
              <a:avLst/>
              <a:gdLst/>
              <a:ahLst/>
              <a:cxnLst/>
              <a:rect l="l" t="t" r="r" b="b"/>
              <a:pathLst>
                <a:path w="15581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15580" y="1137"/>
                  </a:lnTo>
                  <a:lnTo>
                    <a:pt x="15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81;p140"/>
            <p:cNvSpPr/>
            <p:nvPr/>
          </p:nvSpPr>
          <p:spPr>
            <a:xfrm>
              <a:off x="1387922" y="2723502"/>
              <a:ext cx="989499" cy="29"/>
            </a:xfrm>
            <a:custGeom>
              <a:avLst/>
              <a:gdLst/>
              <a:ahLst/>
              <a:cxnLst/>
              <a:rect l="l" t="t" r="r" b="b"/>
              <a:pathLst>
                <a:path w="33916" h="1" fill="none" extrusionOk="0">
                  <a:moveTo>
                    <a:pt x="33916" y="0"/>
                  </a:moveTo>
                  <a:lnTo>
                    <a:pt x="0" y="0"/>
                  </a:lnTo>
                </a:path>
              </a:pathLst>
            </a:custGeom>
            <a:noFill/>
            <a:ln w="36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82;p140"/>
            <p:cNvSpPr/>
            <p:nvPr/>
          </p:nvSpPr>
          <p:spPr>
            <a:xfrm>
              <a:off x="2222259" y="2604522"/>
              <a:ext cx="61384" cy="98553"/>
            </a:xfrm>
            <a:custGeom>
              <a:avLst/>
              <a:gdLst/>
              <a:ahLst/>
              <a:cxnLst/>
              <a:rect l="l" t="t" r="r" b="b"/>
              <a:pathLst>
                <a:path w="2104" h="3378" extrusionOk="0">
                  <a:moveTo>
                    <a:pt x="920" y="0"/>
                  </a:moveTo>
                  <a:cubicBezTo>
                    <a:pt x="554" y="0"/>
                    <a:pt x="182" y="66"/>
                    <a:pt x="182" y="66"/>
                  </a:cubicBezTo>
                  <a:cubicBezTo>
                    <a:pt x="182" y="66"/>
                    <a:pt x="400" y="658"/>
                    <a:pt x="327" y="948"/>
                  </a:cubicBezTo>
                  <a:cubicBezTo>
                    <a:pt x="255" y="1238"/>
                    <a:pt x="25" y="1480"/>
                    <a:pt x="13" y="1915"/>
                  </a:cubicBezTo>
                  <a:cubicBezTo>
                    <a:pt x="1" y="2338"/>
                    <a:pt x="37" y="3099"/>
                    <a:pt x="170" y="3124"/>
                  </a:cubicBezTo>
                  <a:cubicBezTo>
                    <a:pt x="173" y="3124"/>
                    <a:pt x="176" y="3124"/>
                    <a:pt x="178" y="3124"/>
                  </a:cubicBezTo>
                  <a:cubicBezTo>
                    <a:pt x="311" y="3124"/>
                    <a:pt x="221" y="2554"/>
                    <a:pt x="339" y="2507"/>
                  </a:cubicBezTo>
                  <a:cubicBezTo>
                    <a:pt x="342" y="2506"/>
                    <a:pt x="346" y="2505"/>
                    <a:pt x="349" y="2505"/>
                  </a:cubicBezTo>
                  <a:cubicBezTo>
                    <a:pt x="481" y="2505"/>
                    <a:pt x="883" y="3377"/>
                    <a:pt x="883" y="3377"/>
                  </a:cubicBezTo>
                  <a:lnTo>
                    <a:pt x="2104" y="3377"/>
                  </a:lnTo>
                  <a:cubicBezTo>
                    <a:pt x="2104" y="3377"/>
                    <a:pt x="1681" y="730"/>
                    <a:pt x="1620" y="271"/>
                  </a:cubicBezTo>
                  <a:cubicBezTo>
                    <a:pt x="1591" y="56"/>
                    <a:pt x="1258" y="0"/>
                    <a:pt x="920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83;p140"/>
            <p:cNvSpPr/>
            <p:nvPr/>
          </p:nvSpPr>
          <p:spPr>
            <a:xfrm>
              <a:off x="1490183" y="2389962"/>
              <a:ext cx="128049" cy="62376"/>
            </a:xfrm>
            <a:custGeom>
              <a:avLst/>
              <a:gdLst/>
              <a:ahLst/>
              <a:cxnLst/>
              <a:rect l="l" t="t" r="r" b="b"/>
              <a:pathLst>
                <a:path w="4389" h="2138" extrusionOk="0">
                  <a:moveTo>
                    <a:pt x="1595" y="0"/>
                  </a:moveTo>
                  <a:cubicBezTo>
                    <a:pt x="1002" y="0"/>
                    <a:pt x="1" y="312"/>
                    <a:pt x="1" y="312"/>
                  </a:cubicBezTo>
                  <a:lnTo>
                    <a:pt x="2212" y="2138"/>
                  </a:lnTo>
                  <a:cubicBezTo>
                    <a:pt x="2563" y="1920"/>
                    <a:pt x="2962" y="1775"/>
                    <a:pt x="3373" y="1690"/>
                  </a:cubicBezTo>
                  <a:cubicBezTo>
                    <a:pt x="3655" y="1640"/>
                    <a:pt x="3937" y="1615"/>
                    <a:pt x="4219" y="1615"/>
                  </a:cubicBezTo>
                  <a:cubicBezTo>
                    <a:pt x="4275" y="1615"/>
                    <a:pt x="4332" y="1616"/>
                    <a:pt x="4388" y="1618"/>
                  </a:cubicBezTo>
                  <a:lnTo>
                    <a:pt x="4316" y="312"/>
                  </a:lnTo>
                  <a:cubicBezTo>
                    <a:pt x="4316" y="312"/>
                    <a:pt x="2321" y="155"/>
                    <a:pt x="1826" y="22"/>
                  </a:cubicBezTo>
                  <a:cubicBezTo>
                    <a:pt x="1761" y="7"/>
                    <a:pt x="1682" y="0"/>
                    <a:pt x="1595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84;p140"/>
            <p:cNvSpPr/>
            <p:nvPr/>
          </p:nvSpPr>
          <p:spPr>
            <a:xfrm>
              <a:off x="1867913" y="2066490"/>
              <a:ext cx="107138" cy="151720"/>
            </a:xfrm>
            <a:custGeom>
              <a:avLst/>
              <a:gdLst/>
              <a:ahLst/>
              <a:cxnLst/>
              <a:rect l="l" t="t" r="r" b="b"/>
              <a:pathLst>
                <a:path w="5114" h="7242" extrusionOk="0">
                  <a:moveTo>
                    <a:pt x="1422" y="0"/>
                  </a:moveTo>
                  <a:cubicBezTo>
                    <a:pt x="1224" y="0"/>
                    <a:pt x="1048" y="24"/>
                    <a:pt x="907" y="74"/>
                  </a:cubicBezTo>
                  <a:cubicBezTo>
                    <a:pt x="1" y="401"/>
                    <a:pt x="847" y="1380"/>
                    <a:pt x="847" y="1380"/>
                  </a:cubicBezTo>
                  <a:cubicBezTo>
                    <a:pt x="823" y="1887"/>
                    <a:pt x="690" y="3132"/>
                    <a:pt x="762" y="3712"/>
                  </a:cubicBezTo>
                  <a:cubicBezTo>
                    <a:pt x="838" y="4224"/>
                    <a:pt x="1091" y="4609"/>
                    <a:pt x="1574" y="4609"/>
                  </a:cubicBezTo>
                  <a:cubicBezTo>
                    <a:pt x="1627" y="4609"/>
                    <a:pt x="1683" y="4604"/>
                    <a:pt x="1741" y="4595"/>
                  </a:cubicBezTo>
                  <a:cubicBezTo>
                    <a:pt x="1751" y="4593"/>
                    <a:pt x="1761" y="4593"/>
                    <a:pt x="1771" y="4593"/>
                  </a:cubicBezTo>
                  <a:cubicBezTo>
                    <a:pt x="2363" y="4593"/>
                    <a:pt x="2877" y="7048"/>
                    <a:pt x="2877" y="7048"/>
                  </a:cubicBezTo>
                  <a:lnTo>
                    <a:pt x="4183" y="7242"/>
                  </a:lnTo>
                  <a:lnTo>
                    <a:pt x="5113" y="5815"/>
                  </a:lnTo>
                  <a:lnTo>
                    <a:pt x="4231" y="4268"/>
                  </a:lnTo>
                  <a:cubicBezTo>
                    <a:pt x="4231" y="4268"/>
                    <a:pt x="4872" y="2540"/>
                    <a:pt x="4533" y="1549"/>
                  </a:cubicBezTo>
                  <a:cubicBezTo>
                    <a:pt x="4257" y="701"/>
                    <a:pt x="2506" y="0"/>
                    <a:pt x="1422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85;p140"/>
            <p:cNvSpPr/>
            <p:nvPr/>
          </p:nvSpPr>
          <p:spPr>
            <a:xfrm>
              <a:off x="1899592" y="2169129"/>
              <a:ext cx="140363" cy="361478"/>
            </a:xfrm>
            <a:custGeom>
              <a:avLst/>
              <a:gdLst/>
              <a:ahLst/>
              <a:cxnLst/>
              <a:rect l="l" t="t" r="r" b="b"/>
              <a:pathLst>
                <a:path w="7012" h="12390" extrusionOk="0">
                  <a:moveTo>
                    <a:pt x="3748" y="1"/>
                  </a:moveTo>
                  <a:lnTo>
                    <a:pt x="2636" y="1173"/>
                  </a:lnTo>
                  <a:lnTo>
                    <a:pt x="2636" y="2044"/>
                  </a:lnTo>
                  <a:lnTo>
                    <a:pt x="2322" y="1367"/>
                  </a:lnTo>
                  <a:lnTo>
                    <a:pt x="835" y="774"/>
                  </a:lnTo>
                  <a:lnTo>
                    <a:pt x="774" y="1536"/>
                  </a:lnTo>
                  <a:lnTo>
                    <a:pt x="1" y="2044"/>
                  </a:lnTo>
                  <a:lnTo>
                    <a:pt x="2587" y="12390"/>
                  </a:lnTo>
                  <a:lnTo>
                    <a:pt x="7011" y="12390"/>
                  </a:lnTo>
                  <a:lnTo>
                    <a:pt x="4038" y="641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86;p140"/>
            <p:cNvSpPr/>
            <p:nvPr/>
          </p:nvSpPr>
          <p:spPr>
            <a:xfrm>
              <a:off x="1889364" y="2530590"/>
              <a:ext cx="263450" cy="172483"/>
            </a:xfrm>
            <a:custGeom>
              <a:avLst/>
              <a:gdLst/>
              <a:ahLst/>
              <a:cxnLst/>
              <a:rect l="l" t="t" r="r" b="b"/>
              <a:pathLst>
                <a:path w="9030" h="5912" extrusionOk="0">
                  <a:moveTo>
                    <a:pt x="1693" y="1"/>
                  </a:moveTo>
                  <a:lnTo>
                    <a:pt x="1" y="5911"/>
                  </a:lnTo>
                  <a:lnTo>
                    <a:pt x="9030" y="5911"/>
                  </a:lnTo>
                  <a:lnTo>
                    <a:pt x="85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87;p140"/>
            <p:cNvSpPr/>
            <p:nvPr/>
          </p:nvSpPr>
          <p:spPr>
            <a:xfrm>
              <a:off x="1608320" y="2213920"/>
              <a:ext cx="403792" cy="436866"/>
            </a:xfrm>
            <a:custGeom>
              <a:avLst/>
              <a:gdLst/>
              <a:ahLst/>
              <a:cxnLst/>
              <a:rect l="l" t="t" r="r" b="b"/>
              <a:pathLst>
                <a:path w="13212" h="14974" extrusionOk="0">
                  <a:moveTo>
                    <a:pt x="10008" y="1"/>
                  </a:moveTo>
                  <a:cubicBezTo>
                    <a:pt x="9211" y="25"/>
                    <a:pt x="8631" y="1004"/>
                    <a:pt x="8002" y="1753"/>
                  </a:cubicBezTo>
                  <a:cubicBezTo>
                    <a:pt x="7374" y="2515"/>
                    <a:pt x="4775" y="5500"/>
                    <a:pt x="4352" y="5730"/>
                  </a:cubicBezTo>
                  <a:cubicBezTo>
                    <a:pt x="3929" y="5960"/>
                    <a:pt x="1" y="6189"/>
                    <a:pt x="1" y="6189"/>
                  </a:cubicBezTo>
                  <a:lnTo>
                    <a:pt x="1" y="7821"/>
                  </a:lnTo>
                  <a:cubicBezTo>
                    <a:pt x="1" y="7821"/>
                    <a:pt x="3642" y="7962"/>
                    <a:pt x="4815" y="7962"/>
                  </a:cubicBezTo>
                  <a:cubicBezTo>
                    <a:pt x="4971" y="7962"/>
                    <a:pt x="5083" y="7960"/>
                    <a:pt x="5137" y="7954"/>
                  </a:cubicBezTo>
                  <a:cubicBezTo>
                    <a:pt x="5585" y="7894"/>
                    <a:pt x="8558" y="5307"/>
                    <a:pt x="8558" y="5307"/>
                  </a:cubicBezTo>
                  <a:cubicBezTo>
                    <a:pt x="8558" y="5307"/>
                    <a:pt x="10141" y="9610"/>
                    <a:pt x="10166" y="10444"/>
                  </a:cubicBezTo>
                  <a:cubicBezTo>
                    <a:pt x="10190" y="11278"/>
                    <a:pt x="9416" y="14892"/>
                    <a:pt x="10008" y="14952"/>
                  </a:cubicBezTo>
                  <a:cubicBezTo>
                    <a:pt x="10206" y="14968"/>
                    <a:pt x="10628" y="14974"/>
                    <a:pt x="11102" y="14974"/>
                  </a:cubicBezTo>
                  <a:cubicBezTo>
                    <a:pt x="12051" y="14974"/>
                    <a:pt x="13211" y="14952"/>
                    <a:pt x="13211" y="14952"/>
                  </a:cubicBezTo>
                  <a:cubicBezTo>
                    <a:pt x="13211" y="14952"/>
                    <a:pt x="13042" y="11822"/>
                    <a:pt x="12740" y="10698"/>
                  </a:cubicBezTo>
                  <a:cubicBezTo>
                    <a:pt x="12426" y="9562"/>
                    <a:pt x="10444" y="1210"/>
                    <a:pt x="10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88;p140"/>
            <p:cNvSpPr/>
            <p:nvPr/>
          </p:nvSpPr>
          <p:spPr>
            <a:xfrm>
              <a:off x="1770532" y="2314776"/>
              <a:ext cx="87496" cy="124519"/>
            </a:xfrm>
            <a:custGeom>
              <a:avLst/>
              <a:gdLst/>
              <a:ahLst/>
              <a:cxnLst/>
              <a:rect l="l" t="t" r="r" b="b"/>
              <a:pathLst>
                <a:path w="2999" h="4268" extrusionOk="0">
                  <a:moveTo>
                    <a:pt x="2056" y="0"/>
                  </a:moveTo>
                  <a:cubicBezTo>
                    <a:pt x="2052" y="0"/>
                    <a:pt x="2047" y="0"/>
                    <a:pt x="2043" y="1"/>
                  </a:cubicBezTo>
                  <a:cubicBezTo>
                    <a:pt x="1705" y="37"/>
                    <a:pt x="1342" y="2188"/>
                    <a:pt x="907" y="2817"/>
                  </a:cubicBezTo>
                  <a:cubicBezTo>
                    <a:pt x="581" y="3276"/>
                    <a:pt x="279" y="3760"/>
                    <a:pt x="1" y="4267"/>
                  </a:cubicBezTo>
                  <a:cubicBezTo>
                    <a:pt x="955" y="3627"/>
                    <a:pt x="2998" y="1850"/>
                    <a:pt x="2998" y="1850"/>
                  </a:cubicBezTo>
                  <a:cubicBezTo>
                    <a:pt x="2795" y="1396"/>
                    <a:pt x="2392" y="0"/>
                    <a:pt x="2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89;p140"/>
            <p:cNvSpPr/>
            <p:nvPr/>
          </p:nvSpPr>
          <p:spPr>
            <a:xfrm>
              <a:off x="1979350" y="2188030"/>
              <a:ext cx="295454" cy="456472"/>
            </a:xfrm>
            <a:custGeom>
              <a:avLst/>
              <a:gdLst/>
              <a:ahLst/>
              <a:cxnLst/>
              <a:rect l="l" t="t" r="r" b="b"/>
              <a:pathLst>
                <a:path w="9574" h="15646" extrusionOk="0">
                  <a:moveTo>
                    <a:pt x="183" y="1"/>
                  </a:moveTo>
                  <a:cubicBezTo>
                    <a:pt x="121" y="1"/>
                    <a:pt x="60" y="2"/>
                    <a:pt x="1" y="6"/>
                  </a:cubicBezTo>
                  <a:cubicBezTo>
                    <a:pt x="1" y="6"/>
                    <a:pt x="1572" y="9639"/>
                    <a:pt x="1802" y="11150"/>
                  </a:cubicBezTo>
                  <a:cubicBezTo>
                    <a:pt x="2019" y="12660"/>
                    <a:pt x="2962" y="15646"/>
                    <a:pt x="2962" y="15646"/>
                  </a:cubicBezTo>
                  <a:lnTo>
                    <a:pt x="6141" y="15646"/>
                  </a:lnTo>
                  <a:lnTo>
                    <a:pt x="5404" y="11307"/>
                  </a:lnTo>
                  <a:lnTo>
                    <a:pt x="4558" y="7258"/>
                  </a:lnTo>
                  <a:lnTo>
                    <a:pt x="6347" y="9663"/>
                  </a:lnTo>
                  <a:lnTo>
                    <a:pt x="7857" y="14703"/>
                  </a:lnTo>
                  <a:lnTo>
                    <a:pt x="9574" y="14703"/>
                  </a:lnTo>
                  <a:lnTo>
                    <a:pt x="8897" y="10920"/>
                  </a:lnTo>
                  <a:cubicBezTo>
                    <a:pt x="8679" y="9530"/>
                    <a:pt x="8232" y="8176"/>
                    <a:pt x="7579" y="6931"/>
                  </a:cubicBezTo>
                  <a:cubicBezTo>
                    <a:pt x="6455" y="4816"/>
                    <a:pt x="4703" y="1649"/>
                    <a:pt x="3990" y="1093"/>
                  </a:cubicBezTo>
                  <a:cubicBezTo>
                    <a:pt x="3538" y="746"/>
                    <a:pt x="1560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090;p140"/>
            <p:cNvSpPr/>
            <p:nvPr/>
          </p:nvSpPr>
          <p:spPr>
            <a:xfrm>
              <a:off x="2064273" y="2258408"/>
              <a:ext cx="94906" cy="296185"/>
            </a:xfrm>
            <a:custGeom>
              <a:avLst/>
              <a:gdLst/>
              <a:ahLst/>
              <a:cxnLst/>
              <a:rect l="l" t="t" r="r" b="b"/>
              <a:pathLst>
                <a:path w="3253" h="10152" extrusionOk="0">
                  <a:moveTo>
                    <a:pt x="561" y="0"/>
                  </a:moveTo>
                  <a:cubicBezTo>
                    <a:pt x="464" y="0"/>
                    <a:pt x="276" y="270"/>
                    <a:pt x="170" y="1135"/>
                  </a:cubicBezTo>
                  <a:cubicBezTo>
                    <a:pt x="1" y="2513"/>
                    <a:pt x="1" y="3746"/>
                    <a:pt x="835" y="5099"/>
                  </a:cubicBezTo>
                  <a:cubicBezTo>
                    <a:pt x="1657" y="6465"/>
                    <a:pt x="1077" y="7251"/>
                    <a:pt x="1741" y="8460"/>
                  </a:cubicBezTo>
                  <a:cubicBezTo>
                    <a:pt x="2394" y="9668"/>
                    <a:pt x="3252" y="10152"/>
                    <a:pt x="3252" y="10152"/>
                  </a:cubicBezTo>
                  <a:lnTo>
                    <a:pt x="2189" y="4834"/>
                  </a:lnTo>
                  <a:cubicBezTo>
                    <a:pt x="2189" y="4834"/>
                    <a:pt x="1113" y="3347"/>
                    <a:pt x="871" y="2513"/>
                  </a:cubicBezTo>
                  <a:cubicBezTo>
                    <a:pt x="617" y="1679"/>
                    <a:pt x="484" y="531"/>
                    <a:pt x="605" y="216"/>
                  </a:cubicBezTo>
                  <a:cubicBezTo>
                    <a:pt x="646" y="95"/>
                    <a:pt x="619" y="0"/>
                    <a:pt x="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091;p140"/>
            <p:cNvSpPr/>
            <p:nvPr/>
          </p:nvSpPr>
          <p:spPr>
            <a:xfrm>
              <a:off x="1852724" y="2053584"/>
              <a:ext cx="126622" cy="102341"/>
            </a:xfrm>
            <a:custGeom>
              <a:avLst/>
              <a:gdLst/>
              <a:ahLst/>
              <a:cxnLst/>
              <a:rect l="l" t="t" r="r" b="b"/>
              <a:pathLst>
                <a:path w="6044" h="4885" extrusionOk="0">
                  <a:moveTo>
                    <a:pt x="1346" y="0"/>
                  </a:moveTo>
                  <a:cubicBezTo>
                    <a:pt x="973" y="0"/>
                    <a:pt x="672" y="125"/>
                    <a:pt x="484" y="533"/>
                  </a:cubicBezTo>
                  <a:cubicBezTo>
                    <a:pt x="0" y="1597"/>
                    <a:pt x="1572" y="1996"/>
                    <a:pt x="1572" y="1996"/>
                  </a:cubicBezTo>
                  <a:lnTo>
                    <a:pt x="1620" y="1452"/>
                  </a:lnTo>
                  <a:cubicBezTo>
                    <a:pt x="1926" y="1513"/>
                    <a:pt x="2237" y="1545"/>
                    <a:pt x="2550" y="1545"/>
                  </a:cubicBezTo>
                  <a:cubicBezTo>
                    <a:pt x="2731" y="1545"/>
                    <a:pt x="2913" y="1534"/>
                    <a:pt x="3095" y="1512"/>
                  </a:cubicBezTo>
                  <a:cubicBezTo>
                    <a:pt x="3166" y="1501"/>
                    <a:pt x="3232" y="1496"/>
                    <a:pt x="3292" y="1496"/>
                  </a:cubicBezTo>
                  <a:cubicBezTo>
                    <a:pt x="3838" y="1496"/>
                    <a:pt x="3970" y="1907"/>
                    <a:pt x="4013" y="2201"/>
                  </a:cubicBezTo>
                  <a:cubicBezTo>
                    <a:pt x="4050" y="2515"/>
                    <a:pt x="3904" y="2902"/>
                    <a:pt x="3989" y="2999"/>
                  </a:cubicBezTo>
                  <a:cubicBezTo>
                    <a:pt x="4002" y="3017"/>
                    <a:pt x="4015" y="3025"/>
                    <a:pt x="4027" y="3025"/>
                  </a:cubicBezTo>
                  <a:cubicBezTo>
                    <a:pt x="4080" y="3025"/>
                    <a:pt x="4121" y="2869"/>
                    <a:pt x="4170" y="2721"/>
                  </a:cubicBezTo>
                  <a:cubicBezTo>
                    <a:pt x="4215" y="2618"/>
                    <a:pt x="4348" y="2479"/>
                    <a:pt x="4493" y="2479"/>
                  </a:cubicBezTo>
                  <a:cubicBezTo>
                    <a:pt x="4585" y="2479"/>
                    <a:pt x="4682" y="2536"/>
                    <a:pt x="4763" y="2697"/>
                  </a:cubicBezTo>
                  <a:cubicBezTo>
                    <a:pt x="4968" y="3120"/>
                    <a:pt x="4448" y="3398"/>
                    <a:pt x="4460" y="3821"/>
                  </a:cubicBezTo>
                  <a:cubicBezTo>
                    <a:pt x="4460" y="4256"/>
                    <a:pt x="4968" y="4884"/>
                    <a:pt x="4968" y="4884"/>
                  </a:cubicBezTo>
                  <a:cubicBezTo>
                    <a:pt x="5585" y="3857"/>
                    <a:pt x="6044" y="2201"/>
                    <a:pt x="5669" y="1391"/>
                  </a:cubicBezTo>
                  <a:cubicBezTo>
                    <a:pt x="5307" y="569"/>
                    <a:pt x="4243" y="424"/>
                    <a:pt x="3095" y="291"/>
                  </a:cubicBezTo>
                  <a:cubicBezTo>
                    <a:pt x="2450" y="216"/>
                    <a:pt x="1836" y="0"/>
                    <a:pt x="13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092;p140"/>
            <p:cNvSpPr/>
            <p:nvPr/>
          </p:nvSpPr>
          <p:spPr>
            <a:xfrm>
              <a:off x="759157" y="1345025"/>
              <a:ext cx="745130" cy="213357"/>
            </a:xfrm>
            <a:custGeom>
              <a:avLst/>
              <a:gdLst/>
              <a:ahLst/>
              <a:cxnLst/>
              <a:rect l="l" t="t" r="r" b="b"/>
              <a:pathLst>
                <a:path w="25540" h="7313" extrusionOk="0">
                  <a:moveTo>
                    <a:pt x="11845" y="1"/>
                  </a:moveTo>
                  <a:cubicBezTo>
                    <a:pt x="11389" y="1"/>
                    <a:pt x="10871" y="98"/>
                    <a:pt x="10274" y="326"/>
                  </a:cubicBezTo>
                  <a:cubicBezTo>
                    <a:pt x="7373" y="1426"/>
                    <a:pt x="7241" y="4085"/>
                    <a:pt x="4896" y="4617"/>
                  </a:cubicBezTo>
                  <a:cubicBezTo>
                    <a:pt x="2563" y="5149"/>
                    <a:pt x="1" y="7312"/>
                    <a:pt x="4763" y="7312"/>
                  </a:cubicBezTo>
                  <a:lnTo>
                    <a:pt x="21745" y="7312"/>
                  </a:lnTo>
                  <a:cubicBezTo>
                    <a:pt x="24428" y="7312"/>
                    <a:pt x="25540" y="6974"/>
                    <a:pt x="24150" y="6019"/>
                  </a:cubicBezTo>
                  <a:cubicBezTo>
                    <a:pt x="22772" y="5052"/>
                    <a:pt x="22349" y="5004"/>
                    <a:pt x="21890" y="4037"/>
                  </a:cubicBezTo>
                  <a:cubicBezTo>
                    <a:pt x="21487" y="3188"/>
                    <a:pt x="20617" y="2600"/>
                    <a:pt x="19405" y="2600"/>
                  </a:cubicBezTo>
                  <a:cubicBezTo>
                    <a:pt x="19237" y="2600"/>
                    <a:pt x="19062" y="2611"/>
                    <a:pt x="18880" y="2635"/>
                  </a:cubicBezTo>
                  <a:cubicBezTo>
                    <a:pt x="18117" y="2735"/>
                    <a:pt x="17480" y="2926"/>
                    <a:pt x="16884" y="2926"/>
                  </a:cubicBezTo>
                  <a:cubicBezTo>
                    <a:pt x="16329" y="2926"/>
                    <a:pt x="15808" y="2760"/>
                    <a:pt x="15254" y="2200"/>
                  </a:cubicBezTo>
                  <a:cubicBezTo>
                    <a:pt x="14362" y="1298"/>
                    <a:pt x="13514" y="1"/>
                    <a:pt x="118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093;p140"/>
            <p:cNvSpPr/>
            <p:nvPr/>
          </p:nvSpPr>
          <p:spPr>
            <a:xfrm>
              <a:off x="1308214" y="2094205"/>
              <a:ext cx="221147" cy="171987"/>
            </a:xfrm>
            <a:custGeom>
              <a:avLst/>
              <a:gdLst/>
              <a:ahLst/>
              <a:cxnLst/>
              <a:rect l="l" t="t" r="r" b="b"/>
              <a:pathLst>
                <a:path w="7580" h="5895" extrusionOk="0">
                  <a:moveTo>
                    <a:pt x="4386" y="1"/>
                  </a:moveTo>
                  <a:cubicBezTo>
                    <a:pt x="2727" y="1"/>
                    <a:pt x="1775" y="1148"/>
                    <a:pt x="1403" y="2243"/>
                  </a:cubicBezTo>
                  <a:cubicBezTo>
                    <a:pt x="1209" y="2907"/>
                    <a:pt x="665" y="3415"/>
                    <a:pt x="1" y="3584"/>
                  </a:cubicBezTo>
                  <a:cubicBezTo>
                    <a:pt x="472" y="3645"/>
                    <a:pt x="931" y="3826"/>
                    <a:pt x="1318" y="4104"/>
                  </a:cubicBezTo>
                  <a:cubicBezTo>
                    <a:pt x="1874" y="4539"/>
                    <a:pt x="2756" y="5869"/>
                    <a:pt x="4038" y="5893"/>
                  </a:cubicBezTo>
                  <a:cubicBezTo>
                    <a:pt x="4082" y="5894"/>
                    <a:pt x="4127" y="5894"/>
                    <a:pt x="4173" y="5894"/>
                  </a:cubicBezTo>
                  <a:cubicBezTo>
                    <a:pt x="5448" y="5894"/>
                    <a:pt x="7068" y="5545"/>
                    <a:pt x="7313" y="3584"/>
                  </a:cubicBezTo>
                  <a:cubicBezTo>
                    <a:pt x="7579" y="1566"/>
                    <a:pt x="6624" y="188"/>
                    <a:pt x="4751" y="19"/>
                  </a:cubicBezTo>
                  <a:cubicBezTo>
                    <a:pt x="4626" y="6"/>
                    <a:pt x="4504" y="1"/>
                    <a:pt x="43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094;p140"/>
            <p:cNvSpPr/>
            <p:nvPr/>
          </p:nvSpPr>
          <p:spPr>
            <a:xfrm>
              <a:off x="1396033" y="2138115"/>
              <a:ext cx="84666" cy="84666"/>
            </a:xfrm>
            <a:custGeom>
              <a:avLst/>
              <a:gdLst/>
              <a:ahLst/>
              <a:cxnLst/>
              <a:rect l="l" t="t" r="r" b="b"/>
              <a:pathLst>
                <a:path w="2902" h="2902" extrusionOk="0">
                  <a:moveTo>
                    <a:pt x="1438" y="906"/>
                  </a:moveTo>
                  <a:cubicBezTo>
                    <a:pt x="1716" y="906"/>
                    <a:pt x="1983" y="1123"/>
                    <a:pt x="1983" y="1451"/>
                  </a:cubicBezTo>
                  <a:cubicBezTo>
                    <a:pt x="1983" y="1741"/>
                    <a:pt x="1741" y="1982"/>
                    <a:pt x="1451" y="1982"/>
                  </a:cubicBezTo>
                  <a:cubicBezTo>
                    <a:pt x="967" y="1982"/>
                    <a:pt x="726" y="1402"/>
                    <a:pt x="1064" y="1064"/>
                  </a:cubicBezTo>
                  <a:cubicBezTo>
                    <a:pt x="1173" y="955"/>
                    <a:pt x="1307" y="906"/>
                    <a:pt x="1438" y="906"/>
                  </a:cubicBezTo>
                  <a:close/>
                  <a:moveTo>
                    <a:pt x="1136" y="0"/>
                  </a:moveTo>
                  <a:lnTo>
                    <a:pt x="1161" y="387"/>
                  </a:lnTo>
                  <a:cubicBezTo>
                    <a:pt x="1064" y="411"/>
                    <a:pt x="979" y="447"/>
                    <a:pt x="895" y="496"/>
                  </a:cubicBezTo>
                  <a:lnTo>
                    <a:pt x="641" y="206"/>
                  </a:lnTo>
                  <a:lnTo>
                    <a:pt x="206" y="629"/>
                  </a:lnTo>
                  <a:lnTo>
                    <a:pt x="496" y="895"/>
                  </a:lnTo>
                  <a:cubicBezTo>
                    <a:pt x="448" y="979"/>
                    <a:pt x="411" y="1064"/>
                    <a:pt x="387" y="1161"/>
                  </a:cubicBezTo>
                  <a:lnTo>
                    <a:pt x="0" y="1136"/>
                  </a:lnTo>
                  <a:lnTo>
                    <a:pt x="0" y="1753"/>
                  </a:lnTo>
                  <a:lnTo>
                    <a:pt x="387" y="1729"/>
                  </a:lnTo>
                  <a:cubicBezTo>
                    <a:pt x="411" y="1825"/>
                    <a:pt x="448" y="1910"/>
                    <a:pt x="496" y="1995"/>
                  </a:cubicBezTo>
                  <a:lnTo>
                    <a:pt x="206" y="2248"/>
                  </a:lnTo>
                  <a:lnTo>
                    <a:pt x="641" y="2683"/>
                  </a:lnTo>
                  <a:lnTo>
                    <a:pt x="907" y="2393"/>
                  </a:lnTo>
                  <a:cubicBezTo>
                    <a:pt x="991" y="2442"/>
                    <a:pt x="1076" y="2478"/>
                    <a:pt x="1161" y="2502"/>
                  </a:cubicBezTo>
                  <a:lnTo>
                    <a:pt x="1149" y="2901"/>
                  </a:lnTo>
                  <a:lnTo>
                    <a:pt x="1765" y="2901"/>
                  </a:lnTo>
                  <a:lnTo>
                    <a:pt x="1741" y="2502"/>
                  </a:lnTo>
                  <a:cubicBezTo>
                    <a:pt x="1825" y="2478"/>
                    <a:pt x="1922" y="2442"/>
                    <a:pt x="1995" y="2393"/>
                  </a:cubicBezTo>
                  <a:lnTo>
                    <a:pt x="2261" y="2683"/>
                  </a:lnTo>
                  <a:lnTo>
                    <a:pt x="2696" y="2248"/>
                  </a:lnTo>
                  <a:lnTo>
                    <a:pt x="2406" y="1995"/>
                  </a:lnTo>
                  <a:cubicBezTo>
                    <a:pt x="2454" y="1910"/>
                    <a:pt x="2490" y="1825"/>
                    <a:pt x="2514" y="1729"/>
                  </a:cubicBezTo>
                  <a:lnTo>
                    <a:pt x="2901" y="1753"/>
                  </a:lnTo>
                  <a:lnTo>
                    <a:pt x="2901" y="1136"/>
                  </a:lnTo>
                  <a:lnTo>
                    <a:pt x="2502" y="1161"/>
                  </a:lnTo>
                  <a:cubicBezTo>
                    <a:pt x="2478" y="1064"/>
                    <a:pt x="2442" y="979"/>
                    <a:pt x="2406" y="895"/>
                  </a:cubicBezTo>
                  <a:lnTo>
                    <a:pt x="2684" y="641"/>
                  </a:lnTo>
                  <a:lnTo>
                    <a:pt x="2248" y="206"/>
                  </a:lnTo>
                  <a:lnTo>
                    <a:pt x="1995" y="496"/>
                  </a:lnTo>
                  <a:cubicBezTo>
                    <a:pt x="1910" y="447"/>
                    <a:pt x="1825" y="411"/>
                    <a:pt x="1729" y="387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095;p140"/>
            <p:cNvSpPr/>
            <p:nvPr/>
          </p:nvSpPr>
          <p:spPr>
            <a:xfrm>
              <a:off x="1599504" y="1569651"/>
              <a:ext cx="134380" cy="178113"/>
            </a:xfrm>
            <a:custGeom>
              <a:avLst/>
              <a:gdLst/>
              <a:ahLst/>
              <a:cxnLst/>
              <a:rect l="l" t="t" r="r" b="b"/>
              <a:pathLst>
                <a:path w="4606" h="6105" extrusionOk="0">
                  <a:moveTo>
                    <a:pt x="0" y="0"/>
                  </a:moveTo>
                  <a:lnTo>
                    <a:pt x="0" y="6104"/>
                  </a:lnTo>
                  <a:lnTo>
                    <a:pt x="4606" y="6104"/>
                  </a:lnTo>
                  <a:lnTo>
                    <a:pt x="4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096;p140"/>
            <p:cNvSpPr/>
            <p:nvPr/>
          </p:nvSpPr>
          <p:spPr>
            <a:xfrm>
              <a:off x="1615025" y="1601015"/>
              <a:ext cx="26112" cy="29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097;p140"/>
            <p:cNvSpPr/>
            <p:nvPr/>
          </p:nvSpPr>
          <p:spPr>
            <a:xfrm>
              <a:off x="1615025" y="162712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098;p140"/>
            <p:cNvSpPr/>
            <p:nvPr/>
          </p:nvSpPr>
          <p:spPr>
            <a:xfrm>
              <a:off x="1615025" y="1653561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099;p140"/>
            <p:cNvSpPr/>
            <p:nvPr/>
          </p:nvSpPr>
          <p:spPr>
            <a:xfrm>
              <a:off x="1615025" y="1679673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100;p140"/>
            <p:cNvSpPr/>
            <p:nvPr/>
          </p:nvSpPr>
          <p:spPr>
            <a:xfrm>
              <a:off x="1615025" y="170610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101;p140"/>
            <p:cNvSpPr/>
            <p:nvPr/>
          </p:nvSpPr>
          <p:spPr>
            <a:xfrm>
              <a:off x="1566360" y="1926560"/>
              <a:ext cx="263800" cy="179397"/>
            </a:xfrm>
            <a:custGeom>
              <a:avLst/>
              <a:gdLst/>
              <a:ahLst/>
              <a:cxnLst/>
              <a:rect l="l" t="t" r="r" b="b"/>
              <a:pathLst>
                <a:path w="9042" h="6149" extrusionOk="0">
                  <a:moveTo>
                    <a:pt x="3037" y="1"/>
                  </a:moveTo>
                  <a:cubicBezTo>
                    <a:pt x="1761" y="1"/>
                    <a:pt x="664" y="87"/>
                    <a:pt x="423" y="313"/>
                  </a:cubicBezTo>
                  <a:cubicBezTo>
                    <a:pt x="12" y="700"/>
                    <a:pt x="0" y="2489"/>
                    <a:pt x="0" y="3613"/>
                  </a:cubicBezTo>
                  <a:cubicBezTo>
                    <a:pt x="0" y="4725"/>
                    <a:pt x="218" y="5462"/>
                    <a:pt x="955" y="5462"/>
                  </a:cubicBezTo>
                  <a:lnTo>
                    <a:pt x="4617" y="5462"/>
                  </a:lnTo>
                  <a:cubicBezTo>
                    <a:pt x="4955" y="5462"/>
                    <a:pt x="5208" y="5456"/>
                    <a:pt x="5413" y="5456"/>
                  </a:cubicBezTo>
                  <a:cubicBezTo>
                    <a:pt x="5892" y="5456"/>
                    <a:pt x="6109" y="5491"/>
                    <a:pt x="6515" y="5728"/>
                  </a:cubicBezTo>
                  <a:cubicBezTo>
                    <a:pt x="6900" y="5956"/>
                    <a:pt x="7541" y="6149"/>
                    <a:pt x="8145" y="6149"/>
                  </a:cubicBezTo>
                  <a:cubicBezTo>
                    <a:pt x="8470" y="6149"/>
                    <a:pt x="8784" y="6093"/>
                    <a:pt x="9041" y="5958"/>
                  </a:cubicBezTo>
                  <a:cubicBezTo>
                    <a:pt x="8401" y="5897"/>
                    <a:pt x="7893" y="4798"/>
                    <a:pt x="7881" y="4254"/>
                  </a:cubicBezTo>
                  <a:cubicBezTo>
                    <a:pt x="7869" y="3311"/>
                    <a:pt x="8159" y="797"/>
                    <a:pt x="7736" y="434"/>
                  </a:cubicBezTo>
                  <a:cubicBezTo>
                    <a:pt x="7470" y="213"/>
                    <a:pt x="5035" y="1"/>
                    <a:pt x="3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102;p140"/>
            <p:cNvSpPr/>
            <p:nvPr/>
          </p:nvSpPr>
          <p:spPr>
            <a:xfrm>
              <a:off x="1653800" y="1955445"/>
              <a:ext cx="69845" cy="107218"/>
            </a:xfrm>
            <a:custGeom>
              <a:avLst/>
              <a:gdLst/>
              <a:ahLst/>
              <a:cxnLst/>
              <a:rect l="l" t="t" r="r" b="b"/>
              <a:pathLst>
                <a:path w="2394" h="3675" extrusionOk="0">
                  <a:moveTo>
                    <a:pt x="1040" y="0"/>
                  </a:moveTo>
                  <a:cubicBezTo>
                    <a:pt x="1004" y="0"/>
                    <a:pt x="980" y="12"/>
                    <a:pt x="956" y="24"/>
                  </a:cubicBezTo>
                  <a:cubicBezTo>
                    <a:pt x="944" y="49"/>
                    <a:pt x="931" y="73"/>
                    <a:pt x="931" y="109"/>
                  </a:cubicBezTo>
                  <a:lnTo>
                    <a:pt x="931" y="387"/>
                  </a:lnTo>
                  <a:cubicBezTo>
                    <a:pt x="811" y="399"/>
                    <a:pt x="702" y="435"/>
                    <a:pt x="593" y="484"/>
                  </a:cubicBezTo>
                  <a:cubicBezTo>
                    <a:pt x="496" y="532"/>
                    <a:pt x="400" y="592"/>
                    <a:pt x="327" y="665"/>
                  </a:cubicBezTo>
                  <a:cubicBezTo>
                    <a:pt x="255" y="738"/>
                    <a:pt x="194" y="822"/>
                    <a:pt x="158" y="907"/>
                  </a:cubicBezTo>
                  <a:cubicBezTo>
                    <a:pt x="110" y="1003"/>
                    <a:pt x="85" y="1112"/>
                    <a:pt x="97" y="1209"/>
                  </a:cubicBezTo>
                  <a:cubicBezTo>
                    <a:pt x="85" y="1318"/>
                    <a:pt x="110" y="1426"/>
                    <a:pt x="146" y="1535"/>
                  </a:cubicBezTo>
                  <a:cubicBezTo>
                    <a:pt x="170" y="1620"/>
                    <a:pt x="230" y="1692"/>
                    <a:pt x="291" y="1765"/>
                  </a:cubicBezTo>
                  <a:cubicBezTo>
                    <a:pt x="363" y="1825"/>
                    <a:pt x="460" y="1886"/>
                    <a:pt x="545" y="1922"/>
                  </a:cubicBezTo>
                  <a:cubicBezTo>
                    <a:pt x="666" y="1970"/>
                    <a:pt x="786" y="2019"/>
                    <a:pt x="907" y="2043"/>
                  </a:cubicBezTo>
                  <a:cubicBezTo>
                    <a:pt x="1064" y="2079"/>
                    <a:pt x="1197" y="2115"/>
                    <a:pt x="1318" y="2140"/>
                  </a:cubicBezTo>
                  <a:cubicBezTo>
                    <a:pt x="1415" y="2152"/>
                    <a:pt x="1512" y="2188"/>
                    <a:pt x="1608" y="2212"/>
                  </a:cubicBezTo>
                  <a:cubicBezTo>
                    <a:pt x="1669" y="2236"/>
                    <a:pt x="1729" y="2273"/>
                    <a:pt x="1790" y="2309"/>
                  </a:cubicBezTo>
                  <a:cubicBezTo>
                    <a:pt x="1826" y="2357"/>
                    <a:pt x="1838" y="2406"/>
                    <a:pt x="1838" y="2466"/>
                  </a:cubicBezTo>
                  <a:cubicBezTo>
                    <a:pt x="1838" y="2514"/>
                    <a:pt x="1826" y="2575"/>
                    <a:pt x="1790" y="2611"/>
                  </a:cubicBezTo>
                  <a:cubicBezTo>
                    <a:pt x="1753" y="2659"/>
                    <a:pt x="1705" y="2696"/>
                    <a:pt x="1645" y="2720"/>
                  </a:cubicBezTo>
                  <a:cubicBezTo>
                    <a:pt x="1584" y="2756"/>
                    <a:pt x="1512" y="2768"/>
                    <a:pt x="1439" y="2780"/>
                  </a:cubicBezTo>
                  <a:cubicBezTo>
                    <a:pt x="1367" y="2792"/>
                    <a:pt x="1282" y="2804"/>
                    <a:pt x="1197" y="2804"/>
                  </a:cubicBezTo>
                  <a:cubicBezTo>
                    <a:pt x="1113" y="2804"/>
                    <a:pt x="1028" y="2792"/>
                    <a:pt x="944" y="2768"/>
                  </a:cubicBezTo>
                  <a:cubicBezTo>
                    <a:pt x="883" y="2756"/>
                    <a:pt x="823" y="2732"/>
                    <a:pt x="762" y="2708"/>
                  </a:cubicBezTo>
                  <a:cubicBezTo>
                    <a:pt x="714" y="2683"/>
                    <a:pt x="678" y="2647"/>
                    <a:pt x="653" y="2611"/>
                  </a:cubicBezTo>
                  <a:cubicBezTo>
                    <a:pt x="629" y="2575"/>
                    <a:pt x="605" y="2538"/>
                    <a:pt x="581" y="2502"/>
                  </a:cubicBezTo>
                  <a:cubicBezTo>
                    <a:pt x="569" y="2478"/>
                    <a:pt x="545" y="2454"/>
                    <a:pt x="521" y="2430"/>
                  </a:cubicBezTo>
                  <a:cubicBezTo>
                    <a:pt x="484" y="2418"/>
                    <a:pt x="448" y="2406"/>
                    <a:pt x="412" y="2406"/>
                  </a:cubicBezTo>
                  <a:lnTo>
                    <a:pt x="122" y="2406"/>
                  </a:lnTo>
                  <a:cubicBezTo>
                    <a:pt x="85" y="2406"/>
                    <a:pt x="61" y="2418"/>
                    <a:pt x="37" y="2442"/>
                  </a:cubicBezTo>
                  <a:cubicBezTo>
                    <a:pt x="13" y="2454"/>
                    <a:pt x="1" y="2490"/>
                    <a:pt x="13" y="2514"/>
                  </a:cubicBezTo>
                  <a:cubicBezTo>
                    <a:pt x="13" y="2623"/>
                    <a:pt x="37" y="2720"/>
                    <a:pt x="85" y="2804"/>
                  </a:cubicBezTo>
                  <a:cubicBezTo>
                    <a:pt x="146" y="2889"/>
                    <a:pt x="206" y="2961"/>
                    <a:pt x="291" y="3034"/>
                  </a:cubicBezTo>
                  <a:cubicBezTo>
                    <a:pt x="375" y="3094"/>
                    <a:pt x="460" y="3155"/>
                    <a:pt x="569" y="3191"/>
                  </a:cubicBezTo>
                  <a:cubicBezTo>
                    <a:pt x="678" y="3239"/>
                    <a:pt x="799" y="3276"/>
                    <a:pt x="919" y="3288"/>
                  </a:cubicBezTo>
                  <a:lnTo>
                    <a:pt x="919" y="3566"/>
                  </a:lnTo>
                  <a:cubicBezTo>
                    <a:pt x="919" y="3626"/>
                    <a:pt x="968" y="3675"/>
                    <a:pt x="1028" y="3675"/>
                  </a:cubicBezTo>
                  <a:lnTo>
                    <a:pt x="1367" y="3675"/>
                  </a:lnTo>
                  <a:cubicBezTo>
                    <a:pt x="1391" y="3675"/>
                    <a:pt x="1427" y="3663"/>
                    <a:pt x="1439" y="3650"/>
                  </a:cubicBezTo>
                  <a:cubicBezTo>
                    <a:pt x="1463" y="3626"/>
                    <a:pt x="1475" y="3602"/>
                    <a:pt x="1475" y="3566"/>
                  </a:cubicBezTo>
                  <a:lnTo>
                    <a:pt x="1475" y="3288"/>
                  </a:lnTo>
                  <a:cubicBezTo>
                    <a:pt x="1608" y="3276"/>
                    <a:pt x="1741" y="3239"/>
                    <a:pt x="1862" y="3191"/>
                  </a:cubicBezTo>
                  <a:cubicBezTo>
                    <a:pt x="1971" y="3143"/>
                    <a:pt x="2068" y="3082"/>
                    <a:pt x="2152" y="3010"/>
                  </a:cubicBezTo>
                  <a:cubicBezTo>
                    <a:pt x="2225" y="2937"/>
                    <a:pt x="2285" y="2853"/>
                    <a:pt x="2334" y="2756"/>
                  </a:cubicBezTo>
                  <a:cubicBezTo>
                    <a:pt x="2370" y="2659"/>
                    <a:pt x="2394" y="2563"/>
                    <a:pt x="2394" y="2454"/>
                  </a:cubicBezTo>
                  <a:cubicBezTo>
                    <a:pt x="2394" y="2357"/>
                    <a:pt x="2382" y="2248"/>
                    <a:pt x="2346" y="2152"/>
                  </a:cubicBezTo>
                  <a:cubicBezTo>
                    <a:pt x="2309" y="2067"/>
                    <a:pt x="2261" y="1982"/>
                    <a:pt x="2189" y="1922"/>
                  </a:cubicBezTo>
                  <a:cubicBezTo>
                    <a:pt x="2104" y="1850"/>
                    <a:pt x="2007" y="1789"/>
                    <a:pt x="1911" y="1753"/>
                  </a:cubicBezTo>
                  <a:cubicBezTo>
                    <a:pt x="1765" y="1692"/>
                    <a:pt x="1633" y="1656"/>
                    <a:pt x="1487" y="1620"/>
                  </a:cubicBezTo>
                  <a:cubicBezTo>
                    <a:pt x="1330" y="1596"/>
                    <a:pt x="1197" y="1559"/>
                    <a:pt x="1101" y="1535"/>
                  </a:cubicBezTo>
                  <a:cubicBezTo>
                    <a:pt x="1004" y="1523"/>
                    <a:pt x="919" y="1499"/>
                    <a:pt x="835" y="1463"/>
                  </a:cubicBezTo>
                  <a:cubicBezTo>
                    <a:pt x="774" y="1439"/>
                    <a:pt x="726" y="1402"/>
                    <a:pt x="690" y="1354"/>
                  </a:cubicBezTo>
                  <a:cubicBezTo>
                    <a:pt x="653" y="1318"/>
                    <a:pt x="641" y="1257"/>
                    <a:pt x="641" y="1209"/>
                  </a:cubicBezTo>
                  <a:cubicBezTo>
                    <a:pt x="641" y="1161"/>
                    <a:pt x="653" y="1112"/>
                    <a:pt x="678" y="1064"/>
                  </a:cubicBezTo>
                  <a:cubicBezTo>
                    <a:pt x="714" y="1028"/>
                    <a:pt x="750" y="991"/>
                    <a:pt x="799" y="967"/>
                  </a:cubicBezTo>
                  <a:cubicBezTo>
                    <a:pt x="847" y="931"/>
                    <a:pt x="907" y="907"/>
                    <a:pt x="968" y="895"/>
                  </a:cubicBezTo>
                  <a:cubicBezTo>
                    <a:pt x="1028" y="883"/>
                    <a:pt x="1101" y="870"/>
                    <a:pt x="1173" y="870"/>
                  </a:cubicBezTo>
                  <a:cubicBezTo>
                    <a:pt x="1294" y="870"/>
                    <a:pt x="1427" y="895"/>
                    <a:pt x="1548" y="955"/>
                  </a:cubicBezTo>
                  <a:cubicBezTo>
                    <a:pt x="1620" y="991"/>
                    <a:pt x="1681" y="1052"/>
                    <a:pt x="1729" y="1124"/>
                  </a:cubicBezTo>
                  <a:cubicBezTo>
                    <a:pt x="1753" y="1161"/>
                    <a:pt x="1778" y="1185"/>
                    <a:pt x="1802" y="1197"/>
                  </a:cubicBezTo>
                  <a:cubicBezTo>
                    <a:pt x="1819" y="1215"/>
                    <a:pt x="1844" y="1226"/>
                    <a:pt x="1874" y="1226"/>
                  </a:cubicBezTo>
                  <a:cubicBezTo>
                    <a:pt x="1885" y="1226"/>
                    <a:pt x="1898" y="1224"/>
                    <a:pt x="1911" y="1221"/>
                  </a:cubicBezTo>
                  <a:lnTo>
                    <a:pt x="2201" y="1221"/>
                  </a:lnTo>
                  <a:cubicBezTo>
                    <a:pt x="2225" y="1221"/>
                    <a:pt x="2249" y="1221"/>
                    <a:pt x="2273" y="1197"/>
                  </a:cubicBezTo>
                  <a:cubicBezTo>
                    <a:pt x="2297" y="1173"/>
                    <a:pt x="2309" y="1148"/>
                    <a:pt x="2309" y="1112"/>
                  </a:cubicBezTo>
                  <a:cubicBezTo>
                    <a:pt x="2297" y="1040"/>
                    <a:pt x="2273" y="967"/>
                    <a:pt x="2249" y="907"/>
                  </a:cubicBezTo>
                  <a:cubicBezTo>
                    <a:pt x="2201" y="822"/>
                    <a:pt x="2152" y="750"/>
                    <a:pt x="2092" y="689"/>
                  </a:cubicBezTo>
                  <a:cubicBezTo>
                    <a:pt x="2019" y="617"/>
                    <a:pt x="1935" y="556"/>
                    <a:pt x="1838" y="508"/>
                  </a:cubicBezTo>
                  <a:cubicBezTo>
                    <a:pt x="1717" y="447"/>
                    <a:pt x="1608" y="411"/>
                    <a:pt x="1475" y="399"/>
                  </a:cubicBezTo>
                  <a:lnTo>
                    <a:pt x="1487" y="109"/>
                  </a:lnTo>
                  <a:cubicBezTo>
                    <a:pt x="1487" y="73"/>
                    <a:pt x="1475" y="49"/>
                    <a:pt x="1451" y="24"/>
                  </a:cubicBezTo>
                  <a:cubicBezTo>
                    <a:pt x="1427" y="12"/>
                    <a:pt x="1403" y="0"/>
                    <a:pt x="1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103;p140"/>
            <p:cNvSpPr/>
            <p:nvPr/>
          </p:nvSpPr>
          <p:spPr>
            <a:xfrm>
              <a:off x="910783" y="2559154"/>
              <a:ext cx="281451" cy="174962"/>
            </a:xfrm>
            <a:custGeom>
              <a:avLst/>
              <a:gdLst/>
              <a:ahLst/>
              <a:cxnLst/>
              <a:rect l="l" t="t" r="r" b="b"/>
              <a:pathLst>
                <a:path w="9647" h="5997" extrusionOk="0">
                  <a:moveTo>
                    <a:pt x="1536" y="1"/>
                  </a:moveTo>
                  <a:cubicBezTo>
                    <a:pt x="714" y="1016"/>
                    <a:pt x="267" y="2273"/>
                    <a:pt x="255" y="3579"/>
                  </a:cubicBezTo>
                  <a:cubicBezTo>
                    <a:pt x="230" y="4388"/>
                    <a:pt x="146" y="5198"/>
                    <a:pt x="1" y="5996"/>
                  </a:cubicBezTo>
                  <a:lnTo>
                    <a:pt x="9646" y="5996"/>
                  </a:lnTo>
                  <a:lnTo>
                    <a:pt x="9296" y="13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104;p140"/>
            <p:cNvSpPr/>
            <p:nvPr/>
          </p:nvSpPr>
          <p:spPr>
            <a:xfrm>
              <a:off x="1097682" y="2559154"/>
              <a:ext cx="94556" cy="174583"/>
            </a:xfrm>
            <a:custGeom>
              <a:avLst/>
              <a:gdLst/>
              <a:ahLst/>
              <a:cxnLst/>
              <a:rect l="l" t="t" r="r" b="b"/>
              <a:pathLst>
                <a:path w="3241" h="5984" extrusionOk="0">
                  <a:moveTo>
                    <a:pt x="1657" y="1"/>
                  </a:moveTo>
                  <a:lnTo>
                    <a:pt x="1" y="5984"/>
                  </a:lnTo>
                  <a:lnTo>
                    <a:pt x="3240" y="5984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105;p140"/>
            <p:cNvSpPr/>
            <p:nvPr/>
          </p:nvSpPr>
          <p:spPr>
            <a:xfrm>
              <a:off x="1148086" y="2055180"/>
              <a:ext cx="97943" cy="128796"/>
            </a:xfrm>
            <a:custGeom>
              <a:avLst/>
              <a:gdLst/>
              <a:ahLst/>
              <a:cxnLst/>
              <a:rect l="l" t="t" r="r" b="b"/>
              <a:pathLst>
                <a:path w="4292" h="5644" extrusionOk="0">
                  <a:moveTo>
                    <a:pt x="3047" y="0"/>
                  </a:moveTo>
                  <a:cubicBezTo>
                    <a:pt x="2069" y="0"/>
                    <a:pt x="702" y="547"/>
                    <a:pt x="509" y="1268"/>
                  </a:cubicBezTo>
                  <a:cubicBezTo>
                    <a:pt x="206" y="2404"/>
                    <a:pt x="666" y="3710"/>
                    <a:pt x="666" y="3710"/>
                  </a:cubicBezTo>
                  <a:lnTo>
                    <a:pt x="1" y="5474"/>
                  </a:lnTo>
                  <a:lnTo>
                    <a:pt x="2370" y="5644"/>
                  </a:lnTo>
                  <a:cubicBezTo>
                    <a:pt x="2455" y="5184"/>
                    <a:pt x="2551" y="4725"/>
                    <a:pt x="2684" y="4266"/>
                  </a:cubicBezTo>
                  <a:cubicBezTo>
                    <a:pt x="2748" y="4091"/>
                    <a:pt x="2845" y="4049"/>
                    <a:pt x="2967" y="4049"/>
                  </a:cubicBezTo>
                  <a:cubicBezTo>
                    <a:pt x="3084" y="4049"/>
                    <a:pt x="3224" y="4089"/>
                    <a:pt x="3375" y="4089"/>
                  </a:cubicBezTo>
                  <a:cubicBezTo>
                    <a:pt x="3425" y="4089"/>
                    <a:pt x="3477" y="4084"/>
                    <a:pt x="3530" y="4072"/>
                  </a:cubicBezTo>
                  <a:cubicBezTo>
                    <a:pt x="3905" y="3976"/>
                    <a:pt x="3905" y="2718"/>
                    <a:pt x="4062" y="2646"/>
                  </a:cubicBezTo>
                  <a:cubicBezTo>
                    <a:pt x="4231" y="2573"/>
                    <a:pt x="4292" y="2416"/>
                    <a:pt x="4123" y="2175"/>
                  </a:cubicBezTo>
                  <a:cubicBezTo>
                    <a:pt x="3941" y="1945"/>
                    <a:pt x="4050" y="579"/>
                    <a:pt x="4050" y="579"/>
                  </a:cubicBezTo>
                  <a:cubicBezTo>
                    <a:pt x="4020" y="172"/>
                    <a:pt x="3594" y="0"/>
                    <a:pt x="3047" y="0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106;p140"/>
            <p:cNvSpPr/>
            <p:nvPr/>
          </p:nvSpPr>
          <p:spPr>
            <a:xfrm>
              <a:off x="907982" y="2163703"/>
              <a:ext cx="347007" cy="407429"/>
            </a:xfrm>
            <a:custGeom>
              <a:avLst/>
              <a:gdLst/>
              <a:ahLst/>
              <a:cxnLst/>
              <a:rect l="l" t="t" r="r" b="b"/>
              <a:pathLst>
                <a:path w="11894" h="13965" extrusionOk="0">
                  <a:moveTo>
                    <a:pt x="7698" y="1"/>
                  </a:moveTo>
                  <a:cubicBezTo>
                    <a:pt x="7544" y="1"/>
                    <a:pt x="7611" y="177"/>
                    <a:pt x="7567" y="586"/>
                  </a:cubicBezTo>
                  <a:cubicBezTo>
                    <a:pt x="7530" y="1033"/>
                    <a:pt x="5463" y="3245"/>
                    <a:pt x="4521" y="5239"/>
                  </a:cubicBezTo>
                  <a:cubicBezTo>
                    <a:pt x="3590" y="7221"/>
                    <a:pt x="2889" y="10702"/>
                    <a:pt x="2309" y="11730"/>
                  </a:cubicBezTo>
                  <a:cubicBezTo>
                    <a:pt x="1729" y="12769"/>
                    <a:pt x="0" y="13954"/>
                    <a:pt x="1148" y="13954"/>
                  </a:cubicBezTo>
                  <a:cubicBezTo>
                    <a:pt x="1922" y="13954"/>
                    <a:pt x="5172" y="13965"/>
                    <a:pt x="7421" y="13965"/>
                  </a:cubicBezTo>
                  <a:cubicBezTo>
                    <a:pt x="8546" y="13965"/>
                    <a:pt x="9420" y="13962"/>
                    <a:pt x="9609" y="13954"/>
                  </a:cubicBezTo>
                  <a:cubicBezTo>
                    <a:pt x="10189" y="13930"/>
                    <a:pt x="10371" y="11125"/>
                    <a:pt x="10600" y="10001"/>
                  </a:cubicBezTo>
                  <a:cubicBezTo>
                    <a:pt x="10818" y="8865"/>
                    <a:pt x="11676" y="5191"/>
                    <a:pt x="11761" y="4127"/>
                  </a:cubicBezTo>
                  <a:cubicBezTo>
                    <a:pt x="11785" y="3305"/>
                    <a:pt x="11736" y="2471"/>
                    <a:pt x="11628" y="1661"/>
                  </a:cubicBezTo>
                  <a:lnTo>
                    <a:pt x="11857" y="755"/>
                  </a:lnTo>
                  <a:cubicBezTo>
                    <a:pt x="11894" y="658"/>
                    <a:pt x="11821" y="574"/>
                    <a:pt x="11736" y="562"/>
                  </a:cubicBezTo>
                  <a:lnTo>
                    <a:pt x="7748" y="6"/>
                  </a:lnTo>
                  <a:cubicBezTo>
                    <a:pt x="7729" y="2"/>
                    <a:pt x="7712" y="1"/>
                    <a:pt x="7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107;p140"/>
            <p:cNvSpPr/>
            <p:nvPr/>
          </p:nvSpPr>
          <p:spPr>
            <a:xfrm>
              <a:off x="1107573" y="2272821"/>
              <a:ext cx="140361" cy="205625"/>
            </a:xfrm>
            <a:custGeom>
              <a:avLst/>
              <a:gdLst/>
              <a:ahLst/>
              <a:cxnLst/>
              <a:rect l="l" t="t" r="r" b="b"/>
              <a:pathLst>
                <a:path w="4811" h="7048" extrusionOk="0">
                  <a:moveTo>
                    <a:pt x="177" y="1"/>
                  </a:moveTo>
                  <a:cubicBezTo>
                    <a:pt x="34" y="1"/>
                    <a:pt x="1" y="260"/>
                    <a:pt x="133" y="798"/>
                  </a:cubicBezTo>
                  <a:cubicBezTo>
                    <a:pt x="363" y="1680"/>
                    <a:pt x="641" y="2478"/>
                    <a:pt x="1475" y="3010"/>
                  </a:cubicBezTo>
                  <a:cubicBezTo>
                    <a:pt x="2236" y="3481"/>
                    <a:pt x="2406" y="6322"/>
                    <a:pt x="3626" y="7047"/>
                  </a:cubicBezTo>
                  <a:cubicBezTo>
                    <a:pt x="3675" y="6745"/>
                    <a:pt x="3711" y="6479"/>
                    <a:pt x="3759" y="6261"/>
                  </a:cubicBezTo>
                  <a:cubicBezTo>
                    <a:pt x="3941" y="5343"/>
                    <a:pt x="4545" y="2708"/>
                    <a:pt x="4799" y="1209"/>
                  </a:cubicBezTo>
                  <a:cubicBezTo>
                    <a:pt x="4811" y="1197"/>
                    <a:pt x="919" y="750"/>
                    <a:pt x="568" y="315"/>
                  </a:cubicBezTo>
                  <a:cubicBezTo>
                    <a:pt x="403" y="107"/>
                    <a:pt x="268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08;p140"/>
            <p:cNvSpPr/>
            <p:nvPr/>
          </p:nvSpPr>
          <p:spPr>
            <a:xfrm>
              <a:off x="1196092" y="2314776"/>
              <a:ext cx="380150" cy="140478"/>
            </a:xfrm>
            <a:custGeom>
              <a:avLst/>
              <a:gdLst/>
              <a:ahLst/>
              <a:cxnLst/>
              <a:rect l="l" t="t" r="r" b="b"/>
              <a:pathLst>
                <a:path w="13030" h="4815" extrusionOk="0">
                  <a:moveTo>
                    <a:pt x="2599" y="1"/>
                  </a:moveTo>
                  <a:lnTo>
                    <a:pt x="0" y="919"/>
                  </a:lnTo>
                  <a:cubicBezTo>
                    <a:pt x="326" y="1209"/>
                    <a:pt x="2357" y="3421"/>
                    <a:pt x="3662" y="3808"/>
                  </a:cubicBezTo>
                  <a:cubicBezTo>
                    <a:pt x="4201" y="3974"/>
                    <a:pt x="5845" y="4009"/>
                    <a:pt x="7236" y="4009"/>
                  </a:cubicBezTo>
                  <a:cubicBezTo>
                    <a:pt x="8280" y="4009"/>
                    <a:pt x="9181" y="3989"/>
                    <a:pt x="9367" y="3989"/>
                  </a:cubicBezTo>
                  <a:cubicBezTo>
                    <a:pt x="9815" y="3989"/>
                    <a:pt x="10213" y="4340"/>
                    <a:pt x="10709" y="4606"/>
                  </a:cubicBezTo>
                  <a:cubicBezTo>
                    <a:pt x="10956" y="4742"/>
                    <a:pt x="11301" y="4814"/>
                    <a:pt x="11645" y="4814"/>
                  </a:cubicBezTo>
                  <a:cubicBezTo>
                    <a:pt x="11975" y="4814"/>
                    <a:pt x="12304" y="4748"/>
                    <a:pt x="12546" y="4606"/>
                  </a:cubicBezTo>
                  <a:cubicBezTo>
                    <a:pt x="13030" y="4316"/>
                    <a:pt x="12075" y="3506"/>
                    <a:pt x="11712" y="3337"/>
                  </a:cubicBezTo>
                  <a:cubicBezTo>
                    <a:pt x="11350" y="3155"/>
                    <a:pt x="10431" y="2587"/>
                    <a:pt x="10020" y="2587"/>
                  </a:cubicBezTo>
                  <a:cubicBezTo>
                    <a:pt x="9621" y="2587"/>
                    <a:pt x="4968" y="2213"/>
                    <a:pt x="4496" y="2080"/>
                  </a:cubicBezTo>
                  <a:cubicBezTo>
                    <a:pt x="4037" y="1935"/>
                    <a:pt x="2599" y="1"/>
                    <a:pt x="2599" y="1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109;p140"/>
            <p:cNvSpPr/>
            <p:nvPr/>
          </p:nvSpPr>
          <p:spPr>
            <a:xfrm>
              <a:off x="1475361" y="2427220"/>
              <a:ext cx="56454" cy="32530"/>
            </a:xfrm>
            <a:custGeom>
              <a:avLst/>
              <a:gdLst/>
              <a:ahLst/>
              <a:cxnLst/>
              <a:rect l="l" t="t" r="r" b="b"/>
              <a:pathLst>
                <a:path w="1935" h="1115" extrusionOk="0">
                  <a:moveTo>
                    <a:pt x="253" y="0"/>
                  </a:moveTo>
                  <a:cubicBezTo>
                    <a:pt x="40" y="0"/>
                    <a:pt x="67" y="237"/>
                    <a:pt x="37" y="474"/>
                  </a:cubicBezTo>
                  <a:cubicBezTo>
                    <a:pt x="1" y="764"/>
                    <a:pt x="1077" y="1114"/>
                    <a:pt x="1330" y="1114"/>
                  </a:cubicBezTo>
                  <a:cubicBezTo>
                    <a:pt x="1596" y="1114"/>
                    <a:pt x="1935" y="728"/>
                    <a:pt x="1608" y="643"/>
                  </a:cubicBezTo>
                  <a:cubicBezTo>
                    <a:pt x="1282" y="546"/>
                    <a:pt x="859" y="196"/>
                    <a:pt x="436" y="39"/>
                  </a:cubicBezTo>
                  <a:cubicBezTo>
                    <a:pt x="361" y="12"/>
                    <a:pt x="301" y="0"/>
                    <a:pt x="253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110;p140"/>
            <p:cNvSpPr/>
            <p:nvPr/>
          </p:nvSpPr>
          <p:spPr>
            <a:xfrm>
              <a:off x="1466113" y="2389583"/>
              <a:ext cx="84403" cy="16922"/>
            </a:xfrm>
            <a:custGeom>
              <a:avLst/>
              <a:gdLst/>
              <a:ahLst/>
              <a:cxnLst/>
              <a:rect l="l" t="t" r="r" b="b"/>
              <a:pathLst>
                <a:path w="2893" h="580" extrusionOk="0">
                  <a:moveTo>
                    <a:pt x="2284" y="0"/>
                  </a:moveTo>
                  <a:cubicBezTo>
                    <a:pt x="1685" y="0"/>
                    <a:pt x="306" y="253"/>
                    <a:pt x="306" y="253"/>
                  </a:cubicBezTo>
                  <a:cubicBezTo>
                    <a:pt x="0" y="406"/>
                    <a:pt x="400" y="580"/>
                    <a:pt x="1037" y="580"/>
                  </a:cubicBezTo>
                  <a:cubicBezTo>
                    <a:pt x="1357" y="580"/>
                    <a:pt x="1738" y="536"/>
                    <a:pt x="2119" y="422"/>
                  </a:cubicBezTo>
                  <a:cubicBezTo>
                    <a:pt x="2602" y="265"/>
                    <a:pt x="2892" y="84"/>
                    <a:pt x="2457" y="11"/>
                  </a:cubicBezTo>
                  <a:cubicBezTo>
                    <a:pt x="2412" y="4"/>
                    <a:pt x="2353" y="0"/>
                    <a:pt x="2284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111;p140"/>
            <p:cNvSpPr/>
            <p:nvPr/>
          </p:nvSpPr>
          <p:spPr>
            <a:xfrm>
              <a:off x="1137885" y="2025352"/>
              <a:ext cx="141256" cy="127222"/>
            </a:xfrm>
            <a:custGeom>
              <a:avLst/>
              <a:gdLst/>
              <a:ahLst/>
              <a:cxnLst/>
              <a:rect l="l" t="t" r="r" b="b"/>
              <a:pathLst>
                <a:path w="6190" h="5575" extrusionOk="0">
                  <a:moveTo>
                    <a:pt x="5228" y="1"/>
                  </a:moveTo>
                  <a:cubicBezTo>
                    <a:pt x="4868" y="1"/>
                    <a:pt x="4426" y="257"/>
                    <a:pt x="3748" y="257"/>
                  </a:cubicBezTo>
                  <a:cubicBezTo>
                    <a:pt x="3660" y="257"/>
                    <a:pt x="3567" y="252"/>
                    <a:pt x="3470" y="242"/>
                  </a:cubicBezTo>
                  <a:cubicBezTo>
                    <a:pt x="3322" y="226"/>
                    <a:pt x="3188" y="218"/>
                    <a:pt x="3067" y="218"/>
                  </a:cubicBezTo>
                  <a:cubicBezTo>
                    <a:pt x="2221" y="218"/>
                    <a:pt x="1994" y="597"/>
                    <a:pt x="1729" y="968"/>
                  </a:cubicBezTo>
                  <a:cubicBezTo>
                    <a:pt x="1427" y="1391"/>
                    <a:pt x="545" y="1088"/>
                    <a:pt x="279" y="2225"/>
                  </a:cubicBezTo>
                  <a:cubicBezTo>
                    <a:pt x="1" y="3361"/>
                    <a:pt x="424" y="3965"/>
                    <a:pt x="750" y="4473"/>
                  </a:cubicBezTo>
                  <a:cubicBezTo>
                    <a:pt x="1076" y="4968"/>
                    <a:pt x="726" y="5524"/>
                    <a:pt x="1004" y="5573"/>
                  </a:cubicBezTo>
                  <a:cubicBezTo>
                    <a:pt x="1011" y="5574"/>
                    <a:pt x="1017" y="5574"/>
                    <a:pt x="1024" y="5574"/>
                  </a:cubicBezTo>
                  <a:cubicBezTo>
                    <a:pt x="1300" y="5574"/>
                    <a:pt x="1659" y="4636"/>
                    <a:pt x="1741" y="4388"/>
                  </a:cubicBezTo>
                  <a:cubicBezTo>
                    <a:pt x="1838" y="4146"/>
                    <a:pt x="1330" y="3760"/>
                    <a:pt x="1463" y="3312"/>
                  </a:cubicBezTo>
                  <a:cubicBezTo>
                    <a:pt x="1504" y="3159"/>
                    <a:pt x="1580" y="3108"/>
                    <a:pt x="1664" y="3108"/>
                  </a:cubicBezTo>
                  <a:cubicBezTo>
                    <a:pt x="1833" y="3108"/>
                    <a:pt x="2031" y="3312"/>
                    <a:pt x="2031" y="3312"/>
                  </a:cubicBezTo>
                  <a:cubicBezTo>
                    <a:pt x="2370" y="3288"/>
                    <a:pt x="2817" y="2551"/>
                    <a:pt x="3083" y="2249"/>
                  </a:cubicBezTo>
                  <a:cubicBezTo>
                    <a:pt x="3168" y="2152"/>
                    <a:pt x="3252" y="2126"/>
                    <a:pt x="3367" y="2126"/>
                  </a:cubicBezTo>
                  <a:cubicBezTo>
                    <a:pt x="3504" y="2126"/>
                    <a:pt x="3686" y="2163"/>
                    <a:pt x="3968" y="2163"/>
                  </a:cubicBezTo>
                  <a:cubicBezTo>
                    <a:pt x="4192" y="2163"/>
                    <a:pt x="4480" y="2139"/>
                    <a:pt x="4860" y="2055"/>
                  </a:cubicBezTo>
                  <a:cubicBezTo>
                    <a:pt x="6117" y="1777"/>
                    <a:pt x="6189" y="762"/>
                    <a:pt x="5694" y="218"/>
                  </a:cubicBezTo>
                  <a:cubicBezTo>
                    <a:pt x="5546" y="56"/>
                    <a:pt x="5396" y="1"/>
                    <a:pt x="5228" y="1"/>
                  </a:cubicBezTo>
                  <a:close/>
                </a:path>
              </a:pathLst>
            </a:custGeom>
            <a:solidFill>
              <a:srgbClr val="995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112;p140"/>
            <p:cNvSpPr/>
            <p:nvPr/>
          </p:nvSpPr>
          <p:spPr>
            <a:xfrm>
              <a:off x="1098032" y="2203965"/>
              <a:ext cx="182344" cy="151039"/>
            </a:xfrm>
            <a:custGeom>
              <a:avLst/>
              <a:gdLst/>
              <a:ahLst/>
              <a:cxnLst/>
              <a:rect l="l" t="t" r="r" b="b"/>
              <a:pathLst>
                <a:path w="6250" h="5177" extrusionOk="0">
                  <a:moveTo>
                    <a:pt x="2314" y="0"/>
                  </a:moveTo>
                  <a:cubicBezTo>
                    <a:pt x="2248" y="0"/>
                    <a:pt x="2181" y="5"/>
                    <a:pt x="2116" y="16"/>
                  </a:cubicBezTo>
                  <a:cubicBezTo>
                    <a:pt x="1367" y="148"/>
                    <a:pt x="1" y="1526"/>
                    <a:pt x="617" y="2348"/>
                  </a:cubicBezTo>
                  <a:lnTo>
                    <a:pt x="3083" y="5177"/>
                  </a:lnTo>
                  <a:lnTo>
                    <a:pt x="6250" y="3956"/>
                  </a:lnTo>
                  <a:cubicBezTo>
                    <a:pt x="6250" y="3956"/>
                    <a:pt x="4763" y="1720"/>
                    <a:pt x="4256" y="1115"/>
                  </a:cubicBezTo>
                  <a:cubicBezTo>
                    <a:pt x="3802" y="563"/>
                    <a:pt x="3026" y="0"/>
                    <a:pt x="2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113;p140"/>
            <p:cNvSpPr/>
            <p:nvPr/>
          </p:nvSpPr>
          <p:spPr>
            <a:xfrm>
              <a:off x="1207354" y="2222025"/>
              <a:ext cx="44113" cy="54703"/>
            </a:xfrm>
            <a:custGeom>
              <a:avLst/>
              <a:gdLst/>
              <a:ahLst/>
              <a:cxnLst/>
              <a:rect l="l" t="t" r="r" b="b"/>
              <a:pathLst>
                <a:path w="1512" h="1875" fill="none" extrusionOk="0">
                  <a:moveTo>
                    <a:pt x="1" y="1"/>
                  </a:moveTo>
                  <a:cubicBezTo>
                    <a:pt x="1" y="1"/>
                    <a:pt x="690" y="484"/>
                    <a:pt x="1512" y="1874"/>
                  </a:cubicBezTo>
                </a:path>
              </a:pathLst>
            </a:custGeom>
            <a:noFill/>
            <a:ln w="39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114;p140"/>
            <p:cNvSpPr/>
            <p:nvPr/>
          </p:nvSpPr>
          <p:spPr>
            <a:xfrm>
              <a:off x="762337" y="2754895"/>
              <a:ext cx="522612" cy="29"/>
            </a:xfrm>
            <a:custGeom>
              <a:avLst/>
              <a:gdLst/>
              <a:ahLst/>
              <a:cxnLst/>
              <a:rect l="l" t="t" r="r" b="b"/>
              <a:pathLst>
                <a:path w="17913" h="1" fill="none" extrusionOk="0">
                  <a:moveTo>
                    <a:pt x="0" y="0"/>
                  </a:moveTo>
                  <a:lnTo>
                    <a:pt x="17913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115;p140"/>
            <p:cNvSpPr/>
            <p:nvPr/>
          </p:nvSpPr>
          <p:spPr>
            <a:xfrm>
              <a:off x="1372050" y="2754895"/>
              <a:ext cx="1088957" cy="29"/>
            </a:xfrm>
            <a:custGeom>
              <a:avLst/>
              <a:gdLst/>
              <a:ahLst/>
              <a:cxnLst/>
              <a:rect l="l" t="t" r="r" b="b"/>
              <a:pathLst>
                <a:path w="37325" h="1" fill="none" extrusionOk="0">
                  <a:moveTo>
                    <a:pt x="0" y="0"/>
                  </a:moveTo>
                  <a:lnTo>
                    <a:pt x="3732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3759;p139"/>
          <p:cNvGrpSpPr/>
          <p:nvPr/>
        </p:nvGrpSpPr>
        <p:grpSpPr>
          <a:xfrm>
            <a:off x="8515086" y="3086181"/>
            <a:ext cx="472799" cy="1377458"/>
            <a:chOff x="2533500" y="1694350"/>
            <a:chExt cx="586600" cy="1531675"/>
          </a:xfrm>
        </p:grpSpPr>
        <p:sp>
          <p:nvSpPr>
            <p:cNvPr id="108" name="Google Shape;3760;p139"/>
            <p:cNvSpPr/>
            <p:nvPr/>
          </p:nvSpPr>
          <p:spPr>
            <a:xfrm>
              <a:off x="2652825" y="3139975"/>
              <a:ext cx="117325" cy="76275"/>
            </a:xfrm>
            <a:custGeom>
              <a:avLst/>
              <a:gdLst/>
              <a:ahLst/>
              <a:cxnLst/>
              <a:rect l="l" t="t" r="r" b="b"/>
              <a:pathLst>
                <a:path w="4693" h="3051" extrusionOk="0">
                  <a:moveTo>
                    <a:pt x="4041" y="0"/>
                  </a:moveTo>
                  <a:lnTo>
                    <a:pt x="1702" y="678"/>
                  </a:lnTo>
                  <a:cubicBezTo>
                    <a:pt x="1702" y="678"/>
                    <a:pt x="0" y="2699"/>
                    <a:pt x="67" y="2951"/>
                  </a:cubicBezTo>
                  <a:cubicBezTo>
                    <a:pt x="86" y="3019"/>
                    <a:pt x="219" y="3051"/>
                    <a:pt x="422" y="3051"/>
                  </a:cubicBezTo>
                  <a:cubicBezTo>
                    <a:pt x="935" y="3051"/>
                    <a:pt x="1893" y="2850"/>
                    <a:pt x="2579" y="2526"/>
                  </a:cubicBezTo>
                  <a:cubicBezTo>
                    <a:pt x="2778" y="2433"/>
                    <a:pt x="2978" y="2326"/>
                    <a:pt x="3191" y="2233"/>
                  </a:cubicBezTo>
                  <a:lnTo>
                    <a:pt x="3297" y="1795"/>
                  </a:lnTo>
                  <a:lnTo>
                    <a:pt x="3656" y="2007"/>
                  </a:lnTo>
                  <a:cubicBezTo>
                    <a:pt x="4241" y="1741"/>
                    <a:pt x="4693" y="1516"/>
                    <a:pt x="4693" y="1516"/>
                  </a:cubicBezTo>
                  <a:lnTo>
                    <a:pt x="4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61;p139"/>
            <p:cNvSpPr/>
            <p:nvPr/>
          </p:nvSpPr>
          <p:spPr>
            <a:xfrm>
              <a:off x="2811000" y="3171875"/>
              <a:ext cx="120675" cy="54150"/>
            </a:xfrm>
            <a:custGeom>
              <a:avLst/>
              <a:gdLst/>
              <a:ahLst/>
              <a:cxnLst/>
              <a:rect l="l" t="t" r="r" b="b"/>
              <a:pathLst>
                <a:path w="4827" h="2166" extrusionOk="0">
                  <a:moveTo>
                    <a:pt x="4587" y="0"/>
                  </a:moveTo>
                  <a:lnTo>
                    <a:pt x="2154" y="67"/>
                  </a:lnTo>
                  <a:cubicBezTo>
                    <a:pt x="2154" y="67"/>
                    <a:pt x="1" y="1595"/>
                    <a:pt x="1" y="1848"/>
                  </a:cubicBezTo>
                  <a:cubicBezTo>
                    <a:pt x="1" y="2027"/>
                    <a:pt x="746" y="2165"/>
                    <a:pt x="1554" y="2165"/>
                  </a:cubicBezTo>
                  <a:cubicBezTo>
                    <a:pt x="1888" y="2165"/>
                    <a:pt x="2233" y="2142"/>
                    <a:pt x="2540" y="2087"/>
                  </a:cubicBezTo>
                  <a:cubicBezTo>
                    <a:pt x="2752" y="2047"/>
                    <a:pt x="2965" y="1994"/>
                    <a:pt x="3191" y="1954"/>
                  </a:cubicBezTo>
                  <a:lnTo>
                    <a:pt x="3404" y="1556"/>
                  </a:lnTo>
                  <a:lnTo>
                    <a:pt x="3710" y="1861"/>
                  </a:lnTo>
                  <a:cubicBezTo>
                    <a:pt x="4334" y="1742"/>
                    <a:pt x="4826" y="1649"/>
                    <a:pt x="4826" y="1649"/>
                  </a:cubicBezTo>
                  <a:lnTo>
                    <a:pt x="4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762;p139"/>
            <p:cNvSpPr/>
            <p:nvPr/>
          </p:nvSpPr>
          <p:spPr>
            <a:xfrm>
              <a:off x="2591325" y="2356675"/>
              <a:ext cx="382875" cy="820750"/>
            </a:xfrm>
            <a:custGeom>
              <a:avLst/>
              <a:gdLst/>
              <a:ahLst/>
              <a:cxnLst/>
              <a:rect l="l" t="t" r="r" b="b"/>
              <a:pathLst>
                <a:path w="15315" h="32830" extrusionOk="0">
                  <a:moveTo>
                    <a:pt x="4281" y="0"/>
                  </a:moveTo>
                  <a:cubicBezTo>
                    <a:pt x="4281" y="0"/>
                    <a:pt x="2527" y="4945"/>
                    <a:pt x="1264" y="10302"/>
                  </a:cubicBezTo>
                  <a:cubicBezTo>
                    <a:pt x="1" y="15646"/>
                    <a:pt x="94" y="20365"/>
                    <a:pt x="1264" y="24446"/>
                  </a:cubicBezTo>
                  <a:cubicBezTo>
                    <a:pt x="2434" y="28527"/>
                    <a:pt x="3696" y="32223"/>
                    <a:pt x="3696" y="32223"/>
                  </a:cubicBezTo>
                  <a:cubicBezTo>
                    <a:pt x="3696" y="32223"/>
                    <a:pt x="6129" y="32223"/>
                    <a:pt x="6900" y="31345"/>
                  </a:cubicBezTo>
                  <a:cubicBezTo>
                    <a:pt x="6900" y="31345"/>
                    <a:pt x="6714" y="28235"/>
                    <a:pt x="6461" y="26733"/>
                  </a:cubicBezTo>
                  <a:cubicBezTo>
                    <a:pt x="6461" y="26733"/>
                    <a:pt x="6608" y="24978"/>
                    <a:pt x="6169" y="23516"/>
                  </a:cubicBezTo>
                  <a:cubicBezTo>
                    <a:pt x="6169" y="23516"/>
                    <a:pt x="6315" y="20897"/>
                    <a:pt x="5345" y="19142"/>
                  </a:cubicBezTo>
                  <a:lnTo>
                    <a:pt x="8495" y="4786"/>
                  </a:lnTo>
                  <a:lnTo>
                    <a:pt x="9306" y="4985"/>
                  </a:lnTo>
                  <a:lnTo>
                    <a:pt x="9944" y="17560"/>
                  </a:lnTo>
                  <a:cubicBezTo>
                    <a:pt x="9944" y="17560"/>
                    <a:pt x="9652" y="18624"/>
                    <a:pt x="9944" y="20139"/>
                  </a:cubicBezTo>
                  <a:cubicBezTo>
                    <a:pt x="10237" y="21641"/>
                    <a:pt x="9718" y="23861"/>
                    <a:pt x="10263" y="26334"/>
                  </a:cubicBezTo>
                  <a:cubicBezTo>
                    <a:pt x="10263" y="26334"/>
                    <a:pt x="10223" y="31026"/>
                    <a:pt x="10463" y="32635"/>
                  </a:cubicBezTo>
                  <a:cubicBezTo>
                    <a:pt x="10463" y="32635"/>
                    <a:pt x="11325" y="32830"/>
                    <a:pt x="12361" y="32830"/>
                  </a:cubicBezTo>
                  <a:cubicBezTo>
                    <a:pt x="12879" y="32830"/>
                    <a:pt x="13440" y="32781"/>
                    <a:pt x="13959" y="32635"/>
                  </a:cubicBezTo>
                  <a:cubicBezTo>
                    <a:pt x="13959" y="32635"/>
                    <a:pt x="14996" y="22346"/>
                    <a:pt x="15155" y="17095"/>
                  </a:cubicBezTo>
                  <a:cubicBezTo>
                    <a:pt x="15315" y="11858"/>
                    <a:pt x="15235" y="240"/>
                    <a:pt x="15235" y="240"/>
                  </a:cubicBezTo>
                  <a:lnTo>
                    <a:pt x="42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763;p139"/>
            <p:cNvSpPr/>
            <p:nvPr/>
          </p:nvSpPr>
          <p:spPr>
            <a:xfrm>
              <a:off x="2815000" y="2356350"/>
              <a:ext cx="2025" cy="122650"/>
            </a:xfrm>
            <a:custGeom>
              <a:avLst/>
              <a:gdLst/>
              <a:ahLst/>
              <a:cxnLst/>
              <a:rect l="l" t="t" r="r" b="b"/>
              <a:pathLst>
                <a:path w="81" h="4906" fill="none" extrusionOk="0">
                  <a:moveTo>
                    <a:pt x="80" y="0"/>
                  </a:moveTo>
                  <a:lnTo>
                    <a:pt x="0" y="4905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764;p139"/>
            <p:cNvSpPr/>
            <p:nvPr/>
          </p:nvSpPr>
          <p:spPr>
            <a:xfrm>
              <a:off x="2794725" y="2359000"/>
              <a:ext cx="20950" cy="85775"/>
            </a:xfrm>
            <a:custGeom>
              <a:avLst/>
              <a:gdLst/>
              <a:ahLst/>
              <a:cxnLst/>
              <a:rect l="l" t="t" r="r" b="b"/>
              <a:pathLst>
                <a:path w="838" h="3431" fill="none" extrusionOk="0">
                  <a:moveTo>
                    <a:pt x="306" y="0"/>
                  </a:moveTo>
                  <a:cubicBezTo>
                    <a:pt x="306" y="0"/>
                    <a:pt x="0" y="2779"/>
                    <a:pt x="838" y="3430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765;p139"/>
            <p:cNvSpPr/>
            <p:nvPr/>
          </p:nvSpPr>
          <p:spPr>
            <a:xfrm>
              <a:off x="2677075" y="2356675"/>
              <a:ext cx="295800" cy="226325"/>
            </a:xfrm>
            <a:custGeom>
              <a:avLst/>
              <a:gdLst/>
              <a:ahLst/>
              <a:cxnLst/>
              <a:rect l="l" t="t" r="r" b="b"/>
              <a:pathLst>
                <a:path w="11832" h="9053" extrusionOk="0">
                  <a:moveTo>
                    <a:pt x="851" y="0"/>
                  </a:moveTo>
                  <a:cubicBezTo>
                    <a:pt x="851" y="0"/>
                    <a:pt x="506" y="997"/>
                    <a:pt x="1" y="2566"/>
                  </a:cubicBezTo>
                  <a:cubicBezTo>
                    <a:pt x="865" y="3005"/>
                    <a:pt x="2819" y="4015"/>
                    <a:pt x="4986" y="5158"/>
                  </a:cubicBezTo>
                  <a:lnTo>
                    <a:pt x="5065" y="4786"/>
                  </a:lnTo>
                  <a:lnTo>
                    <a:pt x="5876" y="4985"/>
                  </a:lnTo>
                  <a:lnTo>
                    <a:pt x="5903" y="5650"/>
                  </a:lnTo>
                  <a:cubicBezTo>
                    <a:pt x="8136" y="6860"/>
                    <a:pt x="10436" y="8136"/>
                    <a:pt x="11818" y="9053"/>
                  </a:cubicBezTo>
                  <a:cubicBezTo>
                    <a:pt x="11832" y="4520"/>
                    <a:pt x="11805" y="240"/>
                    <a:pt x="11805" y="240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766;p139"/>
            <p:cNvSpPr/>
            <p:nvPr/>
          </p:nvSpPr>
          <p:spPr>
            <a:xfrm>
              <a:off x="2676400" y="2356350"/>
              <a:ext cx="138625" cy="62150"/>
            </a:xfrm>
            <a:custGeom>
              <a:avLst/>
              <a:gdLst/>
              <a:ahLst/>
              <a:cxnLst/>
              <a:rect l="l" t="t" r="r" b="b"/>
              <a:pathLst>
                <a:path w="5545" h="2486" extrusionOk="0">
                  <a:moveTo>
                    <a:pt x="586" y="0"/>
                  </a:moveTo>
                  <a:lnTo>
                    <a:pt x="1" y="1090"/>
                  </a:lnTo>
                  <a:lnTo>
                    <a:pt x="4534" y="2486"/>
                  </a:lnTo>
                  <a:lnTo>
                    <a:pt x="5544" y="253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767;p139"/>
            <p:cNvSpPr/>
            <p:nvPr/>
          </p:nvSpPr>
          <p:spPr>
            <a:xfrm>
              <a:off x="2819325" y="2356675"/>
              <a:ext cx="163525" cy="71800"/>
            </a:xfrm>
            <a:custGeom>
              <a:avLst/>
              <a:gdLst/>
              <a:ahLst/>
              <a:cxnLst/>
              <a:rect l="l" t="t" r="r" b="b"/>
              <a:pathLst>
                <a:path w="6541" h="2872" extrusionOk="0">
                  <a:moveTo>
                    <a:pt x="6540" y="0"/>
                  </a:moveTo>
                  <a:lnTo>
                    <a:pt x="0" y="240"/>
                  </a:lnTo>
                  <a:lnTo>
                    <a:pt x="532" y="2872"/>
                  </a:lnTo>
                  <a:lnTo>
                    <a:pt x="6540" y="1861"/>
                  </a:lnTo>
                  <a:lnTo>
                    <a:pt x="65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768;p139"/>
            <p:cNvSpPr/>
            <p:nvPr/>
          </p:nvSpPr>
          <p:spPr>
            <a:xfrm>
              <a:off x="3032675" y="2279250"/>
              <a:ext cx="22275" cy="85750"/>
            </a:xfrm>
            <a:custGeom>
              <a:avLst/>
              <a:gdLst/>
              <a:ahLst/>
              <a:cxnLst/>
              <a:rect l="l" t="t" r="r" b="b"/>
              <a:pathLst>
                <a:path w="891" h="3430" extrusionOk="0">
                  <a:moveTo>
                    <a:pt x="346" y="0"/>
                  </a:moveTo>
                  <a:lnTo>
                    <a:pt x="0" y="80"/>
                  </a:lnTo>
                  <a:cubicBezTo>
                    <a:pt x="14" y="93"/>
                    <a:pt x="505" y="2154"/>
                    <a:pt x="545" y="3430"/>
                  </a:cubicBezTo>
                  <a:lnTo>
                    <a:pt x="891" y="3416"/>
                  </a:lnTo>
                  <a:cubicBezTo>
                    <a:pt x="851" y="2114"/>
                    <a:pt x="359" y="8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769;p139"/>
            <p:cNvSpPr/>
            <p:nvPr/>
          </p:nvSpPr>
          <p:spPr>
            <a:xfrm>
              <a:off x="2640525" y="1944575"/>
              <a:ext cx="366575" cy="427075"/>
            </a:xfrm>
            <a:custGeom>
              <a:avLst/>
              <a:gdLst/>
              <a:ahLst/>
              <a:cxnLst/>
              <a:rect l="l" t="t" r="r" b="b"/>
              <a:pathLst>
                <a:path w="14663" h="17083" extrusionOk="0">
                  <a:moveTo>
                    <a:pt x="8628" y="1"/>
                  </a:moveTo>
                  <a:lnTo>
                    <a:pt x="6394" y="918"/>
                  </a:lnTo>
                  <a:lnTo>
                    <a:pt x="5065" y="533"/>
                  </a:lnTo>
                  <a:cubicBezTo>
                    <a:pt x="5065" y="533"/>
                    <a:pt x="3948" y="931"/>
                    <a:pt x="2805" y="1596"/>
                  </a:cubicBezTo>
                  <a:cubicBezTo>
                    <a:pt x="2273" y="1902"/>
                    <a:pt x="1941" y="2473"/>
                    <a:pt x="1928" y="3085"/>
                  </a:cubicBezTo>
                  <a:lnTo>
                    <a:pt x="1662" y="15022"/>
                  </a:lnTo>
                  <a:cubicBezTo>
                    <a:pt x="1662" y="15022"/>
                    <a:pt x="0" y="17083"/>
                    <a:pt x="1968" y="17083"/>
                  </a:cubicBezTo>
                  <a:lnTo>
                    <a:pt x="13254" y="17083"/>
                  </a:lnTo>
                  <a:cubicBezTo>
                    <a:pt x="14636" y="17083"/>
                    <a:pt x="14663" y="16165"/>
                    <a:pt x="13692" y="15128"/>
                  </a:cubicBezTo>
                  <a:lnTo>
                    <a:pt x="11260" y="918"/>
                  </a:lnTo>
                  <a:cubicBezTo>
                    <a:pt x="10156" y="413"/>
                    <a:pt x="8628" y="1"/>
                    <a:pt x="8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770;p139"/>
            <p:cNvSpPr/>
            <p:nvPr/>
          </p:nvSpPr>
          <p:spPr>
            <a:xfrm>
              <a:off x="2541150" y="1984475"/>
              <a:ext cx="186475" cy="344975"/>
            </a:xfrm>
            <a:custGeom>
              <a:avLst/>
              <a:gdLst/>
              <a:ahLst/>
              <a:cxnLst/>
              <a:rect l="l" t="t" r="r" b="b"/>
              <a:pathLst>
                <a:path w="7459" h="13799" extrusionOk="0">
                  <a:moveTo>
                    <a:pt x="6780" y="0"/>
                  </a:moveTo>
                  <a:cubicBezTo>
                    <a:pt x="6780" y="0"/>
                    <a:pt x="5677" y="638"/>
                    <a:pt x="4534" y="2034"/>
                  </a:cubicBezTo>
                  <a:cubicBezTo>
                    <a:pt x="3404" y="3430"/>
                    <a:pt x="1636" y="6833"/>
                    <a:pt x="812" y="9744"/>
                  </a:cubicBezTo>
                  <a:cubicBezTo>
                    <a:pt x="1" y="12655"/>
                    <a:pt x="944" y="13758"/>
                    <a:pt x="2526" y="13798"/>
                  </a:cubicBezTo>
                  <a:cubicBezTo>
                    <a:pt x="2545" y="13799"/>
                    <a:pt x="2563" y="13799"/>
                    <a:pt x="2581" y="13799"/>
                  </a:cubicBezTo>
                  <a:cubicBezTo>
                    <a:pt x="4625" y="13799"/>
                    <a:pt x="7458" y="11618"/>
                    <a:pt x="7458" y="11618"/>
                  </a:cubicBezTo>
                  <a:lnTo>
                    <a:pt x="5810" y="5530"/>
                  </a:lnTo>
                  <a:cubicBezTo>
                    <a:pt x="5810" y="5530"/>
                    <a:pt x="5863" y="3390"/>
                    <a:pt x="5876" y="2566"/>
                  </a:cubicBezTo>
                  <a:cubicBezTo>
                    <a:pt x="5890" y="1742"/>
                    <a:pt x="6328" y="532"/>
                    <a:pt x="67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771;p139"/>
            <p:cNvSpPr/>
            <p:nvPr/>
          </p:nvSpPr>
          <p:spPr>
            <a:xfrm>
              <a:off x="2689375" y="2259975"/>
              <a:ext cx="95725" cy="20175"/>
            </a:xfrm>
            <a:custGeom>
              <a:avLst/>
              <a:gdLst/>
              <a:ahLst/>
              <a:cxnLst/>
              <a:rect l="l" t="t" r="r" b="b"/>
              <a:pathLst>
                <a:path w="3829" h="807" extrusionOk="0">
                  <a:moveTo>
                    <a:pt x="226" y="0"/>
                  </a:moveTo>
                  <a:cubicBezTo>
                    <a:pt x="226" y="0"/>
                    <a:pt x="0" y="678"/>
                    <a:pt x="1356" y="798"/>
                  </a:cubicBezTo>
                  <a:cubicBezTo>
                    <a:pt x="1432" y="804"/>
                    <a:pt x="1508" y="806"/>
                    <a:pt x="1582" y="806"/>
                  </a:cubicBezTo>
                  <a:cubicBezTo>
                    <a:pt x="2845" y="806"/>
                    <a:pt x="3829" y="0"/>
                    <a:pt x="3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772;p139"/>
            <p:cNvSpPr/>
            <p:nvPr/>
          </p:nvSpPr>
          <p:spPr>
            <a:xfrm>
              <a:off x="2858525" y="1956875"/>
              <a:ext cx="59850" cy="399825"/>
            </a:xfrm>
            <a:custGeom>
              <a:avLst/>
              <a:gdLst/>
              <a:ahLst/>
              <a:cxnLst/>
              <a:rect l="l" t="t" r="r" b="b"/>
              <a:pathLst>
                <a:path w="2394" h="15993" extrusionOk="0">
                  <a:moveTo>
                    <a:pt x="2088" y="1"/>
                  </a:moveTo>
                  <a:cubicBezTo>
                    <a:pt x="1583" y="971"/>
                    <a:pt x="1" y="4972"/>
                    <a:pt x="944" y="15992"/>
                  </a:cubicBezTo>
                  <a:lnTo>
                    <a:pt x="1277" y="15966"/>
                  </a:lnTo>
                  <a:cubicBezTo>
                    <a:pt x="360" y="5132"/>
                    <a:pt x="1928" y="1104"/>
                    <a:pt x="2393" y="187"/>
                  </a:cubicBezTo>
                  <a:lnTo>
                    <a:pt x="2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773;p139"/>
            <p:cNvSpPr/>
            <p:nvPr/>
          </p:nvSpPr>
          <p:spPr>
            <a:xfrm>
              <a:off x="2761150" y="2171525"/>
              <a:ext cx="95075" cy="36300"/>
            </a:xfrm>
            <a:custGeom>
              <a:avLst/>
              <a:gdLst/>
              <a:ahLst/>
              <a:cxnLst/>
              <a:rect l="l" t="t" r="r" b="b"/>
              <a:pathLst>
                <a:path w="3803" h="1452" extrusionOk="0">
                  <a:moveTo>
                    <a:pt x="2346" y="0"/>
                  </a:moveTo>
                  <a:cubicBezTo>
                    <a:pt x="2165" y="0"/>
                    <a:pt x="1971" y="8"/>
                    <a:pt x="1769" y="29"/>
                  </a:cubicBezTo>
                  <a:cubicBezTo>
                    <a:pt x="692" y="135"/>
                    <a:pt x="1" y="1451"/>
                    <a:pt x="227" y="1451"/>
                  </a:cubicBezTo>
                  <a:cubicBezTo>
                    <a:pt x="453" y="1451"/>
                    <a:pt x="958" y="1039"/>
                    <a:pt x="958" y="1039"/>
                  </a:cubicBezTo>
                  <a:cubicBezTo>
                    <a:pt x="958" y="1039"/>
                    <a:pt x="1473" y="1392"/>
                    <a:pt x="1982" y="1392"/>
                  </a:cubicBezTo>
                  <a:cubicBezTo>
                    <a:pt x="2143" y="1392"/>
                    <a:pt x="2303" y="1357"/>
                    <a:pt x="2447" y="1265"/>
                  </a:cubicBezTo>
                  <a:lnTo>
                    <a:pt x="3803" y="1451"/>
                  </a:lnTo>
                  <a:lnTo>
                    <a:pt x="3803" y="1451"/>
                  </a:lnTo>
                  <a:lnTo>
                    <a:pt x="3656" y="148"/>
                  </a:lnTo>
                  <a:cubicBezTo>
                    <a:pt x="3656" y="148"/>
                    <a:pt x="3116" y="0"/>
                    <a:pt x="2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774;p139"/>
            <p:cNvSpPr/>
            <p:nvPr/>
          </p:nvSpPr>
          <p:spPr>
            <a:xfrm>
              <a:off x="2777450" y="1887750"/>
              <a:ext cx="64150" cy="86100"/>
            </a:xfrm>
            <a:custGeom>
              <a:avLst/>
              <a:gdLst/>
              <a:ahLst/>
              <a:cxnLst/>
              <a:rect l="l" t="t" r="r" b="b"/>
              <a:pathLst>
                <a:path w="2566" h="3444" extrusionOk="0">
                  <a:moveTo>
                    <a:pt x="1648" y="1"/>
                  </a:moveTo>
                  <a:lnTo>
                    <a:pt x="0" y="1343"/>
                  </a:lnTo>
                  <a:lnTo>
                    <a:pt x="160" y="2620"/>
                  </a:lnTo>
                  <a:lnTo>
                    <a:pt x="1250" y="3444"/>
                  </a:lnTo>
                  <a:lnTo>
                    <a:pt x="2566" y="1915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775;p139"/>
            <p:cNvSpPr/>
            <p:nvPr/>
          </p:nvSpPr>
          <p:spPr>
            <a:xfrm>
              <a:off x="2777450" y="1893075"/>
              <a:ext cx="48200" cy="54200"/>
            </a:xfrm>
            <a:custGeom>
              <a:avLst/>
              <a:gdLst/>
              <a:ahLst/>
              <a:cxnLst/>
              <a:rect l="l" t="t" r="r" b="b"/>
              <a:pathLst>
                <a:path w="1928" h="2168" extrusionOk="0">
                  <a:moveTo>
                    <a:pt x="1688" y="1"/>
                  </a:moveTo>
                  <a:lnTo>
                    <a:pt x="1250" y="120"/>
                  </a:lnTo>
                  <a:lnTo>
                    <a:pt x="0" y="1130"/>
                  </a:lnTo>
                  <a:lnTo>
                    <a:pt x="133" y="2167"/>
                  </a:lnTo>
                  <a:cubicBezTo>
                    <a:pt x="1928" y="2061"/>
                    <a:pt x="1688" y="1"/>
                    <a:pt x="1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776;p139"/>
            <p:cNvSpPr/>
            <p:nvPr/>
          </p:nvSpPr>
          <p:spPr>
            <a:xfrm>
              <a:off x="2533500" y="2093125"/>
              <a:ext cx="275525" cy="158550"/>
            </a:xfrm>
            <a:custGeom>
              <a:avLst/>
              <a:gdLst/>
              <a:ahLst/>
              <a:cxnLst/>
              <a:rect l="l" t="t" r="r" b="b"/>
              <a:pathLst>
                <a:path w="11021" h="6342" extrusionOk="0">
                  <a:moveTo>
                    <a:pt x="1" y="1"/>
                  </a:moveTo>
                  <a:lnTo>
                    <a:pt x="1118" y="6342"/>
                  </a:lnTo>
                  <a:lnTo>
                    <a:pt x="11021" y="6342"/>
                  </a:lnTo>
                  <a:lnTo>
                    <a:pt x="98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777;p139"/>
            <p:cNvSpPr/>
            <p:nvPr/>
          </p:nvSpPr>
          <p:spPr>
            <a:xfrm>
              <a:off x="2780775" y="2093125"/>
              <a:ext cx="38575" cy="158550"/>
            </a:xfrm>
            <a:custGeom>
              <a:avLst/>
              <a:gdLst/>
              <a:ahLst/>
              <a:cxnLst/>
              <a:rect l="l" t="t" r="r" b="b"/>
              <a:pathLst>
                <a:path w="1543" h="6342" extrusionOk="0">
                  <a:moveTo>
                    <a:pt x="0" y="1"/>
                  </a:moveTo>
                  <a:lnTo>
                    <a:pt x="1130" y="6342"/>
                  </a:lnTo>
                  <a:lnTo>
                    <a:pt x="1542" y="6342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778;p139"/>
            <p:cNvSpPr/>
            <p:nvPr/>
          </p:nvSpPr>
          <p:spPr>
            <a:xfrm>
              <a:off x="2646175" y="2149625"/>
              <a:ext cx="50200" cy="45550"/>
            </a:xfrm>
            <a:custGeom>
              <a:avLst/>
              <a:gdLst/>
              <a:ahLst/>
              <a:cxnLst/>
              <a:rect l="l" t="t" r="r" b="b"/>
              <a:pathLst>
                <a:path w="2008" h="1822" extrusionOk="0">
                  <a:moveTo>
                    <a:pt x="838" y="1"/>
                  </a:moveTo>
                  <a:cubicBezTo>
                    <a:pt x="346" y="1"/>
                    <a:pt x="0" y="400"/>
                    <a:pt x="93" y="905"/>
                  </a:cubicBezTo>
                  <a:cubicBezTo>
                    <a:pt x="186" y="1410"/>
                    <a:pt x="665" y="1822"/>
                    <a:pt x="1170" y="1822"/>
                  </a:cubicBezTo>
                  <a:cubicBezTo>
                    <a:pt x="1662" y="1822"/>
                    <a:pt x="2008" y="1410"/>
                    <a:pt x="1915" y="905"/>
                  </a:cubicBezTo>
                  <a:cubicBezTo>
                    <a:pt x="1821" y="400"/>
                    <a:pt x="1343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779;p139"/>
            <p:cNvSpPr/>
            <p:nvPr/>
          </p:nvSpPr>
          <p:spPr>
            <a:xfrm>
              <a:off x="2561425" y="2251650"/>
              <a:ext cx="342325" cy="10325"/>
            </a:xfrm>
            <a:custGeom>
              <a:avLst/>
              <a:gdLst/>
              <a:ahLst/>
              <a:cxnLst/>
              <a:rect l="l" t="t" r="r" b="b"/>
              <a:pathLst>
                <a:path w="13693" h="413" extrusionOk="0">
                  <a:moveTo>
                    <a:pt x="1" y="1"/>
                  </a:moveTo>
                  <a:lnTo>
                    <a:pt x="1" y="413"/>
                  </a:lnTo>
                  <a:lnTo>
                    <a:pt x="13693" y="413"/>
                  </a:lnTo>
                  <a:lnTo>
                    <a:pt x="13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780;p139"/>
            <p:cNvSpPr/>
            <p:nvPr/>
          </p:nvSpPr>
          <p:spPr>
            <a:xfrm>
              <a:off x="2809000" y="2251650"/>
              <a:ext cx="94750" cy="10325"/>
            </a:xfrm>
            <a:custGeom>
              <a:avLst/>
              <a:gdLst/>
              <a:ahLst/>
              <a:cxnLst/>
              <a:rect l="l" t="t" r="r" b="b"/>
              <a:pathLst>
                <a:path w="3790" h="413" extrusionOk="0">
                  <a:moveTo>
                    <a:pt x="1" y="1"/>
                  </a:moveTo>
                  <a:lnTo>
                    <a:pt x="1" y="413"/>
                  </a:lnTo>
                  <a:lnTo>
                    <a:pt x="3790" y="413"/>
                  </a:lnTo>
                  <a:lnTo>
                    <a:pt x="37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781;p139"/>
            <p:cNvSpPr/>
            <p:nvPr/>
          </p:nvSpPr>
          <p:spPr>
            <a:xfrm>
              <a:off x="2847900" y="1967525"/>
              <a:ext cx="272200" cy="336400"/>
            </a:xfrm>
            <a:custGeom>
              <a:avLst/>
              <a:gdLst/>
              <a:ahLst/>
              <a:cxnLst/>
              <a:rect l="l" t="t" r="r" b="b"/>
              <a:pathLst>
                <a:path w="10888" h="13456" extrusionOk="0">
                  <a:moveTo>
                    <a:pt x="2965" y="0"/>
                  </a:moveTo>
                  <a:cubicBezTo>
                    <a:pt x="2965" y="0"/>
                    <a:pt x="1768" y="2898"/>
                    <a:pt x="2592" y="5025"/>
                  </a:cubicBezTo>
                  <a:cubicBezTo>
                    <a:pt x="3164" y="6474"/>
                    <a:pt x="4201" y="8534"/>
                    <a:pt x="4201" y="8534"/>
                  </a:cubicBezTo>
                  <a:lnTo>
                    <a:pt x="0" y="8189"/>
                  </a:lnTo>
                  <a:lnTo>
                    <a:pt x="0" y="10063"/>
                  </a:lnTo>
                  <a:lnTo>
                    <a:pt x="585" y="10209"/>
                  </a:lnTo>
                  <a:cubicBezTo>
                    <a:pt x="585" y="10209"/>
                    <a:pt x="213" y="11352"/>
                    <a:pt x="2712" y="11991"/>
                  </a:cubicBezTo>
                  <a:cubicBezTo>
                    <a:pt x="2712" y="11991"/>
                    <a:pt x="3897" y="12718"/>
                    <a:pt x="4966" y="12718"/>
                  </a:cubicBezTo>
                  <a:cubicBezTo>
                    <a:pt x="5035" y="12718"/>
                    <a:pt x="5104" y="12715"/>
                    <a:pt x="5171" y="12708"/>
                  </a:cubicBezTo>
                  <a:cubicBezTo>
                    <a:pt x="5171" y="12708"/>
                    <a:pt x="6100" y="13456"/>
                    <a:pt x="7581" y="13456"/>
                  </a:cubicBezTo>
                  <a:cubicBezTo>
                    <a:pt x="7705" y="13456"/>
                    <a:pt x="7832" y="13451"/>
                    <a:pt x="7963" y="13439"/>
                  </a:cubicBezTo>
                  <a:cubicBezTo>
                    <a:pt x="9664" y="13293"/>
                    <a:pt x="10675" y="12123"/>
                    <a:pt x="10781" y="10329"/>
                  </a:cubicBezTo>
                  <a:cubicBezTo>
                    <a:pt x="10887" y="8734"/>
                    <a:pt x="8574" y="5224"/>
                    <a:pt x="7670" y="3775"/>
                  </a:cubicBezTo>
                  <a:cubicBezTo>
                    <a:pt x="6780" y="2313"/>
                    <a:pt x="4347" y="638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82;p139"/>
            <p:cNvSpPr/>
            <p:nvPr/>
          </p:nvSpPr>
          <p:spPr>
            <a:xfrm>
              <a:off x="2864175" y="2179200"/>
              <a:ext cx="25" cy="40250"/>
            </a:xfrm>
            <a:custGeom>
              <a:avLst/>
              <a:gdLst/>
              <a:ahLst/>
              <a:cxnLst/>
              <a:rect l="l" t="t" r="r" b="b"/>
              <a:pathLst>
                <a:path w="1" h="1610" fill="none" extrusionOk="0">
                  <a:moveTo>
                    <a:pt x="1" y="1609"/>
                  </a:moveTo>
                  <a:lnTo>
                    <a:pt x="1" y="1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783;p139"/>
            <p:cNvSpPr/>
            <p:nvPr/>
          </p:nvSpPr>
          <p:spPr>
            <a:xfrm>
              <a:off x="2852550" y="2182200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0" y="1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784;p139"/>
            <p:cNvSpPr/>
            <p:nvPr/>
          </p:nvSpPr>
          <p:spPr>
            <a:xfrm>
              <a:off x="2852550" y="2192175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85;p139"/>
            <p:cNvSpPr/>
            <p:nvPr/>
          </p:nvSpPr>
          <p:spPr>
            <a:xfrm>
              <a:off x="2852550" y="2202150"/>
              <a:ext cx="7675" cy="1000"/>
            </a:xfrm>
            <a:custGeom>
              <a:avLst/>
              <a:gdLst/>
              <a:ahLst/>
              <a:cxnLst/>
              <a:rect l="l" t="t" r="r" b="b"/>
              <a:pathLst>
                <a:path w="307" h="40" fill="none" extrusionOk="0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786;p139"/>
            <p:cNvSpPr/>
            <p:nvPr/>
          </p:nvSpPr>
          <p:spPr>
            <a:xfrm>
              <a:off x="2852550" y="2212100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306" y="41"/>
                  </a:moveTo>
                  <a:lnTo>
                    <a:pt x="0" y="1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787;p139"/>
            <p:cNvSpPr/>
            <p:nvPr/>
          </p:nvSpPr>
          <p:spPr>
            <a:xfrm>
              <a:off x="2952900" y="2180875"/>
              <a:ext cx="71475" cy="7000"/>
            </a:xfrm>
            <a:custGeom>
              <a:avLst/>
              <a:gdLst/>
              <a:ahLst/>
              <a:cxnLst/>
              <a:rect l="l" t="t" r="r" b="b"/>
              <a:pathLst>
                <a:path w="2859" h="280" fill="none" extrusionOk="0">
                  <a:moveTo>
                    <a:pt x="1" y="0"/>
                  </a:moveTo>
                  <a:lnTo>
                    <a:pt x="2859" y="279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788;p139"/>
            <p:cNvSpPr/>
            <p:nvPr/>
          </p:nvSpPr>
          <p:spPr>
            <a:xfrm>
              <a:off x="3048300" y="2219425"/>
              <a:ext cx="69475" cy="81775"/>
            </a:xfrm>
            <a:custGeom>
              <a:avLst/>
              <a:gdLst/>
              <a:ahLst/>
              <a:cxnLst/>
              <a:rect l="l" t="t" r="r" b="b"/>
              <a:pathLst>
                <a:path w="2779" h="3271" extrusionOk="0">
                  <a:moveTo>
                    <a:pt x="2193" y="0"/>
                  </a:moveTo>
                  <a:cubicBezTo>
                    <a:pt x="984" y="0"/>
                    <a:pt x="0" y="891"/>
                    <a:pt x="0" y="1981"/>
                  </a:cubicBezTo>
                  <a:cubicBezTo>
                    <a:pt x="0" y="2473"/>
                    <a:pt x="199" y="2925"/>
                    <a:pt x="532" y="3270"/>
                  </a:cubicBezTo>
                  <a:cubicBezTo>
                    <a:pt x="1888" y="2925"/>
                    <a:pt x="2672" y="1835"/>
                    <a:pt x="2765" y="253"/>
                  </a:cubicBezTo>
                  <a:cubicBezTo>
                    <a:pt x="2778" y="200"/>
                    <a:pt x="2778" y="133"/>
                    <a:pt x="2778" y="80"/>
                  </a:cubicBezTo>
                  <a:cubicBezTo>
                    <a:pt x="2592" y="27"/>
                    <a:pt x="2393" y="0"/>
                    <a:pt x="2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789;p139"/>
            <p:cNvSpPr/>
            <p:nvPr/>
          </p:nvSpPr>
          <p:spPr>
            <a:xfrm>
              <a:off x="2875800" y="2345700"/>
              <a:ext cx="192775" cy="165200"/>
            </a:xfrm>
            <a:custGeom>
              <a:avLst/>
              <a:gdLst/>
              <a:ahLst/>
              <a:cxnLst/>
              <a:rect l="l" t="t" r="r" b="b"/>
              <a:pathLst>
                <a:path w="7711" h="6608" extrusionOk="0">
                  <a:moveTo>
                    <a:pt x="1" y="1"/>
                  </a:moveTo>
                  <a:lnTo>
                    <a:pt x="1" y="6607"/>
                  </a:lnTo>
                  <a:lnTo>
                    <a:pt x="7711" y="660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790;p139"/>
            <p:cNvSpPr/>
            <p:nvPr/>
          </p:nvSpPr>
          <p:spPr>
            <a:xfrm>
              <a:off x="2875800" y="2345700"/>
              <a:ext cx="192775" cy="63500"/>
            </a:xfrm>
            <a:custGeom>
              <a:avLst/>
              <a:gdLst/>
              <a:ahLst/>
              <a:cxnLst/>
              <a:rect l="l" t="t" r="r" b="b"/>
              <a:pathLst>
                <a:path w="7711" h="2540" extrusionOk="0">
                  <a:moveTo>
                    <a:pt x="1" y="1"/>
                  </a:moveTo>
                  <a:lnTo>
                    <a:pt x="1330" y="971"/>
                  </a:lnTo>
                  <a:lnTo>
                    <a:pt x="1702" y="2540"/>
                  </a:lnTo>
                  <a:lnTo>
                    <a:pt x="7711" y="232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91;p139"/>
            <p:cNvSpPr/>
            <p:nvPr/>
          </p:nvSpPr>
          <p:spPr>
            <a:xfrm>
              <a:off x="2875800" y="2345700"/>
              <a:ext cx="200425" cy="48550"/>
            </a:xfrm>
            <a:custGeom>
              <a:avLst/>
              <a:gdLst/>
              <a:ahLst/>
              <a:cxnLst/>
              <a:rect l="l" t="t" r="r" b="b"/>
              <a:pathLst>
                <a:path w="8017" h="1942" extrusionOk="0">
                  <a:moveTo>
                    <a:pt x="1" y="1"/>
                  </a:moveTo>
                  <a:lnTo>
                    <a:pt x="1530" y="426"/>
                  </a:lnTo>
                  <a:lnTo>
                    <a:pt x="2088" y="1941"/>
                  </a:lnTo>
                  <a:lnTo>
                    <a:pt x="8017" y="1941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792;p139"/>
            <p:cNvSpPr/>
            <p:nvPr/>
          </p:nvSpPr>
          <p:spPr>
            <a:xfrm>
              <a:off x="2922000" y="2356350"/>
              <a:ext cx="143275" cy="25"/>
            </a:xfrm>
            <a:custGeom>
              <a:avLst/>
              <a:gdLst/>
              <a:ahLst/>
              <a:cxnLst/>
              <a:rect l="l" t="t" r="r" b="b"/>
              <a:pathLst>
                <a:path w="5731" h="1" fill="none" extrusionOk="0">
                  <a:moveTo>
                    <a:pt x="1" y="0"/>
                  </a:moveTo>
                  <a:lnTo>
                    <a:pt x="5730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793;p139"/>
            <p:cNvSpPr/>
            <p:nvPr/>
          </p:nvSpPr>
          <p:spPr>
            <a:xfrm>
              <a:off x="2912025" y="2362650"/>
              <a:ext cx="25" cy="141925"/>
            </a:xfrm>
            <a:custGeom>
              <a:avLst/>
              <a:gdLst/>
              <a:ahLst/>
              <a:cxnLst/>
              <a:rect l="l" t="t" r="r" b="b"/>
              <a:pathLst>
                <a:path w="1" h="5677" fill="none" extrusionOk="0">
                  <a:moveTo>
                    <a:pt x="1" y="1"/>
                  </a:moveTo>
                  <a:lnTo>
                    <a:pt x="1" y="567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794;p139"/>
            <p:cNvSpPr/>
            <p:nvPr/>
          </p:nvSpPr>
          <p:spPr>
            <a:xfrm>
              <a:off x="2935300" y="2433775"/>
              <a:ext cx="58175" cy="64150"/>
            </a:xfrm>
            <a:custGeom>
              <a:avLst/>
              <a:gdLst/>
              <a:ahLst/>
              <a:cxnLst/>
              <a:rect l="l" t="t" r="r" b="b"/>
              <a:pathLst>
                <a:path w="2327" h="2566" extrusionOk="0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795;p139"/>
            <p:cNvSpPr/>
            <p:nvPr/>
          </p:nvSpPr>
          <p:spPr>
            <a:xfrm>
              <a:off x="2946925" y="2446400"/>
              <a:ext cx="46550" cy="25"/>
            </a:xfrm>
            <a:custGeom>
              <a:avLst/>
              <a:gdLst/>
              <a:ahLst/>
              <a:cxnLst/>
              <a:rect l="l" t="t" r="r" b="b"/>
              <a:pathLst>
                <a:path w="1862" h="1" fill="none" extrusionOk="0">
                  <a:moveTo>
                    <a:pt x="1" y="0"/>
                  </a:moveTo>
                  <a:lnTo>
                    <a:pt x="1862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796;p139"/>
            <p:cNvSpPr/>
            <p:nvPr/>
          </p:nvSpPr>
          <p:spPr>
            <a:xfrm>
              <a:off x="3018050" y="2433775"/>
              <a:ext cx="58175" cy="64150"/>
            </a:xfrm>
            <a:custGeom>
              <a:avLst/>
              <a:gdLst/>
              <a:ahLst/>
              <a:cxnLst/>
              <a:rect l="l" t="t" r="r" b="b"/>
              <a:pathLst>
                <a:path w="2327" h="2566" extrusionOk="0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97;p139"/>
            <p:cNvSpPr/>
            <p:nvPr/>
          </p:nvSpPr>
          <p:spPr>
            <a:xfrm>
              <a:off x="3029350" y="2446400"/>
              <a:ext cx="46875" cy="25"/>
            </a:xfrm>
            <a:custGeom>
              <a:avLst/>
              <a:gdLst/>
              <a:ahLst/>
              <a:cxnLst/>
              <a:rect l="l" t="t" r="r" b="b"/>
              <a:pathLst>
                <a:path w="1875" h="1" fill="none" extrusionOk="0">
                  <a:moveTo>
                    <a:pt x="0" y="0"/>
                  </a:moveTo>
                  <a:lnTo>
                    <a:pt x="1875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98;p139"/>
            <p:cNvSpPr/>
            <p:nvPr/>
          </p:nvSpPr>
          <p:spPr>
            <a:xfrm>
              <a:off x="2858525" y="2803325"/>
              <a:ext cx="32275" cy="25950"/>
            </a:xfrm>
            <a:custGeom>
              <a:avLst/>
              <a:gdLst/>
              <a:ahLst/>
              <a:cxnLst/>
              <a:rect l="l" t="t" r="r" b="b"/>
              <a:pathLst>
                <a:path w="1291" h="1038" fill="none" extrusionOk="0">
                  <a:moveTo>
                    <a:pt x="1" y="0"/>
                  </a:moveTo>
                  <a:lnTo>
                    <a:pt x="1290" y="103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99;p139"/>
            <p:cNvSpPr/>
            <p:nvPr/>
          </p:nvSpPr>
          <p:spPr>
            <a:xfrm>
              <a:off x="2887775" y="2803325"/>
              <a:ext cx="24950" cy="12975"/>
            </a:xfrm>
            <a:custGeom>
              <a:avLst/>
              <a:gdLst/>
              <a:ahLst/>
              <a:cxnLst/>
              <a:rect l="l" t="t" r="r" b="b"/>
              <a:pathLst>
                <a:path w="998" h="519" fill="none" extrusionOk="0">
                  <a:moveTo>
                    <a:pt x="0" y="0"/>
                  </a:moveTo>
                  <a:lnTo>
                    <a:pt x="997" y="519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800;p139"/>
            <p:cNvSpPr/>
            <p:nvPr/>
          </p:nvSpPr>
          <p:spPr>
            <a:xfrm>
              <a:off x="2677075" y="2848525"/>
              <a:ext cx="35925" cy="34900"/>
            </a:xfrm>
            <a:custGeom>
              <a:avLst/>
              <a:gdLst/>
              <a:ahLst/>
              <a:cxnLst/>
              <a:rect l="l" t="t" r="r" b="b"/>
              <a:pathLst>
                <a:path w="1437" h="1396" fill="none" extrusionOk="0">
                  <a:moveTo>
                    <a:pt x="1436" y="0"/>
                  </a:moveTo>
                  <a:cubicBezTo>
                    <a:pt x="1436" y="0"/>
                    <a:pt x="772" y="1143"/>
                    <a:pt x="1" y="1396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801;p139"/>
            <p:cNvSpPr/>
            <p:nvPr/>
          </p:nvSpPr>
          <p:spPr>
            <a:xfrm>
              <a:off x="2700000" y="2883400"/>
              <a:ext cx="13000" cy="27625"/>
            </a:xfrm>
            <a:custGeom>
              <a:avLst/>
              <a:gdLst/>
              <a:ahLst/>
              <a:cxnLst/>
              <a:rect l="l" t="t" r="r" b="b"/>
              <a:pathLst>
                <a:path w="520" h="1105" fill="none" extrusionOk="0">
                  <a:moveTo>
                    <a:pt x="519" y="1"/>
                  </a:moveTo>
                  <a:lnTo>
                    <a:pt x="1" y="1104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802;p139"/>
            <p:cNvSpPr/>
            <p:nvPr/>
          </p:nvSpPr>
          <p:spPr>
            <a:xfrm>
              <a:off x="2858850" y="3155250"/>
              <a:ext cx="83450" cy="7350"/>
            </a:xfrm>
            <a:custGeom>
              <a:avLst/>
              <a:gdLst/>
              <a:ahLst/>
              <a:cxnLst/>
              <a:rect l="l" t="t" r="r" b="b"/>
              <a:pathLst>
                <a:path w="3338" h="294" fill="none" extrusionOk="0">
                  <a:moveTo>
                    <a:pt x="1" y="1"/>
                  </a:moveTo>
                  <a:cubicBezTo>
                    <a:pt x="1" y="1"/>
                    <a:pt x="1290" y="293"/>
                    <a:pt x="3338" y="1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803;p139"/>
            <p:cNvSpPr/>
            <p:nvPr/>
          </p:nvSpPr>
          <p:spPr>
            <a:xfrm>
              <a:off x="2695350" y="3125000"/>
              <a:ext cx="67500" cy="19650"/>
            </a:xfrm>
            <a:custGeom>
              <a:avLst/>
              <a:gdLst/>
              <a:ahLst/>
              <a:cxnLst/>
              <a:rect l="l" t="t" r="r" b="b"/>
              <a:pathLst>
                <a:path w="2700" h="786" fill="none" extrusionOk="0">
                  <a:moveTo>
                    <a:pt x="1" y="785"/>
                  </a:moveTo>
                  <a:cubicBezTo>
                    <a:pt x="1" y="785"/>
                    <a:pt x="1543" y="759"/>
                    <a:pt x="2699" y="1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804;p139"/>
            <p:cNvSpPr/>
            <p:nvPr/>
          </p:nvSpPr>
          <p:spPr>
            <a:xfrm>
              <a:off x="2609275" y="1893075"/>
              <a:ext cx="77800" cy="25"/>
            </a:xfrm>
            <a:custGeom>
              <a:avLst/>
              <a:gdLst/>
              <a:ahLst/>
              <a:cxnLst/>
              <a:rect l="l" t="t" r="r" b="b"/>
              <a:pathLst>
                <a:path w="3112" h="1" fill="none" extrusionOk="0">
                  <a:moveTo>
                    <a:pt x="1" y="1"/>
                  </a:moveTo>
                  <a:lnTo>
                    <a:pt x="3111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805;p139"/>
            <p:cNvSpPr/>
            <p:nvPr/>
          </p:nvSpPr>
          <p:spPr>
            <a:xfrm>
              <a:off x="2609275" y="1920000"/>
              <a:ext cx="102050" cy="25"/>
            </a:xfrm>
            <a:custGeom>
              <a:avLst/>
              <a:gdLst/>
              <a:ahLst/>
              <a:cxnLst/>
              <a:rect l="l" t="t" r="r" b="b"/>
              <a:pathLst>
                <a:path w="4082" h="1" fill="none" extrusionOk="0">
                  <a:moveTo>
                    <a:pt x="1" y="0"/>
                  </a:moveTo>
                  <a:lnTo>
                    <a:pt x="4082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806;p139"/>
            <p:cNvSpPr/>
            <p:nvPr/>
          </p:nvSpPr>
          <p:spPr>
            <a:xfrm>
              <a:off x="2609275" y="1947250"/>
              <a:ext cx="56525" cy="25"/>
            </a:xfrm>
            <a:custGeom>
              <a:avLst/>
              <a:gdLst/>
              <a:ahLst/>
              <a:cxnLst/>
              <a:rect l="l" t="t" r="r" b="b"/>
              <a:pathLst>
                <a:path w="2261" h="1" fill="none" extrusionOk="0">
                  <a:moveTo>
                    <a:pt x="1" y="0"/>
                  </a:moveTo>
                  <a:lnTo>
                    <a:pt x="2261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807;p139"/>
            <p:cNvSpPr/>
            <p:nvPr/>
          </p:nvSpPr>
          <p:spPr>
            <a:xfrm>
              <a:off x="2930300" y="1694350"/>
              <a:ext cx="117025" cy="163850"/>
            </a:xfrm>
            <a:custGeom>
              <a:avLst/>
              <a:gdLst/>
              <a:ahLst/>
              <a:cxnLst/>
              <a:rect l="l" t="t" r="r" b="b"/>
              <a:pathLst>
                <a:path w="4681" h="6554" extrusionOk="0">
                  <a:moveTo>
                    <a:pt x="2341" y="0"/>
                  </a:moveTo>
                  <a:lnTo>
                    <a:pt x="1" y="3098"/>
                  </a:lnTo>
                  <a:lnTo>
                    <a:pt x="1357" y="3098"/>
                  </a:lnTo>
                  <a:lnTo>
                    <a:pt x="1357" y="6554"/>
                  </a:lnTo>
                  <a:lnTo>
                    <a:pt x="3311" y="6554"/>
                  </a:lnTo>
                  <a:lnTo>
                    <a:pt x="3311" y="3098"/>
                  </a:lnTo>
                  <a:lnTo>
                    <a:pt x="4680" y="3098"/>
                  </a:lnTo>
                  <a:lnTo>
                    <a:pt x="2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808;p139"/>
            <p:cNvSpPr/>
            <p:nvPr/>
          </p:nvSpPr>
          <p:spPr>
            <a:xfrm>
              <a:off x="2876150" y="1776100"/>
              <a:ext cx="205725" cy="132950"/>
            </a:xfrm>
            <a:custGeom>
              <a:avLst/>
              <a:gdLst/>
              <a:ahLst/>
              <a:cxnLst/>
              <a:rect l="l" t="t" r="r" b="b"/>
              <a:pathLst>
                <a:path w="8229" h="5318" extrusionOk="0">
                  <a:moveTo>
                    <a:pt x="8229" y="0"/>
                  </a:moveTo>
                  <a:lnTo>
                    <a:pt x="5809" y="2340"/>
                  </a:lnTo>
                  <a:lnTo>
                    <a:pt x="4493" y="1423"/>
                  </a:lnTo>
                  <a:lnTo>
                    <a:pt x="3071" y="3204"/>
                  </a:lnTo>
                  <a:lnTo>
                    <a:pt x="1981" y="2659"/>
                  </a:lnTo>
                  <a:lnTo>
                    <a:pt x="0" y="5318"/>
                  </a:lnTo>
                  <a:lnTo>
                    <a:pt x="8229" y="5318"/>
                  </a:lnTo>
                  <a:lnTo>
                    <a:pt x="8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809;p139"/>
            <p:cNvSpPr/>
            <p:nvPr/>
          </p:nvSpPr>
          <p:spPr>
            <a:xfrm>
              <a:off x="2766800" y="1927325"/>
              <a:ext cx="92425" cy="73775"/>
            </a:xfrm>
            <a:custGeom>
              <a:avLst/>
              <a:gdLst/>
              <a:ahLst/>
              <a:cxnLst/>
              <a:rect l="l" t="t" r="r" b="b"/>
              <a:pathLst>
                <a:path w="3697" h="2951" extrusionOk="0">
                  <a:moveTo>
                    <a:pt x="2937" y="0"/>
                  </a:moveTo>
                  <a:cubicBezTo>
                    <a:pt x="2880" y="0"/>
                    <a:pt x="2845" y="26"/>
                    <a:pt x="2845" y="26"/>
                  </a:cubicBezTo>
                  <a:lnTo>
                    <a:pt x="2899" y="146"/>
                  </a:lnTo>
                  <a:cubicBezTo>
                    <a:pt x="2553" y="890"/>
                    <a:pt x="1583" y="1356"/>
                    <a:pt x="1583" y="1356"/>
                  </a:cubicBezTo>
                  <a:cubicBezTo>
                    <a:pt x="1184" y="1183"/>
                    <a:pt x="559" y="797"/>
                    <a:pt x="559" y="797"/>
                  </a:cubicBezTo>
                  <a:lnTo>
                    <a:pt x="532" y="558"/>
                  </a:lnTo>
                  <a:cubicBezTo>
                    <a:pt x="346" y="571"/>
                    <a:pt x="1" y="1223"/>
                    <a:pt x="1" y="1223"/>
                  </a:cubicBezTo>
                  <a:lnTo>
                    <a:pt x="905" y="2951"/>
                  </a:lnTo>
                  <a:lnTo>
                    <a:pt x="1649" y="2047"/>
                  </a:lnTo>
                  <a:lnTo>
                    <a:pt x="2460" y="2898"/>
                  </a:lnTo>
                  <a:lnTo>
                    <a:pt x="3696" y="678"/>
                  </a:lnTo>
                  <a:cubicBezTo>
                    <a:pt x="3696" y="678"/>
                    <a:pt x="3258" y="186"/>
                    <a:pt x="3098" y="66"/>
                  </a:cubicBezTo>
                  <a:cubicBezTo>
                    <a:pt x="3035" y="15"/>
                    <a:pt x="2980" y="0"/>
                    <a:pt x="2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810;p139"/>
            <p:cNvSpPr/>
            <p:nvPr/>
          </p:nvSpPr>
          <p:spPr>
            <a:xfrm>
              <a:off x="2735225" y="1825800"/>
              <a:ext cx="93075" cy="70625"/>
            </a:xfrm>
            <a:custGeom>
              <a:avLst/>
              <a:gdLst/>
              <a:ahLst/>
              <a:cxnLst/>
              <a:rect l="l" t="t" r="r" b="b"/>
              <a:pathLst>
                <a:path w="3723" h="2825" extrusionOk="0">
                  <a:moveTo>
                    <a:pt x="2250" y="0"/>
                  </a:moveTo>
                  <a:cubicBezTo>
                    <a:pt x="1939" y="0"/>
                    <a:pt x="1563" y="112"/>
                    <a:pt x="1211" y="339"/>
                  </a:cubicBezTo>
                  <a:cubicBezTo>
                    <a:pt x="426" y="844"/>
                    <a:pt x="1" y="1508"/>
                    <a:pt x="386" y="1907"/>
                  </a:cubicBezTo>
                  <a:cubicBezTo>
                    <a:pt x="706" y="2227"/>
                    <a:pt x="1555" y="2254"/>
                    <a:pt x="1836" y="2254"/>
                  </a:cubicBezTo>
                  <a:cubicBezTo>
                    <a:pt x="1894" y="2254"/>
                    <a:pt x="1928" y="2253"/>
                    <a:pt x="1928" y="2253"/>
                  </a:cubicBezTo>
                  <a:lnTo>
                    <a:pt x="2899" y="2824"/>
                  </a:lnTo>
                  <a:lnTo>
                    <a:pt x="3510" y="2306"/>
                  </a:lnTo>
                  <a:cubicBezTo>
                    <a:pt x="3510" y="2306"/>
                    <a:pt x="3723" y="1269"/>
                    <a:pt x="2939" y="498"/>
                  </a:cubicBezTo>
                  <a:cubicBezTo>
                    <a:pt x="2917" y="169"/>
                    <a:pt x="2632" y="0"/>
                    <a:pt x="2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811;p139"/>
            <p:cNvSpPr/>
            <p:nvPr/>
          </p:nvSpPr>
          <p:spPr>
            <a:xfrm>
              <a:off x="2749850" y="1852200"/>
              <a:ext cx="85450" cy="81925"/>
            </a:xfrm>
            <a:custGeom>
              <a:avLst/>
              <a:gdLst/>
              <a:ahLst/>
              <a:cxnLst/>
              <a:rect l="l" t="t" r="r" b="b"/>
              <a:pathLst>
                <a:path w="3418" h="3277" extrusionOk="0">
                  <a:moveTo>
                    <a:pt x="1530" y="1"/>
                  </a:moveTo>
                  <a:lnTo>
                    <a:pt x="346" y="439"/>
                  </a:lnTo>
                  <a:cubicBezTo>
                    <a:pt x="120" y="519"/>
                    <a:pt x="1" y="745"/>
                    <a:pt x="41" y="971"/>
                  </a:cubicBezTo>
                  <a:cubicBezTo>
                    <a:pt x="160" y="1503"/>
                    <a:pt x="400" y="1915"/>
                    <a:pt x="400" y="1915"/>
                  </a:cubicBezTo>
                  <a:cubicBezTo>
                    <a:pt x="280" y="2731"/>
                    <a:pt x="875" y="3276"/>
                    <a:pt x="1442" y="3276"/>
                  </a:cubicBezTo>
                  <a:cubicBezTo>
                    <a:pt x="1503" y="3276"/>
                    <a:pt x="1563" y="3270"/>
                    <a:pt x="1623" y="3257"/>
                  </a:cubicBezTo>
                  <a:cubicBezTo>
                    <a:pt x="2752" y="3005"/>
                    <a:pt x="2846" y="1729"/>
                    <a:pt x="2846" y="1729"/>
                  </a:cubicBezTo>
                  <a:cubicBezTo>
                    <a:pt x="3351" y="1529"/>
                    <a:pt x="3417" y="625"/>
                    <a:pt x="3032" y="599"/>
                  </a:cubicBezTo>
                  <a:cubicBezTo>
                    <a:pt x="3026" y="599"/>
                    <a:pt x="3020" y="598"/>
                    <a:pt x="3015" y="598"/>
                  </a:cubicBezTo>
                  <a:cubicBezTo>
                    <a:pt x="2635" y="598"/>
                    <a:pt x="2713" y="1051"/>
                    <a:pt x="2713" y="1051"/>
                  </a:cubicBezTo>
                  <a:lnTo>
                    <a:pt x="2433" y="1370"/>
                  </a:lnTo>
                  <a:cubicBezTo>
                    <a:pt x="2433" y="1370"/>
                    <a:pt x="2314" y="1024"/>
                    <a:pt x="2154" y="958"/>
                  </a:cubicBezTo>
                  <a:cubicBezTo>
                    <a:pt x="1596" y="745"/>
                    <a:pt x="1530" y="1"/>
                    <a:pt x="1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812;p139"/>
            <p:cNvSpPr/>
            <p:nvPr/>
          </p:nvSpPr>
          <p:spPr>
            <a:xfrm>
              <a:off x="2761825" y="1889600"/>
              <a:ext cx="5675" cy="7875"/>
            </a:xfrm>
            <a:custGeom>
              <a:avLst/>
              <a:gdLst/>
              <a:ahLst/>
              <a:cxnLst/>
              <a:rect l="l" t="t" r="r" b="b"/>
              <a:pathLst>
                <a:path w="227" h="315" extrusionOk="0">
                  <a:moveTo>
                    <a:pt x="87" y="1"/>
                  </a:moveTo>
                  <a:cubicBezTo>
                    <a:pt x="80" y="1"/>
                    <a:pt x="73" y="3"/>
                    <a:pt x="67" y="7"/>
                  </a:cubicBezTo>
                  <a:cubicBezTo>
                    <a:pt x="14" y="20"/>
                    <a:pt x="0" y="100"/>
                    <a:pt x="27" y="179"/>
                  </a:cubicBezTo>
                  <a:cubicBezTo>
                    <a:pt x="63" y="263"/>
                    <a:pt x="109" y="314"/>
                    <a:pt x="157" y="314"/>
                  </a:cubicBezTo>
                  <a:cubicBezTo>
                    <a:pt x="162" y="314"/>
                    <a:pt x="168" y="314"/>
                    <a:pt x="173" y="312"/>
                  </a:cubicBezTo>
                  <a:cubicBezTo>
                    <a:pt x="213" y="299"/>
                    <a:pt x="226" y="219"/>
                    <a:pt x="200" y="126"/>
                  </a:cubicBezTo>
                  <a:cubicBezTo>
                    <a:pt x="177" y="59"/>
                    <a:pt x="126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813;p139"/>
            <p:cNvSpPr/>
            <p:nvPr/>
          </p:nvSpPr>
          <p:spPr>
            <a:xfrm>
              <a:off x="2779100" y="1883400"/>
              <a:ext cx="5675" cy="8100"/>
            </a:xfrm>
            <a:custGeom>
              <a:avLst/>
              <a:gdLst/>
              <a:ahLst/>
              <a:cxnLst/>
              <a:rect l="l" t="t" r="r" b="b"/>
              <a:pathLst>
                <a:path w="227" h="324" extrusionOk="0">
                  <a:moveTo>
                    <a:pt x="80" y="0"/>
                  </a:moveTo>
                  <a:cubicBezTo>
                    <a:pt x="75" y="0"/>
                    <a:pt x="71" y="1"/>
                    <a:pt x="67" y="2"/>
                  </a:cubicBezTo>
                  <a:cubicBezTo>
                    <a:pt x="14" y="15"/>
                    <a:pt x="1" y="108"/>
                    <a:pt x="40" y="188"/>
                  </a:cubicBezTo>
                  <a:cubicBezTo>
                    <a:pt x="64" y="272"/>
                    <a:pt x="110" y="323"/>
                    <a:pt x="157" y="323"/>
                  </a:cubicBezTo>
                  <a:cubicBezTo>
                    <a:pt x="163" y="323"/>
                    <a:pt x="168" y="322"/>
                    <a:pt x="173" y="321"/>
                  </a:cubicBezTo>
                  <a:cubicBezTo>
                    <a:pt x="213" y="308"/>
                    <a:pt x="227" y="215"/>
                    <a:pt x="200" y="135"/>
                  </a:cubicBezTo>
                  <a:cubicBezTo>
                    <a:pt x="176" y="51"/>
                    <a:pt x="120" y="0"/>
                    <a:pt x="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814;p139"/>
            <p:cNvSpPr/>
            <p:nvPr/>
          </p:nvSpPr>
          <p:spPr>
            <a:xfrm>
              <a:off x="2771450" y="1889750"/>
              <a:ext cx="9350" cy="13650"/>
            </a:xfrm>
            <a:custGeom>
              <a:avLst/>
              <a:gdLst/>
              <a:ahLst/>
              <a:cxnLst/>
              <a:rect l="l" t="t" r="r" b="b"/>
              <a:pathLst>
                <a:path w="374" h="546" fill="none" extrusionOk="0">
                  <a:moveTo>
                    <a:pt x="1" y="1"/>
                  </a:moveTo>
                  <a:lnTo>
                    <a:pt x="147" y="546"/>
                  </a:lnTo>
                  <a:lnTo>
                    <a:pt x="373" y="466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815;p139"/>
            <p:cNvSpPr/>
            <p:nvPr/>
          </p:nvSpPr>
          <p:spPr>
            <a:xfrm>
              <a:off x="2775450" y="1900400"/>
              <a:ext cx="18625" cy="12300"/>
            </a:xfrm>
            <a:custGeom>
              <a:avLst/>
              <a:gdLst/>
              <a:ahLst/>
              <a:cxnLst/>
              <a:rect l="l" t="t" r="r" b="b"/>
              <a:pathLst>
                <a:path w="745" h="492" fill="none" extrusionOk="0">
                  <a:moveTo>
                    <a:pt x="0" y="492"/>
                  </a:moveTo>
                  <a:cubicBezTo>
                    <a:pt x="0" y="492"/>
                    <a:pt x="452" y="439"/>
                    <a:pt x="745" y="0"/>
                  </a:cubicBez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816;p139"/>
            <p:cNvSpPr/>
            <p:nvPr/>
          </p:nvSpPr>
          <p:spPr>
            <a:xfrm>
              <a:off x="2774125" y="1874125"/>
              <a:ext cx="13650" cy="4675"/>
            </a:xfrm>
            <a:custGeom>
              <a:avLst/>
              <a:gdLst/>
              <a:ahLst/>
              <a:cxnLst/>
              <a:rect l="l" t="t" r="r" b="b"/>
              <a:pathLst>
                <a:path w="546" h="187" fill="none" extrusionOk="0">
                  <a:moveTo>
                    <a:pt x="0" y="187"/>
                  </a:moveTo>
                  <a:cubicBezTo>
                    <a:pt x="0" y="187"/>
                    <a:pt x="200" y="1"/>
                    <a:pt x="545" y="67"/>
                  </a:cubicBez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817;p139"/>
            <p:cNvSpPr/>
            <p:nvPr/>
          </p:nvSpPr>
          <p:spPr>
            <a:xfrm>
              <a:off x="2757500" y="1879775"/>
              <a:ext cx="10000" cy="5025"/>
            </a:xfrm>
            <a:custGeom>
              <a:avLst/>
              <a:gdLst/>
              <a:ahLst/>
              <a:cxnLst/>
              <a:rect l="l" t="t" r="r" b="b"/>
              <a:pathLst>
                <a:path w="400" h="201" fill="none" extrusionOk="0">
                  <a:moveTo>
                    <a:pt x="399" y="67"/>
                  </a:moveTo>
                  <a:cubicBezTo>
                    <a:pt x="399" y="67"/>
                    <a:pt x="213" y="1"/>
                    <a:pt x="1" y="200"/>
                  </a:cubicBez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818;p139"/>
            <p:cNvSpPr/>
            <p:nvPr/>
          </p:nvSpPr>
          <p:spPr>
            <a:xfrm>
              <a:off x="2729250" y="2197150"/>
              <a:ext cx="26950" cy="20625"/>
            </a:xfrm>
            <a:custGeom>
              <a:avLst/>
              <a:gdLst/>
              <a:ahLst/>
              <a:cxnLst/>
              <a:rect l="l" t="t" r="r" b="b"/>
              <a:pathLst>
                <a:path w="1078" h="825" extrusionOk="0">
                  <a:moveTo>
                    <a:pt x="532" y="1"/>
                  </a:moveTo>
                  <a:cubicBezTo>
                    <a:pt x="1" y="1"/>
                    <a:pt x="1" y="825"/>
                    <a:pt x="532" y="825"/>
                  </a:cubicBezTo>
                  <a:cubicBezTo>
                    <a:pt x="1077" y="825"/>
                    <a:pt x="1077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Text Placeholder 1"/>
          <p:cNvSpPr txBox="1">
            <a:spLocks/>
          </p:cNvSpPr>
          <p:nvPr/>
        </p:nvSpPr>
        <p:spPr>
          <a:xfrm>
            <a:off x="996507" y="2803136"/>
            <a:ext cx="6830919" cy="23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200000"/>
              </a:lnSpc>
            </a:pPr>
            <a:r>
              <a:rPr lang="en-US" b="1" smtClean="0"/>
              <a:t>Server Hardware: Robust server for data management</a:t>
            </a:r>
          </a:p>
          <a:p>
            <a:pPr>
              <a:lnSpc>
                <a:spcPct val="200000"/>
              </a:lnSpc>
            </a:pPr>
            <a:r>
              <a:rPr lang="en-US" b="1" smtClean="0"/>
              <a:t>Client Devices: Access through various devices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28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158662"/>
            <a:ext cx="7657989" cy="3248952"/>
          </a:xfrm>
        </p:spPr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Efficient Operations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Enhanced Resident Experience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Improved Incident Management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Feedback-Driven Improvements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Financial Accountability</a:t>
            </a: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Purpose of HMS V-1.0</a:t>
            </a:r>
          </a:p>
        </p:txBody>
      </p:sp>
    </p:spTree>
    <p:extLst>
      <p:ext uri="{BB962C8B-B14F-4D97-AF65-F5344CB8AC3E}">
        <p14:creationId xmlns:p14="http://schemas.microsoft.com/office/powerpoint/2010/main" val="2486532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87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5.4 Communications Interfaces</a:t>
            </a:r>
            <a:br>
              <a:rPr lang="en-US" dirty="0"/>
            </a:br>
            <a:endParaRPr dirty="0"/>
          </a:p>
        </p:txBody>
      </p:sp>
      <p:grpSp>
        <p:nvGrpSpPr>
          <p:cNvPr id="1848" name="Google Shape;1848;p87"/>
          <p:cNvGrpSpPr/>
          <p:nvPr/>
        </p:nvGrpSpPr>
        <p:grpSpPr>
          <a:xfrm>
            <a:off x="7006143" y="1785236"/>
            <a:ext cx="2137857" cy="2244410"/>
            <a:chOff x="3609675" y="2987175"/>
            <a:chExt cx="1631125" cy="1582500"/>
          </a:xfrm>
        </p:grpSpPr>
        <p:sp>
          <p:nvSpPr>
            <p:cNvPr id="1849" name="Google Shape;1849;p87"/>
            <p:cNvSpPr/>
            <p:nvPr/>
          </p:nvSpPr>
          <p:spPr>
            <a:xfrm>
              <a:off x="3965325" y="3266075"/>
              <a:ext cx="769050" cy="1246175"/>
            </a:xfrm>
            <a:custGeom>
              <a:avLst/>
              <a:gdLst/>
              <a:ahLst/>
              <a:cxnLst/>
              <a:rect l="l" t="t" r="r" b="b"/>
              <a:pathLst>
                <a:path w="30762" h="49847" extrusionOk="0">
                  <a:moveTo>
                    <a:pt x="20077" y="1"/>
                  </a:moveTo>
                  <a:lnTo>
                    <a:pt x="3095" y="13"/>
                  </a:lnTo>
                  <a:cubicBezTo>
                    <a:pt x="1270" y="13"/>
                    <a:pt x="0" y="1463"/>
                    <a:pt x="278" y="3252"/>
                  </a:cubicBezTo>
                  <a:lnTo>
                    <a:pt x="6890" y="46620"/>
                  </a:lnTo>
                  <a:cubicBezTo>
                    <a:pt x="7168" y="48409"/>
                    <a:pt x="8872" y="49847"/>
                    <a:pt x="10697" y="49847"/>
                  </a:cubicBezTo>
                  <a:lnTo>
                    <a:pt x="27667" y="49835"/>
                  </a:lnTo>
                  <a:cubicBezTo>
                    <a:pt x="29504" y="49835"/>
                    <a:pt x="30761" y="48384"/>
                    <a:pt x="30496" y="46596"/>
                  </a:cubicBezTo>
                  <a:lnTo>
                    <a:pt x="23884" y="3240"/>
                  </a:lnTo>
                  <a:cubicBezTo>
                    <a:pt x="23606" y="1451"/>
                    <a:pt x="21902" y="1"/>
                    <a:pt x="20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7"/>
            <p:cNvSpPr/>
            <p:nvPr/>
          </p:nvSpPr>
          <p:spPr>
            <a:xfrm>
              <a:off x="4007325" y="3270925"/>
              <a:ext cx="727050" cy="1209300"/>
            </a:xfrm>
            <a:custGeom>
              <a:avLst/>
              <a:gdLst/>
              <a:ahLst/>
              <a:cxnLst/>
              <a:rect l="l" t="t" r="r" b="b"/>
              <a:pathLst>
                <a:path w="29082" h="48372" extrusionOk="0">
                  <a:moveTo>
                    <a:pt x="1789" y="0"/>
                  </a:moveTo>
                  <a:cubicBezTo>
                    <a:pt x="738" y="0"/>
                    <a:pt x="1" y="846"/>
                    <a:pt x="158" y="1874"/>
                  </a:cubicBezTo>
                  <a:lnTo>
                    <a:pt x="6963" y="46498"/>
                  </a:lnTo>
                  <a:cubicBezTo>
                    <a:pt x="7156" y="47562"/>
                    <a:pt x="8075" y="48348"/>
                    <a:pt x="9162" y="48372"/>
                  </a:cubicBezTo>
                  <a:lnTo>
                    <a:pt x="27293" y="48360"/>
                  </a:lnTo>
                  <a:cubicBezTo>
                    <a:pt x="28344" y="48360"/>
                    <a:pt x="29081" y="47514"/>
                    <a:pt x="28924" y="46486"/>
                  </a:cubicBezTo>
                  <a:lnTo>
                    <a:pt x="22119" y="1861"/>
                  </a:lnTo>
                  <a:cubicBezTo>
                    <a:pt x="21926" y="798"/>
                    <a:pt x="21007" y="12"/>
                    <a:pt x="199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7"/>
            <p:cNvSpPr/>
            <p:nvPr/>
          </p:nvSpPr>
          <p:spPr>
            <a:xfrm>
              <a:off x="4239400" y="3306275"/>
              <a:ext cx="89725" cy="11225"/>
            </a:xfrm>
            <a:custGeom>
              <a:avLst/>
              <a:gdLst/>
              <a:ahLst/>
              <a:cxnLst/>
              <a:rect l="l" t="t" r="r" b="b"/>
              <a:pathLst>
                <a:path w="3589" h="449" extrusionOk="0">
                  <a:moveTo>
                    <a:pt x="218" y="0"/>
                  </a:moveTo>
                  <a:cubicBezTo>
                    <a:pt x="97" y="0"/>
                    <a:pt x="0" y="109"/>
                    <a:pt x="24" y="230"/>
                  </a:cubicBezTo>
                  <a:cubicBezTo>
                    <a:pt x="49" y="351"/>
                    <a:pt x="157" y="447"/>
                    <a:pt x="290" y="447"/>
                  </a:cubicBezTo>
                  <a:lnTo>
                    <a:pt x="3372" y="447"/>
                  </a:lnTo>
                  <a:cubicBezTo>
                    <a:pt x="3379" y="448"/>
                    <a:pt x="3385" y="448"/>
                    <a:pt x="3391" y="448"/>
                  </a:cubicBezTo>
                  <a:cubicBezTo>
                    <a:pt x="3503" y="448"/>
                    <a:pt x="3589" y="345"/>
                    <a:pt x="3566" y="230"/>
                  </a:cubicBezTo>
                  <a:cubicBezTo>
                    <a:pt x="3542" y="97"/>
                    <a:pt x="3433" y="0"/>
                    <a:pt x="3300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7"/>
            <p:cNvSpPr/>
            <p:nvPr/>
          </p:nvSpPr>
          <p:spPr>
            <a:xfrm>
              <a:off x="4363000" y="3306250"/>
              <a:ext cx="12700" cy="11225"/>
            </a:xfrm>
            <a:custGeom>
              <a:avLst/>
              <a:gdLst/>
              <a:ahLst/>
              <a:cxnLst/>
              <a:rect l="l" t="t" r="r" b="b"/>
              <a:pathLst>
                <a:path w="508" h="449" extrusionOk="0">
                  <a:moveTo>
                    <a:pt x="201" y="0"/>
                  </a:moveTo>
                  <a:cubicBezTo>
                    <a:pt x="88" y="0"/>
                    <a:pt x="1" y="116"/>
                    <a:pt x="24" y="231"/>
                  </a:cubicBezTo>
                  <a:cubicBezTo>
                    <a:pt x="48" y="352"/>
                    <a:pt x="157" y="448"/>
                    <a:pt x="290" y="448"/>
                  </a:cubicBezTo>
                  <a:cubicBezTo>
                    <a:pt x="411" y="448"/>
                    <a:pt x="507" y="340"/>
                    <a:pt x="483" y="219"/>
                  </a:cubicBezTo>
                  <a:cubicBezTo>
                    <a:pt x="459" y="98"/>
                    <a:pt x="350" y="1"/>
                    <a:pt x="217" y="1"/>
                  </a:cubicBezTo>
                  <a:cubicBezTo>
                    <a:pt x="212" y="1"/>
                    <a:pt x="206" y="0"/>
                    <a:pt x="201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7"/>
            <p:cNvSpPr/>
            <p:nvPr/>
          </p:nvSpPr>
          <p:spPr>
            <a:xfrm>
              <a:off x="4033050" y="3724775"/>
              <a:ext cx="31375" cy="65900"/>
            </a:xfrm>
            <a:custGeom>
              <a:avLst/>
              <a:gdLst/>
              <a:ahLst/>
              <a:cxnLst/>
              <a:rect l="l" t="t" r="r" b="b"/>
              <a:pathLst>
                <a:path w="1255" h="2636" extrusionOk="0">
                  <a:moveTo>
                    <a:pt x="402" y="0"/>
                  </a:moveTo>
                  <a:cubicBezTo>
                    <a:pt x="170" y="0"/>
                    <a:pt x="0" y="201"/>
                    <a:pt x="47" y="436"/>
                  </a:cubicBezTo>
                  <a:lnTo>
                    <a:pt x="313" y="2200"/>
                  </a:lnTo>
                  <a:cubicBezTo>
                    <a:pt x="362" y="2442"/>
                    <a:pt x="579" y="2623"/>
                    <a:pt x="833" y="2635"/>
                  </a:cubicBezTo>
                  <a:cubicBezTo>
                    <a:pt x="839" y="2636"/>
                    <a:pt x="845" y="2636"/>
                    <a:pt x="851" y="2636"/>
                  </a:cubicBezTo>
                  <a:cubicBezTo>
                    <a:pt x="1073" y="2636"/>
                    <a:pt x="1255" y="2424"/>
                    <a:pt x="1208" y="2188"/>
                  </a:cubicBezTo>
                  <a:lnTo>
                    <a:pt x="942" y="436"/>
                  </a:lnTo>
                  <a:cubicBezTo>
                    <a:pt x="893" y="182"/>
                    <a:pt x="676" y="1"/>
                    <a:pt x="422" y="1"/>
                  </a:cubicBezTo>
                  <a:cubicBezTo>
                    <a:pt x="415" y="0"/>
                    <a:pt x="408" y="0"/>
                    <a:pt x="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7"/>
            <p:cNvSpPr/>
            <p:nvPr/>
          </p:nvSpPr>
          <p:spPr>
            <a:xfrm>
              <a:off x="3987700" y="3426525"/>
              <a:ext cx="45000" cy="155975"/>
            </a:xfrm>
            <a:custGeom>
              <a:avLst/>
              <a:gdLst/>
              <a:ahLst/>
              <a:cxnLst/>
              <a:rect l="l" t="t" r="r" b="b"/>
              <a:pathLst>
                <a:path w="1800" h="6239" extrusionOk="0">
                  <a:moveTo>
                    <a:pt x="404" y="0"/>
                  </a:moveTo>
                  <a:cubicBezTo>
                    <a:pt x="172" y="0"/>
                    <a:pt x="1" y="213"/>
                    <a:pt x="36" y="448"/>
                  </a:cubicBezTo>
                  <a:lnTo>
                    <a:pt x="858" y="5803"/>
                  </a:lnTo>
                  <a:cubicBezTo>
                    <a:pt x="906" y="6056"/>
                    <a:pt x="1124" y="6238"/>
                    <a:pt x="1378" y="6238"/>
                  </a:cubicBezTo>
                  <a:cubicBezTo>
                    <a:pt x="1384" y="6238"/>
                    <a:pt x="1390" y="6238"/>
                    <a:pt x="1396" y="6238"/>
                  </a:cubicBezTo>
                  <a:cubicBezTo>
                    <a:pt x="1618" y="6238"/>
                    <a:pt x="1800" y="6026"/>
                    <a:pt x="1752" y="5803"/>
                  </a:cubicBezTo>
                  <a:lnTo>
                    <a:pt x="943" y="448"/>
                  </a:lnTo>
                  <a:cubicBezTo>
                    <a:pt x="894" y="194"/>
                    <a:pt x="677" y="13"/>
                    <a:pt x="423" y="1"/>
                  </a:cubicBezTo>
                  <a:cubicBezTo>
                    <a:pt x="416" y="0"/>
                    <a:pt x="410" y="0"/>
                    <a:pt x="4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7"/>
            <p:cNvSpPr/>
            <p:nvPr/>
          </p:nvSpPr>
          <p:spPr>
            <a:xfrm>
              <a:off x="3981375" y="3426525"/>
              <a:ext cx="45275" cy="155975"/>
            </a:xfrm>
            <a:custGeom>
              <a:avLst/>
              <a:gdLst/>
              <a:ahLst/>
              <a:cxnLst/>
              <a:rect l="l" t="t" r="r" b="b"/>
              <a:pathLst>
                <a:path w="1811" h="6239" extrusionOk="0">
                  <a:moveTo>
                    <a:pt x="415" y="0"/>
                  </a:moveTo>
                  <a:cubicBezTo>
                    <a:pt x="182" y="0"/>
                    <a:pt x="0" y="213"/>
                    <a:pt x="47" y="448"/>
                  </a:cubicBezTo>
                  <a:lnTo>
                    <a:pt x="869" y="5803"/>
                  </a:lnTo>
                  <a:cubicBezTo>
                    <a:pt x="906" y="6056"/>
                    <a:pt x="1123" y="6238"/>
                    <a:pt x="1377" y="6238"/>
                  </a:cubicBezTo>
                  <a:cubicBezTo>
                    <a:pt x="1383" y="6238"/>
                    <a:pt x="1390" y="6238"/>
                    <a:pt x="1396" y="6238"/>
                  </a:cubicBezTo>
                  <a:cubicBezTo>
                    <a:pt x="1629" y="6238"/>
                    <a:pt x="1811" y="6026"/>
                    <a:pt x="1764" y="5803"/>
                  </a:cubicBezTo>
                  <a:lnTo>
                    <a:pt x="942" y="448"/>
                  </a:lnTo>
                  <a:cubicBezTo>
                    <a:pt x="906" y="194"/>
                    <a:pt x="688" y="13"/>
                    <a:pt x="434" y="1"/>
                  </a:cubicBezTo>
                  <a:cubicBezTo>
                    <a:pt x="428" y="0"/>
                    <a:pt x="421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7"/>
            <p:cNvSpPr/>
            <p:nvPr/>
          </p:nvSpPr>
          <p:spPr>
            <a:xfrm>
              <a:off x="4026700" y="3724450"/>
              <a:ext cx="31400" cy="66225"/>
            </a:xfrm>
            <a:custGeom>
              <a:avLst/>
              <a:gdLst/>
              <a:ahLst/>
              <a:cxnLst/>
              <a:rect l="l" t="t" r="r" b="b"/>
              <a:pathLst>
                <a:path w="1256" h="2649" extrusionOk="0">
                  <a:moveTo>
                    <a:pt x="415" y="1"/>
                  </a:moveTo>
                  <a:cubicBezTo>
                    <a:pt x="182" y="1"/>
                    <a:pt x="0" y="213"/>
                    <a:pt x="47" y="449"/>
                  </a:cubicBezTo>
                  <a:lnTo>
                    <a:pt x="313" y="2201"/>
                  </a:lnTo>
                  <a:cubicBezTo>
                    <a:pt x="362" y="2455"/>
                    <a:pt x="579" y="2636"/>
                    <a:pt x="833" y="2648"/>
                  </a:cubicBezTo>
                  <a:cubicBezTo>
                    <a:pt x="840" y="2649"/>
                    <a:pt x="846" y="2649"/>
                    <a:pt x="852" y="2649"/>
                  </a:cubicBezTo>
                  <a:cubicBezTo>
                    <a:pt x="1084" y="2649"/>
                    <a:pt x="1255" y="2437"/>
                    <a:pt x="1220" y="2201"/>
                  </a:cubicBezTo>
                  <a:lnTo>
                    <a:pt x="942" y="449"/>
                  </a:lnTo>
                  <a:cubicBezTo>
                    <a:pt x="894" y="195"/>
                    <a:pt x="688" y="14"/>
                    <a:pt x="434" y="1"/>
                  </a:cubicBezTo>
                  <a:cubicBezTo>
                    <a:pt x="428" y="1"/>
                    <a:pt x="421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7"/>
            <p:cNvSpPr/>
            <p:nvPr/>
          </p:nvSpPr>
          <p:spPr>
            <a:xfrm>
              <a:off x="4044825" y="3802425"/>
              <a:ext cx="31400" cy="66225"/>
            </a:xfrm>
            <a:custGeom>
              <a:avLst/>
              <a:gdLst/>
              <a:ahLst/>
              <a:cxnLst/>
              <a:rect l="l" t="t" r="r" b="b"/>
              <a:pathLst>
                <a:path w="1256" h="2649" extrusionOk="0">
                  <a:moveTo>
                    <a:pt x="415" y="0"/>
                  </a:moveTo>
                  <a:cubicBezTo>
                    <a:pt x="183" y="0"/>
                    <a:pt x="1" y="213"/>
                    <a:pt x="48" y="448"/>
                  </a:cubicBezTo>
                  <a:lnTo>
                    <a:pt x="314" y="2201"/>
                  </a:lnTo>
                  <a:cubicBezTo>
                    <a:pt x="362" y="2455"/>
                    <a:pt x="579" y="2636"/>
                    <a:pt x="833" y="2648"/>
                  </a:cubicBezTo>
                  <a:cubicBezTo>
                    <a:pt x="840" y="2648"/>
                    <a:pt x="846" y="2648"/>
                    <a:pt x="852" y="2648"/>
                  </a:cubicBezTo>
                  <a:cubicBezTo>
                    <a:pt x="1085" y="2648"/>
                    <a:pt x="1255" y="2436"/>
                    <a:pt x="1220" y="2201"/>
                  </a:cubicBezTo>
                  <a:lnTo>
                    <a:pt x="954" y="448"/>
                  </a:lnTo>
                  <a:cubicBezTo>
                    <a:pt x="906" y="194"/>
                    <a:pt x="688" y="13"/>
                    <a:pt x="434" y="1"/>
                  </a:cubicBezTo>
                  <a:cubicBezTo>
                    <a:pt x="428" y="1"/>
                    <a:pt x="422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7"/>
            <p:cNvSpPr/>
            <p:nvPr/>
          </p:nvSpPr>
          <p:spPr>
            <a:xfrm>
              <a:off x="4039075" y="3802425"/>
              <a:ext cx="31100" cy="66225"/>
            </a:xfrm>
            <a:custGeom>
              <a:avLst/>
              <a:gdLst/>
              <a:ahLst/>
              <a:cxnLst/>
              <a:rect l="l" t="t" r="r" b="b"/>
              <a:pathLst>
                <a:path w="1244" h="2649" extrusionOk="0">
                  <a:moveTo>
                    <a:pt x="403" y="0"/>
                  </a:moveTo>
                  <a:cubicBezTo>
                    <a:pt x="171" y="0"/>
                    <a:pt x="1" y="213"/>
                    <a:pt x="36" y="448"/>
                  </a:cubicBezTo>
                  <a:lnTo>
                    <a:pt x="302" y="2201"/>
                  </a:lnTo>
                  <a:cubicBezTo>
                    <a:pt x="350" y="2455"/>
                    <a:pt x="568" y="2636"/>
                    <a:pt x="822" y="2648"/>
                  </a:cubicBezTo>
                  <a:cubicBezTo>
                    <a:pt x="828" y="2648"/>
                    <a:pt x="834" y="2648"/>
                    <a:pt x="840" y="2648"/>
                  </a:cubicBezTo>
                  <a:cubicBezTo>
                    <a:pt x="1061" y="2648"/>
                    <a:pt x="1243" y="2436"/>
                    <a:pt x="1196" y="2201"/>
                  </a:cubicBezTo>
                  <a:lnTo>
                    <a:pt x="942" y="448"/>
                  </a:lnTo>
                  <a:cubicBezTo>
                    <a:pt x="894" y="194"/>
                    <a:pt x="677" y="13"/>
                    <a:pt x="423" y="1"/>
                  </a:cubicBezTo>
                  <a:cubicBezTo>
                    <a:pt x="416" y="1"/>
                    <a:pt x="410" y="0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7"/>
            <p:cNvSpPr/>
            <p:nvPr/>
          </p:nvSpPr>
          <p:spPr>
            <a:xfrm>
              <a:off x="4016700" y="3347675"/>
              <a:ext cx="711325" cy="1065475"/>
            </a:xfrm>
            <a:custGeom>
              <a:avLst/>
              <a:gdLst/>
              <a:ahLst/>
              <a:cxnLst/>
              <a:rect l="l" t="t" r="r" b="b"/>
              <a:pathLst>
                <a:path w="28453" h="42619" extrusionOk="0">
                  <a:moveTo>
                    <a:pt x="21962" y="0"/>
                  </a:moveTo>
                  <a:lnTo>
                    <a:pt x="0" y="12"/>
                  </a:lnTo>
                  <a:lnTo>
                    <a:pt x="6491" y="42618"/>
                  </a:lnTo>
                  <a:lnTo>
                    <a:pt x="28453" y="42606"/>
                  </a:lnTo>
                  <a:lnTo>
                    <a:pt x="219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7"/>
            <p:cNvSpPr/>
            <p:nvPr/>
          </p:nvSpPr>
          <p:spPr>
            <a:xfrm>
              <a:off x="4000975" y="3264575"/>
              <a:ext cx="740050" cy="1222000"/>
            </a:xfrm>
            <a:custGeom>
              <a:avLst/>
              <a:gdLst/>
              <a:ahLst/>
              <a:cxnLst/>
              <a:rect l="l" t="t" r="r" b="b"/>
              <a:pathLst>
                <a:path w="29602" h="48880" extrusionOk="0">
                  <a:moveTo>
                    <a:pt x="19956" y="508"/>
                  </a:moveTo>
                  <a:cubicBezTo>
                    <a:pt x="21032" y="532"/>
                    <a:pt x="21962" y="1318"/>
                    <a:pt x="22156" y="2393"/>
                  </a:cubicBezTo>
                  <a:lnTo>
                    <a:pt x="28888" y="46486"/>
                  </a:lnTo>
                  <a:cubicBezTo>
                    <a:pt x="29045" y="47514"/>
                    <a:pt x="28308" y="48360"/>
                    <a:pt x="27256" y="48360"/>
                  </a:cubicBezTo>
                  <a:lnTo>
                    <a:pt x="9658" y="48372"/>
                  </a:lnTo>
                  <a:cubicBezTo>
                    <a:pt x="8570" y="48348"/>
                    <a:pt x="7652" y="47562"/>
                    <a:pt x="7446" y="46498"/>
                  </a:cubicBezTo>
                  <a:lnTo>
                    <a:pt x="726" y="2393"/>
                  </a:lnTo>
                  <a:cubicBezTo>
                    <a:pt x="557" y="1366"/>
                    <a:pt x="1294" y="520"/>
                    <a:pt x="2358" y="520"/>
                  </a:cubicBezTo>
                  <a:lnTo>
                    <a:pt x="19956" y="508"/>
                  </a:lnTo>
                  <a:close/>
                  <a:moveTo>
                    <a:pt x="19871" y="0"/>
                  </a:moveTo>
                  <a:lnTo>
                    <a:pt x="2285" y="12"/>
                  </a:lnTo>
                  <a:cubicBezTo>
                    <a:pt x="931" y="12"/>
                    <a:pt x="1" y="1088"/>
                    <a:pt x="194" y="2406"/>
                  </a:cubicBezTo>
                  <a:lnTo>
                    <a:pt x="6914" y="46498"/>
                  </a:lnTo>
                  <a:cubicBezTo>
                    <a:pt x="7120" y="47816"/>
                    <a:pt x="8377" y="48880"/>
                    <a:pt x="9731" y="48880"/>
                  </a:cubicBezTo>
                  <a:lnTo>
                    <a:pt x="27329" y="48867"/>
                  </a:lnTo>
                  <a:cubicBezTo>
                    <a:pt x="28671" y="48867"/>
                    <a:pt x="29601" y="47804"/>
                    <a:pt x="29408" y="46486"/>
                  </a:cubicBezTo>
                  <a:lnTo>
                    <a:pt x="22688" y="2381"/>
                  </a:lnTo>
                  <a:cubicBezTo>
                    <a:pt x="22482" y="1064"/>
                    <a:pt x="21225" y="0"/>
                    <a:pt x="19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7"/>
            <p:cNvSpPr/>
            <p:nvPr/>
          </p:nvSpPr>
          <p:spPr>
            <a:xfrm>
              <a:off x="4009450" y="3271825"/>
              <a:ext cx="723400" cy="1209300"/>
            </a:xfrm>
            <a:custGeom>
              <a:avLst/>
              <a:gdLst/>
              <a:ahLst/>
              <a:cxnLst/>
              <a:rect l="l" t="t" r="r" b="b"/>
              <a:pathLst>
                <a:path w="28936" h="48372" extrusionOk="0">
                  <a:moveTo>
                    <a:pt x="19653" y="194"/>
                  </a:moveTo>
                  <a:cubicBezTo>
                    <a:pt x="20717" y="218"/>
                    <a:pt x="21611" y="979"/>
                    <a:pt x="21817" y="2031"/>
                  </a:cubicBezTo>
                  <a:lnTo>
                    <a:pt x="28561" y="46317"/>
                  </a:lnTo>
                  <a:cubicBezTo>
                    <a:pt x="28718" y="47333"/>
                    <a:pt x="27993" y="48167"/>
                    <a:pt x="26954" y="48167"/>
                  </a:cubicBezTo>
                  <a:lnTo>
                    <a:pt x="9283" y="48179"/>
                  </a:lnTo>
                  <a:cubicBezTo>
                    <a:pt x="8219" y="48154"/>
                    <a:pt x="7313" y="47381"/>
                    <a:pt x="7119" y="46329"/>
                  </a:cubicBezTo>
                  <a:lnTo>
                    <a:pt x="363" y="2043"/>
                  </a:lnTo>
                  <a:cubicBezTo>
                    <a:pt x="218" y="1028"/>
                    <a:pt x="931" y="206"/>
                    <a:pt x="1970" y="206"/>
                  </a:cubicBezTo>
                  <a:lnTo>
                    <a:pt x="19653" y="194"/>
                  </a:lnTo>
                  <a:close/>
                  <a:moveTo>
                    <a:pt x="1946" y="0"/>
                  </a:moveTo>
                  <a:cubicBezTo>
                    <a:pt x="798" y="12"/>
                    <a:pt x="0" y="919"/>
                    <a:pt x="169" y="2043"/>
                  </a:cubicBezTo>
                  <a:lnTo>
                    <a:pt x="6926" y="46329"/>
                  </a:lnTo>
                  <a:cubicBezTo>
                    <a:pt x="7131" y="47490"/>
                    <a:pt x="8135" y="48336"/>
                    <a:pt x="9307" y="48372"/>
                  </a:cubicBezTo>
                  <a:lnTo>
                    <a:pt x="26990" y="48360"/>
                  </a:lnTo>
                  <a:cubicBezTo>
                    <a:pt x="28138" y="48360"/>
                    <a:pt x="28936" y="47441"/>
                    <a:pt x="28767" y="46317"/>
                  </a:cubicBezTo>
                  <a:lnTo>
                    <a:pt x="22010" y="2031"/>
                  </a:lnTo>
                  <a:cubicBezTo>
                    <a:pt x="21805" y="871"/>
                    <a:pt x="20802" y="25"/>
                    <a:pt x="19617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7"/>
            <p:cNvSpPr/>
            <p:nvPr/>
          </p:nvSpPr>
          <p:spPr>
            <a:xfrm>
              <a:off x="4231550" y="4307650"/>
              <a:ext cx="439375" cy="60775"/>
            </a:xfrm>
            <a:custGeom>
              <a:avLst/>
              <a:gdLst/>
              <a:ahLst/>
              <a:cxnLst/>
              <a:rect l="l" t="t" r="r" b="b"/>
              <a:pathLst>
                <a:path w="17575" h="2431" extrusionOk="0">
                  <a:moveTo>
                    <a:pt x="1225" y="1"/>
                  </a:moveTo>
                  <a:cubicBezTo>
                    <a:pt x="534" y="1"/>
                    <a:pt x="1" y="636"/>
                    <a:pt x="109" y="1331"/>
                  </a:cubicBezTo>
                  <a:cubicBezTo>
                    <a:pt x="205" y="1959"/>
                    <a:pt x="749" y="2418"/>
                    <a:pt x="1390" y="2431"/>
                  </a:cubicBezTo>
                  <a:lnTo>
                    <a:pt x="16317" y="2431"/>
                  </a:lnTo>
                  <a:cubicBezTo>
                    <a:pt x="17030" y="2431"/>
                    <a:pt x="17574" y="1802"/>
                    <a:pt x="17453" y="1101"/>
                  </a:cubicBezTo>
                  <a:cubicBezTo>
                    <a:pt x="17357" y="473"/>
                    <a:pt x="16825" y="13"/>
                    <a:pt x="16184" y="1"/>
                  </a:cubicBezTo>
                  <a:lnTo>
                    <a:pt x="1245" y="1"/>
                  </a:lnTo>
                  <a:cubicBezTo>
                    <a:pt x="1238" y="1"/>
                    <a:pt x="1232" y="1"/>
                    <a:pt x="1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87"/>
            <p:cNvSpPr/>
            <p:nvPr/>
          </p:nvSpPr>
          <p:spPr>
            <a:xfrm>
              <a:off x="4122750" y="3599375"/>
              <a:ext cx="587750" cy="402225"/>
            </a:xfrm>
            <a:custGeom>
              <a:avLst/>
              <a:gdLst/>
              <a:ahLst/>
              <a:cxnLst/>
              <a:rect l="l" t="t" r="r" b="b"/>
              <a:pathLst>
                <a:path w="23510" h="16089" extrusionOk="0">
                  <a:moveTo>
                    <a:pt x="327" y="1"/>
                  </a:moveTo>
                  <a:cubicBezTo>
                    <a:pt x="146" y="1"/>
                    <a:pt x="1" y="170"/>
                    <a:pt x="37" y="351"/>
                  </a:cubicBezTo>
                  <a:lnTo>
                    <a:pt x="2442" y="15810"/>
                  </a:lnTo>
                  <a:cubicBezTo>
                    <a:pt x="2466" y="15967"/>
                    <a:pt x="2599" y="16088"/>
                    <a:pt x="2769" y="16088"/>
                  </a:cubicBezTo>
                  <a:lnTo>
                    <a:pt x="23195" y="16088"/>
                  </a:lnTo>
                  <a:cubicBezTo>
                    <a:pt x="23377" y="16088"/>
                    <a:pt x="23510" y="15931"/>
                    <a:pt x="23485" y="15750"/>
                  </a:cubicBezTo>
                  <a:lnTo>
                    <a:pt x="21080" y="291"/>
                  </a:lnTo>
                  <a:cubicBezTo>
                    <a:pt x="21056" y="121"/>
                    <a:pt x="20911" y="1"/>
                    <a:pt x="20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87"/>
            <p:cNvSpPr/>
            <p:nvPr/>
          </p:nvSpPr>
          <p:spPr>
            <a:xfrm>
              <a:off x="5070975" y="4103400"/>
              <a:ext cx="82500" cy="82225"/>
            </a:xfrm>
            <a:custGeom>
              <a:avLst/>
              <a:gdLst/>
              <a:ahLst/>
              <a:cxnLst/>
              <a:rect l="l" t="t" r="r" b="b"/>
              <a:pathLst>
                <a:path w="3300" h="3289" extrusionOk="0">
                  <a:moveTo>
                    <a:pt x="1644" y="0"/>
                  </a:moveTo>
                  <a:cubicBezTo>
                    <a:pt x="737" y="0"/>
                    <a:pt x="0" y="738"/>
                    <a:pt x="0" y="1644"/>
                  </a:cubicBezTo>
                  <a:cubicBezTo>
                    <a:pt x="0" y="2551"/>
                    <a:pt x="737" y="3288"/>
                    <a:pt x="1644" y="3288"/>
                  </a:cubicBezTo>
                  <a:cubicBezTo>
                    <a:pt x="2550" y="3288"/>
                    <a:pt x="3300" y="2551"/>
                    <a:pt x="3300" y="1644"/>
                  </a:cubicBezTo>
                  <a:cubicBezTo>
                    <a:pt x="3300" y="738"/>
                    <a:pt x="2550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87"/>
            <p:cNvSpPr/>
            <p:nvPr/>
          </p:nvSpPr>
          <p:spPr>
            <a:xfrm>
              <a:off x="3744125" y="4298000"/>
              <a:ext cx="263225" cy="263525"/>
            </a:xfrm>
            <a:custGeom>
              <a:avLst/>
              <a:gdLst/>
              <a:ahLst/>
              <a:cxnLst/>
              <a:rect l="l" t="t" r="r" b="b"/>
              <a:pathLst>
                <a:path w="10529" h="10541" extrusionOk="0">
                  <a:moveTo>
                    <a:pt x="5271" y="0"/>
                  </a:moveTo>
                  <a:cubicBezTo>
                    <a:pt x="2358" y="0"/>
                    <a:pt x="1" y="2357"/>
                    <a:pt x="1" y="5270"/>
                  </a:cubicBezTo>
                  <a:cubicBezTo>
                    <a:pt x="1" y="8183"/>
                    <a:pt x="2358" y="10540"/>
                    <a:pt x="5271" y="10540"/>
                  </a:cubicBezTo>
                  <a:cubicBezTo>
                    <a:pt x="8172" y="10540"/>
                    <a:pt x="10529" y="8183"/>
                    <a:pt x="10529" y="5270"/>
                  </a:cubicBezTo>
                  <a:cubicBezTo>
                    <a:pt x="10529" y="2357"/>
                    <a:pt x="8172" y="0"/>
                    <a:pt x="5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87"/>
            <p:cNvSpPr/>
            <p:nvPr/>
          </p:nvSpPr>
          <p:spPr>
            <a:xfrm>
              <a:off x="5009325" y="304307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753" y="1"/>
                  </a:moveTo>
                  <a:cubicBezTo>
                    <a:pt x="786" y="1"/>
                    <a:pt x="0" y="786"/>
                    <a:pt x="0" y="1753"/>
                  </a:cubicBezTo>
                  <a:cubicBezTo>
                    <a:pt x="0" y="2732"/>
                    <a:pt x="786" y="3518"/>
                    <a:pt x="1753" y="3518"/>
                  </a:cubicBezTo>
                  <a:cubicBezTo>
                    <a:pt x="2732" y="3518"/>
                    <a:pt x="3518" y="2732"/>
                    <a:pt x="3518" y="1753"/>
                  </a:cubicBezTo>
                  <a:cubicBezTo>
                    <a:pt x="3518" y="786"/>
                    <a:pt x="2732" y="1"/>
                    <a:pt x="1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87"/>
            <p:cNvSpPr/>
            <p:nvPr/>
          </p:nvSpPr>
          <p:spPr>
            <a:xfrm>
              <a:off x="4954325" y="3181100"/>
              <a:ext cx="64400" cy="55400"/>
            </a:xfrm>
            <a:custGeom>
              <a:avLst/>
              <a:gdLst/>
              <a:ahLst/>
              <a:cxnLst/>
              <a:rect l="l" t="t" r="r" b="b"/>
              <a:pathLst>
                <a:path w="2576" h="2216" extrusionOk="0">
                  <a:moveTo>
                    <a:pt x="1475" y="160"/>
                  </a:moveTo>
                  <a:cubicBezTo>
                    <a:pt x="1995" y="160"/>
                    <a:pt x="2418" y="583"/>
                    <a:pt x="2418" y="1103"/>
                  </a:cubicBezTo>
                  <a:cubicBezTo>
                    <a:pt x="2418" y="1683"/>
                    <a:pt x="1955" y="2064"/>
                    <a:pt x="1468" y="2064"/>
                  </a:cubicBezTo>
                  <a:cubicBezTo>
                    <a:pt x="1234" y="2064"/>
                    <a:pt x="994" y="1976"/>
                    <a:pt x="798" y="1780"/>
                  </a:cubicBezTo>
                  <a:cubicBezTo>
                    <a:pt x="194" y="1176"/>
                    <a:pt x="617" y="160"/>
                    <a:pt x="1475" y="160"/>
                  </a:cubicBezTo>
                  <a:close/>
                  <a:moveTo>
                    <a:pt x="1467" y="1"/>
                  </a:moveTo>
                  <a:cubicBezTo>
                    <a:pt x="1195" y="1"/>
                    <a:pt x="917" y="102"/>
                    <a:pt x="690" y="330"/>
                  </a:cubicBezTo>
                  <a:cubicBezTo>
                    <a:pt x="1" y="1019"/>
                    <a:pt x="484" y="2215"/>
                    <a:pt x="1475" y="2215"/>
                  </a:cubicBezTo>
                  <a:cubicBezTo>
                    <a:pt x="2080" y="2215"/>
                    <a:pt x="2575" y="1720"/>
                    <a:pt x="2575" y="1103"/>
                  </a:cubicBezTo>
                  <a:cubicBezTo>
                    <a:pt x="2575" y="442"/>
                    <a:pt x="2034" y="1"/>
                    <a:pt x="1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87"/>
            <p:cNvSpPr/>
            <p:nvPr/>
          </p:nvSpPr>
          <p:spPr>
            <a:xfrm>
              <a:off x="3882225" y="4257950"/>
              <a:ext cx="36275" cy="31000"/>
            </a:xfrm>
            <a:custGeom>
              <a:avLst/>
              <a:gdLst/>
              <a:ahLst/>
              <a:cxnLst/>
              <a:rect l="l" t="t" r="r" b="b"/>
              <a:pathLst>
                <a:path w="1451" h="1240" extrusionOk="0">
                  <a:moveTo>
                    <a:pt x="835" y="152"/>
                  </a:moveTo>
                  <a:cubicBezTo>
                    <a:pt x="1088" y="152"/>
                    <a:pt x="1294" y="357"/>
                    <a:pt x="1294" y="623"/>
                  </a:cubicBezTo>
                  <a:cubicBezTo>
                    <a:pt x="1294" y="901"/>
                    <a:pt x="1067" y="1091"/>
                    <a:pt x="827" y="1091"/>
                  </a:cubicBezTo>
                  <a:cubicBezTo>
                    <a:pt x="712" y="1091"/>
                    <a:pt x="594" y="1047"/>
                    <a:pt x="496" y="950"/>
                  </a:cubicBezTo>
                  <a:cubicBezTo>
                    <a:pt x="206" y="660"/>
                    <a:pt x="412" y="152"/>
                    <a:pt x="835" y="152"/>
                  </a:cubicBezTo>
                  <a:close/>
                  <a:moveTo>
                    <a:pt x="830" y="0"/>
                  </a:moveTo>
                  <a:cubicBezTo>
                    <a:pt x="676" y="0"/>
                    <a:pt x="517" y="58"/>
                    <a:pt x="387" y="188"/>
                  </a:cubicBezTo>
                  <a:cubicBezTo>
                    <a:pt x="1" y="575"/>
                    <a:pt x="279" y="1240"/>
                    <a:pt x="835" y="1240"/>
                  </a:cubicBezTo>
                  <a:cubicBezTo>
                    <a:pt x="1173" y="1240"/>
                    <a:pt x="1451" y="962"/>
                    <a:pt x="1451" y="623"/>
                  </a:cubicBezTo>
                  <a:cubicBezTo>
                    <a:pt x="1451" y="249"/>
                    <a:pt x="1149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87"/>
            <p:cNvSpPr/>
            <p:nvPr/>
          </p:nvSpPr>
          <p:spPr>
            <a:xfrm>
              <a:off x="5125350" y="3124975"/>
              <a:ext cx="51400" cy="44275"/>
            </a:xfrm>
            <a:custGeom>
              <a:avLst/>
              <a:gdLst/>
              <a:ahLst/>
              <a:cxnLst/>
              <a:rect l="l" t="t" r="r" b="b"/>
              <a:pathLst>
                <a:path w="2056" h="1771" extrusionOk="0">
                  <a:moveTo>
                    <a:pt x="1173" y="0"/>
                  </a:moveTo>
                  <a:cubicBezTo>
                    <a:pt x="388" y="0"/>
                    <a:pt x="1" y="955"/>
                    <a:pt x="557" y="1511"/>
                  </a:cubicBezTo>
                  <a:cubicBezTo>
                    <a:pt x="736" y="1690"/>
                    <a:pt x="955" y="1770"/>
                    <a:pt x="1170" y="1770"/>
                  </a:cubicBezTo>
                  <a:cubicBezTo>
                    <a:pt x="1622" y="1770"/>
                    <a:pt x="2056" y="1415"/>
                    <a:pt x="2056" y="882"/>
                  </a:cubicBezTo>
                  <a:cubicBezTo>
                    <a:pt x="2056" y="399"/>
                    <a:pt x="1669" y="0"/>
                    <a:pt x="1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87"/>
            <p:cNvSpPr/>
            <p:nvPr/>
          </p:nvSpPr>
          <p:spPr>
            <a:xfrm>
              <a:off x="4815325" y="4190625"/>
              <a:ext cx="106400" cy="93775"/>
            </a:xfrm>
            <a:custGeom>
              <a:avLst/>
              <a:gdLst/>
              <a:ahLst/>
              <a:cxnLst/>
              <a:rect l="l" t="t" r="r" b="b"/>
              <a:pathLst>
                <a:path w="4256" h="3751" extrusionOk="0">
                  <a:moveTo>
                    <a:pt x="2117" y="0"/>
                  </a:moveTo>
                  <a:cubicBezTo>
                    <a:pt x="1883" y="0"/>
                    <a:pt x="1645" y="44"/>
                    <a:pt x="1415" y="137"/>
                  </a:cubicBezTo>
                  <a:cubicBezTo>
                    <a:pt x="460" y="536"/>
                    <a:pt x="1" y="1624"/>
                    <a:pt x="400" y="2591"/>
                  </a:cubicBezTo>
                  <a:cubicBezTo>
                    <a:pt x="692" y="3312"/>
                    <a:pt x="1390" y="3750"/>
                    <a:pt x="2126" y="3750"/>
                  </a:cubicBezTo>
                  <a:cubicBezTo>
                    <a:pt x="2364" y="3750"/>
                    <a:pt x="2607" y="3704"/>
                    <a:pt x="2841" y="3606"/>
                  </a:cubicBezTo>
                  <a:cubicBezTo>
                    <a:pt x="3796" y="3220"/>
                    <a:pt x="4255" y="2120"/>
                    <a:pt x="3856" y="1165"/>
                  </a:cubicBezTo>
                  <a:cubicBezTo>
                    <a:pt x="3563" y="440"/>
                    <a:pt x="2858" y="0"/>
                    <a:pt x="2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87"/>
            <p:cNvSpPr/>
            <p:nvPr/>
          </p:nvSpPr>
          <p:spPr>
            <a:xfrm>
              <a:off x="4865500" y="3313825"/>
              <a:ext cx="76475" cy="76175"/>
            </a:xfrm>
            <a:custGeom>
              <a:avLst/>
              <a:gdLst/>
              <a:ahLst/>
              <a:cxnLst/>
              <a:rect l="l" t="t" r="r" b="b"/>
              <a:pathLst>
                <a:path w="3059" h="3047" extrusionOk="0">
                  <a:moveTo>
                    <a:pt x="1523" y="0"/>
                  </a:moveTo>
                  <a:cubicBezTo>
                    <a:pt x="689" y="0"/>
                    <a:pt x="0" y="689"/>
                    <a:pt x="0" y="1523"/>
                  </a:cubicBezTo>
                  <a:cubicBezTo>
                    <a:pt x="0" y="2369"/>
                    <a:pt x="689" y="3046"/>
                    <a:pt x="1523" y="3046"/>
                  </a:cubicBezTo>
                  <a:cubicBezTo>
                    <a:pt x="2369" y="3046"/>
                    <a:pt x="3058" y="2369"/>
                    <a:pt x="3058" y="1523"/>
                  </a:cubicBezTo>
                  <a:cubicBezTo>
                    <a:pt x="3058" y="689"/>
                    <a:pt x="2369" y="0"/>
                    <a:pt x="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87"/>
            <p:cNvSpPr/>
            <p:nvPr/>
          </p:nvSpPr>
          <p:spPr>
            <a:xfrm>
              <a:off x="4903250" y="4421950"/>
              <a:ext cx="103075" cy="92975"/>
            </a:xfrm>
            <a:custGeom>
              <a:avLst/>
              <a:gdLst/>
              <a:ahLst/>
              <a:cxnLst/>
              <a:rect l="l" t="t" r="r" b="b"/>
              <a:pathLst>
                <a:path w="4123" h="3719" extrusionOk="0">
                  <a:moveTo>
                    <a:pt x="2064" y="0"/>
                  </a:moveTo>
                  <a:cubicBezTo>
                    <a:pt x="1228" y="0"/>
                    <a:pt x="469" y="562"/>
                    <a:pt x="255" y="1400"/>
                  </a:cubicBezTo>
                  <a:cubicBezTo>
                    <a:pt x="1" y="2403"/>
                    <a:pt x="605" y="3406"/>
                    <a:pt x="1609" y="3660"/>
                  </a:cubicBezTo>
                  <a:cubicBezTo>
                    <a:pt x="1763" y="3700"/>
                    <a:pt x="1919" y="3719"/>
                    <a:pt x="2072" y="3719"/>
                  </a:cubicBezTo>
                  <a:cubicBezTo>
                    <a:pt x="2898" y="3719"/>
                    <a:pt x="3655" y="3165"/>
                    <a:pt x="3869" y="2319"/>
                  </a:cubicBezTo>
                  <a:cubicBezTo>
                    <a:pt x="4123" y="1328"/>
                    <a:pt x="3518" y="312"/>
                    <a:pt x="2527" y="58"/>
                  </a:cubicBezTo>
                  <a:cubicBezTo>
                    <a:pt x="2372" y="19"/>
                    <a:pt x="2217" y="0"/>
                    <a:pt x="2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87"/>
            <p:cNvSpPr/>
            <p:nvPr/>
          </p:nvSpPr>
          <p:spPr>
            <a:xfrm>
              <a:off x="4845250" y="4400125"/>
              <a:ext cx="39000" cy="39300"/>
            </a:xfrm>
            <a:custGeom>
              <a:avLst/>
              <a:gdLst/>
              <a:ahLst/>
              <a:cxnLst/>
              <a:rect l="l" t="t" r="r" b="b"/>
              <a:pathLst>
                <a:path w="1560" h="1572" extrusionOk="0">
                  <a:moveTo>
                    <a:pt x="786" y="1"/>
                  </a:moveTo>
                  <a:cubicBezTo>
                    <a:pt x="351" y="1"/>
                    <a:pt x="0" y="351"/>
                    <a:pt x="0" y="786"/>
                  </a:cubicBezTo>
                  <a:cubicBezTo>
                    <a:pt x="0" y="1221"/>
                    <a:pt x="351" y="1572"/>
                    <a:pt x="786" y="1572"/>
                  </a:cubicBezTo>
                  <a:cubicBezTo>
                    <a:pt x="1221" y="1572"/>
                    <a:pt x="1559" y="1221"/>
                    <a:pt x="1559" y="786"/>
                  </a:cubicBezTo>
                  <a:cubicBezTo>
                    <a:pt x="1559" y="351"/>
                    <a:pt x="1221" y="1"/>
                    <a:pt x="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87"/>
            <p:cNvSpPr/>
            <p:nvPr/>
          </p:nvSpPr>
          <p:spPr>
            <a:xfrm>
              <a:off x="4430050" y="3980425"/>
              <a:ext cx="519175" cy="201250"/>
            </a:xfrm>
            <a:custGeom>
              <a:avLst/>
              <a:gdLst/>
              <a:ahLst/>
              <a:cxnLst/>
              <a:rect l="l" t="t" r="r" b="b"/>
              <a:pathLst>
                <a:path w="20767" h="8050" extrusionOk="0">
                  <a:moveTo>
                    <a:pt x="15279" y="0"/>
                  </a:moveTo>
                  <a:lnTo>
                    <a:pt x="13514" y="5826"/>
                  </a:lnTo>
                  <a:lnTo>
                    <a:pt x="10940" y="2865"/>
                  </a:lnTo>
                  <a:lnTo>
                    <a:pt x="9380" y="7748"/>
                  </a:lnTo>
                  <a:lnTo>
                    <a:pt x="3748" y="1245"/>
                  </a:lnTo>
                  <a:lnTo>
                    <a:pt x="1" y="6648"/>
                  </a:lnTo>
                  <a:lnTo>
                    <a:pt x="122" y="6732"/>
                  </a:lnTo>
                  <a:lnTo>
                    <a:pt x="3760" y="1487"/>
                  </a:lnTo>
                  <a:lnTo>
                    <a:pt x="9441" y="8050"/>
                  </a:lnTo>
                  <a:lnTo>
                    <a:pt x="11000" y="3167"/>
                  </a:lnTo>
                  <a:lnTo>
                    <a:pt x="13587" y="6128"/>
                  </a:lnTo>
                  <a:lnTo>
                    <a:pt x="15351" y="302"/>
                  </a:lnTo>
                  <a:lnTo>
                    <a:pt x="20645" y="6321"/>
                  </a:lnTo>
                  <a:lnTo>
                    <a:pt x="20766" y="6225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87"/>
            <p:cNvSpPr/>
            <p:nvPr/>
          </p:nvSpPr>
          <p:spPr>
            <a:xfrm>
              <a:off x="4387150" y="4097025"/>
              <a:ext cx="94000" cy="88900"/>
            </a:xfrm>
            <a:custGeom>
              <a:avLst/>
              <a:gdLst/>
              <a:ahLst/>
              <a:cxnLst/>
              <a:rect l="l" t="t" r="r" b="b"/>
              <a:pathLst>
                <a:path w="3760" h="3556" extrusionOk="0">
                  <a:moveTo>
                    <a:pt x="1630" y="1"/>
                  </a:moveTo>
                  <a:cubicBezTo>
                    <a:pt x="1354" y="1"/>
                    <a:pt x="1085" y="75"/>
                    <a:pt x="847" y="231"/>
                  </a:cubicBezTo>
                  <a:cubicBezTo>
                    <a:pt x="122" y="715"/>
                    <a:pt x="1" y="1803"/>
                    <a:pt x="569" y="2649"/>
                  </a:cubicBezTo>
                  <a:cubicBezTo>
                    <a:pt x="945" y="3230"/>
                    <a:pt x="1549" y="3556"/>
                    <a:pt x="2124" y="3556"/>
                  </a:cubicBezTo>
                  <a:cubicBezTo>
                    <a:pt x="2399" y="3556"/>
                    <a:pt x="2667" y="3482"/>
                    <a:pt x="2902" y="3325"/>
                  </a:cubicBezTo>
                  <a:cubicBezTo>
                    <a:pt x="3639" y="2842"/>
                    <a:pt x="3760" y="1766"/>
                    <a:pt x="3192" y="908"/>
                  </a:cubicBezTo>
                  <a:cubicBezTo>
                    <a:pt x="2807" y="327"/>
                    <a:pt x="2206" y="1"/>
                    <a:pt x="1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87"/>
            <p:cNvSpPr/>
            <p:nvPr/>
          </p:nvSpPr>
          <p:spPr>
            <a:xfrm>
              <a:off x="4596550" y="4134900"/>
              <a:ext cx="131475" cy="124050"/>
            </a:xfrm>
            <a:custGeom>
              <a:avLst/>
              <a:gdLst/>
              <a:ahLst/>
              <a:cxnLst/>
              <a:rect l="l" t="t" r="r" b="b"/>
              <a:pathLst>
                <a:path w="5259" h="4962" extrusionOk="0">
                  <a:moveTo>
                    <a:pt x="2287" y="1"/>
                  </a:moveTo>
                  <a:cubicBezTo>
                    <a:pt x="1902" y="1"/>
                    <a:pt x="1526" y="105"/>
                    <a:pt x="1197" y="324"/>
                  </a:cubicBezTo>
                  <a:cubicBezTo>
                    <a:pt x="182" y="989"/>
                    <a:pt x="1" y="2499"/>
                    <a:pt x="799" y="3696"/>
                  </a:cubicBezTo>
                  <a:cubicBezTo>
                    <a:pt x="1330" y="4506"/>
                    <a:pt x="2172" y="4961"/>
                    <a:pt x="2975" y="4961"/>
                  </a:cubicBezTo>
                  <a:cubicBezTo>
                    <a:pt x="3359" y="4961"/>
                    <a:pt x="3734" y="4858"/>
                    <a:pt x="4062" y="4639"/>
                  </a:cubicBezTo>
                  <a:cubicBezTo>
                    <a:pt x="5077" y="3962"/>
                    <a:pt x="5259" y="2451"/>
                    <a:pt x="4473" y="1254"/>
                  </a:cubicBezTo>
                  <a:cubicBezTo>
                    <a:pt x="3934" y="454"/>
                    <a:pt x="3090" y="1"/>
                    <a:pt x="2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87"/>
            <p:cNvSpPr/>
            <p:nvPr/>
          </p:nvSpPr>
          <p:spPr>
            <a:xfrm>
              <a:off x="4761250" y="3935550"/>
              <a:ext cx="106675" cy="100325"/>
            </a:xfrm>
            <a:custGeom>
              <a:avLst/>
              <a:gdLst/>
              <a:ahLst/>
              <a:cxnLst/>
              <a:rect l="l" t="t" r="r" b="b"/>
              <a:pathLst>
                <a:path w="4267" h="4013" extrusionOk="0">
                  <a:moveTo>
                    <a:pt x="1848" y="1"/>
                  </a:moveTo>
                  <a:cubicBezTo>
                    <a:pt x="1536" y="1"/>
                    <a:pt x="1233" y="84"/>
                    <a:pt x="967" y="260"/>
                  </a:cubicBezTo>
                  <a:cubicBezTo>
                    <a:pt x="145" y="804"/>
                    <a:pt x="0" y="2025"/>
                    <a:pt x="641" y="2992"/>
                  </a:cubicBezTo>
                  <a:cubicBezTo>
                    <a:pt x="1074" y="3646"/>
                    <a:pt x="1757" y="4013"/>
                    <a:pt x="2408" y="4013"/>
                  </a:cubicBezTo>
                  <a:cubicBezTo>
                    <a:pt x="2719" y="4013"/>
                    <a:pt x="3022" y="3929"/>
                    <a:pt x="3288" y="3753"/>
                  </a:cubicBezTo>
                  <a:cubicBezTo>
                    <a:pt x="4122" y="3209"/>
                    <a:pt x="4267" y="1988"/>
                    <a:pt x="3626" y="1021"/>
                  </a:cubicBezTo>
                  <a:cubicBezTo>
                    <a:pt x="3185" y="367"/>
                    <a:pt x="2499" y="1"/>
                    <a:pt x="1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87"/>
            <p:cNvSpPr/>
            <p:nvPr/>
          </p:nvSpPr>
          <p:spPr>
            <a:xfrm>
              <a:off x="4913850" y="4105450"/>
              <a:ext cx="83100" cy="81125"/>
            </a:xfrm>
            <a:custGeom>
              <a:avLst/>
              <a:gdLst/>
              <a:ahLst/>
              <a:cxnLst/>
              <a:rect l="l" t="t" r="r" b="b"/>
              <a:pathLst>
                <a:path w="3324" h="3245" extrusionOk="0">
                  <a:moveTo>
                    <a:pt x="1437" y="1"/>
                  </a:moveTo>
                  <a:cubicBezTo>
                    <a:pt x="1409" y="1"/>
                    <a:pt x="1381" y="1"/>
                    <a:pt x="1354" y="3"/>
                  </a:cubicBezTo>
                  <a:cubicBezTo>
                    <a:pt x="532" y="51"/>
                    <a:pt x="0" y="813"/>
                    <a:pt x="169" y="1707"/>
                  </a:cubicBezTo>
                  <a:cubicBezTo>
                    <a:pt x="333" y="2572"/>
                    <a:pt x="1095" y="3245"/>
                    <a:pt x="1888" y="3245"/>
                  </a:cubicBezTo>
                  <a:cubicBezTo>
                    <a:pt x="1916" y="3245"/>
                    <a:pt x="1943" y="3244"/>
                    <a:pt x="1970" y="3242"/>
                  </a:cubicBezTo>
                  <a:cubicBezTo>
                    <a:pt x="2792" y="3194"/>
                    <a:pt x="3324" y="2420"/>
                    <a:pt x="3155" y="1526"/>
                  </a:cubicBezTo>
                  <a:cubicBezTo>
                    <a:pt x="2991" y="662"/>
                    <a:pt x="2230" y="1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87"/>
            <p:cNvSpPr/>
            <p:nvPr/>
          </p:nvSpPr>
          <p:spPr>
            <a:xfrm>
              <a:off x="4481725" y="3973700"/>
              <a:ext cx="84025" cy="82050"/>
            </a:xfrm>
            <a:custGeom>
              <a:avLst/>
              <a:gdLst/>
              <a:ahLst/>
              <a:cxnLst/>
              <a:rect l="l" t="t" r="r" b="b"/>
              <a:pathLst>
                <a:path w="3361" h="3282" extrusionOk="0">
                  <a:moveTo>
                    <a:pt x="1450" y="1"/>
                  </a:moveTo>
                  <a:cubicBezTo>
                    <a:pt x="1422" y="1"/>
                    <a:pt x="1394" y="2"/>
                    <a:pt x="1367" y="3"/>
                  </a:cubicBezTo>
                  <a:cubicBezTo>
                    <a:pt x="533" y="51"/>
                    <a:pt x="1" y="825"/>
                    <a:pt x="170" y="1732"/>
                  </a:cubicBezTo>
                  <a:cubicBezTo>
                    <a:pt x="334" y="2608"/>
                    <a:pt x="1107" y="3281"/>
                    <a:pt x="1912" y="3281"/>
                  </a:cubicBezTo>
                  <a:cubicBezTo>
                    <a:pt x="1940" y="3281"/>
                    <a:pt x="1967" y="3280"/>
                    <a:pt x="1995" y="3279"/>
                  </a:cubicBezTo>
                  <a:cubicBezTo>
                    <a:pt x="2829" y="3230"/>
                    <a:pt x="3361" y="2457"/>
                    <a:pt x="3192" y="1550"/>
                  </a:cubicBezTo>
                  <a:cubicBezTo>
                    <a:pt x="3028" y="674"/>
                    <a:pt x="2254" y="1"/>
                    <a:pt x="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87"/>
            <p:cNvSpPr/>
            <p:nvPr/>
          </p:nvSpPr>
          <p:spPr>
            <a:xfrm>
              <a:off x="4738575" y="4100625"/>
              <a:ext cx="60450" cy="58725"/>
            </a:xfrm>
            <a:custGeom>
              <a:avLst/>
              <a:gdLst/>
              <a:ahLst/>
              <a:cxnLst/>
              <a:rect l="l" t="t" r="r" b="b"/>
              <a:pathLst>
                <a:path w="2418" h="2349" extrusionOk="0">
                  <a:moveTo>
                    <a:pt x="1053" y="1"/>
                  </a:moveTo>
                  <a:cubicBezTo>
                    <a:pt x="1033" y="1"/>
                    <a:pt x="1012" y="1"/>
                    <a:pt x="992" y="3"/>
                  </a:cubicBezTo>
                  <a:cubicBezTo>
                    <a:pt x="387" y="27"/>
                    <a:pt x="1" y="583"/>
                    <a:pt x="134" y="1235"/>
                  </a:cubicBezTo>
                  <a:cubicBezTo>
                    <a:pt x="252" y="1873"/>
                    <a:pt x="807" y="2348"/>
                    <a:pt x="1396" y="2348"/>
                  </a:cubicBezTo>
                  <a:cubicBezTo>
                    <a:pt x="1410" y="2348"/>
                    <a:pt x="1424" y="2348"/>
                    <a:pt x="1439" y="2347"/>
                  </a:cubicBezTo>
                  <a:cubicBezTo>
                    <a:pt x="2031" y="2311"/>
                    <a:pt x="2418" y="1755"/>
                    <a:pt x="2285" y="1103"/>
                  </a:cubicBezTo>
                  <a:cubicBezTo>
                    <a:pt x="2168" y="484"/>
                    <a:pt x="1624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87"/>
            <p:cNvSpPr/>
            <p:nvPr/>
          </p:nvSpPr>
          <p:spPr>
            <a:xfrm>
              <a:off x="4687500" y="4039650"/>
              <a:ext cx="32975" cy="32050"/>
            </a:xfrm>
            <a:custGeom>
              <a:avLst/>
              <a:gdLst/>
              <a:ahLst/>
              <a:cxnLst/>
              <a:rect l="l" t="t" r="r" b="b"/>
              <a:pathLst>
                <a:path w="1319" h="1282" extrusionOk="0">
                  <a:moveTo>
                    <a:pt x="545" y="0"/>
                  </a:moveTo>
                  <a:cubicBezTo>
                    <a:pt x="219" y="36"/>
                    <a:pt x="1" y="351"/>
                    <a:pt x="86" y="677"/>
                  </a:cubicBezTo>
                  <a:cubicBezTo>
                    <a:pt x="146" y="1015"/>
                    <a:pt x="436" y="1281"/>
                    <a:pt x="799" y="1281"/>
                  </a:cubicBezTo>
                  <a:cubicBezTo>
                    <a:pt x="1113" y="1257"/>
                    <a:pt x="1318" y="955"/>
                    <a:pt x="1258" y="604"/>
                  </a:cubicBezTo>
                  <a:cubicBezTo>
                    <a:pt x="1198" y="266"/>
                    <a:pt x="895" y="12"/>
                    <a:pt x="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87"/>
            <p:cNvSpPr/>
            <p:nvPr/>
          </p:nvSpPr>
          <p:spPr>
            <a:xfrm>
              <a:off x="4353000" y="3721125"/>
              <a:ext cx="203100" cy="89200"/>
            </a:xfrm>
            <a:custGeom>
              <a:avLst/>
              <a:gdLst/>
              <a:ahLst/>
              <a:cxnLst/>
              <a:rect l="l" t="t" r="r" b="b"/>
              <a:pathLst>
                <a:path w="8124" h="3568" extrusionOk="0">
                  <a:moveTo>
                    <a:pt x="940" y="1"/>
                  </a:moveTo>
                  <a:cubicBezTo>
                    <a:pt x="689" y="1"/>
                    <a:pt x="452" y="108"/>
                    <a:pt x="291" y="292"/>
                  </a:cubicBezTo>
                  <a:cubicBezTo>
                    <a:pt x="85" y="545"/>
                    <a:pt x="1" y="884"/>
                    <a:pt x="73" y="1198"/>
                  </a:cubicBezTo>
                  <a:lnTo>
                    <a:pt x="484" y="3567"/>
                  </a:lnTo>
                  <a:lnTo>
                    <a:pt x="557" y="3555"/>
                  </a:lnTo>
                  <a:lnTo>
                    <a:pt x="146" y="1186"/>
                  </a:lnTo>
                  <a:cubicBezTo>
                    <a:pt x="85" y="884"/>
                    <a:pt x="158" y="582"/>
                    <a:pt x="351" y="340"/>
                  </a:cubicBezTo>
                  <a:cubicBezTo>
                    <a:pt x="500" y="169"/>
                    <a:pt x="713" y="73"/>
                    <a:pt x="939" y="73"/>
                  </a:cubicBezTo>
                  <a:cubicBezTo>
                    <a:pt x="953" y="73"/>
                    <a:pt x="966" y="73"/>
                    <a:pt x="980" y="74"/>
                  </a:cubicBezTo>
                  <a:lnTo>
                    <a:pt x="8123" y="280"/>
                  </a:lnTo>
                  <a:lnTo>
                    <a:pt x="8123" y="195"/>
                  </a:lnTo>
                  <a:lnTo>
                    <a:pt x="980" y="2"/>
                  </a:lnTo>
                  <a:cubicBezTo>
                    <a:pt x="966" y="1"/>
                    <a:pt x="953" y="1"/>
                    <a:pt x="940" y="1"/>
                  </a:cubicBez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87"/>
            <p:cNvSpPr/>
            <p:nvPr/>
          </p:nvSpPr>
          <p:spPr>
            <a:xfrm>
              <a:off x="4382925" y="3829625"/>
              <a:ext cx="264125" cy="45650"/>
            </a:xfrm>
            <a:custGeom>
              <a:avLst/>
              <a:gdLst/>
              <a:ahLst/>
              <a:cxnLst/>
              <a:rect l="l" t="t" r="r" b="b"/>
              <a:pathLst>
                <a:path w="10565" h="1826" extrusionOk="0">
                  <a:moveTo>
                    <a:pt x="85" y="1"/>
                  </a:moveTo>
                  <a:lnTo>
                    <a:pt x="0" y="13"/>
                  </a:lnTo>
                  <a:lnTo>
                    <a:pt x="145" y="750"/>
                  </a:lnTo>
                  <a:cubicBezTo>
                    <a:pt x="206" y="1173"/>
                    <a:pt x="569" y="1512"/>
                    <a:pt x="1004" y="1548"/>
                  </a:cubicBezTo>
                  <a:lnTo>
                    <a:pt x="10564" y="1826"/>
                  </a:lnTo>
                  <a:lnTo>
                    <a:pt x="10564" y="1741"/>
                  </a:lnTo>
                  <a:lnTo>
                    <a:pt x="1004" y="1475"/>
                  </a:lnTo>
                  <a:cubicBezTo>
                    <a:pt x="641" y="1463"/>
                    <a:pt x="291" y="1137"/>
                    <a:pt x="218" y="72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87"/>
            <p:cNvSpPr/>
            <p:nvPr/>
          </p:nvSpPr>
          <p:spPr>
            <a:xfrm>
              <a:off x="4274450" y="3817250"/>
              <a:ext cx="103350" cy="94625"/>
            </a:xfrm>
            <a:custGeom>
              <a:avLst/>
              <a:gdLst/>
              <a:ahLst/>
              <a:cxnLst/>
              <a:rect l="l" t="t" r="r" b="b"/>
              <a:pathLst>
                <a:path w="4134" h="3785" extrusionOk="0">
                  <a:moveTo>
                    <a:pt x="3626" y="0"/>
                  </a:moveTo>
                  <a:lnTo>
                    <a:pt x="3554" y="12"/>
                  </a:lnTo>
                  <a:lnTo>
                    <a:pt x="4013" y="2877"/>
                  </a:lnTo>
                  <a:cubicBezTo>
                    <a:pt x="4049" y="3082"/>
                    <a:pt x="4001" y="3300"/>
                    <a:pt x="3856" y="3457"/>
                  </a:cubicBezTo>
                  <a:cubicBezTo>
                    <a:pt x="3697" y="3627"/>
                    <a:pt x="3475" y="3712"/>
                    <a:pt x="3249" y="3712"/>
                  </a:cubicBezTo>
                  <a:cubicBezTo>
                    <a:pt x="3234" y="3712"/>
                    <a:pt x="3218" y="3712"/>
                    <a:pt x="3203" y="3711"/>
                  </a:cubicBezTo>
                  <a:lnTo>
                    <a:pt x="0" y="3626"/>
                  </a:lnTo>
                  <a:lnTo>
                    <a:pt x="0" y="3699"/>
                  </a:lnTo>
                  <a:lnTo>
                    <a:pt x="3203" y="3783"/>
                  </a:lnTo>
                  <a:lnTo>
                    <a:pt x="3240" y="3783"/>
                  </a:lnTo>
                  <a:cubicBezTo>
                    <a:pt x="3252" y="3784"/>
                    <a:pt x="3265" y="3784"/>
                    <a:pt x="3278" y="3784"/>
                  </a:cubicBezTo>
                  <a:cubicBezTo>
                    <a:pt x="3518" y="3784"/>
                    <a:pt x="3744" y="3677"/>
                    <a:pt x="3916" y="3505"/>
                  </a:cubicBezTo>
                  <a:cubicBezTo>
                    <a:pt x="4061" y="3324"/>
                    <a:pt x="4134" y="3094"/>
                    <a:pt x="4086" y="2865"/>
                  </a:cubicBezTo>
                  <a:lnTo>
                    <a:pt x="3626" y="0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87"/>
            <p:cNvSpPr/>
            <p:nvPr/>
          </p:nvSpPr>
          <p:spPr>
            <a:xfrm>
              <a:off x="4201025" y="3721750"/>
              <a:ext cx="270750" cy="94000"/>
            </a:xfrm>
            <a:custGeom>
              <a:avLst/>
              <a:gdLst/>
              <a:ahLst/>
              <a:cxnLst/>
              <a:rect l="l" t="t" r="r" b="b"/>
              <a:pathLst>
                <a:path w="10830" h="3760" extrusionOk="0">
                  <a:moveTo>
                    <a:pt x="73" y="1"/>
                  </a:moveTo>
                  <a:lnTo>
                    <a:pt x="0" y="13"/>
                  </a:lnTo>
                  <a:lnTo>
                    <a:pt x="363" y="2213"/>
                  </a:lnTo>
                  <a:cubicBezTo>
                    <a:pt x="472" y="2902"/>
                    <a:pt x="1064" y="3482"/>
                    <a:pt x="1692" y="3494"/>
                  </a:cubicBezTo>
                  <a:lnTo>
                    <a:pt x="10830" y="3760"/>
                  </a:lnTo>
                  <a:lnTo>
                    <a:pt x="10830" y="3675"/>
                  </a:lnTo>
                  <a:lnTo>
                    <a:pt x="1692" y="3421"/>
                  </a:lnTo>
                  <a:cubicBezTo>
                    <a:pt x="1112" y="3409"/>
                    <a:pt x="544" y="2853"/>
                    <a:pt x="435" y="220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87"/>
            <p:cNvSpPr/>
            <p:nvPr/>
          </p:nvSpPr>
          <p:spPr>
            <a:xfrm>
              <a:off x="4631650" y="3853200"/>
              <a:ext cx="38925" cy="39000"/>
            </a:xfrm>
            <a:custGeom>
              <a:avLst/>
              <a:gdLst/>
              <a:ahLst/>
              <a:cxnLst/>
              <a:rect l="l" t="t" r="r" b="b"/>
              <a:pathLst>
                <a:path w="1557" h="1560" extrusionOk="0">
                  <a:moveTo>
                    <a:pt x="632" y="0"/>
                  </a:moveTo>
                  <a:cubicBezTo>
                    <a:pt x="256" y="0"/>
                    <a:pt x="0" y="334"/>
                    <a:pt x="84" y="750"/>
                  </a:cubicBezTo>
                  <a:cubicBezTo>
                    <a:pt x="156" y="1185"/>
                    <a:pt x="519" y="1536"/>
                    <a:pt x="905" y="1560"/>
                  </a:cubicBezTo>
                  <a:cubicBezTo>
                    <a:pt x="912" y="1560"/>
                    <a:pt x="919" y="1560"/>
                    <a:pt x="926" y="1560"/>
                  </a:cubicBezTo>
                  <a:cubicBezTo>
                    <a:pt x="1313" y="1560"/>
                    <a:pt x="1557" y="1226"/>
                    <a:pt x="1486" y="798"/>
                  </a:cubicBezTo>
                  <a:cubicBezTo>
                    <a:pt x="1413" y="375"/>
                    <a:pt x="1050" y="13"/>
                    <a:pt x="652" y="0"/>
                  </a:cubicBezTo>
                  <a:cubicBezTo>
                    <a:pt x="645" y="0"/>
                    <a:pt x="638" y="0"/>
                    <a:pt x="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87"/>
            <p:cNvSpPr/>
            <p:nvPr/>
          </p:nvSpPr>
          <p:spPr>
            <a:xfrm>
              <a:off x="4535850" y="3703625"/>
              <a:ext cx="49525" cy="50200"/>
            </a:xfrm>
            <a:custGeom>
              <a:avLst/>
              <a:gdLst/>
              <a:ahLst/>
              <a:cxnLst/>
              <a:rect l="l" t="t" r="r" b="b"/>
              <a:pathLst>
                <a:path w="1981" h="2008" extrusionOk="0">
                  <a:moveTo>
                    <a:pt x="813" y="0"/>
                  </a:moveTo>
                  <a:cubicBezTo>
                    <a:pt x="317" y="0"/>
                    <a:pt x="0" y="443"/>
                    <a:pt x="84" y="980"/>
                  </a:cubicBezTo>
                  <a:cubicBezTo>
                    <a:pt x="181" y="1536"/>
                    <a:pt x="652" y="1995"/>
                    <a:pt x="1160" y="2007"/>
                  </a:cubicBezTo>
                  <a:cubicBezTo>
                    <a:pt x="1166" y="2007"/>
                    <a:pt x="1173" y="2007"/>
                    <a:pt x="1180" y="2007"/>
                  </a:cubicBezTo>
                  <a:cubicBezTo>
                    <a:pt x="1664" y="2007"/>
                    <a:pt x="1980" y="1576"/>
                    <a:pt x="1897" y="1028"/>
                  </a:cubicBezTo>
                  <a:cubicBezTo>
                    <a:pt x="1812" y="484"/>
                    <a:pt x="1329" y="25"/>
                    <a:pt x="833" y="0"/>
                  </a:cubicBezTo>
                  <a:cubicBezTo>
                    <a:pt x="827" y="0"/>
                    <a:pt x="820" y="0"/>
                    <a:pt x="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87"/>
            <p:cNvSpPr/>
            <p:nvPr/>
          </p:nvSpPr>
          <p:spPr>
            <a:xfrm>
              <a:off x="4251800" y="3883100"/>
              <a:ext cx="47725" cy="48100"/>
            </a:xfrm>
            <a:custGeom>
              <a:avLst/>
              <a:gdLst/>
              <a:ahLst/>
              <a:cxnLst/>
              <a:rect l="l" t="t" r="r" b="b"/>
              <a:pathLst>
                <a:path w="1909" h="1924" extrusionOk="0">
                  <a:moveTo>
                    <a:pt x="777" y="1"/>
                  </a:moveTo>
                  <a:cubicBezTo>
                    <a:pt x="305" y="1"/>
                    <a:pt x="1" y="419"/>
                    <a:pt x="84" y="944"/>
                  </a:cubicBezTo>
                  <a:cubicBezTo>
                    <a:pt x="169" y="1476"/>
                    <a:pt x="628" y="1911"/>
                    <a:pt x="1112" y="1923"/>
                  </a:cubicBezTo>
                  <a:cubicBezTo>
                    <a:pt x="1119" y="1923"/>
                    <a:pt x="1125" y="1923"/>
                    <a:pt x="1132" y="1923"/>
                  </a:cubicBezTo>
                  <a:cubicBezTo>
                    <a:pt x="1604" y="1923"/>
                    <a:pt x="1908" y="1505"/>
                    <a:pt x="1825" y="992"/>
                  </a:cubicBezTo>
                  <a:cubicBezTo>
                    <a:pt x="1740" y="460"/>
                    <a:pt x="1281" y="13"/>
                    <a:pt x="797" y="1"/>
                  </a:cubicBezTo>
                  <a:cubicBezTo>
                    <a:pt x="791" y="1"/>
                    <a:pt x="784" y="1"/>
                    <a:pt x="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87"/>
            <p:cNvSpPr/>
            <p:nvPr/>
          </p:nvSpPr>
          <p:spPr>
            <a:xfrm>
              <a:off x="4452750" y="3788525"/>
              <a:ext cx="51025" cy="51400"/>
            </a:xfrm>
            <a:custGeom>
              <a:avLst/>
              <a:gdLst/>
              <a:ahLst/>
              <a:cxnLst/>
              <a:rect l="l" t="t" r="r" b="b"/>
              <a:pathLst>
                <a:path w="2041" h="2056" extrusionOk="0">
                  <a:moveTo>
                    <a:pt x="837" y="1"/>
                  </a:moveTo>
                  <a:cubicBezTo>
                    <a:pt x="329" y="1"/>
                    <a:pt x="1" y="432"/>
                    <a:pt x="96" y="1004"/>
                  </a:cubicBezTo>
                  <a:cubicBezTo>
                    <a:pt x="181" y="1572"/>
                    <a:pt x="688" y="2044"/>
                    <a:pt x="1196" y="2056"/>
                  </a:cubicBezTo>
                  <a:cubicBezTo>
                    <a:pt x="1203" y="2056"/>
                    <a:pt x="1209" y="2056"/>
                    <a:pt x="1216" y="2056"/>
                  </a:cubicBezTo>
                  <a:cubicBezTo>
                    <a:pt x="1701" y="2056"/>
                    <a:pt x="2041" y="1613"/>
                    <a:pt x="1945" y="1052"/>
                  </a:cubicBezTo>
                  <a:cubicBezTo>
                    <a:pt x="1849" y="484"/>
                    <a:pt x="1365" y="13"/>
                    <a:pt x="858" y="1"/>
                  </a:cubicBezTo>
                  <a:cubicBezTo>
                    <a:pt x="851" y="1"/>
                    <a:pt x="844" y="1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87"/>
            <p:cNvSpPr/>
            <p:nvPr/>
          </p:nvSpPr>
          <p:spPr>
            <a:xfrm>
              <a:off x="4160225" y="3715875"/>
              <a:ext cx="51400" cy="49875"/>
            </a:xfrm>
            <a:custGeom>
              <a:avLst/>
              <a:gdLst/>
              <a:ahLst/>
              <a:cxnLst/>
              <a:rect l="l" t="t" r="r" b="b"/>
              <a:pathLst>
                <a:path w="2056" h="1995" extrusionOk="0">
                  <a:moveTo>
                    <a:pt x="844" y="0"/>
                  </a:moveTo>
                  <a:cubicBezTo>
                    <a:pt x="702" y="0"/>
                    <a:pt x="566" y="37"/>
                    <a:pt x="448" y="115"/>
                  </a:cubicBezTo>
                  <a:cubicBezTo>
                    <a:pt x="61" y="381"/>
                    <a:pt x="0" y="985"/>
                    <a:pt x="327" y="1469"/>
                  </a:cubicBezTo>
                  <a:cubicBezTo>
                    <a:pt x="545" y="1804"/>
                    <a:pt x="891" y="1994"/>
                    <a:pt x="1212" y="1994"/>
                  </a:cubicBezTo>
                  <a:cubicBezTo>
                    <a:pt x="1353" y="1994"/>
                    <a:pt x="1490" y="1957"/>
                    <a:pt x="1608" y="1880"/>
                  </a:cubicBezTo>
                  <a:cubicBezTo>
                    <a:pt x="2007" y="1626"/>
                    <a:pt x="2055" y="1021"/>
                    <a:pt x="1741" y="526"/>
                  </a:cubicBezTo>
                  <a:cubicBezTo>
                    <a:pt x="1514" y="190"/>
                    <a:pt x="1166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87"/>
            <p:cNvSpPr/>
            <p:nvPr/>
          </p:nvSpPr>
          <p:spPr>
            <a:xfrm>
              <a:off x="4328875" y="3772525"/>
              <a:ext cx="74250" cy="74975"/>
            </a:xfrm>
            <a:custGeom>
              <a:avLst/>
              <a:gdLst/>
              <a:ahLst/>
              <a:cxnLst/>
              <a:rect l="l" t="t" r="r" b="b"/>
              <a:pathLst>
                <a:path w="2970" h="2999" extrusionOk="0">
                  <a:moveTo>
                    <a:pt x="1223" y="0"/>
                  </a:moveTo>
                  <a:cubicBezTo>
                    <a:pt x="485" y="0"/>
                    <a:pt x="0" y="648"/>
                    <a:pt x="132" y="1463"/>
                  </a:cubicBezTo>
                  <a:cubicBezTo>
                    <a:pt x="265" y="2297"/>
                    <a:pt x="978" y="2974"/>
                    <a:pt x="1727" y="2998"/>
                  </a:cubicBezTo>
                  <a:cubicBezTo>
                    <a:pt x="1741" y="2998"/>
                    <a:pt x="1754" y="2998"/>
                    <a:pt x="1767" y="2998"/>
                  </a:cubicBezTo>
                  <a:cubicBezTo>
                    <a:pt x="2494" y="2998"/>
                    <a:pt x="2970" y="2354"/>
                    <a:pt x="2839" y="1535"/>
                  </a:cubicBezTo>
                  <a:cubicBezTo>
                    <a:pt x="2706" y="713"/>
                    <a:pt x="1993" y="24"/>
                    <a:pt x="1244" y="0"/>
                  </a:cubicBezTo>
                  <a:cubicBezTo>
                    <a:pt x="1237" y="0"/>
                    <a:pt x="1230" y="0"/>
                    <a:pt x="1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87"/>
            <p:cNvSpPr/>
            <p:nvPr/>
          </p:nvSpPr>
          <p:spPr>
            <a:xfrm>
              <a:off x="3829050" y="4331300"/>
              <a:ext cx="126325" cy="238375"/>
            </a:xfrm>
            <a:custGeom>
              <a:avLst/>
              <a:gdLst/>
              <a:ahLst/>
              <a:cxnLst/>
              <a:rect l="l" t="t" r="r" b="b"/>
              <a:pathLst>
                <a:path w="5053" h="9535" extrusionOk="0">
                  <a:moveTo>
                    <a:pt x="2019" y="1"/>
                  </a:moveTo>
                  <a:cubicBezTo>
                    <a:pt x="1958" y="1"/>
                    <a:pt x="1898" y="4"/>
                    <a:pt x="1837" y="10"/>
                  </a:cubicBezTo>
                  <a:cubicBezTo>
                    <a:pt x="1717" y="34"/>
                    <a:pt x="1608" y="58"/>
                    <a:pt x="1499" y="107"/>
                  </a:cubicBezTo>
                  <a:lnTo>
                    <a:pt x="1632" y="1086"/>
                  </a:lnTo>
                  <a:cubicBezTo>
                    <a:pt x="1064" y="1255"/>
                    <a:pt x="641" y="1521"/>
                    <a:pt x="375" y="1896"/>
                  </a:cubicBezTo>
                  <a:cubicBezTo>
                    <a:pt x="97" y="2294"/>
                    <a:pt x="0" y="2778"/>
                    <a:pt x="85" y="3249"/>
                  </a:cubicBezTo>
                  <a:cubicBezTo>
                    <a:pt x="109" y="3479"/>
                    <a:pt x="182" y="3696"/>
                    <a:pt x="290" y="3914"/>
                  </a:cubicBezTo>
                  <a:cubicBezTo>
                    <a:pt x="375" y="4083"/>
                    <a:pt x="496" y="4240"/>
                    <a:pt x="641" y="4361"/>
                  </a:cubicBezTo>
                  <a:cubicBezTo>
                    <a:pt x="786" y="4482"/>
                    <a:pt x="955" y="4591"/>
                    <a:pt x="1136" y="4663"/>
                  </a:cubicBezTo>
                  <a:cubicBezTo>
                    <a:pt x="1330" y="4748"/>
                    <a:pt x="1535" y="4808"/>
                    <a:pt x="1741" y="4857"/>
                  </a:cubicBezTo>
                  <a:lnTo>
                    <a:pt x="2261" y="4990"/>
                  </a:lnTo>
                  <a:lnTo>
                    <a:pt x="2913" y="5171"/>
                  </a:lnTo>
                  <a:cubicBezTo>
                    <a:pt x="3082" y="5219"/>
                    <a:pt x="3240" y="5280"/>
                    <a:pt x="3385" y="5364"/>
                  </a:cubicBezTo>
                  <a:cubicBezTo>
                    <a:pt x="3505" y="5437"/>
                    <a:pt x="3614" y="5546"/>
                    <a:pt x="3687" y="5667"/>
                  </a:cubicBezTo>
                  <a:cubicBezTo>
                    <a:pt x="3771" y="5812"/>
                    <a:pt x="3820" y="5969"/>
                    <a:pt x="3832" y="6138"/>
                  </a:cubicBezTo>
                  <a:cubicBezTo>
                    <a:pt x="3904" y="6476"/>
                    <a:pt x="3796" y="6827"/>
                    <a:pt x="3566" y="7081"/>
                  </a:cubicBezTo>
                  <a:cubicBezTo>
                    <a:pt x="3324" y="7335"/>
                    <a:pt x="2925" y="7504"/>
                    <a:pt x="2369" y="7588"/>
                  </a:cubicBezTo>
                  <a:cubicBezTo>
                    <a:pt x="2160" y="7615"/>
                    <a:pt x="1945" y="7634"/>
                    <a:pt x="1728" y="7634"/>
                  </a:cubicBezTo>
                  <a:cubicBezTo>
                    <a:pt x="1644" y="7634"/>
                    <a:pt x="1559" y="7631"/>
                    <a:pt x="1475" y="7625"/>
                  </a:cubicBezTo>
                  <a:cubicBezTo>
                    <a:pt x="1221" y="7601"/>
                    <a:pt x="979" y="7564"/>
                    <a:pt x="738" y="7528"/>
                  </a:cubicBezTo>
                  <a:cubicBezTo>
                    <a:pt x="701" y="7673"/>
                    <a:pt x="677" y="7842"/>
                    <a:pt x="653" y="7987"/>
                  </a:cubicBezTo>
                  <a:cubicBezTo>
                    <a:pt x="629" y="8144"/>
                    <a:pt x="629" y="8302"/>
                    <a:pt x="629" y="8459"/>
                  </a:cubicBezTo>
                  <a:cubicBezTo>
                    <a:pt x="786" y="8483"/>
                    <a:pt x="931" y="8507"/>
                    <a:pt x="1064" y="8531"/>
                  </a:cubicBezTo>
                  <a:cubicBezTo>
                    <a:pt x="1209" y="8543"/>
                    <a:pt x="1354" y="8555"/>
                    <a:pt x="1499" y="8567"/>
                  </a:cubicBezTo>
                  <a:cubicBezTo>
                    <a:pt x="1668" y="8567"/>
                    <a:pt x="1825" y="8567"/>
                    <a:pt x="1983" y="8555"/>
                  </a:cubicBezTo>
                  <a:cubicBezTo>
                    <a:pt x="2152" y="8543"/>
                    <a:pt x="2345" y="8531"/>
                    <a:pt x="2551" y="8495"/>
                  </a:cubicBezTo>
                  <a:lnTo>
                    <a:pt x="2611" y="8495"/>
                  </a:lnTo>
                  <a:cubicBezTo>
                    <a:pt x="2635" y="8483"/>
                    <a:pt x="2671" y="8483"/>
                    <a:pt x="2696" y="8471"/>
                  </a:cubicBezTo>
                  <a:lnTo>
                    <a:pt x="2853" y="9534"/>
                  </a:lnTo>
                  <a:lnTo>
                    <a:pt x="3034" y="9534"/>
                  </a:lnTo>
                  <a:cubicBezTo>
                    <a:pt x="3095" y="9534"/>
                    <a:pt x="3155" y="9534"/>
                    <a:pt x="3215" y="9522"/>
                  </a:cubicBezTo>
                  <a:cubicBezTo>
                    <a:pt x="3336" y="9498"/>
                    <a:pt x="3445" y="9474"/>
                    <a:pt x="3554" y="9426"/>
                  </a:cubicBezTo>
                  <a:lnTo>
                    <a:pt x="3397" y="8265"/>
                  </a:lnTo>
                  <a:cubicBezTo>
                    <a:pt x="3904" y="8108"/>
                    <a:pt x="4352" y="7794"/>
                    <a:pt x="4678" y="7359"/>
                  </a:cubicBezTo>
                  <a:cubicBezTo>
                    <a:pt x="4956" y="6924"/>
                    <a:pt x="5053" y="6392"/>
                    <a:pt x="4968" y="5884"/>
                  </a:cubicBezTo>
                  <a:cubicBezTo>
                    <a:pt x="4932" y="5630"/>
                    <a:pt x="4859" y="5389"/>
                    <a:pt x="4738" y="5159"/>
                  </a:cubicBezTo>
                  <a:cubicBezTo>
                    <a:pt x="4642" y="4978"/>
                    <a:pt x="4509" y="4808"/>
                    <a:pt x="4339" y="4688"/>
                  </a:cubicBezTo>
                  <a:cubicBezTo>
                    <a:pt x="4170" y="4543"/>
                    <a:pt x="3989" y="4446"/>
                    <a:pt x="3783" y="4373"/>
                  </a:cubicBezTo>
                  <a:cubicBezTo>
                    <a:pt x="3554" y="4277"/>
                    <a:pt x="3312" y="4204"/>
                    <a:pt x="3082" y="4144"/>
                  </a:cubicBezTo>
                  <a:lnTo>
                    <a:pt x="2671" y="4047"/>
                  </a:lnTo>
                  <a:cubicBezTo>
                    <a:pt x="2454" y="3987"/>
                    <a:pt x="2248" y="3926"/>
                    <a:pt x="2079" y="3878"/>
                  </a:cubicBezTo>
                  <a:cubicBezTo>
                    <a:pt x="1910" y="3829"/>
                    <a:pt x="1753" y="3769"/>
                    <a:pt x="1608" y="3696"/>
                  </a:cubicBezTo>
                  <a:cubicBezTo>
                    <a:pt x="1487" y="3624"/>
                    <a:pt x="1378" y="3527"/>
                    <a:pt x="1294" y="3418"/>
                  </a:cubicBezTo>
                  <a:cubicBezTo>
                    <a:pt x="1221" y="3298"/>
                    <a:pt x="1161" y="3153"/>
                    <a:pt x="1149" y="3008"/>
                  </a:cubicBezTo>
                  <a:cubicBezTo>
                    <a:pt x="1088" y="2717"/>
                    <a:pt x="1173" y="2415"/>
                    <a:pt x="1390" y="2210"/>
                  </a:cubicBezTo>
                  <a:cubicBezTo>
                    <a:pt x="1656" y="1992"/>
                    <a:pt x="1983" y="1859"/>
                    <a:pt x="2333" y="1823"/>
                  </a:cubicBezTo>
                  <a:cubicBezTo>
                    <a:pt x="2533" y="1797"/>
                    <a:pt x="2734" y="1777"/>
                    <a:pt x="2934" y="1777"/>
                  </a:cubicBezTo>
                  <a:cubicBezTo>
                    <a:pt x="3012" y="1777"/>
                    <a:pt x="3089" y="1780"/>
                    <a:pt x="3167" y="1787"/>
                  </a:cubicBezTo>
                  <a:cubicBezTo>
                    <a:pt x="3385" y="1799"/>
                    <a:pt x="3602" y="1823"/>
                    <a:pt x="3820" y="1871"/>
                  </a:cubicBezTo>
                  <a:cubicBezTo>
                    <a:pt x="3892" y="1581"/>
                    <a:pt x="3929" y="1291"/>
                    <a:pt x="3916" y="1001"/>
                  </a:cubicBezTo>
                  <a:cubicBezTo>
                    <a:pt x="3675" y="953"/>
                    <a:pt x="3433" y="917"/>
                    <a:pt x="3191" y="917"/>
                  </a:cubicBezTo>
                  <a:cubicBezTo>
                    <a:pt x="3113" y="913"/>
                    <a:pt x="3037" y="912"/>
                    <a:pt x="2960" y="912"/>
                  </a:cubicBezTo>
                  <a:cubicBezTo>
                    <a:pt x="2752" y="912"/>
                    <a:pt x="2549" y="923"/>
                    <a:pt x="2345" y="941"/>
                  </a:cubicBezTo>
                  <a:lnTo>
                    <a:pt x="2200" y="10"/>
                  </a:lnTo>
                  <a:cubicBezTo>
                    <a:pt x="2140" y="4"/>
                    <a:pt x="2079" y="1"/>
                    <a:pt x="20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87"/>
            <p:cNvSpPr/>
            <p:nvPr/>
          </p:nvSpPr>
          <p:spPr>
            <a:xfrm>
              <a:off x="3968050" y="4264250"/>
              <a:ext cx="111825" cy="211075"/>
            </a:xfrm>
            <a:custGeom>
              <a:avLst/>
              <a:gdLst/>
              <a:ahLst/>
              <a:cxnLst/>
              <a:rect l="l" t="t" r="r" b="b"/>
              <a:pathLst>
                <a:path w="4473" h="8443" extrusionOk="0">
                  <a:moveTo>
                    <a:pt x="1811" y="1"/>
                  </a:moveTo>
                  <a:cubicBezTo>
                    <a:pt x="1747" y="1"/>
                    <a:pt x="1684" y="7"/>
                    <a:pt x="1620" y="21"/>
                  </a:cubicBezTo>
                  <a:cubicBezTo>
                    <a:pt x="1523" y="33"/>
                    <a:pt x="1414" y="57"/>
                    <a:pt x="1318" y="93"/>
                  </a:cubicBezTo>
                  <a:lnTo>
                    <a:pt x="1451" y="964"/>
                  </a:lnTo>
                  <a:cubicBezTo>
                    <a:pt x="1003" y="1072"/>
                    <a:pt x="605" y="1326"/>
                    <a:pt x="327" y="1689"/>
                  </a:cubicBezTo>
                  <a:cubicBezTo>
                    <a:pt x="97" y="2027"/>
                    <a:pt x="0" y="2450"/>
                    <a:pt x="73" y="2873"/>
                  </a:cubicBezTo>
                  <a:cubicBezTo>
                    <a:pt x="97" y="3079"/>
                    <a:pt x="157" y="3272"/>
                    <a:pt x="254" y="3453"/>
                  </a:cubicBezTo>
                  <a:cubicBezTo>
                    <a:pt x="327" y="3611"/>
                    <a:pt x="435" y="3744"/>
                    <a:pt x="568" y="3852"/>
                  </a:cubicBezTo>
                  <a:cubicBezTo>
                    <a:pt x="701" y="3961"/>
                    <a:pt x="846" y="4058"/>
                    <a:pt x="1003" y="4118"/>
                  </a:cubicBezTo>
                  <a:cubicBezTo>
                    <a:pt x="1173" y="4191"/>
                    <a:pt x="1354" y="4251"/>
                    <a:pt x="1535" y="4287"/>
                  </a:cubicBezTo>
                  <a:lnTo>
                    <a:pt x="1982" y="4408"/>
                  </a:lnTo>
                  <a:lnTo>
                    <a:pt x="2563" y="4565"/>
                  </a:lnTo>
                  <a:cubicBezTo>
                    <a:pt x="2708" y="4602"/>
                    <a:pt x="2853" y="4662"/>
                    <a:pt x="2986" y="4735"/>
                  </a:cubicBezTo>
                  <a:cubicBezTo>
                    <a:pt x="3094" y="4807"/>
                    <a:pt x="3179" y="4892"/>
                    <a:pt x="3252" y="5001"/>
                  </a:cubicBezTo>
                  <a:cubicBezTo>
                    <a:pt x="3324" y="5121"/>
                    <a:pt x="3372" y="5266"/>
                    <a:pt x="3385" y="5412"/>
                  </a:cubicBezTo>
                  <a:cubicBezTo>
                    <a:pt x="3445" y="5714"/>
                    <a:pt x="3360" y="6028"/>
                    <a:pt x="3143" y="6246"/>
                  </a:cubicBezTo>
                  <a:cubicBezTo>
                    <a:pt x="2925" y="6475"/>
                    <a:pt x="2575" y="6620"/>
                    <a:pt x="2091" y="6693"/>
                  </a:cubicBezTo>
                  <a:cubicBezTo>
                    <a:pt x="1914" y="6725"/>
                    <a:pt x="1737" y="6736"/>
                    <a:pt x="1559" y="6736"/>
                  </a:cubicBezTo>
                  <a:cubicBezTo>
                    <a:pt x="1471" y="6736"/>
                    <a:pt x="1382" y="6733"/>
                    <a:pt x="1294" y="6729"/>
                  </a:cubicBezTo>
                  <a:cubicBezTo>
                    <a:pt x="1076" y="6705"/>
                    <a:pt x="858" y="6681"/>
                    <a:pt x="641" y="6644"/>
                  </a:cubicBezTo>
                  <a:cubicBezTo>
                    <a:pt x="617" y="6777"/>
                    <a:pt x="592" y="6910"/>
                    <a:pt x="568" y="7055"/>
                  </a:cubicBezTo>
                  <a:cubicBezTo>
                    <a:pt x="556" y="7188"/>
                    <a:pt x="544" y="7321"/>
                    <a:pt x="556" y="7466"/>
                  </a:cubicBezTo>
                  <a:cubicBezTo>
                    <a:pt x="689" y="7490"/>
                    <a:pt x="810" y="7503"/>
                    <a:pt x="931" y="7527"/>
                  </a:cubicBezTo>
                  <a:cubicBezTo>
                    <a:pt x="1064" y="7551"/>
                    <a:pt x="1185" y="7563"/>
                    <a:pt x="1318" y="7563"/>
                  </a:cubicBezTo>
                  <a:cubicBezTo>
                    <a:pt x="1390" y="7569"/>
                    <a:pt x="1463" y="7572"/>
                    <a:pt x="1534" y="7572"/>
                  </a:cubicBezTo>
                  <a:cubicBezTo>
                    <a:pt x="1605" y="7572"/>
                    <a:pt x="1674" y="7569"/>
                    <a:pt x="1741" y="7563"/>
                  </a:cubicBezTo>
                  <a:cubicBezTo>
                    <a:pt x="1898" y="7551"/>
                    <a:pt x="2067" y="7539"/>
                    <a:pt x="2248" y="7515"/>
                  </a:cubicBezTo>
                  <a:lnTo>
                    <a:pt x="2297" y="7503"/>
                  </a:lnTo>
                  <a:cubicBezTo>
                    <a:pt x="2321" y="7490"/>
                    <a:pt x="2345" y="7490"/>
                    <a:pt x="2369" y="7478"/>
                  </a:cubicBezTo>
                  <a:lnTo>
                    <a:pt x="2526" y="8433"/>
                  </a:lnTo>
                  <a:cubicBezTo>
                    <a:pt x="2551" y="8439"/>
                    <a:pt x="2578" y="8442"/>
                    <a:pt x="2606" y="8442"/>
                  </a:cubicBezTo>
                  <a:cubicBezTo>
                    <a:pt x="2635" y="8442"/>
                    <a:pt x="2665" y="8439"/>
                    <a:pt x="2696" y="8433"/>
                  </a:cubicBezTo>
                  <a:cubicBezTo>
                    <a:pt x="2744" y="8433"/>
                    <a:pt x="2804" y="8433"/>
                    <a:pt x="2853" y="8421"/>
                  </a:cubicBezTo>
                  <a:cubicBezTo>
                    <a:pt x="2901" y="8421"/>
                    <a:pt x="2949" y="8409"/>
                    <a:pt x="3010" y="8397"/>
                  </a:cubicBezTo>
                  <a:cubicBezTo>
                    <a:pt x="3058" y="8385"/>
                    <a:pt x="3107" y="8361"/>
                    <a:pt x="3155" y="8349"/>
                  </a:cubicBezTo>
                  <a:lnTo>
                    <a:pt x="3010" y="7309"/>
                  </a:lnTo>
                  <a:cubicBezTo>
                    <a:pt x="3457" y="7176"/>
                    <a:pt x="3856" y="6898"/>
                    <a:pt x="4134" y="6511"/>
                  </a:cubicBezTo>
                  <a:cubicBezTo>
                    <a:pt x="4388" y="6125"/>
                    <a:pt x="4472" y="5653"/>
                    <a:pt x="4388" y="5206"/>
                  </a:cubicBezTo>
                  <a:cubicBezTo>
                    <a:pt x="4364" y="4976"/>
                    <a:pt x="4303" y="4759"/>
                    <a:pt x="4194" y="4565"/>
                  </a:cubicBezTo>
                  <a:cubicBezTo>
                    <a:pt x="4110" y="4408"/>
                    <a:pt x="3989" y="4263"/>
                    <a:pt x="3844" y="4142"/>
                  </a:cubicBezTo>
                  <a:cubicBezTo>
                    <a:pt x="3699" y="4022"/>
                    <a:pt x="3530" y="3925"/>
                    <a:pt x="3348" y="3864"/>
                  </a:cubicBezTo>
                  <a:cubicBezTo>
                    <a:pt x="3143" y="3792"/>
                    <a:pt x="2937" y="3719"/>
                    <a:pt x="2732" y="3671"/>
                  </a:cubicBezTo>
                  <a:lnTo>
                    <a:pt x="2369" y="3574"/>
                  </a:lnTo>
                  <a:cubicBezTo>
                    <a:pt x="2176" y="3526"/>
                    <a:pt x="1995" y="3478"/>
                    <a:pt x="1837" y="3429"/>
                  </a:cubicBezTo>
                  <a:cubicBezTo>
                    <a:pt x="1692" y="3393"/>
                    <a:pt x="1559" y="3333"/>
                    <a:pt x="1426" y="3272"/>
                  </a:cubicBezTo>
                  <a:cubicBezTo>
                    <a:pt x="1318" y="3212"/>
                    <a:pt x="1233" y="3127"/>
                    <a:pt x="1161" y="3018"/>
                  </a:cubicBezTo>
                  <a:cubicBezTo>
                    <a:pt x="1076" y="2910"/>
                    <a:pt x="1040" y="2789"/>
                    <a:pt x="1016" y="2668"/>
                  </a:cubicBezTo>
                  <a:cubicBezTo>
                    <a:pt x="967" y="2402"/>
                    <a:pt x="1040" y="2136"/>
                    <a:pt x="1233" y="1955"/>
                  </a:cubicBezTo>
                  <a:cubicBezTo>
                    <a:pt x="1463" y="1761"/>
                    <a:pt x="1765" y="1640"/>
                    <a:pt x="2067" y="1616"/>
                  </a:cubicBezTo>
                  <a:cubicBezTo>
                    <a:pt x="2248" y="1589"/>
                    <a:pt x="2436" y="1575"/>
                    <a:pt x="2621" y="1575"/>
                  </a:cubicBezTo>
                  <a:cubicBezTo>
                    <a:pt x="2683" y="1575"/>
                    <a:pt x="2744" y="1577"/>
                    <a:pt x="2804" y="1580"/>
                  </a:cubicBezTo>
                  <a:cubicBezTo>
                    <a:pt x="2998" y="1592"/>
                    <a:pt x="3191" y="1616"/>
                    <a:pt x="3385" y="1653"/>
                  </a:cubicBezTo>
                  <a:cubicBezTo>
                    <a:pt x="3445" y="1411"/>
                    <a:pt x="3481" y="1145"/>
                    <a:pt x="3469" y="891"/>
                  </a:cubicBezTo>
                  <a:cubicBezTo>
                    <a:pt x="3264" y="843"/>
                    <a:pt x="3046" y="819"/>
                    <a:pt x="2829" y="819"/>
                  </a:cubicBezTo>
                  <a:cubicBezTo>
                    <a:pt x="2761" y="815"/>
                    <a:pt x="2693" y="814"/>
                    <a:pt x="2625" y="814"/>
                  </a:cubicBezTo>
                  <a:cubicBezTo>
                    <a:pt x="2439" y="814"/>
                    <a:pt x="2253" y="825"/>
                    <a:pt x="2067" y="843"/>
                  </a:cubicBezTo>
                  <a:lnTo>
                    <a:pt x="1946" y="9"/>
                  </a:lnTo>
                  <a:cubicBezTo>
                    <a:pt x="1901" y="4"/>
                    <a:pt x="1856" y="1"/>
                    <a:pt x="1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87"/>
            <p:cNvSpPr/>
            <p:nvPr/>
          </p:nvSpPr>
          <p:spPr>
            <a:xfrm>
              <a:off x="3663150" y="3144600"/>
              <a:ext cx="248400" cy="248125"/>
            </a:xfrm>
            <a:custGeom>
              <a:avLst/>
              <a:gdLst/>
              <a:ahLst/>
              <a:cxnLst/>
              <a:rect l="l" t="t" r="r" b="b"/>
              <a:pathLst>
                <a:path w="9936" h="9925" extrusionOk="0">
                  <a:moveTo>
                    <a:pt x="4956" y="1594"/>
                  </a:moveTo>
                  <a:cubicBezTo>
                    <a:pt x="5000" y="1594"/>
                    <a:pt x="5044" y="1595"/>
                    <a:pt x="5089" y="1596"/>
                  </a:cubicBezTo>
                  <a:cubicBezTo>
                    <a:pt x="6938" y="1657"/>
                    <a:pt x="8401" y="3216"/>
                    <a:pt x="8328" y="5077"/>
                  </a:cubicBezTo>
                  <a:cubicBezTo>
                    <a:pt x="8265" y="7059"/>
                    <a:pt x="6637" y="8333"/>
                    <a:pt x="4951" y="8333"/>
                  </a:cubicBezTo>
                  <a:cubicBezTo>
                    <a:pt x="4086" y="8333"/>
                    <a:pt x="3207" y="7998"/>
                    <a:pt x="2515" y="7253"/>
                  </a:cubicBezTo>
                  <a:cubicBezTo>
                    <a:pt x="491" y="5098"/>
                    <a:pt x="2044" y="1594"/>
                    <a:pt x="4956" y="1594"/>
                  </a:cubicBezTo>
                  <a:close/>
                  <a:moveTo>
                    <a:pt x="4316" y="1"/>
                  </a:moveTo>
                  <a:lnTo>
                    <a:pt x="4316" y="1"/>
                  </a:lnTo>
                  <a:cubicBezTo>
                    <a:pt x="3989" y="37"/>
                    <a:pt x="3675" y="110"/>
                    <a:pt x="3373" y="218"/>
                  </a:cubicBezTo>
                  <a:cubicBezTo>
                    <a:pt x="3385" y="230"/>
                    <a:pt x="3409" y="267"/>
                    <a:pt x="3421" y="291"/>
                  </a:cubicBezTo>
                  <a:cubicBezTo>
                    <a:pt x="3639" y="690"/>
                    <a:pt x="3482" y="1185"/>
                    <a:pt x="3083" y="1403"/>
                  </a:cubicBezTo>
                  <a:cubicBezTo>
                    <a:pt x="2957" y="1470"/>
                    <a:pt x="2822" y="1501"/>
                    <a:pt x="2691" y="1501"/>
                  </a:cubicBezTo>
                  <a:cubicBezTo>
                    <a:pt x="2394" y="1501"/>
                    <a:pt x="2109" y="1341"/>
                    <a:pt x="1959" y="1064"/>
                  </a:cubicBezTo>
                  <a:cubicBezTo>
                    <a:pt x="1947" y="1040"/>
                    <a:pt x="1935" y="1004"/>
                    <a:pt x="1922" y="980"/>
                  </a:cubicBezTo>
                  <a:cubicBezTo>
                    <a:pt x="1669" y="1173"/>
                    <a:pt x="1427" y="1403"/>
                    <a:pt x="1221" y="1645"/>
                  </a:cubicBezTo>
                  <a:cubicBezTo>
                    <a:pt x="1246" y="1657"/>
                    <a:pt x="1282" y="1669"/>
                    <a:pt x="1306" y="1681"/>
                  </a:cubicBezTo>
                  <a:cubicBezTo>
                    <a:pt x="1693" y="1923"/>
                    <a:pt x="1814" y="2430"/>
                    <a:pt x="1572" y="2817"/>
                  </a:cubicBezTo>
                  <a:cubicBezTo>
                    <a:pt x="1415" y="3069"/>
                    <a:pt x="1145" y="3208"/>
                    <a:pt x="869" y="3208"/>
                  </a:cubicBezTo>
                  <a:cubicBezTo>
                    <a:pt x="721" y="3208"/>
                    <a:pt x="571" y="3167"/>
                    <a:pt x="436" y="3083"/>
                  </a:cubicBezTo>
                  <a:cubicBezTo>
                    <a:pt x="399" y="3071"/>
                    <a:pt x="375" y="3047"/>
                    <a:pt x="351" y="3022"/>
                  </a:cubicBezTo>
                  <a:cubicBezTo>
                    <a:pt x="230" y="3325"/>
                    <a:pt x="134" y="3639"/>
                    <a:pt x="61" y="3953"/>
                  </a:cubicBezTo>
                  <a:lnTo>
                    <a:pt x="170" y="3953"/>
                  </a:lnTo>
                  <a:cubicBezTo>
                    <a:pt x="629" y="3977"/>
                    <a:pt x="992" y="4352"/>
                    <a:pt x="968" y="4811"/>
                  </a:cubicBezTo>
                  <a:cubicBezTo>
                    <a:pt x="956" y="5263"/>
                    <a:pt x="582" y="5609"/>
                    <a:pt x="132" y="5609"/>
                  </a:cubicBezTo>
                  <a:cubicBezTo>
                    <a:pt x="125" y="5609"/>
                    <a:pt x="117" y="5609"/>
                    <a:pt x="109" y="5609"/>
                  </a:cubicBezTo>
                  <a:cubicBezTo>
                    <a:pt x="73" y="5609"/>
                    <a:pt x="37" y="5597"/>
                    <a:pt x="1" y="5597"/>
                  </a:cubicBezTo>
                  <a:cubicBezTo>
                    <a:pt x="49" y="5923"/>
                    <a:pt x="121" y="6238"/>
                    <a:pt x="218" y="6552"/>
                  </a:cubicBezTo>
                  <a:cubicBezTo>
                    <a:pt x="254" y="6528"/>
                    <a:pt x="291" y="6504"/>
                    <a:pt x="327" y="6491"/>
                  </a:cubicBezTo>
                  <a:cubicBezTo>
                    <a:pt x="449" y="6425"/>
                    <a:pt x="582" y="6393"/>
                    <a:pt x="713" y="6393"/>
                  </a:cubicBezTo>
                  <a:cubicBezTo>
                    <a:pt x="1009" y="6393"/>
                    <a:pt x="1297" y="6553"/>
                    <a:pt x="1439" y="6830"/>
                  </a:cubicBezTo>
                  <a:cubicBezTo>
                    <a:pt x="1657" y="7229"/>
                    <a:pt x="1499" y="7736"/>
                    <a:pt x="1101" y="7942"/>
                  </a:cubicBezTo>
                  <a:cubicBezTo>
                    <a:pt x="1064" y="7966"/>
                    <a:pt x="1028" y="7978"/>
                    <a:pt x="992" y="7990"/>
                  </a:cubicBezTo>
                  <a:cubicBezTo>
                    <a:pt x="1185" y="8256"/>
                    <a:pt x="1415" y="8498"/>
                    <a:pt x="1669" y="8715"/>
                  </a:cubicBezTo>
                  <a:cubicBezTo>
                    <a:pt x="1681" y="8679"/>
                    <a:pt x="1705" y="8643"/>
                    <a:pt x="1717" y="8607"/>
                  </a:cubicBezTo>
                  <a:cubicBezTo>
                    <a:pt x="1896" y="8321"/>
                    <a:pt x="2149" y="8203"/>
                    <a:pt x="2398" y="8203"/>
                  </a:cubicBezTo>
                  <a:cubicBezTo>
                    <a:pt x="2971" y="8203"/>
                    <a:pt x="3523" y="8828"/>
                    <a:pt x="3119" y="9477"/>
                  </a:cubicBezTo>
                  <a:cubicBezTo>
                    <a:pt x="3095" y="9513"/>
                    <a:pt x="3071" y="9549"/>
                    <a:pt x="3047" y="9586"/>
                  </a:cubicBezTo>
                  <a:cubicBezTo>
                    <a:pt x="3349" y="9707"/>
                    <a:pt x="3675" y="9803"/>
                    <a:pt x="4001" y="9864"/>
                  </a:cubicBezTo>
                  <a:cubicBezTo>
                    <a:pt x="3989" y="9827"/>
                    <a:pt x="3989" y="9779"/>
                    <a:pt x="4001" y="9731"/>
                  </a:cubicBezTo>
                  <a:cubicBezTo>
                    <a:pt x="4019" y="9196"/>
                    <a:pt x="4417" y="8935"/>
                    <a:pt x="4817" y="8935"/>
                  </a:cubicBezTo>
                  <a:cubicBezTo>
                    <a:pt x="5239" y="8935"/>
                    <a:pt x="5664" y="9226"/>
                    <a:pt x="5645" y="9791"/>
                  </a:cubicBezTo>
                  <a:cubicBezTo>
                    <a:pt x="5645" y="9839"/>
                    <a:pt x="5633" y="9876"/>
                    <a:pt x="5633" y="9924"/>
                  </a:cubicBezTo>
                  <a:cubicBezTo>
                    <a:pt x="5959" y="9876"/>
                    <a:pt x="6286" y="9803"/>
                    <a:pt x="6600" y="9694"/>
                  </a:cubicBezTo>
                  <a:cubicBezTo>
                    <a:pt x="6298" y="9308"/>
                    <a:pt x="6395" y="8752"/>
                    <a:pt x="6806" y="8486"/>
                  </a:cubicBezTo>
                  <a:cubicBezTo>
                    <a:pt x="6942" y="8401"/>
                    <a:pt x="7094" y="8361"/>
                    <a:pt x="7244" y="8361"/>
                  </a:cubicBezTo>
                  <a:cubicBezTo>
                    <a:pt x="7543" y="8361"/>
                    <a:pt x="7833" y="8522"/>
                    <a:pt x="7978" y="8812"/>
                  </a:cubicBezTo>
                  <a:cubicBezTo>
                    <a:pt x="8002" y="8848"/>
                    <a:pt x="8014" y="8885"/>
                    <a:pt x="8026" y="8921"/>
                  </a:cubicBezTo>
                  <a:cubicBezTo>
                    <a:pt x="8292" y="8715"/>
                    <a:pt x="8534" y="8486"/>
                    <a:pt x="8751" y="8244"/>
                  </a:cubicBezTo>
                  <a:cubicBezTo>
                    <a:pt x="8715" y="8220"/>
                    <a:pt x="8679" y="8208"/>
                    <a:pt x="8643" y="8184"/>
                  </a:cubicBezTo>
                  <a:cubicBezTo>
                    <a:pt x="7856" y="7700"/>
                    <a:pt x="8340" y="6644"/>
                    <a:pt x="9062" y="6644"/>
                  </a:cubicBezTo>
                  <a:cubicBezTo>
                    <a:pt x="9206" y="6644"/>
                    <a:pt x="9359" y="6685"/>
                    <a:pt x="9513" y="6782"/>
                  </a:cubicBezTo>
                  <a:cubicBezTo>
                    <a:pt x="9549" y="6806"/>
                    <a:pt x="9573" y="6830"/>
                    <a:pt x="9610" y="6854"/>
                  </a:cubicBezTo>
                  <a:cubicBezTo>
                    <a:pt x="9731" y="6552"/>
                    <a:pt x="9827" y="6238"/>
                    <a:pt x="9888" y="5911"/>
                  </a:cubicBezTo>
                  <a:lnTo>
                    <a:pt x="9767" y="5911"/>
                  </a:lnTo>
                  <a:cubicBezTo>
                    <a:pt x="8679" y="5875"/>
                    <a:pt x="8726" y="4255"/>
                    <a:pt x="9792" y="4255"/>
                  </a:cubicBezTo>
                  <a:cubicBezTo>
                    <a:pt x="9804" y="4255"/>
                    <a:pt x="9815" y="4255"/>
                    <a:pt x="9827" y="4255"/>
                  </a:cubicBezTo>
                  <a:cubicBezTo>
                    <a:pt x="9863" y="4255"/>
                    <a:pt x="9900" y="4267"/>
                    <a:pt x="9936" y="4280"/>
                  </a:cubicBezTo>
                  <a:cubicBezTo>
                    <a:pt x="9888" y="3953"/>
                    <a:pt x="9815" y="3627"/>
                    <a:pt x="9706" y="3325"/>
                  </a:cubicBezTo>
                  <a:cubicBezTo>
                    <a:pt x="9682" y="3349"/>
                    <a:pt x="9646" y="3361"/>
                    <a:pt x="9622" y="3385"/>
                  </a:cubicBezTo>
                  <a:cubicBezTo>
                    <a:pt x="9480" y="3459"/>
                    <a:pt x="9342" y="3491"/>
                    <a:pt x="9213" y="3491"/>
                  </a:cubicBezTo>
                  <a:cubicBezTo>
                    <a:pt x="8455" y="3491"/>
                    <a:pt x="8011" y="2367"/>
                    <a:pt x="8848" y="1923"/>
                  </a:cubicBezTo>
                  <a:cubicBezTo>
                    <a:pt x="8872" y="1910"/>
                    <a:pt x="8897" y="1898"/>
                    <a:pt x="8933" y="1886"/>
                  </a:cubicBezTo>
                  <a:cubicBezTo>
                    <a:pt x="8727" y="1633"/>
                    <a:pt x="8510" y="1391"/>
                    <a:pt x="8268" y="1185"/>
                  </a:cubicBezTo>
                  <a:cubicBezTo>
                    <a:pt x="8256" y="1209"/>
                    <a:pt x="8232" y="1246"/>
                    <a:pt x="8220" y="1270"/>
                  </a:cubicBezTo>
                  <a:cubicBezTo>
                    <a:pt x="8042" y="1534"/>
                    <a:pt x="7798" y="1644"/>
                    <a:pt x="7557" y="1644"/>
                  </a:cubicBezTo>
                  <a:cubicBezTo>
                    <a:pt x="6992" y="1644"/>
                    <a:pt x="6445" y="1040"/>
                    <a:pt x="6818" y="388"/>
                  </a:cubicBezTo>
                  <a:cubicBezTo>
                    <a:pt x="6842" y="363"/>
                    <a:pt x="6854" y="351"/>
                    <a:pt x="6878" y="327"/>
                  </a:cubicBezTo>
                  <a:cubicBezTo>
                    <a:pt x="6576" y="206"/>
                    <a:pt x="6262" y="110"/>
                    <a:pt x="5947" y="49"/>
                  </a:cubicBezTo>
                  <a:cubicBezTo>
                    <a:pt x="5947" y="73"/>
                    <a:pt x="5947" y="110"/>
                    <a:pt x="5947" y="134"/>
                  </a:cubicBezTo>
                  <a:cubicBezTo>
                    <a:pt x="5935" y="585"/>
                    <a:pt x="5561" y="932"/>
                    <a:pt x="5124" y="932"/>
                  </a:cubicBezTo>
                  <a:cubicBezTo>
                    <a:pt x="5116" y="932"/>
                    <a:pt x="5109" y="932"/>
                    <a:pt x="5101" y="931"/>
                  </a:cubicBezTo>
                  <a:cubicBezTo>
                    <a:pt x="4642" y="919"/>
                    <a:pt x="4279" y="533"/>
                    <a:pt x="4304" y="73"/>
                  </a:cubicBezTo>
                  <a:cubicBezTo>
                    <a:pt x="4304" y="49"/>
                    <a:pt x="4304" y="25"/>
                    <a:pt x="4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87"/>
            <p:cNvSpPr/>
            <p:nvPr/>
          </p:nvSpPr>
          <p:spPr>
            <a:xfrm>
              <a:off x="3664250" y="3172800"/>
              <a:ext cx="227075" cy="191425"/>
            </a:xfrm>
            <a:custGeom>
              <a:avLst/>
              <a:gdLst/>
              <a:ahLst/>
              <a:cxnLst/>
              <a:rect l="l" t="t" r="r" b="b"/>
              <a:pathLst>
                <a:path w="9083" h="7657" extrusionOk="0">
                  <a:moveTo>
                    <a:pt x="4909" y="1252"/>
                  </a:moveTo>
                  <a:cubicBezTo>
                    <a:pt x="6049" y="1252"/>
                    <a:pt x="7175" y="1998"/>
                    <a:pt x="7438" y="3321"/>
                  </a:cubicBezTo>
                  <a:cubicBezTo>
                    <a:pt x="7716" y="4711"/>
                    <a:pt x="6822" y="6064"/>
                    <a:pt x="5432" y="6342"/>
                  </a:cubicBezTo>
                  <a:cubicBezTo>
                    <a:pt x="5248" y="6380"/>
                    <a:pt x="5068" y="6398"/>
                    <a:pt x="4893" y="6398"/>
                  </a:cubicBezTo>
                  <a:cubicBezTo>
                    <a:pt x="2930" y="6398"/>
                    <a:pt x="1620" y="4155"/>
                    <a:pt x="2785" y="2402"/>
                  </a:cubicBezTo>
                  <a:cubicBezTo>
                    <a:pt x="3307" y="1616"/>
                    <a:pt x="4112" y="1252"/>
                    <a:pt x="4909" y="1252"/>
                  </a:cubicBezTo>
                  <a:close/>
                  <a:moveTo>
                    <a:pt x="4899" y="0"/>
                  </a:moveTo>
                  <a:cubicBezTo>
                    <a:pt x="3710" y="0"/>
                    <a:pt x="2510" y="543"/>
                    <a:pt x="1733" y="1713"/>
                  </a:cubicBezTo>
                  <a:cubicBezTo>
                    <a:pt x="1" y="4312"/>
                    <a:pt x="1963" y="7656"/>
                    <a:pt x="4890" y="7656"/>
                  </a:cubicBezTo>
                  <a:cubicBezTo>
                    <a:pt x="5148" y="7656"/>
                    <a:pt x="5414" y="7630"/>
                    <a:pt x="5686" y="7575"/>
                  </a:cubicBezTo>
                  <a:cubicBezTo>
                    <a:pt x="7753" y="7152"/>
                    <a:pt x="9082" y="5134"/>
                    <a:pt x="8671" y="3067"/>
                  </a:cubicBezTo>
                  <a:cubicBezTo>
                    <a:pt x="8273" y="1105"/>
                    <a:pt x="6596" y="0"/>
                    <a:pt x="4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87"/>
            <p:cNvSpPr/>
            <p:nvPr/>
          </p:nvSpPr>
          <p:spPr>
            <a:xfrm>
              <a:off x="3864700" y="3052750"/>
              <a:ext cx="205500" cy="205500"/>
            </a:xfrm>
            <a:custGeom>
              <a:avLst/>
              <a:gdLst/>
              <a:ahLst/>
              <a:cxnLst/>
              <a:rect l="l" t="t" r="r" b="b"/>
              <a:pathLst>
                <a:path w="8220" h="8220" extrusionOk="0">
                  <a:moveTo>
                    <a:pt x="4103" y="1316"/>
                  </a:moveTo>
                  <a:cubicBezTo>
                    <a:pt x="4137" y="1316"/>
                    <a:pt x="4172" y="1317"/>
                    <a:pt x="4207" y="1318"/>
                  </a:cubicBezTo>
                  <a:cubicBezTo>
                    <a:pt x="5742" y="1378"/>
                    <a:pt x="6950" y="2672"/>
                    <a:pt x="6890" y="4219"/>
                  </a:cubicBezTo>
                  <a:lnTo>
                    <a:pt x="6890" y="4195"/>
                  </a:lnTo>
                  <a:cubicBezTo>
                    <a:pt x="6834" y="5833"/>
                    <a:pt x="5483" y="6885"/>
                    <a:pt x="4085" y="6885"/>
                  </a:cubicBezTo>
                  <a:cubicBezTo>
                    <a:pt x="3369" y="6885"/>
                    <a:pt x="2640" y="6609"/>
                    <a:pt x="2067" y="5995"/>
                  </a:cubicBezTo>
                  <a:cubicBezTo>
                    <a:pt x="399" y="4208"/>
                    <a:pt x="1691" y="1316"/>
                    <a:pt x="4103" y="1316"/>
                  </a:cubicBezTo>
                  <a:close/>
                  <a:moveTo>
                    <a:pt x="3566" y="0"/>
                  </a:moveTo>
                  <a:cubicBezTo>
                    <a:pt x="3300" y="37"/>
                    <a:pt x="3046" y="97"/>
                    <a:pt x="2793" y="182"/>
                  </a:cubicBezTo>
                  <a:cubicBezTo>
                    <a:pt x="2805" y="206"/>
                    <a:pt x="2817" y="218"/>
                    <a:pt x="2829" y="242"/>
                  </a:cubicBezTo>
                  <a:cubicBezTo>
                    <a:pt x="3107" y="781"/>
                    <a:pt x="2655" y="1243"/>
                    <a:pt x="2199" y="1243"/>
                  </a:cubicBezTo>
                  <a:cubicBezTo>
                    <a:pt x="1981" y="1243"/>
                    <a:pt x="1761" y="1137"/>
                    <a:pt x="1620" y="883"/>
                  </a:cubicBezTo>
                  <a:cubicBezTo>
                    <a:pt x="1608" y="871"/>
                    <a:pt x="1596" y="846"/>
                    <a:pt x="1596" y="822"/>
                  </a:cubicBezTo>
                  <a:cubicBezTo>
                    <a:pt x="1378" y="979"/>
                    <a:pt x="1185" y="1161"/>
                    <a:pt x="1004" y="1366"/>
                  </a:cubicBezTo>
                  <a:cubicBezTo>
                    <a:pt x="1028" y="1378"/>
                    <a:pt x="1052" y="1390"/>
                    <a:pt x="1076" y="1402"/>
                  </a:cubicBezTo>
                  <a:cubicBezTo>
                    <a:pt x="1721" y="1805"/>
                    <a:pt x="1325" y="2678"/>
                    <a:pt x="727" y="2678"/>
                  </a:cubicBezTo>
                  <a:cubicBezTo>
                    <a:pt x="608" y="2678"/>
                    <a:pt x="480" y="2643"/>
                    <a:pt x="351" y="2563"/>
                  </a:cubicBezTo>
                  <a:cubicBezTo>
                    <a:pt x="327" y="2539"/>
                    <a:pt x="315" y="2527"/>
                    <a:pt x="291" y="2514"/>
                  </a:cubicBezTo>
                  <a:cubicBezTo>
                    <a:pt x="182" y="2756"/>
                    <a:pt x="109" y="3022"/>
                    <a:pt x="49" y="3288"/>
                  </a:cubicBezTo>
                  <a:cubicBezTo>
                    <a:pt x="67" y="3282"/>
                    <a:pt x="82" y="3279"/>
                    <a:pt x="97" y="3279"/>
                  </a:cubicBezTo>
                  <a:cubicBezTo>
                    <a:pt x="112" y="3279"/>
                    <a:pt x="127" y="3282"/>
                    <a:pt x="146" y="3288"/>
                  </a:cubicBezTo>
                  <a:cubicBezTo>
                    <a:pt x="160" y="3287"/>
                    <a:pt x="173" y="3287"/>
                    <a:pt x="187" y="3287"/>
                  </a:cubicBezTo>
                  <a:cubicBezTo>
                    <a:pt x="567" y="3287"/>
                    <a:pt x="870" y="3604"/>
                    <a:pt x="859" y="3989"/>
                  </a:cubicBezTo>
                  <a:cubicBezTo>
                    <a:pt x="847" y="4360"/>
                    <a:pt x="544" y="4647"/>
                    <a:pt x="181" y="4647"/>
                  </a:cubicBezTo>
                  <a:cubicBezTo>
                    <a:pt x="153" y="4647"/>
                    <a:pt x="125" y="4645"/>
                    <a:pt x="97" y="4642"/>
                  </a:cubicBezTo>
                  <a:cubicBezTo>
                    <a:pt x="61" y="4642"/>
                    <a:pt x="37" y="4642"/>
                    <a:pt x="1" y="4630"/>
                  </a:cubicBezTo>
                  <a:lnTo>
                    <a:pt x="1" y="4630"/>
                  </a:lnTo>
                  <a:cubicBezTo>
                    <a:pt x="37" y="4896"/>
                    <a:pt x="97" y="5161"/>
                    <a:pt x="182" y="5427"/>
                  </a:cubicBezTo>
                  <a:cubicBezTo>
                    <a:pt x="206" y="5403"/>
                    <a:pt x="242" y="5391"/>
                    <a:pt x="266" y="5367"/>
                  </a:cubicBezTo>
                  <a:cubicBezTo>
                    <a:pt x="384" y="5305"/>
                    <a:pt x="498" y="5278"/>
                    <a:pt x="605" y="5278"/>
                  </a:cubicBezTo>
                  <a:cubicBezTo>
                    <a:pt x="1232" y="5278"/>
                    <a:pt x="1599" y="6214"/>
                    <a:pt x="907" y="6576"/>
                  </a:cubicBezTo>
                  <a:cubicBezTo>
                    <a:pt x="883" y="6600"/>
                    <a:pt x="847" y="6612"/>
                    <a:pt x="810" y="6624"/>
                  </a:cubicBezTo>
                  <a:cubicBezTo>
                    <a:pt x="980" y="6842"/>
                    <a:pt x="1173" y="7035"/>
                    <a:pt x="1378" y="7228"/>
                  </a:cubicBezTo>
                  <a:cubicBezTo>
                    <a:pt x="1391" y="7192"/>
                    <a:pt x="1403" y="7156"/>
                    <a:pt x="1427" y="7132"/>
                  </a:cubicBezTo>
                  <a:cubicBezTo>
                    <a:pt x="1574" y="6896"/>
                    <a:pt x="1784" y="6798"/>
                    <a:pt x="1992" y="6798"/>
                  </a:cubicBezTo>
                  <a:cubicBezTo>
                    <a:pt x="2465" y="6798"/>
                    <a:pt x="2923" y="7307"/>
                    <a:pt x="2587" y="7845"/>
                  </a:cubicBezTo>
                  <a:cubicBezTo>
                    <a:pt x="2563" y="7881"/>
                    <a:pt x="2539" y="7905"/>
                    <a:pt x="2515" y="7941"/>
                  </a:cubicBezTo>
                  <a:cubicBezTo>
                    <a:pt x="2768" y="8038"/>
                    <a:pt x="3034" y="8123"/>
                    <a:pt x="3312" y="8171"/>
                  </a:cubicBezTo>
                  <a:cubicBezTo>
                    <a:pt x="3252" y="7772"/>
                    <a:pt x="3554" y="7422"/>
                    <a:pt x="3953" y="7410"/>
                  </a:cubicBezTo>
                  <a:cubicBezTo>
                    <a:pt x="3967" y="7409"/>
                    <a:pt x="3981" y="7408"/>
                    <a:pt x="3994" y="7408"/>
                  </a:cubicBezTo>
                  <a:cubicBezTo>
                    <a:pt x="4374" y="7408"/>
                    <a:pt x="4678" y="7726"/>
                    <a:pt x="4666" y="8111"/>
                  </a:cubicBezTo>
                  <a:cubicBezTo>
                    <a:pt x="4666" y="8147"/>
                    <a:pt x="4654" y="8183"/>
                    <a:pt x="4654" y="8219"/>
                  </a:cubicBezTo>
                  <a:cubicBezTo>
                    <a:pt x="4920" y="8183"/>
                    <a:pt x="5198" y="8123"/>
                    <a:pt x="5452" y="8026"/>
                  </a:cubicBezTo>
                  <a:cubicBezTo>
                    <a:pt x="5428" y="8002"/>
                    <a:pt x="5415" y="7966"/>
                    <a:pt x="5391" y="7929"/>
                  </a:cubicBezTo>
                  <a:cubicBezTo>
                    <a:pt x="5106" y="7392"/>
                    <a:pt x="5561" y="6926"/>
                    <a:pt x="6018" y="6926"/>
                  </a:cubicBezTo>
                  <a:cubicBezTo>
                    <a:pt x="6240" y="6926"/>
                    <a:pt x="6462" y="7036"/>
                    <a:pt x="6600" y="7301"/>
                  </a:cubicBezTo>
                  <a:cubicBezTo>
                    <a:pt x="6612" y="7325"/>
                    <a:pt x="6636" y="7361"/>
                    <a:pt x="6636" y="7398"/>
                  </a:cubicBezTo>
                  <a:cubicBezTo>
                    <a:pt x="6866" y="7228"/>
                    <a:pt x="7059" y="7035"/>
                    <a:pt x="7241" y="6829"/>
                  </a:cubicBezTo>
                  <a:cubicBezTo>
                    <a:pt x="7216" y="6817"/>
                    <a:pt x="7180" y="6793"/>
                    <a:pt x="7144" y="6781"/>
                  </a:cubicBezTo>
                  <a:cubicBezTo>
                    <a:pt x="6518" y="6377"/>
                    <a:pt x="6912" y="5509"/>
                    <a:pt x="7503" y="5509"/>
                  </a:cubicBezTo>
                  <a:cubicBezTo>
                    <a:pt x="7620" y="5509"/>
                    <a:pt x="7744" y="5543"/>
                    <a:pt x="7869" y="5621"/>
                  </a:cubicBezTo>
                  <a:cubicBezTo>
                    <a:pt x="7905" y="5645"/>
                    <a:pt x="7929" y="5657"/>
                    <a:pt x="7954" y="5681"/>
                  </a:cubicBezTo>
                  <a:cubicBezTo>
                    <a:pt x="8050" y="5427"/>
                    <a:pt x="8135" y="5161"/>
                    <a:pt x="8183" y="4896"/>
                  </a:cubicBezTo>
                  <a:lnTo>
                    <a:pt x="8087" y="4896"/>
                  </a:lnTo>
                  <a:cubicBezTo>
                    <a:pt x="7253" y="4799"/>
                    <a:pt x="7301" y="3578"/>
                    <a:pt x="8135" y="3542"/>
                  </a:cubicBezTo>
                  <a:cubicBezTo>
                    <a:pt x="8159" y="3542"/>
                    <a:pt x="8195" y="3542"/>
                    <a:pt x="8220" y="3554"/>
                  </a:cubicBezTo>
                  <a:cubicBezTo>
                    <a:pt x="8183" y="3288"/>
                    <a:pt x="8123" y="3022"/>
                    <a:pt x="8038" y="2768"/>
                  </a:cubicBezTo>
                  <a:cubicBezTo>
                    <a:pt x="8014" y="2780"/>
                    <a:pt x="7990" y="2792"/>
                    <a:pt x="7966" y="2817"/>
                  </a:cubicBezTo>
                  <a:cubicBezTo>
                    <a:pt x="7848" y="2878"/>
                    <a:pt x="7734" y="2905"/>
                    <a:pt x="7627" y="2905"/>
                  </a:cubicBezTo>
                  <a:cubicBezTo>
                    <a:pt x="7000" y="2905"/>
                    <a:pt x="6633" y="1970"/>
                    <a:pt x="7325" y="1608"/>
                  </a:cubicBezTo>
                  <a:cubicBezTo>
                    <a:pt x="7349" y="1596"/>
                    <a:pt x="7361" y="1584"/>
                    <a:pt x="7386" y="1572"/>
                  </a:cubicBezTo>
                  <a:cubicBezTo>
                    <a:pt x="7228" y="1366"/>
                    <a:pt x="7047" y="1173"/>
                    <a:pt x="6842" y="991"/>
                  </a:cubicBezTo>
                  <a:cubicBezTo>
                    <a:pt x="6830" y="1016"/>
                    <a:pt x="6818" y="1040"/>
                    <a:pt x="6805" y="1064"/>
                  </a:cubicBezTo>
                  <a:cubicBezTo>
                    <a:pt x="6659" y="1298"/>
                    <a:pt x="6451" y="1395"/>
                    <a:pt x="6246" y="1395"/>
                  </a:cubicBezTo>
                  <a:cubicBezTo>
                    <a:pt x="5771" y="1395"/>
                    <a:pt x="5308" y="879"/>
                    <a:pt x="5645" y="339"/>
                  </a:cubicBezTo>
                  <a:cubicBezTo>
                    <a:pt x="5657" y="315"/>
                    <a:pt x="5681" y="303"/>
                    <a:pt x="5693" y="278"/>
                  </a:cubicBezTo>
                  <a:cubicBezTo>
                    <a:pt x="5440" y="182"/>
                    <a:pt x="5186" y="97"/>
                    <a:pt x="4920" y="49"/>
                  </a:cubicBezTo>
                  <a:cubicBezTo>
                    <a:pt x="4920" y="73"/>
                    <a:pt x="4920" y="97"/>
                    <a:pt x="4920" y="121"/>
                  </a:cubicBezTo>
                  <a:cubicBezTo>
                    <a:pt x="4867" y="522"/>
                    <a:pt x="4553" y="718"/>
                    <a:pt x="4239" y="718"/>
                  </a:cubicBezTo>
                  <a:cubicBezTo>
                    <a:pt x="3909" y="718"/>
                    <a:pt x="3579" y="501"/>
                    <a:pt x="3554" y="73"/>
                  </a:cubicBezTo>
                  <a:cubicBezTo>
                    <a:pt x="3554" y="49"/>
                    <a:pt x="3566" y="25"/>
                    <a:pt x="3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87"/>
            <p:cNvSpPr/>
            <p:nvPr/>
          </p:nvSpPr>
          <p:spPr>
            <a:xfrm>
              <a:off x="3865775" y="3076275"/>
              <a:ext cx="187500" cy="158300"/>
            </a:xfrm>
            <a:custGeom>
              <a:avLst/>
              <a:gdLst/>
              <a:ahLst/>
              <a:cxnLst/>
              <a:rect l="l" t="t" r="r" b="b"/>
              <a:pathLst>
                <a:path w="7500" h="6332" extrusionOk="0">
                  <a:moveTo>
                    <a:pt x="4056" y="1039"/>
                  </a:moveTo>
                  <a:cubicBezTo>
                    <a:pt x="4998" y="1039"/>
                    <a:pt x="5926" y="1653"/>
                    <a:pt x="6146" y="2746"/>
                  </a:cubicBezTo>
                  <a:cubicBezTo>
                    <a:pt x="6376" y="3894"/>
                    <a:pt x="5638" y="5018"/>
                    <a:pt x="4478" y="5248"/>
                  </a:cubicBezTo>
                  <a:cubicBezTo>
                    <a:pt x="4328" y="5278"/>
                    <a:pt x="4181" y="5293"/>
                    <a:pt x="4038" y="5293"/>
                  </a:cubicBezTo>
                  <a:cubicBezTo>
                    <a:pt x="2419" y="5293"/>
                    <a:pt x="1324" y="3440"/>
                    <a:pt x="2290" y="1996"/>
                  </a:cubicBezTo>
                  <a:cubicBezTo>
                    <a:pt x="2724" y="1343"/>
                    <a:pt x="3393" y="1039"/>
                    <a:pt x="4056" y="1039"/>
                  </a:cubicBezTo>
                  <a:close/>
                  <a:moveTo>
                    <a:pt x="4045" y="1"/>
                  </a:moveTo>
                  <a:cubicBezTo>
                    <a:pt x="3061" y="1"/>
                    <a:pt x="2070" y="450"/>
                    <a:pt x="1432" y="1416"/>
                  </a:cubicBezTo>
                  <a:cubicBezTo>
                    <a:pt x="1" y="3569"/>
                    <a:pt x="1615" y="6332"/>
                    <a:pt x="4020" y="6332"/>
                  </a:cubicBezTo>
                  <a:cubicBezTo>
                    <a:pt x="4236" y="6332"/>
                    <a:pt x="4457" y="6310"/>
                    <a:pt x="4683" y="6263"/>
                  </a:cubicBezTo>
                  <a:cubicBezTo>
                    <a:pt x="6400" y="5913"/>
                    <a:pt x="7500" y="4257"/>
                    <a:pt x="7161" y="2540"/>
                  </a:cubicBezTo>
                  <a:cubicBezTo>
                    <a:pt x="6834" y="914"/>
                    <a:pt x="5447" y="1"/>
                    <a:pt x="40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87"/>
            <p:cNvSpPr/>
            <p:nvPr/>
          </p:nvSpPr>
          <p:spPr>
            <a:xfrm>
              <a:off x="4898725" y="3826300"/>
              <a:ext cx="155650" cy="155650"/>
            </a:xfrm>
            <a:custGeom>
              <a:avLst/>
              <a:gdLst/>
              <a:ahLst/>
              <a:cxnLst/>
              <a:rect l="l" t="t" r="r" b="b"/>
              <a:pathLst>
                <a:path w="6226" h="6226" extrusionOk="0">
                  <a:moveTo>
                    <a:pt x="3103" y="1002"/>
                  </a:moveTo>
                  <a:cubicBezTo>
                    <a:pt x="3132" y="1002"/>
                    <a:pt x="3162" y="1003"/>
                    <a:pt x="3192" y="1004"/>
                  </a:cubicBezTo>
                  <a:cubicBezTo>
                    <a:pt x="4352" y="1052"/>
                    <a:pt x="5258" y="2019"/>
                    <a:pt x="5222" y="3192"/>
                  </a:cubicBezTo>
                  <a:cubicBezTo>
                    <a:pt x="5182" y="4438"/>
                    <a:pt x="4161" y="5240"/>
                    <a:pt x="3099" y="5240"/>
                  </a:cubicBezTo>
                  <a:cubicBezTo>
                    <a:pt x="2554" y="5240"/>
                    <a:pt x="1999" y="5029"/>
                    <a:pt x="1560" y="4557"/>
                  </a:cubicBezTo>
                  <a:cubicBezTo>
                    <a:pt x="299" y="3201"/>
                    <a:pt x="1274" y="1002"/>
                    <a:pt x="3103" y="1002"/>
                  </a:cubicBezTo>
                  <a:close/>
                  <a:moveTo>
                    <a:pt x="2696" y="1"/>
                  </a:moveTo>
                  <a:cubicBezTo>
                    <a:pt x="2491" y="37"/>
                    <a:pt x="2297" y="73"/>
                    <a:pt x="2104" y="146"/>
                  </a:cubicBezTo>
                  <a:cubicBezTo>
                    <a:pt x="2116" y="158"/>
                    <a:pt x="2128" y="170"/>
                    <a:pt x="2140" y="194"/>
                  </a:cubicBezTo>
                  <a:cubicBezTo>
                    <a:pt x="2423" y="615"/>
                    <a:pt x="2045" y="1004"/>
                    <a:pt x="1681" y="1004"/>
                  </a:cubicBezTo>
                  <a:cubicBezTo>
                    <a:pt x="1501" y="1004"/>
                    <a:pt x="1325" y="909"/>
                    <a:pt x="1234" y="678"/>
                  </a:cubicBezTo>
                  <a:cubicBezTo>
                    <a:pt x="1221" y="653"/>
                    <a:pt x="1209" y="641"/>
                    <a:pt x="1209" y="629"/>
                  </a:cubicBezTo>
                  <a:cubicBezTo>
                    <a:pt x="1040" y="750"/>
                    <a:pt x="895" y="883"/>
                    <a:pt x="762" y="1040"/>
                  </a:cubicBezTo>
                  <a:cubicBezTo>
                    <a:pt x="774" y="1052"/>
                    <a:pt x="798" y="1052"/>
                    <a:pt x="810" y="1064"/>
                  </a:cubicBezTo>
                  <a:cubicBezTo>
                    <a:pt x="1340" y="1354"/>
                    <a:pt x="1027" y="2049"/>
                    <a:pt x="568" y="2049"/>
                  </a:cubicBezTo>
                  <a:cubicBezTo>
                    <a:pt x="472" y="2049"/>
                    <a:pt x="369" y="2018"/>
                    <a:pt x="267" y="1947"/>
                  </a:cubicBezTo>
                  <a:cubicBezTo>
                    <a:pt x="254" y="1935"/>
                    <a:pt x="230" y="1923"/>
                    <a:pt x="218" y="1910"/>
                  </a:cubicBezTo>
                  <a:cubicBezTo>
                    <a:pt x="146" y="2092"/>
                    <a:pt x="85" y="2285"/>
                    <a:pt x="37" y="2491"/>
                  </a:cubicBezTo>
                  <a:lnTo>
                    <a:pt x="109" y="2491"/>
                  </a:lnTo>
                  <a:cubicBezTo>
                    <a:pt x="774" y="2539"/>
                    <a:pt x="738" y="3518"/>
                    <a:pt x="73" y="3530"/>
                  </a:cubicBezTo>
                  <a:cubicBezTo>
                    <a:pt x="49" y="3518"/>
                    <a:pt x="25" y="3518"/>
                    <a:pt x="1" y="3518"/>
                  </a:cubicBezTo>
                  <a:cubicBezTo>
                    <a:pt x="25" y="3724"/>
                    <a:pt x="73" y="3917"/>
                    <a:pt x="134" y="4122"/>
                  </a:cubicBezTo>
                  <a:cubicBezTo>
                    <a:pt x="158" y="4098"/>
                    <a:pt x="182" y="4086"/>
                    <a:pt x="206" y="4074"/>
                  </a:cubicBezTo>
                  <a:cubicBezTo>
                    <a:pt x="293" y="4029"/>
                    <a:pt x="378" y="4009"/>
                    <a:pt x="457" y="4009"/>
                  </a:cubicBezTo>
                  <a:cubicBezTo>
                    <a:pt x="927" y="4009"/>
                    <a:pt x="1207" y="4713"/>
                    <a:pt x="690" y="4993"/>
                  </a:cubicBezTo>
                  <a:cubicBezTo>
                    <a:pt x="665" y="5005"/>
                    <a:pt x="641" y="5017"/>
                    <a:pt x="617" y="5017"/>
                  </a:cubicBezTo>
                  <a:cubicBezTo>
                    <a:pt x="738" y="5186"/>
                    <a:pt x="883" y="5331"/>
                    <a:pt x="1040" y="5476"/>
                  </a:cubicBezTo>
                  <a:cubicBezTo>
                    <a:pt x="1052" y="5452"/>
                    <a:pt x="1064" y="5428"/>
                    <a:pt x="1076" y="5404"/>
                  </a:cubicBezTo>
                  <a:cubicBezTo>
                    <a:pt x="1184" y="5207"/>
                    <a:pt x="1347" y="5126"/>
                    <a:pt x="1510" y="5126"/>
                  </a:cubicBezTo>
                  <a:cubicBezTo>
                    <a:pt x="1878" y="5126"/>
                    <a:pt x="2244" y="5537"/>
                    <a:pt x="1959" y="5947"/>
                  </a:cubicBezTo>
                  <a:cubicBezTo>
                    <a:pt x="1947" y="5972"/>
                    <a:pt x="1922" y="5996"/>
                    <a:pt x="1910" y="6008"/>
                  </a:cubicBezTo>
                  <a:cubicBezTo>
                    <a:pt x="2104" y="6093"/>
                    <a:pt x="2297" y="6153"/>
                    <a:pt x="2515" y="6189"/>
                  </a:cubicBezTo>
                  <a:cubicBezTo>
                    <a:pt x="2503" y="6165"/>
                    <a:pt x="2503" y="6141"/>
                    <a:pt x="2515" y="6105"/>
                  </a:cubicBezTo>
                  <a:cubicBezTo>
                    <a:pt x="2509" y="5757"/>
                    <a:pt x="2767" y="5588"/>
                    <a:pt x="3026" y="5588"/>
                  </a:cubicBezTo>
                  <a:cubicBezTo>
                    <a:pt x="3299" y="5588"/>
                    <a:pt x="3573" y="5775"/>
                    <a:pt x="3542" y="6141"/>
                  </a:cubicBezTo>
                  <a:cubicBezTo>
                    <a:pt x="3542" y="6177"/>
                    <a:pt x="3542" y="6201"/>
                    <a:pt x="3530" y="6225"/>
                  </a:cubicBezTo>
                  <a:cubicBezTo>
                    <a:pt x="3735" y="6201"/>
                    <a:pt x="3941" y="6153"/>
                    <a:pt x="4134" y="6080"/>
                  </a:cubicBezTo>
                  <a:cubicBezTo>
                    <a:pt x="4122" y="6056"/>
                    <a:pt x="4110" y="6032"/>
                    <a:pt x="4086" y="6008"/>
                  </a:cubicBezTo>
                  <a:cubicBezTo>
                    <a:pt x="3929" y="5618"/>
                    <a:pt x="4254" y="5297"/>
                    <a:pt x="4583" y="5297"/>
                  </a:cubicBezTo>
                  <a:cubicBezTo>
                    <a:pt x="4734" y="5297"/>
                    <a:pt x="4886" y="5365"/>
                    <a:pt x="4993" y="5524"/>
                  </a:cubicBezTo>
                  <a:cubicBezTo>
                    <a:pt x="5005" y="5549"/>
                    <a:pt x="5017" y="5573"/>
                    <a:pt x="5029" y="5597"/>
                  </a:cubicBezTo>
                  <a:cubicBezTo>
                    <a:pt x="5198" y="5476"/>
                    <a:pt x="5343" y="5331"/>
                    <a:pt x="5476" y="5174"/>
                  </a:cubicBezTo>
                  <a:cubicBezTo>
                    <a:pt x="5452" y="5162"/>
                    <a:pt x="5428" y="5150"/>
                    <a:pt x="5403" y="5138"/>
                  </a:cubicBezTo>
                  <a:cubicBezTo>
                    <a:pt x="4954" y="4821"/>
                    <a:pt x="5247" y="4185"/>
                    <a:pt x="5698" y="4185"/>
                  </a:cubicBezTo>
                  <a:cubicBezTo>
                    <a:pt x="5781" y="4185"/>
                    <a:pt x="5870" y="4207"/>
                    <a:pt x="5959" y="4255"/>
                  </a:cubicBezTo>
                  <a:cubicBezTo>
                    <a:pt x="5984" y="4279"/>
                    <a:pt x="5996" y="4292"/>
                    <a:pt x="6020" y="4304"/>
                  </a:cubicBezTo>
                  <a:cubicBezTo>
                    <a:pt x="6092" y="4110"/>
                    <a:pt x="6153" y="3917"/>
                    <a:pt x="6189" y="3711"/>
                  </a:cubicBezTo>
                  <a:lnTo>
                    <a:pt x="6117" y="3711"/>
                  </a:lnTo>
                  <a:cubicBezTo>
                    <a:pt x="5423" y="3711"/>
                    <a:pt x="5438" y="2682"/>
                    <a:pt x="6097" y="2682"/>
                  </a:cubicBezTo>
                  <a:cubicBezTo>
                    <a:pt x="6115" y="2682"/>
                    <a:pt x="6134" y="2682"/>
                    <a:pt x="6153" y="2684"/>
                  </a:cubicBezTo>
                  <a:lnTo>
                    <a:pt x="6225" y="2684"/>
                  </a:lnTo>
                  <a:cubicBezTo>
                    <a:pt x="6189" y="2479"/>
                    <a:pt x="6141" y="2285"/>
                    <a:pt x="6080" y="2092"/>
                  </a:cubicBezTo>
                  <a:cubicBezTo>
                    <a:pt x="6056" y="2104"/>
                    <a:pt x="6044" y="2116"/>
                    <a:pt x="6020" y="2128"/>
                  </a:cubicBezTo>
                  <a:cubicBezTo>
                    <a:pt x="5915" y="2199"/>
                    <a:pt x="5812" y="2229"/>
                    <a:pt x="5717" y="2229"/>
                  </a:cubicBezTo>
                  <a:cubicBezTo>
                    <a:pt x="5241" y="2229"/>
                    <a:pt x="4952" y="1473"/>
                    <a:pt x="5536" y="1222"/>
                  </a:cubicBezTo>
                  <a:cubicBezTo>
                    <a:pt x="5549" y="1209"/>
                    <a:pt x="5573" y="1209"/>
                    <a:pt x="5585" y="1197"/>
                  </a:cubicBezTo>
                  <a:cubicBezTo>
                    <a:pt x="5464" y="1040"/>
                    <a:pt x="5319" y="895"/>
                    <a:pt x="5174" y="762"/>
                  </a:cubicBezTo>
                  <a:cubicBezTo>
                    <a:pt x="5162" y="774"/>
                    <a:pt x="5150" y="798"/>
                    <a:pt x="5138" y="811"/>
                  </a:cubicBezTo>
                  <a:cubicBezTo>
                    <a:pt x="5026" y="969"/>
                    <a:pt x="4876" y="1035"/>
                    <a:pt x="4729" y="1035"/>
                  </a:cubicBezTo>
                  <a:cubicBezTo>
                    <a:pt x="4381" y="1035"/>
                    <a:pt x="4047" y="666"/>
                    <a:pt x="4267" y="267"/>
                  </a:cubicBezTo>
                  <a:cubicBezTo>
                    <a:pt x="4279" y="242"/>
                    <a:pt x="4291" y="230"/>
                    <a:pt x="4304" y="218"/>
                  </a:cubicBezTo>
                  <a:cubicBezTo>
                    <a:pt x="4110" y="146"/>
                    <a:pt x="3917" y="85"/>
                    <a:pt x="3723" y="49"/>
                  </a:cubicBezTo>
                  <a:cubicBezTo>
                    <a:pt x="3723" y="61"/>
                    <a:pt x="3723" y="73"/>
                    <a:pt x="3723" y="97"/>
                  </a:cubicBezTo>
                  <a:cubicBezTo>
                    <a:pt x="3700" y="421"/>
                    <a:pt x="3456" y="578"/>
                    <a:pt x="3212" y="578"/>
                  </a:cubicBezTo>
                  <a:cubicBezTo>
                    <a:pt x="2954" y="578"/>
                    <a:pt x="2696" y="403"/>
                    <a:pt x="2696" y="61"/>
                  </a:cubicBezTo>
                  <a:cubicBezTo>
                    <a:pt x="2696" y="37"/>
                    <a:pt x="2696" y="25"/>
                    <a:pt x="2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87"/>
            <p:cNvSpPr/>
            <p:nvPr/>
          </p:nvSpPr>
          <p:spPr>
            <a:xfrm>
              <a:off x="4899600" y="3844200"/>
              <a:ext cx="142375" cy="119975"/>
            </a:xfrm>
            <a:custGeom>
              <a:avLst/>
              <a:gdLst/>
              <a:ahLst/>
              <a:cxnLst/>
              <a:rect l="l" t="t" r="r" b="b"/>
              <a:pathLst>
                <a:path w="5695" h="4799" extrusionOk="0">
                  <a:moveTo>
                    <a:pt x="3062" y="788"/>
                  </a:moveTo>
                  <a:cubicBezTo>
                    <a:pt x="3778" y="788"/>
                    <a:pt x="4485" y="1256"/>
                    <a:pt x="4655" y="2089"/>
                  </a:cubicBezTo>
                  <a:cubicBezTo>
                    <a:pt x="4837" y="2959"/>
                    <a:pt x="4269" y="3805"/>
                    <a:pt x="3398" y="3987"/>
                  </a:cubicBezTo>
                  <a:cubicBezTo>
                    <a:pt x="3287" y="4009"/>
                    <a:pt x="3178" y="4019"/>
                    <a:pt x="3072" y="4019"/>
                  </a:cubicBezTo>
                  <a:cubicBezTo>
                    <a:pt x="1841" y="4019"/>
                    <a:pt x="1007" y="2610"/>
                    <a:pt x="1730" y="1509"/>
                  </a:cubicBezTo>
                  <a:cubicBezTo>
                    <a:pt x="2058" y="1017"/>
                    <a:pt x="2562" y="788"/>
                    <a:pt x="3062" y="788"/>
                  </a:cubicBezTo>
                  <a:close/>
                  <a:moveTo>
                    <a:pt x="3067" y="1"/>
                  </a:moveTo>
                  <a:cubicBezTo>
                    <a:pt x="2320" y="1"/>
                    <a:pt x="1566" y="341"/>
                    <a:pt x="1078" y="1074"/>
                  </a:cubicBezTo>
                  <a:cubicBezTo>
                    <a:pt x="0" y="2706"/>
                    <a:pt x="1230" y="4799"/>
                    <a:pt x="3059" y="4799"/>
                  </a:cubicBezTo>
                  <a:cubicBezTo>
                    <a:pt x="3220" y="4799"/>
                    <a:pt x="3386" y="4782"/>
                    <a:pt x="3555" y="4748"/>
                  </a:cubicBezTo>
                  <a:cubicBezTo>
                    <a:pt x="4849" y="4482"/>
                    <a:pt x="5695" y="3225"/>
                    <a:pt x="5429" y="1920"/>
                  </a:cubicBezTo>
                  <a:cubicBezTo>
                    <a:pt x="5180" y="691"/>
                    <a:pt x="4131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87"/>
            <p:cNvSpPr/>
            <p:nvPr/>
          </p:nvSpPr>
          <p:spPr>
            <a:xfrm>
              <a:off x="4227900" y="2987175"/>
              <a:ext cx="176200" cy="176200"/>
            </a:xfrm>
            <a:custGeom>
              <a:avLst/>
              <a:gdLst/>
              <a:ahLst/>
              <a:cxnLst/>
              <a:rect l="l" t="t" r="r" b="b"/>
              <a:pathLst>
                <a:path w="7048" h="7048" extrusionOk="0">
                  <a:moveTo>
                    <a:pt x="3530" y="1"/>
                  </a:moveTo>
                  <a:cubicBezTo>
                    <a:pt x="1584" y="1"/>
                    <a:pt x="1" y="1584"/>
                    <a:pt x="1" y="3530"/>
                  </a:cubicBezTo>
                  <a:cubicBezTo>
                    <a:pt x="1" y="5464"/>
                    <a:pt x="1584" y="7047"/>
                    <a:pt x="3530" y="7047"/>
                  </a:cubicBezTo>
                  <a:cubicBezTo>
                    <a:pt x="5476" y="7047"/>
                    <a:pt x="7048" y="5464"/>
                    <a:pt x="7048" y="3530"/>
                  </a:cubicBezTo>
                  <a:cubicBezTo>
                    <a:pt x="7048" y="1584"/>
                    <a:pt x="5476" y="1"/>
                    <a:pt x="3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87"/>
            <p:cNvSpPr/>
            <p:nvPr/>
          </p:nvSpPr>
          <p:spPr>
            <a:xfrm>
              <a:off x="4292875" y="3025550"/>
              <a:ext cx="46550" cy="46875"/>
            </a:xfrm>
            <a:custGeom>
              <a:avLst/>
              <a:gdLst/>
              <a:ahLst/>
              <a:cxnLst/>
              <a:rect l="l" t="t" r="r" b="b"/>
              <a:pathLst>
                <a:path w="1862" h="1875" extrusionOk="0">
                  <a:moveTo>
                    <a:pt x="931" y="1"/>
                  </a:moveTo>
                  <a:cubicBezTo>
                    <a:pt x="412" y="1"/>
                    <a:pt x="1" y="424"/>
                    <a:pt x="1" y="931"/>
                  </a:cubicBezTo>
                  <a:cubicBezTo>
                    <a:pt x="1" y="1451"/>
                    <a:pt x="412" y="1874"/>
                    <a:pt x="931" y="1874"/>
                  </a:cubicBezTo>
                  <a:cubicBezTo>
                    <a:pt x="1439" y="1874"/>
                    <a:pt x="1862" y="1451"/>
                    <a:pt x="1862" y="931"/>
                  </a:cubicBezTo>
                  <a:cubicBezTo>
                    <a:pt x="1862" y="424"/>
                    <a:pt x="1439" y="1"/>
                    <a:pt x="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87"/>
            <p:cNvSpPr/>
            <p:nvPr/>
          </p:nvSpPr>
          <p:spPr>
            <a:xfrm>
              <a:off x="4268400" y="3077300"/>
              <a:ext cx="95200" cy="37425"/>
            </a:xfrm>
            <a:custGeom>
              <a:avLst/>
              <a:gdLst/>
              <a:ahLst/>
              <a:cxnLst/>
              <a:rect l="l" t="t" r="r" b="b"/>
              <a:pathLst>
                <a:path w="3808" h="1497" extrusionOk="0">
                  <a:moveTo>
                    <a:pt x="1904" y="0"/>
                  </a:moveTo>
                  <a:cubicBezTo>
                    <a:pt x="1076" y="0"/>
                    <a:pt x="248" y="499"/>
                    <a:pt x="1" y="1496"/>
                  </a:cubicBezTo>
                  <a:lnTo>
                    <a:pt x="3808" y="1496"/>
                  </a:lnTo>
                  <a:cubicBezTo>
                    <a:pt x="3560" y="499"/>
                    <a:pt x="2732" y="0"/>
                    <a:pt x="1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87"/>
            <p:cNvSpPr/>
            <p:nvPr/>
          </p:nvSpPr>
          <p:spPr>
            <a:xfrm>
              <a:off x="4040250" y="3329325"/>
              <a:ext cx="194925" cy="176025"/>
            </a:xfrm>
            <a:custGeom>
              <a:avLst/>
              <a:gdLst/>
              <a:ahLst/>
              <a:cxnLst/>
              <a:rect l="l" t="t" r="r" b="b"/>
              <a:pathLst>
                <a:path w="7797" h="7041" extrusionOk="0">
                  <a:moveTo>
                    <a:pt x="3903" y="1"/>
                  </a:moveTo>
                  <a:cubicBezTo>
                    <a:pt x="2962" y="1"/>
                    <a:pt x="2024" y="377"/>
                    <a:pt x="1331" y="1121"/>
                  </a:cubicBezTo>
                  <a:cubicBezTo>
                    <a:pt x="1" y="2535"/>
                    <a:pt x="74" y="4771"/>
                    <a:pt x="1500" y="6089"/>
                  </a:cubicBezTo>
                  <a:cubicBezTo>
                    <a:pt x="2177" y="6726"/>
                    <a:pt x="3043" y="7041"/>
                    <a:pt x="3907" y="7041"/>
                  </a:cubicBezTo>
                  <a:cubicBezTo>
                    <a:pt x="4846" y="7041"/>
                    <a:pt x="5781" y="6668"/>
                    <a:pt x="6467" y="5932"/>
                  </a:cubicBezTo>
                  <a:cubicBezTo>
                    <a:pt x="7797" y="4505"/>
                    <a:pt x="7724" y="2281"/>
                    <a:pt x="6310" y="952"/>
                  </a:cubicBezTo>
                  <a:cubicBezTo>
                    <a:pt x="5628" y="316"/>
                    <a:pt x="4764" y="1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87"/>
            <p:cNvSpPr/>
            <p:nvPr/>
          </p:nvSpPr>
          <p:spPr>
            <a:xfrm>
              <a:off x="4105525" y="3367600"/>
              <a:ext cx="55050" cy="46825"/>
            </a:xfrm>
            <a:custGeom>
              <a:avLst/>
              <a:gdLst/>
              <a:ahLst/>
              <a:cxnLst/>
              <a:rect l="l" t="t" r="r" b="b"/>
              <a:pathLst>
                <a:path w="2202" h="1873" extrusionOk="0">
                  <a:moveTo>
                    <a:pt x="1232" y="1"/>
                  </a:moveTo>
                  <a:cubicBezTo>
                    <a:pt x="1225" y="1"/>
                    <a:pt x="1217" y="1"/>
                    <a:pt x="1209" y="1"/>
                  </a:cubicBezTo>
                  <a:cubicBezTo>
                    <a:pt x="388" y="37"/>
                    <a:pt x="1" y="1052"/>
                    <a:pt x="617" y="1621"/>
                  </a:cubicBezTo>
                  <a:cubicBezTo>
                    <a:pt x="802" y="1795"/>
                    <a:pt x="1024" y="1872"/>
                    <a:pt x="1241" y="1872"/>
                  </a:cubicBezTo>
                  <a:cubicBezTo>
                    <a:pt x="1732" y="1872"/>
                    <a:pt x="2202" y="1474"/>
                    <a:pt x="2176" y="895"/>
                  </a:cubicBezTo>
                  <a:cubicBezTo>
                    <a:pt x="2153" y="395"/>
                    <a:pt x="1742" y="1"/>
                    <a:pt x="12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87"/>
            <p:cNvSpPr/>
            <p:nvPr/>
          </p:nvSpPr>
          <p:spPr>
            <a:xfrm>
              <a:off x="4091625" y="3419400"/>
              <a:ext cx="95225" cy="39200"/>
            </a:xfrm>
            <a:custGeom>
              <a:avLst/>
              <a:gdLst/>
              <a:ahLst/>
              <a:cxnLst/>
              <a:rect l="l" t="t" r="r" b="b"/>
              <a:pathLst>
                <a:path w="3809" h="1568" extrusionOk="0">
                  <a:moveTo>
                    <a:pt x="1929" y="0"/>
                  </a:moveTo>
                  <a:cubicBezTo>
                    <a:pt x="1071" y="0"/>
                    <a:pt x="213" y="530"/>
                    <a:pt x="1" y="1567"/>
                  </a:cubicBezTo>
                  <a:lnTo>
                    <a:pt x="3808" y="1410"/>
                  </a:lnTo>
                  <a:cubicBezTo>
                    <a:pt x="3534" y="464"/>
                    <a:pt x="2731" y="0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87"/>
            <p:cNvSpPr/>
            <p:nvPr/>
          </p:nvSpPr>
          <p:spPr>
            <a:xfrm>
              <a:off x="3609675" y="3553600"/>
              <a:ext cx="205200" cy="53800"/>
            </a:xfrm>
            <a:custGeom>
              <a:avLst/>
              <a:gdLst/>
              <a:ahLst/>
              <a:cxnLst/>
              <a:rect l="l" t="t" r="r" b="b"/>
              <a:pathLst>
                <a:path w="8208" h="2152" extrusionOk="0">
                  <a:moveTo>
                    <a:pt x="399" y="0"/>
                  </a:moveTo>
                  <a:cubicBezTo>
                    <a:pt x="240" y="0"/>
                    <a:pt x="93" y="125"/>
                    <a:pt x="61" y="296"/>
                  </a:cubicBezTo>
                  <a:lnTo>
                    <a:pt x="24" y="478"/>
                  </a:lnTo>
                  <a:cubicBezTo>
                    <a:pt x="0" y="671"/>
                    <a:pt x="121" y="852"/>
                    <a:pt x="315" y="889"/>
                  </a:cubicBezTo>
                  <a:lnTo>
                    <a:pt x="7736" y="2146"/>
                  </a:lnTo>
                  <a:cubicBezTo>
                    <a:pt x="7757" y="2150"/>
                    <a:pt x="7779" y="2152"/>
                    <a:pt x="7800" y="2152"/>
                  </a:cubicBezTo>
                  <a:cubicBezTo>
                    <a:pt x="7968" y="2152"/>
                    <a:pt x="8115" y="2028"/>
                    <a:pt x="8147" y="1856"/>
                  </a:cubicBezTo>
                  <a:lnTo>
                    <a:pt x="8183" y="1674"/>
                  </a:lnTo>
                  <a:cubicBezTo>
                    <a:pt x="8207" y="1481"/>
                    <a:pt x="8086" y="1300"/>
                    <a:pt x="7893" y="1263"/>
                  </a:cubicBezTo>
                  <a:lnTo>
                    <a:pt x="460" y="6"/>
                  </a:lnTo>
                  <a:cubicBezTo>
                    <a:pt x="439" y="2"/>
                    <a:pt x="419" y="0"/>
                    <a:pt x="3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87"/>
            <p:cNvSpPr/>
            <p:nvPr/>
          </p:nvSpPr>
          <p:spPr>
            <a:xfrm>
              <a:off x="3752000" y="3565225"/>
              <a:ext cx="38400" cy="51100"/>
            </a:xfrm>
            <a:custGeom>
              <a:avLst/>
              <a:gdLst/>
              <a:ahLst/>
              <a:cxnLst/>
              <a:rect l="l" t="t" r="r" b="b"/>
              <a:pathLst>
                <a:path w="1536" h="2044" extrusionOk="0">
                  <a:moveTo>
                    <a:pt x="302" y="1"/>
                  </a:moveTo>
                  <a:lnTo>
                    <a:pt x="0" y="1838"/>
                  </a:lnTo>
                  <a:lnTo>
                    <a:pt x="1233" y="2043"/>
                  </a:lnTo>
                  <a:lnTo>
                    <a:pt x="1535" y="19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87"/>
            <p:cNvSpPr/>
            <p:nvPr/>
          </p:nvSpPr>
          <p:spPr>
            <a:xfrm>
              <a:off x="3765600" y="3516975"/>
              <a:ext cx="190675" cy="172575"/>
            </a:xfrm>
            <a:custGeom>
              <a:avLst/>
              <a:gdLst/>
              <a:ahLst/>
              <a:cxnLst/>
              <a:rect l="l" t="t" r="r" b="b"/>
              <a:pathLst>
                <a:path w="7627" h="6903" extrusionOk="0">
                  <a:moveTo>
                    <a:pt x="3821" y="0"/>
                  </a:moveTo>
                  <a:cubicBezTo>
                    <a:pt x="2908" y="0"/>
                    <a:pt x="1998" y="360"/>
                    <a:pt x="1318" y="1073"/>
                  </a:cubicBezTo>
                  <a:cubicBezTo>
                    <a:pt x="0" y="2450"/>
                    <a:pt x="60" y="4638"/>
                    <a:pt x="1438" y="5956"/>
                  </a:cubicBezTo>
                  <a:cubicBezTo>
                    <a:pt x="2106" y="6588"/>
                    <a:pt x="2963" y="6902"/>
                    <a:pt x="3819" y="6902"/>
                  </a:cubicBezTo>
                  <a:cubicBezTo>
                    <a:pt x="4731" y="6902"/>
                    <a:pt x="5642" y="6545"/>
                    <a:pt x="6321" y="5835"/>
                  </a:cubicBezTo>
                  <a:cubicBezTo>
                    <a:pt x="7627" y="4445"/>
                    <a:pt x="7579" y="2269"/>
                    <a:pt x="6201" y="952"/>
                  </a:cubicBezTo>
                  <a:cubicBezTo>
                    <a:pt x="5529" y="315"/>
                    <a:pt x="4674" y="0"/>
                    <a:pt x="3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87"/>
            <p:cNvSpPr/>
            <p:nvPr/>
          </p:nvSpPr>
          <p:spPr>
            <a:xfrm>
              <a:off x="3788250" y="3533025"/>
              <a:ext cx="145075" cy="139725"/>
            </a:xfrm>
            <a:custGeom>
              <a:avLst/>
              <a:gdLst/>
              <a:ahLst/>
              <a:cxnLst/>
              <a:rect l="l" t="t" r="r" b="b"/>
              <a:pathLst>
                <a:path w="5803" h="5589" extrusionOk="0">
                  <a:moveTo>
                    <a:pt x="2896" y="0"/>
                  </a:moveTo>
                  <a:cubicBezTo>
                    <a:pt x="1445" y="0"/>
                    <a:pt x="213" y="1126"/>
                    <a:pt x="109" y="2594"/>
                  </a:cubicBezTo>
                  <a:cubicBezTo>
                    <a:pt x="1" y="4141"/>
                    <a:pt x="1161" y="5471"/>
                    <a:pt x="2696" y="5580"/>
                  </a:cubicBezTo>
                  <a:cubicBezTo>
                    <a:pt x="2770" y="5585"/>
                    <a:pt x="2844" y="5588"/>
                    <a:pt x="2917" y="5588"/>
                  </a:cubicBezTo>
                  <a:cubicBezTo>
                    <a:pt x="4368" y="5588"/>
                    <a:pt x="5578" y="4466"/>
                    <a:pt x="5693" y="2993"/>
                  </a:cubicBezTo>
                  <a:cubicBezTo>
                    <a:pt x="5802" y="1458"/>
                    <a:pt x="4642" y="116"/>
                    <a:pt x="3095" y="7"/>
                  </a:cubicBezTo>
                  <a:cubicBezTo>
                    <a:pt x="3028" y="3"/>
                    <a:pt x="2962" y="0"/>
                    <a:pt x="2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87"/>
            <p:cNvSpPr/>
            <p:nvPr/>
          </p:nvSpPr>
          <p:spPr>
            <a:xfrm>
              <a:off x="3802450" y="3568250"/>
              <a:ext cx="24800" cy="73750"/>
            </a:xfrm>
            <a:custGeom>
              <a:avLst/>
              <a:gdLst/>
              <a:ahLst/>
              <a:cxnLst/>
              <a:rect l="l" t="t" r="r" b="b"/>
              <a:pathLst>
                <a:path w="992" h="2950" extrusionOk="0">
                  <a:moveTo>
                    <a:pt x="762" y="1"/>
                  </a:moveTo>
                  <a:lnTo>
                    <a:pt x="762" y="1"/>
                  </a:lnTo>
                  <a:cubicBezTo>
                    <a:pt x="1" y="859"/>
                    <a:pt x="73" y="2188"/>
                    <a:pt x="943" y="2950"/>
                  </a:cubicBezTo>
                  <a:lnTo>
                    <a:pt x="992" y="2901"/>
                  </a:lnTo>
                  <a:cubicBezTo>
                    <a:pt x="158" y="2152"/>
                    <a:pt x="85" y="883"/>
                    <a:pt x="823" y="49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87"/>
            <p:cNvSpPr/>
            <p:nvPr/>
          </p:nvSpPr>
          <p:spPr>
            <a:xfrm>
              <a:off x="4304975" y="3444325"/>
              <a:ext cx="363525" cy="178675"/>
            </a:xfrm>
            <a:custGeom>
              <a:avLst/>
              <a:gdLst/>
              <a:ahLst/>
              <a:cxnLst/>
              <a:rect l="l" t="t" r="r" b="b"/>
              <a:pathLst>
                <a:path w="14541" h="7147" extrusionOk="0">
                  <a:moveTo>
                    <a:pt x="13264" y="0"/>
                  </a:moveTo>
                  <a:cubicBezTo>
                    <a:pt x="13255" y="0"/>
                    <a:pt x="13245" y="1"/>
                    <a:pt x="13235" y="2"/>
                  </a:cubicBezTo>
                  <a:lnTo>
                    <a:pt x="218" y="2"/>
                  </a:lnTo>
                  <a:cubicBezTo>
                    <a:pt x="97" y="2"/>
                    <a:pt x="0" y="74"/>
                    <a:pt x="24" y="147"/>
                  </a:cubicBezTo>
                  <a:lnTo>
                    <a:pt x="1100" y="7024"/>
                  </a:lnTo>
                  <a:cubicBezTo>
                    <a:pt x="1122" y="7091"/>
                    <a:pt x="1195" y="7147"/>
                    <a:pt x="1271" y="7147"/>
                  </a:cubicBezTo>
                  <a:cubicBezTo>
                    <a:pt x="1279" y="7147"/>
                    <a:pt x="1286" y="7146"/>
                    <a:pt x="1293" y="7145"/>
                  </a:cubicBezTo>
                  <a:lnTo>
                    <a:pt x="14323" y="7145"/>
                  </a:lnTo>
                  <a:cubicBezTo>
                    <a:pt x="14444" y="7145"/>
                    <a:pt x="14541" y="7073"/>
                    <a:pt x="14516" y="7000"/>
                  </a:cubicBezTo>
                  <a:lnTo>
                    <a:pt x="13441" y="123"/>
                  </a:lnTo>
                  <a:cubicBezTo>
                    <a:pt x="13419" y="47"/>
                    <a:pt x="13348" y="0"/>
                    <a:pt x="13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87"/>
            <p:cNvSpPr/>
            <p:nvPr/>
          </p:nvSpPr>
          <p:spPr>
            <a:xfrm>
              <a:off x="4482650" y="3060750"/>
              <a:ext cx="456600" cy="353425"/>
            </a:xfrm>
            <a:custGeom>
              <a:avLst/>
              <a:gdLst/>
              <a:ahLst/>
              <a:cxnLst/>
              <a:rect l="l" t="t" r="r" b="b"/>
              <a:pathLst>
                <a:path w="18264" h="14137" extrusionOk="0">
                  <a:moveTo>
                    <a:pt x="10130" y="1"/>
                  </a:moveTo>
                  <a:cubicBezTo>
                    <a:pt x="9714" y="1"/>
                    <a:pt x="9290" y="15"/>
                    <a:pt x="8860" y="43"/>
                  </a:cubicBezTo>
                  <a:cubicBezTo>
                    <a:pt x="3892" y="369"/>
                    <a:pt x="0" y="2497"/>
                    <a:pt x="145" y="4805"/>
                  </a:cubicBezTo>
                  <a:cubicBezTo>
                    <a:pt x="278" y="6763"/>
                    <a:pt x="3324" y="8214"/>
                    <a:pt x="7288" y="8395"/>
                  </a:cubicBezTo>
                  <a:lnTo>
                    <a:pt x="7288" y="8395"/>
                  </a:lnTo>
                  <a:cubicBezTo>
                    <a:pt x="7287" y="8395"/>
                    <a:pt x="7287" y="8395"/>
                    <a:pt x="7287" y="8395"/>
                  </a:cubicBezTo>
                  <a:cubicBezTo>
                    <a:pt x="7082" y="8395"/>
                    <a:pt x="6865" y="10475"/>
                    <a:pt x="6865" y="10728"/>
                  </a:cubicBezTo>
                  <a:cubicBezTo>
                    <a:pt x="6853" y="11671"/>
                    <a:pt x="6986" y="12601"/>
                    <a:pt x="7264" y="13496"/>
                  </a:cubicBezTo>
                  <a:cubicBezTo>
                    <a:pt x="7337" y="13737"/>
                    <a:pt x="7434" y="14003"/>
                    <a:pt x="7651" y="14136"/>
                  </a:cubicBezTo>
                  <a:cubicBezTo>
                    <a:pt x="7566" y="12492"/>
                    <a:pt x="7760" y="10740"/>
                    <a:pt x="8533" y="9265"/>
                  </a:cubicBezTo>
                  <a:cubicBezTo>
                    <a:pt x="8703" y="8951"/>
                    <a:pt x="8908" y="8661"/>
                    <a:pt x="9150" y="8383"/>
                  </a:cubicBezTo>
                  <a:lnTo>
                    <a:pt x="9404" y="8371"/>
                  </a:lnTo>
                  <a:cubicBezTo>
                    <a:pt x="14359" y="8044"/>
                    <a:pt x="18263" y="5917"/>
                    <a:pt x="18106" y="3621"/>
                  </a:cubicBezTo>
                  <a:cubicBezTo>
                    <a:pt x="17974" y="1524"/>
                    <a:pt x="14505" y="1"/>
                    <a:pt x="10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87"/>
            <p:cNvSpPr/>
            <p:nvPr/>
          </p:nvSpPr>
          <p:spPr>
            <a:xfrm>
              <a:off x="4597175" y="3117250"/>
              <a:ext cx="213350" cy="77550"/>
            </a:xfrm>
            <a:custGeom>
              <a:avLst/>
              <a:gdLst/>
              <a:ahLst/>
              <a:cxnLst/>
              <a:rect l="l" t="t" r="r" b="b"/>
              <a:pathLst>
                <a:path w="8534" h="3102" extrusionOk="0">
                  <a:moveTo>
                    <a:pt x="5790" y="648"/>
                  </a:moveTo>
                  <a:cubicBezTo>
                    <a:pt x="5814" y="672"/>
                    <a:pt x="5826" y="696"/>
                    <a:pt x="5850" y="720"/>
                  </a:cubicBezTo>
                  <a:cubicBezTo>
                    <a:pt x="6019" y="950"/>
                    <a:pt x="6056" y="1264"/>
                    <a:pt x="6092" y="1542"/>
                  </a:cubicBezTo>
                  <a:cubicBezTo>
                    <a:pt x="6128" y="1772"/>
                    <a:pt x="6128" y="2025"/>
                    <a:pt x="6092" y="2255"/>
                  </a:cubicBezTo>
                  <a:cubicBezTo>
                    <a:pt x="6043" y="2485"/>
                    <a:pt x="5886" y="2666"/>
                    <a:pt x="5669" y="2739"/>
                  </a:cubicBezTo>
                  <a:cubicBezTo>
                    <a:pt x="5631" y="2750"/>
                    <a:pt x="5593" y="2755"/>
                    <a:pt x="5554" y="2755"/>
                  </a:cubicBezTo>
                  <a:cubicBezTo>
                    <a:pt x="5468" y="2755"/>
                    <a:pt x="5381" y="2728"/>
                    <a:pt x="5306" y="2678"/>
                  </a:cubicBezTo>
                  <a:cubicBezTo>
                    <a:pt x="5149" y="2581"/>
                    <a:pt x="5040" y="2424"/>
                    <a:pt x="5004" y="2243"/>
                  </a:cubicBezTo>
                  <a:cubicBezTo>
                    <a:pt x="4931" y="1868"/>
                    <a:pt x="5028" y="1482"/>
                    <a:pt x="5258" y="1179"/>
                  </a:cubicBezTo>
                  <a:cubicBezTo>
                    <a:pt x="5403" y="974"/>
                    <a:pt x="5584" y="793"/>
                    <a:pt x="5790" y="648"/>
                  </a:cubicBezTo>
                  <a:close/>
                  <a:moveTo>
                    <a:pt x="2744" y="901"/>
                  </a:moveTo>
                  <a:cubicBezTo>
                    <a:pt x="3143" y="1288"/>
                    <a:pt x="3191" y="1977"/>
                    <a:pt x="3094" y="2485"/>
                  </a:cubicBezTo>
                  <a:cubicBezTo>
                    <a:pt x="3082" y="2630"/>
                    <a:pt x="3010" y="2775"/>
                    <a:pt x="2913" y="2872"/>
                  </a:cubicBezTo>
                  <a:cubicBezTo>
                    <a:pt x="2853" y="2922"/>
                    <a:pt x="2775" y="2947"/>
                    <a:pt x="2702" y="2947"/>
                  </a:cubicBezTo>
                  <a:cubicBezTo>
                    <a:pt x="2688" y="2947"/>
                    <a:pt x="2673" y="2946"/>
                    <a:pt x="2659" y="2944"/>
                  </a:cubicBezTo>
                  <a:cubicBezTo>
                    <a:pt x="2514" y="2920"/>
                    <a:pt x="2393" y="2859"/>
                    <a:pt x="2321" y="2751"/>
                  </a:cubicBezTo>
                  <a:cubicBezTo>
                    <a:pt x="2188" y="2533"/>
                    <a:pt x="2139" y="2267"/>
                    <a:pt x="2212" y="2025"/>
                  </a:cubicBezTo>
                  <a:cubicBezTo>
                    <a:pt x="2272" y="1602"/>
                    <a:pt x="2466" y="1216"/>
                    <a:pt x="2744" y="901"/>
                  </a:cubicBezTo>
                  <a:close/>
                  <a:moveTo>
                    <a:pt x="4415" y="1"/>
                  </a:moveTo>
                  <a:cubicBezTo>
                    <a:pt x="4041" y="1"/>
                    <a:pt x="3668" y="89"/>
                    <a:pt x="3324" y="261"/>
                  </a:cubicBezTo>
                  <a:cubicBezTo>
                    <a:pt x="3094" y="370"/>
                    <a:pt x="2901" y="515"/>
                    <a:pt x="2732" y="696"/>
                  </a:cubicBezTo>
                  <a:cubicBezTo>
                    <a:pt x="2695" y="672"/>
                    <a:pt x="2659" y="648"/>
                    <a:pt x="2623" y="623"/>
                  </a:cubicBezTo>
                  <a:cubicBezTo>
                    <a:pt x="2385" y="470"/>
                    <a:pt x="2114" y="394"/>
                    <a:pt x="1845" y="394"/>
                  </a:cubicBezTo>
                  <a:cubicBezTo>
                    <a:pt x="1540" y="394"/>
                    <a:pt x="1236" y="491"/>
                    <a:pt x="979" y="684"/>
                  </a:cubicBezTo>
                  <a:cubicBezTo>
                    <a:pt x="314" y="1204"/>
                    <a:pt x="0" y="2050"/>
                    <a:pt x="169" y="2872"/>
                  </a:cubicBezTo>
                  <a:lnTo>
                    <a:pt x="314" y="2835"/>
                  </a:lnTo>
                  <a:cubicBezTo>
                    <a:pt x="169" y="2074"/>
                    <a:pt x="459" y="1288"/>
                    <a:pt x="1076" y="805"/>
                  </a:cubicBezTo>
                  <a:cubicBezTo>
                    <a:pt x="1306" y="632"/>
                    <a:pt x="1580" y="544"/>
                    <a:pt x="1853" y="544"/>
                  </a:cubicBezTo>
                  <a:cubicBezTo>
                    <a:pt x="2097" y="544"/>
                    <a:pt x="2340" y="614"/>
                    <a:pt x="2550" y="756"/>
                  </a:cubicBezTo>
                  <a:cubicBezTo>
                    <a:pt x="2587" y="768"/>
                    <a:pt x="2611" y="781"/>
                    <a:pt x="2623" y="805"/>
                  </a:cubicBezTo>
                  <a:cubicBezTo>
                    <a:pt x="2333" y="1143"/>
                    <a:pt x="2127" y="1554"/>
                    <a:pt x="2055" y="2001"/>
                  </a:cubicBezTo>
                  <a:cubicBezTo>
                    <a:pt x="1994" y="2291"/>
                    <a:pt x="2043" y="2594"/>
                    <a:pt x="2200" y="2835"/>
                  </a:cubicBezTo>
                  <a:cubicBezTo>
                    <a:pt x="2297" y="2980"/>
                    <a:pt x="2454" y="3077"/>
                    <a:pt x="2635" y="3101"/>
                  </a:cubicBezTo>
                  <a:lnTo>
                    <a:pt x="2707" y="3101"/>
                  </a:lnTo>
                  <a:cubicBezTo>
                    <a:pt x="2816" y="3101"/>
                    <a:pt x="2913" y="3065"/>
                    <a:pt x="2998" y="2992"/>
                  </a:cubicBezTo>
                  <a:cubicBezTo>
                    <a:pt x="3131" y="2872"/>
                    <a:pt x="3215" y="2702"/>
                    <a:pt x="3227" y="2521"/>
                  </a:cubicBezTo>
                  <a:cubicBezTo>
                    <a:pt x="3336" y="1965"/>
                    <a:pt x="3288" y="1216"/>
                    <a:pt x="2840" y="793"/>
                  </a:cubicBezTo>
                  <a:cubicBezTo>
                    <a:pt x="2998" y="623"/>
                    <a:pt x="3179" y="490"/>
                    <a:pt x="3384" y="394"/>
                  </a:cubicBezTo>
                  <a:cubicBezTo>
                    <a:pt x="3702" y="229"/>
                    <a:pt x="4050" y="147"/>
                    <a:pt x="4399" y="147"/>
                  </a:cubicBezTo>
                  <a:cubicBezTo>
                    <a:pt x="4742" y="147"/>
                    <a:pt x="5086" y="226"/>
                    <a:pt x="5403" y="382"/>
                  </a:cubicBezTo>
                  <a:cubicBezTo>
                    <a:pt x="5500" y="430"/>
                    <a:pt x="5584" y="478"/>
                    <a:pt x="5669" y="539"/>
                  </a:cubicBezTo>
                  <a:cubicBezTo>
                    <a:pt x="5463" y="696"/>
                    <a:pt x="5282" y="889"/>
                    <a:pt x="5125" y="1095"/>
                  </a:cubicBezTo>
                  <a:cubicBezTo>
                    <a:pt x="4871" y="1433"/>
                    <a:pt x="4774" y="1856"/>
                    <a:pt x="4847" y="2267"/>
                  </a:cubicBezTo>
                  <a:cubicBezTo>
                    <a:pt x="4895" y="2485"/>
                    <a:pt x="5028" y="2678"/>
                    <a:pt x="5209" y="2799"/>
                  </a:cubicBezTo>
                  <a:cubicBezTo>
                    <a:pt x="5312" y="2868"/>
                    <a:pt x="5433" y="2900"/>
                    <a:pt x="5555" y="2900"/>
                  </a:cubicBezTo>
                  <a:cubicBezTo>
                    <a:pt x="5605" y="2900"/>
                    <a:pt x="5656" y="2894"/>
                    <a:pt x="5705" y="2884"/>
                  </a:cubicBezTo>
                  <a:cubicBezTo>
                    <a:pt x="5971" y="2799"/>
                    <a:pt x="6176" y="2569"/>
                    <a:pt x="6225" y="2291"/>
                  </a:cubicBezTo>
                  <a:cubicBezTo>
                    <a:pt x="6273" y="2038"/>
                    <a:pt x="6273" y="1772"/>
                    <a:pt x="6225" y="1518"/>
                  </a:cubicBezTo>
                  <a:cubicBezTo>
                    <a:pt x="6201" y="1228"/>
                    <a:pt x="6152" y="889"/>
                    <a:pt x="5959" y="623"/>
                  </a:cubicBezTo>
                  <a:cubicBezTo>
                    <a:pt x="5935" y="599"/>
                    <a:pt x="5923" y="575"/>
                    <a:pt x="5898" y="563"/>
                  </a:cubicBezTo>
                  <a:cubicBezTo>
                    <a:pt x="6176" y="370"/>
                    <a:pt x="6491" y="237"/>
                    <a:pt x="6829" y="176"/>
                  </a:cubicBezTo>
                  <a:cubicBezTo>
                    <a:pt x="6890" y="164"/>
                    <a:pt x="6950" y="158"/>
                    <a:pt x="7010" y="158"/>
                  </a:cubicBezTo>
                  <a:cubicBezTo>
                    <a:pt x="7071" y="158"/>
                    <a:pt x="7131" y="164"/>
                    <a:pt x="7192" y="176"/>
                  </a:cubicBezTo>
                  <a:cubicBezTo>
                    <a:pt x="7313" y="200"/>
                    <a:pt x="7433" y="261"/>
                    <a:pt x="7530" y="333"/>
                  </a:cubicBezTo>
                  <a:cubicBezTo>
                    <a:pt x="8062" y="672"/>
                    <a:pt x="8376" y="1276"/>
                    <a:pt x="8364" y="1917"/>
                  </a:cubicBezTo>
                  <a:lnTo>
                    <a:pt x="8521" y="1917"/>
                  </a:lnTo>
                  <a:cubicBezTo>
                    <a:pt x="8533" y="1216"/>
                    <a:pt x="8195" y="575"/>
                    <a:pt x="7615" y="200"/>
                  </a:cubicBezTo>
                  <a:cubicBezTo>
                    <a:pt x="7494" y="116"/>
                    <a:pt x="7361" y="55"/>
                    <a:pt x="7228" y="31"/>
                  </a:cubicBezTo>
                  <a:cubicBezTo>
                    <a:pt x="7155" y="19"/>
                    <a:pt x="7086" y="13"/>
                    <a:pt x="7016" y="13"/>
                  </a:cubicBezTo>
                  <a:cubicBezTo>
                    <a:pt x="6947" y="13"/>
                    <a:pt x="6877" y="19"/>
                    <a:pt x="6805" y="31"/>
                  </a:cubicBezTo>
                  <a:cubicBezTo>
                    <a:pt x="6442" y="92"/>
                    <a:pt x="6092" y="237"/>
                    <a:pt x="5790" y="454"/>
                  </a:cubicBezTo>
                  <a:cubicBezTo>
                    <a:pt x="5693" y="370"/>
                    <a:pt x="5584" y="297"/>
                    <a:pt x="5475" y="249"/>
                  </a:cubicBezTo>
                  <a:cubicBezTo>
                    <a:pt x="5137" y="82"/>
                    <a:pt x="4775" y="1"/>
                    <a:pt x="4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87"/>
            <p:cNvSpPr/>
            <p:nvPr/>
          </p:nvSpPr>
          <p:spPr>
            <a:xfrm>
              <a:off x="4423100" y="3540575"/>
              <a:ext cx="89175" cy="108250"/>
            </a:xfrm>
            <a:custGeom>
              <a:avLst/>
              <a:gdLst/>
              <a:ahLst/>
              <a:cxnLst/>
              <a:rect l="l" t="t" r="r" b="b"/>
              <a:pathLst>
                <a:path w="3567" h="4330" extrusionOk="0">
                  <a:moveTo>
                    <a:pt x="1740" y="0"/>
                  </a:moveTo>
                  <a:cubicBezTo>
                    <a:pt x="1688" y="0"/>
                    <a:pt x="1637" y="3"/>
                    <a:pt x="1584" y="8"/>
                  </a:cubicBezTo>
                  <a:cubicBezTo>
                    <a:pt x="666" y="92"/>
                    <a:pt x="1" y="902"/>
                    <a:pt x="86" y="1809"/>
                  </a:cubicBezTo>
                  <a:lnTo>
                    <a:pt x="182" y="2824"/>
                  </a:lnTo>
                  <a:cubicBezTo>
                    <a:pt x="273" y="3690"/>
                    <a:pt x="998" y="4330"/>
                    <a:pt x="1840" y="4330"/>
                  </a:cubicBezTo>
                  <a:cubicBezTo>
                    <a:pt x="1891" y="4330"/>
                    <a:pt x="1943" y="4328"/>
                    <a:pt x="1995" y="4323"/>
                  </a:cubicBezTo>
                  <a:cubicBezTo>
                    <a:pt x="2902" y="4226"/>
                    <a:pt x="3567" y="3416"/>
                    <a:pt x="3482" y="2510"/>
                  </a:cubicBezTo>
                  <a:lnTo>
                    <a:pt x="3385" y="1506"/>
                  </a:lnTo>
                  <a:cubicBezTo>
                    <a:pt x="3306" y="641"/>
                    <a:pt x="2582" y="0"/>
                    <a:pt x="1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87"/>
            <p:cNvSpPr/>
            <p:nvPr/>
          </p:nvSpPr>
          <p:spPr>
            <a:xfrm>
              <a:off x="4486875" y="3597725"/>
              <a:ext cx="126325" cy="350975"/>
            </a:xfrm>
            <a:custGeom>
              <a:avLst/>
              <a:gdLst/>
              <a:ahLst/>
              <a:cxnLst/>
              <a:rect l="l" t="t" r="r" b="b"/>
              <a:pathLst>
                <a:path w="5053" h="14039" extrusionOk="0">
                  <a:moveTo>
                    <a:pt x="1444" y="0"/>
                  </a:moveTo>
                  <a:cubicBezTo>
                    <a:pt x="1236" y="0"/>
                    <a:pt x="1033" y="61"/>
                    <a:pt x="858" y="175"/>
                  </a:cubicBezTo>
                  <a:cubicBezTo>
                    <a:pt x="593" y="345"/>
                    <a:pt x="206" y="514"/>
                    <a:pt x="85" y="937"/>
                  </a:cubicBezTo>
                  <a:cubicBezTo>
                    <a:pt x="0" y="1263"/>
                    <a:pt x="24" y="1602"/>
                    <a:pt x="157" y="1916"/>
                  </a:cubicBezTo>
                  <a:cubicBezTo>
                    <a:pt x="2224" y="6956"/>
                    <a:pt x="2007" y="9941"/>
                    <a:pt x="1910" y="11585"/>
                  </a:cubicBezTo>
                  <a:cubicBezTo>
                    <a:pt x="1862" y="12165"/>
                    <a:pt x="1765" y="12734"/>
                    <a:pt x="1620" y="13302"/>
                  </a:cubicBezTo>
                  <a:cubicBezTo>
                    <a:pt x="1547" y="13604"/>
                    <a:pt x="1692" y="13942"/>
                    <a:pt x="1922" y="13991"/>
                  </a:cubicBezTo>
                  <a:cubicBezTo>
                    <a:pt x="2060" y="14023"/>
                    <a:pt x="2204" y="14038"/>
                    <a:pt x="2349" y="14038"/>
                  </a:cubicBezTo>
                  <a:cubicBezTo>
                    <a:pt x="3074" y="14038"/>
                    <a:pt x="3828" y="13664"/>
                    <a:pt x="3929" y="13181"/>
                  </a:cubicBezTo>
                  <a:cubicBezTo>
                    <a:pt x="5053" y="10123"/>
                    <a:pt x="4702" y="6376"/>
                    <a:pt x="4134" y="3668"/>
                  </a:cubicBezTo>
                  <a:cubicBezTo>
                    <a:pt x="3977" y="2895"/>
                    <a:pt x="3264" y="2423"/>
                    <a:pt x="2937" y="1771"/>
                  </a:cubicBezTo>
                  <a:cubicBezTo>
                    <a:pt x="2611" y="1118"/>
                    <a:pt x="2490" y="332"/>
                    <a:pt x="1813" y="67"/>
                  </a:cubicBezTo>
                  <a:cubicBezTo>
                    <a:pt x="1692" y="22"/>
                    <a:pt x="1567" y="0"/>
                    <a:pt x="1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87"/>
            <p:cNvSpPr/>
            <p:nvPr/>
          </p:nvSpPr>
          <p:spPr>
            <a:xfrm>
              <a:off x="4538850" y="3277875"/>
              <a:ext cx="567500" cy="527900"/>
            </a:xfrm>
            <a:custGeom>
              <a:avLst/>
              <a:gdLst/>
              <a:ahLst/>
              <a:cxnLst/>
              <a:rect l="l" t="t" r="r" b="b"/>
              <a:pathLst>
                <a:path w="22700" h="21116" extrusionOk="0">
                  <a:moveTo>
                    <a:pt x="20693" y="0"/>
                  </a:moveTo>
                  <a:cubicBezTo>
                    <a:pt x="13610" y="3711"/>
                    <a:pt x="7204" y="6297"/>
                    <a:pt x="0" y="8413"/>
                  </a:cubicBezTo>
                  <a:lnTo>
                    <a:pt x="834" y="16765"/>
                  </a:lnTo>
                  <a:cubicBezTo>
                    <a:pt x="8521" y="17611"/>
                    <a:pt x="15266" y="18868"/>
                    <a:pt x="22699" y="21116"/>
                  </a:cubicBezTo>
                  <a:lnTo>
                    <a:pt x="206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87"/>
            <p:cNvSpPr/>
            <p:nvPr/>
          </p:nvSpPr>
          <p:spPr>
            <a:xfrm>
              <a:off x="4992400" y="3279575"/>
              <a:ext cx="180125" cy="527825"/>
            </a:xfrm>
            <a:custGeom>
              <a:avLst/>
              <a:gdLst/>
              <a:ahLst/>
              <a:cxnLst/>
              <a:rect l="l" t="t" r="r" b="b"/>
              <a:pathLst>
                <a:path w="7205" h="21113" extrusionOk="0">
                  <a:moveTo>
                    <a:pt x="2689" y="0"/>
                  </a:moveTo>
                  <a:cubicBezTo>
                    <a:pt x="2659" y="0"/>
                    <a:pt x="2629" y="2"/>
                    <a:pt x="2599" y="5"/>
                  </a:cubicBezTo>
                  <a:cubicBezTo>
                    <a:pt x="919" y="162"/>
                    <a:pt x="1" y="5021"/>
                    <a:pt x="557" y="10847"/>
                  </a:cubicBezTo>
                  <a:cubicBezTo>
                    <a:pt x="1103" y="16568"/>
                    <a:pt x="2861" y="21113"/>
                    <a:pt x="4516" y="21113"/>
                  </a:cubicBezTo>
                  <a:cubicBezTo>
                    <a:pt x="4546" y="21113"/>
                    <a:pt x="4576" y="21111"/>
                    <a:pt x="4606" y="21108"/>
                  </a:cubicBezTo>
                  <a:cubicBezTo>
                    <a:pt x="6286" y="20951"/>
                    <a:pt x="7204" y="16092"/>
                    <a:pt x="6648" y="10266"/>
                  </a:cubicBezTo>
                  <a:cubicBezTo>
                    <a:pt x="6102" y="4544"/>
                    <a:pt x="4344" y="0"/>
                    <a:pt x="2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87"/>
            <p:cNvSpPr/>
            <p:nvPr/>
          </p:nvSpPr>
          <p:spPr>
            <a:xfrm>
              <a:off x="4455750" y="3476400"/>
              <a:ext cx="137500" cy="226875"/>
            </a:xfrm>
            <a:custGeom>
              <a:avLst/>
              <a:gdLst/>
              <a:ahLst/>
              <a:cxnLst/>
              <a:rect l="l" t="t" r="r" b="b"/>
              <a:pathLst>
                <a:path w="5500" h="9075" extrusionOk="0">
                  <a:moveTo>
                    <a:pt x="4642" y="0"/>
                  </a:moveTo>
                  <a:lnTo>
                    <a:pt x="4327" y="36"/>
                  </a:lnTo>
                  <a:cubicBezTo>
                    <a:pt x="1825" y="266"/>
                    <a:pt x="0" y="2478"/>
                    <a:pt x="242" y="4980"/>
                  </a:cubicBezTo>
                  <a:cubicBezTo>
                    <a:pt x="469" y="7321"/>
                    <a:pt x="2439" y="9075"/>
                    <a:pt x="4743" y="9075"/>
                  </a:cubicBezTo>
                  <a:cubicBezTo>
                    <a:pt x="4889" y="9075"/>
                    <a:pt x="5037" y="9068"/>
                    <a:pt x="5186" y="9053"/>
                  </a:cubicBezTo>
                  <a:lnTo>
                    <a:pt x="5500" y="9029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87"/>
            <p:cNvSpPr/>
            <p:nvPr/>
          </p:nvSpPr>
          <p:spPr>
            <a:xfrm>
              <a:off x="4941025" y="3468475"/>
              <a:ext cx="162300" cy="162375"/>
            </a:xfrm>
            <a:custGeom>
              <a:avLst/>
              <a:gdLst/>
              <a:ahLst/>
              <a:cxnLst/>
              <a:rect l="l" t="t" r="r" b="b"/>
              <a:pathLst>
                <a:path w="6492" h="6495" extrusionOk="0">
                  <a:moveTo>
                    <a:pt x="3233" y="0"/>
                  </a:moveTo>
                  <a:cubicBezTo>
                    <a:pt x="3135" y="0"/>
                    <a:pt x="3037" y="5"/>
                    <a:pt x="2938" y="15"/>
                  </a:cubicBezTo>
                  <a:cubicBezTo>
                    <a:pt x="1246" y="172"/>
                    <a:pt x="1" y="1755"/>
                    <a:pt x="170" y="3532"/>
                  </a:cubicBezTo>
                  <a:cubicBezTo>
                    <a:pt x="330" y="5224"/>
                    <a:pt x="1701" y="6494"/>
                    <a:pt x="3280" y="6494"/>
                  </a:cubicBezTo>
                  <a:cubicBezTo>
                    <a:pt x="3371" y="6494"/>
                    <a:pt x="3462" y="6490"/>
                    <a:pt x="3554" y="6481"/>
                  </a:cubicBezTo>
                  <a:cubicBezTo>
                    <a:pt x="5259" y="6312"/>
                    <a:pt x="6491" y="4741"/>
                    <a:pt x="6322" y="2952"/>
                  </a:cubicBezTo>
                  <a:cubicBezTo>
                    <a:pt x="6163" y="1267"/>
                    <a:pt x="4813" y="0"/>
                    <a:pt x="3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7"/>
            <p:cNvSpPr/>
            <p:nvPr/>
          </p:nvSpPr>
          <p:spPr>
            <a:xfrm>
              <a:off x="4988175" y="3275625"/>
              <a:ext cx="181025" cy="535600"/>
            </a:xfrm>
            <a:custGeom>
              <a:avLst/>
              <a:gdLst/>
              <a:ahLst/>
              <a:cxnLst/>
              <a:rect l="l" t="t" r="r" b="b"/>
              <a:pathLst>
                <a:path w="7241" h="21424" extrusionOk="0">
                  <a:moveTo>
                    <a:pt x="2829" y="299"/>
                  </a:moveTo>
                  <a:cubicBezTo>
                    <a:pt x="2841" y="299"/>
                    <a:pt x="2853" y="302"/>
                    <a:pt x="2865" y="308"/>
                  </a:cubicBezTo>
                  <a:cubicBezTo>
                    <a:pt x="4412" y="308"/>
                    <a:pt x="6140" y="4889"/>
                    <a:pt x="6672" y="10436"/>
                  </a:cubicBezTo>
                  <a:cubicBezTo>
                    <a:pt x="6950" y="13241"/>
                    <a:pt x="6878" y="15912"/>
                    <a:pt x="6491" y="17942"/>
                  </a:cubicBezTo>
                  <a:cubicBezTo>
                    <a:pt x="6128" y="19888"/>
                    <a:pt x="5500" y="21049"/>
                    <a:pt x="4763" y="21121"/>
                  </a:cubicBezTo>
                  <a:lnTo>
                    <a:pt x="4690" y="21121"/>
                  </a:lnTo>
                  <a:cubicBezTo>
                    <a:pt x="3143" y="21121"/>
                    <a:pt x="1415" y="16540"/>
                    <a:pt x="883" y="10980"/>
                  </a:cubicBezTo>
                  <a:cubicBezTo>
                    <a:pt x="351" y="5348"/>
                    <a:pt x="1221" y="453"/>
                    <a:pt x="2792" y="308"/>
                  </a:cubicBezTo>
                  <a:cubicBezTo>
                    <a:pt x="2805" y="302"/>
                    <a:pt x="2817" y="299"/>
                    <a:pt x="2829" y="299"/>
                  </a:cubicBezTo>
                  <a:close/>
                  <a:moveTo>
                    <a:pt x="2853" y="1"/>
                  </a:moveTo>
                  <a:cubicBezTo>
                    <a:pt x="2820" y="1"/>
                    <a:pt x="2788" y="2"/>
                    <a:pt x="2756" y="5"/>
                  </a:cubicBezTo>
                  <a:cubicBezTo>
                    <a:pt x="955" y="175"/>
                    <a:pt x="0" y="5009"/>
                    <a:pt x="581" y="11017"/>
                  </a:cubicBezTo>
                  <a:cubicBezTo>
                    <a:pt x="1137" y="16915"/>
                    <a:pt x="2925" y="21423"/>
                    <a:pt x="4690" y="21423"/>
                  </a:cubicBezTo>
                  <a:cubicBezTo>
                    <a:pt x="4726" y="21423"/>
                    <a:pt x="4763" y="21423"/>
                    <a:pt x="4787" y="21411"/>
                  </a:cubicBezTo>
                  <a:cubicBezTo>
                    <a:pt x="5681" y="21339"/>
                    <a:pt x="6382" y="20118"/>
                    <a:pt x="6781" y="18003"/>
                  </a:cubicBezTo>
                  <a:cubicBezTo>
                    <a:pt x="7168" y="15936"/>
                    <a:pt x="7240" y="13241"/>
                    <a:pt x="6974" y="10412"/>
                  </a:cubicBezTo>
                  <a:cubicBezTo>
                    <a:pt x="6405" y="4513"/>
                    <a:pt x="4611" y="1"/>
                    <a:pt x="2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7"/>
            <p:cNvSpPr/>
            <p:nvPr/>
          </p:nvSpPr>
          <p:spPr>
            <a:xfrm>
              <a:off x="4242100" y="3981275"/>
              <a:ext cx="65600" cy="81700"/>
            </a:xfrm>
            <a:custGeom>
              <a:avLst/>
              <a:gdLst/>
              <a:ahLst/>
              <a:cxnLst/>
              <a:rect l="l" t="t" r="r" b="b"/>
              <a:pathLst>
                <a:path w="2624" h="3268" extrusionOk="0">
                  <a:moveTo>
                    <a:pt x="1347" y="1"/>
                  </a:moveTo>
                  <a:cubicBezTo>
                    <a:pt x="688" y="1"/>
                    <a:pt x="133" y="509"/>
                    <a:pt x="98" y="1175"/>
                  </a:cubicBezTo>
                  <a:lnTo>
                    <a:pt x="49" y="1936"/>
                  </a:lnTo>
                  <a:cubicBezTo>
                    <a:pt x="1" y="2625"/>
                    <a:pt x="533" y="3217"/>
                    <a:pt x="1222" y="3266"/>
                  </a:cubicBezTo>
                  <a:cubicBezTo>
                    <a:pt x="1244" y="3267"/>
                    <a:pt x="1267" y="3268"/>
                    <a:pt x="1290" y="3268"/>
                  </a:cubicBezTo>
                  <a:cubicBezTo>
                    <a:pt x="1949" y="3268"/>
                    <a:pt x="2504" y="2760"/>
                    <a:pt x="2539" y="2093"/>
                  </a:cubicBezTo>
                  <a:lnTo>
                    <a:pt x="2588" y="1320"/>
                  </a:lnTo>
                  <a:cubicBezTo>
                    <a:pt x="2624" y="631"/>
                    <a:pt x="2104" y="39"/>
                    <a:pt x="1415" y="2"/>
                  </a:cubicBezTo>
                  <a:cubicBezTo>
                    <a:pt x="1392" y="1"/>
                    <a:pt x="1370" y="1"/>
                    <a:pt x="1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7"/>
            <p:cNvSpPr/>
            <p:nvPr/>
          </p:nvSpPr>
          <p:spPr>
            <a:xfrm>
              <a:off x="4165675" y="4024700"/>
              <a:ext cx="95500" cy="264425"/>
            </a:xfrm>
            <a:custGeom>
              <a:avLst/>
              <a:gdLst/>
              <a:ahLst/>
              <a:cxnLst/>
              <a:rect l="l" t="t" r="r" b="b"/>
              <a:pathLst>
                <a:path w="3820" h="10577" extrusionOk="0">
                  <a:moveTo>
                    <a:pt x="2733" y="0"/>
                  </a:moveTo>
                  <a:cubicBezTo>
                    <a:pt x="2639" y="0"/>
                    <a:pt x="2545" y="18"/>
                    <a:pt x="2454" y="54"/>
                  </a:cubicBezTo>
                  <a:cubicBezTo>
                    <a:pt x="1946" y="248"/>
                    <a:pt x="1849" y="840"/>
                    <a:pt x="1595" y="1335"/>
                  </a:cubicBezTo>
                  <a:cubicBezTo>
                    <a:pt x="1354" y="1831"/>
                    <a:pt x="810" y="2181"/>
                    <a:pt x="689" y="2762"/>
                  </a:cubicBezTo>
                  <a:cubicBezTo>
                    <a:pt x="254" y="4804"/>
                    <a:pt x="0" y="7621"/>
                    <a:pt x="846" y="9941"/>
                  </a:cubicBezTo>
                  <a:cubicBezTo>
                    <a:pt x="917" y="10297"/>
                    <a:pt x="1494" y="10576"/>
                    <a:pt x="2050" y="10576"/>
                  </a:cubicBezTo>
                  <a:cubicBezTo>
                    <a:pt x="2154" y="10576"/>
                    <a:pt x="2258" y="10567"/>
                    <a:pt x="2357" y="10546"/>
                  </a:cubicBezTo>
                  <a:cubicBezTo>
                    <a:pt x="2538" y="10497"/>
                    <a:pt x="2647" y="10243"/>
                    <a:pt x="2587" y="10026"/>
                  </a:cubicBezTo>
                  <a:cubicBezTo>
                    <a:pt x="2478" y="9591"/>
                    <a:pt x="2405" y="9168"/>
                    <a:pt x="2369" y="8733"/>
                  </a:cubicBezTo>
                  <a:cubicBezTo>
                    <a:pt x="2284" y="7488"/>
                    <a:pt x="2115" y="5227"/>
                    <a:pt x="3699" y="1444"/>
                  </a:cubicBezTo>
                  <a:cubicBezTo>
                    <a:pt x="3795" y="1202"/>
                    <a:pt x="3819" y="949"/>
                    <a:pt x="3759" y="707"/>
                  </a:cubicBezTo>
                  <a:cubicBezTo>
                    <a:pt x="3662" y="393"/>
                    <a:pt x="3372" y="260"/>
                    <a:pt x="3179" y="139"/>
                  </a:cubicBezTo>
                  <a:cubicBezTo>
                    <a:pt x="3043" y="48"/>
                    <a:pt x="2889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87"/>
            <p:cNvSpPr/>
            <p:nvPr/>
          </p:nvSpPr>
          <p:spPr>
            <a:xfrm>
              <a:off x="3793400" y="3783100"/>
              <a:ext cx="428200" cy="398275"/>
            </a:xfrm>
            <a:custGeom>
              <a:avLst/>
              <a:gdLst/>
              <a:ahLst/>
              <a:cxnLst/>
              <a:rect l="l" t="t" r="r" b="b"/>
              <a:pathLst>
                <a:path w="17128" h="15931" extrusionOk="0">
                  <a:moveTo>
                    <a:pt x="1523" y="0"/>
                  </a:moveTo>
                  <a:lnTo>
                    <a:pt x="0" y="15931"/>
                  </a:lnTo>
                  <a:cubicBezTo>
                    <a:pt x="5620" y="14227"/>
                    <a:pt x="10697" y="13284"/>
                    <a:pt x="16499" y="12643"/>
                  </a:cubicBezTo>
                  <a:lnTo>
                    <a:pt x="17127" y="6346"/>
                  </a:lnTo>
                  <a:cubicBezTo>
                    <a:pt x="11724" y="4775"/>
                    <a:pt x="6491" y="2647"/>
                    <a:pt x="1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87"/>
            <p:cNvSpPr/>
            <p:nvPr/>
          </p:nvSpPr>
          <p:spPr>
            <a:xfrm>
              <a:off x="3743525" y="3784525"/>
              <a:ext cx="136000" cy="398150"/>
            </a:xfrm>
            <a:custGeom>
              <a:avLst/>
              <a:gdLst/>
              <a:ahLst/>
              <a:cxnLst/>
              <a:rect l="l" t="t" r="r" b="b"/>
              <a:pathLst>
                <a:path w="5440" h="15926" extrusionOk="0">
                  <a:moveTo>
                    <a:pt x="3417" y="1"/>
                  </a:moveTo>
                  <a:cubicBezTo>
                    <a:pt x="2166" y="1"/>
                    <a:pt x="840" y="3415"/>
                    <a:pt x="424" y="7739"/>
                  </a:cubicBezTo>
                  <a:cubicBezTo>
                    <a:pt x="1" y="12151"/>
                    <a:pt x="690" y="15813"/>
                    <a:pt x="1959" y="15922"/>
                  </a:cubicBezTo>
                  <a:cubicBezTo>
                    <a:pt x="1980" y="15924"/>
                    <a:pt x="2002" y="15925"/>
                    <a:pt x="2023" y="15925"/>
                  </a:cubicBezTo>
                  <a:cubicBezTo>
                    <a:pt x="3274" y="15925"/>
                    <a:pt x="4613" y="12500"/>
                    <a:pt x="5017" y="8187"/>
                  </a:cubicBezTo>
                  <a:cubicBezTo>
                    <a:pt x="5440" y="3775"/>
                    <a:pt x="4751" y="113"/>
                    <a:pt x="3482" y="4"/>
                  </a:cubicBezTo>
                  <a:cubicBezTo>
                    <a:pt x="3460" y="2"/>
                    <a:pt x="3439" y="1"/>
                    <a:pt x="3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87"/>
            <p:cNvSpPr/>
            <p:nvPr/>
          </p:nvSpPr>
          <p:spPr>
            <a:xfrm>
              <a:off x="4180475" y="3932975"/>
              <a:ext cx="103675" cy="171150"/>
            </a:xfrm>
            <a:custGeom>
              <a:avLst/>
              <a:gdLst/>
              <a:ahLst/>
              <a:cxnLst/>
              <a:rect l="l" t="t" r="r" b="b"/>
              <a:pathLst>
                <a:path w="4147" h="6846" extrusionOk="0">
                  <a:moveTo>
                    <a:pt x="653" y="0"/>
                  </a:moveTo>
                  <a:lnTo>
                    <a:pt x="0" y="6805"/>
                  </a:lnTo>
                  <a:lnTo>
                    <a:pt x="242" y="6829"/>
                  </a:lnTo>
                  <a:cubicBezTo>
                    <a:pt x="353" y="6840"/>
                    <a:pt x="464" y="6846"/>
                    <a:pt x="573" y="6846"/>
                  </a:cubicBezTo>
                  <a:cubicBezTo>
                    <a:pt x="2308" y="6846"/>
                    <a:pt x="3794" y="5522"/>
                    <a:pt x="3965" y="3759"/>
                  </a:cubicBezTo>
                  <a:cubicBezTo>
                    <a:pt x="4146" y="1874"/>
                    <a:pt x="2768" y="206"/>
                    <a:pt x="883" y="25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87"/>
            <p:cNvSpPr/>
            <p:nvPr/>
          </p:nvSpPr>
          <p:spPr>
            <a:xfrm>
              <a:off x="3795800" y="3926975"/>
              <a:ext cx="122700" cy="122300"/>
            </a:xfrm>
            <a:custGeom>
              <a:avLst/>
              <a:gdLst/>
              <a:ahLst/>
              <a:cxnLst/>
              <a:rect l="l" t="t" r="r" b="b"/>
              <a:pathLst>
                <a:path w="4908" h="4892" extrusionOk="0">
                  <a:moveTo>
                    <a:pt x="2472" y="1"/>
                  </a:moveTo>
                  <a:cubicBezTo>
                    <a:pt x="1279" y="1"/>
                    <a:pt x="247" y="955"/>
                    <a:pt x="122" y="2223"/>
                  </a:cubicBezTo>
                  <a:cubicBezTo>
                    <a:pt x="1" y="3576"/>
                    <a:pt x="931" y="4761"/>
                    <a:pt x="2213" y="4882"/>
                  </a:cubicBezTo>
                  <a:cubicBezTo>
                    <a:pt x="2284" y="4888"/>
                    <a:pt x="2354" y="4892"/>
                    <a:pt x="2424" y="4892"/>
                  </a:cubicBezTo>
                  <a:cubicBezTo>
                    <a:pt x="3617" y="4892"/>
                    <a:pt x="4637" y="3937"/>
                    <a:pt x="4763" y="2670"/>
                  </a:cubicBezTo>
                  <a:cubicBezTo>
                    <a:pt x="4908" y="1316"/>
                    <a:pt x="3965" y="132"/>
                    <a:pt x="2684" y="11"/>
                  </a:cubicBezTo>
                  <a:cubicBezTo>
                    <a:pt x="2613" y="4"/>
                    <a:pt x="2542" y="1"/>
                    <a:pt x="2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87"/>
            <p:cNvSpPr/>
            <p:nvPr/>
          </p:nvSpPr>
          <p:spPr>
            <a:xfrm>
              <a:off x="3740800" y="3780875"/>
              <a:ext cx="137225" cy="405350"/>
            </a:xfrm>
            <a:custGeom>
              <a:avLst/>
              <a:gdLst/>
              <a:ahLst/>
              <a:cxnLst/>
              <a:rect l="l" t="t" r="r" b="b"/>
              <a:pathLst>
                <a:path w="5489" h="16214" extrusionOk="0">
                  <a:moveTo>
                    <a:pt x="3579" y="283"/>
                  </a:moveTo>
                  <a:cubicBezTo>
                    <a:pt x="4110" y="331"/>
                    <a:pt x="4570" y="1201"/>
                    <a:pt x="4848" y="2652"/>
                  </a:cubicBezTo>
                  <a:cubicBezTo>
                    <a:pt x="5126" y="4175"/>
                    <a:pt x="5186" y="6181"/>
                    <a:pt x="4981" y="8296"/>
                  </a:cubicBezTo>
                  <a:cubicBezTo>
                    <a:pt x="4775" y="10412"/>
                    <a:pt x="4352" y="12370"/>
                    <a:pt x="3784" y="13820"/>
                  </a:cubicBezTo>
                  <a:cubicBezTo>
                    <a:pt x="3253" y="15166"/>
                    <a:pt x="2652" y="15912"/>
                    <a:pt x="2129" y="15912"/>
                  </a:cubicBezTo>
                  <a:cubicBezTo>
                    <a:pt x="2117" y="15912"/>
                    <a:pt x="2104" y="15912"/>
                    <a:pt x="2092" y="15911"/>
                  </a:cubicBezTo>
                  <a:cubicBezTo>
                    <a:pt x="1052" y="15814"/>
                    <a:pt x="243" y="12575"/>
                    <a:pt x="690" y="7897"/>
                  </a:cubicBezTo>
                  <a:cubicBezTo>
                    <a:pt x="883" y="5782"/>
                    <a:pt x="1318" y="3824"/>
                    <a:pt x="1886" y="2374"/>
                  </a:cubicBezTo>
                  <a:cubicBezTo>
                    <a:pt x="2406" y="1044"/>
                    <a:pt x="2998" y="295"/>
                    <a:pt x="3530" y="295"/>
                  </a:cubicBezTo>
                  <a:lnTo>
                    <a:pt x="3579" y="283"/>
                  </a:lnTo>
                  <a:close/>
                  <a:moveTo>
                    <a:pt x="3514" y="0"/>
                  </a:moveTo>
                  <a:cubicBezTo>
                    <a:pt x="2844" y="0"/>
                    <a:pt x="2187" y="783"/>
                    <a:pt x="1608" y="2265"/>
                  </a:cubicBezTo>
                  <a:cubicBezTo>
                    <a:pt x="1016" y="3740"/>
                    <a:pt x="593" y="5734"/>
                    <a:pt x="388" y="7873"/>
                  </a:cubicBezTo>
                  <a:cubicBezTo>
                    <a:pt x="1" y="11862"/>
                    <a:pt x="533" y="16068"/>
                    <a:pt x="2068" y="16213"/>
                  </a:cubicBezTo>
                  <a:lnTo>
                    <a:pt x="2140" y="16213"/>
                  </a:lnTo>
                  <a:cubicBezTo>
                    <a:pt x="2805" y="16213"/>
                    <a:pt x="3482" y="15428"/>
                    <a:pt x="4062" y="13953"/>
                  </a:cubicBezTo>
                  <a:cubicBezTo>
                    <a:pt x="4642" y="12478"/>
                    <a:pt x="5077" y="10496"/>
                    <a:pt x="5283" y="8345"/>
                  </a:cubicBezTo>
                  <a:cubicBezTo>
                    <a:pt x="5488" y="6205"/>
                    <a:pt x="5440" y="4163"/>
                    <a:pt x="5138" y="2603"/>
                  </a:cubicBezTo>
                  <a:cubicBezTo>
                    <a:pt x="4836" y="972"/>
                    <a:pt x="4304" y="77"/>
                    <a:pt x="3603" y="5"/>
                  </a:cubicBezTo>
                  <a:cubicBezTo>
                    <a:pt x="3573" y="2"/>
                    <a:pt x="3543" y="0"/>
                    <a:pt x="35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87"/>
            <p:cNvSpPr/>
            <p:nvPr/>
          </p:nvSpPr>
          <p:spPr>
            <a:xfrm>
              <a:off x="5112050" y="3428950"/>
              <a:ext cx="88875" cy="44750"/>
            </a:xfrm>
            <a:custGeom>
              <a:avLst/>
              <a:gdLst/>
              <a:ahLst/>
              <a:cxnLst/>
              <a:rect l="l" t="t" r="r" b="b"/>
              <a:pathLst>
                <a:path w="3555" h="1790" extrusionOk="0">
                  <a:moveTo>
                    <a:pt x="3482" y="1"/>
                  </a:moveTo>
                  <a:cubicBezTo>
                    <a:pt x="2781" y="327"/>
                    <a:pt x="2249" y="581"/>
                    <a:pt x="1741" y="822"/>
                  </a:cubicBezTo>
                  <a:cubicBezTo>
                    <a:pt x="1234" y="1076"/>
                    <a:pt x="702" y="1330"/>
                    <a:pt x="1" y="1656"/>
                  </a:cubicBezTo>
                  <a:lnTo>
                    <a:pt x="61" y="1789"/>
                  </a:lnTo>
                  <a:cubicBezTo>
                    <a:pt x="762" y="1463"/>
                    <a:pt x="1294" y="1209"/>
                    <a:pt x="1802" y="967"/>
                  </a:cubicBezTo>
                  <a:cubicBezTo>
                    <a:pt x="2322" y="714"/>
                    <a:pt x="2841" y="460"/>
                    <a:pt x="3554" y="133"/>
                  </a:cubicBezTo>
                  <a:lnTo>
                    <a:pt x="3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87"/>
            <p:cNvSpPr/>
            <p:nvPr/>
          </p:nvSpPr>
          <p:spPr>
            <a:xfrm>
              <a:off x="5128975" y="3511750"/>
              <a:ext cx="111825" cy="22675"/>
            </a:xfrm>
            <a:custGeom>
              <a:avLst/>
              <a:gdLst/>
              <a:ahLst/>
              <a:cxnLst/>
              <a:rect l="l" t="t" r="r" b="b"/>
              <a:pathLst>
                <a:path w="4473" h="907" extrusionOk="0">
                  <a:moveTo>
                    <a:pt x="4449" y="0"/>
                  </a:moveTo>
                  <a:lnTo>
                    <a:pt x="1" y="750"/>
                  </a:lnTo>
                  <a:lnTo>
                    <a:pt x="25" y="907"/>
                  </a:lnTo>
                  <a:lnTo>
                    <a:pt x="4473" y="145"/>
                  </a:lnTo>
                  <a:lnTo>
                    <a:pt x="44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87"/>
            <p:cNvSpPr/>
            <p:nvPr/>
          </p:nvSpPr>
          <p:spPr>
            <a:xfrm>
              <a:off x="5130200" y="3594250"/>
              <a:ext cx="88250" cy="19350"/>
            </a:xfrm>
            <a:custGeom>
              <a:avLst/>
              <a:gdLst/>
              <a:ahLst/>
              <a:cxnLst/>
              <a:rect l="l" t="t" r="r" b="b"/>
              <a:pathLst>
                <a:path w="3530" h="774" extrusionOk="0">
                  <a:moveTo>
                    <a:pt x="24" y="0"/>
                  </a:moveTo>
                  <a:lnTo>
                    <a:pt x="0" y="145"/>
                  </a:lnTo>
                  <a:lnTo>
                    <a:pt x="3505" y="774"/>
                  </a:lnTo>
                  <a:lnTo>
                    <a:pt x="3530" y="6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87"/>
            <p:cNvSpPr/>
            <p:nvPr/>
          </p:nvSpPr>
          <p:spPr>
            <a:xfrm>
              <a:off x="5120825" y="3646825"/>
              <a:ext cx="42325" cy="28725"/>
            </a:xfrm>
            <a:custGeom>
              <a:avLst/>
              <a:gdLst/>
              <a:ahLst/>
              <a:cxnLst/>
              <a:rect l="l" t="t" r="r" b="b"/>
              <a:pathLst>
                <a:path w="1693" h="1149" extrusionOk="0">
                  <a:moveTo>
                    <a:pt x="85" y="0"/>
                  </a:moveTo>
                  <a:lnTo>
                    <a:pt x="0" y="121"/>
                  </a:lnTo>
                  <a:cubicBezTo>
                    <a:pt x="170" y="230"/>
                    <a:pt x="472" y="423"/>
                    <a:pt x="798" y="629"/>
                  </a:cubicBezTo>
                  <a:cubicBezTo>
                    <a:pt x="1112" y="834"/>
                    <a:pt x="1427" y="1040"/>
                    <a:pt x="1608" y="1148"/>
                  </a:cubicBezTo>
                  <a:lnTo>
                    <a:pt x="1693" y="1015"/>
                  </a:lnTo>
                  <a:cubicBezTo>
                    <a:pt x="1511" y="907"/>
                    <a:pt x="1185" y="713"/>
                    <a:pt x="883" y="508"/>
                  </a:cubicBezTo>
                  <a:cubicBezTo>
                    <a:pt x="569" y="302"/>
                    <a:pt x="254" y="109"/>
                    <a:pt x="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87"/>
            <p:cNvSpPr/>
            <p:nvPr/>
          </p:nvSpPr>
          <p:spPr>
            <a:xfrm>
              <a:off x="3708475" y="3851375"/>
              <a:ext cx="88875" cy="45050"/>
            </a:xfrm>
            <a:custGeom>
              <a:avLst/>
              <a:gdLst/>
              <a:ahLst/>
              <a:cxnLst/>
              <a:rect l="l" t="t" r="r" b="b"/>
              <a:pathLst>
                <a:path w="3555" h="1802" extrusionOk="0">
                  <a:moveTo>
                    <a:pt x="61" y="1"/>
                  </a:moveTo>
                  <a:lnTo>
                    <a:pt x="1" y="146"/>
                  </a:lnTo>
                  <a:cubicBezTo>
                    <a:pt x="702" y="472"/>
                    <a:pt x="1234" y="726"/>
                    <a:pt x="1741" y="968"/>
                  </a:cubicBezTo>
                  <a:cubicBezTo>
                    <a:pt x="2249" y="1222"/>
                    <a:pt x="2781" y="1476"/>
                    <a:pt x="3494" y="1802"/>
                  </a:cubicBezTo>
                  <a:lnTo>
                    <a:pt x="3554" y="1669"/>
                  </a:lnTo>
                  <a:cubicBezTo>
                    <a:pt x="2853" y="1343"/>
                    <a:pt x="2321" y="1077"/>
                    <a:pt x="1814" y="835"/>
                  </a:cubicBezTo>
                  <a:cubicBezTo>
                    <a:pt x="1294" y="581"/>
                    <a:pt x="762" y="327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87"/>
            <p:cNvSpPr/>
            <p:nvPr/>
          </p:nvSpPr>
          <p:spPr>
            <a:xfrm>
              <a:off x="3668300" y="3933575"/>
              <a:ext cx="111825" cy="22700"/>
            </a:xfrm>
            <a:custGeom>
              <a:avLst/>
              <a:gdLst/>
              <a:ahLst/>
              <a:cxnLst/>
              <a:rect l="l" t="t" r="r" b="b"/>
              <a:pathLst>
                <a:path w="4473" h="908" extrusionOk="0">
                  <a:moveTo>
                    <a:pt x="24" y="1"/>
                  </a:moveTo>
                  <a:lnTo>
                    <a:pt x="0" y="158"/>
                  </a:lnTo>
                  <a:lnTo>
                    <a:pt x="4448" y="907"/>
                  </a:lnTo>
                  <a:lnTo>
                    <a:pt x="4472" y="762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87"/>
            <p:cNvSpPr/>
            <p:nvPr/>
          </p:nvSpPr>
          <p:spPr>
            <a:xfrm>
              <a:off x="3691250" y="4016675"/>
              <a:ext cx="88275" cy="19375"/>
            </a:xfrm>
            <a:custGeom>
              <a:avLst/>
              <a:gdLst/>
              <a:ahLst/>
              <a:cxnLst/>
              <a:rect l="l" t="t" r="r" b="b"/>
              <a:pathLst>
                <a:path w="3531" h="775" extrusionOk="0">
                  <a:moveTo>
                    <a:pt x="3506" y="0"/>
                  </a:moveTo>
                  <a:lnTo>
                    <a:pt x="1" y="629"/>
                  </a:lnTo>
                  <a:lnTo>
                    <a:pt x="25" y="774"/>
                  </a:lnTo>
                  <a:lnTo>
                    <a:pt x="3530" y="146"/>
                  </a:lnTo>
                  <a:lnTo>
                    <a:pt x="3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87"/>
            <p:cNvSpPr/>
            <p:nvPr/>
          </p:nvSpPr>
          <p:spPr>
            <a:xfrm>
              <a:off x="3746250" y="4069250"/>
              <a:ext cx="42325" cy="28725"/>
            </a:xfrm>
            <a:custGeom>
              <a:avLst/>
              <a:gdLst/>
              <a:ahLst/>
              <a:cxnLst/>
              <a:rect l="l" t="t" r="r" b="b"/>
              <a:pathLst>
                <a:path w="1693" h="1149" extrusionOk="0">
                  <a:moveTo>
                    <a:pt x="1608" y="1"/>
                  </a:moveTo>
                  <a:lnTo>
                    <a:pt x="798" y="508"/>
                  </a:lnTo>
                  <a:cubicBezTo>
                    <a:pt x="484" y="714"/>
                    <a:pt x="170" y="919"/>
                    <a:pt x="1" y="1016"/>
                  </a:cubicBezTo>
                  <a:lnTo>
                    <a:pt x="85" y="1149"/>
                  </a:lnTo>
                  <a:lnTo>
                    <a:pt x="883" y="641"/>
                  </a:lnTo>
                  <a:lnTo>
                    <a:pt x="1693" y="121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87"/>
            <p:cNvSpPr/>
            <p:nvPr/>
          </p:nvSpPr>
          <p:spPr>
            <a:xfrm>
              <a:off x="5103300" y="3973425"/>
              <a:ext cx="54425" cy="46600"/>
            </a:xfrm>
            <a:custGeom>
              <a:avLst/>
              <a:gdLst/>
              <a:ahLst/>
              <a:cxnLst/>
              <a:rect l="l" t="t" r="r" b="b"/>
              <a:pathLst>
                <a:path w="2177" h="1864" extrusionOk="0">
                  <a:moveTo>
                    <a:pt x="1245" y="159"/>
                  </a:moveTo>
                  <a:cubicBezTo>
                    <a:pt x="1681" y="159"/>
                    <a:pt x="2031" y="510"/>
                    <a:pt x="2031" y="933"/>
                  </a:cubicBezTo>
                  <a:cubicBezTo>
                    <a:pt x="2031" y="1407"/>
                    <a:pt x="1644" y="1721"/>
                    <a:pt x="1244" y="1721"/>
                  </a:cubicBezTo>
                  <a:cubicBezTo>
                    <a:pt x="1052" y="1721"/>
                    <a:pt x="858" y="1649"/>
                    <a:pt x="701" y="1489"/>
                  </a:cubicBezTo>
                  <a:cubicBezTo>
                    <a:pt x="206" y="993"/>
                    <a:pt x="556" y="159"/>
                    <a:pt x="1245" y="159"/>
                  </a:cubicBezTo>
                  <a:close/>
                  <a:moveTo>
                    <a:pt x="1245" y="1"/>
                  </a:moveTo>
                  <a:cubicBezTo>
                    <a:pt x="1016" y="1"/>
                    <a:pt x="782" y="87"/>
                    <a:pt x="593" y="280"/>
                  </a:cubicBezTo>
                  <a:cubicBezTo>
                    <a:pt x="0" y="860"/>
                    <a:pt x="423" y="1863"/>
                    <a:pt x="1245" y="1863"/>
                  </a:cubicBezTo>
                  <a:cubicBezTo>
                    <a:pt x="1765" y="1863"/>
                    <a:pt x="2176" y="1452"/>
                    <a:pt x="2176" y="933"/>
                  </a:cubicBezTo>
                  <a:cubicBezTo>
                    <a:pt x="2176" y="371"/>
                    <a:pt x="1720" y="1"/>
                    <a:pt x="1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579018" y="1344541"/>
            <a:ext cx="6858109" cy="229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Communication: Communication over the internet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Email Notifications: Important updates via email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 Integration: Potential integration with university systems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Security Protocols: Secure communication protocols</a:t>
            </a:r>
            <a:endParaRPr lang="en-US" sz="12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377" y="80215"/>
            <a:ext cx="3503425" cy="572700"/>
          </a:xfrm>
        </p:spPr>
        <p:txBody>
          <a:bodyPr/>
          <a:lstStyle/>
          <a:p>
            <a:r>
              <a:rPr lang="en-US" dirty="0"/>
              <a:t>Dialogue Map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2407" t="4236" b="1989"/>
          <a:stretch/>
        </p:blipFill>
        <p:spPr bwMode="auto">
          <a:xfrm>
            <a:off x="5039472" y="863030"/>
            <a:ext cx="2862961" cy="38630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3"/>
          <a:srcRect t="3189" b="2673"/>
          <a:stretch/>
        </p:blipFill>
        <p:spPr>
          <a:xfrm>
            <a:off x="1623315" y="863030"/>
            <a:ext cx="2768944" cy="38630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61698" y="4800289"/>
            <a:ext cx="28921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Dialogue Map Of ALLOCATE ROOM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9992" y="4805424"/>
            <a:ext cx="25619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Dialogue Map Of ADD FEEDBACK</a:t>
            </a:r>
          </a:p>
        </p:txBody>
      </p:sp>
    </p:spTree>
    <p:extLst>
      <p:ext uri="{BB962C8B-B14F-4D97-AF65-F5344CB8AC3E}">
        <p14:creationId xmlns:p14="http://schemas.microsoft.com/office/powerpoint/2010/main" val="1444181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59371" y="2602436"/>
            <a:ext cx="6828064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Quality Attributes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05517" y="754068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2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85"/>
          <p:cNvSpPr txBox="1">
            <a:spLocks noGrp="1"/>
          </p:cNvSpPr>
          <p:nvPr>
            <p:ph type="title"/>
          </p:nvPr>
        </p:nvSpPr>
        <p:spPr>
          <a:xfrm>
            <a:off x="730678" y="30265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Quality Attributes</a:t>
            </a:r>
            <a:endParaRPr dirty="0"/>
          </a:p>
        </p:txBody>
      </p:sp>
      <p:sp>
        <p:nvSpPr>
          <p:cNvPr id="1590" name="Google Shape;1590;p85"/>
          <p:cNvSpPr txBox="1">
            <a:spLocks noGrp="1"/>
          </p:cNvSpPr>
          <p:nvPr>
            <p:ph type="subTitle" idx="1"/>
          </p:nvPr>
        </p:nvSpPr>
        <p:spPr>
          <a:xfrm>
            <a:off x="1001085" y="1264797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Availability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1" name="Google Shape;1591;p85"/>
          <p:cNvSpPr txBox="1">
            <a:spLocks noGrp="1"/>
          </p:cNvSpPr>
          <p:nvPr>
            <p:ph type="subTitle" idx="2"/>
          </p:nvPr>
        </p:nvSpPr>
        <p:spPr>
          <a:xfrm>
            <a:off x="1001086" y="1580329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Aim for 99.9% availability</a:t>
            </a:r>
            <a:endParaRPr dirty="0"/>
          </a:p>
        </p:txBody>
      </p:sp>
      <p:sp>
        <p:nvSpPr>
          <p:cNvPr id="1592" name="Google Shape;1592;p85"/>
          <p:cNvSpPr txBox="1">
            <a:spLocks noGrp="1"/>
          </p:cNvSpPr>
          <p:nvPr>
            <p:ph type="subTitle" idx="3"/>
          </p:nvPr>
        </p:nvSpPr>
        <p:spPr>
          <a:xfrm>
            <a:off x="1001085" y="2377685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Correctness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3" name="Google Shape;1593;p85"/>
          <p:cNvSpPr txBox="1">
            <a:spLocks noGrp="1"/>
          </p:cNvSpPr>
          <p:nvPr>
            <p:ph type="subTitle" idx="4"/>
          </p:nvPr>
        </p:nvSpPr>
        <p:spPr>
          <a:xfrm>
            <a:off x="1001086" y="2688311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Consistent and correct results</a:t>
            </a:r>
            <a:endParaRPr dirty="0"/>
          </a:p>
        </p:txBody>
      </p:sp>
      <p:sp>
        <p:nvSpPr>
          <p:cNvPr id="1594" name="Google Shape;1594;p85"/>
          <p:cNvSpPr txBox="1">
            <a:spLocks noGrp="1"/>
          </p:cNvSpPr>
          <p:nvPr>
            <p:ph type="subTitle" idx="5"/>
          </p:nvPr>
        </p:nvSpPr>
        <p:spPr>
          <a:xfrm>
            <a:off x="1001085" y="3525185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Flexibility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5" name="Google Shape;1595;p85"/>
          <p:cNvSpPr txBox="1">
            <a:spLocks noGrp="1"/>
          </p:cNvSpPr>
          <p:nvPr>
            <p:ph type="subTitle" idx="6"/>
          </p:nvPr>
        </p:nvSpPr>
        <p:spPr>
          <a:xfrm>
            <a:off x="1001086" y="3850841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Customizable settings</a:t>
            </a:r>
            <a:endParaRPr dirty="0"/>
          </a:p>
        </p:txBody>
      </p:sp>
      <p:grpSp>
        <p:nvGrpSpPr>
          <p:cNvPr id="1618" name="Google Shape;1618;p85"/>
          <p:cNvGrpSpPr/>
          <p:nvPr/>
        </p:nvGrpSpPr>
        <p:grpSpPr>
          <a:xfrm>
            <a:off x="6084278" y="1864089"/>
            <a:ext cx="2733408" cy="1933243"/>
            <a:chOff x="4059900" y="1419736"/>
            <a:chExt cx="4187370" cy="2776662"/>
          </a:xfrm>
        </p:grpSpPr>
        <p:sp>
          <p:nvSpPr>
            <p:cNvPr id="1619" name="Google Shape;1619;p85"/>
            <p:cNvSpPr/>
            <p:nvPr/>
          </p:nvSpPr>
          <p:spPr>
            <a:xfrm>
              <a:off x="4260514" y="4196348"/>
              <a:ext cx="3833766" cy="50"/>
            </a:xfrm>
            <a:custGeom>
              <a:avLst/>
              <a:gdLst/>
              <a:ahLst/>
              <a:cxnLst/>
              <a:rect l="l" t="t" r="r" b="b"/>
              <a:pathLst>
                <a:path w="77399" h="1" fill="none" extrusionOk="0">
                  <a:moveTo>
                    <a:pt x="0" y="1"/>
                  </a:moveTo>
                  <a:lnTo>
                    <a:pt x="77399" y="1"/>
                  </a:lnTo>
                </a:path>
              </a:pathLst>
            </a:custGeom>
            <a:noFill/>
            <a:ln w="3325" cap="flat" cmpd="sng">
              <a:solidFill>
                <a:schemeClr val="accent4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5"/>
            <p:cNvSpPr/>
            <p:nvPr/>
          </p:nvSpPr>
          <p:spPr>
            <a:xfrm>
              <a:off x="5002390" y="1778713"/>
              <a:ext cx="2349574" cy="1450335"/>
            </a:xfrm>
            <a:custGeom>
              <a:avLst/>
              <a:gdLst/>
              <a:ahLst/>
              <a:cxnLst/>
              <a:rect l="l" t="t" r="r" b="b"/>
              <a:pathLst>
                <a:path w="47435" h="29279" extrusionOk="0">
                  <a:moveTo>
                    <a:pt x="2399" y="1"/>
                  </a:moveTo>
                  <a:cubicBezTo>
                    <a:pt x="1067" y="1"/>
                    <a:pt x="1" y="1067"/>
                    <a:pt x="1" y="2389"/>
                  </a:cubicBezTo>
                  <a:lnTo>
                    <a:pt x="1" y="26880"/>
                  </a:lnTo>
                  <a:cubicBezTo>
                    <a:pt x="1" y="28213"/>
                    <a:pt x="1067" y="29279"/>
                    <a:pt x="2399" y="29279"/>
                  </a:cubicBezTo>
                  <a:lnTo>
                    <a:pt x="45046" y="29279"/>
                  </a:lnTo>
                  <a:cubicBezTo>
                    <a:pt x="46368" y="29279"/>
                    <a:pt x="47434" y="28213"/>
                    <a:pt x="47434" y="26880"/>
                  </a:cubicBezTo>
                  <a:lnTo>
                    <a:pt x="47434" y="2389"/>
                  </a:lnTo>
                  <a:cubicBezTo>
                    <a:pt x="47434" y="1067"/>
                    <a:pt x="46368" y="1"/>
                    <a:pt x="45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5"/>
            <p:cNvSpPr/>
            <p:nvPr/>
          </p:nvSpPr>
          <p:spPr>
            <a:xfrm>
              <a:off x="5027801" y="1804125"/>
              <a:ext cx="2298754" cy="1399562"/>
            </a:xfrm>
            <a:custGeom>
              <a:avLst/>
              <a:gdLst/>
              <a:ahLst/>
              <a:cxnLst/>
              <a:rect l="l" t="t" r="r" b="b"/>
              <a:pathLst>
                <a:path w="46409" h="28254" extrusionOk="0">
                  <a:moveTo>
                    <a:pt x="1927" y="0"/>
                  </a:moveTo>
                  <a:cubicBezTo>
                    <a:pt x="861" y="0"/>
                    <a:pt x="0" y="862"/>
                    <a:pt x="0" y="1917"/>
                  </a:cubicBezTo>
                  <a:lnTo>
                    <a:pt x="0" y="26244"/>
                  </a:lnTo>
                  <a:cubicBezTo>
                    <a:pt x="0" y="27351"/>
                    <a:pt x="902" y="28253"/>
                    <a:pt x="2009" y="28253"/>
                  </a:cubicBezTo>
                  <a:lnTo>
                    <a:pt x="44399" y="28253"/>
                  </a:lnTo>
                  <a:cubicBezTo>
                    <a:pt x="45507" y="28253"/>
                    <a:pt x="46409" y="27351"/>
                    <a:pt x="46409" y="26244"/>
                  </a:cubicBezTo>
                  <a:lnTo>
                    <a:pt x="46409" y="1917"/>
                  </a:lnTo>
                  <a:cubicBezTo>
                    <a:pt x="46409" y="862"/>
                    <a:pt x="45548" y="0"/>
                    <a:pt x="44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5"/>
            <p:cNvSpPr/>
            <p:nvPr/>
          </p:nvSpPr>
          <p:spPr>
            <a:xfrm>
              <a:off x="5023194" y="1804125"/>
              <a:ext cx="2303360" cy="171688"/>
            </a:xfrm>
            <a:custGeom>
              <a:avLst/>
              <a:gdLst/>
              <a:ahLst/>
              <a:cxnLst/>
              <a:rect l="l" t="t" r="r" b="b"/>
              <a:pathLst>
                <a:path w="46502" h="3466" extrusionOk="0">
                  <a:moveTo>
                    <a:pt x="1918" y="0"/>
                  </a:moveTo>
                  <a:cubicBezTo>
                    <a:pt x="852" y="0"/>
                    <a:pt x="1" y="862"/>
                    <a:pt x="1" y="1917"/>
                  </a:cubicBezTo>
                  <a:lnTo>
                    <a:pt x="1" y="3465"/>
                  </a:lnTo>
                  <a:lnTo>
                    <a:pt x="46502" y="3465"/>
                  </a:lnTo>
                  <a:lnTo>
                    <a:pt x="46502" y="1917"/>
                  </a:lnTo>
                  <a:cubicBezTo>
                    <a:pt x="46502" y="862"/>
                    <a:pt x="45641" y="0"/>
                    <a:pt x="44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5"/>
            <p:cNvSpPr/>
            <p:nvPr/>
          </p:nvSpPr>
          <p:spPr>
            <a:xfrm>
              <a:off x="5130337" y="1868123"/>
              <a:ext cx="44233" cy="43690"/>
            </a:xfrm>
            <a:custGeom>
              <a:avLst/>
              <a:gdLst/>
              <a:ahLst/>
              <a:cxnLst/>
              <a:rect l="l" t="t" r="r" b="b"/>
              <a:pathLst>
                <a:path w="893" h="882" extrusionOk="0">
                  <a:moveTo>
                    <a:pt x="452" y="0"/>
                  </a:moveTo>
                  <a:cubicBezTo>
                    <a:pt x="206" y="0"/>
                    <a:pt x="1" y="195"/>
                    <a:pt x="1" y="441"/>
                  </a:cubicBezTo>
                  <a:cubicBezTo>
                    <a:pt x="1" y="687"/>
                    <a:pt x="206" y="882"/>
                    <a:pt x="452" y="882"/>
                  </a:cubicBezTo>
                  <a:cubicBezTo>
                    <a:pt x="688" y="882"/>
                    <a:pt x="893" y="687"/>
                    <a:pt x="893" y="441"/>
                  </a:cubicBezTo>
                  <a:cubicBezTo>
                    <a:pt x="893" y="195"/>
                    <a:pt x="688" y="0"/>
                    <a:pt x="45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5"/>
            <p:cNvSpPr/>
            <p:nvPr/>
          </p:nvSpPr>
          <p:spPr>
            <a:xfrm>
              <a:off x="5261356" y="1868123"/>
              <a:ext cx="43737" cy="43690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42" y="0"/>
                  </a:moveTo>
                  <a:cubicBezTo>
                    <a:pt x="196" y="0"/>
                    <a:pt x="1" y="195"/>
                    <a:pt x="1" y="441"/>
                  </a:cubicBezTo>
                  <a:cubicBezTo>
                    <a:pt x="1" y="687"/>
                    <a:pt x="196" y="882"/>
                    <a:pt x="442" y="882"/>
                  </a:cubicBezTo>
                  <a:cubicBezTo>
                    <a:pt x="688" y="882"/>
                    <a:pt x="882" y="687"/>
                    <a:pt x="882" y="441"/>
                  </a:cubicBezTo>
                  <a:cubicBezTo>
                    <a:pt x="882" y="195"/>
                    <a:pt x="688" y="0"/>
                    <a:pt x="44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5"/>
            <p:cNvSpPr/>
            <p:nvPr/>
          </p:nvSpPr>
          <p:spPr>
            <a:xfrm>
              <a:off x="5384746" y="1868123"/>
              <a:ext cx="51365" cy="44037"/>
            </a:xfrm>
            <a:custGeom>
              <a:avLst/>
              <a:gdLst/>
              <a:ahLst/>
              <a:cxnLst/>
              <a:rect l="l" t="t" r="r" b="b"/>
              <a:pathLst>
                <a:path w="1037" h="889" extrusionOk="0">
                  <a:moveTo>
                    <a:pt x="596" y="0"/>
                  </a:moveTo>
                  <a:cubicBezTo>
                    <a:pt x="196" y="0"/>
                    <a:pt x="1" y="472"/>
                    <a:pt x="278" y="759"/>
                  </a:cubicBezTo>
                  <a:cubicBezTo>
                    <a:pt x="370" y="848"/>
                    <a:pt x="482" y="888"/>
                    <a:pt x="591" y="888"/>
                  </a:cubicBezTo>
                  <a:cubicBezTo>
                    <a:pt x="820" y="888"/>
                    <a:pt x="1036" y="712"/>
                    <a:pt x="1036" y="441"/>
                  </a:cubicBezTo>
                  <a:cubicBezTo>
                    <a:pt x="1036" y="195"/>
                    <a:pt x="842" y="0"/>
                    <a:pt x="596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5"/>
            <p:cNvSpPr/>
            <p:nvPr/>
          </p:nvSpPr>
          <p:spPr>
            <a:xfrm>
              <a:off x="5146634" y="2973091"/>
              <a:ext cx="1310630" cy="50"/>
            </a:xfrm>
            <a:custGeom>
              <a:avLst/>
              <a:gdLst/>
              <a:ahLst/>
              <a:cxnLst/>
              <a:rect l="l" t="t" r="r" b="b"/>
              <a:pathLst>
                <a:path w="26460" h="1" fill="none" extrusionOk="0">
                  <a:moveTo>
                    <a:pt x="0" y="0"/>
                  </a:moveTo>
                  <a:lnTo>
                    <a:pt x="26459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5"/>
            <p:cNvSpPr/>
            <p:nvPr/>
          </p:nvSpPr>
          <p:spPr>
            <a:xfrm>
              <a:off x="5146634" y="3048730"/>
              <a:ext cx="1024233" cy="50"/>
            </a:xfrm>
            <a:custGeom>
              <a:avLst/>
              <a:gdLst/>
              <a:ahLst/>
              <a:cxnLst/>
              <a:rect l="l" t="t" r="r" b="b"/>
              <a:pathLst>
                <a:path w="20678" h="1" fill="none" extrusionOk="0">
                  <a:moveTo>
                    <a:pt x="0" y="1"/>
                  </a:moveTo>
                  <a:lnTo>
                    <a:pt x="20677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5"/>
            <p:cNvSpPr/>
            <p:nvPr/>
          </p:nvSpPr>
          <p:spPr>
            <a:xfrm>
              <a:off x="5146634" y="3124419"/>
              <a:ext cx="637780" cy="50"/>
            </a:xfrm>
            <a:custGeom>
              <a:avLst/>
              <a:gdLst/>
              <a:ahLst/>
              <a:cxnLst/>
              <a:rect l="l" t="t" r="r" b="b"/>
              <a:pathLst>
                <a:path w="12876" h="1" fill="none" extrusionOk="0">
                  <a:moveTo>
                    <a:pt x="0" y="0"/>
                  </a:moveTo>
                  <a:lnTo>
                    <a:pt x="12876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5"/>
            <p:cNvSpPr/>
            <p:nvPr/>
          </p:nvSpPr>
          <p:spPr>
            <a:xfrm>
              <a:off x="6641581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5"/>
            <p:cNvSpPr/>
            <p:nvPr/>
          </p:nvSpPr>
          <p:spPr>
            <a:xfrm>
              <a:off x="6641581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5"/>
            <p:cNvSpPr/>
            <p:nvPr/>
          </p:nvSpPr>
          <p:spPr>
            <a:xfrm>
              <a:off x="6641581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5"/>
            <p:cNvSpPr/>
            <p:nvPr/>
          </p:nvSpPr>
          <p:spPr>
            <a:xfrm>
              <a:off x="6863990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5"/>
            <p:cNvSpPr/>
            <p:nvPr/>
          </p:nvSpPr>
          <p:spPr>
            <a:xfrm>
              <a:off x="6863990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5"/>
            <p:cNvSpPr/>
            <p:nvPr/>
          </p:nvSpPr>
          <p:spPr>
            <a:xfrm>
              <a:off x="6863990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rgbClr val="B9DB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5"/>
            <p:cNvSpPr/>
            <p:nvPr/>
          </p:nvSpPr>
          <p:spPr>
            <a:xfrm>
              <a:off x="7086399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5"/>
            <p:cNvSpPr/>
            <p:nvPr/>
          </p:nvSpPr>
          <p:spPr>
            <a:xfrm>
              <a:off x="7086399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5"/>
            <p:cNvSpPr/>
            <p:nvPr/>
          </p:nvSpPr>
          <p:spPr>
            <a:xfrm>
              <a:off x="7086399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5"/>
            <p:cNvSpPr/>
            <p:nvPr/>
          </p:nvSpPr>
          <p:spPr>
            <a:xfrm>
              <a:off x="7199139" y="201841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5"/>
            <p:cNvSpPr/>
            <p:nvPr/>
          </p:nvSpPr>
          <p:spPr>
            <a:xfrm>
              <a:off x="7199139" y="2108812"/>
              <a:ext cx="50" cy="132060"/>
            </a:xfrm>
            <a:custGeom>
              <a:avLst/>
              <a:gdLst/>
              <a:ahLst/>
              <a:cxnLst/>
              <a:rect l="l" t="t" r="r" b="b"/>
              <a:pathLst>
                <a:path w="1" h="2666" fill="none" extrusionOk="0">
                  <a:moveTo>
                    <a:pt x="1" y="0"/>
                  </a:moveTo>
                  <a:lnTo>
                    <a:pt x="1" y="2666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5"/>
            <p:cNvSpPr/>
            <p:nvPr/>
          </p:nvSpPr>
          <p:spPr>
            <a:xfrm>
              <a:off x="7134150" y="206764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5"/>
            <p:cNvSpPr/>
            <p:nvPr/>
          </p:nvSpPr>
          <p:spPr>
            <a:xfrm>
              <a:off x="7134150" y="2203274"/>
              <a:ext cx="50" cy="86884"/>
            </a:xfrm>
            <a:custGeom>
              <a:avLst/>
              <a:gdLst/>
              <a:ahLst/>
              <a:cxnLst/>
              <a:rect l="l" t="t" r="r" b="b"/>
              <a:pathLst>
                <a:path w="1" h="1754" fill="none" extrusionOk="0">
                  <a:moveTo>
                    <a:pt x="0" y="0"/>
                  </a:moveTo>
                  <a:lnTo>
                    <a:pt x="0" y="1753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5"/>
            <p:cNvSpPr/>
            <p:nvPr/>
          </p:nvSpPr>
          <p:spPr>
            <a:xfrm>
              <a:off x="7069657" y="2093060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5"/>
            <p:cNvSpPr/>
            <p:nvPr/>
          </p:nvSpPr>
          <p:spPr>
            <a:xfrm>
              <a:off x="7069657" y="2241317"/>
              <a:ext cx="50" cy="136667"/>
            </a:xfrm>
            <a:custGeom>
              <a:avLst/>
              <a:gdLst/>
              <a:ahLst/>
              <a:cxnLst/>
              <a:rect l="l" t="t" r="r" b="b"/>
              <a:pathLst>
                <a:path w="1" h="2759" fill="none" extrusionOk="0">
                  <a:moveTo>
                    <a:pt x="0" y="1"/>
                  </a:moveTo>
                  <a:lnTo>
                    <a:pt x="0" y="2759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5"/>
            <p:cNvSpPr/>
            <p:nvPr/>
          </p:nvSpPr>
          <p:spPr>
            <a:xfrm>
              <a:off x="7005163" y="2078843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5"/>
            <p:cNvSpPr/>
            <p:nvPr/>
          </p:nvSpPr>
          <p:spPr>
            <a:xfrm>
              <a:off x="7005163" y="2121493"/>
              <a:ext cx="50" cy="179812"/>
            </a:xfrm>
            <a:custGeom>
              <a:avLst/>
              <a:gdLst/>
              <a:ahLst/>
              <a:cxnLst/>
              <a:rect l="l" t="t" r="r" b="b"/>
              <a:pathLst>
                <a:path w="1" h="3630" fill="none" extrusionOk="0">
                  <a:moveTo>
                    <a:pt x="0" y="1"/>
                  </a:moveTo>
                  <a:lnTo>
                    <a:pt x="0" y="3630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5"/>
            <p:cNvSpPr/>
            <p:nvPr/>
          </p:nvSpPr>
          <p:spPr>
            <a:xfrm>
              <a:off x="6940174" y="2178358"/>
              <a:ext cx="50" cy="218400"/>
            </a:xfrm>
            <a:custGeom>
              <a:avLst/>
              <a:gdLst/>
              <a:ahLst/>
              <a:cxnLst/>
              <a:rect l="l" t="t" r="r" b="b"/>
              <a:pathLst>
                <a:path w="1" h="4409" fill="none" extrusionOk="0">
                  <a:moveTo>
                    <a:pt x="0" y="1"/>
                  </a:moveTo>
                  <a:lnTo>
                    <a:pt x="0" y="4409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5"/>
            <p:cNvSpPr/>
            <p:nvPr/>
          </p:nvSpPr>
          <p:spPr>
            <a:xfrm>
              <a:off x="6940174" y="2234729"/>
              <a:ext cx="50" cy="96048"/>
            </a:xfrm>
            <a:custGeom>
              <a:avLst/>
              <a:gdLst/>
              <a:ahLst/>
              <a:cxnLst/>
              <a:rect l="l" t="t" r="r" b="b"/>
              <a:pathLst>
                <a:path w="1" h="1939" fill="none" extrusionOk="0">
                  <a:moveTo>
                    <a:pt x="0" y="1"/>
                  </a:moveTo>
                  <a:lnTo>
                    <a:pt x="0" y="1938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5"/>
            <p:cNvSpPr/>
            <p:nvPr/>
          </p:nvSpPr>
          <p:spPr>
            <a:xfrm>
              <a:off x="6875680" y="2209862"/>
              <a:ext cx="50" cy="259514"/>
            </a:xfrm>
            <a:custGeom>
              <a:avLst/>
              <a:gdLst/>
              <a:ahLst/>
              <a:cxnLst/>
              <a:rect l="l" t="t" r="r" b="b"/>
              <a:pathLst>
                <a:path w="1" h="5239" fill="none" extrusionOk="0">
                  <a:moveTo>
                    <a:pt x="0" y="0"/>
                  </a:moveTo>
                  <a:lnTo>
                    <a:pt x="0" y="5239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5"/>
            <p:cNvSpPr/>
            <p:nvPr/>
          </p:nvSpPr>
          <p:spPr>
            <a:xfrm>
              <a:off x="6875680" y="2277923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5"/>
            <p:cNvSpPr/>
            <p:nvPr/>
          </p:nvSpPr>
          <p:spPr>
            <a:xfrm>
              <a:off x="6811186" y="2163647"/>
              <a:ext cx="50" cy="226028"/>
            </a:xfrm>
            <a:custGeom>
              <a:avLst/>
              <a:gdLst/>
              <a:ahLst/>
              <a:cxnLst/>
              <a:rect l="l" t="t" r="r" b="b"/>
              <a:pathLst>
                <a:path w="1" h="4563" fill="none" extrusionOk="0">
                  <a:moveTo>
                    <a:pt x="0" y="0"/>
                  </a:moveTo>
                  <a:lnTo>
                    <a:pt x="0" y="456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5"/>
            <p:cNvSpPr/>
            <p:nvPr/>
          </p:nvSpPr>
          <p:spPr>
            <a:xfrm>
              <a:off x="6811186" y="2216946"/>
              <a:ext cx="50" cy="128048"/>
            </a:xfrm>
            <a:custGeom>
              <a:avLst/>
              <a:gdLst/>
              <a:ahLst/>
              <a:cxnLst/>
              <a:rect l="l" t="t" r="r" b="b"/>
              <a:pathLst>
                <a:path w="1" h="2585" fill="none" extrusionOk="0">
                  <a:moveTo>
                    <a:pt x="0" y="1"/>
                  </a:moveTo>
                  <a:lnTo>
                    <a:pt x="0" y="2584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5"/>
            <p:cNvSpPr/>
            <p:nvPr/>
          </p:nvSpPr>
          <p:spPr>
            <a:xfrm>
              <a:off x="6746693" y="2073246"/>
              <a:ext cx="50" cy="270709"/>
            </a:xfrm>
            <a:custGeom>
              <a:avLst/>
              <a:gdLst/>
              <a:ahLst/>
              <a:cxnLst/>
              <a:rect l="l" t="t" r="r" b="b"/>
              <a:pathLst>
                <a:path w="1" h="5465" fill="none" extrusionOk="0">
                  <a:moveTo>
                    <a:pt x="0" y="1"/>
                  </a:moveTo>
                  <a:lnTo>
                    <a:pt x="0" y="546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5"/>
            <p:cNvSpPr/>
            <p:nvPr/>
          </p:nvSpPr>
          <p:spPr>
            <a:xfrm>
              <a:off x="6746693" y="2125554"/>
              <a:ext cx="50" cy="170153"/>
            </a:xfrm>
            <a:custGeom>
              <a:avLst/>
              <a:gdLst/>
              <a:ahLst/>
              <a:cxnLst/>
              <a:rect l="l" t="t" r="r" b="b"/>
              <a:pathLst>
                <a:path w="1" h="3435" fill="none" extrusionOk="0">
                  <a:moveTo>
                    <a:pt x="0" y="1"/>
                  </a:moveTo>
                  <a:lnTo>
                    <a:pt x="0" y="3435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5"/>
            <p:cNvSpPr/>
            <p:nvPr/>
          </p:nvSpPr>
          <p:spPr>
            <a:xfrm>
              <a:off x="6681704" y="2201243"/>
              <a:ext cx="50" cy="214833"/>
            </a:xfrm>
            <a:custGeom>
              <a:avLst/>
              <a:gdLst/>
              <a:ahLst/>
              <a:cxnLst/>
              <a:rect l="l" t="t" r="r" b="b"/>
              <a:pathLst>
                <a:path w="1" h="4337" fill="none" extrusionOk="0">
                  <a:moveTo>
                    <a:pt x="0" y="0"/>
                  </a:moveTo>
                  <a:lnTo>
                    <a:pt x="0" y="4336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5"/>
            <p:cNvSpPr/>
            <p:nvPr/>
          </p:nvSpPr>
          <p:spPr>
            <a:xfrm>
              <a:off x="6681704" y="2252512"/>
              <a:ext cx="50" cy="104123"/>
            </a:xfrm>
            <a:custGeom>
              <a:avLst/>
              <a:gdLst/>
              <a:ahLst/>
              <a:cxnLst/>
              <a:rect l="l" t="t" r="r" b="b"/>
              <a:pathLst>
                <a:path w="1" h="2102" fill="none" extrusionOk="0">
                  <a:moveTo>
                    <a:pt x="0" y="0"/>
                  </a:moveTo>
                  <a:lnTo>
                    <a:pt x="0" y="2102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5"/>
            <p:cNvSpPr/>
            <p:nvPr/>
          </p:nvSpPr>
          <p:spPr>
            <a:xfrm>
              <a:off x="6617210" y="2289068"/>
              <a:ext cx="50" cy="216369"/>
            </a:xfrm>
            <a:custGeom>
              <a:avLst/>
              <a:gdLst/>
              <a:ahLst/>
              <a:cxnLst/>
              <a:rect l="l" t="t" r="r" b="b"/>
              <a:pathLst>
                <a:path w="1" h="4368" fill="none" extrusionOk="0">
                  <a:moveTo>
                    <a:pt x="0" y="1"/>
                  </a:moveTo>
                  <a:lnTo>
                    <a:pt x="0" y="4368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5"/>
            <p:cNvSpPr/>
            <p:nvPr/>
          </p:nvSpPr>
          <p:spPr>
            <a:xfrm>
              <a:off x="6617210" y="2357624"/>
              <a:ext cx="50" cy="79256"/>
            </a:xfrm>
            <a:custGeom>
              <a:avLst/>
              <a:gdLst/>
              <a:ahLst/>
              <a:cxnLst/>
              <a:rect l="l" t="t" r="r" b="b"/>
              <a:pathLst>
                <a:path w="1" h="1600" fill="none" extrusionOk="0">
                  <a:moveTo>
                    <a:pt x="0" y="0"/>
                  </a:moveTo>
                  <a:lnTo>
                    <a:pt x="0" y="1600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5"/>
            <p:cNvSpPr/>
            <p:nvPr/>
          </p:nvSpPr>
          <p:spPr>
            <a:xfrm>
              <a:off x="6552716" y="2233193"/>
              <a:ext cx="50" cy="220431"/>
            </a:xfrm>
            <a:custGeom>
              <a:avLst/>
              <a:gdLst/>
              <a:ahLst/>
              <a:cxnLst/>
              <a:rect l="l" t="t" r="r" b="b"/>
              <a:pathLst>
                <a:path w="1" h="4450" fill="none" extrusionOk="0">
                  <a:moveTo>
                    <a:pt x="0" y="1"/>
                  </a:moveTo>
                  <a:lnTo>
                    <a:pt x="0" y="4450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5"/>
            <p:cNvSpPr/>
            <p:nvPr/>
          </p:nvSpPr>
          <p:spPr>
            <a:xfrm>
              <a:off x="6552716" y="2301254"/>
              <a:ext cx="50" cy="83318"/>
            </a:xfrm>
            <a:custGeom>
              <a:avLst/>
              <a:gdLst/>
              <a:ahLst/>
              <a:cxnLst/>
              <a:rect l="l" t="t" r="r" b="b"/>
              <a:pathLst>
                <a:path w="1" h="1682" fill="none" extrusionOk="0">
                  <a:moveTo>
                    <a:pt x="0" y="1"/>
                  </a:moveTo>
                  <a:lnTo>
                    <a:pt x="0" y="1682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5"/>
            <p:cNvSpPr/>
            <p:nvPr/>
          </p:nvSpPr>
          <p:spPr>
            <a:xfrm>
              <a:off x="6488222" y="2289068"/>
              <a:ext cx="50" cy="267687"/>
            </a:xfrm>
            <a:custGeom>
              <a:avLst/>
              <a:gdLst/>
              <a:ahLst/>
              <a:cxnLst/>
              <a:rect l="l" t="t" r="r" b="b"/>
              <a:pathLst>
                <a:path w="1" h="5404" fill="none" extrusionOk="0">
                  <a:moveTo>
                    <a:pt x="0" y="1"/>
                  </a:moveTo>
                  <a:lnTo>
                    <a:pt x="0" y="5403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5"/>
            <p:cNvSpPr/>
            <p:nvPr/>
          </p:nvSpPr>
          <p:spPr>
            <a:xfrm>
              <a:off x="6488222" y="2357624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5"/>
            <p:cNvSpPr/>
            <p:nvPr/>
          </p:nvSpPr>
          <p:spPr>
            <a:xfrm>
              <a:off x="6423233" y="2289068"/>
              <a:ext cx="50" cy="185410"/>
            </a:xfrm>
            <a:custGeom>
              <a:avLst/>
              <a:gdLst/>
              <a:ahLst/>
              <a:cxnLst/>
              <a:rect l="l" t="t" r="r" b="b"/>
              <a:pathLst>
                <a:path w="1" h="3743" fill="none" extrusionOk="0">
                  <a:moveTo>
                    <a:pt x="0" y="1"/>
                  </a:moveTo>
                  <a:lnTo>
                    <a:pt x="0" y="374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5"/>
            <p:cNvSpPr/>
            <p:nvPr/>
          </p:nvSpPr>
          <p:spPr>
            <a:xfrm>
              <a:off x="6423233" y="2357624"/>
              <a:ext cx="50" cy="75194"/>
            </a:xfrm>
            <a:custGeom>
              <a:avLst/>
              <a:gdLst/>
              <a:ahLst/>
              <a:cxnLst/>
              <a:rect l="l" t="t" r="r" b="b"/>
              <a:pathLst>
                <a:path w="1" h="1518" fill="none" extrusionOk="0">
                  <a:moveTo>
                    <a:pt x="0" y="0"/>
                  </a:moveTo>
                  <a:lnTo>
                    <a:pt x="0" y="1518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5"/>
            <p:cNvSpPr/>
            <p:nvPr/>
          </p:nvSpPr>
          <p:spPr>
            <a:xfrm>
              <a:off x="6358740" y="2260140"/>
              <a:ext cx="50" cy="193484"/>
            </a:xfrm>
            <a:custGeom>
              <a:avLst/>
              <a:gdLst/>
              <a:ahLst/>
              <a:cxnLst/>
              <a:rect l="l" t="t" r="r" b="b"/>
              <a:pathLst>
                <a:path w="1" h="3906" fill="none" extrusionOk="0">
                  <a:moveTo>
                    <a:pt x="0" y="0"/>
                  </a:moveTo>
                  <a:lnTo>
                    <a:pt x="0" y="3906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5"/>
            <p:cNvSpPr/>
            <p:nvPr/>
          </p:nvSpPr>
          <p:spPr>
            <a:xfrm>
              <a:off x="6358740" y="2328151"/>
              <a:ext cx="50" cy="56420"/>
            </a:xfrm>
            <a:custGeom>
              <a:avLst/>
              <a:gdLst/>
              <a:ahLst/>
              <a:cxnLst/>
              <a:rect l="l" t="t" r="r" b="b"/>
              <a:pathLst>
                <a:path w="1" h="1139" fill="none" extrusionOk="0">
                  <a:moveTo>
                    <a:pt x="0" y="1"/>
                  </a:moveTo>
                  <a:lnTo>
                    <a:pt x="0" y="1139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5"/>
            <p:cNvSpPr/>
            <p:nvPr/>
          </p:nvSpPr>
          <p:spPr>
            <a:xfrm>
              <a:off x="6293751" y="2289068"/>
              <a:ext cx="50" cy="370769"/>
            </a:xfrm>
            <a:custGeom>
              <a:avLst/>
              <a:gdLst/>
              <a:ahLst/>
              <a:cxnLst/>
              <a:rect l="l" t="t" r="r" b="b"/>
              <a:pathLst>
                <a:path w="1" h="7485" fill="none" extrusionOk="0">
                  <a:moveTo>
                    <a:pt x="0" y="1"/>
                  </a:moveTo>
                  <a:lnTo>
                    <a:pt x="0" y="748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5"/>
            <p:cNvSpPr/>
            <p:nvPr/>
          </p:nvSpPr>
          <p:spPr>
            <a:xfrm>
              <a:off x="6293751" y="2357624"/>
              <a:ext cx="50" cy="261545"/>
            </a:xfrm>
            <a:custGeom>
              <a:avLst/>
              <a:gdLst/>
              <a:ahLst/>
              <a:cxnLst/>
              <a:rect l="l" t="t" r="r" b="b"/>
              <a:pathLst>
                <a:path w="1" h="5280" fill="none" extrusionOk="0">
                  <a:moveTo>
                    <a:pt x="0" y="0"/>
                  </a:moveTo>
                  <a:lnTo>
                    <a:pt x="0" y="5280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5"/>
            <p:cNvSpPr/>
            <p:nvPr/>
          </p:nvSpPr>
          <p:spPr>
            <a:xfrm>
              <a:off x="6229257" y="2393190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5"/>
            <p:cNvSpPr/>
            <p:nvPr/>
          </p:nvSpPr>
          <p:spPr>
            <a:xfrm>
              <a:off x="6229257" y="2461746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5"/>
            <p:cNvSpPr/>
            <p:nvPr/>
          </p:nvSpPr>
          <p:spPr>
            <a:xfrm>
              <a:off x="6164763" y="2405375"/>
              <a:ext cx="50" cy="331637"/>
            </a:xfrm>
            <a:custGeom>
              <a:avLst/>
              <a:gdLst/>
              <a:ahLst/>
              <a:cxnLst/>
              <a:rect l="l" t="t" r="r" b="b"/>
              <a:pathLst>
                <a:path w="1" h="6695" fill="none" extrusionOk="0">
                  <a:moveTo>
                    <a:pt x="0" y="0"/>
                  </a:moveTo>
                  <a:lnTo>
                    <a:pt x="0" y="669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5"/>
            <p:cNvSpPr/>
            <p:nvPr/>
          </p:nvSpPr>
          <p:spPr>
            <a:xfrm>
              <a:off x="6164763" y="2468334"/>
              <a:ext cx="50" cy="200121"/>
            </a:xfrm>
            <a:custGeom>
              <a:avLst/>
              <a:gdLst/>
              <a:ahLst/>
              <a:cxnLst/>
              <a:rect l="l" t="t" r="r" b="b"/>
              <a:pathLst>
                <a:path w="1" h="4040" fill="none" extrusionOk="0">
                  <a:moveTo>
                    <a:pt x="0" y="0"/>
                  </a:moveTo>
                  <a:lnTo>
                    <a:pt x="0" y="4039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5"/>
            <p:cNvSpPr/>
            <p:nvPr/>
          </p:nvSpPr>
          <p:spPr>
            <a:xfrm>
              <a:off x="6100269" y="2595786"/>
              <a:ext cx="50" cy="268678"/>
            </a:xfrm>
            <a:custGeom>
              <a:avLst/>
              <a:gdLst/>
              <a:ahLst/>
              <a:cxnLst/>
              <a:rect l="l" t="t" r="r" b="b"/>
              <a:pathLst>
                <a:path w="1" h="5424" fill="none" extrusionOk="0">
                  <a:moveTo>
                    <a:pt x="0" y="0"/>
                  </a:moveTo>
                  <a:lnTo>
                    <a:pt x="0" y="5423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5"/>
            <p:cNvSpPr/>
            <p:nvPr/>
          </p:nvSpPr>
          <p:spPr>
            <a:xfrm>
              <a:off x="6100269" y="2642002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5"/>
            <p:cNvSpPr/>
            <p:nvPr/>
          </p:nvSpPr>
          <p:spPr>
            <a:xfrm>
              <a:off x="6035280" y="233681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5"/>
            <p:cNvSpPr/>
            <p:nvPr/>
          </p:nvSpPr>
          <p:spPr>
            <a:xfrm>
              <a:off x="6035280" y="2405375"/>
              <a:ext cx="50" cy="190462"/>
            </a:xfrm>
            <a:custGeom>
              <a:avLst/>
              <a:gdLst/>
              <a:ahLst/>
              <a:cxnLst/>
              <a:rect l="l" t="t" r="r" b="b"/>
              <a:pathLst>
                <a:path w="1" h="3845" fill="none" extrusionOk="0">
                  <a:moveTo>
                    <a:pt x="0" y="0"/>
                  </a:moveTo>
                  <a:lnTo>
                    <a:pt x="0" y="3844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5"/>
            <p:cNvSpPr/>
            <p:nvPr/>
          </p:nvSpPr>
          <p:spPr>
            <a:xfrm>
              <a:off x="5970787" y="2360646"/>
              <a:ext cx="50" cy="291068"/>
            </a:xfrm>
            <a:custGeom>
              <a:avLst/>
              <a:gdLst/>
              <a:ahLst/>
              <a:cxnLst/>
              <a:rect l="l" t="t" r="r" b="b"/>
              <a:pathLst>
                <a:path w="1" h="5876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5"/>
            <p:cNvSpPr/>
            <p:nvPr/>
          </p:nvSpPr>
          <p:spPr>
            <a:xfrm>
              <a:off x="5970787" y="2470365"/>
              <a:ext cx="50" cy="113287"/>
            </a:xfrm>
            <a:custGeom>
              <a:avLst/>
              <a:gdLst/>
              <a:ahLst/>
              <a:cxnLst/>
              <a:rect l="l" t="t" r="r" b="b"/>
              <a:pathLst>
                <a:path w="1" h="2287" fill="none" extrusionOk="0">
                  <a:moveTo>
                    <a:pt x="0" y="0"/>
                  </a:moveTo>
                  <a:lnTo>
                    <a:pt x="0" y="2286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5"/>
            <p:cNvSpPr/>
            <p:nvPr/>
          </p:nvSpPr>
          <p:spPr>
            <a:xfrm>
              <a:off x="5906293" y="2470365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5"/>
            <p:cNvSpPr/>
            <p:nvPr/>
          </p:nvSpPr>
          <p:spPr>
            <a:xfrm>
              <a:off x="5906293" y="2594746"/>
              <a:ext cx="50" cy="98575"/>
            </a:xfrm>
            <a:custGeom>
              <a:avLst/>
              <a:gdLst/>
              <a:ahLst/>
              <a:cxnLst/>
              <a:rect l="l" t="t" r="r" b="b"/>
              <a:pathLst>
                <a:path w="1" h="1990" fill="none" extrusionOk="0">
                  <a:moveTo>
                    <a:pt x="0" y="1"/>
                  </a:moveTo>
                  <a:lnTo>
                    <a:pt x="0" y="1990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5"/>
            <p:cNvSpPr/>
            <p:nvPr/>
          </p:nvSpPr>
          <p:spPr>
            <a:xfrm>
              <a:off x="5841304" y="253892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5"/>
            <p:cNvSpPr/>
            <p:nvPr/>
          </p:nvSpPr>
          <p:spPr>
            <a:xfrm>
              <a:off x="5841304" y="2684156"/>
              <a:ext cx="50" cy="77225"/>
            </a:xfrm>
            <a:custGeom>
              <a:avLst/>
              <a:gdLst/>
              <a:ahLst/>
              <a:cxnLst/>
              <a:rect l="l" t="t" r="r" b="b"/>
              <a:pathLst>
                <a:path w="1" h="1559" fill="none" extrusionOk="0">
                  <a:moveTo>
                    <a:pt x="0" y="0"/>
                  </a:moveTo>
                  <a:lnTo>
                    <a:pt x="0" y="155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5"/>
            <p:cNvSpPr/>
            <p:nvPr/>
          </p:nvSpPr>
          <p:spPr>
            <a:xfrm>
              <a:off x="5776810" y="2498302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5"/>
            <p:cNvSpPr/>
            <p:nvPr/>
          </p:nvSpPr>
          <p:spPr>
            <a:xfrm>
              <a:off x="5776810" y="2627241"/>
              <a:ext cx="50" cy="94017"/>
            </a:xfrm>
            <a:custGeom>
              <a:avLst/>
              <a:gdLst/>
              <a:ahLst/>
              <a:cxnLst/>
              <a:rect l="l" t="t" r="r" b="b"/>
              <a:pathLst>
                <a:path w="1" h="1898" fill="none" extrusionOk="0">
                  <a:moveTo>
                    <a:pt x="0" y="1"/>
                  </a:moveTo>
                  <a:lnTo>
                    <a:pt x="0" y="189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5"/>
            <p:cNvSpPr/>
            <p:nvPr/>
          </p:nvSpPr>
          <p:spPr>
            <a:xfrm>
              <a:off x="5712316" y="2470365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5"/>
            <p:cNvSpPr/>
            <p:nvPr/>
          </p:nvSpPr>
          <p:spPr>
            <a:xfrm>
              <a:off x="5712316" y="2575477"/>
              <a:ext cx="50" cy="117844"/>
            </a:xfrm>
            <a:custGeom>
              <a:avLst/>
              <a:gdLst/>
              <a:ahLst/>
              <a:cxnLst/>
              <a:rect l="l" t="t" r="r" b="b"/>
              <a:pathLst>
                <a:path w="1" h="2379" fill="none" extrusionOk="0">
                  <a:moveTo>
                    <a:pt x="0" y="0"/>
                  </a:moveTo>
                  <a:lnTo>
                    <a:pt x="0" y="237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5"/>
            <p:cNvSpPr/>
            <p:nvPr/>
          </p:nvSpPr>
          <p:spPr>
            <a:xfrm>
              <a:off x="5647823" y="2541942"/>
              <a:ext cx="50" cy="291563"/>
            </a:xfrm>
            <a:custGeom>
              <a:avLst/>
              <a:gdLst/>
              <a:ahLst/>
              <a:cxnLst/>
              <a:rect l="l" t="t" r="r" b="b"/>
              <a:pathLst>
                <a:path w="1" h="5886" fill="none" extrusionOk="0">
                  <a:moveTo>
                    <a:pt x="0" y="1"/>
                  </a:moveTo>
                  <a:lnTo>
                    <a:pt x="0" y="588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5"/>
            <p:cNvSpPr/>
            <p:nvPr/>
          </p:nvSpPr>
          <p:spPr>
            <a:xfrm>
              <a:off x="5647823" y="2583601"/>
              <a:ext cx="50" cy="181348"/>
            </a:xfrm>
            <a:custGeom>
              <a:avLst/>
              <a:gdLst/>
              <a:ahLst/>
              <a:cxnLst/>
              <a:rect l="l" t="t" r="r" b="b"/>
              <a:pathLst>
                <a:path w="1" h="3661" fill="none" extrusionOk="0">
                  <a:moveTo>
                    <a:pt x="0" y="0"/>
                  </a:moveTo>
                  <a:lnTo>
                    <a:pt x="0" y="3660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5"/>
            <p:cNvSpPr/>
            <p:nvPr/>
          </p:nvSpPr>
          <p:spPr>
            <a:xfrm>
              <a:off x="5582834" y="2421078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5"/>
            <p:cNvSpPr/>
            <p:nvPr/>
          </p:nvSpPr>
          <p:spPr>
            <a:xfrm>
              <a:off x="5582834" y="2489634"/>
              <a:ext cx="50" cy="175750"/>
            </a:xfrm>
            <a:custGeom>
              <a:avLst/>
              <a:gdLst/>
              <a:ahLst/>
              <a:cxnLst/>
              <a:rect l="l" t="t" r="r" b="b"/>
              <a:pathLst>
                <a:path w="1" h="3548" fill="none" extrusionOk="0">
                  <a:moveTo>
                    <a:pt x="0" y="1"/>
                  </a:moveTo>
                  <a:lnTo>
                    <a:pt x="0" y="354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5"/>
            <p:cNvSpPr/>
            <p:nvPr/>
          </p:nvSpPr>
          <p:spPr>
            <a:xfrm>
              <a:off x="5518340" y="2301254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5"/>
            <p:cNvSpPr/>
            <p:nvPr/>
          </p:nvSpPr>
          <p:spPr>
            <a:xfrm>
              <a:off x="5518340" y="2369809"/>
              <a:ext cx="50" cy="177781"/>
            </a:xfrm>
            <a:custGeom>
              <a:avLst/>
              <a:gdLst/>
              <a:ahLst/>
              <a:cxnLst/>
              <a:rect l="l" t="t" r="r" b="b"/>
              <a:pathLst>
                <a:path w="1" h="3589" fill="none" extrusionOk="0">
                  <a:moveTo>
                    <a:pt x="0" y="1"/>
                  </a:moveTo>
                  <a:lnTo>
                    <a:pt x="0" y="358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5"/>
            <p:cNvSpPr/>
            <p:nvPr/>
          </p:nvSpPr>
          <p:spPr>
            <a:xfrm>
              <a:off x="5453846" y="2350491"/>
              <a:ext cx="50" cy="291068"/>
            </a:xfrm>
            <a:custGeom>
              <a:avLst/>
              <a:gdLst/>
              <a:ahLst/>
              <a:cxnLst/>
              <a:rect l="l" t="t" r="r" b="b"/>
              <a:pathLst>
                <a:path w="1" h="5876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5"/>
            <p:cNvSpPr/>
            <p:nvPr/>
          </p:nvSpPr>
          <p:spPr>
            <a:xfrm>
              <a:off x="5453846" y="2399778"/>
              <a:ext cx="50" cy="173719"/>
            </a:xfrm>
            <a:custGeom>
              <a:avLst/>
              <a:gdLst/>
              <a:ahLst/>
              <a:cxnLst/>
              <a:rect l="l" t="t" r="r" b="b"/>
              <a:pathLst>
                <a:path w="1" h="3507" fill="none" extrusionOk="0">
                  <a:moveTo>
                    <a:pt x="0" y="0"/>
                  </a:moveTo>
                  <a:lnTo>
                    <a:pt x="0" y="3506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5"/>
            <p:cNvSpPr/>
            <p:nvPr/>
          </p:nvSpPr>
          <p:spPr>
            <a:xfrm>
              <a:off x="5389352" y="2290108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5"/>
            <p:cNvSpPr/>
            <p:nvPr/>
          </p:nvSpPr>
          <p:spPr>
            <a:xfrm>
              <a:off x="5389352" y="2358615"/>
              <a:ext cx="50" cy="48297"/>
            </a:xfrm>
            <a:custGeom>
              <a:avLst/>
              <a:gdLst/>
              <a:ahLst/>
              <a:cxnLst/>
              <a:rect l="l" t="t" r="r" b="b"/>
              <a:pathLst>
                <a:path w="1" h="975" fill="none" extrusionOk="0">
                  <a:moveTo>
                    <a:pt x="0" y="1"/>
                  </a:moveTo>
                  <a:lnTo>
                    <a:pt x="0" y="97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5"/>
            <p:cNvSpPr/>
            <p:nvPr/>
          </p:nvSpPr>
          <p:spPr>
            <a:xfrm>
              <a:off x="5324363" y="222407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5"/>
            <p:cNvSpPr/>
            <p:nvPr/>
          </p:nvSpPr>
          <p:spPr>
            <a:xfrm>
              <a:off x="5324363" y="2292635"/>
              <a:ext cx="50" cy="77225"/>
            </a:xfrm>
            <a:custGeom>
              <a:avLst/>
              <a:gdLst/>
              <a:ahLst/>
              <a:cxnLst/>
              <a:rect l="l" t="t" r="r" b="b"/>
              <a:pathLst>
                <a:path w="1" h="1559" fill="none" extrusionOk="0">
                  <a:moveTo>
                    <a:pt x="0" y="0"/>
                  </a:moveTo>
                  <a:lnTo>
                    <a:pt x="0" y="155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5"/>
            <p:cNvSpPr/>
            <p:nvPr/>
          </p:nvSpPr>
          <p:spPr>
            <a:xfrm>
              <a:off x="5259870" y="2364707"/>
              <a:ext cx="50" cy="345358"/>
            </a:xfrm>
            <a:custGeom>
              <a:avLst/>
              <a:gdLst/>
              <a:ahLst/>
              <a:cxnLst/>
              <a:rect l="l" t="t" r="r" b="b"/>
              <a:pathLst>
                <a:path w="1" h="6972" fill="none" extrusionOk="0">
                  <a:moveTo>
                    <a:pt x="0" y="1"/>
                  </a:moveTo>
                  <a:lnTo>
                    <a:pt x="0" y="697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5"/>
            <p:cNvSpPr/>
            <p:nvPr/>
          </p:nvSpPr>
          <p:spPr>
            <a:xfrm>
              <a:off x="5259870" y="2400769"/>
              <a:ext cx="50" cy="241285"/>
            </a:xfrm>
            <a:custGeom>
              <a:avLst/>
              <a:gdLst/>
              <a:ahLst/>
              <a:cxnLst/>
              <a:rect l="l" t="t" r="r" b="b"/>
              <a:pathLst>
                <a:path w="1" h="4871" fill="none" extrusionOk="0">
                  <a:moveTo>
                    <a:pt x="0" y="1"/>
                  </a:moveTo>
                  <a:lnTo>
                    <a:pt x="0" y="4870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5"/>
            <p:cNvSpPr/>
            <p:nvPr/>
          </p:nvSpPr>
          <p:spPr>
            <a:xfrm>
              <a:off x="5194831" y="256225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5"/>
            <p:cNvSpPr/>
            <p:nvPr/>
          </p:nvSpPr>
          <p:spPr>
            <a:xfrm>
              <a:off x="5194831" y="2488643"/>
              <a:ext cx="50" cy="130525"/>
            </a:xfrm>
            <a:custGeom>
              <a:avLst/>
              <a:gdLst/>
              <a:ahLst/>
              <a:cxnLst/>
              <a:rect l="l" t="t" r="r" b="b"/>
              <a:pathLst>
                <a:path w="1" h="2635" fill="none" extrusionOk="0">
                  <a:moveTo>
                    <a:pt x="1" y="0"/>
                  </a:moveTo>
                  <a:lnTo>
                    <a:pt x="1" y="263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5"/>
            <p:cNvSpPr/>
            <p:nvPr/>
          </p:nvSpPr>
          <p:spPr>
            <a:xfrm>
              <a:off x="5130337" y="2541942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5"/>
            <p:cNvSpPr/>
            <p:nvPr/>
          </p:nvSpPr>
          <p:spPr>
            <a:xfrm>
              <a:off x="5130337" y="2594746"/>
              <a:ext cx="50" cy="170202"/>
            </a:xfrm>
            <a:custGeom>
              <a:avLst/>
              <a:gdLst/>
              <a:ahLst/>
              <a:cxnLst/>
              <a:rect l="l" t="t" r="r" b="b"/>
              <a:pathLst>
                <a:path w="1" h="3436" fill="none" extrusionOk="0">
                  <a:moveTo>
                    <a:pt x="1" y="1"/>
                  </a:moveTo>
                  <a:lnTo>
                    <a:pt x="1" y="343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5"/>
            <p:cNvSpPr/>
            <p:nvPr/>
          </p:nvSpPr>
          <p:spPr>
            <a:xfrm>
              <a:off x="4469649" y="1875164"/>
              <a:ext cx="243304" cy="153658"/>
            </a:xfrm>
            <a:custGeom>
              <a:avLst/>
              <a:gdLst/>
              <a:ahLst/>
              <a:cxnLst/>
              <a:rect l="l" t="t" r="r" b="b"/>
              <a:pathLst>
                <a:path w="4912" h="3102" extrusionOk="0">
                  <a:moveTo>
                    <a:pt x="3293" y="0"/>
                  </a:moveTo>
                  <a:cubicBezTo>
                    <a:pt x="1641" y="0"/>
                    <a:pt x="109" y="1272"/>
                    <a:pt x="1" y="3101"/>
                  </a:cubicBezTo>
                  <a:lnTo>
                    <a:pt x="3179" y="3101"/>
                  </a:lnTo>
                  <a:lnTo>
                    <a:pt x="4911" y="436"/>
                  </a:lnTo>
                  <a:cubicBezTo>
                    <a:pt x="4389" y="137"/>
                    <a:pt x="3835" y="0"/>
                    <a:pt x="3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5"/>
            <p:cNvSpPr/>
            <p:nvPr/>
          </p:nvSpPr>
          <p:spPr>
            <a:xfrm>
              <a:off x="4645347" y="1907411"/>
              <a:ext cx="150381" cy="215329"/>
            </a:xfrm>
            <a:custGeom>
              <a:avLst/>
              <a:gdLst/>
              <a:ahLst/>
              <a:cxnLst/>
              <a:rect l="l" t="t" r="r" b="b"/>
              <a:pathLst>
                <a:path w="3036" h="4347" extrusionOk="0">
                  <a:moveTo>
                    <a:pt x="1692" y="0"/>
                  </a:moveTo>
                  <a:lnTo>
                    <a:pt x="1" y="2594"/>
                  </a:lnTo>
                  <a:lnTo>
                    <a:pt x="2553" y="4347"/>
                  </a:lnTo>
                  <a:cubicBezTo>
                    <a:pt x="2861" y="3834"/>
                    <a:pt x="3035" y="3250"/>
                    <a:pt x="3025" y="2645"/>
                  </a:cubicBezTo>
                  <a:cubicBezTo>
                    <a:pt x="3025" y="1599"/>
                    <a:pt x="2533" y="615"/>
                    <a:pt x="1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5"/>
            <p:cNvSpPr/>
            <p:nvPr/>
          </p:nvSpPr>
          <p:spPr>
            <a:xfrm>
              <a:off x="4469649" y="2048040"/>
              <a:ext cx="291499" cy="153757"/>
            </a:xfrm>
            <a:custGeom>
              <a:avLst/>
              <a:gdLst/>
              <a:ahLst/>
              <a:cxnLst/>
              <a:rect l="l" t="t" r="r" b="b"/>
              <a:pathLst>
                <a:path w="5885" h="3104" extrusionOk="0">
                  <a:moveTo>
                    <a:pt x="1" y="1"/>
                  </a:moveTo>
                  <a:cubicBezTo>
                    <a:pt x="83" y="1375"/>
                    <a:pt x="995" y="2543"/>
                    <a:pt x="2307" y="2953"/>
                  </a:cubicBezTo>
                  <a:cubicBezTo>
                    <a:pt x="2631" y="3054"/>
                    <a:pt x="2961" y="3103"/>
                    <a:pt x="3287" y="3103"/>
                  </a:cubicBezTo>
                  <a:cubicBezTo>
                    <a:pt x="4286" y="3103"/>
                    <a:pt x="5251" y="2647"/>
                    <a:pt x="5885" y="1836"/>
                  </a:cubicBezTo>
                  <a:lnTo>
                    <a:pt x="3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5"/>
            <p:cNvSpPr/>
            <p:nvPr/>
          </p:nvSpPr>
          <p:spPr>
            <a:xfrm>
              <a:off x="7794295" y="3451942"/>
              <a:ext cx="252418" cy="585058"/>
            </a:xfrm>
            <a:custGeom>
              <a:avLst/>
              <a:gdLst/>
              <a:ahLst/>
              <a:cxnLst/>
              <a:rect l="l" t="t" r="r" b="b"/>
              <a:pathLst>
                <a:path w="5096" h="11811" extrusionOk="0">
                  <a:moveTo>
                    <a:pt x="3645" y="1"/>
                  </a:moveTo>
                  <a:cubicBezTo>
                    <a:pt x="3334" y="1"/>
                    <a:pt x="3014" y="99"/>
                    <a:pt x="2748" y="287"/>
                  </a:cubicBezTo>
                  <a:cubicBezTo>
                    <a:pt x="1928" y="872"/>
                    <a:pt x="2502" y="1887"/>
                    <a:pt x="2174" y="2676"/>
                  </a:cubicBezTo>
                  <a:cubicBezTo>
                    <a:pt x="1856" y="3476"/>
                    <a:pt x="677" y="3742"/>
                    <a:pt x="472" y="4726"/>
                  </a:cubicBezTo>
                  <a:cubicBezTo>
                    <a:pt x="277" y="5721"/>
                    <a:pt x="1343" y="6541"/>
                    <a:pt x="1353" y="7258"/>
                  </a:cubicBezTo>
                  <a:cubicBezTo>
                    <a:pt x="1364" y="7976"/>
                    <a:pt x="0" y="8776"/>
                    <a:pt x="0" y="9831"/>
                  </a:cubicBezTo>
                  <a:cubicBezTo>
                    <a:pt x="0" y="10898"/>
                    <a:pt x="1999" y="11800"/>
                    <a:pt x="2461" y="11810"/>
                  </a:cubicBezTo>
                  <a:cubicBezTo>
                    <a:pt x="2461" y="11810"/>
                    <a:pt x="4829" y="11144"/>
                    <a:pt x="4675" y="9626"/>
                  </a:cubicBezTo>
                  <a:cubicBezTo>
                    <a:pt x="4521" y="8119"/>
                    <a:pt x="2707" y="7822"/>
                    <a:pt x="3763" y="6490"/>
                  </a:cubicBezTo>
                  <a:cubicBezTo>
                    <a:pt x="4808" y="5157"/>
                    <a:pt x="5095" y="4470"/>
                    <a:pt x="4367" y="3763"/>
                  </a:cubicBezTo>
                  <a:cubicBezTo>
                    <a:pt x="3629" y="3066"/>
                    <a:pt x="4972" y="2584"/>
                    <a:pt x="4911" y="1282"/>
                  </a:cubicBezTo>
                  <a:cubicBezTo>
                    <a:pt x="4876" y="408"/>
                    <a:pt x="4279" y="1"/>
                    <a:pt x="3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5"/>
            <p:cNvSpPr/>
            <p:nvPr/>
          </p:nvSpPr>
          <p:spPr>
            <a:xfrm>
              <a:off x="7817625" y="3720518"/>
              <a:ext cx="429645" cy="422583"/>
            </a:xfrm>
            <a:custGeom>
              <a:avLst/>
              <a:gdLst/>
              <a:ahLst/>
              <a:cxnLst/>
              <a:rect l="l" t="t" r="r" b="b"/>
              <a:pathLst>
                <a:path w="8674" h="8531" extrusionOk="0">
                  <a:moveTo>
                    <a:pt x="7495" y="0"/>
                  </a:moveTo>
                  <a:cubicBezTo>
                    <a:pt x="7273" y="0"/>
                    <a:pt x="7018" y="45"/>
                    <a:pt x="6736" y="135"/>
                  </a:cubicBezTo>
                  <a:cubicBezTo>
                    <a:pt x="5865" y="401"/>
                    <a:pt x="5168" y="1027"/>
                    <a:pt x="3456" y="1191"/>
                  </a:cubicBezTo>
                  <a:cubicBezTo>
                    <a:pt x="1744" y="1365"/>
                    <a:pt x="1170" y="2277"/>
                    <a:pt x="1200" y="3856"/>
                  </a:cubicBezTo>
                  <a:cubicBezTo>
                    <a:pt x="1231" y="5424"/>
                    <a:pt x="852" y="5178"/>
                    <a:pt x="431" y="6316"/>
                  </a:cubicBezTo>
                  <a:cubicBezTo>
                    <a:pt x="1" y="7454"/>
                    <a:pt x="1569" y="8531"/>
                    <a:pt x="1569" y="8531"/>
                  </a:cubicBezTo>
                  <a:cubicBezTo>
                    <a:pt x="4060" y="8213"/>
                    <a:pt x="2830" y="5660"/>
                    <a:pt x="3855" y="5465"/>
                  </a:cubicBezTo>
                  <a:cubicBezTo>
                    <a:pt x="4881" y="5271"/>
                    <a:pt x="5403" y="4973"/>
                    <a:pt x="5516" y="3825"/>
                  </a:cubicBezTo>
                  <a:cubicBezTo>
                    <a:pt x="5629" y="2667"/>
                    <a:pt x="6213" y="2328"/>
                    <a:pt x="7331" y="2175"/>
                  </a:cubicBezTo>
                  <a:cubicBezTo>
                    <a:pt x="8438" y="2021"/>
                    <a:pt x="8674" y="1139"/>
                    <a:pt x="8438" y="575"/>
                  </a:cubicBezTo>
                  <a:cubicBezTo>
                    <a:pt x="8285" y="194"/>
                    <a:pt x="7959" y="0"/>
                    <a:pt x="7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5"/>
            <p:cNvSpPr/>
            <p:nvPr/>
          </p:nvSpPr>
          <p:spPr>
            <a:xfrm>
              <a:off x="7527849" y="3669993"/>
              <a:ext cx="416271" cy="390930"/>
            </a:xfrm>
            <a:custGeom>
              <a:avLst/>
              <a:gdLst/>
              <a:ahLst/>
              <a:cxnLst/>
              <a:rect l="l" t="t" r="r" b="b"/>
              <a:pathLst>
                <a:path w="8404" h="7892" extrusionOk="0">
                  <a:moveTo>
                    <a:pt x="1113" y="0"/>
                  </a:moveTo>
                  <a:cubicBezTo>
                    <a:pt x="420" y="0"/>
                    <a:pt x="1" y="924"/>
                    <a:pt x="705" y="1298"/>
                  </a:cubicBezTo>
                  <a:cubicBezTo>
                    <a:pt x="1514" y="1729"/>
                    <a:pt x="1832" y="2436"/>
                    <a:pt x="2037" y="3461"/>
                  </a:cubicBezTo>
                  <a:cubicBezTo>
                    <a:pt x="2242" y="4486"/>
                    <a:pt x="3001" y="4353"/>
                    <a:pt x="4026" y="4743"/>
                  </a:cubicBezTo>
                  <a:cubicBezTo>
                    <a:pt x="5051" y="5132"/>
                    <a:pt x="4323" y="5522"/>
                    <a:pt x="4631" y="6578"/>
                  </a:cubicBezTo>
                  <a:cubicBezTo>
                    <a:pt x="4938" y="7644"/>
                    <a:pt x="6763" y="7890"/>
                    <a:pt x="6763" y="7890"/>
                  </a:cubicBezTo>
                  <a:cubicBezTo>
                    <a:pt x="6763" y="7890"/>
                    <a:pt x="6770" y="7891"/>
                    <a:pt x="6782" y="7891"/>
                  </a:cubicBezTo>
                  <a:cubicBezTo>
                    <a:pt x="6862" y="7891"/>
                    <a:pt x="7188" y="7830"/>
                    <a:pt x="7614" y="6916"/>
                  </a:cubicBezTo>
                  <a:cubicBezTo>
                    <a:pt x="8106" y="5860"/>
                    <a:pt x="8403" y="4281"/>
                    <a:pt x="6866" y="3635"/>
                  </a:cubicBezTo>
                  <a:cubicBezTo>
                    <a:pt x="5964" y="3266"/>
                    <a:pt x="5759" y="3154"/>
                    <a:pt x="5861" y="2313"/>
                  </a:cubicBezTo>
                  <a:cubicBezTo>
                    <a:pt x="5970" y="1364"/>
                    <a:pt x="5369" y="981"/>
                    <a:pt x="4276" y="981"/>
                  </a:cubicBezTo>
                  <a:cubicBezTo>
                    <a:pt x="4130" y="981"/>
                    <a:pt x="3974" y="988"/>
                    <a:pt x="3811" y="1001"/>
                  </a:cubicBezTo>
                  <a:cubicBezTo>
                    <a:pt x="3719" y="1009"/>
                    <a:pt x="3633" y="1013"/>
                    <a:pt x="3551" y="1013"/>
                  </a:cubicBezTo>
                  <a:cubicBezTo>
                    <a:pt x="2536" y="1013"/>
                    <a:pt x="2240" y="400"/>
                    <a:pt x="1443" y="68"/>
                  </a:cubicBezTo>
                  <a:cubicBezTo>
                    <a:pt x="1329" y="21"/>
                    <a:pt x="1218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5"/>
            <p:cNvSpPr/>
            <p:nvPr/>
          </p:nvSpPr>
          <p:spPr>
            <a:xfrm>
              <a:off x="7597247" y="3711949"/>
              <a:ext cx="261036" cy="335699"/>
            </a:xfrm>
            <a:custGeom>
              <a:avLst/>
              <a:gdLst/>
              <a:ahLst/>
              <a:cxnLst/>
              <a:rect l="l" t="t" r="r" b="b"/>
              <a:pathLst>
                <a:path w="5270" h="6777" extrusionOk="0">
                  <a:moveTo>
                    <a:pt x="1" y="0"/>
                  </a:moveTo>
                  <a:lnTo>
                    <a:pt x="1" y="0"/>
                  </a:lnTo>
                  <a:cubicBezTo>
                    <a:pt x="667" y="338"/>
                    <a:pt x="1303" y="738"/>
                    <a:pt x="1887" y="1200"/>
                  </a:cubicBezTo>
                  <a:cubicBezTo>
                    <a:pt x="2471" y="1651"/>
                    <a:pt x="3004" y="2163"/>
                    <a:pt x="3476" y="2737"/>
                  </a:cubicBezTo>
                  <a:cubicBezTo>
                    <a:pt x="3948" y="3301"/>
                    <a:pt x="4337" y="3937"/>
                    <a:pt x="4624" y="4613"/>
                  </a:cubicBezTo>
                  <a:cubicBezTo>
                    <a:pt x="4921" y="5290"/>
                    <a:pt x="5044" y="6018"/>
                    <a:pt x="5003" y="6746"/>
                  </a:cubicBezTo>
                  <a:lnTo>
                    <a:pt x="5249" y="6776"/>
                  </a:lnTo>
                  <a:cubicBezTo>
                    <a:pt x="5270" y="6007"/>
                    <a:pt x="5116" y="5249"/>
                    <a:pt x="4798" y="4562"/>
                  </a:cubicBezTo>
                  <a:cubicBezTo>
                    <a:pt x="4481" y="3875"/>
                    <a:pt x="4071" y="3229"/>
                    <a:pt x="3578" y="2665"/>
                  </a:cubicBezTo>
                  <a:cubicBezTo>
                    <a:pt x="3086" y="2102"/>
                    <a:pt x="2533" y="1599"/>
                    <a:pt x="1928" y="1148"/>
                  </a:cubicBezTo>
                  <a:cubicBezTo>
                    <a:pt x="1323" y="707"/>
                    <a:pt x="677" y="318"/>
                    <a:pt x="1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5"/>
            <p:cNvSpPr/>
            <p:nvPr/>
          </p:nvSpPr>
          <p:spPr>
            <a:xfrm>
              <a:off x="7776016" y="4030853"/>
              <a:ext cx="228543" cy="165546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3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5"/>
            <p:cNvSpPr/>
            <p:nvPr/>
          </p:nvSpPr>
          <p:spPr>
            <a:xfrm>
              <a:off x="7779038" y="4030853"/>
              <a:ext cx="222450" cy="35071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62" y="0"/>
                  </a:moveTo>
                  <a:cubicBezTo>
                    <a:pt x="62" y="0"/>
                    <a:pt x="21" y="267"/>
                    <a:pt x="1" y="707"/>
                  </a:cubicBezTo>
                  <a:lnTo>
                    <a:pt x="4491" y="707"/>
                  </a:lnTo>
                  <a:cubicBezTo>
                    <a:pt x="4481" y="267"/>
                    <a:pt x="4440" y="0"/>
                    <a:pt x="4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5"/>
            <p:cNvSpPr/>
            <p:nvPr/>
          </p:nvSpPr>
          <p:spPr>
            <a:xfrm>
              <a:off x="4059900" y="3667170"/>
              <a:ext cx="441335" cy="404850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5"/>
            <p:cNvSpPr/>
            <p:nvPr/>
          </p:nvSpPr>
          <p:spPr>
            <a:xfrm>
              <a:off x="4163526" y="3714971"/>
              <a:ext cx="278274" cy="346894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5"/>
            <p:cNvSpPr/>
            <p:nvPr/>
          </p:nvSpPr>
          <p:spPr>
            <a:xfrm>
              <a:off x="4316389" y="3460412"/>
              <a:ext cx="321416" cy="598383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5"/>
            <p:cNvSpPr/>
            <p:nvPr/>
          </p:nvSpPr>
          <p:spPr>
            <a:xfrm>
              <a:off x="4378307" y="3537736"/>
              <a:ext cx="144783" cy="545975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5"/>
            <p:cNvSpPr/>
            <p:nvPr/>
          </p:nvSpPr>
          <p:spPr>
            <a:xfrm>
              <a:off x="4434677" y="3660978"/>
              <a:ext cx="438164" cy="433382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5"/>
            <p:cNvSpPr/>
            <p:nvPr/>
          </p:nvSpPr>
          <p:spPr>
            <a:xfrm>
              <a:off x="4539789" y="3706352"/>
              <a:ext cx="259501" cy="377358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5"/>
            <p:cNvSpPr/>
            <p:nvPr/>
          </p:nvSpPr>
          <p:spPr>
            <a:xfrm>
              <a:off x="4389501" y="4030853"/>
              <a:ext cx="228543" cy="165546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5"/>
            <p:cNvSpPr/>
            <p:nvPr/>
          </p:nvSpPr>
          <p:spPr>
            <a:xfrm>
              <a:off x="4392523" y="4030853"/>
              <a:ext cx="222450" cy="35071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5"/>
            <p:cNvSpPr/>
            <p:nvPr/>
          </p:nvSpPr>
          <p:spPr>
            <a:xfrm>
              <a:off x="7130089" y="2461201"/>
              <a:ext cx="411367" cy="295625"/>
            </a:xfrm>
            <a:custGeom>
              <a:avLst/>
              <a:gdLst/>
              <a:ahLst/>
              <a:cxnLst/>
              <a:rect l="l" t="t" r="r" b="b"/>
              <a:pathLst>
                <a:path w="8305" h="5968" extrusionOk="0">
                  <a:moveTo>
                    <a:pt x="43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5537"/>
                  </a:lnTo>
                  <a:cubicBezTo>
                    <a:pt x="0" y="5772"/>
                    <a:pt x="185" y="5967"/>
                    <a:pt x="431" y="5967"/>
                  </a:cubicBezTo>
                  <a:lnTo>
                    <a:pt x="7873" y="5967"/>
                  </a:lnTo>
                  <a:cubicBezTo>
                    <a:pt x="8109" y="5967"/>
                    <a:pt x="8304" y="5772"/>
                    <a:pt x="8304" y="5537"/>
                  </a:cubicBezTo>
                  <a:lnTo>
                    <a:pt x="8304" y="431"/>
                  </a:lnTo>
                  <a:cubicBezTo>
                    <a:pt x="8304" y="196"/>
                    <a:pt x="8109" y="1"/>
                    <a:pt x="7873" y="1"/>
                  </a:cubicBezTo>
                  <a:close/>
                </a:path>
              </a:pathLst>
            </a:custGeom>
            <a:solidFill>
              <a:srgbClr val="FFFFFF"/>
            </a:solidFill>
            <a:ln w="8725" cap="flat" cmpd="sng">
              <a:solidFill>
                <a:schemeClr val="accent5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5"/>
            <p:cNvSpPr/>
            <p:nvPr/>
          </p:nvSpPr>
          <p:spPr>
            <a:xfrm>
              <a:off x="7160057" y="2534314"/>
              <a:ext cx="351928" cy="185410"/>
            </a:xfrm>
            <a:custGeom>
              <a:avLst/>
              <a:gdLst/>
              <a:ahLst/>
              <a:cxnLst/>
              <a:rect l="l" t="t" r="r" b="b"/>
              <a:pathLst>
                <a:path w="7105" h="3743" fill="none" extrusionOk="0">
                  <a:moveTo>
                    <a:pt x="0" y="3743"/>
                  </a:moveTo>
                  <a:cubicBezTo>
                    <a:pt x="585" y="3743"/>
                    <a:pt x="585" y="2933"/>
                    <a:pt x="1179" y="2933"/>
                  </a:cubicBezTo>
                  <a:cubicBezTo>
                    <a:pt x="1774" y="2933"/>
                    <a:pt x="1774" y="1508"/>
                    <a:pt x="2358" y="1508"/>
                  </a:cubicBezTo>
                  <a:cubicBezTo>
                    <a:pt x="2953" y="1508"/>
                    <a:pt x="2789" y="2441"/>
                    <a:pt x="3383" y="2441"/>
                  </a:cubicBezTo>
                  <a:cubicBezTo>
                    <a:pt x="3988" y="2441"/>
                    <a:pt x="4142" y="1"/>
                    <a:pt x="4736" y="1"/>
                  </a:cubicBezTo>
                  <a:cubicBezTo>
                    <a:pt x="5331" y="1"/>
                    <a:pt x="5331" y="1067"/>
                    <a:pt x="5915" y="1067"/>
                  </a:cubicBezTo>
                  <a:cubicBezTo>
                    <a:pt x="6510" y="1067"/>
                    <a:pt x="6510" y="1"/>
                    <a:pt x="7104" y="1"/>
                  </a:cubicBezTo>
                </a:path>
              </a:pathLst>
            </a:custGeom>
            <a:noFill/>
            <a:ln w="64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5"/>
            <p:cNvSpPr/>
            <p:nvPr/>
          </p:nvSpPr>
          <p:spPr>
            <a:xfrm>
              <a:off x="7453052" y="2080379"/>
              <a:ext cx="276292" cy="276257"/>
            </a:xfrm>
            <a:custGeom>
              <a:avLst/>
              <a:gdLst/>
              <a:ahLst/>
              <a:cxnLst/>
              <a:rect l="l" t="t" r="r" b="b"/>
              <a:pathLst>
                <a:path w="5578" h="5577" extrusionOk="0">
                  <a:moveTo>
                    <a:pt x="2779" y="1728"/>
                  </a:moveTo>
                  <a:cubicBezTo>
                    <a:pt x="3319" y="1728"/>
                    <a:pt x="3834" y="2148"/>
                    <a:pt x="3834" y="2778"/>
                  </a:cubicBezTo>
                  <a:cubicBezTo>
                    <a:pt x="3834" y="3363"/>
                    <a:pt x="3363" y="3834"/>
                    <a:pt x="2789" y="3834"/>
                  </a:cubicBezTo>
                  <a:cubicBezTo>
                    <a:pt x="1846" y="3834"/>
                    <a:pt x="1384" y="2696"/>
                    <a:pt x="2040" y="2040"/>
                  </a:cubicBezTo>
                  <a:cubicBezTo>
                    <a:pt x="2256" y="1824"/>
                    <a:pt x="2521" y="1728"/>
                    <a:pt x="2779" y="1728"/>
                  </a:cubicBezTo>
                  <a:close/>
                  <a:moveTo>
                    <a:pt x="2532" y="0"/>
                  </a:moveTo>
                  <a:cubicBezTo>
                    <a:pt x="2420" y="0"/>
                    <a:pt x="2327" y="92"/>
                    <a:pt x="2327" y="205"/>
                  </a:cubicBezTo>
                  <a:lnTo>
                    <a:pt x="2327" y="708"/>
                  </a:lnTo>
                  <a:cubicBezTo>
                    <a:pt x="2327" y="800"/>
                    <a:pt x="2266" y="882"/>
                    <a:pt x="2184" y="913"/>
                  </a:cubicBezTo>
                  <a:cubicBezTo>
                    <a:pt x="2081" y="943"/>
                    <a:pt x="1989" y="984"/>
                    <a:pt x="1897" y="1025"/>
                  </a:cubicBezTo>
                  <a:cubicBezTo>
                    <a:pt x="1864" y="1042"/>
                    <a:pt x="1828" y="1050"/>
                    <a:pt x="1792" y="1050"/>
                  </a:cubicBezTo>
                  <a:cubicBezTo>
                    <a:pt x="1739" y="1050"/>
                    <a:pt x="1688" y="1031"/>
                    <a:pt x="1651" y="995"/>
                  </a:cubicBezTo>
                  <a:lnTo>
                    <a:pt x="1292" y="636"/>
                  </a:lnTo>
                  <a:cubicBezTo>
                    <a:pt x="1251" y="595"/>
                    <a:pt x="1197" y="574"/>
                    <a:pt x="1143" y="574"/>
                  </a:cubicBezTo>
                  <a:cubicBezTo>
                    <a:pt x="1089" y="574"/>
                    <a:pt x="1036" y="595"/>
                    <a:pt x="995" y="636"/>
                  </a:cubicBezTo>
                  <a:lnTo>
                    <a:pt x="646" y="995"/>
                  </a:lnTo>
                  <a:cubicBezTo>
                    <a:pt x="554" y="1077"/>
                    <a:pt x="554" y="1210"/>
                    <a:pt x="646" y="1292"/>
                  </a:cubicBezTo>
                  <a:lnTo>
                    <a:pt x="995" y="1651"/>
                  </a:lnTo>
                  <a:cubicBezTo>
                    <a:pt x="1056" y="1712"/>
                    <a:pt x="1077" y="1804"/>
                    <a:pt x="1036" y="1886"/>
                  </a:cubicBezTo>
                  <a:cubicBezTo>
                    <a:pt x="984" y="1979"/>
                    <a:pt x="954" y="2081"/>
                    <a:pt x="913" y="2173"/>
                  </a:cubicBezTo>
                  <a:cubicBezTo>
                    <a:pt x="892" y="2266"/>
                    <a:pt x="810" y="2317"/>
                    <a:pt x="718" y="2317"/>
                  </a:cubicBezTo>
                  <a:lnTo>
                    <a:pt x="216" y="2317"/>
                  </a:lnTo>
                  <a:cubicBezTo>
                    <a:pt x="103" y="2317"/>
                    <a:pt x="0" y="2409"/>
                    <a:pt x="0" y="2532"/>
                  </a:cubicBezTo>
                  <a:lnTo>
                    <a:pt x="0" y="3045"/>
                  </a:lnTo>
                  <a:cubicBezTo>
                    <a:pt x="0" y="3158"/>
                    <a:pt x="103" y="3250"/>
                    <a:pt x="216" y="3250"/>
                  </a:cubicBezTo>
                  <a:lnTo>
                    <a:pt x="718" y="3250"/>
                  </a:lnTo>
                  <a:cubicBezTo>
                    <a:pt x="810" y="3250"/>
                    <a:pt x="892" y="3311"/>
                    <a:pt x="913" y="3393"/>
                  </a:cubicBezTo>
                  <a:cubicBezTo>
                    <a:pt x="954" y="3496"/>
                    <a:pt x="984" y="3588"/>
                    <a:pt x="1036" y="3680"/>
                  </a:cubicBezTo>
                  <a:cubicBezTo>
                    <a:pt x="1077" y="3762"/>
                    <a:pt x="1056" y="3865"/>
                    <a:pt x="995" y="3926"/>
                  </a:cubicBezTo>
                  <a:lnTo>
                    <a:pt x="646" y="4285"/>
                  </a:lnTo>
                  <a:cubicBezTo>
                    <a:pt x="554" y="4367"/>
                    <a:pt x="554" y="4501"/>
                    <a:pt x="646" y="4583"/>
                  </a:cubicBezTo>
                  <a:lnTo>
                    <a:pt x="995" y="4941"/>
                  </a:lnTo>
                  <a:cubicBezTo>
                    <a:pt x="1036" y="4982"/>
                    <a:pt x="1089" y="5003"/>
                    <a:pt x="1143" y="5003"/>
                  </a:cubicBezTo>
                  <a:cubicBezTo>
                    <a:pt x="1197" y="5003"/>
                    <a:pt x="1251" y="4982"/>
                    <a:pt x="1292" y="4941"/>
                  </a:cubicBezTo>
                  <a:lnTo>
                    <a:pt x="1651" y="4583"/>
                  </a:lnTo>
                  <a:cubicBezTo>
                    <a:pt x="1690" y="4543"/>
                    <a:pt x="1747" y="4520"/>
                    <a:pt x="1805" y="4520"/>
                  </a:cubicBezTo>
                  <a:cubicBezTo>
                    <a:pt x="1836" y="4520"/>
                    <a:pt x="1868" y="4527"/>
                    <a:pt x="1897" y="4542"/>
                  </a:cubicBezTo>
                  <a:cubicBezTo>
                    <a:pt x="1989" y="4593"/>
                    <a:pt x="2081" y="4634"/>
                    <a:pt x="2184" y="4665"/>
                  </a:cubicBezTo>
                  <a:cubicBezTo>
                    <a:pt x="2266" y="4685"/>
                    <a:pt x="2327" y="4767"/>
                    <a:pt x="2327" y="4859"/>
                  </a:cubicBezTo>
                  <a:lnTo>
                    <a:pt x="2327" y="5362"/>
                  </a:lnTo>
                  <a:cubicBezTo>
                    <a:pt x="2327" y="5474"/>
                    <a:pt x="2420" y="5577"/>
                    <a:pt x="2532" y="5577"/>
                  </a:cubicBezTo>
                  <a:lnTo>
                    <a:pt x="3045" y="5577"/>
                  </a:lnTo>
                  <a:cubicBezTo>
                    <a:pt x="3158" y="5577"/>
                    <a:pt x="3250" y="5474"/>
                    <a:pt x="3250" y="5362"/>
                  </a:cubicBezTo>
                  <a:lnTo>
                    <a:pt x="3250" y="4859"/>
                  </a:lnTo>
                  <a:cubicBezTo>
                    <a:pt x="3250" y="4767"/>
                    <a:pt x="3312" y="4685"/>
                    <a:pt x="3394" y="4665"/>
                  </a:cubicBezTo>
                  <a:cubicBezTo>
                    <a:pt x="3496" y="4634"/>
                    <a:pt x="3588" y="4593"/>
                    <a:pt x="3681" y="4542"/>
                  </a:cubicBezTo>
                  <a:cubicBezTo>
                    <a:pt x="3710" y="4527"/>
                    <a:pt x="3741" y="4520"/>
                    <a:pt x="3773" y="4520"/>
                  </a:cubicBezTo>
                  <a:cubicBezTo>
                    <a:pt x="3830" y="4520"/>
                    <a:pt x="3887" y="4543"/>
                    <a:pt x="3927" y="4583"/>
                  </a:cubicBezTo>
                  <a:lnTo>
                    <a:pt x="4285" y="4941"/>
                  </a:lnTo>
                  <a:cubicBezTo>
                    <a:pt x="4326" y="4982"/>
                    <a:pt x="4380" y="5003"/>
                    <a:pt x="4434" y="5003"/>
                  </a:cubicBezTo>
                  <a:cubicBezTo>
                    <a:pt x="4488" y="5003"/>
                    <a:pt x="4542" y="4982"/>
                    <a:pt x="4583" y="4941"/>
                  </a:cubicBezTo>
                  <a:lnTo>
                    <a:pt x="4941" y="4583"/>
                  </a:lnTo>
                  <a:cubicBezTo>
                    <a:pt x="5024" y="4501"/>
                    <a:pt x="5024" y="4367"/>
                    <a:pt x="4941" y="4285"/>
                  </a:cubicBezTo>
                  <a:lnTo>
                    <a:pt x="4583" y="3926"/>
                  </a:lnTo>
                  <a:cubicBezTo>
                    <a:pt x="4521" y="3865"/>
                    <a:pt x="4501" y="3762"/>
                    <a:pt x="4542" y="3680"/>
                  </a:cubicBezTo>
                  <a:cubicBezTo>
                    <a:pt x="4593" y="3588"/>
                    <a:pt x="4624" y="3496"/>
                    <a:pt x="4665" y="3393"/>
                  </a:cubicBezTo>
                  <a:cubicBezTo>
                    <a:pt x="4685" y="3311"/>
                    <a:pt x="4767" y="3250"/>
                    <a:pt x="4859" y="3250"/>
                  </a:cubicBezTo>
                  <a:lnTo>
                    <a:pt x="5362" y="3250"/>
                  </a:lnTo>
                  <a:cubicBezTo>
                    <a:pt x="5475" y="3250"/>
                    <a:pt x="5577" y="3158"/>
                    <a:pt x="5577" y="3035"/>
                  </a:cubicBezTo>
                  <a:lnTo>
                    <a:pt x="5577" y="2522"/>
                  </a:lnTo>
                  <a:cubicBezTo>
                    <a:pt x="5567" y="2409"/>
                    <a:pt x="5475" y="2317"/>
                    <a:pt x="5362" y="2317"/>
                  </a:cubicBezTo>
                  <a:lnTo>
                    <a:pt x="4859" y="2317"/>
                  </a:lnTo>
                  <a:cubicBezTo>
                    <a:pt x="4767" y="2317"/>
                    <a:pt x="4685" y="2266"/>
                    <a:pt x="4665" y="2173"/>
                  </a:cubicBezTo>
                  <a:cubicBezTo>
                    <a:pt x="4624" y="2081"/>
                    <a:pt x="4593" y="1979"/>
                    <a:pt x="4542" y="1886"/>
                  </a:cubicBezTo>
                  <a:cubicBezTo>
                    <a:pt x="4501" y="1804"/>
                    <a:pt x="4521" y="1712"/>
                    <a:pt x="4583" y="1651"/>
                  </a:cubicBezTo>
                  <a:lnTo>
                    <a:pt x="4941" y="1292"/>
                  </a:lnTo>
                  <a:cubicBezTo>
                    <a:pt x="5024" y="1210"/>
                    <a:pt x="5024" y="1077"/>
                    <a:pt x="4941" y="995"/>
                  </a:cubicBezTo>
                  <a:lnTo>
                    <a:pt x="4583" y="636"/>
                  </a:lnTo>
                  <a:cubicBezTo>
                    <a:pt x="4542" y="595"/>
                    <a:pt x="4488" y="574"/>
                    <a:pt x="4434" y="574"/>
                  </a:cubicBezTo>
                  <a:cubicBezTo>
                    <a:pt x="4380" y="574"/>
                    <a:pt x="4326" y="595"/>
                    <a:pt x="4285" y="636"/>
                  </a:cubicBezTo>
                  <a:lnTo>
                    <a:pt x="3927" y="995"/>
                  </a:lnTo>
                  <a:cubicBezTo>
                    <a:pt x="3890" y="1031"/>
                    <a:pt x="3838" y="1050"/>
                    <a:pt x="3785" y="1050"/>
                  </a:cubicBezTo>
                  <a:cubicBezTo>
                    <a:pt x="3749" y="1050"/>
                    <a:pt x="3713" y="1042"/>
                    <a:pt x="3681" y="1025"/>
                  </a:cubicBezTo>
                  <a:cubicBezTo>
                    <a:pt x="3588" y="984"/>
                    <a:pt x="3496" y="943"/>
                    <a:pt x="3394" y="913"/>
                  </a:cubicBezTo>
                  <a:cubicBezTo>
                    <a:pt x="3312" y="882"/>
                    <a:pt x="3250" y="800"/>
                    <a:pt x="3250" y="708"/>
                  </a:cubicBezTo>
                  <a:lnTo>
                    <a:pt x="3250" y="205"/>
                  </a:lnTo>
                  <a:cubicBezTo>
                    <a:pt x="3250" y="92"/>
                    <a:pt x="3158" y="0"/>
                    <a:pt x="3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5"/>
            <p:cNvSpPr/>
            <p:nvPr/>
          </p:nvSpPr>
          <p:spPr>
            <a:xfrm>
              <a:off x="7729306" y="2236264"/>
              <a:ext cx="173166" cy="173224"/>
            </a:xfrm>
            <a:custGeom>
              <a:avLst/>
              <a:gdLst/>
              <a:ahLst/>
              <a:cxnLst/>
              <a:rect l="l" t="t" r="r" b="b"/>
              <a:pathLst>
                <a:path w="3496" h="3497" extrusionOk="0">
                  <a:moveTo>
                    <a:pt x="1741" y="1085"/>
                  </a:moveTo>
                  <a:cubicBezTo>
                    <a:pt x="2081" y="1085"/>
                    <a:pt x="2409" y="1351"/>
                    <a:pt x="2409" y="1753"/>
                  </a:cubicBezTo>
                  <a:cubicBezTo>
                    <a:pt x="2409" y="2112"/>
                    <a:pt x="2112" y="2409"/>
                    <a:pt x="1743" y="2409"/>
                  </a:cubicBezTo>
                  <a:cubicBezTo>
                    <a:pt x="1159" y="2409"/>
                    <a:pt x="861" y="1702"/>
                    <a:pt x="1282" y="1282"/>
                  </a:cubicBezTo>
                  <a:cubicBezTo>
                    <a:pt x="1414" y="1146"/>
                    <a:pt x="1579" y="1085"/>
                    <a:pt x="1741" y="1085"/>
                  </a:cubicBezTo>
                  <a:close/>
                  <a:moveTo>
                    <a:pt x="1589" y="0"/>
                  </a:moveTo>
                  <a:cubicBezTo>
                    <a:pt x="1517" y="0"/>
                    <a:pt x="1466" y="52"/>
                    <a:pt x="1466" y="123"/>
                  </a:cubicBezTo>
                  <a:lnTo>
                    <a:pt x="1466" y="441"/>
                  </a:lnTo>
                  <a:cubicBezTo>
                    <a:pt x="1466" y="503"/>
                    <a:pt x="1425" y="554"/>
                    <a:pt x="1374" y="574"/>
                  </a:cubicBezTo>
                  <a:cubicBezTo>
                    <a:pt x="1312" y="595"/>
                    <a:pt x="1251" y="615"/>
                    <a:pt x="1189" y="646"/>
                  </a:cubicBezTo>
                  <a:cubicBezTo>
                    <a:pt x="1169" y="658"/>
                    <a:pt x="1147" y="664"/>
                    <a:pt x="1126" y="664"/>
                  </a:cubicBezTo>
                  <a:cubicBezTo>
                    <a:pt x="1093" y="664"/>
                    <a:pt x="1060" y="651"/>
                    <a:pt x="1035" y="626"/>
                  </a:cubicBezTo>
                  <a:lnTo>
                    <a:pt x="810" y="400"/>
                  </a:lnTo>
                  <a:cubicBezTo>
                    <a:pt x="784" y="369"/>
                    <a:pt x="751" y="354"/>
                    <a:pt x="718" y="354"/>
                  </a:cubicBezTo>
                  <a:cubicBezTo>
                    <a:pt x="684" y="354"/>
                    <a:pt x="651" y="369"/>
                    <a:pt x="625" y="400"/>
                  </a:cubicBezTo>
                  <a:lnTo>
                    <a:pt x="400" y="626"/>
                  </a:lnTo>
                  <a:cubicBezTo>
                    <a:pt x="349" y="677"/>
                    <a:pt x="349" y="759"/>
                    <a:pt x="400" y="810"/>
                  </a:cubicBezTo>
                  <a:lnTo>
                    <a:pt x="625" y="1036"/>
                  </a:lnTo>
                  <a:cubicBezTo>
                    <a:pt x="666" y="1077"/>
                    <a:pt x="677" y="1138"/>
                    <a:pt x="646" y="1190"/>
                  </a:cubicBezTo>
                  <a:cubicBezTo>
                    <a:pt x="615" y="1241"/>
                    <a:pt x="595" y="1302"/>
                    <a:pt x="574" y="1364"/>
                  </a:cubicBezTo>
                  <a:cubicBezTo>
                    <a:pt x="554" y="1425"/>
                    <a:pt x="502" y="1456"/>
                    <a:pt x="451" y="1456"/>
                  </a:cubicBezTo>
                  <a:lnTo>
                    <a:pt x="133" y="1456"/>
                  </a:lnTo>
                  <a:cubicBezTo>
                    <a:pt x="62" y="1456"/>
                    <a:pt x="0" y="1518"/>
                    <a:pt x="0" y="1589"/>
                  </a:cubicBezTo>
                  <a:lnTo>
                    <a:pt x="0" y="1907"/>
                  </a:lnTo>
                  <a:cubicBezTo>
                    <a:pt x="0" y="1979"/>
                    <a:pt x="62" y="2030"/>
                    <a:pt x="133" y="2030"/>
                  </a:cubicBezTo>
                  <a:lnTo>
                    <a:pt x="451" y="2030"/>
                  </a:lnTo>
                  <a:cubicBezTo>
                    <a:pt x="502" y="2030"/>
                    <a:pt x="554" y="2071"/>
                    <a:pt x="574" y="2122"/>
                  </a:cubicBezTo>
                  <a:cubicBezTo>
                    <a:pt x="595" y="2184"/>
                    <a:pt x="615" y="2245"/>
                    <a:pt x="646" y="2307"/>
                  </a:cubicBezTo>
                  <a:cubicBezTo>
                    <a:pt x="677" y="2358"/>
                    <a:pt x="666" y="2420"/>
                    <a:pt x="625" y="2461"/>
                  </a:cubicBezTo>
                  <a:lnTo>
                    <a:pt x="400" y="2676"/>
                  </a:lnTo>
                  <a:cubicBezTo>
                    <a:pt x="349" y="2727"/>
                    <a:pt x="349" y="2820"/>
                    <a:pt x="400" y="2871"/>
                  </a:cubicBezTo>
                  <a:lnTo>
                    <a:pt x="625" y="3096"/>
                  </a:lnTo>
                  <a:cubicBezTo>
                    <a:pt x="651" y="3122"/>
                    <a:pt x="684" y="3135"/>
                    <a:pt x="718" y="3135"/>
                  </a:cubicBezTo>
                  <a:cubicBezTo>
                    <a:pt x="751" y="3135"/>
                    <a:pt x="784" y="3122"/>
                    <a:pt x="810" y="3096"/>
                  </a:cubicBezTo>
                  <a:lnTo>
                    <a:pt x="1035" y="2871"/>
                  </a:lnTo>
                  <a:cubicBezTo>
                    <a:pt x="1063" y="2843"/>
                    <a:pt x="1099" y="2830"/>
                    <a:pt x="1136" y="2830"/>
                  </a:cubicBezTo>
                  <a:cubicBezTo>
                    <a:pt x="1154" y="2830"/>
                    <a:pt x="1172" y="2833"/>
                    <a:pt x="1189" y="2840"/>
                  </a:cubicBezTo>
                  <a:cubicBezTo>
                    <a:pt x="1251" y="2871"/>
                    <a:pt x="1312" y="2902"/>
                    <a:pt x="1374" y="2922"/>
                  </a:cubicBezTo>
                  <a:cubicBezTo>
                    <a:pt x="1425" y="2932"/>
                    <a:pt x="1466" y="2994"/>
                    <a:pt x="1466" y="3045"/>
                  </a:cubicBezTo>
                  <a:lnTo>
                    <a:pt x="1466" y="3363"/>
                  </a:lnTo>
                  <a:cubicBezTo>
                    <a:pt x="1466" y="3435"/>
                    <a:pt x="1517" y="3496"/>
                    <a:pt x="1589" y="3496"/>
                  </a:cubicBezTo>
                  <a:lnTo>
                    <a:pt x="1907" y="3496"/>
                  </a:lnTo>
                  <a:cubicBezTo>
                    <a:pt x="1979" y="3496"/>
                    <a:pt x="2040" y="3435"/>
                    <a:pt x="2040" y="3363"/>
                  </a:cubicBezTo>
                  <a:lnTo>
                    <a:pt x="2040" y="3055"/>
                  </a:lnTo>
                  <a:cubicBezTo>
                    <a:pt x="2030" y="2994"/>
                    <a:pt x="2071" y="2943"/>
                    <a:pt x="2122" y="2922"/>
                  </a:cubicBezTo>
                  <a:cubicBezTo>
                    <a:pt x="2184" y="2902"/>
                    <a:pt x="2245" y="2881"/>
                    <a:pt x="2307" y="2850"/>
                  </a:cubicBezTo>
                  <a:cubicBezTo>
                    <a:pt x="2327" y="2838"/>
                    <a:pt x="2349" y="2832"/>
                    <a:pt x="2370" y="2832"/>
                  </a:cubicBezTo>
                  <a:cubicBezTo>
                    <a:pt x="2403" y="2832"/>
                    <a:pt x="2436" y="2846"/>
                    <a:pt x="2460" y="2871"/>
                  </a:cubicBezTo>
                  <a:lnTo>
                    <a:pt x="2686" y="3096"/>
                  </a:lnTo>
                  <a:cubicBezTo>
                    <a:pt x="2712" y="3122"/>
                    <a:pt x="2745" y="3135"/>
                    <a:pt x="2778" y="3135"/>
                  </a:cubicBezTo>
                  <a:cubicBezTo>
                    <a:pt x="2812" y="3135"/>
                    <a:pt x="2845" y="3122"/>
                    <a:pt x="2871" y="3096"/>
                  </a:cubicBezTo>
                  <a:lnTo>
                    <a:pt x="3096" y="2871"/>
                  </a:lnTo>
                  <a:cubicBezTo>
                    <a:pt x="3147" y="2820"/>
                    <a:pt x="3147" y="2738"/>
                    <a:pt x="3096" y="2686"/>
                  </a:cubicBezTo>
                  <a:lnTo>
                    <a:pt x="2871" y="2461"/>
                  </a:lnTo>
                  <a:cubicBezTo>
                    <a:pt x="2829" y="2420"/>
                    <a:pt x="2819" y="2358"/>
                    <a:pt x="2850" y="2307"/>
                  </a:cubicBezTo>
                  <a:cubicBezTo>
                    <a:pt x="2881" y="2245"/>
                    <a:pt x="2901" y="2184"/>
                    <a:pt x="2922" y="2122"/>
                  </a:cubicBezTo>
                  <a:cubicBezTo>
                    <a:pt x="2940" y="2077"/>
                    <a:pt x="2983" y="2039"/>
                    <a:pt x="3036" y="2039"/>
                  </a:cubicBezTo>
                  <a:cubicBezTo>
                    <a:pt x="3042" y="2039"/>
                    <a:pt x="3049" y="2039"/>
                    <a:pt x="3055" y="2040"/>
                  </a:cubicBezTo>
                  <a:lnTo>
                    <a:pt x="3373" y="2040"/>
                  </a:lnTo>
                  <a:cubicBezTo>
                    <a:pt x="3434" y="2040"/>
                    <a:pt x="3496" y="1979"/>
                    <a:pt x="3496" y="1907"/>
                  </a:cubicBezTo>
                  <a:lnTo>
                    <a:pt x="3496" y="1589"/>
                  </a:lnTo>
                  <a:cubicBezTo>
                    <a:pt x="3496" y="1518"/>
                    <a:pt x="3434" y="1456"/>
                    <a:pt x="3363" y="1456"/>
                  </a:cubicBezTo>
                  <a:lnTo>
                    <a:pt x="3045" y="1456"/>
                  </a:lnTo>
                  <a:cubicBezTo>
                    <a:pt x="2994" y="1456"/>
                    <a:pt x="2942" y="1425"/>
                    <a:pt x="2922" y="1364"/>
                  </a:cubicBezTo>
                  <a:cubicBezTo>
                    <a:pt x="2901" y="1302"/>
                    <a:pt x="2871" y="1241"/>
                    <a:pt x="2840" y="1190"/>
                  </a:cubicBezTo>
                  <a:cubicBezTo>
                    <a:pt x="2819" y="1138"/>
                    <a:pt x="2829" y="1077"/>
                    <a:pt x="2871" y="1036"/>
                  </a:cubicBezTo>
                  <a:lnTo>
                    <a:pt x="3096" y="810"/>
                  </a:lnTo>
                  <a:cubicBezTo>
                    <a:pt x="3147" y="759"/>
                    <a:pt x="3147" y="677"/>
                    <a:pt x="3096" y="626"/>
                  </a:cubicBezTo>
                  <a:lnTo>
                    <a:pt x="2871" y="400"/>
                  </a:lnTo>
                  <a:cubicBezTo>
                    <a:pt x="2845" y="369"/>
                    <a:pt x="2812" y="354"/>
                    <a:pt x="2778" y="354"/>
                  </a:cubicBezTo>
                  <a:cubicBezTo>
                    <a:pt x="2745" y="354"/>
                    <a:pt x="2712" y="369"/>
                    <a:pt x="2686" y="400"/>
                  </a:cubicBezTo>
                  <a:lnTo>
                    <a:pt x="2460" y="626"/>
                  </a:lnTo>
                  <a:cubicBezTo>
                    <a:pt x="2436" y="651"/>
                    <a:pt x="2403" y="664"/>
                    <a:pt x="2370" y="664"/>
                  </a:cubicBezTo>
                  <a:cubicBezTo>
                    <a:pt x="2349" y="664"/>
                    <a:pt x="2327" y="658"/>
                    <a:pt x="2307" y="646"/>
                  </a:cubicBezTo>
                  <a:cubicBezTo>
                    <a:pt x="2245" y="615"/>
                    <a:pt x="2184" y="595"/>
                    <a:pt x="2122" y="574"/>
                  </a:cubicBezTo>
                  <a:cubicBezTo>
                    <a:pt x="2071" y="554"/>
                    <a:pt x="2030" y="503"/>
                    <a:pt x="2040" y="441"/>
                  </a:cubicBezTo>
                  <a:lnTo>
                    <a:pt x="2040" y="123"/>
                  </a:lnTo>
                  <a:cubicBezTo>
                    <a:pt x="2040" y="52"/>
                    <a:pt x="1979" y="0"/>
                    <a:pt x="1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5"/>
            <p:cNvSpPr/>
            <p:nvPr/>
          </p:nvSpPr>
          <p:spPr>
            <a:xfrm>
              <a:off x="7640936" y="1984876"/>
              <a:ext cx="107188" cy="107194"/>
            </a:xfrm>
            <a:custGeom>
              <a:avLst/>
              <a:gdLst/>
              <a:ahLst/>
              <a:cxnLst/>
              <a:rect l="l" t="t" r="r" b="b"/>
              <a:pathLst>
                <a:path w="2164" h="2164" extrusionOk="0">
                  <a:moveTo>
                    <a:pt x="1074" y="671"/>
                  </a:moveTo>
                  <a:cubicBezTo>
                    <a:pt x="1284" y="671"/>
                    <a:pt x="1487" y="834"/>
                    <a:pt x="1487" y="1077"/>
                  </a:cubicBezTo>
                  <a:cubicBezTo>
                    <a:pt x="1487" y="1303"/>
                    <a:pt x="1302" y="1487"/>
                    <a:pt x="1077" y="1487"/>
                  </a:cubicBezTo>
                  <a:cubicBezTo>
                    <a:pt x="718" y="1487"/>
                    <a:pt x="533" y="1047"/>
                    <a:pt x="790" y="790"/>
                  </a:cubicBezTo>
                  <a:cubicBezTo>
                    <a:pt x="872" y="708"/>
                    <a:pt x="974" y="671"/>
                    <a:pt x="1074" y="671"/>
                  </a:cubicBezTo>
                  <a:close/>
                  <a:moveTo>
                    <a:pt x="984" y="1"/>
                  </a:moveTo>
                  <a:cubicBezTo>
                    <a:pt x="933" y="1"/>
                    <a:pt x="902" y="32"/>
                    <a:pt x="902" y="83"/>
                  </a:cubicBezTo>
                  <a:lnTo>
                    <a:pt x="902" y="278"/>
                  </a:lnTo>
                  <a:cubicBezTo>
                    <a:pt x="902" y="308"/>
                    <a:pt x="882" y="339"/>
                    <a:pt x="841" y="349"/>
                  </a:cubicBezTo>
                  <a:cubicBezTo>
                    <a:pt x="810" y="370"/>
                    <a:pt x="769" y="380"/>
                    <a:pt x="728" y="401"/>
                  </a:cubicBezTo>
                  <a:cubicBezTo>
                    <a:pt x="717" y="404"/>
                    <a:pt x="706" y="407"/>
                    <a:pt x="694" y="407"/>
                  </a:cubicBezTo>
                  <a:cubicBezTo>
                    <a:pt x="675" y="407"/>
                    <a:pt x="655" y="400"/>
                    <a:pt x="636" y="380"/>
                  </a:cubicBezTo>
                  <a:lnTo>
                    <a:pt x="503" y="247"/>
                  </a:lnTo>
                  <a:cubicBezTo>
                    <a:pt x="487" y="232"/>
                    <a:pt x="467" y="224"/>
                    <a:pt x="445" y="224"/>
                  </a:cubicBezTo>
                  <a:cubicBezTo>
                    <a:pt x="423" y="224"/>
                    <a:pt x="400" y="232"/>
                    <a:pt x="380" y="247"/>
                  </a:cubicBezTo>
                  <a:lnTo>
                    <a:pt x="246" y="390"/>
                  </a:lnTo>
                  <a:cubicBezTo>
                    <a:pt x="216" y="421"/>
                    <a:pt x="216" y="472"/>
                    <a:pt x="246" y="503"/>
                  </a:cubicBezTo>
                  <a:lnTo>
                    <a:pt x="380" y="637"/>
                  </a:lnTo>
                  <a:cubicBezTo>
                    <a:pt x="410" y="667"/>
                    <a:pt x="410" y="698"/>
                    <a:pt x="400" y="739"/>
                  </a:cubicBezTo>
                  <a:cubicBezTo>
                    <a:pt x="380" y="770"/>
                    <a:pt x="369" y="811"/>
                    <a:pt x="349" y="842"/>
                  </a:cubicBezTo>
                  <a:cubicBezTo>
                    <a:pt x="339" y="883"/>
                    <a:pt x="308" y="903"/>
                    <a:pt x="277" y="903"/>
                  </a:cubicBezTo>
                  <a:lnTo>
                    <a:pt x="82" y="903"/>
                  </a:lnTo>
                  <a:cubicBezTo>
                    <a:pt x="31" y="903"/>
                    <a:pt x="0" y="934"/>
                    <a:pt x="0" y="985"/>
                  </a:cubicBezTo>
                  <a:lnTo>
                    <a:pt x="0" y="1180"/>
                  </a:lnTo>
                  <a:cubicBezTo>
                    <a:pt x="0" y="1221"/>
                    <a:pt x="31" y="1262"/>
                    <a:pt x="82" y="1262"/>
                  </a:cubicBezTo>
                  <a:lnTo>
                    <a:pt x="277" y="1262"/>
                  </a:lnTo>
                  <a:cubicBezTo>
                    <a:pt x="308" y="1262"/>
                    <a:pt x="339" y="1282"/>
                    <a:pt x="349" y="1313"/>
                  </a:cubicBezTo>
                  <a:cubicBezTo>
                    <a:pt x="369" y="1354"/>
                    <a:pt x="380" y="1395"/>
                    <a:pt x="400" y="1426"/>
                  </a:cubicBezTo>
                  <a:cubicBezTo>
                    <a:pt x="410" y="1457"/>
                    <a:pt x="410" y="1498"/>
                    <a:pt x="380" y="1528"/>
                  </a:cubicBezTo>
                  <a:lnTo>
                    <a:pt x="246" y="1662"/>
                  </a:lnTo>
                  <a:cubicBezTo>
                    <a:pt x="216" y="1692"/>
                    <a:pt x="216" y="1744"/>
                    <a:pt x="246" y="1774"/>
                  </a:cubicBezTo>
                  <a:lnTo>
                    <a:pt x="380" y="1918"/>
                  </a:lnTo>
                  <a:cubicBezTo>
                    <a:pt x="400" y="1933"/>
                    <a:pt x="423" y="1941"/>
                    <a:pt x="445" y="1941"/>
                  </a:cubicBezTo>
                  <a:cubicBezTo>
                    <a:pt x="467" y="1941"/>
                    <a:pt x="487" y="1933"/>
                    <a:pt x="503" y="1918"/>
                  </a:cubicBezTo>
                  <a:lnTo>
                    <a:pt x="636" y="1774"/>
                  </a:lnTo>
                  <a:cubicBezTo>
                    <a:pt x="655" y="1762"/>
                    <a:pt x="674" y="1753"/>
                    <a:pt x="693" y="1753"/>
                  </a:cubicBezTo>
                  <a:cubicBezTo>
                    <a:pt x="705" y="1753"/>
                    <a:pt x="716" y="1756"/>
                    <a:pt x="728" y="1764"/>
                  </a:cubicBezTo>
                  <a:cubicBezTo>
                    <a:pt x="769" y="1785"/>
                    <a:pt x="810" y="1795"/>
                    <a:pt x="841" y="1805"/>
                  </a:cubicBezTo>
                  <a:cubicBezTo>
                    <a:pt x="882" y="1815"/>
                    <a:pt x="902" y="1846"/>
                    <a:pt x="902" y="1887"/>
                  </a:cubicBezTo>
                  <a:lnTo>
                    <a:pt x="902" y="2082"/>
                  </a:lnTo>
                  <a:cubicBezTo>
                    <a:pt x="902" y="2123"/>
                    <a:pt x="933" y="2164"/>
                    <a:pt x="984" y="2164"/>
                  </a:cubicBezTo>
                  <a:lnTo>
                    <a:pt x="1179" y="2164"/>
                  </a:lnTo>
                  <a:cubicBezTo>
                    <a:pt x="1220" y="2164"/>
                    <a:pt x="1261" y="2123"/>
                    <a:pt x="1261" y="2082"/>
                  </a:cubicBezTo>
                  <a:lnTo>
                    <a:pt x="1261" y="1887"/>
                  </a:lnTo>
                  <a:cubicBezTo>
                    <a:pt x="1261" y="1846"/>
                    <a:pt x="1282" y="1815"/>
                    <a:pt x="1313" y="1805"/>
                  </a:cubicBezTo>
                  <a:cubicBezTo>
                    <a:pt x="1354" y="1795"/>
                    <a:pt x="1395" y="1785"/>
                    <a:pt x="1425" y="1764"/>
                  </a:cubicBezTo>
                  <a:cubicBezTo>
                    <a:pt x="1437" y="1756"/>
                    <a:pt x="1450" y="1753"/>
                    <a:pt x="1463" y="1753"/>
                  </a:cubicBezTo>
                  <a:cubicBezTo>
                    <a:pt x="1484" y="1753"/>
                    <a:pt x="1505" y="1762"/>
                    <a:pt x="1518" y="1774"/>
                  </a:cubicBezTo>
                  <a:lnTo>
                    <a:pt x="1661" y="1918"/>
                  </a:lnTo>
                  <a:cubicBezTo>
                    <a:pt x="1676" y="1933"/>
                    <a:pt x="1697" y="1941"/>
                    <a:pt x="1717" y="1941"/>
                  </a:cubicBezTo>
                  <a:cubicBezTo>
                    <a:pt x="1738" y="1941"/>
                    <a:pt x="1758" y="1933"/>
                    <a:pt x="1774" y="1918"/>
                  </a:cubicBezTo>
                  <a:lnTo>
                    <a:pt x="1917" y="1774"/>
                  </a:lnTo>
                  <a:cubicBezTo>
                    <a:pt x="1948" y="1744"/>
                    <a:pt x="1948" y="1692"/>
                    <a:pt x="1917" y="1662"/>
                  </a:cubicBezTo>
                  <a:lnTo>
                    <a:pt x="1774" y="1528"/>
                  </a:lnTo>
                  <a:cubicBezTo>
                    <a:pt x="1753" y="1498"/>
                    <a:pt x="1743" y="1457"/>
                    <a:pt x="1764" y="1426"/>
                  </a:cubicBezTo>
                  <a:cubicBezTo>
                    <a:pt x="1784" y="1395"/>
                    <a:pt x="1794" y="1354"/>
                    <a:pt x="1805" y="1313"/>
                  </a:cubicBezTo>
                  <a:cubicBezTo>
                    <a:pt x="1815" y="1282"/>
                    <a:pt x="1846" y="1262"/>
                    <a:pt x="1887" y="1262"/>
                  </a:cubicBezTo>
                  <a:lnTo>
                    <a:pt x="2081" y="1262"/>
                  </a:lnTo>
                  <a:cubicBezTo>
                    <a:pt x="2122" y="1262"/>
                    <a:pt x="2163" y="1221"/>
                    <a:pt x="2163" y="1180"/>
                  </a:cubicBezTo>
                  <a:lnTo>
                    <a:pt x="2163" y="985"/>
                  </a:lnTo>
                  <a:cubicBezTo>
                    <a:pt x="2163" y="934"/>
                    <a:pt x="2122" y="903"/>
                    <a:pt x="2081" y="903"/>
                  </a:cubicBezTo>
                  <a:lnTo>
                    <a:pt x="1887" y="903"/>
                  </a:lnTo>
                  <a:cubicBezTo>
                    <a:pt x="1846" y="903"/>
                    <a:pt x="1815" y="883"/>
                    <a:pt x="1805" y="842"/>
                  </a:cubicBezTo>
                  <a:cubicBezTo>
                    <a:pt x="1794" y="811"/>
                    <a:pt x="1784" y="770"/>
                    <a:pt x="1764" y="739"/>
                  </a:cubicBezTo>
                  <a:cubicBezTo>
                    <a:pt x="1743" y="698"/>
                    <a:pt x="1753" y="667"/>
                    <a:pt x="1774" y="637"/>
                  </a:cubicBezTo>
                  <a:lnTo>
                    <a:pt x="1917" y="503"/>
                  </a:lnTo>
                  <a:cubicBezTo>
                    <a:pt x="1948" y="472"/>
                    <a:pt x="1948" y="421"/>
                    <a:pt x="1917" y="390"/>
                  </a:cubicBezTo>
                  <a:lnTo>
                    <a:pt x="1774" y="247"/>
                  </a:lnTo>
                  <a:cubicBezTo>
                    <a:pt x="1758" y="232"/>
                    <a:pt x="1738" y="224"/>
                    <a:pt x="1717" y="224"/>
                  </a:cubicBezTo>
                  <a:cubicBezTo>
                    <a:pt x="1697" y="224"/>
                    <a:pt x="1676" y="232"/>
                    <a:pt x="1661" y="247"/>
                  </a:cubicBezTo>
                  <a:lnTo>
                    <a:pt x="1518" y="380"/>
                  </a:lnTo>
                  <a:cubicBezTo>
                    <a:pt x="1505" y="400"/>
                    <a:pt x="1483" y="407"/>
                    <a:pt x="1462" y="407"/>
                  </a:cubicBezTo>
                  <a:cubicBezTo>
                    <a:pt x="1449" y="407"/>
                    <a:pt x="1437" y="404"/>
                    <a:pt x="1425" y="401"/>
                  </a:cubicBezTo>
                  <a:cubicBezTo>
                    <a:pt x="1395" y="380"/>
                    <a:pt x="1354" y="370"/>
                    <a:pt x="1313" y="349"/>
                  </a:cubicBezTo>
                  <a:cubicBezTo>
                    <a:pt x="1282" y="339"/>
                    <a:pt x="1261" y="308"/>
                    <a:pt x="1261" y="278"/>
                  </a:cubicBezTo>
                  <a:lnTo>
                    <a:pt x="1261" y="83"/>
                  </a:lnTo>
                  <a:cubicBezTo>
                    <a:pt x="1261" y="32"/>
                    <a:pt x="1220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5"/>
            <p:cNvSpPr/>
            <p:nvPr/>
          </p:nvSpPr>
          <p:spPr>
            <a:xfrm>
              <a:off x="6092641" y="3587320"/>
              <a:ext cx="215367" cy="209830"/>
            </a:xfrm>
            <a:custGeom>
              <a:avLst/>
              <a:gdLst/>
              <a:ahLst/>
              <a:cxnLst/>
              <a:rect l="l" t="t" r="r" b="b"/>
              <a:pathLst>
                <a:path w="4348" h="4236" extrusionOk="0">
                  <a:moveTo>
                    <a:pt x="1006" y="1"/>
                  </a:moveTo>
                  <a:cubicBezTo>
                    <a:pt x="799" y="1"/>
                    <a:pt x="593" y="53"/>
                    <a:pt x="411" y="148"/>
                  </a:cubicBezTo>
                  <a:cubicBezTo>
                    <a:pt x="175" y="281"/>
                    <a:pt x="11" y="527"/>
                    <a:pt x="1" y="804"/>
                  </a:cubicBezTo>
                  <a:cubicBezTo>
                    <a:pt x="1" y="1132"/>
                    <a:pt x="226" y="1419"/>
                    <a:pt x="482" y="1624"/>
                  </a:cubicBezTo>
                  <a:cubicBezTo>
                    <a:pt x="749" y="1829"/>
                    <a:pt x="1046" y="1993"/>
                    <a:pt x="1241" y="2250"/>
                  </a:cubicBezTo>
                  <a:cubicBezTo>
                    <a:pt x="1497" y="2588"/>
                    <a:pt x="1569" y="3039"/>
                    <a:pt x="1784" y="3408"/>
                  </a:cubicBezTo>
                  <a:cubicBezTo>
                    <a:pt x="1989" y="3767"/>
                    <a:pt x="2317" y="4033"/>
                    <a:pt x="2717" y="4156"/>
                  </a:cubicBezTo>
                  <a:cubicBezTo>
                    <a:pt x="2869" y="4201"/>
                    <a:pt x="3066" y="4236"/>
                    <a:pt x="3263" y="4236"/>
                  </a:cubicBezTo>
                  <a:cubicBezTo>
                    <a:pt x="3520" y="4236"/>
                    <a:pt x="3776" y="4177"/>
                    <a:pt x="3927" y="4003"/>
                  </a:cubicBezTo>
                  <a:cubicBezTo>
                    <a:pt x="4214" y="3664"/>
                    <a:pt x="4347" y="3223"/>
                    <a:pt x="4296" y="2783"/>
                  </a:cubicBezTo>
                  <a:cubicBezTo>
                    <a:pt x="4224" y="2332"/>
                    <a:pt x="4019" y="1922"/>
                    <a:pt x="3722" y="1593"/>
                  </a:cubicBezTo>
                  <a:cubicBezTo>
                    <a:pt x="3425" y="1265"/>
                    <a:pt x="3086" y="978"/>
                    <a:pt x="2717" y="732"/>
                  </a:cubicBezTo>
                  <a:cubicBezTo>
                    <a:pt x="2256" y="394"/>
                    <a:pt x="1754" y="76"/>
                    <a:pt x="1190" y="15"/>
                  </a:cubicBezTo>
                  <a:cubicBezTo>
                    <a:pt x="1129" y="5"/>
                    <a:pt x="1068" y="1"/>
                    <a:pt x="1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5"/>
            <p:cNvSpPr/>
            <p:nvPr/>
          </p:nvSpPr>
          <p:spPr>
            <a:xfrm>
              <a:off x="6301874" y="3546206"/>
              <a:ext cx="138641" cy="219985"/>
            </a:xfrm>
            <a:custGeom>
              <a:avLst/>
              <a:gdLst/>
              <a:ahLst/>
              <a:cxnLst/>
              <a:rect l="l" t="t" r="r" b="b"/>
              <a:pathLst>
                <a:path w="2799" h="4441" extrusionOk="0">
                  <a:moveTo>
                    <a:pt x="1776" y="1"/>
                  </a:moveTo>
                  <a:cubicBezTo>
                    <a:pt x="1425" y="1"/>
                    <a:pt x="1091" y="173"/>
                    <a:pt x="892" y="476"/>
                  </a:cubicBezTo>
                  <a:cubicBezTo>
                    <a:pt x="677" y="804"/>
                    <a:pt x="666" y="1234"/>
                    <a:pt x="533" y="1593"/>
                  </a:cubicBezTo>
                  <a:cubicBezTo>
                    <a:pt x="400" y="1962"/>
                    <a:pt x="154" y="2280"/>
                    <a:pt x="62" y="2659"/>
                  </a:cubicBezTo>
                  <a:cubicBezTo>
                    <a:pt x="0" y="2987"/>
                    <a:pt x="31" y="3336"/>
                    <a:pt x="164" y="3643"/>
                  </a:cubicBezTo>
                  <a:cubicBezTo>
                    <a:pt x="246" y="3859"/>
                    <a:pt x="431" y="4351"/>
                    <a:pt x="677" y="4433"/>
                  </a:cubicBezTo>
                  <a:cubicBezTo>
                    <a:pt x="697" y="4438"/>
                    <a:pt x="718" y="4440"/>
                    <a:pt x="739" y="4440"/>
                  </a:cubicBezTo>
                  <a:cubicBezTo>
                    <a:pt x="843" y="4440"/>
                    <a:pt x="950" y="4383"/>
                    <a:pt x="1036" y="4340"/>
                  </a:cubicBezTo>
                  <a:cubicBezTo>
                    <a:pt x="1210" y="4279"/>
                    <a:pt x="1384" y="4238"/>
                    <a:pt x="1548" y="4166"/>
                  </a:cubicBezTo>
                  <a:cubicBezTo>
                    <a:pt x="1907" y="4012"/>
                    <a:pt x="2173" y="3715"/>
                    <a:pt x="2286" y="3346"/>
                  </a:cubicBezTo>
                  <a:cubicBezTo>
                    <a:pt x="2419" y="2916"/>
                    <a:pt x="2317" y="2444"/>
                    <a:pt x="2450" y="2003"/>
                  </a:cubicBezTo>
                  <a:cubicBezTo>
                    <a:pt x="2532" y="1696"/>
                    <a:pt x="2717" y="1419"/>
                    <a:pt x="2758" y="1101"/>
                  </a:cubicBezTo>
                  <a:cubicBezTo>
                    <a:pt x="2799" y="640"/>
                    <a:pt x="2522" y="199"/>
                    <a:pt x="2081" y="45"/>
                  </a:cubicBezTo>
                  <a:cubicBezTo>
                    <a:pt x="1980" y="15"/>
                    <a:pt x="1877" y="1"/>
                    <a:pt x="1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5"/>
            <p:cNvSpPr/>
            <p:nvPr/>
          </p:nvSpPr>
          <p:spPr>
            <a:xfrm>
              <a:off x="6342492" y="3837321"/>
              <a:ext cx="157959" cy="82377"/>
            </a:xfrm>
            <a:custGeom>
              <a:avLst/>
              <a:gdLst/>
              <a:ahLst/>
              <a:cxnLst/>
              <a:rect l="l" t="t" r="r" b="b"/>
              <a:pathLst>
                <a:path w="3189" h="1663" extrusionOk="0">
                  <a:moveTo>
                    <a:pt x="1091" y="0"/>
                  </a:moveTo>
                  <a:cubicBezTo>
                    <a:pt x="1076" y="0"/>
                    <a:pt x="1061" y="1"/>
                    <a:pt x="1046" y="1"/>
                  </a:cubicBezTo>
                  <a:cubicBezTo>
                    <a:pt x="687" y="22"/>
                    <a:pt x="359" y="227"/>
                    <a:pt x="185" y="545"/>
                  </a:cubicBezTo>
                  <a:cubicBezTo>
                    <a:pt x="41" y="811"/>
                    <a:pt x="0" y="1242"/>
                    <a:pt x="154" y="1498"/>
                  </a:cubicBezTo>
                  <a:cubicBezTo>
                    <a:pt x="225" y="1621"/>
                    <a:pt x="345" y="1663"/>
                    <a:pt x="476" y="1663"/>
                  </a:cubicBezTo>
                  <a:cubicBezTo>
                    <a:pt x="629" y="1663"/>
                    <a:pt x="796" y="1605"/>
                    <a:pt x="913" y="1549"/>
                  </a:cubicBezTo>
                  <a:cubicBezTo>
                    <a:pt x="1128" y="1436"/>
                    <a:pt x="1333" y="1272"/>
                    <a:pt x="1569" y="1211"/>
                  </a:cubicBezTo>
                  <a:cubicBezTo>
                    <a:pt x="1687" y="1186"/>
                    <a:pt x="1812" y="1172"/>
                    <a:pt x="1936" y="1172"/>
                  </a:cubicBezTo>
                  <a:cubicBezTo>
                    <a:pt x="2017" y="1172"/>
                    <a:pt x="2097" y="1178"/>
                    <a:pt x="2174" y="1190"/>
                  </a:cubicBezTo>
                  <a:cubicBezTo>
                    <a:pt x="2227" y="1196"/>
                    <a:pt x="2280" y="1198"/>
                    <a:pt x="2334" y="1198"/>
                  </a:cubicBezTo>
                  <a:cubicBezTo>
                    <a:pt x="2488" y="1198"/>
                    <a:pt x="2644" y="1177"/>
                    <a:pt x="2789" y="1139"/>
                  </a:cubicBezTo>
                  <a:cubicBezTo>
                    <a:pt x="2983" y="1078"/>
                    <a:pt x="3137" y="903"/>
                    <a:pt x="3168" y="698"/>
                  </a:cubicBezTo>
                  <a:cubicBezTo>
                    <a:pt x="3188" y="411"/>
                    <a:pt x="2922" y="186"/>
                    <a:pt x="2645" y="124"/>
                  </a:cubicBezTo>
                  <a:cubicBezTo>
                    <a:pt x="2531" y="99"/>
                    <a:pt x="2416" y="93"/>
                    <a:pt x="2300" y="93"/>
                  </a:cubicBezTo>
                  <a:cubicBezTo>
                    <a:pt x="2187" y="93"/>
                    <a:pt x="2074" y="99"/>
                    <a:pt x="1962" y="99"/>
                  </a:cubicBezTo>
                  <a:cubicBezTo>
                    <a:pt x="1909" y="99"/>
                    <a:pt x="1857" y="97"/>
                    <a:pt x="1805" y="93"/>
                  </a:cubicBezTo>
                  <a:cubicBezTo>
                    <a:pt x="1563" y="74"/>
                    <a:pt x="1331" y="0"/>
                    <a:pt x="10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5"/>
            <p:cNvSpPr/>
            <p:nvPr/>
          </p:nvSpPr>
          <p:spPr>
            <a:xfrm>
              <a:off x="6315050" y="3862732"/>
              <a:ext cx="101096" cy="176295"/>
            </a:xfrm>
            <a:custGeom>
              <a:avLst/>
              <a:gdLst/>
              <a:ahLst/>
              <a:cxnLst/>
              <a:rect l="l" t="t" r="r" b="b"/>
              <a:pathLst>
                <a:path w="2041" h="3559" fill="none" extrusionOk="0">
                  <a:moveTo>
                    <a:pt x="1" y="3558"/>
                  </a:moveTo>
                  <a:cubicBezTo>
                    <a:pt x="1" y="3558"/>
                    <a:pt x="277" y="185"/>
                    <a:pt x="2041" y="1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5"/>
            <p:cNvSpPr/>
            <p:nvPr/>
          </p:nvSpPr>
          <p:spPr>
            <a:xfrm>
              <a:off x="6302369" y="3630167"/>
              <a:ext cx="69098" cy="447450"/>
            </a:xfrm>
            <a:custGeom>
              <a:avLst/>
              <a:gdLst/>
              <a:ahLst/>
              <a:cxnLst/>
              <a:rect l="l" t="t" r="r" b="b"/>
              <a:pathLst>
                <a:path w="1395" h="9033" fill="none" extrusionOk="0">
                  <a:moveTo>
                    <a:pt x="287" y="9032"/>
                  </a:moveTo>
                  <a:cubicBezTo>
                    <a:pt x="287" y="9032"/>
                    <a:pt x="0" y="3773"/>
                    <a:pt x="1395" y="1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5"/>
            <p:cNvSpPr/>
            <p:nvPr/>
          </p:nvSpPr>
          <p:spPr>
            <a:xfrm>
              <a:off x="6169320" y="3643888"/>
              <a:ext cx="151867" cy="278833"/>
            </a:xfrm>
            <a:custGeom>
              <a:avLst/>
              <a:gdLst/>
              <a:ahLst/>
              <a:cxnLst/>
              <a:rect l="l" t="t" r="r" b="b"/>
              <a:pathLst>
                <a:path w="3066" h="5629" fill="none" extrusionOk="0">
                  <a:moveTo>
                    <a:pt x="3004" y="5628"/>
                  </a:moveTo>
                  <a:cubicBezTo>
                    <a:pt x="3004" y="5628"/>
                    <a:pt x="3066" y="2010"/>
                    <a:pt x="1" y="0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5"/>
            <p:cNvSpPr/>
            <p:nvPr/>
          </p:nvSpPr>
          <p:spPr>
            <a:xfrm>
              <a:off x="6202310" y="4032884"/>
              <a:ext cx="225521" cy="163515"/>
            </a:xfrm>
            <a:custGeom>
              <a:avLst/>
              <a:gdLst/>
              <a:ahLst/>
              <a:cxnLst/>
              <a:rect l="l" t="t" r="r" b="b"/>
              <a:pathLst>
                <a:path w="4553" h="3301" extrusionOk="0">
                  <a:moveTo>
                    <a:pt x="329" y="0"/>
                  </a:moveTo>
                  <a:cubicBezTo>
                    <a:pt x="329" y="0"/>
                    <a:pt x="1" y="1691"/>
                    <a:pt x="903" y="3301"/>
                  </a:cubicBezTo>
                  <a:lnTo>
                    <a:pt x="3661" y="3301"/>
                  </a:lnTo>
                  <a:cubicBezTo>
                    <a:pt x="4553" y="1691"/>
                    <a:pt x="4235" y="0"/>
                    <a:pt x="4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5"/>
            <p:cNvSpPr/>
            <p:nvPr/>
          </p:nvSpPr>
          <p:spPr>
            <a:xfrm>
              <a:off x="6205381" y="4032884"/>
              <a:ext cx="219924" cy="34575"/>
            </a:xfrm>
            <a:custGeom>
              <a:avLst/>
              <a:gdLst/>
              <a:ahLst/>
              <a:cxnLst/>
              <a:rect l="l" t="t" r="r" b="b"/>
              <a:pathLst>
                <a:path w="4440" h="698" extrusionOk="0">
                  <a:moveTo>
                    <a:pt x="52" y="0"/>
                  </a:moveTo>
                  <a:cubicBezTo>
                    <a:pt x="21" y="226"/>
                    <a:pt x="0" y="461"/>
                    <a:pt x="0" y="697"/>
                  </a:cubicBezTo>
                  <a:lnTo>
                    <a:pt x="4439" y="697"/>
                  </a:lnTo>
                  <a:cubicBezTo>
                    <a:pt x="4419" y="256"/>
                    <a:pt x="4388" y="0"/>
                    <a:pt x="4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5"/>
            <p:cNvSpPr/>
            <p:nvPr/>
          </p:nvSpPr>
          <p:spPr>
            <a:xfrm>
              <a:off x="6689332" y="1535498"/>
              <a:ext cx="118828" cy="183379"/>
            </a:xfrm>
            <a:custGeom>
              <a:avLst/>
              <a:gdLst/>
              <a:ahLst/>
              <a:cxnLst/>
              <a:rect l="l" t="t" r="r" b="b"/>
              <a:pathLst>
                <a:path w="2399" h="3702" extrusionOk="0">
                  <a:moveTo>
                    <a:pt x="0" y="0"/>
                  </a:moveTo>
                  <a:lnTo>
                    <a:pt x="0" y="3701"/>
                  </a:lnTo>
                  <a:lnTo>
                    <a:pt x="2399" y="3701"/>
                  </a:lnTo>
                  <a:lnTo>
                    <a:pt x="23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5"/>
            <p:cNvSpPr/>
            <p:nvPr/>
          </p:nvSpPr>
          <p:spPr>
            <a:xfrm>
              <a:off x="6640045" y="1419736"/>
              <a:ext cx="217398" cy="135082"/>
            </a:xfrm>
            <a:custGeom>
              <a:avLst/>
              <a:gdLst/>
              <a:ahLst/>
              <a:cxnLst/>
              <a:rect l="l" t="t" r="r" b="b"/>
              <a:pathLst>
                <a:path w="4389" h="2727" extrusionOk="0">
                  <a:moveTo>
                    <a:pt x="2194" y="0"/>
                  </a:moveTo>
                  <a:lnTo>
                    <a:pt x="1" y="2727"/>
                  </a:lnTo>
                  <a:lnTo>
                    <a:pt x="4388" y="2727"/>
                  </a:lnTo>
                  <a:lnTo>
                    <a:pt x="21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5"/>
            <p:cNvSpPr/>
            <p:nvPr/>
          </p:nvSpPr>
          <p:spPr>
            <a:xfrm>
              <a:off x="5743771" y="2039761"/>
              <a:ext cx="119373" cy="183329"/>
            </a:xfrm>
            <a:custGeom>
              <a:avLst/>
              <a:gdLst/>
              <a:ahLst/>
              <a:cxnLst/>
              <a:rect l="l" t="t" r="r" b="b"/>
              <a:pathLst>
                <a:path w="2410" h="3701" extrusionOk="0">
                  <a:moveTo>
                    <a:pt x="1" y="0"/>
                  </a:moveTo>
                  <a:lnTo>
                    <a:pt x="1" y="3701"/>
                  </a:lnTo>
                  <a:lnTo>
                    <a:pt x="2410" y="3701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5"/>
            <p:cNvSpPr/>
            <p:nvPr/>
          </p:nvSpPr>
          <p:spPr>
            <a:xfrm>
              <a:off x="5695029" y="2203770"/>
              <a:ext cx="216853" cy="135131"/>
            </a:xfrm>
            <a:custGeom>
              <a:avLst/>
              <a:gdLst/>
              <a:ahLst/>
              <a:cxnLst/>
              <a:rect l="l" t="t" r="r" b="b"/>
              <a:pathLst>
                <a:path w="4378" h="2728" extrusionOk="0">
                  <a:moveTo>
                    <a:pt x="1" y="0"/>
                  </a:moveTo>
                  <a:lnTo>
                    <a:pt x="2184" y="2727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5"/>
            <p:cNvSpPr/>
            <p:nvPr/>
          </p:nvSpPr>
          <p:spPr>
            <a:xfrm>
              <a:off x="7404311" y="1567498"/>
              <a:ext cx="245780" cy="245297"/>
            </a:xfrm>
            <a:custGeom>
              <a:avLst/>
              <a:gdLst/>
              <a:ahLst/>
              <a:cxnLst/>
              <a:rect l="l" t="t" r="r" b="b"/>
              <a:pathLst>
                <a:path w="4962" h="4952" fill="none" extrusionOk="0">
                  <a:moveTo>
                    <a:pt x="2850" y="205"/>
                  </a:moveTo>
                  <a:cubicBezTo>
                    <a:pt x="4101" y="410"/>
                    <a:pt x="4962" y="1589"/>
                    <a:pt x="4757" y="2850"/>
                  </a:cubicBezTo>
                  <a:cubicBezTo>
                    <a:pt x="4552" y="4101"/>
                    <a:pt x="3363" y="4952"/>
                    <a:pt x="2112" y="4747"/>
                  </a:cubicBezTo>
                  <a:cubicBezTo>
                    <a:pt x="861" y="4542"/>
                    <a:pt x="0" y="3363"/>
                    <a:pt x="205" y="2112"/>
                  </a:cubicBezTo>
                  <a:cubicBezTo>
                    <a:pt x="410" y="851"/>
                    <a:pt x="1599" y="0"/>
                    <a:pt x="2850" y="205"/>
                  </a:cubicBezTo>
                  <a:close/>
                </a:path>
              </a:pathLst>
            </a:custGeom>
            <a:noFill/>
            <a:ln w="27425" cap="flat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5"/>
            <p:cNvSpPr/>
            <p:nvPr/>
          </p:nvSpPr>
          <p:spPr>
            <a:xfrm>
              <a:off x="7412434" y="1689848"/>
              <a:ext cx="56913" cy="99070"/>
            </a:xfrm>
            <a:custGeom>
              <a:avLst/>
              <a:gdLst/>
              <a:ahLst/>
              <a:cxnLst/>
              <a:rect l="l" t="t" r="r" b="b"/>
              <a:pathLst>
                <a:path w="1149" h="2000" fill="none" extrusionOk="0">
                  <a:moveTo>
                    <a:pt x="1148" y="2000"/>
                  </a:moveTo>
                  <a:cubicBezTo>
                    <a:pt x="441" y="1590"/>
                    <a:pt x="0" y="831"/>
                    <a:pt x="0" y="1"/>
                  </a:cubicBezTo>
                </a:path>
              </a:pathLst>
            </a:custGeom>
            <a:noFill/>
            <a:ln w="27425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5"/>
            <p:cNvSpPr/>
            <p:nvPr/>
          </p:nvSpPr>
          <p:spPr>
            <a:xfrm>
              <a:off x="7412434" y="1575621"/>
              <a:ext cx="114271" cy="114277"/>
            </a:xfrm>
            <a:custGeom>
              <a:avLst/>
              <a:gdLst/>
              <a:ahLst/>
              <a:cxnLst/>
              <a:rect l="l" t="t" r="r" b="b"/>
              <a:pathLst>
                <a:path w="2307" h="2307" fill="none" extrusionOk="0">
                  <a:moveTo>
                    <a:pt x="0" y="2307"/>
                  </a:moveTo>
                  <a:cubicBezTo>
                    <a:pt x="0" y="1036"/>
                    <a:pt x="1036" y="0"/>
                    <a:pt x="2307" y="0"/>
                  </a:cubicBezTo>
                </a:path>
              </a:pathLst>
            </a:custGeom>
            <a:solidFill>
              <a:schemeClr val="accent5"/>
            </a:solidFill>
            <a:ln w="27425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5"/>
            <p:cNvSpPr/>
            <p:nvPr/>
          </p:nvSpPr>
          <p:spPr>
            <a:xfrm>
              <a:off x="4968360" y="1601528"/>
              <a:ext cx="103127" cy="103132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288" y="0"/>
                  </a:moveTo>
                  <a:cubicBezTo>
                    <a:pt x="134" y="0"/>
                    <a:pt x="1" y="133"/>
                    <a:pt x="1" y="297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7"/>
                  </a:lnTo>
                  <a:cubicBezTo>
                    <a:pt x="2082" y="133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5"/>
            <p:cNvSpPr/>
            <p:nvPr/>
          </p:nvSpPr>
          <p:spPr>
            <a:xfrm>
              <a:off x="4995307" y="1634518"/>
              <a:ext cx="49285" cy="37102"/>
            </a:xfrm>
            <a:custGeom>
              <a:avLst/>
              <a:gdLst/>
              <a:ahLst/>
              <a:cxnLst/>
              <a:rect l="l" t="t" r="r" b="b"/>
              <a:pathLst>
                <a:path w="995" h="749" fill="none" extrusionOk="0">
                  <a:moveTo>
                    <a:pt x="0" y="482"/>
                  </a:moveTo>
                  <a:lnTo>
                    <a:pt x="236" y="749"/>
                  </a:lnTo>
                  <a:lnTo>
                    <a:pt x="994" y="0"/>
                  </a:lnTo>
                </a:path>
              </a:pathLst>
            </a:custGeom>
            <a:noFill/>
            <a:ln w="7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5"/>
            <p:cNvSpPr/>
            <p:nvPr/>
          </p:nvSpPr>
          <p:spPr>
            <a:xfrm>
              <a:off x="7696266" y="3152852"/>
              <a:ext cx="103127" cy="103132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288" y="0"/>
                  </a:moveTo>
                  <a:cubicBezTo>
                    <a:pt x="134" y="0"/>
                    <a:pt x="1" y="134"/>
                    <a:pt x="1" y="298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8"/>
                  </a:lnTo>
                  <a:cubicBezTo>
                    <a:pt x="2082" y="134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5"/>
            <p:cNvSpPr/>
            <p:nvPr/>
          </p:nvSpPr>
          <p:spPr>
            <a:xfrm>
              <a:off x="7723213" y="3185842"/>
              <a:ext cx="49285" cy="37102"/>
            </a:xfrm>
            <a:custGeom>
              <a:avLst/>
              <a:gdLst/>
              <a:ahLst/>
              <a:cxnLst/>
              <a:rect l="l" t="t" r="r" b="b"/>
              <a:pathLst>
                <a:path w="995" h="749" fill="none" extrusionOk="0">
                  <a:moveTo>
                    <a:pt x="0" y="482"/>
                  </a:moveTo>
                  <a:lnTo>
                    <a:pt x="236" y="749"/>
                  </a:lnTo>
                  <a:lnTo>
                    <a:pt x="994" y="1"/>
                  </a:lnTo>
                </a:path>
              </a:pathLst>
            </a:custGeom>
            <a:noFill/>
            <a:ln w="7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5"/>
            <p:cNvSpPr/>
            <p:nvPr/>
          </p:nvSpPr>
          <p:spPr>
            <a:xfrm>
              <a:off x="4465140" y="2546004"/>
              <a:ext cx="153402" cy="153905"/>
            </a:xfrm>
            <a:custGeom>
              <a:avLst/>
              <a:gdLst/>
              <a:ahLst/>
              <a:cxnLst/>
              <a:rect l="l" t="t" r="r" b="b"/>
              <a:pathLst>
                <a:path w="3097" h="3107" extrusionOk="0">
                  <a:moveTo>
                    <a:pt x="431" y="1"/>
                  </a:moveTo>
                  <a:cubicBezTo>
                    <a:pt x="195" y="1"/>
                    <a:pt x="1" y="196"/>
                    <a:pt x="1" y="442"/>
                  </a:cubicBezTo>
                  <a:lnTo>
                    <a:pt x="1" y="2666"/>
                  </a:lnTo>
                  <a:cubicBezTo>
                    <a:pt x="1" y="2912"/>
                    <a:pt x="195" y="3107"/>
                    <a:pt x="431" y="3107"/>
                  </a:cubicBezTo>
                  <a:lnTo>
                    <a:pt x="2666" y="3107"/>
                  </a:lnTo>
                  <a:cubicBezTo>
                    <a:pt x="2902" y="3107"/>
                    <a:pt x="3096" y="2912"/>
                    <a:pt x="3096" y="2666"/>
                  </a:cubicBezTo>
                  <a:lnTo>
                    <a:pt x="3096" y="442"/>
                  </a:lnTo>
                  <a:cubicBezTo>
                    <a:pt x="3096" y="196"/>
                    <a:pt x="2902" y="1"/>
                    <a:pt x="2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5"/>
            <p:cNvSpPr/>
            <p:nvPr/>
          </p:nvSpPr>
          <p:spPr>
            <a:xfrm>
              <a:off x="4505263" y="2595291"/>
              <a:ext cx="73160" cy="54885"/>
            </a:xfrm>
            <a:custGeom>
              <a:avLst/>
              <a:gdLst/>
              <a:ahLst/>
              <a:cxnLst/>
              <a:rect l="l" t="t" r="r" b="b"/>
              <a:pathLst>
                <a:path w="1477" h="1108" fill="none" extrusionOk="0">
                  <a:moveTo>
                    <a:pt x="0" y="718"/>
                  </a:moveTo>
                  <a:lnTo>
                    <a:pt x="349" y="1107"/>
                  </a:lnTo>
                  <a:lnTo>
                    <a:pt x="1477" y="0"/>
                  </a:lnTo>
                </a:path>
              </a:pathLst>
            </a:custGeom>
            <a:noFill/>
            <a:ln w="10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5"/>
            <p:cNvSpPr/>
            <p:nvPr/>
          </p:nvSpPr>
          <p:spPr>
            <a:xfrm>
              <a:off x="5586350" y="1694455"/>
              <a:ext cx="41211" cy="43690"/>
            </a:xfrm>
            <a:custGeom>
              <a:avLst/>
              <a:gdLst/>
              <a:ahLst/>
              <a:cxnLst/>
              <a:rect l="l" t="t" r="r" b="b"/>
              <a:pathLst>
                <a:path w="832" h="882" extrusionOk="0">
                  <a:moveTo>
                    <a:pt x="1" y="0"/>
                  </a:moveTo>
                  <a:lnTo>
                    <a:pt x="1" y="882"/>
                  </a:lnTo>
                  <a:lnTo>
                    <a:pt x="831" y="882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5"/>
            <p:cNvSpPr/>
            <p:nvPr/>
          </p:nvSpPr>
          <p:spPr>
            <a:xfrm>
              <a:off x="5644751" y="1668548"/>
              <a:ext cx="41211" cy="69597"/>
            </a:xfrm>
            <a:custGeom>
              <a:avLst/>
              <a:gdLst/>
              <a:ahLst/>
              <a:cxnLst/>
              <a:rect l="l" t="t" r="r" b="b"/>
              <a:pathLst>
                <a:path w="832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831" y="1405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5"/>
            <p:cNvSpPr/>
            <p:nvPr/>
          </p:nvSpPr>
          <p:spPr>
            <a:xfrm>
              <a:off x="5703648" y="1635013"/>
              <a:ext cx="41211" cy="103132"/>
            </a:xfrm>
            <a:custGeom>
              <a:avLst/>
              <a:gdLst/>
              <a:ahLst/>
              <a:cxnLst/>
              <a:rect l="l" t="t" r="r" b="b"/>
              <a:pathLst>
                <a:path w="832" h="2082" extrusionOk="0">
                  <a:moveTo>
                    <a:pt x="1" y="1"/>
                  </a:moveTo>
                  <a:lnTo>
                    <a:pt x="1" y="2082"/>
                  </a:lnTo>
                  <a:lnTo>
                    <a:pt x="831" y="208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5"/>
            <p:cNvSpPr/>
            <p:nvPr/>
          </p:nvSpPr>
          <p:spPr>
            <a:xfrm>
              <a:off x="5762594" y="1592860"/>
              <a:ext cx="40666" cy="145286"/>
            </a:xfrm>
            <a:custGeom>
              <a:avLst/>
              <a:gdLst/>
              <a:ahLst/>
              <a:cxnLst/>
              <a:rect l="l" t="t" r="r" b="b"/>
              <a:pathLst>
                <a:path w="821" h="2933" extrusionOk="0">
                  <a:moveTo>
                    <a:pt x="0" y="1"/>
                  </a:moveTo>
                  <a:lnTo>
                    <a:pt x="0" y="2933"/>
                  </a:lnTo>
                  <a:lnTo>
                    <a:pt x="820" y="2933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5"/>
            <p:cNvSpPr/>
            <p:nvPr/>
          </p:nvSpPr>
          <p:spPr>
            <a:xfrm>
              <a:off x="5102449" y="4030853"/>
              <a:ext cx="70088" cy="106649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5"/>
            <p:cNvSpPr/>
            <p:nvPr/>
          </p:nvSpPr>
          <p:spPr>
            <a:xfrm>
              <a:off x="4771857" y="4043038"/>
              <a:ext cx="68603" cy="92432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5"/>
            <p:cNvSpPr/>
            <p:nvPr/>
          </p:nvSpPr>
          <p:spPr>
            <a:xfrm>
              <a:off x="4765269" y="3065473"/>
              <a:ext cx="409287" cy="1031418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5"/>
            <p:cNvSpPr/>
            <p:nvPr/>
          </p:nvSpPr>
          <p:spPr>
            <a:xfrm>
              <a:off x="5343137" y="2590189"/>
              <a:ext cx="107684" cy="106698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5"/>
            <p:cNvSpPr/>
            <p:nvPr/>
          </p:nvSpPr>
          <p:spPr>
            <a:xfrm>
              <a:off x="4830753" y="2574982"/>
              <a:ext cx="336227" cy="49054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5"/>
            <p:cNvSpPr/>
            <p:nvPr/>
          </p:nvSpPr>
          <p:spPr>
            <a:xfrm>
              <a:off x="4963153" y="2525303"/>
              <a:ext cx="54505" cy="103180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5"/>
            <p:cNvSpPr/>
            <p:nvPr/>
          </p:nvSpPr>
          <p:spPr>
            <a:xfrm>
              <a:off x="4960385" y="2562484"/>
              <a:ext cx="38268" cy="88030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5"/>
            <p:cNvSpPr/>
            <p:nvPr/>
          </p:nvSpPr>
          <p:spPr>
            <a:xfrm>
              <a:off x="4998617" y="2563090"/>
              <a:ext cx="30178" cy="84875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5"/>
            <p:cNvSpPr/>
            <p:nvPr/>
          </p:nvSpPr>
          <p:spPr>
            <a:xfrm>
              <a:off x="4835311" y="3069585"/>
              <a:ext cx="95003" cy="125472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5"/>
            <p:cNvSpPr/>
            <p:nvPr/>
          </p:nvSpPr>
          <p:spPr>
            <a:xfrm>
              <a:off x="4736291" y="2606932"/>
              <a:ext cx="156473" cy="52566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5"/>
            <p:cNvSpPr/>
            <p:nvPr/>
          </p:nvSpPr>
          <p:spPr>
            <a:xfrm>
              <a:off x="5078227" y="2634671"/>
              <a:ext cx="307101" cy="338522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5"/>
            <p:cNvSpPr/>
            <p:nvPr/>
          </p:nvSpPr>
          <p:spPr>
            <a:xfrm>
              <a:off x="5086697" y="4130368"/>
              <a:ext cx="204173" cy="61968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5"/>
            <p:cNvSpPr/>
            <p:nvPr/>
          </p:nvSpPr>
          <p:spPr>
            <a:xfrm>
              <a:off x="4743424" y="4118479"/>
              <a:ext cx="100601" cy="73857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5"/>
            <p:cNvSpPr/>
            <p:nvPr/>
          </p:nvSpPr>
          <p:spPr>
            <a:xfrm>
              <a:off x="4882022" y="3123379"/>
              <a:ext cx="65086" cy="85894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5"/>
            <p:cNvSpPr/>
            <p:nvPr/>
          </p:nvSpPr>
          <p:spPr>
            <a:xfrm>
              <a:off x="4889650" y="3065473"/>
              <a:ext cx="266633" cy="19368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5"/>
            <p:cNvSpPr/>
            <p:nvPr/>
          </p:nvSpPr>
          <p:spPr>
            <a:xfrm>
              <a:off x="5022204" y="3207687"/>
              <a:ext cx="37100" cy="26209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5"/>
            <p:cNvSpPr/>
            <p:nvPr/>
          </p:nvSpPr>
          <p:spPr>
            <a:xfrm>
              <a:off x="5161346" y="2711053"/>
              <a:ext cx="24915" cy="136122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5"/>
            <p:cNvSpPr/>
            <p:nvPr/>
          </p:nvSpPr>
          <p:spPr>
            <a:xfrm>
              <a:off x="4865279" y="2745579"/>
              <a:ext cx="17336" cy="122451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5"/>
            <p:cNvSpPr/>
            <p:nvPr/>
          </p:nvSpPr>
          <p:spPr>
            <a:xfrm>
              <a:off x="7299694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5"/>
            <p:cNvSpPr/>
            <p:nvPr/>
          </p:nvSpPr>
          <p:spPr>
            <a:xfrm>
              <a:off x="6988420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5"/>
            <p:cNvSpPr/>
            <p:nvPr/>
          </p:nvSpPr>
          <p:spPr>
            <a:xfrm>
              <a:off x="6666942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1928" y="1"/>
                  </a:moveTo>
                  <a:lnTo>
                    <a:pt x="1" y="10888"/>
                  </a:lnTo>
                  <a:cubicBezTo>
                    <a:pt x="21" y="10990"/>
                    <a:pt x="103" y="11041"/>
                    <a:pt x="184" y="11041"/>
                  </a:cubicBezTo>
                  <a:cubicBezTo>
                    <a:pt x="265" y="11041"/>
                    <a:pt x="344" y="10990"/>
                    <a:pt x="360" y="10888"/>
                  </a:cubicBezTo>
                  <a:lnTo>
                    <a:pt x="2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5"/>
            <p:cNvSpPr/>
            <p:nvPr/>
          </p:nvSpPr>
          <p:spPr>
            <a:xfrm>
              <a:off x="7051378" y="3216801"/>
              <a:ext cx="463624" cy="413914"/>
            </a:xfrm>
            <a:custGeom>
              <a:avLst/>
              <a:gdLst/>
              <a:ahLst/>
              <a:cxnLst/>
              <a:rect l="l" t="t" r="r" b="b"/>
              <a:pathLst>
                <a:path w="9360" h="8356" extrusionOk="0">
                  <a:moveTo>
                    <a:pt x="3383" y="1"/>
                  </a:moveTo>
                  <a:cubicBezTo>
                    <a:pt x="3066" y="1"/>
                    <a:pt x="2768" y="206"/>
                    <a:pt x="2655" y="514"/>
                  </a:cubicBezTo>
                  <a:lnTo>
                    <a:pt x="185" y="7310"/>
                  </a:lnTo>
                  <a:cubicBezTo>
                    <a:pt x="0" y="7823"/>
                    <a:pt x="369" y="8356"/>
                    <a:pt x="913" y="8356"/>
                  </a:cubicBezTo>
                  <a:lnTo>
                    <a:pt x="5977" y="8356"/>
                  </a:lnTo>
                  <a:cubicBezTo>
                    <a:pt x="6305" y="8356"/>
                    <a:pt x="6592" y="8151"/>
                    <a:pt x="6705" y="7843"/>
                  </a:cubicBezTo>
                  <a:lnTo>
                    <a:pt x="9175" y="1047"/>
                  </a:lnTo>
                  <a:cubicBezTo>
                    <a:pt x="9360" y="534"/>
                    <a:pt x="8991" y="1"/>
                    <a:pt x="8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5"/>
            <p:cNvSpPr/>
            <p:nvPr/>
          </p:nvSpPr>
          <p:spPr>
            <a:xfrm>
              <a:off x="6713703" y="3630663"/>
              <a:ext cx="671314" cy="26997"/>
            </a:xfrm>
            <a:custGeom>
              <a:avLst/>
              <a:gdLst/>
              <a:ahLst/>
              <a:cxnLst/>
              <a:rect l="l" t="t" r="r" b="b"/>
              <a:pathLst>
                <a:path w="13553" h="545" extrusionOk="0">
                  <a:moveTo>
                    <a:pt x="277" y="1"/>
                  </a:moveTo>
                  <a:cubicBezTo>
                    <a:pt x="123" y="1"/>
                    <a:pt x="0" y="124"/>
                    <a:pt x="0" y="267"/>
                  </a:cubicBezTo>
                  <a:cubicBezTo>
                    <a:pt x="0" y="421"/>
                    <a:pt x="123" y="544"/>
                    <a:pt x="277" y="544"/>
                  </a:cubicBezTo>
                  <a:lnTo>
                    <a:pt x="13276" y="544"/>
                  </a:lnTo>
                  <a:cubicBezTo>
                    <a:pt x="13430" y="544"/>
                    <a:pt x="13553" y="421"/>
                    <a:pt x="13553" y="267"/>
                  </a:cubicBezTo>
                  <a:cubicBezTo>
                    <a:pt x="13553" y="124"/>
                    <a:pt x="13430" y="1"/>
                    <a:pt x="13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5"/>
            <p:cNvSpPr/>
            <p:nvPr/>
          </p:nvSpPr>
          <p:spPr>
            <a:xfrm>
              <a:off x="7098089" y="3630663"/>
              <a:ext cx="286942" cy="26997"/>
            </a:xfrm>
            <a:custGeom>
              <a:avLst/>
              <a:gdLst/>
              <a:ahLst/>
              <a:cxnLst/>
              <a:rect l="l" t="t" r="r" b="b"/>
              <a:pathLst>
                <a:path w="5793" h="545" extrusionOk="0">
                  <a:moveTo>
                    <a:pt x="277" y="1"/>
                  </a:moveTo>
                  <a:cubicBezTo>
                    <a:pt x="124" y="1"/>
                    <a:pt x="0" y="124"/>
                    <a:pt x="0" y="267"/>
                  </a:cubicBezTo>
                  <a:cubicBezTo>
                    <a:pt x="0" y="421"/>
                    <a:pt x="124" y="544"/>
                    <a:pt x="277" y="544"/>
                  </a:cubicBezTo>
                  <a:lnTo>
                    <a:pt x="5516" y="544"/>
                  </a:lnTo>
                  <a:cubicBezTo>
                    <a:pt x="5670" y="544"/>
                    <a:pt x="5793" y="421"/>
                    <a:pt x="5793" y="267"/>
                  </a:cubicBezTo>
                  <a:cubicBezTo>
                    <a:pt x="5793" y="124"/>
                    <a:pt x="5670" y="1"/>
                    <a:pt x="55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5"/>
            <p:cNvSpPr/>
            <p:nvPr/>
          </p:nvSpPr>
          <p:spPr>
            <a:xfrm>
              <a:off x="6957957" y="3644384"/>
              <a:ext cx="141168" cy="546965"/>
            </a:xfrm>
            <a:custGeom>
              <a:avLst/>
              <a:gdLst/>
              <a:ahLst/>
              <a:cxnLst/>
              <a:rect l="l" t="t" r="r" b="b"/>
              <a:pathLst>
                <a:path w="2850" h="11042" extrusionOk="0">
                  <a:moveTo>
                    <a:pt x="1927" y="1"/>
                  </a:moveTo>
                  <a:lnTo>
                    <a:pt x="0" y="10888"/>
                  </a:lnTo>
                  <a:cubicBezTo>
                    <a:pt x="15" y="10990"/>
                    <a:pt x="97" y="11041"/>
                    <a:pt x="181" y="11041"/>
                  </a:cubicBezTo>
                  <a:cubicBezTo>
                    <a:pt x="264" y="11041"/>
                    <a:pt x="349" y="10990"/>
                    <a:pt x="369" y="10888"/>
                  </a:cubicBezTo>
                  <a:lnTo>
                    <a:pt x="2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5"/>
            <p:cNvSpPr/>
            <p:nvPr/>
          </p:nvSpPr>
          <p:spPr>
            <a:xfrm>
              <a:off x="7131546" y="2889608"/>
              <a:ext cx="222454" cy="231100"/>
            </a:xfrm>
            <a:custGeom>
              <a:avLst/>
              <a:gdLst/>
              <a:ahLst/>
              <a:cxnLst/>
              <a:rect l="l" t="t" r="r" b="b"/>
              <a:pathLst>
                <a:path w="5712" h="5934" extrusionOk="0">
                  <a:moveTo>
                    <a:pt x="2819" y="0"/>
                  </a:moveTo>
                  <a:cubicBezTo>
                    <a:pt x="2414" y="0"/>
                    <a:pt x="2050" y="175"/>
                    <a:pt x="1703" y="599"/>
                  </a:cubicBezTo>
                  <a:cubicBezTo>
                    <a:pt x="1252" y="630"/>
                    <a:pt x="903" y="999"/>
                    <a:pt x="893" y="1440"/>
                  </a:cubicBezTo>
                  <a:cubicBezTo>
                    <a:pt x="831" y="2250"/>
                    <a:pt x="975" y="2670"/>
                    <a:pt x="626" y="3480"/>
                  </a:cubicBezTo>
                  <a:cubicBezTo>
                    <a:pt x="278" y="4290"/>
                    <a:pt x="1" y="5387"/>
                    <a:pt x="1457" y="5479"/>
                  </a:cubicBezTo>
                  <a:cubicBezTo>
                    <a:pt x="2912" y="5581"/>
                    <a:pt x="3363" y="5520"/>
                    <a:pt x="3815" y="5868"/>
                  </a:cubicBezTo>
                  <a:cubicBezTo>
                    <a:pt x="3872" y="5913"/>
                    <a:pt x="3948" y="5933"/>
                    <a:pt x="4036" y="5933"/>
                  </a:cubicBezTo>
                  <a:cubicBezTo>
                    <a:pt x="4619" y="5933"/>
                    <a:pt x="5712" y="5029"/>
                    <a:pt x="5239" y="4218"/>
                  </a:cubicBezTo>
                  <a:cubicBezTo>
                    <a:pt x="4696" y="3285"/>
                    <a:pt x="4481" y="2752"/>
                    <a:pt x="4706" y="2024"/>
                  </a:cubicBezTo>
                  <a:cubicBezTo>
                    <a:pt x="4932" y="1307"/>
                    <a:pt x="4460" y="517"/>
                    <a:pt x="3589" y="169"/>
                  </a:cubicBezTo>
                  <a:cubicBezTo>
                    <a:pt x="3314" y="62"/>
                    <a:pt x="3059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5"/>
            <p:cNvSpPr/>
            <p:nvPr/>
          </p:nvSpPr>
          <p:spPr>
            <a:xfrm>
              <a:off x="6912732" y="3077609"/>
              <a:ext cx="260046" cy="292108"/>
            </a:xfrm>
            <a:custGeom>
              <a:avLst/>
              <a:gdLst/>
              <a:ahLst/>
              <a:cxnLst/>
              <a:rect l="l" t="t" r="r" b="b"/>
              <a:pathLst>
                <a:path w="5250" h="5897" extrusionOk="0">
                  <a:moveTo>
                    <a:pt x="4652" y="0"/>
                  </a:moveTo>
                  <a:cubicBezTo>
                    <a:pt x="4598" y="0"/>
                    <a:pt x="4538" y="13"/>
                    <a:pt x="4470" y="43"/>
                  </a:cubicBezTo>
                  <a:cubicBezTo>
                    <a:pt x="4009" y="248"/>
                    <a:pt x="3794" y="1263"/>
                    <a:pt x="3660" y="1653"/>
                  </a:cubicBezTo>
                  <a:cubicBezTo>
                    <a:pt x="3291" y="2790"/>
                    <a:pt x="2922" y="4605"/>
                    <a:pt x="2922" y="4605"/>
                  </a:cubicBezTo>
                  <a:lnTo>
                    <a:pt x="1" y="4953"/>
                  </a:lnTo>
                  <a:lnTo>
                    <a:pt x="1" y="5897"/>
                  </a:lnTo>
                  <a:cubicBezTo>
                    <a:pt x="1" y="5897"/>
                    <a:pt x="3322" y="5897"/>
                    <a:pt x="3609" y="5681"/>
                  </a:cubicBezTo>
                  <a:cubicBezTo>
                    <a:pt x="4081" y="5333"/>
                    <a:pt x="4245" y="4728"/>
                    <a:pt x="4747" y="2903"/>
                  </a:cubicBezTo>
                  <a:cubicBezTo>
                    <a:pt x="5249" y="1078"/>
                    <a:pt x="5044" y="433"/>
                    <a:pt x="5044" y="433"/>
                  </a:cubicBezTo>
                  <a:cubicBezTo>
                    <a:pt x="5044" y="433"/>
                    <a:pt x="4962" y="0"/>
                    <a:pt x="4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5"/>
            <p:cNvSpPr/>
            <p:nvPr/>
          </p:nvSpPr>
          <p:spPr>
            <a:xfrm>
              <a:off x="7091997" y="3064383"/>
              <a:ext cx="286446" cy="366262"/>
            </a:xfrm>
            <a:custGeom>
              <a:avLst/>
              <a:gdLst/>
              <a:ahLst/>
              <a:cxnLst/>
              <a:rect l="l" t="t" r="r" b="b"/>
              <a:pathLst>
                <a:path w="5783" h="7394" extrusionOk="0">
                  <a:moveTo>
                    <a:pt x="2570" y="0"/>
                  </a:moveTo>
                  <a:cubicBezTo>
                    <a:pt x="2141" y="0"/>
                    <a:pt x="1063" y="33"/>
                    <a:pt x="810" y="351"/>
                  </a:cubicBezTo>
                  <a:cubicBezTo>
                    <a:pt x="482" y="741"/>
                    <a:pt x="226" y="2176"/>
                    <a:pt x="52" y="2832"/>
                  </a:cubicBezTo>
                  <a:cubicBezTo>
                    <a:pt x="11" y="2945"/>
                    <a:pt x="0" y="3068"/>
                    <a:pt x="0" y="3201"/>
                  </a:cubicBezTo>
                  <a:cubicBezTo>
                    <a:pt x="0" y="3693"/>
                    <a:pt x="267" y="4144"/>
                    <a:pt x="575" y="4626"/>
                  </a:cubicBezTo>
                  <a:cubicBezTo>
                    <a:pt x="636" y="4739"/>
                    <a:pt x="687" y="4872"/>
                    <a:pt x="708" y="5005"/>
                  </a:cubicBezTo>
                  <a:cubicBezTo>
                    <a:pt x="903" y="5846"/>
                    <a:pt x="780" y="7394"/>
                    <a:pt x="780" y="7394"/>
                  </a:cubicBezTo>
                  <a:lnTo>
                    <a:pt x="4655" y="7394"/>
                  </a:lnTo>
                  <a:cubicBezTo>
                    <a:pt x="4655" y="7394"/>
                    <a:pt x="5034" y="4862"/>
                    <a:pt x="5167" y="3826"/>
                  </a:cubicBezTo>
                  <a:cubicBezTo>
                    <a:pt x="5270" y="3047"/>
                    <a:pt x="5782" y="1714"/>
                    <a:pt x="5741" y="915"/>
                  </a:cubicBezTo>
                  <a:cubicBezTo>
                    <a:pt x="5731" y="669"/>
                    <a:pt x="5659" y="454"/>
                    <a:pt x="5495" y="361"/>
                  </a:cubicBezTo>
                  <a:cubicBezTo>
                    <a:pt x="4860" y="2"/>
                    <a:pt x="2748" y="2"/>
                    <a:pt x="2748" y="2"/>
                  </a:cubicBezTo>
                  <a:cubicBezTo>
                    <a:pt x="2748" y="2"/>
                    <a:pt x="2680" y="0"/>
                    <a:pt x="2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85"/>
            <p:cNvSpPr/>
            <p:nvPr/>
          </p:nvSpPr>
          <p:spPr>
            <a:xfrm>
              <a:off x="7091997" y="3222894"/>
              <a:ext cx="224977" cy="89460"/>
            </a:xfrm>
            <a:custGeom>
              <a:avLst/>
              <a:gdLst/>
              <a:ahLst/>
              <a:cxnLst/>
              <a:rect l="l" t="t" r="r" b="b"/>
              <a:pathLst>
                <a:path w="4542" h="1806" extrusionOk="0">
                  <a:moveTo>
                    <a:pt x="0" y="1"/>
                  </a:moveTo>
                  <a:cubicBezTo>
                    <a:pt x="0" y="493"/>
                    <a:pt x="277" y="944"/>
                    <a:pt x="575" y="1426"/>
                  </a:cubicBezTo>
                  <a:cubicBezTo>
                    <a:pt x="636" y="1539"/>
                    <a:pt x="687" y="1672"/>
                    <a:pt x="708" y="1805"/>
                  </a:cubicBezTo>
                  <a:cubicBezTo>
                    <a:pt x="1589" y="1200"/>
                    <a:pt x="4541" y="965"/>
                    <a:pt x="4542" y="965"/>
                  </a:cubicBezTo>
                  <a:lnTo>
                    <a:pt x="4542" y="965"/>
                  </a:lnTo>
                  <a:cubicBezTo>
                    <a:pt x="4542" y="965"/>
                    <a:pt x="4305" y="978"/>
                    <a:pt x="3543" y="978"/>
                  </a:cubicBezTo>
                  <a:cubicBezTo>
                    <a:pt x="3161" y="978"/>
                    <a:pt x="2649" y="975"/>
                    <a:pt x="1969" y="965"/>
                  </a:cubicBezTo>
                  <a:cubicBezTo>
                    <a:pt x="698" y="944"/>
                    <a:pt x="195" y="401"/>
                    <a:pt x="0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85"/>
            <p:cNvSpPr/>
            <p:nvPr/>
          </p:nvSpPr>
          <p:spPr>
            <a:xfrm>
              <a:off x="7322529" y="3110203"/>
              <a:ext cx="55922" cy="320442"/>
            </a:xfrm>
            <a:custGeom>
              <a:avLst/>
              <a:gdLst/>
              <a:ahLst/>
              <a:cxnLst/>
              <a:rect l="l" t="t" r="r" b="b"/>
              <a:pathLst>
                <a:path w="1129" h="6469" extrusionOk="0">
                  <a:moveTo>
                    <a:pt x="1087" y="0"/>
                  </a:moveTo>
                  <a:lnTo>
                    <a:pt x="185" y="492"/>
                  </a:lnTo>
                  <a:lnTo>
                    <a:pt x="1" y="6469"/>
                  </a:lnTo>
                  <a:cubicBezTo>
                    <a:pt x="1" y="6469"/>
                    <a:pt x="380" y="3937"/>
                    <a:pt x="513" y="2901"/>
                  </a:cubicBezTo>
                  <a:cubicBezTo>
                    <a:pt x="616" y="2122"/>
                    <a:pt x="1128" y="789"/>
                    <a:pt x="1087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5"/>
            <p:cNvSpPr/>
            <p:nvPr/>
          </p:nvSpPr>
          <p:spPr>
            <a:xfrm>
              <a:off x="7059007" y="3323350"/>
              <a:ext cx="215318" cy="46365"/>
            </a:xfrm>
            <a:custGeom>
              <a:avLst/>
              <a:gdLst/>
              <a:ahLst/>
              <a:cxnLst/>
              <a:rect l="l" t="t" r="r" b="b"/>
              <a:pathLst>
                <a:path w="4347" h="936" extrusionOk="0">
                  <a:moveTo>
                    <a:pt x="998" y="0"/>
                  </a:moveTo>
                  <a:cubicBezTo>
                    <a:pt x="530" y="0"/>
                    <a:pt x="118" y="473"/>
                    <a:pt x="0" y="936"/>
                  </a:cubicBezTo>
                  <a:lnTo>
                    <a:pt x="4275" y="936"/>
                  </a:lnTo>
                  <a:lnTo>
                    <a:pt x="4347" y="115"/>
                  </a:lnTo>
                  <a:lnTo>
                    <a:pt x="4347" y="115"/>
                  </a:lnTo>
                  <a:cubicBezTo>
                    <a:pt x="4346" y="116"/>
                    <a:pt x="2501" y="187"/>
                    <a:pt x="1917" y="218"/>
                  </a:cubicBezTo>
                  <a:cubicBezTo>
                    <a:pt x="1640" y="115"/>
                    <a:pt x="1353" y="44"/>
                    <a:pt x="1056" y="3"/>
                  </a:cubicBezTo>
                  <a:cubicBezTo>
                    <a:pt x="1037" y="1"/>
                    <a:pt x="1017" y="0"/>
                    <a:pt x="998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5"/>
            <p:cNvSpPr/>
            <p:nvPr/>
          </p:nvSpPr>
          <p:spPr>
            <a:xfrm>
              <a:off x="7267695" y="3091826"/>
              <a:ext cx="190997" cy="282993"/>
            </a:xfrm>
            <a:custGeom>
              <a:avLst/>
              <a:gdLst/>
              <a:ahLst/>
              <a:cxnLst/>
              <a:rect l="l" t="t" r="r" b="b"/>
              <a:pathLst>
                <a:path w="3856" h="5713" extrusionOk="0">
                  <a:moveTo>
                    <a:pt x="2008" y="0"/>
                  </a:moveTo>
                  <a:cubicBezTo>
                    <a:pt x="1907" y="0"/>
                    <a:pt x="1728" y="25"/>
                    <a:pt x="1456" y="146"/>
                  </a:cubicBezTo>
                  <a:cubicBezTo>
                    <a:pt x="995" y="340"/>
                    <a:pt x="1097" y="1499"/>
                    <a:pt x="1231" y="1868"/>
                  </a:cubicBezTo>
                  <a:cubicBezTo>
                    <a:pt x="1364" y="2247"/>
                    <a:pt x="2184" y="4318"/>
                    <a:pt x="2184" y="4318"/>
                  </a:cubicBezTo>
                  <a:lnTo>
                    <a:pt x="0" y="4677"/>
                  </a:lnTo>
                  <a:lnTo>
                    <a:pt x="72" y="5681"/>
                  </a:lnTo>
                  <a:cubicBezTo>
                    <a:pt x="72" y="5681"/>
                    <a:pt x="650" y="5712"/>
                    <a:pt x="1328" y="5712"/>
                  </a:cubicBezTo>
                  <a:cubicBezTo>
                    <a:pt x="2165" y="5712"/>
                    <a:pt x="3155" y="5665"/>
                    <a:pt x="3404" y="5456"/>
                  </a:cubicBezTo>
                  <a:cubicBezTo>
                    <a:pt x="3855" y="5087"/>
                    <a:pt x="3363" y="3723"/>
                    <a:pt x="3014" y="2370"/>
                  </a:cubicBezTo>
                  <a:cubicBezTo>
                    <a:pt x="2789" y="1560"/>
                    <a:pt x="2492" y="761"/>
                    <a:pt x="2112" y="12"/>
                  </a:cubicBezTo>
                  <a:cubicBezTo>
                    <a:pt x="2112" y="12"/>
                    <a:pt x="2079" y="0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5"/>
            <p:cNvSpPr/>
            <p:nvPr/>
          </p:nvSpPr>
          <p:spPr>
            <a:xfrm>
              <a:off x="6812177" y="4087173"/>
              <a:ext cx="40171" cy="52358"/>
            </a:xfrm>
            <a:custGeom>
              <a:avLst/>
              <a:gdLst/>
              <a:ahLst/>
              <a:cxnLst/>
              <a:rect l="l" t="t" r="r" b="b"/>
              <a:pathLst>
                <a:path w="811" h="1057" extrusionOk="0">
                  <a:moveTo>
                    <a:pt x="811" y="1"/>
                  </a:moveTo>
                  <a:lnTo>
                    <a:pt x="1" y="83"/>
                  </a:lnTo>
                  <a:lnTo>
                    <a:pt x="8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5"/>
            <p:cNvSpPr/>
            <p:nvPr/>
          </p:nvSpPr>
          <p:spPr>
            <a:xfrm>
              <a:off x="6718260" y="4139482"/>
              <a:ext cx="143248" cy="52903"/>
            </a:xfrm>
            <a:custGeom>
              <a:avLst/>
              <a:gdLst/>
              <a:ahLst/>
              <a:cxnLst/>
              <a:rect l="l" t="t" r="r" b="b"/>
              <a:pathLst>
                <a:path w="2892" h="1068" extrusionOk="0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36" y="1067"/>
                  </a:cubicBezTo>
                  <a:lnTo>
                    <a:pt x="1210" y="1067"/>
                  </a:lnTo>
                  <a:cubicBezTo>
                    <a:pt x="1340" y="1067"/>
                    <a:pt x="1463" y="1067"/>
                    <a:pt x="1578" y="1067"/>
                  </a:cubicBezTo>
                  <a:cubicBezTo>
                    <a:pt x="2330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5"/>
            <p:cNvSpPr/>
            <p:nvPr/>
          </p:nvSpPr>
          <p:spPr>
            <a:xfrm>
              <a:off x="6696415" y="3430593"/>
              <a:ext cx="578391" cy="696264"/>
            </a:xfrm>
            <a:custGeom>
              <a:avLst/>
              <a:gdLst/>
              <a:ahLst/>
              <a:cxnLst/>
              <a:rect l="l" t="t" r="r" b="b"/>
              <a:pathLst>
                <a:path w="11677" h="14056" extrusionOk="0">
                  <a:moveTo>
                    <a:pt x="8776" y="1"/>
                  </a:moveTo>
                  <a:cubicBezTo>
                    <a:pt x="8776" y="1"/>
                    <a:pt x="2963" y="1498"/>
                    <a:pt x="1436" y="2225"/>
                  </a:cubicBezTo>
                  <a:cubicBezTo>
                    <a:pt x="1" y="2912"/>
                    <a:pt x="749" y="4214"/>
                    <a:pt x="1251" y="7525"/>
                  </a:cubicBezTo>
                  <a:cubicBezTo>
                    <a:pt x="1579" y="9658"/>
                    <a:pt x="2348" y="14056"/>
                    <a:pt x="2348" y="14056"/>
                  </a:cubicBezTo>
                  <a:lnTo>
                    <a:pt x="3220" y="14056"/>
                  </a:lnTo>
                  <a:cubicBezTo>
                    <a:pt x="3363" y="9822"/>
                    <a:pt x="3845" y="6685"/>
                    <a:pt x="3281" y="4839"/>
                  </a:cubicBezTo>
                  <a:cubicBezTo>
                    <a:pt x="3035" y="4060"/>
                    <a:pt x="3230" y="4050"/>
                    <a:pt x="3640" y="4040"/>
                  </a:cubicBezTo>
                  <a:cubicBezTo>
                    <a:pt x="3814" y="4033"/>
                    <a:pt x="4283" y="4031"/>
                    <a:pt x="4906" y="4031"/>
                  </a:cubicBezTo>
                  <a:cubicBezTo>
                    <a:pt x="6150" y="4031"/>
                    <a:pt x="8007" y="4040"/>
                    <a:pt x="9340" y="4040"/>
                  </a:cubicBezTo>
                  <a:cubicBezTo>
                    <a:pt x="10795" y="4040"/>
                    <a:pt x="11421" y="3322"/>
                    <a:pt x="11523" y="2594"/>
                  </a:cubicBezTo>
                  <a:cubicBezTo>
                    <a:pt x="11677" y="1477"/>
                    <a:pt x="10898" y="339"/>
                    <a:pt x="10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5"/>
            <p:cNvSpPr/>
            <p:nvPr/>
          </p:nvSpPr>
          <p:spPr>
            <a:xfrm>
              <a:off x="6905103" y="4087173"/>
              <a:ext cx="40171" cy="52358"/>
            </a:xfrm>
            <a:custGeom>
              <a:avLst/>
              <a:gdLst/>
              <a:ahLst/>
              <a:cxnLst/>
              <a:rect l="l" t="t" r="r" b="b"/>
              <a:pathLst>
                <a:path w="811" h="1057" extrusionOk="0">
                  <a:moveTo>
                    <a:pt x="811" y="1"/>
                  </a:moveTo>
                  <a:lnTo>
                    <a:pt x="1" y="83"/>
                  </a:lnTo>
                  <a:lnTo>
                    <a:pt x="9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5"/>
            <p:cNvSpPr/>
            <p:nvPr/>
          </p:nvSpPr>
          <p:spPr>
            <a:xfrm>
              <a:off x="6811186" y="4139482"/>
              <a:ext cx="143248" cy="52903"/>
            </a:xfrm>
            <a:custGeom>
              <a:avLst/>
              <a:gdLst/>
              <a:ahLst/>
              <a:cxnLst/>
              <a:rect l="l" t="t" r="r" b="b"/>
              <a:pathLst>
                <a:path w="2892" h="1068" extrusionOk="0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46" y="1067"/>
                  </a:cubicBezTo>
                  <a:lnTo>
                    <a:pt x="1210" y="1067"/>
                  </a:lnTo>
                  <a:cubicBezTo>
                    <a:pt x="1341" y="1067"/>
                    <a:pt x="1465" y="1067"/>
                    <a:pt x="1582" y="1067"/>
                  </a:cubicBezTo>
                  <a:cubicBezTo>
                    <a:pt x="2338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5"/>
            <p:cNvSpPr/>
            <p:nvPr/>
          </p:nvSpPr>
          <p:spPr>
            <a:xfrm>
              <a:off x="6782258" y="3430593"/>
              <a:ext cx="578391" cy="696264"/>
            </a:xfrm>
            <a:custGeom>
              <a:avLst/>
              <a:gdLst/>
              <a:ahLst/>
              <a:cxnLst/>
              <a:rect l="l" t="t" r="r" b="b"/>
              <a:pathLst>
                <a:path w="11677" h="14056" extrusionOk="0">
                  <a:moveTo>
                    <a:pt x="8345" y="1"/>
                  </a:moveTo>
                  <a:cubicBezTo>
                    <a:pt x="8345" y="1"/>
                    <a:pt x="2963" y="1498"/>
                    <a:pt x="1446" y="2225"/>
                  </a:cubicBezTo>
                  <a:cubicBezTo>
                    <a:pt x="0" y="2912"/>
                    <a:pt x="759" y="4214"/>
                    <a:pt x="1251" y="7525"/>
                  </a:cubicBezTo>
                  <a:cubicBezTo>
                    <a:pt x="1579" y="9658"/>
                    <a:pt x="2440" y="14056"/>
                    <a:pt x="2440" y="14056"/>
                  </a:cubicBezTo>
                  <a:lnTo>
                    <a:pt x="3311" y="14056"/>
                  </a:lnTo>
                  <a:cubicBezTo>
                    <a:pt x="3598" y="9852"/>
                    <a:pt x="3855" y="6685"/>
                    <a:pt x="3281" y="4839"/>
                  </a:cubicBezTo>
                  <a:cubicBezTo>
                    <a:pt x="3034" y="4060"/>
                    <a:pt x="3240" y="4040"/>
                    <a:pt x="3650" y="4040"/>
                  </a:cubicBezTo>
                  <a:lnTo>
                    <a:pt x="9339" y="4040"/>
                  </a:lnTo>
                  <a:cubicBezTo>
                    <a:pt x="10795" y="4040"/>
                    <a:pt x="11420" y="3322"/>
                    <a:pt x="11523" y="2594"/>
                  </a:cubicBezTo>
                  <a:cubicBezTo>
                    <a:pt x="11677" y="1477"/>
                    <a:pt x="10908" y="339"/>
                    <a:pt x="10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5"/>
            <p:cNvSpPr/>
            <p:nvPr/>
          </p:nvSpPr>
          <p:spPr>
            <a:xfrm>
              <a:off x="7175264" y="3064334"/>
              <a:ext cx="108229" cy="67219"/>
            </a:xfrm>
            <a:custGeom>
              <a:avLst/>
              <a:gdLst/>
              <a:ahLst/>
              <a:cxnLst/>
              <a:rect l="l" t="t" r="r" b="b"/>
              <a:pathLst>
                <a:path w="2185" h="1357" extrusionOk="0">
                  <a:moveTo>
                    <a:pt x="1094" y="1"/>
                  </a:moveTo>
                  <a:cubicBezTo>
                    <a:pt x="731" y="1"/>
                    <a:pt x="370" y="19"/>
                    <a:pt x="11" y="55"/>
                  </a:cubicBezTo>
                  <a:cubicBezTo>
                    <a:pt x="11" y="55"/>
                    <a:pt x="1" y="875"/>
                    <a:pt x="565" y="1357"/>
                  </a:cubicBezTo>
                  <a:cubicBezTo>
                    <a:pt x="565" y="1357"/>
                    <a:pt x="1754" y="793"/>
                    <a:pt x="2184" y="55"/>
                  </a:cubicBezTo>
                  <a:cubicBezTo>
                    <a:pt x="1820" y="19"/>
                    <a:pt x="1456" y="1"/>
                    <a:pt x="1094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5"/>
            <p:cNvSpPr/>
            <p:nvPr/>
          </p:nvSpPr>
          <p:spPr>
            <a:xfrm>
              <a:off x="7203011" y="3013527"/>
              <a:ext cx="65934" cy="63909"/>
            </a:xfrm>
            <a:custGeom>
              <a:avLst/>
              <a:gdLst/>
              <a:ahLst/>
              <a:cxnLst/>
              <a:rect l="l" t="t" r="r" b="b"/>
              <a:pathLst>
                <a:path w="1693" h="1641" extrusionOk="0">
                  <a:moveTo>
                    <a:pt x="329" y="1"/>
                  </a:moveTo>
                  <a:cubicBezTo>
                    <a:pt x="329" y="1"/>
                    <a:pt x="288" y="646"/>
                    <a:pt x="288" y="995"/>
                  </a:cubicBezTo>
                  <a:cubicBezTo>
                    <a:pt x="309" y="1179"/>
                    <a:pt x="175" y="1343"/>
                    <a:pt x="1" y="1364"/>
                  </a:cubicBezTo>
                  <a:cubicBezTo>
                    <a:pt x="84" y="1583"/>
                    <a:pt x="467" y="1640"/>
                    <a:pt x="849" y="1640"/>
                  </a:cubicBezTo>
                  <a:cubicBezTo>
                    <a:pt x="1272" y="1640"/>
                    <a:pt x="1692" y="1569"/>
                    <a:pt x="1692" y="1569"/>
                  </a:cubicBezTo>
                  <a:lnTo>
                    <a:pt x="1518" y="1374"/>
                  </a:lnTo>
                  <a:cubicBezTo>
                    <a:pt x="1334" y="1169"/>
                    <a:pt x="1426" y="93"/>
                    <a:pt x="1426" y="93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5"/>
            <p:cNvSpPr/>
            <p:nvPr/>
          </p:nvSpPr>
          <p:spPr>
            <a:xfrm>
              <a:off x="7202211" y="3002515"/>
              <a:ext cx="56368" cy="38984"/>
            </a:xfrm>
            <a:custGeom>
              <a:avLst/>
              <a:gdLst/>
              <a:ahLst/>
              <a:cxnLst/>
              <a:rect l="l" t="t" r="r" b="b"/>
              <a:pathLst>
                <a:path w="1138" h="787" extrusionOk="0">
                  <a:moveTo>
                    <a:pt x="1138" y="1"/>
                  </a:moveTo>
                  <a:lnTo>
                    <a:pt x="0" y="247"/>
                  </a:lnTo>
                  <a:lnTo>
                    <a:pt x="0" y="770"/>
                  </a:lnTo>
                  <a:cubicBezTo>
                    <a:pt x="0" y="770"/>
                    <a:pt x="116" y="786"/>
                    <a:pt x="281" y="786"/>
                  </a:cubicBezTo>
                  <a:cubicBezTo>
                    <a:pt x="528" y="786"/>
                    <a:pt x="884" y="749"/>
                    <a:pt x="1117" y="565"/>
                  </a:cubicBezTo>
                  <a:lnTo>
                    <a:pt x="1138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5"/>
            <p:cNvSpPr/>
            <p:nvPr/>
          </p:nvSpPr>
          <p:spPr>
            <a:xfrm>
              <a:off x="7151525" y="2912429"/>
              <a:ext cx="134127" cy="132686"/>
            </a:xfrm>
            <a:custGeom>
              <a:avLst/>
              <a:gdLst/>
              <a:ahLst/>
              <a:cxnLst/>
              <a:rect l="l" t="t" r="r" b="b"/>
              <a:pathLst>
                <a:path w="3444" h="3407" extrusionOk="0">
                  <a:moveTo>
                    <a:pt x="1732" y="1"/>
                  </a:moveTo>
                  <a:cubicBezTo>
                    <a:pt x="1341" y="1"/>
                    <a:pt x="1076" y="169"/>
                    <a:pt x="974" y="403"/>
                  </a:cubicBezTo>
                  <a:cubicBezTo>
                    <a:pt x="974" y="403"/>
                    <a:pt x="1" y="3068"/>
                    <a:pt x="1364" y="3365"/>
                  </a:cubicBezTo>
                  <a:cubicBezTo>
                    <a:pt x="1494" y="3394"/>
                    <a:pt x="1614" y="3406"/>
                    <a:pt x="1724" y="3406"/>
                  </a:cubicBezTo>
                  <a:cubicBezTo>
                    <a:pt x="2779" y="3406"/>
                    <a:pt x="3014" y="2248"/>
                    <a:pt x="3014" y="2248"/>
                  </a:cubicBezTo>
                  <a:cubicBezTo>
                    <a:pt x="3014" y="2248"/>
                    <a:pt x="3363" y="2166"/>
                    <a:pt x="3414" y="1858"/>
                  </a:cubicBezTo>
                  <a:cubicBezTo>
                    <a:pt x="3443" y="1689"/>
                    <a:pt x="3323" y="1653"/>
                    <a:pt x="3214" y="1653"/>
                  </a:cubicBezTo>
                  <a:cubicBezTo>
                    <a:pt x="3132" y="1653"/>
                    <a:pt x="3055" y="1674"/>
                    <a:pt x="3055" y="1674"/>
                  </a:cubicBezTo>
                  <a:cubicBezTo>
                    <a:pt x="3055" y="1674"/>
                    <a:pt x="3425" y="587"/>
                    <a:pt x="2594" y="218"/>
                  </a:cubicBezTo>
                  <a:cubicBezTo>
                    <a:pt x="2265" y="65"/>
                    <a:pt x="1974" y="1"/>
                    <a:pt x="1732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5"/>
            <p:cNvSpPr/>
            <p:nvPr/>
          </p:nvSpPr>
          <p:spPr>
            <a:xfrm>
              <a:off x="7194638" y="2900823"/>
              <a:ext cx="92689" cy="76800"/>
            </a:xfrm>
            <a:custGeom>
              <a:avLst/>
              <a:gdLst/>
              <a:ahLst/>
              <a:cxnLst/>
              <a:rect l="l" t="t" r="r" b="b"/>
              <a:pathLst>
                <a:path w="2380" h="1972" extrusionOk="0">
                  <a:moveTo>
                    <a:pt x="912" y="0"/>
                  </a:moveTo>
                  <a:cubicBezTo>
                    <a:pt x="553" y="0"/>
                    <a:pt x="203" y="106"/>
                    <a:pt x="1" y="373"/>
                  </a:cubicBezTo>
                  <a:cubicBezTo>
                    <a:pt x="1" y="373"/>
                    <a:pt x="308" y="1869"/>
                    <a:pt x="1948" y="1972"/>
                  </a:cubicBezTo>
                  <a:cubicBezTo>
                    <a:pt x="1948" y="1972"/>
                    <a:pt x="2379" y="916"/>
                    <a:pt x="2092" y="465"/>
                  </a:cubicBezTo>
                  <a:cubicBezTo>
                    <a:pt x="1925" y="203"/>
                    <a:pt x="1410" y="0"/>
                    <a:pt x="9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5"/>
            <p:cNvSpPr/>
            <p:nvPr/>
          </p:nvSpPr>
          <p:spPr>
            <a:xfrm>
              <a:off x="6700477" y="3124419"/>
              <a:ext cx="402204" cy="230090"/>
            </a:xfrm>
            <a:custGeom>
              <a:avLst/>
              <a:gdLst/>
              <a:ahLst/>
              <a:cxnLst/>
              <a:rect l="l" t="t" r="r" b="b"/>
              <a:pathLst>
                <a:path w="8120" h="4645" extrusionOk="0">
                  <a:moveTo>
                    <a:pt x="329" y="0"/>
                  </a:moveTo>
                  <a:cubicBezTo>
                    <a:pt x="134" y="0"/>
                    <a:pt x="1" y="185"/>
                    <a:pt x="72" y="369"/>
                  </a:cubicBezTo>
                  <a:lnTo>
                    <a:pt x="1631" y="4644"/>
                  </a:lnTo>
                  <a:lnTo>
                    <a:pt x="8120" y="4644"/>
                  </a:lnTo>
                  <a:lnTo>
                    <a:pt x="6490" y="174"/>
                  </a:lnTo>
                  <a:cubicBezTo>
                    <a:pt x="6449" y="72"/>
                    <a:pt x="6346" y="0"/>
                    <a:pt x="623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5"/>
            <p:cNvSpPr/>
            <p:nvPr/>
          </p:nvSpPr>
          <p:spPr>
            <a:xfrm>
              <a:off x="6964049" y="3354458"/>
              <a:ext cx="339743" cy="20359"/>
            </a:xfrm>
            <a:custGeom>
              <a:avLst/>
              <a:gdLst/>
              <a:ahLst/>
              <a:cxnLst/>
              <a:rect l="l" t="t" r="r" b="b"/>
              <a:pathLst>
                <a:path w="6859" h="411" extrusionOk="0">
                  <a:moveTo>
                    <a:pt x="205" y="0"/>
                  </a:moveTo>
                  <a:cubicBezTo>
                    <a:pt x="92" y="0"/>
                    <a:pt x="0" y="92"/>
                    <a:pt x="0" y="205"/>
                  </a:cubicBezTo>
                  <a:cubicBezTo>
                    <a:pt x="0" y="318"/>
                    <a:pt x="92" y="410"/>
                    <a:pt x="205" y="410"/>
                  </a:cubicBezTo>
                  <a:lnTo>
                    <a:pt x="6664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5"/>
            <p:cNvSpPr/>
            <p:nvPr/>
          </p:nvSpPr>
          <p:spPr>
            <a:xfrm>
              <a:off x="6772104" y="3354458"/>
              <a:ext cx="339743" cy="20359"/>
            </a:xfrm>
            <a:custGeom>
              <a:avLst/>
              <a:gdLst/>
              <a:ahLst/>
              <a:cxnLst/>
              <a:rect l="l" t="t" r="r" b="b"/>
              <a:pathLst>
                <a:path w="6859" h="411" extrusionOk="0">
                  <a:moveTo>
                    <a:pt x="195" y="0"/>
                  </a:moveTo>
                  <a:cubicBezTo>
                    <a:pt x="82" y="0"/>
                    <a:pt x="0" y="92"/>
                    <a:pt x="0" y="205"/>
                  </a:cubicBezTo>
                  <a:cubicBezTo>
                    <a:pt x="0" y="318"/>
                    <a:pt x="92" y="410"/>
                    <a:pt x="195" y="410"/>
                  </a:cubicBezTo>
                  <a:lnTo>
                    <a:pt x="6653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5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5"/>
            <p:cNvSpPr/>
            <p:nvPr/>
          </p:nvSpPr>
          <p:spPr>
            <a:xfrm>
              <a:off x="7681554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3" y="15870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5"/>
            <p:cNvSpPr/>
            <p:nvPr/>
          </p:nvSpPr>
          <p:spPr>
            <a:xfrm>
              <a:off x="5868201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2" y="15870"/>
                  </a:cubicBezTo>
                  <a:lnTo>
                    <a:pt x="1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5"/>
            <p:cNvSpPr/>
            <p:nvPr/>
          </p:nvSpPr>
          <p:spPr>
            <a:xfrm>
              <a:off x="5311138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2809" y="0"/>
                  </a:moveTo>
                  <a:lnTo>
                    <a:pt x="0" y="15870"/>
                  </a:lnTo>
                  <a:cubicBezTo>
                    <a:pt x="11" y="16034"/>
                    <a:pt x="139" y="16116"/>
                    <a:pt x="267" y="16116"/>
                  </a:cubicBezTo>
                  <a:cubicBezTo>
                    <a:pt x="395" y="16116"/>
                    <a:pt x="523" y="16034"/>
                    <a:pt x="534" y="15870"/>
                  </a:cubicBezTo>
                  <a:lnTo>
                    <a:pt x="41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5"/>
            <p:cNvSpPr/>
            <p:nvPr/>
          </p:nvSpPr>
          <p:spPr>
            <a:xfrm>
              <a:off x="7036667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2799" y="0"/>
                  </a:moveTo>
                  <a:lnTo>
                    <a:pt x="0" y="15870"/>
                  </a:lnTo>
                  <a:cubicBezTo>
                    <a:pt x="10" y="16034"/>
                    <a:pt x="138" y="16116"/>
                    <a:pt x="267" y="16116"/>
                  </a:cubicBezTo>
                  <a:cubicBezTo>
                    <a:pt x="395" y="16116"/>
                    <a:pt x="523" y="16034"/>
                    <a:pt x="533" y="15870"/>
                  </a:cubicBezTo>
                  <a:lnTo>
                    <a:pt x="4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5"/>
            <p:cNvSpPr/>
            <p:nvPr/>
          </p:nvSpPr>
          <p:spPr>
            <a:xfrm>
              <a:off x="5311138" y="3374767"/>
              <a:ext cx="2594314" cy="37597"/>
            </a:xfrm>
            <a:custGeom>
              <a:avLst/>
              <a:gdLst/>
              <a:ahLst/>
              <a:cxnLst/>
              <a:rect l="l" t="t" r="r" b="b"/>
              <a:pathLst>
                <a:path w="52376" h="759" extrusionOk="0">
                  <a:moveTo>
                    <a:pt x="329" y="0"/>
                  </a:moveTo>
                  <a:cubicBezTo>
                    <a:pt x="144" y="0"/>
                    <a:pt x="0" y="144"/>
                    <a:pt x="0" y="328"/>
                  </a:cubicBezTo>
                  <a:lnTo>
                    <a:pt x="0" y="431"/>
                  </a:lnTo>
                  <a:cubicBezTo>
                    <a:pt x="0" y="605"/>
                    <a:pt x="144" y="759"/>
                    <a:pt x="329" y="759"/>
                  </a:cubicBezTo>
                  <a:lnTo>
                    <a:pt x="52058" y="759"/>
                  </a:lnTo>
                  <a:cubicBezTo>
                    <a:pt x="52232" y="759"/>
                    <a:pt x="52375" y="605"/>
                    <a:pt x="52375" y="431"/>
                  </a:cubicBezTo>
                  <a:lnTo>
                    <a:pt x="52375" y="328"/>
                  </a:lnTo>
                  <a:cubicBezTo>
                    <a:pt x="52375" y="144"/>
                    <a:pt x="52232" y="0"/>
                    <a:pt x="5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5"/>
            <p:cNvSpPr/>
            <p:nvPr/>
          </p:nvSpPr>
          <p:spPr>
            <a:xfrm>
              <a:off x="7298159" y="3374767"/>
              <a:ext cx="607863" cy="37597"/>
            </a:xfrm>
            <a:custGeom>
              <a:avLst/>
              <a:gdLst/>
              <a:ahLst/>
              <a:cxnLst/>
              <a:rect l="l" t="t" r="r" b="b"/>
              <a:pathLst>
                <a:path w="12272" h="759" extrusionOk="0">
                  <a:moveTo>
                    <a:pt x="380" y="0"/>
                  </a:moveTo>
                  <a:cubicBezTo>
                    <a:pt x="175" y="0"/>
                    <a:pt x="1" y="164"/>
                    <a:pt x="1" y="379"/>
                  </a:cubicBezTo>
                  <a:cubicBezTo>
                    <a:pt x="1" y="584"/>
                    <a:pt x="175" y="748"/>
                    <a:pt x="380" y="759"/>
                  </a:cubicBezTo>
                  <a:lnTo>
                    <a:pt x="11892" y="759"/>
                  </a:lnTo>
                  <a:cubicBezTo>
                    <a:pt x="12097" y="759"/>
                    <a:pt x="12272" y="584"/>
                    <a:pt x="12272" y="379"/>
                  </a:cubicBezTo>
                  <a:cubicBezTo>
                    <a:pt x="12272" y="164"/>
                    <a:pt x="12097" y="0"/>
                    <a:pt x="11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5"/>
            <p:cNvSpPr/>
            <p:nvPr/>
          </p:nvSpPr>
          <p:spPr>
            <a:xfrm>
              <a:off x="5872263" y="3124419"/>
              <a:ext cx="402204" cy="230090"/>
            </a:xfrm>
            <a:custGeom>
              <a:avLst/>
              <a:gdLst/>
              <a:ahLst/>
              <a:cxnLst/>
              <a:rect l="l" t="t" r="r" b="b"/>
              <a:pathLst>
                <a:path w="8120" h="4645" extrusionOk="0">
                  <a:moveTo>
                    <a:pt x="1897" y="0"/>
                  </a:moveTo>
                  <a:cubicBezTo>
                    <a:pt x="1774" y="0"/>
                    <a:pt x="1671" y="72"/>
                    <a:pt x="1641" y="174"/>
                  </a:cubicBezTo>
                  <a:lnTo>
                    <a:pt x="0" y="4644"/>
                  </a:lnTo>
                  <a:lnTo>
                    <a:pt x="6490" y="4644"/>
                  </a:lnTo>
                  <a:lnTo>
                    <a:pt x="8048" y="369"/>
                  </a:lnTo>
                  <a:cubicBezTo>
                    <a:pt x="8120" y="185"/>
                    <a:pt x="7986" y="0"/>
                    <a:pt x="7792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5"/>
            <p:cNvSpPr/>
            <p:nvPr/>
          </p:nvSpPr>
          <p:spPr>
            <a:xfrm>
              <a:off x="5671153" y="3354458"/>
              <a:ext cx="339793" cy="20359"/>
            </a:xfrm>
            <a:custGeom>
              <a:avLst/>
              <a:gdLst/>
              <a:ahLst/>
              <a:cxnLst/>
              <a:rect l="l" t="t" r="r" b="b"/>
              <a:pathLst>
                <a:path w="6860" h="411" extrusionOk="0">
                  <a:moveTo>
                    <a:pt x="196" y="0"/>
                  </a:moveTo>
                  <a:cubicBezTo>
                    <a:pt x="83" y="0"/>
                    <a:pt x="1" y="92"/>
                    <a:pt x="1" y="205"/>
                  </a:cubicBezTo>
                  <a:cubicBezTo>
                    <a:pt x="1" y="318"/>
                    <a:pt x="93" y="410"/>
                    <a:pt x="196" y="410"/>
                  </a:cubicBezTo>
                  <a:lnTo>
                    <a:pt x="665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67" y="0"/>
                    <a:pt x="665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5"/>
            <p:cNvSpPr/>
            <p:nvPr/>
          </p:nvSpPr>
          <p:spPr>
            <a:xfrm>
              <a:off x="5863099" y="3354458"/>
              <a:ext cx="339793" cy="20359"/>
            </a:xfrm>
            <a:custGeom>
              <a:avLst/>
              <a:gdLst/>
              <a:ahLst/>
              <a:cxnLst/>
              <a:rect l="l" t="t" r="r" b="b"/>
              <a:pathLst>
                <a:path w="6860" h="411" extrusionOk="0">
                  <a:moveTo>
                    <a:pt x="206" y="0"/>
                  </a:moveTo>
                  <a:cubicBezTo>
                    <a:pt x="93" y="0"/>
                    <a:pt x="1" y="92"/>
                    <a:pt x="1" y="205"/>
                  </a:cubicBezTo>
                  <a:cubicBezTo>
                    <a:pt x="1" y="318"/>
                    <a:pt x="93" y="410"/>
                    <a:pt x="206" y="410"/>
                  </a:cubicBezTo>
                  <a:lnTo>
                    <a:pt x="666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77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5"/>
            <p:cNvSpPr/>
            <p:nvPr/>
          </p:nvSpPr>
          <p:spPr>
            <a:xfrm>
              <a:off x="4940950" y="2440193"/>
              <a:ext cx="54503" cy="7563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85"/>
            <p:cNvSpPr/>
            <p:nvPr/>
          </p:nvSpPr>
          <p:spPr>
            <a:xfrm>
              <a:off x="4963956" y="2447075"/>
              <a:ext cx="94005" cy="126915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85"/>
            <p:cNvSpPr/>
            <p:nvPr/>
          </p:nvSpPr>
          <p:spPr>
            <a:xfrm>
              <a:off x="4947085" y="2498058"/>
              <a:ext cx="22669" cy="28802"/>
            </a:xfrm>
            <a:custGeom>
              <a:avLst/>
              <a:gdLst/>
              <a:ahLst/>
              <a:cxnLst/>
              <a:rect l="l" t="t" r="r" b="b"/>
              <a:pathLst>
                <a:path w="606" h="770" extrusionOk="0">
                  <a:moveTo>
                    <a:pt x="381" y="1"/>
                  </a:moveTo>
                  <a:cubicBezTo>
                    <a:pt x="311" y="1"/>
                    <a:pt x="242" y="32"/>
                    <a:pt x="195" y="93"/>
                  </a:cubicBezTo>
                  <a:cubicBezTo>
                    <a:pt x="1" y="309"/>
                    <a:pt x="349" y="749"/>
                    <a:pt x="605" y="770"/>
                  </a:cubicBezTo>
                  <a:lnTo>
                    <a:pt x="575" y="93"/>
                  </a:lnTo>
                  <a:cubicBezTo>
                    <a:pt x="523" y="32"/>
                    <a:pt x="452" y="1"/>
                    <a:pt x="38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5"/>
            <p:cNvSpPr/>
            <p:nvPr/>
          </p:nvSpPr>
          <p:spPr>
            <a:xfrm>
              <a:off x="4957447" y="2414795"/>
              <a:ext cx="133881" cy="60746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1590;p85"/>
          <p:cNvSpPr txBox="1">
            <a:spLocks/>
          </p:cNvSpPr>
          <p:nvPr/>
        </p:nvSpPr>
        <p:spPr>
          <a:xfrm>
            <a:off x="3444858" y="1264797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Portability</a:t>
            </a:r>
          </a:p>
        </p:txBody>
      </p:sp>
      <p:sp>
        <p:nvSpPr>
          <p:cNvPr id="224" name="Google Shape;1591;p85"/>
          <p:cNvSpPr txBox="1">
            <a:spLocks/>
          </p:cNvSpPr>
          <p:nvPr/>
        </p:nvSpPr>
        <p:spPr>
          <a:xfrm>
            <a:off x="3424132" y="1577739"/>
            <a:ext cx="24381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Compatibility with major browsers and operating systems</a:t>
            </a:r>
          </a:p>
          <a:p>
            <a:pPr marL="0" indent="0"/>
            <a:endParaRPr lang="en-US" dirty="0"/>
          </a:p>
        </p:txBody>
      </p:sp>
      <p:sp>
        <p:nvSpPr>
          <p:cNvPr id="225" name="Google Shape;1592;p85"/>
          <p:cNvSpPr txBox="1">
            <a:spLocks/>
          </p:cNvSpPr>
          <p:nvPr/>
        </p:nvSpPr>
        <p:spPr>
          <a:xfrm>
            <a:off x="3444858" y="2377685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Reliability</a:t>
            </a:r>
          </a:p>
        </p:txBody>
      </p:sp>
      <p:sp>
        <p:nvSpPr>
          <p:cNvPr id="226" name="Google Shape;1593;p85"/>
          <p:cNvSpPr txBox="1">
            <a:spLocks/>
          </p:cNvSpPr>
          <p:nvPr/>
        </p:nvSpPr>
        <p:spPr>
          <a:xfrm>
            <a:off x="3444859" y="2688311"/>
            <a:ext cx="20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Minimize system failures and errors</a:t>
            </a:r>
          </a:p>
        </p:txBody>
      </p:sp>
      <p:sp>
        <p:nvSpPr>
          <p:cNvPr id="227" name="Google Shape;1594;p85"/>
          <p:cNvSpPr txBox="1">
            <a:spLocks/>
          </p:cNvSpPr>
          <p:nvPr/>
        </p:nvSpPr>
        <p:spPr>
          <a:xfrm>
            <a:off x="3444858" y="3525185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Reusability</a:t>
            </a:r>
          </a:p>
        </p:txBody>
      </p:sp>
      <p:sp>
        <p:nvSpPr>
          <p:cNvPr id="228" name="Google Shape;1595;p85"/>
          <p:cNvSpPr txBox="1">
            <a:spLocks/>
          </p:cNvSpPr>
          <p:nvPr/>
        </p:nvSpPr>
        <p:spPr>
          <a:xfrm>
            <a:off x="3444859" y="3850841"/>
            <a:ext cx="20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Modular and well-documented code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54;p137"/>
          <p:cNvSpPr txBox="1">
            <a:spLocks noGrp="1"/>
          </p:cNvSpPr>
          <p:nvPr>
            <p:ph type="title"/>
          </p:nvPr>
        </p:nvSpPr>
        <p:spPr>
          <a:xfrm>
            <a:off x="2627037" y="1108482"/>
            <a:ext cx="38589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5" name="Google Shape;3355;p137"/>
          <p:cNvSpPr txBox="1">
            <a:spLocks noGrp="1"/>
          </p:cNvSpPr>
          <p:nvPr>
            <p:ph type="subTitle" idx="1"/>
          </p:nvPr>
        </p:nvSpPr>
        <p:spPr>
          <a:xfrm>
            <a:off x="2730600" y="2311641"/>
            <a:ext cx="3858900" cy="642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noFill/>
                </a:uFill>
                <a:hlinkClick r:id="rId2"/>
              </a:rPr>
              <a:t>laibabintatahir@gmail.com</a:t>
            </a:r>
            <a:endParaRPr lang="e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noFill/>
              </a:u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noFill/>
                </a:uFill>
              </a:rPr>
              <a:t>arfahali@gmail.com</a:t>
            </a:r>
            <a:endParaRPr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oogle Shape;3369;p137"/>
          <p:cNvGrpSpPr/>
          <p:nvPr/>
        </p:nvGrpSpPr>
        <p:grpSpPr>
          <a:xfrm>
            <a:off x="6377068" y="805597"/>
            <a:ext cx="1814620" cy="3799713"/>
            <a:chOff x="6018434" y="846471"/>
            <a:chExt cx="1795054" cy="3758743"/>
          </a:xfrm>
        </p:grpSpPr>
        <p:sp>
          <p:nvSpPr>
            <p:cNvPr id="7" name="Google Shape;3370;p137"/>
            <p:cNvSpPr/>
            <p:nvPr/>
          </p:nvSpPr>
          <p:spPr>
            <a:xfrm flipH="1">
              <a:off x="6472452" y="3250589"/>
              <a:ext cx="482346" cy="1354553"/>
            </a:xfrm>
            <a:custGeom>
              <a:avLst/>
              <a:gdLst/>
              <a:ahLst/>
              <a:cxnLst/>
              <a:rect l="l" t="t" r="r" b="b"/>
              <a:pathLst>
                <a:path w="6780" h="19040" extrusionOk="0">
                  <a:moveTo>
                    <a:pt x="452" y="1"/>
                  </a:moveTo>
                  <a:cubicBezTo>
                    <a:pt x="452" y="1"/>
                    <a:pt x="0" y="3563"/>
                    <a:pt x="1277" y="7325"/>
                  </a:cubicBezTo>
                  <a:cubicBezTo>
                    <a:pt x="1848" y="9027"/>
                    <a:pt x="3164" y="14105"/>
                    <a:pt x="3164" y="15540"/>
                  </a:cubicBezTo>
                  <a:cubicBezTo>
                    <a:pt x="3164" y="15540"/>
                    <a:pt x="2805" y="16524"/>
                    <a:pt x="2672" y="17002"/>
                  </a:cubicBezTo>
                  <a:cubicBezTo>
                    <a:pt x="2553" y="17481"/>
                    <a:pt x="2965" y="18624"/>
                    <a:pt x="2965" y="18624"/>
                  </a:cubicBezTo>
                  <a:lnTo>
                    <a:pt x="3470" y="18651"/>
                  </a:lnTo>
                  <a:lnTo>
                    <a:pt x="3297" y="17534"/>
                  </a:lnTo>
                  <a:lnTo>
                    <a:pt x="3297" y="17534"/>
                  </a:lnTo>
                  <a:cubicBezTo>
                    <a:pt x="3297" y="17534"/>
                    <a:pt x="4082" y="18239"/>
                    <a:pt x="4560" y="18491"/>
                  </a:cubicBezTo>
                  <a:cubicBezTo>
                    <a:pt x="4917" y="18695"/>
                    <a:pt x="5883" y="19039"/>
                    <a:pt x="6374" y="19039"/>
                  </a:cubicBezTo>
                  <a:cubicBezTo>
                    <a:pt x="6524" y="19039"/>
                    <a:pt x="6629" y="19007"/>
                    <a:pt x="6660" y="18930"/>
                  </a:cubicBezTo>
                  <a:cubicBezTo>
                    <a:pt x="6780" y="18598"/>
                    <a:pt x="5544" y="17747"/>
                    <a:pt x="5544" y="17747"/>
                  </a:cubicBezTo>
                  <a:cubicBezTo>
                    <a:pt x="5544" y="17747"/>
                    <a:pt x="4932" y="16391"/>
                    <a:pt x="4773" y="15540"/>
                  </a:cubicBezTo>
                  <a:cubicBezTo>
                    <a:pt x="4613" y="14676"/>
                    <a:pt x="3244" y="1"/>
                    <a:pt x="3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1;p137"/>
            <p:cNvSpPr/>
            <p:nvPr/>
          </p:nvSpPr>
          <p:spPr>
            <a:xfrm flipH="1">
              <a:off x="7340604" y="2969719"/>
              <a:ext cx="472884" cy="1635495"/>
            </a:xfrm>
            <a:custGeom>
              <a:avLst/>
              <a:gdLst/>
              <a:ahLst/>
              <a:cxnLst/>
              <a:rect l="l" t="t" r="r" b="b"/>
              <a:pathLst>
                <a:path w="6647" h="22989" extrusionOk="0">
                  <a:moveTo>
                    <a:pt x="5477" y="1"/>
                  </a:moveTo>
                  <a:lnTo>
                    <a:pt x="4015" y="3031"/>
                  </a:lnTo>
                  <a:cubicBezTo>
                    <a:pt x="4015" y="3031"/>
                    <a:pt x="2366" y="6235"/>
                    <a:pt x="2287" y="10196"/>
                  </a:cubicBezTo>
                  <a:cubicBezTo>
                    <a:pt x="2247" y="11991"/>
                    <a:pt x="1742" y="17215"/>
                    <a:pt x="1250" y="18558"/>
                  </a:cubicBezTo>
                  <a:cubicBezTo>
                    <a:pt x="1250" y="18558"/>
                    <a:pt x="572" y="19369"/>
                    <a:pt x="279" y="19767"/>
                  </a:cubicBezTo>
                  <a:cubicBezTo>
                    <a:pt x="0" y="20166"/>
                    <a:pt x="0" y="21389"/>
                    <a:pt x="0" y="21389"/>
                  </a:cubicBezTo>
                  <a:lnTo>
                    <a:pt x="466" y="21588"/>
                  </a:lnTo>
                  <a:lnTo>
                    <a:pt x="678" y="20485"/>
                  </a:lnTo>
                  <a:cubicBezTo>
                    <a:pt x="678" y="20485"/>
                    <a:pt x="1170" y="21416"/>
                    <a:pt x="1542" y="21814"/>
                  </a:cubicBezTo>
                  <a:cubicBezTo>
                    <a:pt x="1860" y="22167"/>
                    <a:pt x="2854" y="22989"/>
                    <a:pt x="3245" y="22989"/>
                  </a:cubicBezTo>
                  <a:cubicBezTo>
                    <a:pt x="3295" y="22989"/>
                    <a:pt x="3336" y="22975"/>
                    <a:pt x="3363" y="22944"/>
                  </a:cubicBezTo>
                  <a:cubicBezTo>
                    <a:pt x="3603" y="22665"/>
                    <a:pt x="2725" y="21456"/>
                    <a:pt x="2725" y="21456"/>
                  </a:cubicBezTo>
                  <a:cubicBezTo>
                    <a:pt x="2725" y="21456"/>
                    <a:pt x="2619" y="19967"/>
                    <a:pt x="2752" y="19116"/>
                  </a:cubicBezTo>
                  <a:cubicBezTo>
                    <a:pt x="2898" y="18252"/>
                    <a:pt x="6647" y="3988"/>
                    <a:pt x="6647" y="3988"/>
                  </a:cubicBezTo>
                  <a:lnTo>
                    <a:pt x="5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2;p137"/>
            <p:cNvSpPr/>
            <p:nvPr/>
          </p:nvSpPr>
          <p:spPr>
            <a:xfrm flipH="1">
              <a:off x="6472452" y="4392071"/>
              <a:ext cx="300790" cy="213072"/>
            </a:xfrm>
            <a:custGeom>
              <a:avLst/>
              <a:gdLst/>
              <a:ahLst/>
              <a:cxnLst/>
              <a:rect l="l" t="t" r="r" b="b"/>
              <a:pathLst>
                <a:path w="4228" h="2995" extrusionOk="0">
                  <a:moveTo>
                    <a:pt x="439" y="0"/>
                  </a:moveTo>
                  <a:cubicBezTo>
                    <a:pt x="320" y="319"/>
                    <a:pt x="187" y="705"/>
                    <a:pt x="120" y="957"/>
                  </a:cubicBezTo>
                  <a:cubicBezTo>
                    <a:pt x="1" y="1436"/>
                    <a:pt x="413" y="2579"/>
                    <a:pt x="413" y="2579"/>
                  </a:cubicBezTo>
                  <a:lnTo>
                    <a:pt x="918" y="2606"/>
                  </a:lnTo>
                  <a:lnTo>
                    <a:pt x="745" y="1489"/>
                  </a:lnTo>
                  <a:lnTo>
                    <a:pt x="745" y="1489"/>
                  </a:lnTo>
                  <a:cubicBezTo>
                    <a:pt x="745" y="1489"/>
                    <a:pt x="1530" y="2194"/>
                    <a:pt x="2008" y="2446"/>
                  </a:cubicBezTo>
                  <a:cubicBezTo>
                    <a:pt x="2365" y="2650"/>
                    <a:pt x="3331" y="2994"/>
                    <a:pt x="3822" y="2994"/>
                  </a:cubicBezTo>
                  <a:cubicBezTo>
                    <a:pt x="3972" y="2994"/>
                    <a:pt x="4077" y="2962"/>
                    <a:pt x="4108" y="2885"/>
                  </a:cubicBezTo>
                  <a:cubicBezTo>
                    <a:pt x="4228" y="2553"/>
                    <a:pt x="2992" y="1702"/>
                    <a:pt x="2992" y="1702"/>
                  </a:cubicBezTo>
                  <a:cubicBezTo>
                    <a:pt x="2992" y="1702"/>
                    <a:pt x="2819" y="1316"/>
                    <a:pt x="2633" y="838"/>
                  </a:cubicBezTo>
                  <a:lnTo>
                    <a:pt x="1928" y="984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3;p137"/>
            <p:cNvSpPr/>
            <p:nvPr/>
          </p:nvSpPr>
          <p:spPr>
            <a:xfrm flipH="1">
              <a:off x="7557161" y="4319221"/>
              <a:ext cx="256326" cy="285993"/>
            </a:xfrm>
            <a:custGeom>
              <a:avLst/>
              <a:gdLst/>
              <a:ahLst/>
              <a:cxnLst/>
              <a:rect l="l" t="t" r="r" b="b"/>
              <a:pathLst>
                <a:path w="3603" h="4020" extrusionOk="0">
                  <a:moveTo>
                    <a:pt x="904" y="1"/>
                  </a:moveTo>
                  <a:cubicBezTo>
                    <a:pt x="691" y="267"/>
                    <a:pt x="426" y="586"/>
                    <a:pt x="279" y="798"/>
                  </a:cubicBezTo>
                  <a:cubicBezTo>
                    <a:pt x="0" y="1197"/>
                    <a:pt x="0" y="2420"/>
                    <a:pt x="0" y="2420"/>
                  </a:cubicBezTo>
                  <a:lnTo>
                    <a:pt x="466" y="2619"/>
                  </a:lnTo>
                  <a:lnTo>
                    <a:pt x="678" y="1516"/>
                  </a:lnTo>
                  <a:cubicBezTo>
                    <a:pt x="678" y="1516"/>
                    <a:pt x="1170" y="2447"/>
                    <a:pt x="1542" y="2845"/>
                  </a:cubicBezTo>
                  <a:cubicBezTo>
                    <a:pt x="1860" y="3198"/>
                    <a:pt x="2854" y="4020"/>
                    <a:pt x="3245" y="4020"/>
                  </a:cubicBezTo>
                  <a:cubicBezTo>
                    <a:pt x="3295" y="4020"/>
                    <a:pt x="3336" y="4006"/>
                    <a:pt x="3363" y="3975"/>
                  </a:cubicBezTo>
                  <a:cubicBezTo>
                    <a:pt x="3603" y="3696"/>
                    <a:pt x="2712" y="2487"/>
                    <a:pt x="2712" y="2487"/>
                  </a:cubicBezTo>
                  <a:cubicBezTo>
                    <a:pt x="2712" y="2487"/>
                    <a:pt x="2685" y="2061"/>
                    <a:pt x="2685" y="1543"/>
                  </a:cubicBezTo>
                  <a:lnTo>
                    <a:pt x="1968" y="1450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4;p137"/>
            <p:cNvSpPr/>
            <p:nvPr/>
          </p:nvSpPr>
          <p:spPr>
            <a:xfrm flipH="1">
              <a:off x="6716399" y="3250589"/>
              <a:ext cx="211934" cy="88003"/>
            </a:xfrm>
            <a:custGeom>
              <a:avLst/>
              <a:gdLst/>
              <a:ahLst/>
              <a:cxnLst/>
              <a:rect l="l" t="t" r="r" b="b"/>
              <a:pathLst>
                <a:path w="2979" h="1237" extrusionOk="0">
                  <a:moveTo>
                    <a:pt x="80" y="1"/>
                  </a:moveTo>
                  <a:cubicBezTo>
                    <a:pt x="80" y="1"/>
                    <a:pt x="14" y="466"/>
                    <a:pt x="1" y="1237"/>
                  </a:cubicBezTo>
                  <a:lnTo>
                    <a:pt x="2978" y="1037"/>
                  </a:lnTo>
                  <a:cubicBezTo>
                    <a:pt x="2912" y="386"/>
                    <a:pt x="2872" y="1"/>
                    <a:pt x="2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5;p137"/>
            <p:cNvSpPr/>
            <p:nvPr/>
          </p:nvSpPr>
          <p:spPr>
            <a:xfrm flipH="1">
              <a:off x="7340604" y="2969719"/>
              <a:ext cx="262018" cy="416184"/>
            </a:xfrm>
            <a:custGeom>
              <a:avLst/>
              <a:gdLst/>
              <a:ahLst/>
              <a:cxnLst/>
              <a:rect l="l" t="t" r="r" b="b"/>
              <a:pathLst>
                <a:path w="3683" h="5850" extrusionOk="0">
                  <a:moveTo>
                    <a:pt x="2513" y="1"/>
                  </a:moveTo>
                  <a:lnTo>
                    <a:pt x="1051" y="3031"/>
                  </a:lnTo>
                  <a:cubicBezTo>
                    <a:pt x="1051" y="3031"/>
                    <a:pt x="479" y="4135"/>
                    <a:pt x="1" y="5850"/>
                  </a:cubicBezTo>
                  <a:lnTo>
                    <a:pt x="3244" y="5624"/>
                  </a:lnTo>
                  <a:cubicBezTo>
                    <a:pt x="3510" y="4627"/>
                    <a:pt x="3683" y="3988"/>
                    <a:pt x="3683" y="3988"/>
                  </a:cubicBezTo>
                  <a:lnTo>
                    <a:pt x="25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6;p137"/>
            <p:cNvSpPr/>
            <p:nvPr/>
          </p:nvSpPr>
          <p:spPr>
            <a:xfrm flipH="1">
              <a:off x="6707933" y="2114657"/>
              <a:ext cx="869148" cy="1156848"/>
            </a:xfrm>
            <a:custGeom>
              <a:avLst/>
              <a:gdLst/>
              <a:ahLst/>
              <a:cxnLst/>
              <a:rect l="l" t="t" r="r" b="b"/>
              <a:pathLst>
                <a:path w="12217" h="16261" extrusionOk="0">
                  <a:moveTo>
                    <a:pt x="6325" y="0"/>
                  </a:moveTo>
                  <a:cubicBezTo>
                    <a:pt x="3994" y="0"/>
                    <a:pt x="1689" y="734"/>
                    <a:pt x="1689" y="734"/>
                  </a:cubicBezTo>
                  <a:cubicBezTo>
                    <a:pt x="1051" y="2289"/>
                    <a:pt x="891" y="3871"/>
                    <a:pt x="891" y="5878"/>
                  </a:cubicBezTo>
                  <a:cubicBezTo>
                    <a:pt x="891" y="7885"/>
                    <a:pt x="1303" y="11288"/>
                    <a:pt x="825" y="12910"/>
                  </a:cubicBezTo>
                  <a:cubicBezTo>
                    <a:pt x="346" y="14545"/>
                    <a:pt x="1" y="16260"/>
                    <a:pt x="1" y="16260"/>
                  </a:cubicBezTo>
                  <a:lnTo>
                    <a:pt x="1330" y="16260"/>
                  </a:lnTo>
                  <a:lnTo>
                    <a:pt x="1662" y="13907"/>
                  </a:lnTo>
                  <a:lnTo>
                    <a:pt x="1981" y="16260"/>
                  </a:lnTo>
                  <a:lnTo>
                    <a:pt x="12217" y="16260"/>
                  </a:lnTo>
                  <a:cubicBezTo>
                    <a:pt x="11712" y="8377"/>
                    <a:pt x="10024" y="1079"/>
                    <a:pt x="10024" y="1079"/>
                  </a:cubicBezTo>
                  <a:cubicBezTo>
                    <a:pt x="9098" y="258"/>
                    <a:pt x="7707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7;p137"/>
            <p:cNvSpPr/>
            <p:nvPr/>
          </p:nvSpPr>
          <p:spPr>
            <a:xfrm flipH="1">
              <a:off x="6835563" y="2114657"/>
              <a:ext cx="676281" cy="338781"/>
            </a:xfrm>
            <a:custGeom>
              <a:avLst/>
              <a:gdLst/>
              <a:ahLst/>
              <a:cxnLst/>
              <a:rect l="l" t="t" r="r" b="b"/>
              <a:pathLst>
                <a:path w="9506" h="4762" extrusionOk="0">
                  <a:moveTo>
                    <a:pt x="5408" y="0"/>
                  </a:moveTo>
                  <a:cubicBezTo>
                    <a:pt x="3077" y="0"/>
                    <a:pt x="772" y="734"/>
                    <a:pt x="772" y="734"/>
                  </a:cubicBezTo>
                  <a:cubicBezTo>
                    <a:pt x="280" y="1943"/>
                    <a:pt x="67" y="3166"/>
                    <a:pt x="1" y="4575"/>
                  </a:cubicBezTo>
                  <a:cubicBezTo>
                    <a:pt x="559" y="4706"/>
                    <a:pt x="1164" y="4761"/>
                    <a:pt x="1790" y="4761"/>
                  </a:cubicBezTo>
                  <a:cubicBezTo>
                    <a:pt x="4746" y="4761"/>
                    <a:pt x="8189" y="3520"/>
                    <a:pt x="9505" y="2994"/>
                  </a:cubicBezTo>
                  <a:cubicBezTo>
                    <a:pt x="9266" y="1784"/>
                    <a:pt x="9107" y="1079"/>
                    <a:pt x="9107" y="1079"/>
                  </a:cubicBezTo>
                  <a:cubicBezTo>
                    <a:pt x="8181" y="258"/>
                    <a:pt x="6790" y="0"/>
                    <a:pt x="5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8;p137"/>
            <p:cNvSpPr/>
            <p:nvPr/>
          </p:nvSpPr>
          <p:spPr>
            <a:xfrm flipH="1">
              <a:off x="6228575" y="1261303"/>
              <a:ext cx="189097" cy="255900"/>
            </a:xfrm>
            <a:custGeom>
              <a:avLst/>
              <a:gdLst/>
              <a:ahLst/>
              <a:cxnLst/>
              <a:rect l="l" t="t" r="r" b="b"/>
              <a:pathLst>
                <a:path w="2658" h="3597" extrusionOk="0">
                  <a:moveTo>
                    <a:pt x="2063" y="1"/>
                  </a:moveTo>
                  <a:cubicBezTo>
                    <a:pt x="1828" y="1"/>
                    <a:pt x="1603" y="111"/>
                    <a:pt x="1370" y="313"/>
                  </a:cubicBezTo>
                  <a:cubicBezTo>
                    <a:pt x="1051" y="579"/>
                    <a:pt x="1051" y="938"/>
                    <a:pt x="892" y="1337"/>
                  </a:cubicBezTo>
                  <a:cubicBezTo>
                    <a:pt x="732" y="1735"/>
                    <a:pt x="1" y="2599"/>
                    <a:pt x="1" y="2599"/>
                  </a:cubicBezTo>
                  <a:lnTo>
                    <a:pt x="998" y="3596"/>
                  </a:lnTo>
                  <a:lnTo>
                    <a:pt x="1530" y="1922"/>
                  </a:lnTo>
                  <a:cubicBezTo>
                    <a:pt x="1530" y="1922"/>
                    <a:pt x="1982" y="1815"/>
                    <a:pt x="2234" y="1616"/>
                  </a:cubicBezTo>
                  <a:cubicBezTo>
                    <a:pt x="2474" y="1416"/>
                    <a:pt x="2593" y="765"/>
                    <a:pt x="2620" y="459"/>
                  </a:cubicBezTo>
                  <a:cubicBezTo>
                    <a:pt x="2658" y="169"/>
                    <a:pt x="2479" y="46"/>
                    <a:pt x="2347" y="46"/>
                  </a:cubicBezTo>
                  <a:cubicBezTo>
                    <a:pt x="2341" y="46"/>
                    <a:pt x="2334" y="47"/>
                    <a:pt x="2327" y="47"/>
                  </a:cubicBezTo>
                  <a:cubicBezTo>
                    <a:pt x="2194" y="60"/>
                    <a:pt x="2221" y="406"/>
                    <a:pt x="2221" y="406"/>
                  </a:cubicBezTo>
                  <a:cubicBezTo>
                    <a:pt x="2221" y="406"/>
                    <a:pt x="2078" y="571"/>
                    <a:pt x="1972" y="571"/>
                  </a:cubicBezTo>
                  <a:cubicBezTo>
                    <a:pt x="1962" y="571"/>
                    <a:pt x="1951" y="569"/>
                    <a:pt x="1942" y="566"/>
                  </a:cubicBezTo>
                  <a:cubicBezTo>
                    <a:pt x="1822" y="526"/>
                    <a:pt x="1862" y="326"/>
                    <a:pt x="2022" y="233"/>
                  </a:cubicBezTo>
                  <a:cubicBezTo>
                    <a:pt x="2181" y="127"/>
                    <a:pt x="2341" y="47"/>
                    <a:pt x="2287" y="34"/>
                  </a:cubicBezTo>
                  <a:cubicBezTo>
                    <a:pt x="2211" y="12"/>
                    <a:pt x="2136" y="1"/>
                    <a:pt x="2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9;p137"/>
            <p:cNvSpPr/>
            <p:nvPr/>
          </p:nvSpPr>
          <p:spPr>
            <a:xfrm flipH="1">
              <a:off x="6259665" y="1290187"/>
              <a:ext cx="28386" cy="75696"/>
            </a:xfrm>
            <a:custGeom>
              <a:avLst/>
              <a:gdLst/>
              <a:ahLst/>
              <a:cxnLst/>
              <a:rect l="l" t="t" r="r" b="b"/>
              <a:pathLst>
                <a:path w="399" h="1064" fill="none" extrusionOk="0">
                  <a:moveTo>
                    <a:pt x="399" y="0"/>
                  </a:moveTo>
                  <a:cubicBezTo>
                    <a:pt x="399" y="0"/>
                    <a:pt x="0" y="372"/>
                    <a:pt x="0" y="572"/>
                  </a:cubicBezTo>
                  <a:cubicBezTo>
                    <a:pt x="0" y="758"/>
                    <a:pt x="146" y="917"/>
                    <a:pt x="53" y="1064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0;p137"/>
            <p:cNvSpPr/>
            <p:nvPr/>
          </p:nvSpPr>
          <p:spPr>
            <a:xfrm flipH="1">
              <a:off x="6294595" y="1261801"/>
              <a:ext cx="650740" cy="746356"/>
            </a:xfrm>
            <a:custGeom>
              <a:avLst/>
              <a:gdLst/>
              <a:ahLst/>
              <a:cxnLst/>
              <a:rect l="l" t="t" r="r" b="b"/>
              <a:pathLst>
                <a:path w="9147" h="10491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1702" y="9079"/>
                    <a:pt x="3377" y="10103"/>
                  </a:cubicBezTo>
                  <a:cubicBezTo>
                    <a:pt x="3808" y="10365"/>
                    <a:pt x="4267" y="10490"/>
                    <a:pt x="4722" y="10490"/>
                  </a:cubicBezTo>
                  <a:cubicBezTo>
                    <a:pt x="6020" y="10490"/>
                    <a:pt x="7285" y="9472"/>
                    <a:pt x="7777" y="7710"/>
                  </a:cubicBezTo>
                  <a:cubicBezTo>
                    <a:pt x="8442" y="5344"/>
                    <a:pt x="9146" y="2898"/>
                    <a:pt x="9146" y="2898"/>
                  </a:cubicBezTo>
                  <a:cubicBezTo>
                    <a:pt x="8415" y="2327"/>
                    <a:pt x="7684" y="1755"/>
                    <a:pt x="7684" y="1755"/>
                  </a:cubicBezTo>
                  <a:lnTo>
                    <a:pt x="4533" y="5995"/>
                  </a:lnTo>
                  <a:cubicBezTo>
                    <a:pt x="4533" y="5995"/>
                    <a:pt x="2832" y="3643"/>
                    <a:pt x="2194" y="2566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1;p137"/>
            <p:cNvSpPr/>
            <p:nvPr/>
          </p:nvSpPr>
          <p:spPr>
            <a:xfrm flipH="1">
              <a:off x="6649241" y="1699612"/>
              <a:ext cx="90849" cy="70075"/>
            </a:xfrm>
            <a:custGeom>
              <a:avLst/>
              <a:gdLst/>
              <a:ahLst/>
              <a:cxnLst/>
              <a:rect l="l" t="t" r="r" b="b"/>
              <a:pathLst>
                <a:path w="1277" h="985" fill="none" extrusionOk="0">
                  <a:moveTo>
                    <a:pt x="1276" y="1"/>
                  </a:moveTo>
                  <a:lnTo>
                    <a:pt x="0" y="98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2;p137"/>
            <p:cNvSpPr/>
            <p:nvPr/>
          </p:nvSpPr>
          <p:spPr>
            <a:xfrm flipH="1">
              <a:off x="6702242" y="1261801"/>
              <a:ext cx="243094" cy="553275"/>
            </a:xfrm>
            <a:custGeom>
              <a:avLst/>
              <a:gdLst/>
              <a:ahLst/>
              <a:cxnLst/>
              <a:rect l="l" t="t" r="r" b="b"/>
              <a:pathLst>
                <a:path w="3417" h="7777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785" y="6913"/>
                    <a:pt x="1303" y="7777"/>
                  </a:cubicBezTo>
                  <a:cubicBezTo>
                    <a:pt x="1489" y="6009"/>
                    <a:pt x="2632" y="4945"/>
                    <a:pt x="3417" y="4414"/>
                  </a:cubicBezTo>
                  <a:cubicBezTo>
                    <a:pt x="2965" y="3762"/>
                    <a:pt x="2473" y="3031"/>
                    <a:pt x="2194" y="2553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3;p137"/>
            <p:cNvSpPr/>
            <p:nvPr/>
          </p:nvSpPr>
          <p:spPr>
            <a:xfrm flipH="1">
              <a:off x="6936728" y="1259880"/>
              <a:ext cx="313169" cy="616663"/>
            </a:xfrm>
            <a:custGeom>
              <a:avLst/>
              <a:gdLst/>
              <a:ahLst/>
              <a:cxnLst/>
              <a:rect l="l" t="t" r="r" b="b"/>
              <a:pathLst>
                <a:path w="4402" h="8668" extrusionOk="0">
                  <a:moveTo>
                    <a:pt x="3657" y="1"/>
                  </a:moveTo>
                  <a:lnTo>
                    <a:pt x="1" y="187"/>
                  </a:lnTo>
                  <a:lnTo>
                    <a:pt x="1530" y="8668"/>
                  </a:lnTo>
                  <a:lnTo>
                    <a:pt x="4401" y="8375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84;p137"/>
            <p:cNvSpPr/>
            <p:nvPr/>
          </p:nvSpPr>
          <p:spPr>
            <a:xfrm flipH="1">
              <a:off x="6923495" y="846471"/>
              <a:ext cx="297020" cy="315161"/>
            </a:xfrm>
            <a:custGeom>
              <a:avLst/>
              <a:gdLst/>
              <a:ahLst/>
              <a:cxnLst/>
              <a:rect l="l" t="t" r="r" b="b"/>
              <a:pathLst>
                <a:path w="4175" h="4430" extrusionOk="0">
                  <a:moveTo>
                    <a:pt x="1424" y="0"/>
                  </a:moveTo>
                  <a:cubicBezTo>
                    <a:pt x="1347" y="0"/>
                    <a:pt x="1271" y="1"/>
                    <a:pt x="1196" y="3"/>
                  </a:cubicBezTo>
                  <a:lnTo>
                    <a:pt x="0" y="1611"/>
                  </a:lnTo>
                  <a:lnTo>
                    <a:pt x="625" y="3818"/>
                  </a:lnTo>
                  <a:lnTo>
                    <a:pt x="2154" y="4429"/>
                  </a:lnTo>
                  <a:lnTo>
                    <a:pt x="3642" y="4429"/>
                  </a:lnTo>
                  <a:cubicBezTo>
                    <a:pt x="4174" y="3685"/>
                    <a:pt x="3629" y="2568"/>
                    <a:pt x="3536" y="2236"/>
                  </a:cubicBezTo>
                  <a:cubicBezTo>
                    <a:pt x="3456" y="1904"/>
                    <a:pt x="3549" y="1226"/>
                    <a:pt x="3190" y="614"/>
                  </a:cubicBezTo>
                  <a:cubicBezTo>
                    <a:pt x="2879" y="76"/>
                    <a:pt x="2116" y="0"/>
                    <a:pt x="1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5;p137"/>
            <p:cNvSpPr/>
            <p:nvPr/>
          </p:nvSpPr>
          <p:spPr>
            <a:xfrm flipH="1">
              <a:off x="6974576" y="898618"/>
              <a:ext cx="275321" cy="488038"/>
            </a:xfrm>
            <a:custGeom>
              <a:avLst/>
              <a:gdLst/>
              <a:ahLst/>
              <a:cxnLst/>
              <a:rect l="l" t="t" r="r" b="b"/>
              <a:pathLst>
                <a:path w="3870" h="6860" extrusionOk="0">
                  <a:moveTo>
                    <a:pt x="2779" y="1"/>
                  </a:moveTo>
                  <a:lnTo>
                    <a:pt x="1477" y="346"/>
                  </a:lnTo>
                  <a:lnTo>
                    <a:pt x="692" y="1782"/>
                  </a:lnTo>
                  <a:cubicBezTo>
                    <a:pt x="692" y="1782"/>
                    <a:pt x="932" y="3032"/>
                    <a:pt x="732" y="3603"/>
                  </a:cubicBezTo>
                  <a:cubicBezTo>
                    <a:pt x="546" y="4175"/>
                    <a:pt x="1" y="4534"/>
                    <a:pt x="1" y="4534"/>
                  </a:cubicBezTo>
                  <a:lnTo>
                    <a:pt x="360" y="5424"/>
                  </a:lnTo>
                  <a:lnTo>
                    <a:pt x="2660" y="6860"/>
                  </a:lnTo>
                  <a:cubicBezTo>
                    <a:pt x="3085" y="6129"/>
                    <a:pt x="3298" y="4946"/>
                    <a:pt x="3298" y="4946"/>
                  </a:cubicBezTo>
                  <a:lnTo>
                    <a:pt x="2660" y="4387"/>
                  </a:lnTo>
                  <a:lnTo>
                    <a:pt x="2859" y="3178"/>
                  </a:lnTo>
                  <a:cubicBezTo>
                    <a:pt x="2859" y="3178"/>
                    <a:pt x="3550" y="3058"/>
                    <a:pt x="3710" y="2340"/>
                  </a:cubicBezTo>
                  <a:cubicBezTo>
                    <a:pt x="3869" y="1623"/>
                    <a:pt x="3497" y="1197"/>
                    <a:pt x="3497" y="1197"/>
                  </a:cubicBezTo>
                  <a:cubicBezTo>
                    <a:pt x="3484" y="280"/>
                    <a:pt x="2779" y="1"/>
                    <a:pt x="2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6;p137"/>
            <p:cNvSpPr/>
            <p:nvPr/>
          </p:nvSpPr>
          <p:spPr>
            <a:xfrm flipH="1">
              <a:off x="7046501" y="1090632"/>
              <a:ext cx="71925" cy="65309"/>
            </a:xfrm>
            <a:custGeom>
              <a:avLst/>
              <a:gdLst/>
              <a:ahLst/>
              <a:cxnLst/>
              <a:rect l="l" t="t" r="r" b="b"/>
              <a:pathLst>
                <a:path w="1011" h="918" extrusionOk="0">
                  <a:moveTo>
                    <a:pt x="1" y="0"/>
                  </a:moveTo>
                  <a:cubicBezTo>
                    <a:pt x="1" y="1"/>
                    <a:pt x="134" y="838"/>
                    <a:pt x="931" y="917"/>
                  </a:cubicBezTo>
                  <a:lnTo>
                    <a:pt x="1011" y="479"/>
                  </a:lnTo>
                  <a:lnTo>
                    <a:pt x="1011" y="479"/>
                  </a:lnTo>
                  <a:cubicBezTo>
                    <a:pt x="945" y="500"/>
                    <a:pt x="876" y="510"/>
                    <a:pt x="807" y="510"/>
                  </a:cubicBezTo>
                  <a:cubicBezTo>
                    <a:pt x="483" y="510"/>
                    <a:pt x="143" y="29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7;p137"/>
            <p:cNvSpPr/>
            <p:nvPr/>
          </p:nvSpPr>
          <p:spPr>
            <a:xfrm flipH="1">
              <a:off x="6822331" y="1210721"/>
              <a:ext cx="685743" cy="1056253"/>
            </a:xfrm>
            <a:custGeom>
              <a:avLst/>
              <a:gdLst/>
              <a:ahLst/>
              <a:cxnLst/>
              <a:rect l="l" t="t" r="r" b="b"/>
              <a:pathLst>
                <a:path w="9639" h="14847" extrusionOk="0">
                  <a:moveTo>
                    <a:pt x="6289" y="0"/>
                  </a:moveTo>
                  <a:lnTo>
                    <a:pt x="6289" y="0"/>
                  </a:lnTo>
                  <a:cubicBezTo>
                    <a:pt x="7538" y="891"/>
                    <a:pt x="7751" y="4055"/>
                    <a:pt x="7658" y="5185"/>
                  </a:cubicBezTo>
                  <a:cubicBezTo>
                    <a:pt x="7551" y="6315"/>
                    <a:pt x="6701" y="8654"/>
                    <a:pt x="6701" y="8654"/>
                  </a:cubicBezTo>
                  <a:lnTo>
                    <a:pt x="4122" y="1117"/>
                  </a:lnTo>
                  <a:lnTo>
                    <a:pt x="3776" y="27"/>
                  </a:lnTo>
                  <a:cubicBezTo>
                    <a:pt x="2660" y="373"/>
                    <a:pt x="1197" y="1463"/>
                    <a:pt x="1197" y="1463"/>
                  </a:cubicBezTo>
                  <a:lnTo>
                    <a:pt x="1410" y="7511"/>
                  </a:lnTo>
                  <a:lnTo>
                    <a:pt x="1" y="14344"/>
                  </a:lnTo>
                  <a:cubicBezTo>
                    <a:pt x="1761" y="14722"/>
                    <a:pt x="3477" y="14847"/>
                    <a:pt x="4959" y="14847"/>
                  </a:cubicBezTo>
                  <a:cubicBezTo>
                    <a:pt x="5457" y="14847"/>
                    <a:pt x="5930" y="14832"/>
                    <a:pt x="6368" y="14809"/>
                  </a:cubicBezTo>
                  <a:lnTo>
                    <a:pt x="6568" y="13068"/>
                  </a:lnTo>
                  <a:cubicBezTo>
                    <a:pt x="6568" y="13068"/>
                    <a:pt x="6714" y="14264"/>
                    <a:pt x="6794" y="14782"/>
                  </a:cubicBezTo>
                  <a:cubicBezTo>
                    <a:pt x="8416" y="14676"/>
                    <a:pt x="9466" y="14450"/>
                    <a:pt x="9466" y="14450"/>
                  </a:cubicBezTo>
                  <a:lnTo>
                    <a:pt x="8548" y="8947"/>
                  </a:lnTo>
                  <a:cubicBezTo>
                    <a:pt x="8548" y="8947"/>
                    <a:pt x="9226" y="5916"/>
                    <a:pt x="9439" y="4507"/>
                  </a:cubicBezTo>
                  <a:cubicBezTo>
                    <a:pt x="9638" y="3084"/>
                    <a:pt x="7910" y="718"/>
                    <a:pt x="7910" y="718"/>
                  </a:cubicBezTo>
                  <a:lnTo>
                    <a:pt x="62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8;p137"/>
            <p:cNvSpPr/>
            <p:nvPr/>
          </p:nvSpPr>
          <p:spPr>
            <a:xfrm flipH="1">
              <a:off x="6896105" y="1955938"/>
              <a:ext cx="135313" cy="145700"/>
            </a:xfrm>
            <a:custGeom>
              <a:avLst/>
              <a:gdLst/>
              <a:ahLst/>
              <a:cxnLst/>
              <a:rect l="l" t="t" r="r" b="b"/>
              <a:pathLst>
                <a:path w="1902" h="2048" extrusionOk="0">
                  <a:moveTo>
                    <a:pt x="1" y="0"/>
                  </a:moveTo>
                  <a:lnTo>
                    <a:pt x="1" y="1330"/>
                  </a:lnTo>
                  <a:cubicBezTo>
                    <a:pt x="1" y="1729"/>
                    <a:pt x="333" y="2048"/>
                    <a:pt x="732" y="2048"/>
                  </a:cubicBezTo>
                  <a:lnTo>
                    <a:pt x="1171" y="2048"/>
                  </a:lnTo>
                  <a:cubicBezTo>
                    <a:pt x="1569" y="2048"/>
                    <a:pt x="1902" y="1729"/>
                    <a:pt x="1902" y="1330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9;p137"/>
            <p:cNvSpPr/>
            <p:nvPr/>
          </p:nvSpPr>
          <p:spPr>
            <a:xfrm flipH="1">
              <a:off x="6996345" y="1971092"/>
              <a:ext cx="97465" cy="90849"/>
            </a:xfrm>
            <a:custGeom>
              <a:avLst/>
              <a:gdLst/>
              <a:ahLst/>
              <a:cxnLst/>
              <a:rect l="l" t="t" r="r" b="b"/>
              <a:pathLst>
                <a:path w="1370" h="1277" fill="none" extrusionOk="0">
                  <a:moveTo>
                    <a:pt x="1370" y="638"/>
                  </a:moveTo>
                  <a:cubicBezTo>
                    <a:pt x="1370" y="997"/>
                    <a:pt x="1064" y="1276"/>
                    <a:pt x="692" y="1276"/>
                  </a:cubicBezTo>
                  <a:cubicBezTo>
                    <a:pt x="319" y="1276"/>
                    <a:pt x="0" y="997"/>
                    <a:pt x="0" y="638"/>
                  </a:cubicBezTo>
                  <a:cubicBezTo>
                    <a:pt x="0" y="279"/>
                    <a:pt x="319" y="0"/>
                    <a:pt x="692" y="0"/>
                  </a:cubicBezTo>
                  <a:cubicBezTo>
                    <a:pt x="1064" y="0"/>
                    <a:pt x="1370" y="279"/>
                    <a:pt x="1370" y="638"/>
                  </a:cubicBezTo>
                  <a:close/>
                </a:path>
              </a:pathLst>
            </a:custGeom>
            <a:noFill/>
            <a:ln w="4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0;p137"/>
            <p:cNvSpPr/>
            <p:nvPr/>
          </p:nvSpPr>
          <p:spPr>
            <a:xfrm flipH="1">
              <a:off x="6018434" y="981670"/>
              <a:ext cx="313176" cy="373838"/>
            </a:xfrm>
            <a:custGeom>
              <a:avLst/>
              <a:gdLst/>
              <a:ahLst/>
              <a:cxnLst/>
              <a:rect l="l" t="t" r="r" b="b"/>
              <a:pathLst>
                <a:path w="2540" h="3032" fill="none" extrusionOk="0">
                  <a:moveTo>
                    <a:pt x="1" y="3031"/>
                  </a:moveTo>
                  <a:lnTo>
                    <a:pt x="2540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1;p137"/>
            <p:cNvSpPr/>
            <p:nvPr/>
          </p:nvSpPr>
          <p:spPr>
            <a:xfrm flipH="1">
              <a:off x="7042659" y="1502974"/>
              <a:ext cx="465414" cy="763999"/>
            </a:xfrm>
            <a:custGeom>
              <a:avLst/>
              <a:gdLst/>
              <a:ahLst/>
              <a:cxnLst/>
              <a:rect l="l" t="t" r="r" b="b"/>
              <a:pathLst>
                <a:path w="6542" h="10739" extrusionOk="0">
                  <a:moveTo>
                    <a:pt x="1290" y="0"/>
                  </a:moveTo>
                  <a:lnTo>
                    <a:pt x="1410" y="3403"/>
                  </a:lnTo>
                  <a:lnTo>
                    <a:pt x="1" y="10236"/>
                  </a:lnTo>
                  <a:cubicBezTo>
                    <a:pt x="1761" y="10614"/>
                    <a:pt x="3477" y="10739"/>
                    <a:pt x="4953" y="10739"/>
                  </a:cubicBezTo>
                  <a:cubicBezTo>
                    <a:pt x="5450" y="10739"/>
                    <a:pt x="5920" y="10724"/>
                    <a:pt x="6355" y="10701"/>
                  </a:cubicBezTo>
                  <a:lnTo>
                    <a:pt x="6541" y="9119"/>
                  </a:lnTo>
                  <a:cubicBezTo>
                    <a:pt x="4135" y="6527"/>
                    <a:pt x="2048" y="1848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2;p137"/>
            <p:cNvSpPr/>
            <p:nvPr/>
          </p:nvSpPr>
          <p:spPr>
            <a:xfrm flipH="1">
              <a:off x="6920721" y="2155493"/>
              <a:ext cx="118239" cy="106927"/>
            </a:xfrm>
            <a:custGeom>
              <a:avLst/>
              <a:gdLst/>
              <a:ahLst/>
              <a:cxnLst/>
              <a:rect l="l" t="t" r="r" b="b"/>
              <a:pathLst>
                <a:path w="1662" h="1503" extrusionOk="0">
                  <a:moveTo>
                    <a:pt x="0" y="0"/>
                  </a:moveTo>
                  <a:lnTo>
                    <a:pt x="0" y="0"/>
                  </a:lnTo>
                  <a:cubicBezTo>
                    <a:pt x="40" y="359"/>
                    <a:pt x="147" y="1117"/>
                    <a:pt x="200" y="1502"/>
                  </a:cubicBezTo>
                  <a:cubicBezTo>
                    <a:pt x="758" y="1462"/>
                    <a:pt x="1263" y="1409"/>
                    <a:pt x="1662" y="1356"/>
                  </a:cubicBezTo>
                  <a:cubicBezTo>
                    <a:pt x="1104" y="1050"/>
                    <a:pt x="532" y="5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93;p137"/>
            <p:cNvSpPr/>
            <p:nvPr/>
          </p:nvSpPr>
          <p:spPr>
            <a:xfrm flipH="1">
              <a:off x="7040809" y="1987383"/>
              <a:ext cx="219475" cy="90636"/>
            </a:xfrm>
            <a:custGeom>
              <a:avLst/>
              <a:gdLst/>
              <a:ahLst/>
              <a:cxnLst/>
              <a:rect l="l" t="t" r="r" b="b"/>
              <a:pathLst>
                <a:path w="3085" h="1274" extrusionOk="0">
                  <a:moveTo>
                    <a:pt x="2607" y="0"/>
                  </a:moveTo>
                  <a:cubicBezTo>
                    <a:pt x="2556" y="0"/>
                    <a:pt x="2502" y="3"/>
                    <a:pt x="2447" y="10"/>
                  </a:cubicBezTo>
                  <a:cubicBezTo>
                    <a:pt x="2128" y="50"/>
                    <a:pt x="1928" y="157"/>
                    <a:pt x="1689" y="196"/>
                  </a:cubicBezTo>
                  <a:cubicBezTo>
                    <a:pt x="1673" y="198"/>
                    <a:pt x="1651" y="199"/>
                    <a:pt x="1625" y="199"/>
                  </a:cubicBezTo>
                  <a:cubicBezTo>
                    <a:pt x="1285" y="199"/>
                    <a:pt x="174" y="50"/>
                    <a:pt x="174" y="50"/>
                  </a:cubicBezTo>
                  <a:lnTo>
                    <a:pt x="1" y="1220"/>
                  </a:lnTo>
                  <a:lnTo>
                    <a:pt x="1689" y="1087"/>
                  </a:lnTo>
                  <a:cubicBezTo>
                    <a:pt x="1908" y="1224"/>
                    <a:pt x="2279" y="1273"/>
                    <a:pt x="2528" y="1273"/>
                  </a:cubicBezTo>
                  <a:cubicBezTo>
                    <a:pt x="2640" y="1273"/>
                    <a:pt x="2728" y="1263"/>
                    <a:pt x="2766" y="1247"/>
                  </a:cubicBezTo>
                  <a:cubicBezTo>
                    <a:pt x="2872" y="1180"/>
                    <a:pt x="2899" y="1114"/>
                    <a:pt x="2978" y="981"/>
                  </a:cubicBezTo>
                  <a:cubicBezTo>
                    <a:pt x="3045" y="848"/>
                    <a:pt x="2952" y="728"/>
                    <a:pt x="2992" y="662"/>
                  </a:cubicBezTo>
                  <a:cubicBezTo>
                    <a:pt x="3032" y="582"/>
                    <a:pt x="3005" y="436"/>
                    <a:pt x="3005" y="436"/>
                  </a:cubicBezTo>
                  <a:cubicBezTo>
                    <a:pt x="3005" y="436"/>
                    <a:pt x="3085" y="329"/>
                    <a:pt x="3058" y="196"/>
                  </a:cubicBezTo>
                  <a:cubicBezTo>
                    <a:pt x="3036" y="76"/>
                    <a:pt x="2851" y="0"/>
                    <a:pt x="2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94;p137"/>
            <p:cNvSpPr/>
            <p:nvPr/>
          </p:nvSpPr>
          <p:spPr>
            <a:xfrm flipH="1">
              <a:off x="7044580" y="973247"/>
              <a:ext cx="14229" cy="21912"/>
            </a:xfrm>
            <a:custGeom>
              <a:avLst/>
              <a:gdLst/>
              <a:ahLst/>
              <a:cxnLst/>
              <a:rect l="l" t="t" r="r" b="b"/>
              <a:pathLst>
                <a:path w="200" h="308" extrusionOk="0">
                  <a:moveTo>
                    <a:pt x="94" y="0"/>
                  </a:moveTo>
                  <a:cubicBezTo>
                    <a:pt x="89" y="0"/>
                    <a:pt x="85" y="1"/>
                    <a:pt x="80" y="2"/>
                  </a:cubicBezTo>
                  <a:cubicBezTo>
                    <a:pt x="40" y="2"/>
                    <a:pt x="0" y="82"/>
                    <a:pt x="13" y="161"/>
                  </a:cubicBezTo>
                  <a:cubicBezTo>
                    <a:pt x="27" y="254"/>
                    <a:pt x="80" y="308"/>
                    <a:pt x="120" y="308"/>
                  </a:cubicBezTo>
                  <a:cubicBezTo>
                    <a:pt x="173" y="294"/>
                    <a:pt x="200" y="228"/>
                    <a:pt x="186" y="135"/>
                  </a:cubicBezTo>
                  <a:cubicBezTo>
                    <a:pt x="186" y="62"/>
                    <a:pt x="142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5;p137"/>
            <p:cNvSpPr/>
            <p:nvPr/>
          </p:nvSpPr>
          <p:spPr>
            <a:xfrm flipH="1">
              <a:off x="7006732" y="967698"/>
              <a:ext cx="14300" cy="22766"/>
            </a:xfrm>
            <a:custGeom>
              <a:avLst/>
              <a:gdLst/>
              <a:ahLst/>
              <a:cxnLst/>
              <a:rect l="l" t="t" r="r" b="b"/>
              <a:pathLst>
                <a:path w="201" h="320" extrusionOk="0">
                  <a:moveTo>
                    <a:pt x="81" y="0"/>
                  </a:moveTo>
                  <a:cubicBezTo>
                    <a:pt x="28" y="13"/>
                    <a:pt x="1" y="93"/>
                    <a:pt x="14" y="173"/>
                  </a:cubicBezTo>
                  <a:cubicBezTo>
                    <a:pt x="28" y="253"/>
                    <a:pt x="67" y="319"/>
                    <a:pt x="121" y="319"/>
                  </a:cubicBezTo>
                  <a:cubicBezTo>
                    <a:pt x="174" y="306"/>
                    <a:pt x="200" y="239"/>
                    <a:pt x="187" y="146"/>
                  </a:cubicBezTo>
                  <a:cubicBezTo>
                    <a:pt x="174" y="67"/>
                    <a:pt x="134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6;p137"/>
            <p:cNvSpPr/>
            <p:nvPr/>
          </p:nvSpPr>
          <p:spPr>
            <a:xfrm flipH="1">
              <a:off x="7042659" y="954465"/>
              <a:ext cx="28457" cy="9462"/>
            </a:xfrm>
            <a:custGeom>
              <a:avLst/>
              <a:gdLst/>
              <a:ahLst/>
              <a:cxnLst/>
              <a:rect l="l" t="t" r="r" b="b"/>
              <a:pathLst>
                <a:path w="400" h="133" fill="none" extrusionOk="0">
                  <a:moveTo>
                    <a:pt x="0" y="133"/>
                  </a:moveTo>
                  <a:cubicBezTo>
                    <a:pt x="0" y="133"/>
                    <a:pt x="133" y="0"/>
                    <a:pt x="399" y="1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7;p137"/>
            <p:cNvSpPr/>
            <p:nvPr/>
          </p:nvSpPr>
          <p:spPr>
            <a:xfrm flipH="1">
              <a:off x="7006732" y="945928"/>
              <a:ext cx="19920" cy="5763"/>
            </a:xfrm>
            <a:custGeom>
              <a:avLst/>
              <a:gdLst/>
              <a:ahLst/>
              <a:cxnLst/>
              <a:rect l="l" t="t" r="r" b="b"/>
              <a:pathLst>
                <a:path w="280" h="81" fill="none" extrusionOk="0">
                  <a:moveTo>
                    <a:pt x="0" y="80"/>
                  </a:moveTo>
                  <a:cubicBezTo>
                    <a:pt x="0" y="80"/>
                    <a:pt x="107" y="0"/>
                    <a:pt x="279" y="67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8;p137"/>
            <p:cNvSpPr/>
            <p:nvPr/>
          </p:nvSpPr>
          <p:spPr>
            <a:xfrm flipH="1">
              <a:off x="7012423" y="976164"/>
              <a:ext cx="17074" cy="38844"/>
            </a:xfrm>
            <a:custGeom>
              <a:avLst/>
              <a:gdLst/>
              <a:ahLst/>
              <a:cxnLst/>
              <a:rect l="l" t="t" r="r" b="b"/>
              <a:pathLst>
                <a:path w="240" h="546" fill="none" extrusionOk="0">
                  <a:moveTo>
                    <a:pt x="0" y="1"/>
                  </a:moveTo>
                  <a:lnTo>
                    <a:pt x="80" y="346"/>
                  </a:lnTo>
                  <a:cubicBezTo>
                    <a:pt x="80" y="346"/>
                    <a:pt x="240" y="346"/>
                    <a:pt x="240" y="426"/>
                  </a:cubicBezTo>
                  <a:cubicBezTo>
                    <a:pt x="240" y="493"/>
                    <a:pt x="107" y="546"/>
                    <a:pt x="107" y="546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9;p137"/>
            <p:cNvSpPr/>
            <p:nvPr/>
          </p:nvSpPr>
          <p:spPr>
            <a:xfrm flipH="1">
              <a:off x="6999191" y="1032011"/>
              <a:ext cx="70075" cy="11383"/>
            </a:xfrm>
            <a:custGeom>
              <a:avLst/>
              <a:gdLst/>
              <a:ahLst/>
              <a:cxnLst/>
              <a:rect l="l" t="t" r="r" b="b"/>
              <a:pathLst>
                <a:path w="985" h="160" fill="none" extrusionOk="0">
                  <a:moveTo>
                    <a:pt x="985" y="0"/>
                  </a:moveTo>
                  <a:cubicBezTo>
                    <a:pt x="985" y="0"/>
                    <a:pt x="679" y="160"/>
                    <a:pt x="1" y="27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0;p137"/>
            <p:cNvSpPr/>
            <p:nvPr/>
          </p:nvSpPr>
          <p:spPr>
            <a:xfrm flipH="1">
              <a:off x="7051196" y="847111"/>
              <a:ext cx="298941" cy="331809"/>
            </a:xfrm>
            <a:custGeom>
              <a:avLst/>
              <a:gdLst/>
              <a:ahLst/>
              <a:cxnLst/>
              <a:rect l="l" t="t" r="r" b="b"/>
              <a:pathLst>
                <a:path w="4202" h="4664" extrusionOk="0">
                  <a:moveTo>
                    <a:pt x="2977" y="0"/>
                  </a:moveTo>
                  <a:cubicBezTo>
                    <a:pt x="2498" y="0"/>
                    <a:pt x="1949" y="167"/>
                    <a:pt x="1756" y="645"/>
                  </a:cubicBezTo>
                  <a:cubicBezTo>
                    <a:pt x="1516" y="1243"/>
                    <a:pt x="1490" y="1522"/>
                    <a:pt x="1224" y="2147"/>
                  </a:cubicBezTo>
                  <a:cubicBezTo>
                    <a:pt x="958" y="2772"/>
                    <a:pt x="1" y="4221"/>
                    <a:pt x="772" y="4513"/>
                  </a:cubicBezTo>
                  <a:cubicBezTo>
                    <a:pt x="1070" y="4628"/>
                    <a:pt x="1544" y="4663"/>
                    <a:pt x="2010" y="4663"/>
                  </a:cubicBezTo>
                  <a:cubicBezTo>
                    <a:pt x="2730" y="4663"/>
                    <a:pt x="3431" y="4580"/>
                    <a:pt x="3431" y="4580"/>
                  </a:cubicBezTo>
                  <a:cubicBezTo>
                    <a:pt x="3151" y="4247"/>
                    <a:pt x="3205" y="3250"/>
                    <a:pt x="3205" y="3250"/>
                  </a:cubicBezTo>
                  <a:cubicBezTo>
                    <a:pt x="2707" y="3224"/>
                    <a:pt x="2764" y="2346"/>
                    <a:pt x="3046" y="2346"/>
                  </a:cubicBezTo>
                  <a:cubicBezTo>
                    <a:pt x="3050" y="2346"/>
                    <a:pt x="3054" y="2346"/>
                    <a:pt x="3058" y="2347"/>
                  </a:cubicBezTo>
                  <a:cubicBezTo>
                    <a:pt x="3337" y="2360"/>
                    <a:pt x="3364" y="2812"/>
                    <a:pt x="3364" y="2812"/>
                  </a:cubicBezTo>
                  <a:cubicBezTo>
                    <a:pt x="4002" y="2466"/>
                    <a:pt x="3524" y="1988"/>
                    <a:pt x="3603" y="1522"/>
                  </a:cubicBezTo>
                  <a:cubicBezTo>
                    <a:pt x="3696" y="1057"/>
                    <a:pt x="4202" y="778"/>
                    <a:pt x="4202" y="778"/>
                  </a:cubicBezTo>
                  <a:cubicBezTo>
                    <a:pt x="4202" y="778"/>
                    <a:pt x="4002" y="273"/>
                    <a:pt x="3537" y="87"/>
                  </a:cubicBezTo>
                  <a:cubicBezTo>
                    <a:pt x="3389" y="33"/>
                    <a:pt x="3190" y="0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01;p137"/>
            <p:cNvSpPr/>
            <p:nvPr/>
          </p:nvSpPr>
          <p:spPr>
            <a:xfrm flipH="1">
              <a:off x="7031347" y="1212641"/>
              <a:ext cx="280017" cy="607201"/>
            </a:xfrm>
            <a:custGeom>
              <a:avLst/>
              <a:gdLst/>
              <a:ahLst/>
              <a:cxnLst/>
              <a:rect l="l" t="t" r="r" b="b"/>
              <a:pathLst>
                <a:path w="3936" h="8535" extrusionOk="0">
                  <a:moveTo>
                    <a:pt x="1011" y="0"/>
                  </a:moveTo>
                  <a:cubicBezTo>
                    <a:pt x="745" y="266"/>
                    <a:pt x="1" y="1808"/>
                    <a:pt x="147" y="2446"/>
                  </a:cubicBezTo>
                  <a:cubicBezTo>
                    <a:pt x="293" y="3097"/>
                    <a:pt x="2367" y="4267"/>
                    <a:pt x="2367" y="4267"/>
                  </a:cubicBezTo>
                  <a:cubicBezTo>
                    <a:pt x="2367" y="4267"/>
                    <a:pt x="1915" y="5636"/>
                    <a:pt x="2354" y="6527"/>
                  </a:cubicBezTo>
                  <a:cubicBezTo>
                    <a:pt x="2806" y="7418"/>
                    <a:pt x="3936" y="8534"/>
                    <a:pt x="3936" y="8534"/>
                  </a:cubicBezTo>
                  <a:cubicBezTo>
                    <a:pt x="3550" y="4839"/>
                    <a:pt x="1011" y="0"/>
                    <a:pt x="10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02;p137"/>
            <p:cNvSpPr/>
            <p:nvPr/>
          </p:nvSpPr>
          <p:spPr>
            <a:xfrm flipH="1">
              <a:off x="6905567" y="1210721"/>
              <a:ext cx="155162" cy="615738"/>
            </a:xfrm>
            <a:custGeom>
              <a:avLst/>
              <a:gdLst/>
              <a:ahLst/>
              <a:cxnLst/>
              <a:rect l="l" t="t" r="r" b="b"/>
              <a:pathLst>
                <a:path w="2181" h="865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064" y="1928"/>
                    <a:pt x="1170" y="3616"/>
                  </a:cubicBezTo>
                  <a:cubicBezTo>
                    <a:pt x="1290" y="5304"/>
                    <a:pt x="413" y="8654"/>
                    <a:pt x="413" y="8654"/>
                  </a:cubicBezTo>
                  <a:cubicBezTo>
                    <a:pt x="413" y="8654"/>
                    <a:pt x="1503" y="7126"/>
                    <a:pt x="1835" y="6075"/>
                  </a:cubicBezTo>
                  <a:cubicBezTo>
                    <a:pt x="2181" y="5025"/>
                    <a:pt x="1622" y="3723"/>
                    <a:pt x="1622" y="3723"/>
                  </a:cubicBezTo>
                  <a:cubicBezTo>
                    <a:pt x="1622" y="3723"/>
                    <a:pt x="2181" y="3297"/>
                    <a:pt x="2154" y="2579"/>
                  </a:cubicBezTo>
                  <a:cubicBezTo>
                    <a:pt x="2141" y="1862"/>
                    <a:pt x="785" y="20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03;p137"/>
            <p:cNvSpPr/>
            <p:nvPr/>
          </p:nvSpPr>
          <p:spPr>
            <a:xfrm flipH="1">
              <a:off x="7176976" y="1314731"/>
              <a:ext cx="577108" cy="859330"/>
            </a:xfrm>
            <a:custGeom>
              <a:avLst/>
              <a:gdLst/>
              <a:ahLst/>
              <a:cxnLst/>
              <a:rect l="l" t="t" r="r" b="b"/>
              <a:pathLst>
                <a:path w="8112" h="12079" extrusionOk="0">
                  <a:moveTo>
                    <a:pt x="4642" y="1"/>
                  </a:moveTo>
                  <a:cubicBezTo>
                    <a:pt x="3938" y="572"/>
                    <a:pt x="2994" y="2088"/>
                    <a:pt x="2342" y="3484"/>
                  </a:cubicBezTo>
                  <a:cubicBezTo>
                    <a:pt x="1691" y="4893"/>
                    <a:pt x="654" y="7418"/>
                    <a:pt x="322" y="8801"/>
                  </a:cubicBezTo>
                  <a:cubicBezTo>
                    <a:pt x="1" y="10136"/>
                    <a:pt x="473" y="12078"/>
                    <a:pt x="2865" y="12078"/>
                  </a:cubicBezTo>
                  <a:cubicBezTo>
                    <a:pt x="2949" y="12078"/>
                    <a:pt x="3037" y="12076"/>
                    <a:pt x="3127" y="12071"/>
                  </a:cubicBezTo>
                  <a:cubicBezTo>
                    <a:pt x="5732" y="11911"/>
                    <a:pt x="8112" y="11247"/>
                    <a:pt x="8112" y="11247"/>
                  </a:cubicBezTo>
                  <a:lnTo>
                    <a:pt x="8112" y="9519"/>
                  </a:lnTo>
                  <a:lnTo>
                    <a:pt x="4376" y="9106"/>
                  </a:lnTo>
                  <a:cubicBezTo>
                    <a:pt x="4376" y="9106"/>
                    <a:pt x="4895" y="6076"/>
                    <a:pt x="5121" y="4999"/>
                  </a:cubicBezTo>
                  <a:cubicBezTo>
                    <a:pt x="5426" y="3563"/>
                    <a:pt x="5745" y="812"/>
                    <a:pt x="4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04;p137"/>
            <p:cNvSpPr/>
            <p:nvPr/>
          </p:nvSpPr>
          <p:spPr>
            <a:xfrm flipH="1">
              <a:off x="7442693" y="1940785"/>
              <a:ext cx="142925" cy="21841"/>
            </a:xfrm>
            <a:custGeom>
              <a:avLst/>
              <a:gdLst/>
              <a:ahLst/>
              <a:cxnLst/>
              <a:rect l="l" t="t" r="r" b="b"/>
              <a:pathLst>
                <a:path w="2009" h="307" fill="none" extrusionOk="0">
                  <a:moveTo>
                    <a:pt x="2008" y="306"/>
                  </a:moveTo>
                  <a:lnTo>
                    <a:pt x="1" y="1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5;p137"/>
            <p:cNvSpPr/>
            <p:nvPr/>
          </p:nvSpPr>
          <p:spPr>
            <a:xfrm flipH="1">
              <a:off x="7473000" y="1917166"/>
              <a:ext cx="66234" cy="23690"/>
            </a:xfrm>
            <a:custGeom>
              <a:avLst/>
              <a:gdLst/>
              <a:ahLst/>
              <a:cxnLst/>
              <a:rect l="l" t="t" r="r" b="b"/>
              <a:pathLst>
                <a:path w="931" h="333" fill="none" extrusionOk="0">
                  <a:moveTo>
                    <a:pt x="0" y="0"/>
                  </a:moveTo>
                  <a:lnTo>
                    <a:pt x="931" y="33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6;p137"/>
            <p:cNvSpPr/>
            <p:nvPr/>
          </p:nvSpPr>
          <p:spPr>
            <a:xfrm flipH="1">
              <a:off x="700580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7;p137"/>
            <p:cNvSpPr/>
            <p:nvPr/>
          </p:nvSpPr>
          <p:spPr>
            <a:xfrm flipH="1">
              <a:off x="698026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8;p137"/>
            <p:cNvSpPr/>
            <p:nvPr/>
          </p:nvSpPr>
          <p:spPr>
            <a:xfrm flipH="1">
              <a:off x="6953802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9;p137"/>
            <p:cNvSpPr/>
            <p:nvPr/>
          </p:nvSpPr>
          <p:spPr>
            <a:xfrm flipH="1">
              <a:off x="692733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410;p137"/>
          <p:cNvGrpSpPr/>
          <p:nvPr/>
        </p:nvGrpSpPr>
        <p:grpSpPr>
          <a:xfrm>
            <a:off x="713216" y="1089406"/>
            <a:ext cx="2125152" cy="3515397"/>
            <a:chOff x="1148038" y="1194838"/>
            <a:chExt cx="1579804" cy="2598800"/>
          </a:xfrm>
        </p:grpSpPr>
        <p:sp>
          <p:nvSpPr>
            <p:cNvPr id="48" name="Google Shape;3411;p137"/>
            <p:cNvSpPr/>
            <p:nvPr/>
          </p:nvSpPr>
          <p:spPr>
            <a:xfrm>
              <a:off x="1215998" y="1932178"/>
              <a:ext cx="1505382" cy="1372293"/>
            </a:xfrm>
            <a:custGeom>
              <a:avLst/>
              <a:gdLst/>
              <a:ahLst/>
              <a:cxnLst/>
              <a:rect l="l" t="t" r="r" b="b"/>
              <a:pathLst>
                <a:path w="18505" h="16869" extrusionOk="0">
                  <a:moveTo>
                    <a:pt x="9252" y="0"/>
                  </a:moveTo>
                  <a:cubicBezTo>
                    <a:pt x="7094" y="0"/>
                    <a:pt x="4935" y="823"/>
                    <a:pt x="3290" y="2467"/>
                  </a:cubicBezTo>
                  <a:cubicBezTo>
                    <a:pt x="1" y="5770"/>
                    <a:pt x="1" y="11102"/>
                    <a:pt x="3290" y="14392"/>
                  </a:cubicBezTo>
                  <a:cubicBezTo>
                    <a:pt x="4935" y="16043"/>
                    <a:pt x="7094" y="16869"/>
                    <a:pt x="9252" y="16869"/>
                  </a:cubicBezTo>
                  <a:cubicBezTo>
                    <a:pt x="11411" y="16869"/>
                    <a:pt x="13570" y="16043"/>
                    <a:pt x="15215" y="14392"/>
                  </a:cubicBezTo>
                  <a:cubicBezTo>
                    <a:pt x="18504" y="11102"/>
                    <a:pt x="18504" y="5770"/>
                    <a:pt x="15215" y="2467"/>
                  </a:cubicBezTo>
                  <a:cubicBezTo>
                    <a:pt x="13570" y="823"/>
                    <a:pt x="11411" y="0"/>
                    <a:pt x="9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12;p137"/>
            <p:cNvSpPr/>
            <p:nvPr/>
          </p:nvSpPr>
          <p:spPr>
            <a:xfrm>
              <a:off x="1990734" y="3465554"/>
              <a:ext cx="350781" cy="328085"/>
            </a:xfrm>
            <a:custGeom>
              <a:avLst/>
              <a:gdLst/>
              <a:ahLst/>
              <a:cxnLst/>
              <a:rect l="l" t="t" r="r" b="b"/>
              <a:pathLst>
                <a:path w="4312" h="4033" extrusionOk="0">
                  <a:moveTo>
                    <a:pt x="1" y="0"/>
                  </a:moveTo>
                  <a:lnTo>
                    <a:pt x="545" y="2560"/>
                  </a:lnTo>
                  <a:lnTo>
                    <a:pt x="279" y="3754"/>
                  </a:lnTo>
                  <a:cubicBezTo>
                    <a:pt x="240" y="3900"/>
                    <a:pt x="359" y="4032"/>
                    <a:pt x="505" y="4032"/>
                  </a:cubicBezTo>
                  <a:lnTo>
                    <a:pt x="4060" y="4006"/>
                  </a:lnTo>
                  <a:cubicBezTo>
                    <a:pt x="4206" y="4006"/>
                    <a:pt x="4312" y="3833"/>
                    <a:pt x="4219" y="3714"/>
                  </a:cubicBezTo>
                  <a:cubicBezTo>
                    <a:pt x="4007" y="3422"/>
                    <a:pt x="3503" y="3369"/>
                    <a:pt x="3503" y="3369"/>
                  </a:cubicBezTo>
                  <a:lnTo>
                    <a:pt x="1845" y="236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13;p137"/>
            <p:cNvSpPr/>
            <p:nvPr/>
          </p:nvSpPr>
          <p:spPr>
            <a:xfrm>
              <a:off x="2010177" y="3672670"/>
              <a:ext cx="330281" cy="120967"/>
            </a:xfrm>
            <a:custGeom>
              <a:avLst/>
              <a:gdLst/>
              <a:ahLst/>
              <a:cxnLst/>
              <a:rect l="l" t="t" r="r" b="b"/>
              <a:pathLst>
                <a:path w="4060" h="1487" extrusionOk="0">
                  <a:moveTo>
                    <a:pt x="1897" y="1"/>
                  </a:moveTo>
                  <a:cubicBezTo>
                    <a:pt x="1659" y="213"/>
                    <a:pt x="1566" y="571"/>
                    <a:pt x="1566" y="571"/>
                  </a:cubicBezTo>
                  <a:lnTo>
                    <a:pt x="226" y="359"/>
                  </a:lnTo>
                  <a:lnTo>
                    <a:pt x="27" y="1208"/>
                  </a:lnTo>
                  <a:cubicBezTo>
                    <a:pt x="1" y="1354"/>
                    <a:pt x="107" y="1486"/>
                    <a:pt x="266" y="1486"/>
                  </a:cubicBezTo>
                  <a:lnTo>
                    <a:pt x="3821" y="1460"/>
                  </a:lnTo>
                  <a:cubicBezTo>
                    <a:pt x="3967" y="1460"/>
                    <a:pt x="4059" y="1287"/>
                    <a:pt x="3980" y="1168"/>
                  </a:cubicBezTo>
                  <a:cubicBezTo>
                    <a:pt x="3768" y="876"/>
                    <a:pt x="3264" y="823"/>
                    <a:pt x="3264" y="823"/>
                  </a:cubicBezTo>
                  <a:lnTo>
                    <a:pt x="1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14;p137"/>
            <p:cNvSpPr/>
            <p:nvPr/>
          </p:nvSpPr>
          <p:spPr>
            <a:xfrm>
              <a:off x="1245169" y="3364111"/>
              <a:ext cx="304330" cy="429528"/>
            </a:xfrm>
            <a:custGeom>
              <a:avLst/>
              <a:gdLst/>
              <a:ahLst/>
              <a:cxnLst/>
              <a:rect l="l" t="t" r="r" b="b"/>
              <a:pathLst>
                <a:path w="3741" h="5280" extrusionOk="0">
                  <a:moveTo>
                    <a:pt x="1831" y="0"/>
                  </a:moveTo>
                  <a:lnTo>
                    <a:pt x="916" y="2308"/>
                  </a:lnTo>
                  <a:lnTo>
                    <a:pt x="279" y="2719"/>
                  </a:lnTo>
                  <a:cubicBezTo>
                    <a:pt x="40" y="2865"/>
                    <a:pt x="0" y="3184"/>
                    <a:pt x="173" y="3396"/>
                  </a:cubicBezTo>
                  <a:lnTo>
                    <a:pt x="1539" y="5067"/>
                  </a:lnTo>
                  <a:cubicBezTo>
                    <a:pt x="1658" y="5200"/>
                    <a:pt x="1831" y="5279"/>
                    <a:pt x="2003" y="5279"/>
                  </a:cubicBezTo>
                  <a:lnTo>
                    <a:pt x="3489" y="5279"/>
                  </a:lnTo>
                  <a:cubicBezTo>
                    <a:pt x="3661" y="5279"/>
                    <a:pt x="3741" y="5054"/>
                    <a:pt x="3595" y="4961"/>
                  </a:cubicBezTo>
                  <a:cubicBezTo>
                    <a:pt x="3237" y="4722"/>
                    <a:pt x="2613" y="4590"/>
                    <a:pt x="2613" y="4590"/>
                  </a:cubicBezTo>
                  <a:lnTo>
                    <a:pt x="1977" y="2918"/>
                  </a:lnTo>
                  <a:lnTo>
                    <a:pt x="3250" y="610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5;p137"/>
            <p:cNvSpPr/>
            <p:nvPr/>
          </p:nvSpPr>
          <p:spPr>
            <a:xfrm>
              <a:off x="1245169" y="3565858"/>
              <a:ext cx="304330" cy="227780"/>
            </a:xfrm>
            <a:custGeom>
              <a:avLst/>
              <a:gdLst/>
              <a:ahLst/>
              <a:cxnLst/>
              <a:rect l="l" t="t" r="r" b="b"/>
              <a:pathLst>
                <a:path w="3741" h="2800" extrusionOk="0">
                  <a:moveTo>
                    <a:pt x="650" y="1"/>
                  </a:moveTo>
                  <a:lnTo>
                    <a:pt x="279" y="239"/>
                  </a:lnTo>
                  <a:cubicBezTo>
                    <a:pt x="53" y="385"/>
                    <a:pt x="0" y="704"/>
                    <a:pt x="173" y="916"/>
                  </a:cubicBezTo>
                  <a:lnTo>
                    <a:pt x="1552" y="2587"/>
                  </a:lnTo>
                  <a:cubicBezTo>
                    <a:pt x="1658" y="2720"/>
                    <a:pt x="1831" y="2799"/>
                    <a:pt x="2016" y="2799"/>
                  </a:cubicBezTo>
                  <a:lnTo>
                    <a:pt x="3489" y="2799"/>
                  </a:lnTo>
                  <a:cubicBezTo>
                    <a:pt x="3661" y="2799"/>
                    <a:pt x="3741" y="2574"/>
                    <a:pt x="3595" y="2468"/>
                  </a:cubicBezTo>
                  <a:cubicBezTo>
                    <a:pt x="3237" y="2229"/>
                    <a:pt x="2613" y="2096"/>
                    <a:pt x="2613" y="2096"/>
                  </a:cubicBezTo>
                  <a:lnTo>
                    <a:pt x="2162" y="929"/>
                  </a:lnTo>
                  <a:cubicBezTo>
                    <a:pt x="1817" y="995"/>
                    <a:pt x="1512" y="1141"/>
                    <a:pt x="1512" y="1141"/>
                  </a:cubicBezTo>
                  <a:lnTo>
                    <a:pt x="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6;p137"/>
            <p:cNvSpPr/>
            <p:nvPr/>
          </p:nvSpPr>
          <p:spPr>
            <a:xfrm>
              <a:off x="1319603" y="2163144"/>
              <a:ext cx="833105" cy="1420046"/>
            </a:xfrm>
            <a:custGeom>
              <a:avLst/>
              <a:gdLst/>
              <a:ahLst/>
              <a:cxnLst/>
              <a:rect l="l" t="t" r="r" b="b"/>
              <a:pathLst>
                <a:path w="10241" h="17456" extrusionOk="0">
                  <a:moveTo>
                    <a:pt x="2932" y="0"/>
                  </a:moveTo>
                  <a:cubicBezTo>
                    <a:pt x="2362" y="2056"/>
                    <a:pt x="2932" y="3117"/>
                    <a:pt x="2932" y="3117"/>
                  </a:cubicBezTo>
                  <a:lnTo>
                    <a:pt x="3091" y="9298"/>
                  </a:lnTo>
                  <a:lnTo>
                    <a:pt x="1" y="15851"/>
                  </a:lnTo>
                  <a:lnTo>
                    <a:pt x="1897" y="16806"/>
                  </a:lnTo>
                  <a:lnTo>
                    <a:pt x="5293" y="10824"/>
                  </a:lnTo>
                  <a:cubicBezTo>
                    <a:pt x="5664" y="10174"/>
                    <a:pt x="5890" y="9471"/>
                    <a:pt x="5956" y="8728"/>
                  </a:cubicBezTo>
                  <a:lnTo>
                    <a:pt x="6447" y="3635"/>
                  </a:lnTo>
                  <a:lnTo>
                    <a:pt x="7097" y="8967"/>
                  </a:lnTo>
                  <a:lnTo>
                    <a:pt x="8039" y="17456"/>
                  </a:lnTo>
                  <a:lnTo>
                    <a:pt x="10240" y="17456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7;p137"/>
            <p:cNvSpPr/>
            <p:nvPr/>
          </p:nvSpPr>
          <p:spPr>
            <a:xfrm>
              <a:off x="1538677" y="2163144"/>
              <a:ext cx="522267" cy="109009"/>
            </a:xfrm>
            <a:custGeom>
              <a:avLst/>
              <a:gdLst/>
              <a:ahLst/>
              <a:cxnLst/>
              <a:rect l="l" t="t" r="r" b="b"/>
              <a:pathLst>
                <a:path w="6420" h="1340" extrusionOk="0">
                  <a:moveTo>
                    <a:pt x="239" y="0"/>
                  </a:moveTo>
                  <a:cubicBezTo>
                    <a:pt x="106" y="504"/>
                    <a:pt x="27" y="955"/>
                    <a:pt x="0" y="1340"/>
                  </a:cubicBezTo>
                  <a:lnTo>
                    <a:pt x="6420" y="54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8;p137"/>
            <p:cNvSpPr/>
            <p:nvPr/>
          </p:nvSpPr>
          <p:spPr>
            <a:xfrm>
              <a:off x="1843980" y="2172825"/>
              <a:ext cx="15212" cy="286027"/>
            </a:xfrm>
            <a:custGeom>
              <a:avLst/>
              <a:gdLst/>
              <a:ahLst/>
              <a:cxnLst/>
              <a:rect l="l" t="t" r="r" b="b"/>
              <a:pathLst>
                <a:path w="187" h="3516" fill="none" extrusionOk="0">
                  <a:moveTo>
                    <a:pt x="187" y="1"/>
                  </a:moveTo>
                  <a:lnTo>
                    <a:pt x="1" y="3516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19;p137"/>
            <p:cNvSpPr/>
            <p:nvPr/>
          </p:nvSpPr>
          <p:spPr>
            <a:xfrm>
              <a:off x="1850488" y="2182506"/>
              <a:ext cx="45393" cy="165222"/>
            </a:xfrm>
            <a:custGeom>
              <a:avLst/>
              <a:gdLst/>
              <a:ahLst/>
              <a:cxnLst/>
              <a:rect l="l" t="t" r="r" b="b"/>
              <a:pathLst>
                <a:path w="558" h="2031" fill="none" extrusionOk="0">
                  <a:moveTo>
                    <a:pt x="558" y="1"/>
                  </a:moveTo>
                  <a:lnTo>
                    <a:pt x="491" y="1301"/>
                  </a:lnTo>
                  <a:cubicBezTo>
                    <a:pt x="478" y="1526"/>
                    <a:pt x="372" y="1739"/>
                    <a:pt x="186" y="1884"/>
                  </a:cubicBezTo>
                  <a:lnTo>
                    <a:pt x="0" y="203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20;p137"/>
            <p:cNvSpPr/>
            <p:nvPr/>
          </p:nvSpPr>
          <p:spPr>
            <a:xfrm>
              <a:off x="1742619" y="2380023"/>
              <a:ext cx="186698" cy="81"/>
            </a:xfrm>
            <a:custGeom>
              <a:avLst/>
              <a:gdLst/>
              <a:ahLst/>
              <a:cxnLst/>
              <a:rect l="l" t="t" r="r" b="b"/>
              <a:pathLst>
                <a:path w="2295" h="1" fill="none" extrusionOk="0">
                  <a:moveTo>
                    <a:pt x="2295" y="0"/>
                  </a:moveTo>
                  <a:lnTo>
                    <a:pt x="0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21;p137"/>
            <p:cNvSpPr/>
            <p:nvPr/>
          </p:nvSpPr>
          <p:spPr>
            <a:xfrm>
              <a:off x="1754415" y="2413458"/>
              <a:ext cx="192149" cy="23836"/>
            </a:xfrm>
            <a:custGeom>
              <a:avLst/>
              <a:gdLst/>
              <a:ahLst/>
              <a:cxnLst/>
              <a:rect l="l" t="t" r="r" b="b"/>
              <a:pathLst>
                <a:path w="2362" h="293" fill="none" extrusionOk="0">
                  <a:moveTo>
                    <a:pt x="1" y="292"/>
                  </a:moveTo>
                  <a:lnTo>
                    <a:pt x="2362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22;p137"/>
            <p:cNvSpPr/>
            <p:nvPr/>
          </p:nvSpPr>
          <p:spPr>
            <a:xfrm>
              <a:off x="2004808" y="1858815"/>
              <a:ext cx="708965" cy="369410"/>
            </a:xfrm>
            <a:custGeom>
              <a:avLst/>
              <a:gdLst/>
              <a:ahLst/>
              <a:cxnLst/>
              <a:rect l="l" t="t" r="r" b="b"/>
              <a:pathLst>
                <a:path w="8715" h="4541" extrusionOk="0">
                  <a:moveTo>
                    <a:pt x="0" y="1"/>
                  </a:moveTo>
                  <a:cubicBezTo>
                    <a:pt x="0" y="1"/>
                    <a:pt x="133" y="438"/>
                    <a:pt x="425" y="1645"/>
                  </a:cubicBezTo>
                  <a:cubicBezTo>
                    <a:pt x="717" y="2853"/>
                    <a:pt x="1101" y="3569"/>
                    <a:pt x="2375" y="3754"/>
                  </a:cubicBezTo>
                  <a:cubicBezTo>
                    <a:pt x="3263" y="3900"/>
                    <a:pt x="7057" y="4006"/>
                    <a:pt x="7057" y="4006"/>
                  </a:cubicBezTo>
                  <a:cubicBezTo>
                    <a:pt x="7057" y="4006"/>
                    <a:pt x="7097" y="4232"/>
                    <a:pt x="7495" y="4232"/>
                  </a:cubicBezTo>
                  <a:lnTo>
                    <a:pt x="8304" y="4232"/>
                  </a:lnTo>
                  <a:cubicBezTo>
                    <a:pt x="8304" y="4232"/>
                    <a:pt x="8505" y="4540"/>
                    <a:pt x="8606" y="4540"/>
                  </a:cubicBezTo>
                  <a:cubicBezTo>
                    <a:pt x="8611" y="4540"/>
                    <a:pt x="8617" y="4539"/>
                    <a:pt x="8622" y="4537"/>
                  </a:cubicBezTo>
                  <a:cubicBezTo>
                    <a:pt x="8715" y="4497"/>
                    <a:pt x="8542" y="4259"/>
                    <a:pt x="8423" y="4073"/>
                  </a:cubicBezTo>
                  <a:cubicBezTo>
                    <a:pt x="8290" y="3900"/>
                    <a:pt x="7481" y="3622"/>
                    <a:pt x="7481" y="3622"/>
                  </a:cubicBezTo>
                  <a:lnTo>
                    <a:pt x="3104" y="1460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23;p137"/>
            <p:cNvSpPr/>
            <p:nvPr/>
          </p:nvSpPr>
          <p:spPr>
            <a:xfrm>
              <a:off x="2004808" y="1858815"/>
              <a:ext cx="218018" cy="118771"/>
            </a:xfrm>
            <a:custGeom>
              <a:avLst/>
              <a:gdLst/>
              <a:ahLst/>
              <a:cxnLst/>
              <a:rect l="l" t="t" r="r" b="b"/>
              <a:pathLst>
                <a:path w="2680" h="1460" extrusionOk="0">
                  <a:moveTo>
                    <a:pt x="0" y="1"/>
                  </a:moveTo>
                  <a:cubicBezTo>
                    <a:pt x="0" y="1"/>
                    <a:pt x="120" y="385"/>
                    <a:pt x="372" y="1460"/>
                  </a:cubicBezTo>
                  <a:lnTo>
                    <a:pt x="2680" y="425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24;p137"/>
            <p:cNvSpPr/>
            <p:nvPr/>
          </p:nvSpPr>
          <p:spPr>
            <a:xfrm>
              <a:off x="1235407" y="1431566"/>
              <a:ext cx="989623" cy="758589"/>
            </a:xfrm>
            <a:custGeom>
              <a:avLst/>
              <a:gdLst/>
              <a:ahLst/>
              <a:cxnLst/>
              <a:rect l="l" t="t" r="r" b="b"/>
              <a:pathLst>
                <a:path w="12165" h="9325" extrusionOk="0">
                  <a:moveTo>
                    <a:pt x="6235" y="0"/>
                  </a:moveTo>
                  <a:lnTo>
                    <a:pt x="6129" y="544"/>
                  </a:lnTo>
                  <a:lnTo>
                    <a:pt x="4166" y="650"/>
                  </a:lnTo>
                  <a:cubicBezTo>
                    <a:pt x="3198" y="703"/>
                    <a:pt x="2335" y="1247"/>
                    <a:pt x="1871" y="2083"/>
                  </a:cubicBezTo>
                  <a:lnTo>
                    <a:pt x="1" y="5505"/>
                  </a:lnTo>
                  <a:lnTo>
                    <a:pt x="3649" y="5505"/>
                  </a:lnTo>
                  <a:lnTo>
                    <a:pt x="3755" y="9325"/>
                  </a:lnTo>
                  <a:lnTo>
                    <a:pt x="9790" y="9325"/>
                  </a:lnTo>
                  <a:cubicBezTo>
                    <a:pt x="10665" y="9325"/>
                    <a:pt x="10546" y="8821"/>
                    <a:pt x="10201" y="8529"/>
                  </a:cubicBezTo>
                  <a:lnTo>
                    <a:pt x="9923" y="5465"/>
                  </a:lnTo>
                  <a:lnTo>
                    <a:pt x="12164" y="5465"/>
                  </a:lnTo>
                  <a:lnTo>
                    <a:pt x="10811" y="1698"/>
                  </a:lnTo>
                  <a:cubicBezTo>
                    <a:pt x="10665" y="1287"/>
                    <a:pt x="10294" y="982"/>
                    <a:pt x="9869" y="902"/>
                  </a:cubicBezTo>
                  <a:lnTo>
                    <a:pt x="8450" y="663"/>
                  </a:lnTo>
                  <a:lnTo>
                    <a:pt x="8450" y="173"/>
                  </a:lnTo>
                  <a:lnTo>
                    <a:pt x="7654" y="93"/>
                  </a:lnTo>
                  <a:lnTo>
                    <a:pt x="6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25;p137"/>
            <p:cNvSpPr/>
            <p:nvPr/>
          </p:nvSpPr>
          <p:spPr>
            <a:xfrm>
              <a:off x="1740423" y="1467116"/>
              <a:ext cx="63778" cy="69148"/>
            </a:xfrm>
            <a:custGeom>
              <a:avLst/>
              <a:gdLst/>
              <a:ahLst/>
              <a:cxnLst/>
              <a:rect l="l" t="t" r="r" b="b"/>
              <a:pathLst>
                <a:path w="784" h="850" fill="none" extrusionOk="0">
                  <a:moveTo>
                    <a:pt x="783" y="1"/>
                  </a:moveTo>
                  <a:lnTo>
                    <a:pt x="637" y="850"/>
                  </a:lnTo>
                  <a:lnTo>
                    <a:pt x="1" y="226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26;p137"/>
            <p:cNvSpPr/>
            <p:nvPr/>
          </p:nvSpPr>
          <p:spPr>
            <a:xfrm>
              <a:off x="1846177" y="1457435"/>
              <a:ext cx="65894" cy="125279"/>
            </a:xfrm>
            <a:custGeom>
              <a:avLst/>
              <a:gdLst/>
              <a:ahLst/>
              <a:cxnLst/>
              <a:rect l="l" t="t" r="r" b="b"/>
              <a:pathLst>
                <a:path w="810" h="1540" fill="none" extrusionOk="0">
                  <a:moveTo>
                    <a:pt x="810" y="0"/>
                  </a:moveTo>
                  <a:lnTo>
                    <a:pt x="0" y="1539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27;p137"/>
            <p:cNvSpPr/>
            <p:nvPr/>
          </p:nvSpPr>
          <p:spPr>
            <a:xfrm>
              <a:off x="1922808" y="1484443"/>
              <a:ext cx="81" cy="30262"/>
            </a:xfrm>
            <a:custGeom>
              <a:avLst/>
              <a:gdLst/>
              <a:ahLst/>
              <a:cxnLst/>
              <a:rect l="l" t="t" r="r" b="b"/>
              <a:pathLst>
                <a:path w="1" h="372" fill="none" extrusionOk="0">
                  <a:moveTo>
                    <a:pt x="0" y="0"/>
                  </a:moveTo>
                  <a:lnTo>
                    <a:pt x="0" y="371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28;p137"/>
            <p:cNvSpPr/>
            <p:nvPr/>
          </p:nvSpPr>
          <p:spPr>
            <a:xfrm>
              <a:off x="1532169" y="1700915"/>
              <a:ext cx="115110" cy="489239"/>
            </a:xfrm>
            <a:custGeom>
              <a:avLst/>
              <a:gdLst/>
              <a:ahLst/>
              <a:cxnLst/>
              <a:rect l="l" t="t" r="r" b="b"/>
              <a:pathLst>
                <a:path w="1415" h="6014" extrusionOk="0">
                  <a:moveTo>
                    <a:pt x="1308" y="0"/>
                  </a:moveTo>
                  <a:cubicBezTo>
                    <a:pt x="1275" y="0"/>
                    <a:pt x="1241" y="18"/>
                    <a:pt x="1221" y="58"/>
                  </a:cubicBezTo>
                  <a:lnTo>
                    <a:pt x="1" y="2194"/>
                  </a:lnTo>
                  <a:lnTo>
                    <a:pt x="107" y="6014"/>
                  </a:lnTo>
                  <a:lnTo>
                    <a:pt x="1367" y="6014"/>
                  </a:lnTo>
                  <a:cubicBezTo>
                    <a:pt x="478" y="4873"/>
                    <a:pt x="544" y="2658"/>
                    <a:pt x="942" y="1796"/>
                  </a:cubicBezTo>
                  <a:cubicBezTo>
                    <a:pt x="1261" y="1106"/>
                    <a:pt x="1367" y="496"/>
                    <a:pt x="1407" y="111"/>
                  </a:cubicBezTo>
                  <a:cubicBezTo>
                    <a:pt x="1415" y="46"/>
                    <a:pt x="1362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29;p137"/>
            <p:cNvSpPr/>
            <p:nvPr/>
          </p:nvSpPr>
          <p:spPr>
            <a:xfrm>
              <a:off x="1546161" y="1499493"/>
              <a:ext cx="119910" cy="182468"/>
            </a:xfrm>
            <a:custGeom>
              <a:avLst/>
              <a:gdLst/>
              <a:ahLst/>
              <a:cxnLst/>
              <a:rect l="l" t="t" r="r" b="b"/>
              <a:pathLst>
                <a:path w="1474" h="2243" fill="none" extrusionOk="0">
                  <a:moveTo>
                    <a:pt x="1" y="1"/>
                  </a:moveTo>
                  <a:cubicBezTo>
                    <a:pt x="876" y="54"/>
                    <a:pt x="1473" y="1367"/>
                    <a:pt x="1142" y="2242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30;p137"/>
            <p:cNvSpPr/>
            <p:nvPr/>
          </p:nvSpPr>
          <p:spPr>
            <a:xfrm>
              <a:off x="1235407" y="1832946"/>
              <a:ext cx="322715" cy="46451"/>
            </a:xfrm>
            <a:custGeom>
              <a:avLst/>
              <a:gdLst/>
              <a:ahLst/>
              <a:cxnLst/>
              <a:rect l="l" t="t" r="r" b="b"/>
              <a:pathLst>
                <a:path w="3967" h="571" extrusionOk="0">
                  <a:moveTo>
                    <a:pt x="306" y="0"/>
                  </a:moveTo>
                  <a:lnTo>
                    <a:pt x="1" y="571"/>
                  </a:lnTo>
                  <a:lnTo>
                    <a:pt x="3649" y="571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31;p137"/>
            <p:cNvSpPr/>
            <p:nvPr/>
          </p:nvSpPr>
          <p:spPr>
            <a:xfrm>
              <a:off x="1846177" y="1590117"/>
              <a:ext cx="25951" cy="582791"/>
            </a:xfrm>
            <a:custGeom>
              <a:avLst/>
              <a:gdLst/>
              <a:ahLst/>
              <a:cxnLst/>
              <a:rect l="l" t="t" r="r" b="b"/>
              <a:pathLst>
                <a:path w="319" h="7164" fill="none" extrusionOk="0">
                  <a:moveTo>
                    <a:pt x="0" y="1"/>
                  </a:moveTo>
                  <a:lnTo>
                    <a:pt x="319" y="7164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32;p137"/>
            <p:cNvSpPr/>
            <p:nvPr/>
          </p:nvSpPr>
          <p:spPr>
            <a:xfrm>
              <a:off x="2023518" y="1690096"/>
              <a:ext cx="117307" cy="186047"/>
            </a:xfrm>
            <a:custGeom>
              <a:avLst/>
              <a:gdLst/>
              <a:ahLst/>
              <a:cxnLst/>
              <a:rect l="l" t="t" r="r" b="b"/>
              <a:pathLst>
                <a:path w="1442" h="2287" extrusionOk="0">
                  <a:moveTo>
                    <a:pt x="116" y="1"/>
                  </a:moveTo>
                  <a:cubicBezTo>
                    <a:pt x="58" y="1"/>
                    <a:pt x="1" y="46"/>
                    <a:pt x="9" y="112"/>
                  </a:cubicBezTo>
                  <a:lnTo>
                    <a:pt x="235" y="2287"/>
                  </a:lnTo>
                  <a:lnTo>
                    <a:pt x="1442" y="2287"/>
                  </a:lnTo>
                  <a:lnTo>
                    <a:pt x="208" y="59"/>
                  </a:lnTo>
                  <a:cubicBezTo>
                    <a:pt x="188" y="18"/>
                    <a:pt x="152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33;p137"/>
            <p:cNvSpPr/>
            <p:nvPr/>
          </p:nvSpPr>
          <p:spPr>
            <a:xfrm>
              <a:off x="2039300" y="1840511"/>
              <a:ext cx="185722" cy="35631"/>
            </a:xfrm>
            <a:custGeom>
              <a:avLst/>
              <a:gdLst/>
              <a:ahLst/>
              <a:cxnLst/>
              <a:rect l="l" t="t" r="r" b="b"/>
              <a:pathLst>
                <a:path w="2283" h="438" extrusionOk="0">
                  <a:moveTo>
                    <a:pt x="1" y="0"/>
                  </a:moveTo>
                  <a:lnTo>
                    <a:pt x="41" y="438"/>
                  </a:lnTo>
                  <a:lnTo>
                    <a:pt x="2282" y="438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34;p137"/>
            <p:cNvSpPr/>
            <p:nvPr/>
          </p:nvSpPr>
          <p:spPr>
            <a:xfrm>
              <a:off x="1907677" y="1717510"/>
              <a:ext cx="97213" cy="15131"/>
            </a:xfrm>
            <a:custGeom>
              <a:avLst/>
              <a:gdLst/>
              <a:ahLst/>
              <a:cxnLst/>
              <a:rect l="l" t="t" r="r" b="b"/>
              <a:pathLst>
                <a:path w="1195" h="186" fill="none" extrusionOk="0">
                  <a:moveTo>
                    <a:pt x="0" y="0"/>
                  </a:moveTo>
                  <a:lnTo>
                    <a:pt x="1194" y="0"/>
                  </a:lnTo>
                  <a:lnTo>
                    <a:pt x="1194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435;p137"/>
            <p:cNvSpPr/>
            <p:nvPr/>
          </p:nvSpPr>
          <p:spPr>
            <a:xfrm>
              <a:off x="1802980" y="1681879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3" y="146"/>
                  </a:moveTo>
                  <a:cubicBezTo>
                    <a:pt x="293" y="226"/>
                    <a:pt x="240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7"/>
                    <a:pt x="67" y="0"/>
                    <a:pt x="147" y="0"/>
                  </a:cubicBezTo>
                  <a:cubicBezTo>
                    <a:pt x="226" y="0"/>
                    <a:pt x="293" y="67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36;p137"/>
            <p:cNvSpPr/>
            <p:nvPr/>
          </p:nvSpPr>
          <p:spPr>
            <a:xfrm>
              <a:off x="1810546" y="1807077"/>
              <a:ext cx="23836" cy="23754"/>
            </a:xfrm>
            <a:custGeom>
              <a:avLst/>
              <a:gdLst/>
              <a:ahLst/>
              <a:cxnLst/>
              <a:rect l="l" t="t" r="r" b="b"/>
              <a:pathLst>
                <a:path w="293" h="292" fill="none" extrusionOk="0">
                  <a:moveTo>
                    <a:pt x="293" y="146"/>
                  </a:moveTo>
                  <a:cubicBezTo>
                    <a:pt x="293" y="226"/>
                    <a:pt x="226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6"/>
                    <a:pt x="67" y="0"/>
                    <a:pt x="147" y="0"/>
                  </a:cubicBezTo>
                  <a:cubicBezTo>
                    <a:pt x="226" y="0"/>
                    <a:pt x="293" y="66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37;p137"/>
            <p:cNvSpPr/>
            <p:nvPr/>
          </p:nvSpPr>
          <p:spPr>
            <a:xfrm>
              <a:off x="1817054" y="1932192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2" y="147"/>
                  </a:moveTo>
                  <a:cubicBezTo>
                    <a:pt x="292" y="226"/>
                    <a:pt x="239" y="292"/>
                    <a:pt x="146" y="292"/>
                  </a:cubicBezTo>
                  <a:cubicBezTo>
                    <a:pt x="67" y="292"/>
                    <a:pt x="0" y="226"/>
                    <a:pt x="0" y="147"/>
                  </a:cubicBezTo>
                  <a:cubicBezTo>
                    <a:pt x="0" y="67"/>
                    <a:pt x="67" y="1"/>
                    <a:pt x="146" y="1"/>
                  </a:cubicBezTo>
                  <a:cubicBezTo>
                    <a:pt x="239" y="1"/>
                    <a:pt x="292" y="67"/>
                    <a:pt x="292" y="147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38;p137"/>
            <p:cNvSpPr/>
            <p:nvPr/>
          </p:nvSpPr>
          <p:spPr>
            <a:xfrm>
              <a:off x="1824619" y="2057390"/>
              <a:ext cx="23754" cy="23836"/>
            </a:xfrm>
            <a:custGeom>
              <a:avLst/>
              <a:gdLst/>
              <a:ahLst/>
              <a:cxnLst/>
              <a:rect l="l" t="t" r="r" b="b"/>
              <a:pathLst>
                <a:path w="292" h="293" fill="none" extrusionOk="0">
                  <a:moveTo>
                    <a:pt x="292" y="146"/>
                  </a:moveTo>
                  <a:cubicBezTo>
                    <a:pt x="292" y="226"/>
                    <a:pt x="226" y="292"/>
                    <a:pt x="146" y="292"/>
                  </a:cubicBezTo>
                  <a:cubicBezTo>
                    <a:pt x="66" y="292"/>
                    <a:pt x="0" y="226"/>
                    <a:pt x="0" y="146"/>
                  </a:cubicBezTo>
                  <a:cubicBezTo>
                    <a:pt x="0" y="67"/>
                    <a:pt x="66" y="0"/>
                    <a:pt x="146" y="0"/>
                  </a:cubicBezTo>
                  <a:cubicBezTo>
                    <a:pt x="226" y="0"/>
                    <a:pt x="292" y="67"/>
                    <a:pt x="292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39;p137"/>
            <p:cNvSpPr/>
            <p:nvPr/>
          </p:nvSpPr>
          <p:spPr>
            <a:xfrm>
              <a:off x="1148038" y="1879315"/>
              <a:ext cx="508275" cy="438151"/>
            </a:xfrm>
            <a:custGeom>
              <a:avLst/>
              <a:gdLst/>
              <a:ahLst/>
              <a:cxnLst/>
              <a:rect l="l" t="t" r="r" b="b"/>
              <a:pathLst>
                <a:path w="6248" h="5386" extrusionOk="0">
                  <a:moveTo>
                    <a:pt x="1075" y="1"/>
                  </a:moveTo>
                  <a:lnTo>
                    <a:pt x="438" y="1088"/>
                  </a:lnTo>
                  <a:cubicBezTo>
                    <a:pt x="1" y="1844"/>
                    <a:pt x="292" y="2813"/>
                    <a:pt x="1075" y="3197"/>
                  </a:cubicBezTo>
                  <a:lnTo>
                    <a:pt x="5558" y="5386"/>
                  </a:lnTo>
                  <a:cubicBezTo>
                    <a:pt x="6075" y="5107"/>
                    <a:pt x="6248" y="4431"/>
                    <a:pt x="6248" y="4431"/>
                  </a:cubicBezTo>
                  <a:lnTo>
                    <a:pt x="3529" y="1951"/>
                  </a:lnTo>
                  <a:lnTo>
                    <a:pt x="47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40;p137"/>
            <p:cNvSpPr/>
            <p:nvPr/>
          </p:nvSpPr>
          <p:spPr>
            <a:xfrm>
              <a:off x="1372480" y="1977504"/>
              <a:ext cx="62640" cy="60524"/>
            </a:xfrm>
            <a:custGeom>
              <a:avLst/>
              <a:gdLst/>
              <a:ahLst/>
              <a:cxnLst/>
              <a:rect l="l" t="t" r="r" b="b"/>
              <a:pathLst>
                <a:path w="770" h="744" fill="none" extrusionOk="0">
                  <a:moveTo>
                    <a:pt x="770" y="744"/>
                  </a:moveTo>
                  <a:lnTo>
                    <a:pt x="0" y="1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441;p137"/>
            <p:cNvSpPr/>
            <p:nvPr/>
          </p:nvSpPr>
          <p:spPr>
            <a:xfrm>
              <a:off x="1211734" y="1879315"/>
              <a:ext cx="320519" cy="69473"/>
            </a:xfrm>
            <a:custGeom>
              <a:avLst/>
              <a:gdLst/>
              <a:ahLst/>
              <a:cxnLst/>
              <a:rect l="l" t="t" r="r" b="b"/>
              <a:pathLst>
                <a:path w="3940" h="854" extrusionOk="0">
                  <a:moveTo>
                    <a:pt x="292" y="1"/>
                  </a:moveTo>
                  <a:lnTo>
                    <a:pt x="0" y="505"/>
                  </a:lnTo>
                  <a:cubicBezTo>
                    <a:pt x="464" y="677"/>
                    <a:pt x="1950" y="465"/>
                    <a:pt x="2852" y="810"/>
                  </a:cubicBezTo>
                  <a:cubicBezTo>
                    <a:pt x="2925" y="839"/>
                    <a:pt x="3001" y="853"/>
                    <a:pt x="3077" y="853"/>
                  </a:cubicBezTo>
                  <a:cubicBezTo>
                    <a:pt x="3279" y="853"/>
                    <a:pt x="3476" y="754"/>
                    <a:pt x="3581" y="571"/>
                  </a:cubicBezTo>
                  <a:lnTo>
                    <a:pt x="39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42;p137"/>
            <p:cNvSpPr/>
            <p:nvPr/>
          </p:nvSpPr>
          <p:spPr>
            <a:xfrm>
              <a:off x="1572111" y="2190071"/>
              <a:ext cx="93959" cy="143583"/>
            </a:xfrm>
            <a:custGeom>
              <a:avLst/>
              <a:gdLst/>
              <a:ahLst/>
              <a:cxnLst/>
              <a:rect l="l" t="t" r="r" b="b"/>
              <a:pathLst>
                <a:path w="1155" h="1765" fill="none" extrusionOk="0">
                  <a:moveTo>
                    <a:pt x="1088" y="1"/>
                  </a:moveTo>
                  <a:cubicBezTo>
                    <a:pt x="1154" y="571"/>
                    <a:pt x="969" y="1354"/>
                    <a:pt x="0" y="1765"/>
                  </a:cubicBez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43;p137"/>
            <p:cNvSpPr/>
            <p:nvPr/>
          </p:nvSpPr>
          <p:spPr>
            <a:xfrm>
              <a:off x="1629300" y="2941092"/>
              <a:ext cx="36770" cy="49705"/>
            </a:xfrm>
            <a:custGeom>
              <a:avLst/>
              <a:gdLst/>
              <a:ahLst/>
              <a:cxnLst/>
              <a:rect l="l" t="t" r="r" b="b"/>
              <a:pathLst>
                <a:path w="452" h="611" extrusionOk="0">
                  <a:moveTo>
                    <a:pt x="0" y="1"/>
                  </a:moveTo>
                  <a:lnTo>
                    <a:pt x="451" y="61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44;p137"/>
            <p:cNvSpPr/>
            <p:nvPr/>
          </p:nvSpPr>
          <p:spPr>
            <a:xfrm>
              <a:off x="1946480" y="2917338"/>
              <a:ext cx="72401" cy="38967"/>
            </a:xfrm>
            <a:custGeom>
              <a:avLst/>
              <a:gdLst/>
              <a:ahLst/>
              <a:cxnLst/>
              <a:rect l="l" t="t" r="r" b="b"/>
              <a:pathLst>
                <a:path w="890" h="479" extrusionOk="0">
                  <a:moveTo>
                    <a:pt x="1" y="1"/>
                  </a:moveTo>
                  <a:lnTo>
                    <a:pt x="890" y="47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445;p137"/>
            <p:cNvSpPr/>
            <p:nvPr/>
          </p:nvSpPr>
          <p:spPr>
            <a:xfrm>
              <a:off x="1969177" y="3551866"/>
              <a:ext cx="183526" cy="31320"/>
            </a:xfrm>
            <a:custGeom>
              <a:avLst/>
              <a:gdLst/>
              <a:ahLst/>
              <a:cxnLst/>
              <a:rect l="l" t="t" r="r" b="b"/>
              <a:pathLst>
                <a:path w="2256" h="385" extrusionOk="0">
                  <a:moveTo>
                    <a:pt x="1" y="0"/>
                  </a:moveTo>
                  <a:lnTo>
                    <a:pt x="54" y="385"/>
                  </a:lnTo>
                  <a:lnTo>
                    <a:pt x="2255" y="385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446;p137"/>
            <p:cNvSpPr/>
            <p:nvPr/>
          </p:nvSpPr>
          <p:spPr>
            <a:xfrm>
              <a:off x="1319603" y="3418045"/>
              <a:ext cx="172706" cy="113402"/>
            </a:xfrm>
            <a:custGeom>
              <a:avLst/>
              <a:gdLst/>
              <a:ahLst/>
              <a:cxnLst/>
              <a:rect l="l" t="t" r="r" b="b"/>
              <a:pathLst>
                <a:path w="2123" h="1394" extrusionOk="0">
                  <a:moveTo>
                    <a:pt x="199" y="0"/>
                  </a:moveTo>
                  <a:lnTo>
                    <a:pt x="1" y="425"/>
                  </a:lnTo>
                  <a:lnTo>
                    <a:pt x="1897" y="1393"/>
                  </a:lnTo>
                  <a:lnTo>
                    <a:pt x="2123" y="99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447;p137"/>
            <p:cNvSpPr/>
            <p:nvPr/>
          </p:nvSpPr>
          <p:spPr>
            <a:xfrm>
              <a:off x="1742619" y="1194838"/>
              <a:ext cx="231441" cy="127801"/>
            </a:xfrm>
            <a:custGeom>
              <a:avLst/>
              <a:gdLst/>
              <a:ahLst/>
              <a:cxnLst/>
              <a:rect l="l" t="t" r="r" b="b"/>
              <a:pathLst>
                <a:path w="2845" h="1571" extrusionOk="0">
                  <a:moveTo>
                    <a:pt x="1181" y="1"/>
                  </a:moveTo>
                  <a:cubicBezTo>
                    <a:pt x="1048" y="1"/>
                    <a:pt x="908" y="55"/>
                    <a:pt x="756" y="231"/>
                  </a:cubicBezTo>
                  <a:cubicBezTo>
                    <a:pt x="724" y="228"/>
                    <a:pt x="694" y="226"/>
                    <a:pt x="665" y="226"/>
                  </a:cubicBezTo>
                  <a:cubicBezTo>
                    <a:pt x="166" y="226"/>
                    <a:pt x="0" y="629"/>
                    <a:pt x="0" y="629"/>
                  </a:cubicBezTo>
                  <a:lnTo>
                    <a:pt x="371" y="1570"/>
                  </a:lnTo>
                  <a:lnTo>
                    <a:pt x="2109" y="1066"/>
                  </a:lnTo>
                  <a:cubicBezTo>
                    <a:pt x="2159" y="1080"/>
                    <a:pt x="2207" y="1086"/>
                    <a:pt x="2251" y="1086"/>
                  </a:cubicBezTo>
                  <a:cubicBezTo>
                    <a:pt x="2688" y="1086"/>
                    <a:pt x="2844" y="485"/>
                    <a:pt x="2640" y="244"/>
                  </a:cubicBezTo>
                  <a:cubicBezTo>
                    <a:pt x="2545" y="134"/>
                    <a:pt x="2422" y="105"/>
                    <a:pt x="2288" y="105"/>
                  </a:cubicBezTo>
                  <a:cubicBezTo>
                    <a:pt x="2137" y="105"/>
                    <a:pt x="1973" y="142"/>
                    <a:pt x="1823" y="142"/>
                  </a:cubicBezTo>
                  <a:cubicBezTo>
                    <a:pt x="1770" y="142"/>
                    <a:pt x="1719" y="137"/>
                    <a:pt x="1671" y="125"/>
                  </a:cubicBezTo>
                  <a:cubicBezTo>
                    <a:pt x="1508" y="88"/>
                    <a:pt x="1350" y="1"/>
                    <a:pt x="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448;p137"/>
            <p:cNvSpPr/>
            <p:nvPr/>
          </p:nvSpPr>
          <p:spPr>
            <a:xfrm>
              <a:off x="1757669" y="1264311"/>
              <a:ext cx="171649" cy="312953"/>
            </a:xfrm>
            <a:custGeom>
              <a:avLst/>
              <a:gdLst/>
              <a:ahLst/>
              <a:cxnLst/>
              <a:rect l="l" t="t" r="r" b="b"/>
              <a:pathLst>
                <a:path w="2110" h="3847" extrusionOk="0">
                  <a:moveTo>
                    <a:pt x="969" y="0"/>
                  </a:moveTo>
                  <a:cubicBezTo>
                    <a:pt x="969" y="0"/>
                    <a:pt x="876" y="398"/>
                    <a:pt x="584" y="504"/>
                  </a:cubicBezTo>
                  <a:cubicBezTo>
                    <a:pt x="518" y="425"/>
                    <a:pt x="425" y="372"/>
                    <a:pt x="319" y="372"/>
                  </a:cubicBezTo>
                  <a:cubicBezTo>
                    <a:pt x="133" y="372"/>
                    <a:pt x="1" y="504"/>
                    <a:pt x="1" y="690"/>
                  </a:cubicBezTo>
                  <a:cubicBezTo>
                    <a:pt x="1" y="862"/>
                    <a:pt x="133" y="1008"/>
                    <a:pt x="319" y="1008"/>
                  </a:cubicBezTo>
                  <a:lnTo>
                    <a:pt x="346" y="1008"/>
                  </a:lnTo>
                  <a:lnTo>
                    <a:pt x="186" y="2268"/>
                  </a:lnTo>
                  <a:lnTo>
                    <a:pt x="624" y="2335"/>
                  </a:lnTo>
                  <a:lnTo>
                    <a:pt x="1062" y="3847"/>
                  </a:lnTo>
                  <a:lnTo>
                    <a:pt x="1460" y="2547"/>
                  </a:lnTo>
                  <a:lnTo>
                    <a:pt x="1486" y="1778"/>
                  </a:lnTo>
                  <a:cubicBezTo>
                    <a:pt x="1486" y="1778"/>
                    <a:pt x="1858" y="1725"/>
                    <a:pt x="1990" y="1446"/>
                  </a:cubicBezTo>
                  <a:cubicBezTo>
                    <a:pt x="2110" y="1167"/>
                    <a:pt x="1924" y="823"/>
                    <a:pt x="1924" y="823"/>
                  </a:cubicBezTo>
                  <a:lnTo>
                    <a:pt x="1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449;p137"/>
            <p:cNvSpPr/>
            <p:nvPr/>
          </p:nvSpPr>
          <p:spPr>
            <a:xfrm>
              <a:off x="1795252" y="1382431"/>
              <a:ext cx="84441" cy="89078"/>
            </a:xfrm>
            <a:custGeom>
              <a:avLst/>
              <a:gdLst/>
              <a:ahLst/>
              <a:cxnLst/>
              <a:rect l="l" t="t" r="r" b="b"/>
              <a:pathLst>
                <a:path w="1038" h="1095" extrusionOk="0">
                  <a:moveTo>
                    <a:pt x="212" y="0"/>
                  </a:moveTo>
                  <a:cubicBezTo>
                    <a:pt x="108" y="0"/>
                    <a:pt x="1" y="285"/>
                    <a:pt x="268" y="418"/>
                  </a:cubicBezTo>
                  <a:cubicBezTo>
                    <a:pt x="600" y="591"/>
                    <a:pt x="547" y="1068"/>
                    <a:pt x="1011" y="1095"/>
                  </a:cubicBezTo>
                  <a:lnTo>
                    <a:pt x="1038" y="339"/>
                  </a:lnTo>
                  <a:lnTo>
                    <a:pt x="1024" y="326"/>
                  </a:lnTo>
                  <a:cubicBezTo>
                    <a:pt x="987" y="337"/>
                    <a:pt x="946" y="343"/>
                    <a:pt x="903" y="343"/>
                  </a:cubicBezTo>
                  <a:cubicBezTo>
                    <a:pt x="660" y="343"/>
                    <a:pt x="359" y="169"/>
                    <a:pt x="268" y="34"/>
                  </a:cubicBezTo>
                  <a:cubicBezTo>
                    <a:pt x="251" y="11"/>
                    <a:pt x="232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450;p137"/>
            <p:cNvSpPr/>
            <p:nvPr/>
          </p:nvSpPr>
          <p:spPr>
            <a:xfrm>
              <a:off x="1770603" y="1307426"/>
              <a:ext cx="24974" cy="13016"/>
            </a:xfrm>
            <a:custGeom>
              <a:avLst/>
              <a:gdLst/>
              <a:ahLst/>
              <a:cxnLst/>
              <a:rect l="l" t="t" r="r" b="b"/>
              <a:pathLst>
                <a:path w="307" h="160" fill="none" extrusionOk="0">
                  <a:moveTo>
                    <a:pt x="1" y="160"/>
                  </a:moveTo>
                  <a:cubicBezTo>
                    <a:pt x="1" y="67"/>
                    <a:pt x="67" y="1"/>
                    <a:pt x="160" y="1"/>
                  </a:cubicBezTo>
                  <a:cubicBezTo>
                    <a:pt x="240" y="1"/>
                    <a:pt x="306" y="67"/>
                    <a:pt x="306" y="160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451;p137"/>
            <p:cNvSpPr/>
            <p:nvPr/>
          </p:nvSpPr>
          <p:spPr>
            <a:xfrm>
              <a:off x="2582062" y="2169571"/>
              <a:ext cx="145779" cy="47590"/>
            </a:xfrm>
            <a:custGeom>
              <a:avLst/>
              <a:gdLst/>
              <a:ahLst/>
              <a:cxnLst/>
              <a:rect l="l" t="t" r="r" b="b"/>
              <a:pathLst>
                <a:path w="1792" h="585" extrusionOk="0">
                  <a:moveTo>
                    <a:pt x="916" y="1"/>
                  </a:moveTo>
                  <a:cubicBezTo>
                    <a:pt x="916" y="1"/>
                    <a:pt x="1" y="200"/>
                    <a:pt x="27" y="293"/>
                  </a:cubicBezTo>
                  <a:cubicBezTo>
                    <a:pt x="40" y="346"/>
                    <a:pt x="226" y="492"/>
                    <a:pt x="345" y="584"/>
                  </a:cubicBezTo>
                  <a:cubicBezTo>
                    <a:pt x="558" y="545"/>
                    <a:pt x="796" y="531"/>
                    <a:pt x="1022" y="531"/>
                  </a:cubicBezTo>
                  <a:cubicBezTo>
                    <a:pt x="1287" y="531"/>
                    <a:pt x="1539" y="558"/>
                    <a:pt x="1791" y="584"/>
                  </a:cubicBezTo>
                  <a:cubicBezTo>
                    <a:pt x="1526" y="240"/>
                    <a:pt x="916" y="1"/>
                    <a:pt x="9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152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4"/>
          <p:cNvSpPr txBox="1">
            <a:spLocks noGrp="1"/>
          </p:cNvSpPr>
          <p:nvPr>
            <p:ph type="subTitle" idx="3"/>
          </p:nvPr>
        </p:nvSpPr>
        <p:spPr>
          <a:xfrm>
            <a:off x="1481379" y="1338020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Inclusions: </a:t>
            </a:r>
            <a:endParaRPr sz="2400" dirty="0"/>
          </a:p>
        </p:txBody>
      </p:sp>
      <p:sp>
        <p:nvSpPr>
          <p:cNvPr id="858" name="Google Shape;858;p64"/>
          <p:cNvSpPr txBox="1">
            <a:spLocks noGrp="1"/>
          </p:cNvSpPr>
          <p:nvPr>
            <p:ph type="subTitle" idx="4"/>
          </p:nvPr>
        </p:nvSpPr>
        <p:spPr>
          <a:xfrm>
            <a:off x="5864589" y="1443770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Exclusions: </a:t>
            </a:r>
            <a:endParaRPr sz="2400" dirty="0"/>
          </a:p>
        </p:txBody>
      </p:sp>
      <p:sp>
        <p:nvSpPr>
          <p:cNvPr id="859" name="Google Shape;859;p64"/>
          <p:cNvSpPr txBox="1">
            <a:spLocks noGrp="1"/>
          </p:cNvSpPr>
          <p:nvPr>
            <p:ph type="title"/>
          </p:nvPr>
        </p:nvSpPr>
        <p:spPr>
          <a:xfrm>
            <a:off x="713225" y="17988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1.3 Project Scope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125B0-ABAA-E398-C5B7-0091E39CC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03" y="956687"/>
            <a:ext cx="1292464" cy="1268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D21D3-3579-A5E9-DD72-A7BA0A00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935" y="1032031"/>
            <a:ext cx="1292464" cy="12680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F7D585-53B6-C8EA-B056-C1B7D4755A54}"/>
              </a:ext>
            </a:extLst>
          </p:cNvPr>
          <p:cNvSpPr txBox="1"/>
          <p:nvPr/>
        </p:nvSpPr>
        <p:spPr>
          <a:xfrm>
            <a:off x="1481379" y="1746223"/>
            <a:ext cx="3289738" cy="339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</a:t>
            </a: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Room Allocation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Feedback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Staff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Mess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 Submission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 Module</a:t>
            </a:r>
          </a:p>
          <a:p>
            <a:pPr lvl="3">
              <a:lnSpc>
                <a:spcPct val="200000"/>
              </a:lnSpc>
            </a:pPr>
            <a:endParaRPr lang="en-US" sz="1100" dirty="0">
              <a:latin typeface="Montserrat Black" panose="00000A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7D585-53B6-C8EA-B056-C1B7D4755A54}"/>
              </a:ext>
            </a:extLst>
          </p:cNvPr>
          <p:cNvSpPr txBox="1"/>
          <p:nvPr/>
        </p:nvSpPr>
        <p:spPr>
          <a:xfrm>
            <a:off x="5864589" y="2051104"/>
            <a:ext cx="3289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systems integration 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" grpId="0" build="p"/>
      <p:bldP spid="85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1"/>
          <p:cNvSpPr/>
          <p:nvPr/>
        </p:nvSpPr>
        <p:spPr>
          <a:xfrm>
            <a:off x="2886263" y="2951188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61"/>
          <p:cNvSpPr/>
          <p:nvPr/>
        </p:nvSpPr>
        <p:spPr>
          <a:xfrm>
            <a:off x="7042378" y="2950160"/>
            <a:ext cx="971700" cy="9717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3000" dirty="0"/>
          </a:p>
        </p:txBody>
      </p:sp>
      <p:sp>
        <p:nvSpPr>
          <p:cNvPr id="642" name="Google Shape;642;p61"/>
          <p:cNvSpPr/>
          <p:nvPr/>
        </p:nvSpPr>
        <p:spPr>
          <a:xfrm>
            <a:off x="2812922" y="1552597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61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1.4 References</a:t>
            </a:r>
            <a:endParaRPr dirty="0"/>
          </a:p>
        </p:txBody>
      </p:sp>
      <p:sp>
        <p:nvSpPr>
          <p:cNvPr id="644" name="Google Shape;644;p61"/>
          <p:cNvSpPr/>
          <p:nvPr/>
        </p:nvSpPr>
        <p:spPr>
          <a:xfrm>
            <a:off x="7001281" y="1503703"/>
            <a:ext cx="971700" cy="9717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30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5" name="Google Shape;645;p61"/>
          <p:cNvSpPr txBox="1"/>
          <p:nvPr/>
        </p:nvSpPr>
        <p:spPr>
          <a:xfrm>
            <a:off x="3207595" y="1580077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Relevant Documents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6" name="Google Shape;646;p61"/>
          <p:cNvSpPr txBox="1"/>
          <p:nvPr/>
        </p:nvSpPr>
        <p:spPr>
          <a:xfrm>
            <a:off x="3352589" y="1825725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p61"/>
          <p:cNvSpPr txBox="1"/>
          <p:nvPr/>
        </p:nvSpPr>
        <p:spPr>
          <a:xfrm>
            <a:off x="3234211" y="3025224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External References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p61"/>
          <p:cNvSpPr txBox="1"/>
          <p:nvPr/>
        </p:nvSpPr>
        <p:spPr>
          <a:xfrm>
            <a:off x="3234211" y="1910366"/>
            <a:ext cx="4067611" cy="648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IEEE Std 830-1998 university polocies</a:t>
            </a: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51" name="Google Shape;651;p61"/>
          <p:cNvGrpSpPr/>
          <p:nvPr/>
        </p:nvGrpSpPr>
        <p:grpSpPr>
          <a:xfrm>
            <a:off x="1129925" y="1299681"/>
            <a:ext cx="1811554" cy="3069194"/>
            <a:chOff x="1129925" y="1145075"/>
            <a:chExt cx="1890300" cy="3223800"/>
          </a:xfrm>
        </p:grpSpPr>
        <p:sp>
          <p:nvSpPr>
            <p:cNvPr id="652" name="Google Shape;652;p61"/>
            <p:cNvSpPr/>
            <p:nvPr/>
          </p:nvSpPr>
          <p:spPr>
            <a:xfrm>
              <a:off x="1129925" y="1145075"/>
              <a:ext cx="1890300" cy="3223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1"/>
            <p:cNvSpPr/>
            <p:nvPr/>
          </p:nvSpPr>
          <p:spPr>
            <a:xfrm>
              <a:off x="1993475" y="4038275"/>
              <a:ext cx="163200" cy="16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3947;p139"/>
          <p:cNvGrpSpPr/>
          <p:nvPr/>
        </p:nvGrpSpPr>
        <p:grpSpPr>
          <a:xfrm>
            <a:off x="1490900" y="1784512"/>
            <a:ext cx="959206" cy="2110246"/>
            <a:chOff x="1724625" y="1695000"/>
            <a:chExt cx="690275" cy="1531050"/>
          </a:xfrm>
        </p:grpSpPr>
        <p:sp>
          <p:nvSpPr>
            <p:cNvPr id="123" name="Google Shape;3948;p139"/>
            <p:cNvSpPr/>
            <p:nvPr/>
          </p:nvSpPr>
          <p:spPr>
            <a:xfrm>
              <a:off x="1724625" y="1695000"/>
              <a:ext cx="461300" cy="245625"/>
            </a:xfrm>
            <a:custGeom>
              <a:avLst/>
              <a:gdLst/>
              <a:ahLst/>
              <a:cxnLst/>
              <a:rect l="l" t="t" r="r" b="b"/>
              <a:pathLst>
                <a:path w="18452" h="9825" extrusionOk="0">
                  <a:moveTo>
                    <a:pt x="0" y="1"/>
                  </a:moveTo>
                  <a:lnTo>
                    <a:pt x="0" y="9824"/>
                  </a:lnTo>
                  <a:lnTo>
                    <a:pt x="18451" y="9824"/>
                  </a:lnTo>
                  <a:lnTo>
                    <a:pt x="184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949;p139"/>
            <p:cNvSpPr/>
            <p:nvPr/>
          </p:nvSpPr>
          <p:spPr>
            <a:xfrm>
              <a:off x="1759850" y="1742875"/>
              <a:ext cx="390850" cy="161850"/>
            </a:xfrm>
            <a:custGeom>
              <a:avLst/>
              <a:gdLst/>
              <a:ahLst/>
              <a:cxnLst/>
              <a:rect l="l" t="t" r="r" b="b"/>
              <a:pathLst>
                <a:path w="15634" h="6474" extrusionOk="0">
                  <a:moveTo>
                    <a:pt x="15633" y="0"/>
                  </a:moveTo>
                  <a:cubicBezTo>
                    <a:pt x="15633" y="0"/>
                    <a:pt x="12975" y="625"/>
                    <a:pt x="12137" y="2326"/>
                  </a:cubicBezTo>
                  <a:cubicBezTo>
                    <a:pt x="12022" y="2563"/>
                    <a:pt x="11852" y="2641"/>
                    <a:pt x="11631" y="2641"/>
                  </a:cubicBezTo>
                  <a:cubicBezTo>
                    <a:pt x="11203" y="2641"/>
                    <a:pt x="10583" y="2352"/>
                    <a:pt x="9790" y="2352"/>
                  </a:cubicBezTo>
                  <a:cubicBezTo>
                    <a:pt x="9425" y="2352"/>
                    <a:pt x="9024" y="2413"/>
                    <a:pt x="8588" y="2592"/>
                  </a:cubicBezTo>
                  <a:cubicBezTo>
                    <a:pt x="6964" y="3255"/>
                    <a:pt x="6885" y="4391"/>
                    <a:pt x="5574" y="4391"/>
                  </a:cubicBezTo>
                  <a:cubicBezTo>
                    <a:pt x="5361" y="4391"/>
                    <a:pt x="5116" y="4361"/>
                    <a:pt x="4826" y="4294"/>
                  </a:cubicBezTo>
                  <a:cubicBezTo>
                    <a:pt x="4390" y="4193"/>
                    <a:pt x="4032" y="4151"/>
                    <a:pt x="3731" y="4151"/>
                  </a:cubicBezTo>
                  <a:cubicBezTo>
                    <a:pt x="2600" y="4151"/>
                    <a:pt x="2261" y="4741"/>
                    <a:pt x="1516" y="5025"/>
                  </a:cubicBezTo>
                  <a:cubicBezTo>
                    <a:pt x="572" y="5370"/>
                    <a:pt x="0" y="6035"/>
                    <a:pt x="0" y="6474"/>
                  </a:cubicBezTo>
                  <a:lnTo>
                    <a:pt x="15633" y="6474"/>
                  </a:lnTo>
                  <a:lnTo>
                    <a:pt x="156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50;p139"/>
            <p:cNvSpPr/>
            <p:nvPr/>
          </p:nvSpPr>
          <p:spPr>
            <a:xfrm>
              <a:off x="17598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51;p139"/>
            <p:cNvSpPr/>
            <p:nvPr/>
          </p:nvSpPr>
          <p:spPr>
            <a:xfrm>
              <a:off x="18379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52;p139"/>
            <p:cNvSpPr/>
            <p:nvPr/>
          </p:nvSpPr>
          <p:spPr>
            <a:xfrm>
              <a:off x="19160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53;p139"/>
            <p:cNvSpPr/>
            <p:nvPr/>
          </p:nvSpPr>
          <p:spPr>
            <a:xfrm>
              <a:off x="19944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954;p139"/>
            <p:cNvSpPr/>
            <p:nvPr/>
          </p:nvSpPr>
          <p:spPr>
            <a:xfrm>
              <a:off x="20725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955;p139"/>
            <p:cNvSpPr/>
            <p:nvPr/>
          </p:nvSpPr>
          <p:spPr>
            <a:xfrm>
              <a:off x="21506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956;p139"/>
            <p:cNvSpPr/>
            <p:nvPr/>
          </p:nvSpPr>
          <p:spPr>
            <a:xfrm>
              <a:off x="1971875" y="3155250"/>
              <a:ext cx="133300" cy="70800"/>
            </a:xfrm>
            <a:custGeom>
              <a:avLst/>
              <a:gdLst/>
              <a:ahLst/>
              <a:cxnLst/>
              <a:rect l="l" t="t" r="r" b="b"/>
              <a:pathLst>
                <a:path w="5332" h="2832" extrusionOk="0">
                  <a:moveTo>
                    <a:pt x="2952" y="1"/>
                  </a:moveTo>
                  <a:lnTo>
                    <a:pt x="3284" y="1104"/>
                  </a:lnTo>
                  <a:cubicBezTo>
                    <a:pt x="3284" y="1104"/>
                    <a:pt x="2460" y="1582"/>
                    <a:pt x="1237" y="1928"/>
                  </a:cubicBezTo>
                  <a:cubicBezTo>
                    <a:pt x="0" y="2274"/>
                    <a:pt x="67" y="2832"/>
                    <a:pt x="67" y="2832"/>
                  </a:cubicBezTo>
                  <a:lnTo>
                    <a:pt x="4999" y="2832"/>
                  </a:lnTo>
                  <a:cubicBezTo>
                    <a:pt x="5185" y="2832"/>
                    <a:pt x="5331" y="2686"/>
                    <a:pt x="5331" y="2500"/>
                  </a:cubicBezTo>
                  <a:cubicBezTo>
                    <a:pt x="5291" y="1676"/>
                    <a:pt x="5105" y="1170"/>
                    <a:pt x="5105" y="1170"/>
                  </a:cubicBezTo>
                  <a:lnTo>
                    <a:pt x="51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957;p139"/>
            <p:cNvSpPr/>
            <p:nvPr/>
          </p:nvSpPr>
          <p:spPr>
            <a:xfrm>
              <a:off x="2248050" y="3155250"/>
              <a:ext cx="133600" cy="70800"/>
            </a:xfrm>
            <a:custGeom>
              <a:avLst/>
              <a:gdLst/>
              <a:ahLst/>
              <a:cxnLst/>
              <a:rect l="l" t="t" r="r" b="b"/>
              <a:pathLst>
                <a:path w="5344" h="2832" extrusionOk="0">
                  <a:moveTo>
                    <a:pt x="239" y="1"/>
                  </a:moveTo>
                  <a:lnTo>
                    <a:pt x="239" y="1170"/>
                  </a:lnTo>
                  <a:cubicBezTo>
                    <a:pt x="239" y="1170"/>
                    <a:pt x="120" y="1489"/>
                    <a:pt x="53" y="2034"/>
                  </a:cubicBezTo>
                  <a:cubicBezTo>
                    <a:pt x="0" y="2460"/>
                    <a:pt x="346" y="2832"/>
                    <a:pt x="771" y="2832"/>
                  </a:cubicBezTo>
                  <a:lnTo>
                    <a:pt x="5277" y="2832"/>
                  </a:lnTo>
                  <a:cubicBezTo>
                    <a:pt x="5277" y="2832"/>
                    <a:pt x="5344" y="2274"/>
                    <a:pt x="4108" y="1928"/>
                  </a:cubicBezTo>
                  <a:cubicBezTo>
                    <a:pt x="2885" y="1582"/>
                    <a:pt x="2193" y="1104"/>
                    <a:pt x="2193" y="1104"/>
                  </a:cubicBezTo>
                  <a:lnTo>
                    <a:pt x="2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958;p139"/>
            <p:cNvSpPr/>
            <p:nvPr/>
          </p:nvSpPr>
          <p:spPr>
            <a:xfrm>
              <a:off x="1945300" y="2340400"/>
              <a:ext cx="404450" cy="821850"/>
            </a:xfrm>
            <a:custGeom>
              <a:avLst/>
              <a:gdLst/>
              <a:ahLst/>
              <a:cxnLst/>
              <a:rect l="l" t="t" r="r" b="b"/>
              <a:pathLst>
                <a:path w="16178" h="32874" extrusionOk="0">
                  <a:moveTo>
                    <a:pt x="1356" y="0"/>
                  </a:moveTo>
                  <a:cubicBezTo>
                    <a:pt x="1356" y="0"/>
                    <a:pt x="0" y="11140"/>
                    <a:pt x="1356" y="19169"/>
                  </a:cubicBezTo>
                  <a:cubicBezTo>
                    <a:pt x="1356" y="19169"/>
                    <a:pt x="1702" y="26892"/>
                    <a:pt x="3297" y="32874"/>
                  </a:cubicBezTo>
                  <a:lnTo>
                    <a:pt x="6607" y="32874"/>
                  </a:lnTo>
                  <a:lnTo>
                    <a:pt x="6168" y="18211"/>
                  </a:lnTo>
                  <a:lnTo>
                    <a:pt x="6248" y="4918"/>
                  </a:lnTo>
                  <a:lnTo>
                    <a:pt x="7085" y="4918"/>
                  </a:lnTo>
                  <a:cubicBezTo>
                    <a:pt x="7085" y="4918"/>
                    <a:pt x="10661" y="20179"/>
                    <a:pt x="11751" y="32874"/>
                  </a:cubicBezTo>
                  <a:lnTo>
                    <a:pt x="15154" y="32874"/>
                  </a:lnTo>
                  <a:cubicBezTo>
                    <a:pt x="15154" y="32874"/>
                    <a:pt x="16178" y="23196"/>
                    <a:pt x="15114" y="18477"/>
                  </a:cubicBezTo>
                  <a:cubicBezTo>
                    <a:pt x="15114" y="18477"/>
                    <a:pt x="14171" y="5769"/>
                    <a:pt x="12163" y="213"/>
                  </a:cubicBezTo>
                  <a:lnTo>
                    <a:pt x="1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959;p139"/>
            <p:cNvSpPr/>
            <p:nvPr/>
          </p:nvSpPr>
          <p:spPr>
            <a:xfrm>
              <a:off x="2104150" y="2350350"/>
              <a:ext cx="12650" cy="60850"/>
            </a:xfrm>
            <a:custGeom>
              <a:avLst/>
              <a:gdLst/>
              <a:ahLst/>
              <a:cxnLst/>
              <a:rect l="l" t="t" r="r" b="b"/>
              <a:pathLst>
                <a:path w="506" h="2434" fill="none" extrusionOk="0">
                  <a:moveTo>
                    <a:pt x="0" y="1"/>
                  </a:moveTo>
                  <a:lnTo>
                    <a:pt x="0" y="1995"/>
                  </a:lnTo>
                  <a:lnTo>
                    <a:pt x="505" y="2433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960;p139"/>
            <p:cNvSpPr/>
            <p:nvPr/>
          </p:nvSpPr>
          <p:spPr>
            <a:xfrm>
              <a:off x="2116775" y="2350350"/>
              <a:ext cx="25" cy="113025"/>
            </a:xfrm>
            <a:custGeom>
              <a:avLst/>
              <a:gdLst/>
              <a:ahLst/>
              <a:cxnLst/>
              <a:rect l="l" t="t" r="r" b="b"/>
              <a:pathLst>
                <a:path w="1" h="4521" fill="none" extrusionOk="0">
                  <a:moveTo>
                    <a:pt x="0" y="1"/>
                  </a:moveTo>
                  <a:lnTo>
                    <a:pt x="0" y="452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961;p139"/>
            <p:cNvSpPr/>
            <p:nvPr/>
          </p:nvSpPr>
          <p:spPr>
            <a:xfrm>
              <a:off x="2049975" y="2440425"/>
              <a:ext cx="119650" cy="13650"/>
            </a:xfrm>
            <a:custGeom>
              <a:avLst/>
              <a:gdLst/>
              <a:ahLst/>
              <a:cxnLst/>
              <a:rect l="l" t="t" r="r" b="b"/>
              <a:pathLst>
                <a:path w="4786" h="546" fill="none" extrusionOk="0">
                  <a:moveTo>
                    <a:pt x="0" y="0"/>
                  </a:moveTo>
                  <a:lnTo>
                    <a:pt x="4786" y="545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962;p139"/>
            <p:cNvSpPr/>
            <p:nvPr/>
          </p:nvSpPr>
          <p:spPr>
            <a:xfrm>
              <a:off x="1968875" y="2340400"/>
              <a:ext cx="339000" cy="310075"/>
            </a:xfrm>
            <a:custGeom>
              <a:avLst/>
              <a:gdLst/>
              <a:ahLst/>
              <a:cxnLst/>
              <a:rect l="l" t="t" r="r" b="b"/>
              <a:pathLst>
                <a:path w="13560" h="12403" extrusionOk="0">
                  <a:moveTo>
                    <a:pt x="413" y="0"/>
                  </a:moveTo>
                  <a:cubicBezTo>
                    <a:pt x="413" y="0"/>
                    <a:pt x="187" y="1874"/>
                    <a:pt x="1" y="4639"/>
                  </a:cubicBezTo>
                  <a:lnTo>
                    <a:pt x="5292" y="7670"/>
                  </a:lnTo>
                  <a:lnTo>
                    <a:pt x="5305" y="4918"/>
                  </a:lnTo>
                  <a:lnTo>
                    <a:pt x="6142" y="4918"/>
                  </a:lnTo>
                  <a:cubicBezTo>
                    <a:pt x="6142" y="4918"/>
                    <a:pt x="6475" y="6328"/>
                    <a:pt x="6966" y="8627"/>
                  </a:cubicBezTo>
                  <a:lnTo>
                    <a:pt x="13560" y="12402"/>
                  </a:lnTo>
                  <a:cubicBezTo>
                    <a:pt x="13081" y="8348"/>
                    <a:pt x="12310" y="3230"/>
                    <a:pt x="11220" y="213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963;p139"/>
            <p:cNvSpPr/>
            <p:nvPr/>
          </p:nvSpPr>
          <p:spPr>
            <a:xfrm>
              <a:off x="2060600" y="1807525"/>
              <a:ext cx="99425" cy="85575"/>
            </a:xfrm>
            <a:custGeom>
              <a:avLst/>
              <a:gdLst/>
              <a:ahLst/>
              <a:cxnLst/>
              <a:rect l="l" t="t" r="r" b="b"/>
              <a:pathLst>
                <a:path w="3977" h="3423" extrusionOk="0">
                  <a:moveTo>
                    <a:pt x="1733" y="1"/>
                  </a:moveTo>
                  <a:cubicBezTo>
                    <a:pt x="1676" y="1"/>
                    <a:pt x="1617" y="3"/>
                    <a:pt x="1556" y="6"/>
                  </a:cubicBezTo>
                  <a:cubicBezTo>
                    <a:pt x="878" y="46"/>
                    <a:pt x="439" y="538"/>
                    <a:pt x="213" y="884"/>
                  </a:cubicBezTo>
                  <a:cubicBezTo>
                    <a:pt x="1" y="1229"/>
                    <a:pt x="94" y="1522"/>
                    <a:pt x="94" y="1522"/>
                  </a:cubicBezTo>
                  <a:lnTo>
                    <a:pt x="346" y="2745"/>
                  </a:lnTo>
                  <a:lnTo>
                    <a:pt x="639" y="3423"/>
                  </a:lnTo>
                  <a:lnTo>
                    <a:pt x="2726" y="2186"/>
                  </a:lnTo>
                  <a:cubicBezTo>
                    <a:pt x="2726" y="2186"/>
                    <a:pt x="2816" y="2208"/>
                    <a:pt x="2938" y="2208"/>
                  </a:cubicBezTo>
                  <a:cubicBezTo>
                    <a:pt x="3101" y="2208"/>
                    <a:pt x="3320" y="2169"/>
                    <a:pt x="3457" y="1987"/>
                  </a:cubicBezTo>
                  <a:cubicBezTo>
                    <a:pt x="3976" y="1307"/>
                    <a:pt x="3725" y="443"/>
                    <a:pt x="3153" y="443"/>
                  </a:cubicBezTo>
                  <a:cubicBezTo>
                    <a:pt x="3110" y="443"/>
                    <a:pt x="3065" y="448"/>
                    <a:pt x="3018" y="458"/>
                  </a:cubicBezTo>
                  <a:cubicBezTo>
                    <a:pt x="2680" y="180"/>
                    <a:pt x="2308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964;p139"/>
            <p:cNvSpPr/>
            <p:nvPr/>
          </p:nvSpPr>
          <p:spPr>
            <a:xfrm>
              <a:off x="2060950" y="1844550"/>
              <a:ext cx="79100" cy="120325"/>
            </a:xfrm>
            <a:custGeom>
              <a:avLst/>
              <a:gdLst/>
              <a:ahLst/>
              <a:cxnLst/>
              <a:rect l="l" t="t" r="r" b="b"/>
              <a:pathLst>
                <a:path w="3164" h="4813" extrusionOk="0">
                  <a:moveTo>
                    <a:pt x="1050" y="1"/>
                  </a:moveTo>
                  <a:cubicBezTo>
                    <a:pt x="1050" y="1"/>
                    <a:pt x="1090" y="639"/>
                    <a:pt x="798" y="958"/>
                  </a:cubicBezTo>
                  <a:lnTo>
                    <a:pt x="638" y="1596"/>
                  </a:lnTo>
                  <a:lnTo>
                    <a:pt x="532" y="798"/>
                  </a:lnTo>
                  <a:cubicBezTo>
                    <a:pt x="532" y="798"/>
                    <a:pt x="452" y="725"/>
                    <a:pt x="334" y="725"/>
                  </a:cubicBezTo>
                  <a:cubicBezTo>
                    <a:pt x="293" y="725"/>
                    <a:pt x="248" y="734"/>
                    <a:pt x="199" y="758"/>
                  </a:cubicBezTo>
                  <a:cubicBezTo>
                    <a:pt x="27" y="852"/>
                    <a:pt x="0" y="1490"/>
                    <a:pt x="492" y="1662"/>
                  </a:cubicBezTo>
                  <a:lnTo>
                    <a:pt x="399" y="4135"/>
                  </a:lnTo>
                  <a:lnTo>
                    <a:pt x="1316" y="4813"/>
                  </a:lnTo>
                  <a:lnTo>
                    <a:pt x="3004" y="3922"/>
                  </a:lnTo>
                  <a:lnTo>
                    <a:pt x="2672" y="2487"/>
                  </a:lnTo>
                  <a:cubicBezTo>
                    <a:pt x="2672" y="2487"/>
                    <a:pt x="3164" y="1835"/>
                    <a:pt x="2818" y="958"/>
                  </a:cubicBezTo>
                  <a:lnTo>
                    <a:pt x="28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965;p139"/>
            <p:cNvSpPr/>
            <p:nvPr/>
          </p:nvSpPr>
          <p:spPr>
            <a:xfrm>
              <a:off x="2080875" y="1904700"/>
              <a:ext cx="50200" cy="17850"/>
            </a:xfrm>
            <a:custGeom>
              <a:avLst/>
              <a:gdLst/>
              <a:ahLst/>
              <a:cxnLst/>
              <a:rect l="l" t="t" r="r" b="b"/>
              <a:pathLst>
                <a:path w="2008" h="714" extrusionOk="0">
                  <a:moveTo>
                    <a:pt x="1" y="1"/>
                  </a:moveTo>
                  <a:cubicBezTo>
                    <a:pt x="1" y="1"/>
                    <a:pt x="337" y="713"/>
                    <a:pt x="1471" y="713"/>
                  </a:cubicBezTo>
                  <a:cubicBezTo>
                    <a:pt x="1633" y="713"/>
                    <a:pt x="1812" y="699"/>
                    <a:pt x="2008" y="665"/>
                  </a:cubicBezTo>
                  <a:lnTo>
                    <a:pt x="1875" y="81"/>
                  </a:lnTo>
                  <a:cubicBezTo>
                    <a:pt x="1730" y="260"/>
                    <a:pt x="1397" y="385"/>
                    <a:pt x="1024" y="385"/>
                  </a:cubicBezTo>
                  <a:cubicBezTo>
                    <a:pt x="677" y="385"/>
                    <a:pt x="295" y="27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966;p139"/>
            <p:cNvSpPr/>
            <p:nvPr/>
          </p:nvSpPr>
          <p:spPr>
            <a:xfrm>
              <a:off x="2101150" y="1863825"/>
              <a:ext cx="5350" cy="9325"/>
            </a:xfrm>
            <a:custGeom>
              <a:avLst/>
              <a:gdLst/>
              <a:ahLst/>
              <a:cxnLst/>
              <a:rect l="l" t="t" r="r" b="b"/>
              <a:pathLst>
                <a:path w="214" h="373" extrusionOk="0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967;p139"/>
            <p:cNvSpPr/>
            <p:nvPr/>
          </p:nvSpPr>
          <p:spPr>
            <a:xfrm>
              <a:off x="2119425" y="1863825"/>
              <a:ext cx="5350" cy="9325"/>
            </a:xfrm>
            <a:custGeom>
              <a:avLst/>
              <a:gdLst/>
              <a:ahLst/>
              <a:cxnLst/>
              <a:rect l="l" t="t" r="r" b="b"/>
              <a:pathLst>
                <a:path w="214" h="373" extrusionOk="0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968;p139"/>
            <p:cNvSpPr/>
            <p:nvPr/>
          </p:nvSpPr>
          <p:spPr>
            <a:xfrm>
              <a:off x="2098500" y="1857525"/>
              <a:ext cx="11975" cy="1025"/>
            </a:xfrm>
            <a:custGeom>
              <a:avLst/>
              <a:gdLst/>
              <a:ahLst/>
              <a:cxnLst/>
              <a:rect l="l" t="t" r="r" b="b"/>
              <a:pathLst>
                <a:path w="479" h="41" fill="none" extrusionOk="0">
                  <a:moveTo>
                    <a:pt x="0" y="40"/>
                  </a:moveTo>
                  <a:lnTo>
                    <a:pt x="479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969;p139"/>
            <p:cNvSpPr/>
            <p:nvPr/>
          </p:nvSpPr>
          <p:spPr>
            <a:xfrm>
              <a:off x="2117100" y="1857525"/>
              <a:ext cx="12000" cy="1025"/>
            </a:xfrm>
            <a:custGeom>
              <a:avLst/>
              <a:gdLst/>
              <a:ahLst/>
              <a:cxnLst/>
              <a:rect l="l" t="t" r="r" b="b"/>
              <a:pathLst>
                <a:path w="480" h="41" fill="none" extrusionOk="0">
                  <a:moveTo>
                    <a:pt x="479" y="40"/>
                  </a:moveTo>
                  <a:lnTo>
                    <a:pt x="1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970;p139"/>
            <p:cNvSpPr/>
            <p:nvPr/>
          </p:nvSpPr>
          <p:spPr>
            <a:xfrm>
              <a:off x="2110800" y="1868475"/>
              <a:ext cx="6325" cy="13650"/>
            </a:xfrm>
            <a:custGeom>
              <a:avLst/>
              <a:gdLst/>
              <a:ahLst/>
              <a:cxnLst/>
              <a:rect l="l" t="t" r="r" b="b"/>
              <a:pathLst>
                <a:path w="253" h="546" fill="none" extrusionOk="0">
                  <a:moveTo>
                    <a:pt x="213" y="1"/>
                  </a:moveTo>
                  <a:lnTo>
                    <a:pt x="253" y="546"/>
                  </a:lnTo>
                  <a:lnTo>
                    <a:pt x="0" y="493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971;p139"/>
            <p:cNvSpPr/>
            <p:nvPr/>
          </p:nvSpPr>
          <p:spPr>
            <a:xfrm>
              <a:off x="2099500" y="1886425"/>
              <a:ext cx="22600" cy="6000"/>
            </a:xfrm>
            <a:custGeom>
              <a:avLst/>
              <a:gdLst/>
              <a:ahLst/>
              <a:cxnLst/>
              <a:rect l="l" t="t" r="r" b="b"/>
              <a:pathLst>
                <a:path w="904" h="240" fill="none" extrusionOk="0">
                  <a:moveTo>
                    <a:pt x="904" y="120"/>
                  </a:moveTo>
                  <a:cubicBezTo>
                    <a:pt x="904" y="120"/>
                    <a:pt x="479" y="240"/>
                    <a:pt x="0" y="1"/>
                  </a:cubicBez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972;p139"/>
            <p:cNvSpPr/>
            <p:nvPr/>
          </p:nvSpPr>
          <p:spPr>
            <a:xfrm>
              <a:off x="2011425" y="1931300"/>
              <a:ext cx="188125" cy="424725"/>
            </a:xfrm>
            <a:custGeom>
              <a:avLst/>
              <a:gdLst/>
              <a:ahLst/>
              <a:cxnLst/>
              <a:rect l="l" t="t" r="r" b="b"/>
              <a:pathLst>
                <a:path w="7525" h="16989" extrusionOk="0">
                  <a:moveTo>
                    <a:pt x="4985" y="0"/>
                  </a:moveTo>
                  <a:lnTo>
                    <a:pt x="3483" y="1024"/>
                  </a:lnTo>
                  <a:lnTo>
                    <a:pt x="2300" y="120"/>
                  </a:lnTo>
                  <a:lnTo>
                    <a:pt x="1689" y="745"/>
                  </a:lnTo>
                  <a:lnTo>
                    <a:pt x="785" y="1343"/>
                  </a:lnTo>
                  <a:lnTo>
                    <a:pt x="0" y="16989"/>
                  </a:lnTo>
                  <a:lnTo>
                    <a:pt x="7524" y="16989"/>
                  </a:lnTo>
                  <a:lnTo>
                    <a:pt x="6580" y="1024"/>
                  </a:lnTo>
                  <a:lnTo>
                    <a:pt x="5863" y="62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973;p139"/>
            <p:cNvSpPr/>
            <p:nvPr/>
          </p:nvSpPr>
          <p:spPr>
            <a:xfrm>
              <a:off x="2149350" y="1946925"/>
              <a:ext cx="128625" cy="453300"/>
            </a:xfrm>
            <a:custGeom>
              <a:avLst/>
              <a:gdLst/>
              <a:ahLst/>
              <a:cxnLst/>
              <a:rect l="l" t="t" r="r" b="b"/>
              <a:pathLst>
                <a:path w="5145" h="18132" extrusionOk="0">
                  <a:moveTo>
                    <a:pt x="346" y="0"/>
                  </a:moveTo>
                  <a:lnTo>
                    <a:pt x="0" y="12442"/>
                  </a:lnTo>
                  <a:lnTo>
                    <a:pt x="173" y="18132"/>
                  </a:lnTo>
                  <a:lnTo>
                    <a:pt x="5144" y="18132"/>
                  </a:lnTo>
                  <a:lnTo>
                    <a:pt x="4666" y="12150"/>
                  </a:lnTo>
                  <a:lnTo>
                    <a:pt x="5051" y="154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974;p139"/>
            <p:cNvSpPr/>
            <p:nvPr/>
          </p:nvSpPr>
          <p:spPr>
            <a:xfrm>
              <a:off x="2165300" y="2340400"/>
              <a:ext cx="196100" cy="155875"/>
            </a:xfrm>
            <a:custGeom>
              <a:avLst/>
              <a:gdLst/>
              <a:ahLst/>
              <a:cxnLst/>
              <a:rect l="l" t="t" r="r" b="b"/>
              <a:pathLst>
                <a:path w="7844" h="6235" extrusionOk="0">
                  <a:moveTo>
                    <a:pt x="0" y="0"/>
                  </a:moveTo>
                  <a:lnTo>
                    <a:pt x="0" y="6234"/>
                  </a:lnTo>
                  <a:lnTo>
                    <a:pt x="7843" y="6234"/>
                  </a:lnTo>
                  <a:lnTo>
                    <a:pt x="78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975;p139"/>
            <p:cNvSpPr/>
            <p:nvPr/>
          </p:nvSpPr>
          <p:spPr>
            <a:xfrm>
              <a:off x="2199525" y="2379925"/>
              <a:ext cx="12325" cy="101400"/>
            </a:xfrm>
            <a:custGeom>
              <a:avLst/>
              <a:gdLst/>
              <a:ahLst/>
              <a:cxnLst/>
              <a:rect l="l" t="t" r="r" b="b"/>
              <a:pathLst>
                <a:path w="493" h="4056" fill="none" extrusionOk="0">
                  <a:moveTo>
                    <a:pt x="0" y="1"/>
                  </a:moveTo>
                  <a:lnTo>
                    <a:pt x="492" y="1"/>
                  </a:lnTo>
                  <a:lnTo>
                    <a:pt x="492" y="4055"/>
                  </a:lnTo>
                  <a:lnTo>
                    <a:pt x="0" y="4055"/>
                  </a:lnTo>
                  <a:close/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976;p139"/>
            <p:cNvSpPr/>
            <p:nvPr/>
          </p:nvSpPr>
          <p:spPr>
            <a:xfrm>
              <a:off x="2194200" y="2432100"/>
              <a:ext cx="21625" cy="21975"/>
            </a:xfrm>
            <a:custGeom>
              <a:avLst/>
              <a:gdLst/>
              <a:ahLst/>
              <a:cxnLst/>
              <a:rect l="l" t="t" r="r" b="b"/>
              <a:pathLst>
                <a:path w="865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65" y="878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977;p139"/>
            <p:cNvSpPr/>
            <p:nvPr/>
          </p:nvSpPr>
          <p:spPr>
            <a:xfrm>
              <a:off x="2179250" y="2340400"/>
              <a:ext cx="182150" cy="50850"/>
            </a:xfrm>
            <a:custGeom>
              <a:avLst/>
              <a:gdLst/>
              <a:ahLst/>
              <a:cxnLst/>
              <a:rect l="l" t="t" r="r" b="b"/>
              <a:pathLst>
                <a:path w="7286" h="2034" extrusionOk="0">
                  <a:moveTo>
                    <a:pt x="0" y="0"/>
                  </a:moveTo>
                  <a:lnTo>
                    <a:pt x="0" y="1582"/>
                  </a:lnTo>
                  <a:lnTo>
                    <a:pt x="3523" y="2034"/>
                  </a:lnTo>
                  <a:lnTo>
                    <a:pt x="7285" y="1582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978;p139"/>
            <p:cNvSpPr/>
            <p:nvPr/>
          </p:nvSpPr>
          <p:spPr>
            <a:xfrm>
              <a:off x="2179250" y="2379925"/>
              <a:ext cx="25" cy="104725"/>
            </a:xfrm>
            <a:custGeom>
              <a:avLst/>
              <a:gdLst/>
              <a:ahLst/>
              <a:cxnLst/>
              <a:rect l="l" t="t" r="r" b="b"/>
              <a:pathLst>
                <a:path w="1" h="4189" fill="none" extrusionOk="0">
                  <a:moveTo>
                    <a:pt x="0" y="1"/>
                  </a:moveTo>
                  <a:lnTo>
                    <a:pt x="0" y="4188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979;p139"/>
            <p:cNvSpPr/>
            <p:nvPr/>
          </p:nvSpPr>
          <p:spPr>
            <a:xfrm>
              <a:off x="2249375" y="2322775"/>
              <a:ext cx="41900" cy="22950"/>
            </a:xfrm>
            <a:custGeom>
              <a:avLst/>
              <a:gdLst/>
              <a:ahLst/>
              <a:cxnLst/>
              <a:rect l="l" t="t" r="r" b="b"/>
              <a:pathLst>
                <a:path w="1676" h="918" fill="none" extrusionOk="0">
                  <a:moveTo>
                    <a:pt x="1675" y="918"/>
                  </a:moveTo>
                  <a:lnTo>
                    <a:pt x="0" y="918"/>
                  </a:lnTo>
                  <a:lnTo>
                    <a:pt x="0" y="506"/>
                  </a:lnTo>
                  <a:cubicBezTo>
                    <a:pt x="0" y="226"/>
                    <a:pt x="226" y="0"/>
                    <a:pt x="505" y="0"/>
                  </a:cubicBezTo>
                  <a:lnTo>
                    <a:pt x="1170" y="0"/>
                  </a:lnTo>
                  <a:cubicBezTo>
                    <a:pt x="1449" y="0"/>
                    <a:pt x="1675" y="226"/>
                    <a:pt x="1675" y="506"/>
                  </a:cubicBezTo>
                  <a:lnTo>
                    <a:pt x="1675" y="918"/>
                  </a:lnTo>
                  <a:close/>
                </a:path>
              </a:pathLst>
            </a:custGeom>
            <a:noFill/>
            <a:ln w="2650" cap="flat" cmpd="sng">
              <a:solidFill>
                <a:schemeClr val="accent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980;p139"/>
            <p:cNvSpPr/>
            <p:nvPr/>
          </p:nvSpPr>
          <p:spPr>
            <a:xfrm>
              <a:off x="2236400" y="2450050"/>
              <a:ext cx="92425" cy="52900"/>
            </a:xfrm>
            <a:custGeom>
              <a:avLst/>
              <a:gdLst/>
              <a:ahLst/>
              <a:cxnLst/>
              <a:rect l="l" t="t" r="r" b="b"/>
              <a:pathLst>
                <a:path w="3697" h="2116" extrusionOk="0">
                  <a:moveTo>
                    <a:pt x="3696" y="1"/>
                  </a:moveTo>
                  <a:lnTo>
                    <a:pt x="1662" y="479"/>
                  </a:lnTo>
                  <a:cubicBezTo>
                    <a:pt x="1662" y="479"/>
                    <a:pt x="1649" y="798"/>
                    <a:pt x="1330" y="891"/>
                  </a:cubicBezTo>
                  <a:cubicBezTo>
                    <a:pt x="998" y="984"/>
                    <a:pt x="426" y="1250"/>
                    <a:pt x="253" y="1463"/>
                  </a:cubicBezTo>
                  <a:cubicBezTo>
                    <a:pt x="200" y="1529"/>
                    <a:pt x="228" y="1552"/>
                    <a:pt x="289" y="1552"/>
                  </a:cubicBezTo>
                  <a:cubicBezTo>
                    <a:pt x="411" y="1552"/>
                    <a:pt x="665" y="1463"/>
                    <a:pt x="665" y="1463"/>
                  </a:cubicBezTo>
                  <a:lnTo>
                    <a:pt x="665" y="1463"/>
                  </a:lnTo>
                  <a:cubicBezTo>
                    <a:pt x="665" y="1463"/>
                    <a:pt x="320" y="1835"/>
                    <a:pt x="1" y="1915"/>
                  </a:cubicBezTo>
                  <a:cubicBezTo>
                    <a:pt x="1" y="1915"/>
                    <a:pt x="302" y="2077"/>
                    <a:pt x="483" y="2077"/>
                  </a:cubicBezTo>
                  <a:cubicBezTo>
                    <a:pt x="495" y="2077"/>
                    <a:pt x="508" y="2076"/>
                    <a:pt x="519" y="2074"/>
                  </a:cubicBezTo>
                  <a:cubicBezTo>
                    <a:pt x="577" y="2061"/>
                    <a:pt x="639" y="2057"/>
                    <a:pt x="703" y="2057"/>
                  </a:cubicBezTo>
                  <a:cubicBezTo>
                    <a:pt x="831" y="2057"/>
                    <a:pt x="967" y="2074"/>
                    <a:pt x="1091" y="2074"/>
                  </a:cubicBezTo>
                  <a:cubicBezTo>
                    <a:pt x="1206" y="2074"/>
                    <a:pt x="1304" y="2116"/>
                    <a:pt x="1391" y="2116"/>
                  </a:cubicBezTo>
                  <a:cubicBezTo>
                    <a:pt x="1435" y="2116"/>
                    <a:pt x="1476" y="2105"/>
                    <a:pt x="1516" y="2074"/>
                  </a:cubicBezTo>
                  <a:cubicBezTo>
                    <a:pt x="1649" y="1995"/>
                    <a:pt x="1928" y="1915"/>
                    <a:pt x="2021" y="1490"/>
                  </a:cubicBezTo>
                  <a:lnTo>
                    <a:pt x="36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981;p139"/>
            <p:cNvSpPr/>
            <p:nvPr/>
          </p:nvSpPr>
          <p:spPr>
            <a:xfrm>
              <a:off x="2239075" y="1985475"/>
              <a:ext cx="175825" cy="504825"/>
            </a:xfrm>
            <a:custGeom>
              <a:avLst/>
              <a:gdLst/>
              <a:ahLst/>
              <a:cxnLst/>
              <a:rect l="l" t="t" r="r" b="b"/>
              <a:pathLst>
                <a:path w="7033" h="20193" extrusionOk="0">
                  <a:moveTo>
                    <a:pt x="1462" y="0"/>
                  </a:moveTo>
                  <a:lnTo>
                    <a:pt x="0" y="4945"/>
                  </a:lnTo>
                  <a:lnTo>
                    <a:pt x="2393" y="11685"/>
                  </a:lnTo>
                  <a:lnTo>
                    <a:pt x="1462" y="19208"/>
                  </a:lnTo>
                  <a:lnTo>
                    <a:pt x="3456" y="20192"/>
                  </a:lnTo>
                  <a:cubicBezTo>
                    <a:pt x="3456" y="20192"/>
                    <a:pt x="5916" y="15247"/>
                    <a:pt x="6474" y="13479"/>
                  </a:cubicBezTo>
                  <a:cubicBezTo>
                    <a:pt x="7032" y="11698"/>
                    <a:pt x="6275" y="8760"/>
                    <a:pt x="5105" y="5876"/>
                  </a:cubicBezTo>
                  <a:cubicBezTo>
                    <a:pt x="3948" y="2978"/>
                    <a:pt x="2659" y="572"/>
                    <a:pt x="1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982;p139"/>
            <p:cNvSpPr/>
            <p:nvPr/>
          </p:nvSpPr>
          <p:spPr>
            <a:xfrm>
              <a:off x="2328475" y="2437500"/>
              <a:ext cx="6650" cy="5975"/>
            </a:xfrm>
            <a:custGeom>
              <a:avLst/>
              <a:gdLst/>
              <a:ahLst/>
              <a:cxnLst/>
              <a:rect l="l" t="t" r="r" b="b"/>
              <a:pathLst>
                <a:path w="266" h="239" extrusionOk="0">
                  <a:moveTo>
                    <a:pt x="133" y="1"/>
                  </a:moveTo>
                  <a:cubicBezTo>
                    <a:pt x="111" y="1"/>
                    <a:pt x="87" y="8"/>
                    <a:pt x="67" y="24"/>
                  </a:cubicBezTo>
                  <a:cubicBezTo>
                    <a:pt x="13" y="64"/>
                    <a:pt x="0" y="144"/>
                    <a:pt x="40" y="197"/>
                  </a:cubicBezTo>
                  <a:cubicBezTo>
                    <a:pt x="61" y="225"/>
                    <a:pt x="90" y="239"/>
                    <a:pt x="121" y="239"/>
                  </a:cubicBezTo>
                  <a:cubicBezTo>
                    <a:pt x="147" y="239"/>
                    <a:pt x="175" y="229"/>
                    <a:pt x="199" y="210"/>
                  </a:cubicBezTo>
                  <a:cubicBezTo>
                    <a:pt x="253" y="184"/>
                    <a:pt x="266" y="104"/>
                    <a:pt x="226" y="51"/>
                  </a:cubicBezTo>
                  <a:cubicBezTo>
                    <a:pt x="202" y="19"/>
                    <a:pt x="168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983;p139"/>
            <p:cNvSpPr/>
            <p:nvPr/>
          </p:nvSpPr>
          <p:spPr>
            <a:xfrm>
              <a:off x="2322475" y="2457450"/>
              <a:ext cx="6675" cy="5850"/>
            </a:xfrm>
            <a:custGeom>
              <a:avLst/>
              <a:gdLst/>
              <a:ahLst/>
              <a:cxnLst/>
              <a:rect l="l" t="t" r="r" b="b"/>
              <a:pathLst>
                <a:path w="267" h="234" extrusionOk="0">
                  <a:moveTo>
                    <a:pt x="138" y="1"/>
                  </a:moveTo>
                  <a:cubicBezTo>
                    <a:pt x="113" y="1"/>
                    <a:pt x="88" y="8"/>
                    <a:pt x="67" y="24"/>
                  </a:cubicBezTo>
                  <a:cubicBezTo>
                    <a:pt x="14" y="64"/>
                    <a:pt x="1" y="143"/>
                    <a:pt x="41" y="197"/>
                  </a:cubicBezTo>
                  <a:cubicBezTo>
                    <a:pt x="64" y="220"/>
                    <a:pt x="100" y="234"/>
                    <a:pt x="138" y="234"/>
                  </a:cubicBezTo>
                  <a:cubicBezTo>
                    <a:pt x="164" y="234"/>
                    <a:pt x="191" y="227"/>
                    <a:pt x="213" y="210"/>
                  </a:cubicBezTo>
                  <a:cubicBezTo>
                    <a:pt x="267" y="183"/>
                    <a:pt x="267" y="104"/>
                    <a:pt x="227" y="50"/>
                  </a:cubicBezTo>
                  <a:cubicBezTo>
                    <a:pt x="211" y="18"/>
                    <a:pt x="175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984;p139"/>
            <p:cNvSpPr/>
            <p:nvPr/>
          </p:nvSpPr>
          <p:spPr>
            <a:xfrm>
              <a:off x="2307850" y="2403200"/>
              <a:ext cx="32600" cy="78125"/>
            </a:xfrm>
            <a:custGeom>
              <a:avLst/>
              <a:gdLst/>
              <a:ahLst/>
              <a:cxnLst/>
              <a:rect l="l" t="t" r="r" b="b"/>
              <a:pathLst>
                <a:path w="1304" h="3125" fill="none" extrusionOk="0">
                  <a:moveTo>
                    <a:pt x="1304" y="0"/>
                  </a:moveTo>
                  <a:lnTo>
                    <a:pt x="1" y="3124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985;p139"/>
            <p:cNvSpPr/>
            <p:nvPr/>
          </p:nvSpPr>
          <p:spPr>
            <a:xfrm>
              <a:off x="2268300" y="2090800"/>
              <a:ext cx="13325" cy="99075"/>
            </a:xfrm>
            <a:custGeom>
              <a:avLst/>
              <a:gdLst/>
              <a:ahLst/>
              <a:cxnLst/>
              <a:rect l="l" t="t" r="r" b="b"/>
              <a:pathLst>
                <a:path w="533" h="3963" fill="none" extrusionOk="0">
                  <a:moveTo>
                    <a:pt x="1" y="3962"/>
                  </a:moveTo>
                  <a:lnTo>
                    <a:pt x="533" y="1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986;p139"/>
            <p:cNvSpPr/>
            <p:nvPr/>
          </p:nvSpPr>
          <p:spPr>
            <a:xfrm>
              <a:off x="2142025" y="1964850"/>
              <a:ext cx="139275" cy="167525"/>
            </a:xfrm>
            <a:custGeom>
              <a:avLst/>
              <a:gdLst/>
              <a:ahLst/>
              <a:cxnLst/>
              <a:rect l="l" t="t" r="r" b="b"/>
              <a:pathLst>
                <a:path w="5571" h="6701" extrusionOk="0">
                  <a:moveTo>
                    <a:pt x="785" y="1"/>
                  </a:moveTo>
                  <a:lnTo>
                    <a:pt x="1" y="6701"/>
                  </a:lnTo>
                  <a:lnTo>
                    <a:pt x="4799" y="6701"/>
                  </a:lnTo>
                  <a:lnTo>
                    <a:pt x="55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987;p139"/>
            <p:cNvSpPr/>
            <p:nvPr/>
          </p:nvSpPr>
          <p:spPr>
            <a:xfrm>
              <a:off x="2179925" y="1986800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988;p139"/>
            <p:cNvSpPr/>
            <p:nvPr/>
          </p:nvSpPr>
          <p:spPr>
            <a:xfrm>
              <a:off x="2177575" y="2007400"/>
              <a:ext cx="84125" cy="25"/>
            </a:xfrm>
            <a:custGeom>
              <a:avLst/>
              <a:gdLst/>
              <a:ahLst/>
              <a:cxnLst/>
              <a:rect l="l" t="t" r="r" b="b"/>
              <a:pathLst>
                <a:path w="3365" h="1" fill="none" extrusionOk="0">
                  <a:moveTo>
                    <a:pt x="1" y="0"/>
                  </a:moveTo>
                  <a:lnTo>
                    <a:pt x="3364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989;p139"/>
            <p:cNvSpPr/>
            <p:nvPr/>
          </p:nvSpPr>
          <p:spPr>
            <a:xfrm>
              <a:off x="2174925" y="2028000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990;p139"/>
            <p:cNvSpPr/>
            <p:nvPr/>
          </p:nvSpPr>
          <p:spPr>
            <a:xfrm>
              <a:off x="2172275" y="20482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991;p139"/>
            <p:cNvSpPr/>
            <p:nvPr/>
          </p:nvSpPr>
          <p:spPr>
            <a:xfrm>
              <a:off x="2169950" y="20688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1"/>
                  </a:moveTo>
                  <a:lnTo>
                    <a:pt x="3363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992;p139"/>
            <p:cNvSpPr/>
            <p:nvPr/>
          </p:nvSpPr>
          <p:spPr>
            <a:xfrm>
              <a:off x="2167275" y="2089475"/>
              <a:ext cx="84125" cy="25"/>
            </a:xfrm>
            <a:custGeom>
              <a:avLst/>
              <a:gdLst/>
              <a:ahLst/>
              <a:cxnLst/>
              <a:rect l="l" t="t" r="r" b="b"/>
              <a:pathLst>
                <a:path w="3365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993;p139"/>
            <p:cNvSpPr/>
            <p:nvPr/>
          </p:nvSpPr>
          <p:spPr>
            <a:xfrm>
              <a:off x="2164625" y="21100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994;p139"/>
            <p:cNvSpPr/>
            <p:nvPr/>
          </p:nvSpPr>
          <p:spPr>
            <a:xfrm>
              <a:off x="2111775" y="2027675"/>
              <a:ext cx="82450" cy="114350"/>
            </a:xfrm>
            <a:custGeom>
              <a:avLst/>
              <a:gdLst/>
              <a:ahLst/>
              <a:cxnLst/>
              <a:rect l="l" t="t" r="r" b="b"/>
              <a:pathLst>
                <a:path w="3298" h="4574" extrusionOk="0">
                  <a:moveTo>
                    <a:pt x="2608" y="0"/>
                  </a:moveTo>
                  <a:cubicBezTo>
                    <a:pt x="2424" y="0"/>
                    <a:pt x="1799" y="515"/>
                    <a:pt x="1397" y="1064"/>
                  </a:cubicBezTo>
                  <a:cubicBezTo>
                    <a:pt x="958" y="1649"/>
                    <a:pt x="519" y="2925"/>
                    <a:pt x="519" y="2925"/>
                  </a:cubicBezTo>
                  <a:lnTo>
                    <a:pt x="1" y="3549"/>
                  </a:lnTo>
                  <a:lnTo>
                    <a:pt x="705" y="4573"/>
                  </a:lnTo>
                  <a:lnTo>
                    <a:pt x="1476" y="3310"/>
                  </a:lnTo>
                  <a:cubicBezTo>
                    <a:pt x="1928" y="3071"/>
                    <a:pt x="2460" y="2220"/>
                    <a:pt x="2460" y="2220"/>
                  </a:cubicBezTo>
                  <a:cubicBezTo>
                    <a:pt x="2460" y="2220"/>
                    <a:pt x="2637" y="2239"/>
                    <a:pt x="2814" y="2239"/>
                  </a:cubicBezTo>
                  <a:cubicBezTo>
                    <a:pt x="2973" y="2239"/>
                    <a:pt x="3133" y="2224"/>
                    <a:pt x="3165" y="2167"/>
                  </a:cubicBezTo>
                  <a:cubicBezTo>
                    <a:pt x="3244" y="2047"/>
                    <a:pt x="2314" y="1782"/>
                    <a:pt x="2314" y="1782"/>
                  </a:cubicBezTo>
                  <a:cubicBezTo>
                    <a:pt x="2314" y="1782"/>
                    <a:pt x="3165" y="1409"/>
                    <a:pt x="3205" y="1330"/>
                  </a:cubicBezTo>
                  <a:cubicBezTo>
                    <a:pt x="3298" y="1143"/>
                    <a:pt x="3098" y="1090"/>
                    <a:pt x="3098" y="1090"/>
                  </a:cubicBezTo>
                  <a:cubicBezTo>
                    <a:pt x="3098" y="1090"/>
                    <a:pt x="3244" y="1064"/>
                    <a:pt x="3244" y="931"/>
                  </a:cubicBezTo>
                  <a:cubicBezTo>
                    <a:pt x="3244" y="870"/>
                    <a:pt x="2989" y="854"/>
                    <a:pt x="2710" y="854"/>
                  </a:cubicBezTo>
                  <a:cubicBezTo>
                    <a:pt x="2376" y="854"/>
                    <a:pt x="2008" y="878"/>
                    <a:pt x="2008" y="878"/>
                  </a:cubicBezTo>
                  <a:cubicBezTo>
                    <a:pt x="2008" y="878"/>
                    <a:pt x="2739" y="120"/>
                    <a:pt x="2646" y="14"/>
                  </a:cubicBezTo>
                  <a:cubicBezTo>
                    <a:pt x="2637" y="5"/>
                    <a:pt x="2624" y="0"/>
                    <a:pt x="2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995;p139"/>
            <p:cNvSpPr/>
            <p:nvPr/>
          </p:nvSpPr>
          <p:spPr>
            <a:xfrm>
              <a:off x="2164300" y="2055575"/>
              <a:ext cx="23950" cy="5350"/>
            </a:xfrm>
            <a:custGeom>
              <a:avLst/>
              <a:gdLst/>
              <a:ahLst/>
              <a:cxnLst/>
              <a:rect l="l" t="t" r="r" b="b"/>
              <a:pathLst>
                <a:path w="958" h="214" fill="none" extrusionOk="0">
                  <a:moveTo>
                    <a:pt x="957" y="1"/>
                  </a:moveTo>
                  <a:lnTo>
                    <a:pt x="0" y="214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996;p139"/>
            <p:cNvSpPr/>
            <p:nvPr/>
          </p:nvSpPr>
          <p:spPr>
            <a:xfrm>
              <a:off x="2060275" y="1950225"/>
              <a:ext cx="88425" cy="35275"/>
            </a:xfrm>
            <a:custGeom>
              <a:avLst/>
              <a:gdLst/>
              <a:ahLst/>
              <a:cxnLst/>
              <a:rect l="l" t="t" r="r" b="b"/>
              <a:pathLst>
                <a:path w="3537" h="1411" fill="none" extrusionOk="0">
                  <a:moveTo>
                    <a:pt x="0" y="174"/>
                  </a:moveTo>
                  <a:lnTo>
                    <a:pt x="997" y="1410"/>
                  </a:lnTo>
                  <a:lnTo>
                    <a:pt x="1569" y="586"/>
                  </a:lnTo>
                  <a:lnTo>
                    <a:pt x="2473" y="1317"/>
                  </a:lnTo>
                  <a:lnTo>
                    <a:pt x="3536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997;p139"/>
            <p:cNvSpPr/>
            <p:nvPr/>
          </p:nvSpPr>
          <p:spPr>
            <a:xfrm>
              <a:off x="2101150" y="1979150"/>
              <a:ext cx="12650" cy="366575"/>
            </a:xfrm>
            <a:custGeom>
              <a:avLst/>
              <a:gdLst/>
              <a:ahLst/>
              <a:cxnLst/>
              <a:rect l="l" t="t" r="r" b="b"/>
              <a:pathLst>
                <a:path w="506" h="14663" fill="none" extrusionOk="0">
                  <a:moveTo>
                    <a:pt x="1" y="0"/>
                  </a:moveTo>
                  <a:lnTo>
                    <a:pt x="506" y="14663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998;p139"/>
            <p:cNvSpPr/>
            <p:nvPr/>
          </p:nvSpPr>
          <p:spPr>
            <a:xfrm>
              <a:off x="1954925" y="1949900"/>
              <a:ext cx="134275" cy="456325"/>
            </a:xfrm>
            <a:custGeom>
              <a:avLst/>
              <a:gdLst/>
              <a:ahLst/>
              <a:cxnLst/>
              <a:rect l="l" t="t" r="r" b="b"/>
              <a:pathLst>
                <a:path w="5371" h="18253" extrusionOk="0">
                  <a:moveTo>
                    <a:pt x="3949" y="1"/>
                  </a:moveTo>
                  <a:lnTo>
                    <a:pt x="227" y="2088"/>
                  </a:lnTo>
                  <a:lnTo>
                    <a:pt x="838" y="8176"/>
                  </a:lnTo>
                  <a:lnTo>
                    <a:pt x="1" y="18252"/>
                  </a:lnTo>
                  <a:lnTo>
                    <a:pt x="5052" y="18252"/>
                  </a:lnTo>
                  <a:lnTo>
                    <a:pt x="5371" y="12549"/>
                  </a:lnTo>
                  <a:lnTo>
                    <a:pt x="39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999;p139"/>
            <p:cNvSpPr/>
            <p:nvPr/>
          </p:nvSpPr>
          <p:spPr>
            <a:xfrm>
              <a:off x="2013075" y="1956550"/>
              <a:ext cx="56525" cy="246950"/>
            </a:xfrm>
            <a:custGeom>
              <a:avLst/>
              <a:gdLst/>
              <a:ahLst/>
              <a:cxnLst/>
              <a:rect l="l" t="t" r="r" b="b"/>
              <a:pathLst>
                <a:path w="2261" h="9878" fill="none" extrusionOk="0">
                  <a:moveTo>
                    <a:pt x="1463" y="1"/>
                  </a:moveTo>
                  <a:lnTo>
                    <a:pt x="1" y="1822"/>
                  </a:lnTo>
                  <a:lnTo>
                    <a:pt x="1662" y="4666"/>
                  </a:lnTo>
                  <a:lnTo>
                    <a:pt x="453" y="5756"/>
                  </a:lnTo>
                  <a:lnTo>
                    <a:pt x="2261" y="987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00;p139"/>
            <p:cNvSpPr/>
            <p:nvPr/>
          </p:nvSpPr>
          <p:spPr>
            <a:xfrm>
              <a:off x="1954925" y="2057250"/>
              <a:ext cx="134275" cy="348975"/>
            </a:xfrm>
            <a:custGeom>
              <a:avLst/>
              <a:gdLst/>
              <a:ahLst/>
              <a:cxnLst/>
              <a:rect l="l" t="t" r="r" b="b"/>
              <a:pathLst>
                <a:path w="5371" h="13959" extrusionOk="0">
                  <a:moveTo>
                    <a:pt x="1290" y="0"/>
                  </a:moveTo>
                  <a:lnTo>
                    <a:pt x="479" y="359"/>
                  </a:lnTo>
                  <a:lnTo>
                    <a:pt x="838" y="3882"/>
                  </a:lnTo>
                  <a:lnTo>
                    <a:pt x="1" y="13958"/>
                  </a:lnTo>
                  <a:lnTo>
                    <a:pt x="718" y="13958"/>
                  </a:lnTo>
                  <a:lnTo>
                    <a:pt x="5238" y="10715"/>
                  </a:lnTo>
                  <a:lnTo>
                    <a:pt x="5371" y="8255"/>
                  </a:lnTo>
                  <a:lnTo>
                    <a:pt x="4826" y="3390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01;p139"/>
            <p:cNvSpPr/>
            <p:nvPr/>
          </p:nvSpPr>
          <p:spPr>
            <a:xfrm>
              <a:off x="1864050" y="2002075"/>
              <a:ext cx="285650" cy="370875"/>
            </a:xfrm>
            <a:custGeom>
              <a:avLst/>
              <a:gdLst/>
              <a:ahLst/>
              <a:cxnLst/>
              <a:rect l="l" t="t" r="r" b="b"/>
              <a:pathLst>
                <a:path w="11426" h="14835" extrusionOk="0">
                  <a:moveTo>
                    <a:pt x="3862" y="1"/>
                  </a:moveTo>
                  <a:cubicBezTo>
                    <a:pt x="3117" y="439"/>
                    <a:pt x="2492" y="1290"/>
                    <a:pt x="1854" y="3164"/>
                  </a:cubicBezTo>
                  <a:cubicBezTo>
                    <a:pt x="1229" y="5039"/>
                    <a:pt x="485" y="9106"/>
                    <a:pt x="206" y="11579"/>
                  </a:cubicBezTo>
                  <a:cubicBezTo>
                    <a:pt x="1" y="13308"/>
                    <a:pt x="1260" y="14834"/>
                    <a:pt x="2914" y="14834"/>
                  </a:cubicBezTo>
                  <a:cubicBezTo>
                    <a:pt x="3727" y="14834"/>
                    <a:pt x="4634" y="14466"/>
                    <a:pt x="5510" y="13573"/>
                  </a:cubicBezTo>
                  <a:cubicBezTo>
                    <a:pt x="8155" y="10848"/>
                    <a:pt x="11425" y="6501"/>
                    <a:pt x="11425" y="6501"/>
                  </a:cubicBezTo>
                  <a:lnTo>
                    <a:pt x="9777" y="4108"/>
                  </a:lnTo>
                  <a:lnTo>
                    <a:pt x="5164" y="7365"/>
                  </a:lnTo>
                  <a:cubicBezTo>
                    <a:pt x="5164" y="7365"/>
                    <a:pt x="5337" y="5424"/>
                    <a:pt x="5404" y="4095"/>
                  </a:cubicBezTo>
                  <a:cubicBezTo>
                    <a:pt x="5483" y="2752"/>
                    <a:pt x="4819" y="373"/>
                    <a:pt x="38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02;p139"/>
            <p:cNvSpPr/>
            <p:nvPr/>
          </p:nvSpPr>
          <p:spPr>
            <a:xfrm>
              <a:off x="1933000" y="2186200"/>
              <a:ext cx="60175" cy="45550"/>
            </a:xfrm>
            <a:custGeom>
              <a:avLst/>
              <a:gdLst/>
              <a:ahLst/>
              <a:cxnLst/>
              <a:rect l="l" t="t" r="r" b="b"/>
              <a:pathLst>
                <a:path w="2407" h="1822" fill="none" extrusionOk="0">
                  <a:moveTo>
                    <a:pt x="2406" y="0"/>
                  </a:moveTo>
                  <a:lnTo>
                    <a:pt x="0" y="1821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03;p139"/>
            <p:cNvSpPr/>
            <p:nvPr/>
          </p:nvSpPr>
          <p:spPr>
            <a:xfrm>
              <a:off x="2072575" y="2150300"/>
              <a:ext cx="62175" cy="55850"/>
            </a:xfrm>
            <a:custGeom>
              <a:avLst/>
              <a:gdLst/>
              <a:ahLst/>
              <a:cxnLst/>
              <a:rect l="l" t="t" r="r" b="b"/>
              <a:pathLst>
                <a:path w="2487" h="2234" fill="none" extrusionOk="0">
                  <a:moveTo>
                    <a:pt x="2486" y="0"/>
                  </a:moveTo>
                  <a:lnTo>
                    <a:pt x="0" y="2234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04;p139"/>
            <p:cNvSpPr/>
            <p:nvPr/>
          </p:nvSpPr>
          <p:spPr>
            <a:xfrm>
              <a:off x="2114775" y="2148975"/>
              <a:ext cx="6000" cy="6000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120" y="0"/>
                  </a:moveTo>
                  <a:cubicBezTo>
                    <a:pt x="54" y="0"/>
                    <a:pt x="1" y="53"/>
                    <a:pt x="1" y="120"/>
                  </a:cubicBezTo>
                  <a:cubicBezTo>
                    <a:pt x="1" y="186"/>
                    <a:pt x="54" y="239"/>
                    <a:pt x="120" y="239"/>
                  </a:cubicBezTo>
                  <a:cubicBezTo>
                    <a:pt x="187" y="239"/>
                    <a:pt x="240" y="186"/>
                    <a:pt x="240" y="120"/>
                  </a:cubicBezTo>
                  <a:cubicBezTo>
                    <a:pt x="240" y="53"/>
                    <a:pt x="187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05;p139"/>
            <p:cNvSpPr/>
            <p:nvPr/>
          </p:nvSpPr>
          <p:spPr>
            <a:xfrm>
              <a:off x="2098500" y="2161600"/>
              <a:ext cx="5675" cy="6000"/>
            </a:xfrm>
            <a:custGeom>
              <a:avLst/>
              <a:gdLst/>
              <a:ahLst/>
              <a:cxnLst/>
              <a:rect l="l" t="t" r="r" b="b"/>
              <a:pathLst>
                <a:path w="227" h="240" extrusionOk="0">
                  <a:moveTo>
                    <a:pt x="107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86"/>
                    <a:pt x="53" y="240"/>
                    <a:pt x="107" y="240"/>
                  </a:cubicBezTo>
                  <a:cubicBezTo>
                    <a:pt x="173" y="240"/>
                    <a:pt x="226" y="186"/>
                    <a:pt x="226" y="120"/>
                  </a:cubicBezTo>
                  <a:cubicBezTo>
                    <a:pt x="226" y="54"/>
                    <a:pt x="173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06;p139"/>
            <p:cNvSpPr/>
            <p:nvPr/>
          </p:nvSpPr>
          <p:spPr>
            <a:xfrm>
              <a:off x="2033350" y="3140300"/>
              <a:ext cx="76475" cy="25"/>
            </a:xfrm>
            <a:custGeom>
              <a:avLst/>
              <a:gdLst/>
              <a:ahLst/>
              <a:cxnLst/>
              <a:rect l="l" t="t" r="r" b="b"/>
              <a:pathLst>
                <a:path w="3059" h="1" fill="none" extrusionOk="0">
                  <a:moveTo>
                    <a:pt x="1" y="0"/>
                  </a:moveTo>
                  <a:lnTo>
                    <a:pt x="3058" y="0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07;p139"/>
            <p:cNvSpPr/>
            <p:nvPr/>
          </p:nvSpPr>
          <p:spPr>
            <a:xfrm>
              <a:off x="2237750" y="3140300"/>
              <a:ext cx="76450" cy="25"/>
            </a:xfrm>
            <a:custGeom>
              <a:avLst/>
              <a:gdLst/>
              <a:ahLst/>
              <a:cxnLst/>
              <a:rect l="l" t="t" r="r" b="b"/>
              <a:pathLst>
                <a:path w="3058" h="1" fill="none" extrusionOk="0">
                  <a:moveTo>
                    <a:pt x="0" y="0"/>
                  </a:moveTo>
                  <a:lnTo>
                    <a:pt x="3057" y="0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008;p139"/>
            <p:cNvSpPr/>
            <p:nvPr/>
          </p:nvSpPr>
          <p:spPr>
            <a:xfrm>
              <a:off x="2193200" y="2297525"/>
              <a:ext cx="56200" cy="9975"/>
            </a:xfrm>
            <a:custGeom>
              <a:avLst/>
              <a:gdLst/>
              <a:ahLst/>
              <a:cxnLst/>
              <a:rect l="l" t="t" r="r" b="b"/>
              <a:pathLst>
                <a:path w="2248" h="399" fill="none" extrusionOk="0">
                  <a:moveTo>
                    <a:pt x="1" y="0"/>
                  </a:moveTo>
                  <a:lnTo>
                    <a:pt x="2247" y="0"/>
                  </a:lnTo>
                  <a:lnTo>
                    <a:pt x="2247" y="399"/>
                  </a:lnTo>
                  <a:lnTo>
                    <a:pt x="1" y="399"/>
                  </a:lnTo>
                  <a:close/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009;p139"/>
            <p:cNvSpPr/>
            <p:nvPr/>
          </p:nvSpPr>
          <p:spPr>
            <a:xfrm>
              <a:off x="2230750" y="1828950"/>
              <a:ext cx="47225" cy="111675"/>
            </a:xfrm>
            <a:custGeom>
              <a:avLst/>
              <a:gdLst/>
              <a:ahLst/>
              <a:cxnLst/>
              <a:rect l="l" t="t" r="r" b="b"/>
              <a:pathLst>
                <a:path w="1889" h="4467" fill="none" extrusionOk="0">
                  <a:moveTo>
                    <a:pt x="1" y="0"/>
                  </a:moveTo>
                  <a:lnTo>
                    <a:pt x="1888" y="0"/>
                  </a:lnTo>
                  <a:lnTo>
                    <a:pt x="1888" y="4466"/>
                  </a:lnTo>
                  <a:lnTo>
                    <a:pt x="1" y="4466"/>
                  </a:lnTo>
                  <a:close/>
                </a:path>
              </a:pathLst>
            </a:custGeom>
            <a:noFill/>
            <a:ln w="2650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010;p139"/>
            <p:cNvSpPr/>
            <p:nvPr/>
          </p:nvSpPr>
          <p:spPr>
            <a:xfrm>
              <a:off x="2230750" y="1801675"/>
              <a:ext cx="47225" cy="25"/>
            </a:xfrm>
            <a:custGeom>
              <a:avLst/>
              <a:gdLst/>
              <a:ahLst/>
              <a:cxnLst/>
              <a:rect l="l" t="t" r="r" b="b"/>
              <a:pathLst>
                <a:path w="1889" h="1" fill="none" extrusionOk="0">
                  <a:moveTo>
                    <a:pt x="1" y="1"/>
                  </a:moveTo>
                  <a:lnTo>
                    <a:pt x="1888" y="1"/>
                  </a:lnTo>
                </a:path>
              </a:pathLst>
            </a:custGeom>
            <a:noFill/>
            <a:ln w="2650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650;p61"/>
          <p:cNvSpPr txBox="1"/>
          <p:nvPr/>
        </p:nvSpPr>
        <p:spPr>
          <a:xfrm>
            <a:off x="3234211" y="3366530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DBMS, Django, Web browsers</a:t>
            </a: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422031" y="2619274"/>
            <a:ext cx="7611626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Overall Description</a:t>
            </a:r>
            <a:r>
              <a:rPr lang="en-US" b="1" dirty="0"/>
              <a:t/>
            </a:r>
            <a:br>
              <a:rPr lang="en-US" b="1" dirty="0"/>
            </a:b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94215" y="734097"/>
            <a:ext cx="1704188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Product perspective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0728" y="1460946"/>
            <a:ext cx="6460803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Standalone software for hostel management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Components: UI, Database, Functional Modules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Interfaces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84"/>
          <p:cNvSpPr txBox="1">
            <a:spLocks noGrp="1"/>
          </p:cNvSpPr>
          <p:nvPr>
            <p:ph type="title"/>
          </p:nvPr>
        </p:nvSpPr>
        <p:spPr>
          <a:xfrm>
            <a:off x="796502" y="3216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2.2 User classes and characteristics </a:t>
            </a:r>
            <a:br>
              <a:rPr lang="en-US" b="1" dirty="0"/>
            </a:br>
            <a:endParaRPr dirty="0"/>
          </a:p>
        </p:txBody>
      </p:sp>
      <p:grpSp>
        <p:nvGrpSpPr>
          <p:cNvPr id="1541" name="Google Shape;1541;p84"/>
          <p:cNvGrpSpPr/>
          <p:nvPr/>
        </p:nvGrpSpPr>
        <p:grpSpPr>
          <a:xfrm>
            <a:off x="538300" y="1661528"/>
            <a:ext cx="1233228" cy="1237087"/>
            <a:chOff x="1163567" y="1433557"/>
            <a:chExt cx="1835401" cy="1819369"/>
          </a:xfrm>
        </p:grpSpPr>
        <p:sp>
          <p:nvSpPr>
            <p:cNvPr id="1542" name="Google Shape;1542;p84"/>
            <p:cNvSpPr/>
            <p:nvPr/>
          </p:nvSpPr>
          <p:spPr>
            <a:xfrm>
              <a:off x="1163567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3" y="1"/>
                  </a:moveTo>
                  <a:cubicBezTo>
                    <a:pt x="14197" y="1"/>
                    <a:pt x="13862" y="130"/>
                    <a:pt x="13610" y="389"/>
                  </a:cubicBezTo>
                  <a:lnTo>
                    <a:pt x="518" y="13467"/>
                  </a:lnTo>
                  <a:cubicBezTo>
                    <a:pt x="1" y="13985"/>
                    <a:pt x="1" y="14820"/>
                    <a:pt x="518" y="15338"/>
                  </a:cubicBezTo>
                  <a:lnTo>
                    <a:pt x="13610" y="28429"/>
                  </a:lnTo>
                  <a:cubicBezTo>
                    <a:pt x="13862" y="28681"/>
                    <a:pt x="14197" y="28807"/>
                    <a:pt x="14533" y="28807"/>
                  </a:cubicBezTo>
                  <a:cubicBezTo>
                    <a:pt x="14870" y="28807"/>
                    <a:pt x="15208" y="28681"/>
                    <a:pt x="15467" y="28429"/>
                  </a:cubicBezTo>
                  <a:lnTo>
                    <a:pt x="28559" y="15338"/>
                  </a:lnTo>
                  <a:cubicBezTo>
                    <a:pt x="29063" y="14820"/>
                    <a:pt x="29063" y="13985"/>
                    <a:pt x="28559" y="13467"/>
                  </a:cubicBezTo>
                  <a:lnTo>
                    <a:pt x="15467" y="389"/>
                  </a:lnTo>
                  <a:cubicBezTo>
                    <a:pt x="15208" y="130"/>
                    <a:pt x="14870" y="1"/>
                    <a:pt x="14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4"/>
            <p:cNvSpPr/>
            <p:nvPr/>
          </p:nvSpPr>
          <p:spPr>
            <a:xfrm>
              <a:off x="1604117" y="1881038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4" name="Google Shape;1544;p84"/>
            <p:cNvGrpSpPr/>
            <p:nvPr/>
          </p:nvGrpSpPr>
          <p:grpSpPr>
            <a:xfrm>
              <a:off x="1861818" y="2138728"/>
              <a:ext cx="438909" cy="438924"/>
              <a:chOff x="-61784125" y="1931250"/>
              <a:chExt cx="316650" cy="317050"/>
            </a:xfrm>
          </p:grpSpPr>
          <p:sp>
            <p:nvSpPr>
              <p:cNvPr id="1545" name="Google Shape;1545;p84"/>
              <p:cNvSpPr/>
              <p:nvPr/>
            </p:nvSpPr>
            <p:spPr>
              <a:xfrm>
                <a:off x="-61688025" y="1931250"/>
                <a:ext cx="1244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72" extrusionOk="0">
                    <a:moveTo>
                      <a:pt x="2497" y="845"/>
                    </a:moveTo>
                    <a:cubicBezTo>
                      <a:pt x="2709" y="845"/>
                      <a:pt x="2922" y="922"/>
                      <a:pt x="3088" y="1087"/>
                    </a:cubicBezTo>
                    <a:cubicBezTo>
                      <a:pt x="3277" y="1276"/>
                      <a:pt x="3340" y="1591"/>
                      <a:pt x="3277" y="1906"/>
                    </a:cubicBezTo>
                    <a:cubicBezTo>
                      <a:pt x="3182" y="2190"/>
                      <a:pt x="2993" y="2410"/>
                      <a:pt x="2709" y="2442"/>
                    </a:cubicBezTo>
                    <a:cubicBezTo>
                      <a:pt x="2625" y="2467"/>
                      <a:pt x="2545" y="2479"/>
                      <a:pt x="2469" y="2479"/>
                    </a:cubicBezTo>
                    <a:cubicBezTo>
                      <a:pt x="2259" y="2479"/>
                      <a:pt x="2075" y="2391"/>
                      <a:pt x="1890" y="2253"/>
                    </a:cubicBezTo>
                    <a:cubicBezTo>
                      <a:pt x="1701" y="2032"/>
                      <a:pt x="1607" y="1717"/>
                      <a:pt x="1701" y="1434"/>
                    </a:cubicBezTo>
                    <a:cubicBezTo>
                      <a:pt x="1800" y="1059"/>
                      <a:pt x="2145" y="845"/>
                      <a:pt x="2497" y="845"/>
                    </a:cubicBezTo>
                    <a:close/>
                    <a:moveTo>
                      <a:pt x="2520" y="3324"/>
                    </a:moveTo>
                    <a:cubicBezTo>
                      <a:pt x="3277" y="3324"/>
                      <a:pt x="3907" y="3828"/>
                      <a:pt x="4096" y="4553"/>
                    </a:cubicBezTo>
                    <a:lnTo>
                      <a:pt x="914" y="4553"/>
                    </a:lnTo>
                    <a:cubicBezTo>
                      <a:pt x="1103" y="3828"/>
                      <a:pt x="1733" y="3324"/>
                      <a:pt x="2520" y="3324"/>
                    </a:cubicBezTo>
                    <a:close/>
                    <a:moveTo>
                      <a:pt x="2510" y="1"/>
                    </a:moveTo>
                    <a:cubicBezTo>
                      <a:pt x="1805" y="1"/>
                      <a:pt x="1113" y="455"/>
                      <a:pt x="914" y="1213"/>
                    </a:cubicBezTo>
                    <a:cubicBezTo>
                      <a:pt x="756" y="1780"/>
                      <a:pt x="914" y="2347"/>
                      <a:pt x="1292" y="2789"/>
                    </a:cubicBezTo>
                    <a:cubicBezTo>
                      <a:pt x="567" y="3198"/>
                      <a:pt x="0" y="3986"/>
                      <a:pt x="0" y="4931"/>
                    </a:cubicBezTo>
                    <a:cubicBezTo>
                      <a:pt x="0" y="5183"/>
                      <a:pt x="189" y="5372"/>
                      <a:pt x="441" y="5372"/>
                    </a:cubicBezTo>
                    <a:lnTo>
                      <a:pt x="4568" y="5372"/>
                    </a:lnTo>
                    <a:cubicBezTo>
                      <a:pt x="4820" y="5372"/>
                      <a:pt x="4978" y="5183"/>
                      <a:pt x="4978" y="4931"/>
                    </a:cubicBezTo>
                    <a:cubicBezTo>
                      <a:pt x="4978" y="3986"/>
                      <a:pt x="4442" y="3198"/>
                      <a:pt x="3718" y="2789"/>
                    </a:cubicBezTo>
                    <a:cubicBezTo>
                      <a:pt x="3907" y="2568"/>
                      <a:pt x="4033" y="2347"/>
                      <a:pt x="4096" y="2064"/>
                    </a:cubicBezTo>
                    <a:cubicBezTo>
                      <a:pt x="4253" y="1528"/>
                      <a:pt x="4096" y="930"/>
                      <a:pt x="3655" y="489"/>
                    </a:cubicBezTo>
                    <a:cubicBezTo>
                      <a:pt x="3331" y="153"/>
                      <a:pt x="2918" y="1"/>
                      <a:pt x="25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84"/>
              <p:cNvSpPr/>
              <p:nvPr/>
            </p:nvSpPr>
            <p:spPr>
              <a:xfrm>
                <a:off x="-61784125" y="2113325"/>
                <a:ext cx="124450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99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7" y="2491"/>
                    </a:cubicBezTo>
                    <a:cubicBezTo>
                      <a:pt x="2261" y="2491"/>
                      <a:pt x="2058" y="2415"/>
                      <a:pt x="1891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458" y="3319"/>
                    </a:moveTo>
                    <a:cubicBezTo>
                      <a:pt x="3245" y="3319"/>
                      <a:pt x="3907" y="3854"/>
                      <a:pt x="4096" y="4547"/>
                    </a:cubicBezTo>
                    <a:lnTo>
                      <a:pt x="883" y="4547"/>
                    </a:lnTo>
                    <a:cubicBezTo>
                      <a:pt x="1040" y="3886"/>
                      <a:pt x="1733" y="3319"/>
                      <a:pt x="2458" y="3319"/>
                    </a:cubicBezTo>
                    <a:close/>
                    <a:moveTo>
                      <a:pt x="2509" y="1"/>
                    </a:moveTo>
                    <a:cubicBezTo>
                      <a:pt x="1812" y="1"/>
                      <a:pt x="1143" y="437"/>
                      <a:pt x="946" y="1208"/>
                    </a:cubicBezTo>
                    <a:cubicBezTo>
                      <a:pt x="788" y="1806"/>
                      <a:pt x="946" y="2342"/>
                      <a:pt x="1324" y="2783"/>
                    </a:cubicBezTo>
                    <a:cubicBezTo>
                      <a:pt x="568" y="3224"/>
                      <a:pt x="32" y="4012"/>
                      <a:pt x="32" y="4957"/>
                    </a:cubicBezTo>
                    <a:cubicBezTo>
                      <a:pt x="0" y="5209"/>
                      <a:pt x="189" y="5398"/>
                      <a:pt x="410" y="5398"/>
                    </a:cubicBezTo>
                    <a:lnTo>
                      <a:pt x="4569" y="5398"/>
                    </a:lnTo>
                    <a:cubicBezTo>
                      <a:pt x="4789" y="5398"/>
                      <a:pt x="4978" y="5209"/>
                      <a:pt x="4978" y="4988"/>
                    </a:cubicBezTo>
                    <a:cubicBezTo>
                      <a:pt x="4978" y="4043"/>
                      <a:pt x="4474" y="3256"/>
                      <a:pt x="3718" y="2815"/>
                    </a:cubicBezTo>
                    <a:cubicBezTo>
                      <a:pt x="3939" y="2626"/>
                      <a:pt x="4033" y="2374"/>
                      <a:pt x="4128" y="2090"/>
                    </a:cubicBezTo>
                    <a:cubicBezTo>
                      <a:pt x="4285" y="1523"/>
                      <a:pt x="4128" y="924"/>
                      <a:pt x="3687" y="483"/>
                    </a:cubicBezTo>
                    <a:cubicBezTo>
                      <a:pt x="3346" y="155"/>
                      <a:pt x="2923" y="1"/>
                      <a:pt x="25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84"/>
              <p:cNvSpPr/>
              <p:nvPr/>
            </p:nvSpPr>
            <p:spPr>
              <a:xfrm>
                <a:off x="-61591150" y="2113325"/>
                <a:ext cx="123675" cy="13417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5367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6" y="2491"/>
                    </a:cubicBezTo>
                    <a:cubicBezTo>
                      <a:pt x="2261" y="2491"/>
                      <a:pt x="2057" y="2415"/>
                      <a:pt x="1890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521" y="3382"/>
                    </a:moveTo>
                    <a:cubicBezTo>
                      <a:pt x="3308" y="3382"/>
                      <a:pt x="3938" y="3886"/>
                      <a:pt x="4127" y="4579"/>
                    </a:cubicBezTo>
                    <a:lnTo>
                      <a:pt x="882" y="4579"/>
                    </a:lnTo>
                    <a:cubicBezTo>
                      <a:pt x="1103" y="3886"/>
                      <a:pt x="1733" y="3382"/>
                      <a:pt x="2521" y="3382"/>
                    </a:cubicBezTo>
                    <a:close/>
                    <a:moveTo>
                      <a:pt x="2467" y="1"/>
                    </a:moveTo>
                    <a:cubicBezTo>
                      <a:pt x="1761" y="1"/>
                      <a:pt x="1080" y="437"/>
                      <a:pt x="882" y="1208"/>
                    </a:cubicBezTo>
                    <a:cubicBezTo>
                      <a:pt x="725" y="1806"/>
                      <a:pt x="882" y="2342"/>
                      <a:pt x="1292" y="2783"/>
                    </a:cubicBezTo>
                    <a:cubicBezTo>
                      <a:pt x="536" y="3224"/>
                      <a:pt x="0" y="4012"/>
                      <a:pt x="0" y="4957"/>
                    </a:cubicBezTo>
                    <a:cubicBezTo>
                      <a:pt x="0" y="5178"/>
                      <a:pt x="189" y="5367"/>
                      <a:pt x="378" y="5367"/>
                    </a:cubicBezTo>
                    <a:lnTo>
                      <a:pt x="4505" y="5367"/>
                    </a:lnTo>
                    <a:cubicBezTo>
                      <a:pt x="4757" y="5367"/>
                      <a:pt x="4946" y="5178"/>
                      <a:pt x="4946" y="4957"/>
                    </a:cubicBezTo>
                    <a:cubicBezTo>
                      <a:pt x="4946" y="4075"/>
                      <a:pt x="4442" y="3256"/>
                      <a:pt x="3686" y="2815"/>
                    </a:cubicBezTo>
                    <a:cubicBezTo>
                      <a:pt x="3875" y="2626"/>
                      <a:pt x="4001" y="2374"/>
                      <a:pt x="4096" y="2090"/>
                    </a:cubicBezTo>
                    <a:cubicBezTo>
                      <a:pt x="4253" y="1523"/>
                      <a:pt x="4096" y="924"/>
                      <a:pt x="3655" y="483"/>
                    </a:cubicBezTo>
                    <a:cubicBezTo>
                      <a:pt x="3314" y="155"/>
                      <a:pt x="2887" y="1"/>
                      <a:pt x="2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84"/>
              <p:cNvSpPr/>
              <p:nvPr/>
            </p:nvSpPr>
            <p:spPr>
              <a:xfrm>
                <a:off x="-61677800" y="2072225"/>
                <a:ext cx="1063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498" extrusionOk="0">
                    <a:moveTo>
                      <a:pt x="2096" y="1"/>
                    </a:moveTo>
                    <a:cubicBezTo>
                      <a:pt x="1985" y="1"/>
                      <a:pt x="1875" y="48"/>
                      <a:pt x="1796" y="142"/>
                    </a:cubicBezTo>
                    <a:lnTo>
                      <a:pt x="158" y="1781"/>
                    </a:lnTo>
                    <a:cubicBezTo>
                      <a:pt x="1" y="1938"/>
                      <a:pt x="1" y="2222"/>
                      <a:pt x="158" y="2379"/>
                    </a:cubicBezTo>
                    <a:cubicBezTo>
                      <a:pt x="237" y="2458"/>
                      <a:pt x="339" y="2497"/>
                      <a:pt x="442" y="2497"/>
                    </a:cubicBezTo>
                    <a:cubicBezTo>
                      <a:pt x="544" y="2497"/>
                      <a:pt x="646" y="2458"/>
                      <a:pt x="725" y="2379"/>
                    </a:cubicBezTo>
                    <a:lnTo>
                      <a:pt x="2111" y="993"/>
                    </a:lnTo>
                    <a:lnTo>
                      <a:pt x="3498" y="2379"/>
                    </a:lnTo>
                    <a:cubicBezTo>
                      <a:pt x="3576" y="2458"/>
                      <a:pt x="3687" y="2497"/>
                      <a:pt x="3797" y="2497"/>
                    </a:cubicBezTo>
                    <a:cubicBezTo>
                      <a:pt x="3907" y="2497"/>
                      <a:pt x="4017" y="2458"/>
                      <a:pt x="4096" y="2379"/>
                    </a:cubicBezTo>
                    <a:cubicBezTo>
                      <a:pt x="4254" y="2222"/>
                      <a:pt x="4254" y="1938"/>
                      <a:pt x="4096" y="1781"/>
                    </a:cubicBezTo>
                    <a:lnTo>
                      <a:pt x="2395" y="142"/>
                    </a:lnTo>
                    <a:cubicBezTo>
                      <a:pt x="2316" y="48"/>
                      <a:pt x="2206" y="1"/>
                      <a:pt x="2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84"/>
          <p:cNvGrpSpPr/>
          <p:nvPr/>
        </p:nvGrpSpPr>
        <p:grpSpPr>
          <a:xfrm>
            <a:off x="5836686" y="2511187"/>
            <a:ext cx="1233228" cy="1239746"/>
            <a:chOff x="6145035" y="1433557"/>
            <a:chExt cx="1835401" cy="1819369"/>
          </a:xfrm>
        </p:grpSpPr>
        <p:sp>
          <p:nvSpPr>
            <p:cNvPr id="1550" name="Google Shape;1550;p84"/>
            <p:cNvSpPr/>
            <p:nvPr/>
          </p:nvSpPr>
          <p:spPr>
            <a:xfrm>
              <a:off x="6145035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4"/>
            <p:cNvSpPr/>
            <p:nvPr/>
          </p:nvSpPr>
          <p:spPr>
            <a:xfrm>
              <a:off x="6585586" y="188105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4"/>
            <p:cNvSpPr/>
            <p:nvPr/>
          </p:nvSpPr>
          <p:spPr>
            <a:xfrm>
              <a:off x="6828639" y="2123693"/>
              <a:ext cx="468172" cy="438909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53" name="Google Shape;1553;p84"/>
          <p:cNvGrpSpPr/>
          <p:nvPr/>
        </p:nvGrpSpPr>
        <p:grpSpPr>
          <a:xfrm>
            <a:off x="4017121" y="1584373"/>
            <a:ext cx="1233228" cy="1239697"/>
            <a:chOff x="4484819" y="1433367"/>
            <a:chExt cx="1835401" cy="1819559"/>
          </a:xfrm>
        </p:grpSpPr>
        <p:sp>
          <p:nvSpPr>
            <p:cNvPr id="1554" name="Google Shape;1554;p84"/>
            <p:cNvSpPr/>
            <p:nvPr/>
          </p:nvSpPr>
          <p:spPr>
            <a:xfrm>
              <a:off x="4484819" y="1433367"/>
              <a:ext cx="1835401" cy="1819559"/>
            </a:xfrm>
            <a:custGeom>
              <a:avLst/>
              <a:gdLst/>
              <a:ahLst/>
              <a:cxnLst/>
              <a:rect l="l" t="t" r="r" b="b"/>
              <a:pathLst>
                <a:path w="29063" h="28811" extrusionOk="0">
                  <a:moveTo>
                    <a:pt x="14530" y="1"/>
                  </a:moveTo>
                  <a:cubicBezTo>
                    <a:pt x="14194" y="1"/>
                    <a:pt x="13855" y="127"/>
                    <a:pt x="13597" y="379"/>
                  </a:cubicBezTo>
                  <a:lnTo>
                    <a:pt x="505" y="13470"/>
                  </a:lnTo>
                  <a:cubicBezTo>
                    <a:pt x="1" y="13988"/>
                    <a:pt x="1" y="14823"/>
                    <a:pt x="505" y="15341"/>
                  </a:cubicBezTo>
                  <a:lnTo>
                    <a:pt x="13597" y="28432"/>
                  </a:lnTo>
                  <a:cubicBezTo>
                    <a:pt x="13855" y="28684"/>
                    <a:pt x="14194" y="28810"/>
                    <a:pt x="14530" y="28810"/>
                  </a:cubicBezTo>
                  <a:cubicBezTo>
                    <a:pt x="14867" y="28810"/>
                    <a:pt x="15202" y="28684"/>
                    <a:pt x="15454" y="28432"/>
                  </a:cubicBezTo>
                  <a:lnTo>
                    <a:pt x="28545" y="15341"/>
                  </a:lnTo>
                  <a:cubicBezTo>
                    <a:pt x="29063" y="14823"/>
                    <a:pt x="29063" y="13988"/>
                    <a:pt x="28545" y="13470"/>
                  </a:cubicBezTo>
                  <a:lnTo>
                    <a:pt x="15454" y="379"/>
                  </a:lnTo>
                  <a:cubicBezTo>
                    <a:pt x="15202" y="127"/>
                    <a:pt x="14867" y="1"/>
                    <a:pt x="14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4"/>
            <p:cNvSpPr/>
            <p:nvPr/>
          </p:nvSpPr>
          <p:spPr>
            <a:xfrm>
              <a:off x="4925370" y="186600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6" name="Google Shape;1556;p84"/>
            <p:cNvGrpSpPr/>
            <p:nvPr/>
          </p:nvGrpSpPr>
          <p:grpSpPr>
            <a:xfrm>
              <a:off x="5183058" y="2123783"/>
              <a:ext cx="438908" cy="438897"/>
              <a:chOff x="-62516625" y="2297875"/>
              <a:chExt cx="315875" cy="317650"/>
            </a:xfrm>
          </p:grpSpPr>
          <p:sp>
            <p:nvSpPr>
              <p:cNvPr id="1557" name="Google Shape;1557;p84"/>
              <p:cNvSpPr/>
              <p:nvPr/>
            </p:nvSpPr>
            <p:spPr>
              <a:xfrm>
                <a:off x="-62516625" y="2297875"/>
                <a:ext cx="315875" cy="317650"/>
              </a:xfrm>
              <a:custGeom>
                <a:avLst/>
                <a:gdLst/>
                <a:ahLst/>
                <a:cxnLst/>
                <a:rect l="l" t="t" r="r" b="b"/>
                <a:pathLst>
                  <a:path w="12635" h="12706" extrusionOk="0">
                    <a:moveTo>
                      <a:pt x="4632" y="3309"/>
                    </a:moveTo>
                    <a:cubicBezTo>
                      <a:pt x="5388" y="3309"/>
                      <a:pt x="6018" y="3939"/>
                      <a:pt x="6018" y="4695"/>
                    </a:cubicBezTo>
                    <a:cubicBezTo>
                      <a:pt x="6018" y="4916"/>
                      <a:pt x="5924" y="5168"/>
                      <a:pt x="5829" y="5388"/>
                    </a:cubicBezTo>
                    <a:lnTo>
                      <a:pt x="5357" y="5861"/>
                    </a:lnTo>
                    <a:cubicBezTo>
                      <a:pt x="5136" y="5987"/>
                      <a:pt x="4916" y="6081"/>
                      <a:pt x="4632" y="6081"/>
                    </a:cubicBezTo>
                    <a:cubicBezTo>
                      <a:pt x="3876" y="6081"/>
                      <a:pt x="3246" y="5451"/>
                      <a:pt x="3246" y="4695"/>
                    </a:cubicBezTo>
                    <a:cubicBezTo>
                      <a:pt x="3246" y="3939"/>
                      <a:pt x="3876" y="3309"/>
                      <a:pt x="4632" y="3309"/>
                    </a:cubicBezTo>
                    <a:close/>
                    <a:moveTo>
                      <a:pt x="4632" y="820"/>
                    </a:moveTo>
                    <a:cubicBezTo>
                      <a:pt x="6617" y="820"/>
                      <a:pt x="8287" y="2364"/>
                      <a:pt x="8444" y="4285"/>
                    </a:cubicBezTo>
                    <a:lnTo>
                      <a:pt x="8444" y="4412"/>
                    </a:lnTo>
                    <a:cubicBezTo>
                      <a:pt x="7877" y="4412"/>
                      <a:pt x="7310" y="4538"/>
                      <a:pt x="6806" y="4758"/>
                    </a:cubicBezTo>
                    <a:lnTo>
                      <a:pt x="6806" y="4695"/>
                    </a:lnTo>
                    <a:cubicBezTo>
                      <a:pt x="6806" y="3466"/>
                      <a:pt x="5829" y="2490"/>
                      <a:pt x="4601" y="2490"/>
                    </a:cubicBezTo>
                    <a:cubicBezTo>
                      <a:pt x="3372" y="2490"/>
                      <a:pt x="2395" y="3466"/>
                      <a:pt x="2395" y="4695"/>
                    </a:cubicBezTo>
                    <a:cubicBezTo>
                      <a:pt x="2395" y="5924"/>
                      <a:pt x="3372" y="6900"/>
                      <a:pt x="4601" y="6900"/>
                    </a:cubicBezTo>
                    <a:lnTo>
                      <a:pt x="4664" y="6900"/>
                    </a:lnTo>
                    <a:cubicBezTo>
                      <a:pt x="4443" y="7404"/>
                      <a:pt x="4317" y="7972"/>
                      <a:pt x="4317" y="8539"/>
                    </a:cubicBezTo>
                    <a:cubicBezTo>
                      <a:pt x="4317" y="9421"/>
                      <a:pt x="4601" y="10240"/>
                      <a:pt x="5073" y="10902"/>
                    </a:cubicBezTo>
                    <a:lnTo>
                      <a:pt x="4601" y="11532"/>
                    </a:lnTo>
                    <a:lnTo>
                      <a:pt x="1513" y="7026"/>
                    </a:lnTo>
                    <a:cubicBezTo>
                      <a:pt x="1009" y="6333"/>
                      <a:pt x="725" y="5546"/>
                      <a:pt x="725" y="4695"/>
                    </a:cubicBezTo>
                    <a:cubicBezTo>
                      <a:pt x="788" y="2553"/>
                      <a:pt x="2521" y="820"/>
                      <a:pt x="4632" y="820"/>
                    </a:cubicBezTo>
                    <a:close/>
                    <a:moveTo>
                      <a:pt x="8507" y="5231"/>
                    </a:moveTo>
                    <a:cubicBezTo>
                      <a:pt x="10334" y="5231"/>
                      <a:pt x="11815" y="6743"/>
                      <a:pt x="11815" y="8539"/>
                    </a:cubicBezTo>
                    <a:cubicBezTo>
                      <a:pt x="11815" y="10366"/>
                      <a:pt x="10303" y="11847"/>
                      <a:pt x="8507" y="11847"/>
                    </a:cubicBezTo>
                    <a:cubicBezTo>
                      <a:pt x="6680" y="11847"/>
                      <a:pt x="5199" y="10366"/>
                      <a:pt x="5199" y="8539"/>
                    </a:cubicBezTo>
                    <a:cubicBezTo>
                      <a:pt x="5199" y="6743"/>
                      <a:pt x="6680" y="5231"/>
                      <a:pt x="8507" y="5231"/>
                    </a:cubicBezTo>
                    <a:close/>
                    <a:moveTo>
                      <a:pt x="4664" y="1"/>
                    </a:moveTo>
                    <a:cubicBezTo>
                      <a:pt x="2080" y="1"/>
                      <a:pt x="1" y="2080"/>
                      <a:pt x="1" y="4695"/>
                    </a:cubicBezTo>
                    <a:cubicBezTo>
                      <a:pt x="1" y="5703"/>
                      <a:pt x="316" y="6711"/>
                      <a:pt x="946" y="7499"/>
                    </a:cubicBezTo>
                    <a:lnTo>
                      <a:pt x="4317" y="12540"/>
                    </a:lnTo>
                    <a:cubicBezTo>
                      <a:pt x="4396" y="12650"/>
                      <a:pt x="4522" y="12705"/>
                      <a:pt x="4648" y="12705"/>
                    </a:cubicBezTo>
                    <a:cubicBezTo>
                      <a:pt x="4774" y="12705"/>
                      <a:pt x="4900" y="12650"/>
                      <a:pt x="4979" y="12540"/>
                    </a:cubicBezTo>
                    <a:lnTo>
                      <a:pt x="5672" y="11532"/>
                    </a:lnTo>
                    <a:cubicBezTo>
                      <a:pt x="6396" y="12256"/>
                      <a:pt x="7404" y="12697"/>
                      <a:pt x="8507" y="12697"/>
                    </a:cubicBezTo>
                    <a:cubicBezTo>
                      <a:pt x="10776" y="12697"/>
                      <a:pt x="12634" y="10838"/>
                      <a:pt x="12634" y="8539"/>
                    </a:cubicBezTo>
                    <a:cubicBezTo>
                      <a:pt x="12634" y="6554"/>
                      <a:pt x="11217" y="4884"/>
                      <a:pt x="9326" y="4506"/>
                    </a:cubicBezTo>
                    <a:lnTo>
                      <a:pt x="9326" y="4222"/>
                    </a:lnTo>
                    <a:cubicBezTo>
                      <a:pt x="9074" y="1891"/>
                      <a:pt x="7121" y="1"/>
                      <a:pt x="4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84"/>
              <p:cNvSpPr/>
              <p:nvPr/>
            </p:nvSpPr>
            <p:spPr>
              <a:xfrm>
                <a:off x="-62335475" y="2438075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61" y="1"/>
                    </a:moveTo>
                    <a:cubicBezTo>
                      <a:pt x="1009" y="1"/>
                      <a:pt x="820" y="190"/>
                      <a:pt x="820" y="410"/>
                    </a:cubicBezTo>
                    <a:lnTo>
                      <a:pt x="820" y="694"/>
                    </a:lnTo>
                    <a:cubicBezTo>
                      <a:pt x="348" y="851"/>
                      <a:pt x="1" y="1324"/>
                      <a:pt x="1" y="1891"/>
                    </a:cubicBezTo>
                    <a:cubicBezTo>
                      <a:pt x="1" y="2553"/>
                      <a:pt x="537" y="2931"/>
                      <a:pt x="978" y="3246"/>
                    </a:cubicBezTo>
                    <a:cubicBezTo>
                      <a:pt x="1293" y="3498"/>
                      <a:pt x="1639" y="3718"/>
                      <a:pt x="1639" y="3970"/>
                    </a:cubicBezTo>
                    <a:cubicBezTo>
                      <a:pt x="1671" y="4191"/>
                      <a:pt x="1482" y="4411"/>
                      <a:pt x="1261" y="4411"/>
                    </a:cubicBezTo>
                    <a:cubicBezTo>
                      <a:pt x="1009" y="4411"/>
                      <a:pt x="820" y="4191"/>
                      <a:pt x="820" y="3970"/>
                    </a:cubicBezTo>
                    <a:cubicBezTo>
                      <a:pt x="820" y="3718"/>
                      <a:pt x="631" y="3529"/>
                      <a:pt x="411" y="3529"/>
                    </a:cubicBezTo>
                    <a:cubicBezTo>
                      <a:pt x="190" y="3529"/>
                      <a:pt x="1" y="3718"/>
                      <a:pt x="1" y="3970"/>
                    </a:cubicBezTo>
                    <a:cubicBezTo>
                      <a:pt x="1" y="4506"/>
                      <a:pt x="348" y="4947"/>
                      <a:pt x="820" y="5136"/>
                    </a:cubicBezTo>
                    <a:lnTo>
                      <a:pt x="820" y="5420"/>
                    </a:lnTo>
                    <a:cubicBezTo>
                      <a:pt x="820" y="5672"/>
                      <a:pt x="1009" y="5829"/>
                      <a:pt x="1261" y="5829"/>
                    </a:cubicBezTo>
                    <a:cubicBezTo>
                      <a:pt x="1482" y="5829"/>
                      <a:pt x="1639" y="5609"/>
                      <a:pt x="1639" y="5420"/>
                    </a:cubicBezTo>
                    <a:lnTo>
                      <a:pt x="1639" y="5136"/>
                    </a:lnTo>
                    <a:cubicBezTo>
                      <a:pt x="2112" y="4978"/>
                      <a:pt x="2458" y="4506"/>
                      <a:pt x="2458" y="3970"/>
                    </a:cubicBezTo>
                    <a:cubicBezTo>
                      <a:pt x="2458" y="3309"/>
                      <a:pt x="1923" y="2899"/>
                      <a:pt x="1482" y="2584"/>
                    </a:cubicBezTo>
                    <a:cubicBezTo>
                      <a:pt x="1167" y="2364"/>
                      <a:pt x="820" y="2112"/>
                      <a:pt x="820" y="1891"/>
                    </a:cubicBezTo>
                    <a:cubicBezTo>
                      <a:pt x="820" y="1639"/>
                      <a:pt x="1009" y="1450"/>
                      <a:pt x="1261" y="1450"/>
                    </a:cubicBezTo>
                    <a:cubicBezTo>
                      <a:pt x="1482" y="1450"/>
                      <a:pt x="1639" y="1639"/>
                      <a:pt x="1639" y="1891"/>
                    </a:cubicBezTo>
                    <a:cubicBezTo>
                      <a:pt x="1639" y="2112"/>
                      <a:pt x="1860" y="2301"/>
                      <a:pt x="2049" y="2301"/>
                    </a:cubicBezTo>
                    <a:cubicBezTo>
                      <a:pt x="2269" y="2301"/>
                      <a:pt x="2490" y="2112"/>
                      <a:pt x="2490" y="1891"/>
                    </a:cubicBezTo>
                    <a:cubicBezTo>
                      <a:pt x="2490" y="1324"/>
                      <a:pt x="2112" y="883"/>
                      <a:pt x="1639" y="694"/>
                    </a:cubicBezTo>
                    <a:lnTo>
                      <a:pt x="1639" y="410"/>
                    </a:lnTo>
                    <a:cubicBezTo>
                      <a:pt x="1639" y="190"/>
                      <a:pt x="1450" y="1"/>
                      <a:pt x="1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59" name="Google Shape;1559;p84"/>
          <p:cNvSpPr/>
          <p:nvPr/>
        </p:nvSpPr>
        <p:spPr>
          <a:xfrm>
            <a:off x="2061848" y="2585925"/>
            <a:ext cx="1233234" cy="1237228"/>
          </a:xfrm>
          <a:custGeom>
            <a:avLst/>
            <a:gdLst/>
            <a:ahLst/>
            <a:cxnLst/>
            <a:rect l="l" t="t" r="r" b="b"/>
            <a:pathLst>
              <a:path w="29076" h="28811" extrusionOk="0">
                <a:moveTo>
                  <a:pt x="14533" y="1"/>
                </a:moveTo>
                <a:cubicBezTo>
                  <a:pt x="14196" y="1"/>
                  <a:pt x="13861" y="127"/>
                  <a:pt x="13609" y="379"/>
                </a:cubicBezTo>
                <a:lnTo>
                  <a:pt x="518" y="13470"/>
                </a:lnTo>
                <a:cubicBezTo>
                  <a:pt x="0" y="13988"/>
                  <a:pt x="0" y="14823"/>
                  <a:pt x="518" y="15341"/>
                </a:cubicBezTo>
                <a:lnTo>
                  <a:pt x="13609" y="28432"/>
                </a:lnTo>
                <a:cubicBezTo>
                  <a:pt x="13861" y="28684"/>
                  <a:pt x="14196" y="28810"/>
                  <a:pt x="14533" y="28810"/>
                </a:cubicBezTo>
                <a:cubicBezTo>
                  <a:pt x="14869" y="28810"/>
                  <a:pt x="15208" y="28684"/>
                  <a:pt x="15466" y="28432"/>
                </a:cubicBezTo>
                <a:lnTo>
                  <a:pt x="28558" y="15341"/>
                </a:lnTo>
                <a:cubicBezTo>
                  <a:pt x="29075" y="14823"/>
                  <a:pt x="29075" y="13988"/>
                  <a:pt x="28558" y="13470"/>
                </a:cubicBezTo>
                <a:lnTo>
                  <a:pt x="15466" y="379"/>
                </a:lnTo>
                <a:cubicBezTo>
                  <a:pt x="15208" y="127"/>
                  <a:pt x="14869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84"/>
          <p:cNvSpPr/>
          <p:nvPr/>
        </p:nvSpPr>
        <p:spPr>
          <a:xfrm>
            <a:off x="2342907" y="2898615"/>
            <a:ext cx="641019" cy="64896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1" name="Google Shape;1561;p84"/>
          <p:cNvGrpSpPr/>
          <p:nvPr/>
        </p:nvGrpSpPr>
        <p:grpSpPr>
          <a:xfrm>
            <a:off x="2508102" y="3079732"/>
            <a:ext cx="294785" cy="298438"/>
            <a:chOff x="2998978" y="3914400"/>
            <a:chExt cx="438913" cy="438909"/>
          </a:xfrm>
        </p:grpSpPr>
        <p:sp>
          <p:nvSpPr>
            <p:cNvPr id="1562" name="Google Shape;1562;p84"/>
            <p:cNvSpPr/>
            <p:nvPr/>
          </p:nvSpPr>
          <p:spPr>
            <a:xfrm>
              <a:off x="2998978" y="3914400"/>
              <a:ext cx="438913" cy="438909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4"/>
            <p:cNvSpPr/>
            <p:nvPr/>
          </p:nvSpPr>
          <p:spPr>
            <a:xfrm flipH="1">
              <a:off x="3281084" y="4097952"/>
              <a:ext cx="77832" cy="76747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4"/>
            <p:cNvSpPr/>
            <p:nvPr/>
          </p:nvSpPr>
          <p:spPr>
            <a:xfrm flipH="1">
              <a:off x="3177749" y="4045693"/>
              <a:ext cx="77832" cy="129006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4"/>
            <p:cNvSpPr/>
            <p:nvPr/>
          </p:nvSpPr>
          <p:spPr>
            <a:xfrm flipH="1">
              <a:off x="3075594" y="3992217"/>
              <a:ext cx="77796" cy="181302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84"/>
          <p:cNvSpPr txBox="1"/>
          <p:nvPr/>
        </p:nvSpPr>
        <p:spPr>
          <a:xfrm>
            <a:off x="5456255" y="3823153"/>
            <a:ext cx="2184707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System Quests</a:t>
            </a:r>
            <a:endParaRPr sz="1800" b="1" dirty="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1" name="Google Shape;1571;p84"/>
          <p:cNvSpPr txBox="1"/>
          <p:nvPr/>
        </p:nvSpPr>
        <p:spPr>
          <a:xfrm>
            <a:off x="3790595" y="2937409"/>
            <a:ext cx="1563061" cy="69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Support/IT personal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4" name="Google Shape;1574;p84"/>
          <p:cNvSpPr txBox="1"/>
          <p:nvPr/>
        </p:nvSpPr>
        <p:spPr>
          <a:xfrm>
            <a:off x="1681038" y="3860272"/>
            <a:ext cx="1964756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Administrator</a:t>
            </a:r>
            <a:endParaRPr sz="1800" b="1" dirty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7" name="Google Shape;1577;p84"/>
          <p:cNvSpPr txBox="1"/>
          <p:nvPr/>
        </p:nvSpPr>
        <p:spPr>
          <a:xfrm>
            <a:off x="538300" y="2957596"/>
            <a:ext cx="1079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taff</a:t>
            </a:r>
          </a:p>
        </p:txBody>
      </p:sp>
      <p:grpSp>
        <p:nvGrpSpPr>
          <p:cNvPr id="1578" name="Google Shape;1578;p84"/>
          <p:cNvGrpSpPr/>
          <p:nvPr/>
        </p:nvGrpSpPr>
        <p:grpSpPr>
          <a:xfrm>
            <a:off x="7445759" y="1482109"/>
            <a:ext cx="1233228" cy="1239746"/>
            <a:chOff x="6145035" y="1433557"/>
            <a:chExt cx="1835401" cy="1819369"/>
          </a:xfrm>
        </p:grpSpPr>
        <p:sp>
          <p:nvSpPr>
            <p:cNvPr id="1579" name="Google Shape;1579;p84"/>
            <p:cNvSpPr/>
            <p:nvPr/>
          </p:nvSpPr>
          <p:spPr>
            <a:xfrm>
              <a:off x="6145035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4"/>
            <p:cNvSpPr/>
            <p:nvPr/>
          </p:nvSpPr>
          <p:spPr>
            <a:xfrm>
              <a:off x="6585586" y="188105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3" name="Google Shape;1583;p84"/>
          <p:cNvSpPr txBox="1"/>
          <p:nvPr/>
        </p:nvSpPr>
        <p:spPr>
          <a:xfrm>
            <a:off x="7257928" y="2905894"/>
            <a:ext cx="1474746" cy="726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University students</a:t>
            </a:r>
            <a:endParaRPr sz="18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4" name="Google Shape;1584;p84"/>
          <p:cNvSpPr/>
          <p:nvPr/>
        </p:nvSpPr>
        <p:spPr>
          <a:xfrm>
            <a:off x="7913693" y="1950517"/>
            <a:ext cx="297361" cy="302931"/>
          </a:xfrm>
          <a:custGeom>
            <a:avLst/>
            <a:gdLst/>
            <a:ahLst/>
            <a:cxnLst/>
            <a:rect l="l" t="t" r="r" b="b"/>
            <a:pathLst>
              <a:path w="11689" h="11758" extrusionOk="0">
                <a:moveTo>
                  <a:pt x="8538" y="2747"/>
                </a:moveTo>
                <a:cubicBezTo>
                  <a:pt x="8727" y="2747"/>
                  <a:pt x="8853" y="2905"/>
                  <a:pt x="8853" y="3094"/>
                </a:cubicBezTo>
                <a:cubicBezTo>
                  <a:pt x="8885" y="3251"/>
                  <a:pt x="8727" y="3409"/>
                  <a:pt x="8538" y="3409"/>
                </a:cubicBezTo>
                <a:cubicBezTo>
                  <a:pt x="8444" y="3409"/>
                  <a:pt x="8381" y="3377"/>
                  <a:pt x="8286" y="3346"/>
                </a:cubicBezTo>
                <a:lnTo>
                  <a:pt x="8538" y="2747"/>
                </a:lnTo>
                <a:close/>
                <a:moveTo>
                  <a:pt x="3277" y="1581"/>
                </a:moveTo>
                <a:cubicBezTo>
                  <a:pt x="3844" y="1581"/>
                  <a:pt x="4316" y="2023"/>
                  <a:pt x="4316" y="2590"/>
                </a:cubicBezTo>
                <a:cubicBezTo>
                  <a:pt x="4316" y="3157"/>
                  <a:pt x="3844" y="3598"/>
                  <a:pt x="3277" y="3598"/>
                </a:cubicBezTo>
                <a:cubicBezTo>
                  <a:pt x="2741" y="3598"/>
                  <a:pt x="2269" y="3157"/>
                  <a:pt x="2269" y="2590"/>
                </a:cubicBezTo>
                <a:cubicBezTo>
                  <a:pt x="2269" y="1991"/>
                  <a:pt x="2741" y="1581"/>
                  <a:pt x="3277" y="1581"/>
                </a:cubicBezTo>
                <a:close/>
                <a:moveTo>
                  <a:pt x="9231" y="5457"/>
                </a:moveTo>
                <a:cubicBezTo>
                  <a:pt x="9672" y="5457"/>
                  <a:pt x="10050" y="5740"/>
                  <a:pt x="10208" y="6150"/>
                </a:cubicBezTo>
                <a:lnTo>
                  <a:pt x="8286" y="6150"/>
                </a:lnTo>
                <a:cubicBezTo>
                  <a:pt x="8412" y="5772"/>
                  <a:pt x="8759" y="5457"/>
                  <a:pt x="9231" y="5457"/>
                </a:cubicBezTo>
                <a:close/>
                <a:moveTo>
                  <a:pt x="10932" y="6843"/>
                </a:moveTo>
                <a:lnTo>
                  <a:pt x="10932" y="7504"/>
                </a:lnTo>
                <a:lnTo>
                  <a:pt x="5262" y="7504"/>
                </a:lnTo>
                <a:lnTo>
                  <a:pt x="5262" y="6843"/>
                </a:lnTo>
                <a:close/>
                <a:moveTo>
                  <a:pt x="3403" y="4291"/>
                </a:moveTo>
                <a:cubicBezTo>
                  <a:pt x="4064" y="4322"/>
                  <a:pt x="4631" y="4921"/>
                  <a:pt x="4631" y="5583"/>
                </a:cubicBezTo>
                <a:lnTo>
                  <a:pt x="4631" y="7725"/>
                </a:lnTo>
                <a:cubicBezTo>
                  <a:pt x="4348" y="7567"/>
                  <a:pt x="4033" y="7441"/>
                  <a:pt x="3686" y="7441"/>
                </a:cubicBezTo>
                <a:lnTo>
                  <a:pt x="3340" y="7441"/>
                </a:lnTo>
                <a:lnTo>
                  <a:pt x="3340" y="6402"/>
                </a:lnTo>
                <a:cubicBezTo>
                  <a:pt x="3340" y="6213"/>
                  <a:pt x="3182" y="6055"/>
                  <a:pt x="2962" y="6055"/>
                </a:cubicBezTo>
                <a:cubicBezTo>
                  <a:pt x="2773" y="6055"/>
                  <a:pt x="2615" y="6213"/>
                  <a:pt x="2615" y="6402"/>
                </a:cubicBezTo>
                <a:lnTo>
                  <a:pt x="2615" y="7788"/>
                </a:lnTo>
                <a:cubicBezTo>
                  <a:pt x="2615" y="7977"/>
                  <a:pt x="2773" y="8134"/>
                  <a:pt x="2962" y="8134"/>
                </a:cubicBezTo>
                <a:lnTo>
                  <a:pt x="3655" y="8134"/>
                </a:lnTo>
                <a:cubicBezTo>
                  <a:pt x="4064" y="8134"/>
                  <a:pt x="4474" y="8418"/>
                  <a:pt x="4600" y="8828"/>
                </a:cubicBezTo>
                <a:lnTo>
                  <a:pt x="1985" y="8828"/>
                </a:lnTo>
                <a:lnTo>
                  <a:pt x="1985" y="5583"/>
                </a:lnTo>
                <a:lnTo>
                  <a:pt x="2080" y="5583"/>
                </a:lnTo>
                <a:cubicBezTo>
                  <a:pt x="2080" y="5236"/>
                  <a:pt x="2237" y="4858"/>
                  <a:pt x="2458" y="4637"/>
                </a:cubicBezTo>
                <a:cubicBezTo>
                  <a:pt x="2741" y="4385"/>
                  <a:pt x="3056" y="4291"/>
                  <a:pt x="3403" y="4291"/>
                </a:cubicBezTo>
                <a:close/>
                <a:moveTo>
                  <a:pt x="1040" y="4795"/>
                </a:moveTo>
                <a:cubicBezTo>
                  <a:pt x="1229" y="4795"/>
                  <a:pt x="1418" y="4952"/>
                  <a:pt x="1418" y="5141"/>
                </a:cubicBezTo>
                <a:lnTo>
                  <a:pt x="1418" y="9174"/>
                </a:lnTo>
                <a:lnTo>
                  <a:pt x="1418" y="9300"/>
                </a:lnTo>
                <a:cubicBezTo>
                  <a:pt x="1449" y="9458"/>
                  <a:pt x="1575" y="9521"/>
                  <a:pt x="1733" y="9521"/>
                </a:cubicBezTo>
                <a:lnTo>
                  <a:pt x="5860" y="9521"/>
                </a:lnTo>
                <a:cubicBezTo>
                  <a:pt x="6049" y="9521"/>
                  <a:pt x="6175" y="9678"/>
                  <a:pt x="6175" y="9836"/>
                </a:cubicBezTo>
                <a:lnTo>
                  <a:pt x="6175" y="10938"/>
                </a:lnTo>
                <a:lnTo>
                  <a:pt x="693" y="10938"/>
                </a:lnTo>
                <a:lnTo>
                  <a:pt x="693" y="5141"/>
                </a:lnTo>
                <a:cubicBezTo>
                  <a:pt x="693" y="4952"/>
                  <a:pt x="851" y="4795"/>
                  <a:pt x="1040" y="4795"/>
                </a:cubicBezTo>
                <a:close/>
                <a:moveTo>
                  <a:pt x="7656" y="8197"/>
                </a:moveTo>
                <a:cubicBezTo>
                  <a:pt x="7971" y="8260"/>
                  <a:pt x="8254" y="8576"/>
                  <a:pt x="8254" y="8922"/>
                </a:cubicBezTo>
                <a:lnTo>
                  <a:pt x="8254" y="10938"/>
                </a:lnTo>
                <a:lnTo>
                  <a:pt x="6868" y="10938"/>
                </a:lnTo>
                <a:lnTo>
                  <a:pt x="6868" y="9836"/>
                </a:lnTo>
                <a:cubicBezTo>
                  <a:pt x="6868" y="9269"/>
                  <a:pt x="6396" y="8796"/>
                  <a:pt x="5860" y="8796"/>
                </a:cubicBezTo>
                <a:lnTo>
                  <a:pt x="5388" y="8796"/>
                </a:lnTo>
                <a:cubicBezTo>
                  <a:pt x="5356" y="8576"/>
                  <a:pt x="5230" y="8386"/>
                  <a:pt x="5104" y="8197"/>
                </a:cubicBezTo>
                <a:close/>
                <a:moveTo>
                  <a:pt x="9185" y="1"/>
                </a:moveTo>
                <a:cubicBezTo>
                  <a:pt x="9049" y="1"/>
                  <a:pt x="8908" y="88"/>
                  <a:pt x="8885" y="227"/>
                </a:cubicBezTo>
                <a:lnTo>
                  <a:pt x="6837" y="5078"/>
                </a:lnTo>
                <a:cubicBezTo>
                  <a:pt x="6774" y="5236"/>
                  <a:pt x="6837" y="5457"/>
                  <a:pt x="7026" y="5520"/>
                </a:cubicBezTo>
                <a:cubicBezTo>
                  <a:pt x="7089" y="5520"/>
                  <a:pt x="7120" y="5551"/>
                  <a:pt x="7152" y="5551"/>
                </a:cubicBezTo>
                <a:cubicBezTo>
                  <a:pt x="7278" y="5551"/>
                  <a:pt x="7435" y="5457"/>
                  <a:pt x="7467" y="5362"/>
                </a:cubicBezTo>
                <a:lnTo>
                  <a:pt x="8034" y="4039"/>
                </a:lnTo>
                <a:cubicBezTo>
                  <a:pt x="8191" y="4133"/>
                  <a:pt x="8349" y="4165"/>
                  <a:pt x="8538" y="4165"/>
                </a:cubicBezTo>
                <a:cubicBezTo>
                  <a:pt x="8664" y="4165"/>
                  <a:pt x="8759" y="4133"/>
                  <a:pt x="8885" y="4133"/>
                </a:cubicBezTo>
                <a:lnTo>
                  <a:pt x="8885" y="4921"/>
                </a:lnTo>
                <a:cubicBezTo>
                  <a:pt x="8223" y="5047"/>
                  <a:pt x="7719" y="5583"/>
                  <a:pt x="7561" y="6244"/>
                </a:cubicBezTo>
                <a:lnTo>
                  <a:pt x="5293" y="6244"/>
                </a:lnTo>
                <a:lnTo>
                  <a:pt x="5293" y="5709"/>
                </a:lnTo>
                <a:cubicBezTo>
                  <a:pt x="5293" y="4984"/>
                  <a:pt x="4915" y="4354"/>
                  <a:pt x="4348" y="4007"/>
                </a:cubicBezTo>
                <a:cubicBezTo>
                  <a:pt x="4757" y="3692"/>
                  <a:pt x="4978" y="3220"/>
                  <a:pt x="4978" y="2653"/>
                </a:cubicBezTo>
                <a:cubicBezTo>
                  <a:pt x="4978" y="1707"/>
                  <a:pt x="4253" y="983"/>
                  <a:pt x="3308" y="983"/>
                </a:cubicBezTo>
                <a:cubicBezTo>
                  <a:pt x="2363" y="983"/>
                  <a:pt x="1607" y="1707"/>
                  <a:pt x="1607" y="2653"/>
                </a:cubicBezTo>
                <a:cubicBezTo>
                  <a:pt x="1607" y="3220"/>
                  <a:pt x="1890" y="3724"/>
                  <a:pt x="2269" y="4039"/>
                </a:cubicBezTo>
                <a:cubicBezTo>
                  <a:pt x="2143" y="4133"/>
                  <a:pt x="2080" y="4196"/>
                  <a:pt x="1985" y="4291"/>
                </a:cubicBezTo>
                <a:cubicBezTo>
                  <a:pt x="1922" y="4354"/>
                  <a:pt x="1827" y="4448"/>
                  <a:pt x="1764" y="4543"/>
                </a:cubicBezTo>
                <a:cubicBezTo>
                  <a:pt x="1575" y="4354"/>
                  <a:pt x="1323" y="4228"/>
                  <a:pt x="1008" y="4228"/>
                </a:cubicBezTo>
                <a:cubicBezTo>
                  <a:pt x="473" y="4228"/>
                  <a:pt x="0" y="4700"/>
                  <a:pt x="0" y="5268"/>
                </a:cubicBezTo>
                <a:lnTo>
                  <a:pt x="0" y="11411"/>
                </a:lnTo>
                <a:cubicBezTo>
                  <a:pt x="0" y="11600"/>
                  <a:pt x="158" y="11758"/>
                  <a:pt x="347" y="11758"/>
                </a:cubicBezTo>
                <a:lnTo>
                  <a:pt x="8570" y="11758"/>
                </a:lnTo>
                <a:cubicBezTo>
                  <a:pt x="8759" y="11758"/>
                  <a:pt x="8916" y="11600"/>
                  <a:pt x="8916" y="11411"/>
                </a:cubicBezTo>
                <a:lnTo>
                  <a:pt x="8916" y="9048"/>
                </a:lnTo>
                <a:cubicBezTo>
                  <a:pt x="8916" y="8765"/>
                  <a:pt x="8853" y="8544"/>
                  <a:pt x="8727" y="8292"/>
                </a:cubicBezTo>
                <a:lnTo>
                  <a:pt x="11342" y="8292"/>
                </a:lnTo>
                <a:cubicBezTo>
                  <a:pt x="11531" y="8292"/>
                  <a:pt x="11689" y="8134"/>
                  <a:pt x="11689" y="7945"/>
                </a:cubicBezTo>
                <a:lnTo>
                  <a:pt x="11689" y="6559"/>
                </a:lnTo>
                <a:cubicBezTo>
                  <a:pt x="11689" y="6339"/>
                  <a:pt x="11531" y="6181"/>
                  <a:pt x="11310" y="6181"/>
                </a:cubicBezTo>
                <a:lnTo>
                  <a:pt x="10901" y="6181"/>
                </a:lnTo>
                <a:cubicBezTo>
                  <a:pt x="10775" y="5520"/>
                  <a:pt x="10239" y="4984"/>
                  <a:pt x="9546" y="4826"/>
                </a:cubicBezTo>
                <a:lnTo>
                  <a:pt x="9546" y="3094"/>
                </a:lnTo>
                <a:cubicBezTo>
                  <a:pt x="9546" y="2621"/>
                  <a:pt x="9231" y="2243"/>
                  <a:pt x="8790" y="2117"/>
                </a:cubicBezTo>
                <a:lnTo>
                  <a:pt x="9515" y="447"/>
                </a:lnTo>
                <a:cubicBezTo>
                  <a:pt x="9578" y="290"/>
                  <a:pt x="9515" y="69"/>
                  <a:pt x="9326" y="38"/>
                </a:cubicBezTo>
                <a:cubicBezTo>
                  <a:pt x="9283" y="12"/>
                  <a:pt x="9234" y="1"/>
                  <a:pt x="918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" grpId="0"/>
      <p:bldP spid="1571" grpId="0"/>
      <p:bldP spid="1574" grpId="0"/>
      <p:bldP spid="1577" grpId="0"/>
      <p:bldP spid="15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115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2.3 Operating Environment</a:t>
            </a:r>
            <a:endParaRPr dirty="0"/>
          </a:p>
        </p:txBody>
      </p:sp>
      <p:sp>
        <p:nvSpPr>
          <p:cNvPr id="2761" name="Google Shape;2761;p115"/>
          <p:cNvSpPr/>
          <p:nvPr/>
        </p:nvSpPr>
        <p:spPr>
          <a:xfrm>
            <a:off x="6219276" y="2576881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115"/>
          <p:cNvSpPr/>
          <p:nvPr/>
        </p:nvSpPr>
        <p:spPr>
          <a:xfrm>
            <a:off x="3548198" y="2576906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115"/>
          <p:cNvSpPr/>
          <p:nvPr/>
        </p:nvSpPr>
        <p:spPr>
          <a:xfrm>
            <a:off x="848549" y="2576881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64" name="Google Shape;2764;p115"/>
          <p:cNvCxnSpPr/>
          <p:nvPr/>
        </p:nvCxnSpPr>
        <p:spPr>
          <a:xfrm>
            <a:off x="713225" y="2050473"/>
            <a:ext cx="77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5" name="Google Shape;2765;p115"/>
          <p:cNvSpPr txBox="1"/>
          <p:nvPr/>
        </p:nvSpPr>
        <p:spPr>
          <a:xfrm>
            <a:off x="1032449" y="2750065"/>
            <a:ext cx="1695300" cy="77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University environment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7" name="Google Shape;2767;p115"/>
          <p:cNvSpPr txBox="1"/>
          <p:nvPr/>
        </p:nvSpPr>
        <p:spPr>
          <a:xfrm>
            <a:off x="3724475" y="3183181"/>
            <a:ext cx="1695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dirty="0">
                <a:solidFill>
                  <a:srgbClr val="FFFFFF"/>
                </a:solidFill>
              </a:rPr>
              <a:t>Windows, Linux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8" name="Google Shape;2768;p115"/>
          <p:cNvSpPr txBox="1"/>
          <p:nvPr/>
        </p:nvSpPr>
        <p:spPr>
          <a:xfrm>
            <a:off x="3710893" y="2576881"/>
            <a:ext cx="1780855" cy="26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Server requirements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9" name="Google Shape;2769;p115"/>
          <p:cNvSpPr txBox="1"/>
          <p:nvPr/>
        </p:nvSpPr>
        <p:spPr>
          <a:xfrm>
            <a:off x="6361176" y="2975288"/>
            <a:ext cx="1779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dirty="0">
                <a:solidFill>
                  <a:srgbClr val="FFFFFF"/>
                </a:solidFill>
              </a:rPr>
              <a:t>Modern web browsers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0" name="Google Shape;2770;p115"/>
          <p:cNvSpPr txBox="1"/>
          <p:nvPr/>
        </p:nvSpPr>
        <p:spPr>
          <a:xfrm>
            <a:off x="6361176" y="2647863"/>
            <a:ext cx="1807483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Client Devices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1" name="Google Shape;2771;p115"/>
          <p:cNvSpPr/>
          <p:nvPr/>
        </p:nvSpPr>
        <p:spPr>
          <a:xfrm>
            <a:off x="1543550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2" name="Google Shape;2772;p115"/>
          <p:cNvSpPr/>
          <p:nvPr/>
        </p:nvSpPr>
        <p:spPr>
          <a:xfrm>
            <a:off x="4243198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3" name="Google Shape;2773;p115"/>
          <p:cNvSpPr/>
          <p:nvPr/>
        </p:nvSpPr>
        <p:spPr>
          <a:xfrm>
            <a:off x="6914276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1" grpId="0" animBg="1"/>
      <p:bldP spid="2762" grpId="0" animBg="1"/>
    </p:bldLst>
  </p:timing>
</p:sld>
</file>

<file path=ppt/theme/theme1.xml><?xml version="1.0" encoding="utf-8"?>
<a:theme xmlns:a="http://schemas.openxmlformats.org/drawingml/2006/main" name="Product Development Project Proposal XL by Slidesgo">
  <a:themeElements>
    <a:clrScheme name="Simple Light">
      <a:dk1>
        <a:srgbClr val="1A2263"/>
      </a:dk1>
      <a:lt1>
        <a:srgbClr val="FFF0DE"/>
      </a:lt1>
      <a:dk2>
        <a:srgbClr val="444444"/>
      </a:dk2>
      <a:lt2>
        <a:srgbClr val="DB4646"/>
      </a:lt2>
      <a:accent1>
        <a:srgbClr val="F76868"/>
      </a:accent1>
      <a:accent2>
        <a:srgbClr val="945526"/>
      </a:accent2>
      <a:accent3>
        <a:srgbClr val="EBCAB3"/>
      </a:accent3>
      <a:accent4>
        <a:srgbClr val="DEA23C"/>
      </a:accent4>
      <a:accent5>
        <a:srgbClr val="536E4C"/>
      </a:accent5>
      <a:accent6>
        <a:srgbClr val="3D489C"/>
      </a:accent6>
      <a:hlink>
        <a:srgbClr val="1A22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873</Words>
  <Application>Microsoft Office PowerPoint</Application>
  <PresentationFormat>On-screen Show (16:9)</PresentationFormat>
  <Paragraphs>219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Montserrat Black</vt:lpstr>
      <vt:lpstr>Open Sans</vt:lpstr>
      <vt:lpstr>Calibri</vt:lpstr>
      <vt:lpstr>Arial</vt:lpstr>
      <vt:lpstr>Lato</vt:lpstr>
      <vt:lpstr>Open Sans ExtraBold</vt:lpstr>
      <vt:lpstr>Times New Roman</vt:lpstr>
      <vt:lpstr>Product Development Project Proposal XL by Slidesgo</vt:lpstr>
      <vt:lpstr>SRS – Hostel management system</vt:lpstr>
      <vt:lpstr>Introduction </vt:lpstr>
      <vt:lpstr>1.1 Purpose of HMS V-1.0</vt:lpstr>
      <vt:lpstr>1.3 Project Scope</vt:lpstr>
      <vt:lpstr>1.4 References</vt:lpstr>
      <vt:lpstr>Overall Description </vt:lpstr>
      <vt:lpstr>2.1 Product perspective</vt:lpstr>
      <vt:lpstr>2.2 User classes and characteristics  </vt:lpstr>
      <vt:lpstr>2.3 Operating Environment</vt:lpstr>
      <vt:lpstr>2.4 Design &amp; Implementation Constraints</vt:lpstr>
      <vt:lpstr>2.5 Assumptions and Dependencies</vt:lpstr>
      <vt:lpstr>System Features</vt:lpstr>
      <vt:lpstr>Usecase Diagram</vt:lpstr>
      <vt:lpstr>3.1 Login/Logout</vt:lpstr>
      <vt:lpstr>3.2 Register</vt:lpstr>
      <vt:lpstr>3.3 Allocate Room </vt:lpstr>
      <vt:lpstr>3.4 Maintain Mess</vt:lpstr>
      <vt:lpstr>3.5 Manage Staff</vt:lpstr>
      <vt:lpstr>3.6 Add incident</vt:lpstr>
      <vt:lpstr>3.7 Add Feedback</vt:lpstr>
      <vt:lpstr>3.8 Submit Fee</vt:lpstr>
      <vt:lpstr>State Table </vt:lpstr>
      <vt:lpstr>Data Requirements</vt:lpstr>
      <vt:lpstr>4.1 Logical Data Model </vt:lpstr>
      <vt:lpstr>4.2 Reports</vt:lpstr>
      <vt:lpstr>4.3 : Data Acquisition, Integrity, Retention, and Disposal</vt:lpstr>
      <vt:lpstr>External Interface Requirements</vt:lpstr>
      <vt:lpstr>5.1 User Interfaces </vt:lpstr>
      <vt:lpstr>5.2 Software/ Hardware Interfaces </vt:lpstr>
      <vt:lpstr>5.4 Communications Interfaces </vt:lpstr>
      <vt:lpstr>Dialogue Map</vt:lpstr>
      <vt:lpstr>Quality Attributes</vt:lpstr>
      <vt:lpstr>Quality Attributes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Development Project Proposal</dc:title>
  <dc:creator>Laiba Binta Tahir</dc:creator>
  <cp:lastModifiedBy>Laiba binta tahir</cp:lastModifiedBy>
  <cp:revision>77</cp:revision>
  <dcterms:modified xsi:type="dcterms:W3CDTF">2023-12-05T17:46:25Z</dcterms:modified>
</cp:coreProperties>
</file>