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6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290" r:id="rId31"/>
    <p:sldId id="383" r:id="rId32"/>
    <p:sldId id="376" r:id="rId33"/>
    <p:sldId id="288" r:id="rId34"/>
    <p:sldId id="382" r:id="rId35"/>
  </p:sldIdLst>
  <p:sldSz cx="9144000" cy="5143500" type="screen16x9"/>
  <p:notesSz cx="6858000" cy="9144000"/>
  <p:embeddedFontLst>
    <p:embeddedFont>
      <p:font typeface="Montserrat Black" panose="020B0604020202020204" charset="0"/>
      <p:bold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  <p:embeddedFont>
      <p:font typeface="Open Sans ExtraBold" panose="020B0604020202020204" charset="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4" d="100"/>
          <a:sy n="124" d="100"/>
        </p:scale>
        <p:origin x="1340" y="7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</a:t>
            </a:r>
            <a:r>
              <a:rPr lang="en-US" b="1" dirty="0" smtClean="0"/>
              <a:t>hardware </a:t>
            </a:r>
            <a:r>
              <a:rPr lang="en-US" b="1" dirty="0"/>
              <a:t>stability, user availability, and development resources</a:t>
            </a:r>
            <a:r>
              <a:rPr lang="en-US" b="1" dirty="0" smtClean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</a:t>
            </a:r>
            <a:r>
              <a:rPr lang="en-US" b="1" dirty="0" smtClean="0"/>
              <a:t>administrators, </a:t>
            </a:r>
            <a:r>
              <a:rPr lang="en-US" b="1" dirty="0"/>
              <a:t>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4293" y="1217509"/>
            <a:ext cx="7617311" cy="2782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Web </a:t>
            </a:r>
            <a:r>
              <a:rPr lang="en-US" b="1" dirty="0" smtClean="0"/>
              <a:t>Browser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Third-Party Integrations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Server Hardware: centralized server for data management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</a:t>
            </a:r>
            <a:r>
              <a:rPr lang="en-US" b="1" dirty="0" smtClean="0"/>
              <a:t>devices</a:t>
            </a: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en-US" dirty="0" smtClean="0"/>
              <a:t>Software/Hardware </a:t>
            </a:r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360070" y="3339101"/>
            <a:ext cx="1624679" cy="1707055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0205" y="1317560"/>
            <a:ext cx="68581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1485702" y="1744369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016379" y="1695362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9" name="Google Shape;1559;p84"/>
          <p:cNvSpPr/>
          <p:nvPr/>
        </p:nvSpPr>
        <p:spPr>
          <a:xfrm>
            <a:off x="3187490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3483598" y="2872523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3648793" y="3053640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4697917" y="3095179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2821729" y="3834180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1485702" y="3040437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083934" y="2315235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6896103" y="3739020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551868" y="2783643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849</Words>
  <Application>Microsoft Office PowerPoint</Application>
  <PresentationFormat>On-screen Show (16:9)</PresentationFormat>
  <Paragraphs>218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Software/Hardware Interfaces 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81</cp:revision>
  <dcterms:modified xsi:type="dcterms:W3CDTF">2023-12-05T18:00:49Z</dcterms:modified>
</cp:coreProperties>
</file>