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4:59.4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24575,'4'1'0,"0"0"0,-1 1 0,0-1 0,1 1 0,-1 0 0,0-1 0,0 2 0,0-1 0,0 0 0,0 1 0,4 4 0,13 9 0,3-3 0,0-2 0,1 0 0,40 11 0,81 16 0,-76-22 0,816 249 0,-800-235 0,-2 3 0,-1 4 0,-2 4 0,84 57 0,331 280 0,-336-248 0,148 130 0,-214-178 0,-42-39 0,48 53 0,-46-42 0,76 58 0,-44-39 0,65 51 0,64 61 0,642 707 0,-771-783 0,100 164 0,-96-134 0,-44-66-682,58 130-1,-88-170-6143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45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24575,'5'13'0,"0"0"0,-1 0 0,-1 1 0,0-1 0,1 19 0,7 30 0,15 29 0,-11-40 0,-1 0 0,8 71 0,1 8 0,-5-40 0,-10-49 0,-5-29 0,-1 0 0,0 0 0,0 0 0,-1 0 0,-1 0 0,0 0 0,0 0 0,-3 13 0,-3 9-341,1 1 0,2-1-1,2 36 1,1-51-6485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4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 24575,'94'74'0,"-64"-48"0,37 25 0,-66-50 0,114 79 0,-99-67 0,-1 0 0,-1 0 0,-1 2 0,0-1 0,12 19 0,-8-12 0,0 0 0,1-1 0,32 27 0,-8-8 0,-1-1 0,-25-25 0,-1 1 0,0 0 0,16 23 0,1-4 0,-31-33 0,-1 0 0,0 1 0,0-1 0,0 1 0,0-1 0,0 0 0,0 1 0,0-1 0,0 0 0,0 1 0,0-1 0,0 0 0,0 1 0,0-1 0,0 1 0,-1-1 0,1 0 0,0 1 0,0-1 0,0 0 0,0 0 0,-1 1 0,1-1 0,0 0 0,0 1 0,-1-1 0,1 0 0,0 0 0,0 1 0,-1-1 0,1 0 0,0 0 0,-1 0 0,1 1 0,0-1 0,-1 0 0,1 0 0,-1 0 0,-17 8 0,15-7 0,-245 85 0,67-26 0,140-45 60,-59 32 0,81-36-308,1 0 1,0 1-1,1 1 1,0 0-1,-16 18 1,20-16-6579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49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24575,'1'11'0,"2"1"0,-1-1 0,1 0 0,1 0 0,0-1 0,1 1 0,0-1 0,9 14 0,-10-16 0,4 7 0,12 19 0,-2 1 0,-1 1 0,20 66 0,-26-50 0,-7-30 0,1-1 0,9 23 0,-13-42 0,-1-7 0,-4-17 0,-10-32 0,-12-18 0,-27-85 0,53 145 0,7 12 0,16 15 0,-17-10 0,106 89 0,-21-15 0,-133-160 0,14 34 0,6 9 0,18 30 0,6 12 0,12 21 0,14 33 0,5 11 0,-28-60 0,-1-4 0,-1 0 0,-1 1 0,1-1 0,-1 0 0,0 1 0,2 6 0,-4-11 0,0 0 0,0 0 0,0 1 0,0-1 0,0 0 0,0 0 0,-1 0 0,1 0 0,0 0 0,0 0 0,-1 1 0,1-1 0,-1 0 0,1 0 0,-1 0 0,0 0 0,1 0 0,-1 0 0,0-1 0,1 1 0,-1 0 0,0 0 0,0 0 0,0-1 0,0 1 0,0 0 0,0-1 0,0 1 0,0-1 0,0 1 0,0-1 0,0 0 0,0 1 0,-1-1 0,1 0 0,-1 0 0,-16 3 0,1 0 0,0-2 0,-1 0 0,1-1 0,-30-4 0,-34 0 0,64 6 0,17-1 0,0-1 0,0 0 0,0 0 0,0 0 0,0 0 0,0 0 0,0 0 0,0 0 0,0 0 0,0 0 0,0 0 0,0 0 0,0 1 0,0-1 0,0 0 0,0 0 0,0 0 0,0 0 0,0 0 0,0 0 0,0 0 0,0 0 0,0 0 0,0 1 0,0-1 0,0 0 0,0 0 0,0 0 0,0 0 0,0 0 0,0 0 0,0 0 0,0 0 0,0 0 0,0 1 0,0-1 0,0 0 0,0 0 0,0 0 0,0 0 0,0 0 0,0 0 0,1 0 0,-1 0 0,0 0 0,0 0 0,0 0 0,0 0 0,0 0 0,0 0 0,0 0 0,0 0 0,0 0 0,0 0 0,1 0 0,-1 0 0,0 0 0,0 0 0,0 0 0,0 0 0,0 0 0,0 0 0,31 5 0,-7-6-170,0-1-1,0-1 0,-1-1 1,1-2-1,-1 0 0,0-1 1,36-17-1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51.1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0 265 24575,'11'5'0,"0"-1"0,1-1 0,-1 1 0,1-2 0,-1 0 0,22 2 0,77-5 0,-56 0 0,-23 1 0,0 0 0,0-2 0,0-2 0,0 0 0,-1-3 0,49-15 0,-56 14 0,1 2 0,40-7 0,-44 10 0,-1-1 0,0 0 0,0-1 0,0-1 0,23-12 0,-12 3 0,0 1 0,1 1 0,1 2 0,0 1 0,0 1 0,1 2 0,0 1 0,50-2 0,-7 3 0,108-22 0,-112 14 0,131-7 0,-176 19 0,58 1 0,110-15 0,-160 11-682,56 2-1,-73 2-6143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6:16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24575,'0'2'0,"0"-1"0,1 1 0,-1-1 0,0 1 0,1-1 0,-1 0 0,1 1 0,0-1 0,-1 0 0,1 1 0,0-1 0,0 0 0,0 0 0,0 0 0,0 0 0,0 1 0,0-2 0,0 1 0,0 0 0,1 0 0,1 1 0,34 15 0,-17-8 0,58 43 0,-54-35 0,41 23 0,100 42 0,-89-49 0,-26-13 0,-10-2 0,1-1 0,1-2 0,47 10 0,-74-21 0,1 1 0,-1 0 0,26 13 0,-27-11 0,1 0 0,1-1 0,29 7 0,-17-6 0,-1 1 0,40 18 0,6 2 0,-18-9 0,-1 3 0,71 39 0,-8 10 0,14 3 0,-48-26 0,98 40 0,-161-79 0,-1 1 0,19 14 0,15 8 0,-39-25 0,1 1 0,1-2 0,-1 0 0,1-1 0,0 0 0,23 2 0,2 1-682,57 18-1,-83-21-6143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6:17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605 1 24575,'0'10'0,"-1"1"0,-1-1 0,0 1 0,0-1 0,-1 0 0,-8 19 0,-33 59 0,22-46 0,-7 14 0,6-6 0,-4-1 0,-1-1 0,-46 59 0,59-86 0,0 1 0,-16 31 0,-10 17 0,-44 41 0,36-50 0,34-40 0,1 1 0,1 0 0,1 1 0,-10 27 0,13-32 0,6-14 0,1 1 0,-1 0 0,1-1 0,1 1 0,-3 8 0,4-12 0,0 0 0,0 1 0,-1-1 0,2 0 0,-1 0 0,0 1 0,0-1 0,0 0 0,0 0 0,1 1 0,-1-1 0,1 0 0,-1 0 0,1 0 0,-1 0 0,1 0 0,0 0 0,-1 0 0,1 0 0,0 0 0,0 0 0,0 0 0,0 0 0,0 0 0,0 0 0,0-1 0,2 2 0,22 10 0,1-1 0,0 0 0,1-3 0,41 10 0,-51-14 0,1-1 0,-1-1 0,0 0 0,1-1 0,0-1 0,-1-1 0,1 0 0,-1-1 0,1-1 0,-1-1 0,0 0 0,16-7 0,9-9 0,38-24 0,0-1 0,-62 37 0,0 1 0,20-5 0,27-11 0,-30 11-1365,-19 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6:19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24575,'0'3'0,"2"1"0,-1-1 0,0 0 0,1 0 0,-1 1 0,1-1 0,0 0 0,0-1 0,0 1 0,0 0 0,5 3 0,8 13 0,-4 2 0,-1 0 0,-1 0 0,9 33 0,11 27 0,-3-22 0,-2-9 0,21 70 0,-10 46 0,-29-141 0,-2 1 0,-1-1 0,-1 1 0,-2 42 0,2 30 0,-1-94-124,-1 1 0,1-1 0,0 0 0,0 0 0,0 0 0,0 0-1,1-1 1,-1 1 0,1 0 0,4 5 0,2 1-6702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6:24.1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194 831 24575,'-18'4'0,"11"0"0,9 0 0,-1-4 0,0 1 0,0-1 0,0 0 0,1 0 0,-1 0 0,0 0 0,0-1 0,0 1 0,1 0 0,-1 0 0,0-1 0,0 1 0,0-1 0,0 1 0,0-1 0,0 1 0,0-1 0,0 0 0,2-1 0,20-18 0,-19 17 0,29-32 0,-2-1 0,46-68 0,-51 64 0,3 2 0,64-67 0,-89 101 0,0-1 0,0 1 0,0-1 0,-1 0 0,0 0 0,0-1 0,0 1 0,-1 0 0,0-1 0,2-6 0,11-64 0,-1 7 0,-12 54 0,-6 10 0,1 6 0,1 0 0,-1 0 0,1 0 0,0 1 0,-1-1 0,1 0 0,0 1 0,0-1 0,-2 3 0,-75 68 0,-129 153 0,199-214 0,-30 39 0,2 3 0,3 1 0,-46 98 0,72-136 0,6-13 0,0 1 0,0-1 0,-1 1 0,1-1 0,-1 0 0,1 0 0,-1 0 0,0 0 0,0 0 0,0-1 0,-1 1 0,1-1 0,-6 3 0,-1 1 0,37-25 0,0-1 0,-1-1 0,-2-1 0,28-31 0,80-109 0,-111 135 0,-11 14 0,103-141 0,-96 127 0,-1 0 0,-1-1 0,22-59 0,-33 74 0,-1-1 0,-1 0 0,2-27 0,-4 30 0,1 0 0,0 0 0,1 0 0,0 0 0,1 1 0,0-1 0,5-10 0,6-13 0,8-15 0,-22 49 0,0 0 0,0 0 0,0 0 0,0-1 0,0 1 0,1 0 0,-1 0 0,0 0 0,0-1 0,0 1 0,0 0 0,0 0 0,0 0 0,1 0 0,-1 0 0,0-1 0,0 1 0,0 0 0,1 0 0,-1 0 0,0 0 0,0 0 0,0 0 0,1 0 0,-1 0 0,0 0 0,0 0 0,0-1 0,1 1 0,-1 0 0,0 0 0,0 0 0,0 0 0,1 1 0,-1-1 0,0 0 0,0 0 0,0 0 0,1 0 0,-1 0 0,0 0 0,0 0 0,0 0 0,1 0 0,-1 0 0,0 1 0,7 12 0,-1 16 0,-6-15 0,0 0 0,-1-1 0,0 1 0,-1-1 0,0 0 0,-1 1 0,-1-1 0,0 0 0,-1-1 0,0 1 0,-8 13 0,-8 11 0,-1-2 0,-35 44 0,18-33 0,-64 57 0,-4 4 0,95-92 0,0 0 0,-17 30 0,24-37 0,1 0 0,0 0 0,0 1 0,1-1 0,1 1 0,-1 0 0,-1 16 0,4-24 0,0 0 0,0-1 0,0 1 0,0-1 0,0 1 0,0 0 0,0-1 0,0 1 0,1-1 0,-1 1 0,0-1 0,0 1 0,1-1 0,-1 1 0,0-1 0,1 1 0,-1-1 0,1 1 0,-1-1 0,0 1 0,1-1 0,-1 0 0,1 1 0,-1-1 0,1 0 0,-1 1 0,1-1 0,-1 0 0,1 0 0,0 1 0,-1-1 0,1 0 0,-1 0 0,1 0 0,0 0 0,-1 0 0,1 0 0,-1 0 0,1 0 0,0 0 0,-1 0 0,1 0 0,-1 0 0,1 0 0,0-1 0,-1 1 0,1 0 0,-1 0 0,1-1 0,-1 1 0,1-1 0,35-15 0,5-10 0,-1-1 0,60-55 0,63-78 0,61-72 0,-212 213 0,-15 16 0,-8 10 0,-79 87 0,22-21 0,-7 1 0,-295 316 0,369-388 0,0-1 0,0 0 0,0 0 0,0 1 0,0-1 0,0 1 0,0-1 0,0 1 0,1-1 0,-1 1 0,1 0 0,-1-1 0,1 1 0,-1 1 0,1-2 0,1-1 0,-1 1 0,0-1 0,0 1 0,0-1 0,1 1 0,-1-1 0,0 0 0,0 1 0,1-1 0,-1 0 0,0 1 0,1-1 0,-1 0 0,0 1 0,1-1 0,-1 0 0,1 1 0,-1-1 0,0 0 0,1 0 0,-1 0 0,1 0 0,-1 1 0,1-1 0,-1 0 0,1 0 0,-1 0 0,1 0 0,0 0 0,4 0 0,1-1 0,-1 1 0,1-1 0,-1 0 0,0 0 0,0-1 0,8-3 0,27-12 0,-2-3 0,0-1 0,-1-1 0,-1-3 0,49-42 0,-76 57 0,1 0 0,-1-1 0,9-14 0,18-21 0,-36 46 0,1 0 0,-1-1 0,0 1 0,0 0 0,0 0 0,0-1 0,1 1 0,-1 0 0,0 0 0,0-1 0,1 1 0,-1 0 0,0 0 0,0 0 0,1 0 0,-1-1 0,0 1 0,0 0 0,1 0 0,-1 0 0,0 0 0,1 0 0,-1 0 0,0 0 0,1 0 0,-1 0 0,0 0 0,0 0 0,1 0 0,-1 0 0,0 0 0,1 0 0,-1 0 0,0 0 0,1 1 0,1 10 0,-8 20 0,-8 5 0,-2 1 0,-2-2 0,-24 37 0,-20 40 0,50-93 0,12-19 0,0 0 0,0 0 0,0 0 0,-1 0 0,1 0 0,0 0 0,0 0 0,0 0 0,0 0 0,-1 0 0,1 0 0,0 0 0,0 0 0,0 0 0,0 0 0,0 0 0,-1 0 0,1 0 0,0 0 0,0 0 0,0 0 0,0 0 0,-1 0 0,1-1 0,0 1 0,0 0 0,0 0 0,0 0 0,0 0 0,0 0 0,-1 0 0,1 0 0,0-1 0,0 1 0,0 0 0,0 0 0,0 0 0,0 0 0,0 0 0,0-1 0,0 1 0,0 0 0,0 0 0,0 0 0,0 0 0,0 0 0,0-1 0,0 1 0,0 0 0,0 0 0,0 0 0,0-1 0,-1-4 0,1-1 0,1 1 0,-1 0 0,1-1 0,1-8 0,11-34 0,2 0 0,2 1 0,25-49 0,83-129 0,-124 224 0,-1-1 0,1 1 0,0 0 0,-1 0 0,1-1 0,0 1 0,0 0 0,0 0 0,0 0 0,0 0 0,0 0 0,0 0 0,0 0 0,1 1 0,-1-1 0,0 0 0,0 1 0,2-1 0,-2 1 0,-1 0 0,1 0 0,0 0 0,-1 1 0,1-1 0,-1 0 0,1 1 0,-1-1 0,1 1 0,-1-1 0,1 0 0,-1 1 0,1-1 0,-1 1 0,0-1 0,1 1 0,-1-1 0,0 1 0,1 0 0,-1-1 0,0 1 0,0-1 0,1 1 0,-1 0 0,0-1 0,0 2 0,2 6 0,-1 0 0,0 0 0,-1 0 0,0 0 0,-1 9 0,-2 5 0,-2 0 0,0-1 0,-2 0 0,-14 33 0,10-25 0,-12 41 0,22-68 0,1 0 0,-1 0 0,1 0 0,0 0 0,0 0 0,0 0 0,0 1 0,0-1 0,0 0 0,1 0 0,0 3 0,-1-5 0,0 1 0,1 0 0,-1-1 0,0 1 0,1 0 0,-1-1 0,1 1 0,-1-1 0,1 1 0,-1-1 0,1 1 0,-1-1 0,1 1 0,-1-1 0,1 1 0,0-1 0,-1 0 0,1 1 0,0-1 0,-1 0 0,2 1 0,0-1 0,0 0 0,0 0 0,0-1 0,0 1 0,0 0 0,0-1 0,0 1 0,0-1 0,-1 0 0,1 0 0,0 1 0,0-1 0,-1 0 0,1-1 0,-1 1 0,1 0 0,-1 0 0,1-1 0,-1 1 0,0 0 0,0-1 0,2-2 0,8-12 0,0-2 0,-1 0 0,-1 0 0,-1 0 0,0-1 0,8-34 0,-9 24 0,-1 0 0,-2 0 0,-1-1 0,0-30 0,-4 51 0,0 0 0,-1 0 0,0 0 0,0 0 0,-1 0 0,0 1 0,-1-1 0,0 1 0,0 0 0,-1 0 0,-5-7 0,2 1 0,44 117 0,-17-65 0,-13-28 0,-1 0 0,0 0 0,-1 1 0,0 0 0,0 0 0,-1 0 0,2 21 0,-6-22 0,-5-13 0,-8-19 0,-60-142 0,65 137 0,0 0 0,2 0 0,1 0 0,-5-43 0,13 23 0,-1 39 0,0-1 0,0 1 0,-1 0 0,-1-1 0,1 1 0,-1 0 0,-3-12 0,3 19 0,1 0 0,0 0 0,-1 0 0,1 0 0,-1 0 0,1 0 0,-1 0 0,0 0 0,1 0 0,-1 0 0,0 1 0,0-1 0,1 0 0,-1 0 0,0 1 0,0-1 0,0 0 0,0 1 0,0-1 0,0 1 0,0 0 0,0-1 0,0 1 0,0 0 0,0-1 0,0 1 0,0 0 0,-1 0 0,1 0 0,0 0 0,0 0 0,0 0 0,0 0 0,0 0 0,0 1 0,0-1 0,0 0 0,-1 1 0,1-1 0,0 1 0,-1 0 0,-6 3 0,1 0 0,0 1 0,1-1 0,-10 10 0,15-14 0,-28 27 0,1 1 0,1 1 0,1 2 0,-35 55 0,-70 146 0,73-121 0,44-89 0,-1 0 0,-25 28 0,23-31 0,2 0 0,-24 40 0,35-52 0,1 0 0,0 0 0,0 0 0,0 1 0,1-1 0,1 1 0,-1 0 0,1 0 0,0-1 0,1 1 0,0 0 0,0 0 0,2 9 0,-2-15 0,0 0 0,0 0 0,1 0 0,-1 0 0,1 0 0,-1 0 0,1 0 0,0 0 0,0 0 0,0 0 0,0 0 0,0 0 0,0 0 0,1-1 0,-1 1 0,0-1 0,1 1 0,-1-1 0,1 1 0,0-1 0,0 0 0,-1 0 0,1 0 0,0 0 0,0 0 0,0 0 0,0 0 0,0 0 0,0-1 0,0 1 0,0-1 0,0 0 0,1 0 0,-1 0 0,0 0 0,4 0 0,6-2 0,0 0 0,0-1 0,0-1 0,0 0 0,13-6 0,-12 5 0,480-230 0,-454 213-43,55-26-1279,-82 43-5504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01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46 664 24575,'2'4'0,"0"-1"0,0 1 0,0-1 0,0 0 0,0 0 0,1 0 0,-1 0 0,1 0 0,0 0 0,4 2 0,-2 0 0,21 18 0,0-2 0,1 0 0,41 22 0,94 41 0,-60-33 0,102 51 0,-153-75 0,-38-18 0,1-2 0,0 0 0,0 0 0,21 5 0,-33-11 0,0 0 0,-1-1 0,1 0 0,0 0 0,0 1 0,-1-1 0,1 0 0,0 0 0,0 0 0,-1-1 0,1 1 0,0 0 0,0-1 0,-1 1 0,1-1 0,0 0 0,-1 1 0,1-1 0,-1 0 0,1 0 0,-1 0 0,1 0 0,-1 0 0,0 0 0,1 0 0,-1-1 0,0 1 0,0 0 0,0-1 0,0 1 0,0-1 0,0 1 0,0-3 0,3-5 0,-1-1 0,0 1 0,-1-1 0,3-19 0,-2 9 0,21-141 0,-16 93 0,3 0 0,3 1 0,39-113 0,13-15 0,-54 157 0,-6 17 0,0 0 0,-1 1 0,-2-1 0,0-1 0,-1 1 0,-1-38 0,-2 56 0,1 1 0,0 0 0,-1 0 0,0 0 0,1 0 0,-1 0 0,0 0 0,0 0 0,0 0 0,0 1 0,0-1 0,-1 0 0,1 1 0,0-1 0,-1 0 0,0 1 0,1 0 0,-1-1 0,0 1 0,1 0 0,-1 0 0,0 0 0,0 0 0,0 0 0,0 0 0,0 1 0,0-1 0,0 1 0,-4-1 0,-5-1 0,-1 1 0,0 1 0,0 0 0,-14 1 0,13 0 0,-44 6 0,1 2 0,0 3 0,-77 26 0,85-24 0,16-5 0,-1 2 0,1 1 0,1 1 0,0 1 0,1 2 0,1 1 0,-50 39 0,-26 24 0,69-55 0,2 2 0,-61 59 0,80-69 0,10-13 0,0 1 0,0 0 0,0 1 0,1-1 0,0 1 0,0 0 0,0 0 0,1 0 0,0 1 0,0-1 0,1 1 0,-1 0 0,0 7 0,0 13-1365,1-3-5461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05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8 547 24575,'89'-76'0,"-60"53"0,50-49 0,-56 45 0,23-23 0,87-77 0,-124 119 0,1 1 0,0 0 0,0 0 0,1 1 0,0 0 0,0 1 0,22-6 0,-33 10 0,0 1 0,1 0 0,-1 0 0,0 0 0,0 0 0,1-1 0,-1 1 0,0 0 0,0 0 0,1 0 0,-1 0 0,0 0 0,0 0 0,1-1 0,-1 1 0,0 0 0,1 0 0,-1 0 0,0 0 0,1 0 0,-1 0 0,0 0 0,0 1 0,1-1 0,-1 0 0,0 0 0,1 0 0,-1 0 0,0 0 0,0 0 0,1 0 0,-1 1 0,0-1 0,0 0 0,1 0 0,-1 0 0,0 1 0,0-1 0,0 0 0,1 0 0,-1 0 0,0 1 0,0-1 0,0 0 0,0 1 0,1-1 0,-11 16 0,-23 17 0,-47 30 0,-141 86 0,70-51 0,147-96 0,1 0 0,0 1 0,0 0 0,-1-1 0,2 1 0,-5 5 0,7-7 0,-1-1 0,1 0 0,0 1 0,0-1 0,-1 1 0,1-1 0,0 1 0,0-1 0,0 1 0,0-1 0,0 1 0,0-1 0,0 1 0,0-1 0,0 1 0,0-1 0,0 1 0,0-1 0,0 1 0,0-1 0,0 0 0,0 1 0,1 0 0,-1 0 0,1 0 0,0 0 0,0-1 0,0 1 0,0 0 0,0-1 0,-1 1 0,1-1 0,0 1 0,0-1 0,0 1 0,0-1 0,1 0 0,-1 0 0,0 1 0,1-1 0,9 1 0,0 0 0,0-1 0,0 0 0,0 0 0,0-1 0,0-1 0,0 0 0,14-5 0,88-33 0,-110 39 0,386-183 0,-388 183 0,15-7 0,-1-1 0,0-1 0,-1 0 0,14-13 0,-25 20 0,0 0 0,0 0 0,-1 0 0,1-1 0,-1 1 0,0-1 0,0 1 0,0-1 0,0 0 0,1-5 0,-3 7 0,1 0 0,-1-1 0,0 1 0,0-1 0,0 1 0,0 0 0,0-1 0,0 1 0,-1 0 0,1-1 0,-1 1 0,0 0 0,0-1 0,0 1 0,0 0 0,0 0 0,0 0 0,-3-4 0,2 4 0,-1-1 0,1 1 0,-1 0 0,0 0 0,1 0 0,-1 1 0,0-1 0,0 1 0,0 0 0,0-1 0,-1 1 0,1 0 0,0 1 0,0-1 0,-1 1 0,1-1 0,0 1 0,0 0 0,-1 0 0,1 1 0,0-1 0,-6 2 0,-5 0 0,-1 2 0,1 0 0,-26 10 0,1 5 0,0 1 0,-64 46 0,-67 65 0,68-50 0,86-69 0,-8 5 0,-26 27 0,37-25 0,13-19 0,0 0 0,1 0 0,-1 1 0,0-1 0,0 0 0,0 0 0,1 0 0,-1 1 0,0-1 0,0 0 0,1 0 0,-1 0 0,0 0 0,0 1 0,1-1 0,-1 0 0,0 0 0,1 0 0,-1 0 0,0 0 0,1 0 0,-1 0 0,0 0 0,0 0 0,1 0 0,-1 0 0,0 0 0,1 0 0,-1 0 0,0 0 0,1 0 0,-1 0 0,0 0 0,0 0 0,1-1 0,-1 1 0,46-18 0,174-99 0,148-74 0,-216 123 0,55-27 0,-202 93 0,-1 0 0,1-1 0,-1 0 0,0 0 0,1 0 0,-1 0 0,-1-1 0,1 1 0,0-1 0,-1 0 0,0 0 0,0 0 0,4-9 0,-7 13 0,0 0 0,0 0 0,0 0 0,1 0 0,-1 0 0,0 0 0,0 0 0,0 0 0,0-1 0,0 1 0,0 0 0,0 0 0,0 0 0,0 0 0,0 0 0,0 0 0,0 0 0,0 0 0,0 0 0,0-1 0,0 1 0,0 0 0,0 0 0,-1 0 0,1 0 0,0 0 0,0 0 0,0 0 0,0 0 0,0 0 0,0 0 0,0-1 0,0 1 0,0 0 0,0 0 0,0 0 0,0 0 0,0 0 0,0 0 0,-1 0 0,1 0 0,0 0 0,0 0 0,0 0 0,0 0 0,0 0 0,0 0 0,0 0 0,0 0 0,0 0 0,-1 0 0,1 0 0,0 0 0,0 0 0,0 0 0,0 0 0,0 0 0,0 0 0,0 0 0,-10 4 0,-10 9 0,-172 157 0,121-103 0,20-20 0,-130 124 0,136-123 0,-72 97 0,115-142 0,-16 28 0,17-19 0,2-12 0,-1 0 0,1 1 0,0-1 0,-1 0 0,1 0 0,0 1 0,-1-1 0,1 0 0,0 0 0,-1 0 0,1 0 0,0 0 0,-1 0 0,1 0 0,0 0 0,-1 0 0,1 0 0,0 0 0,-1-1 0,1 1 0,0 0 0,0-1 0,32-13 0,0-1 0,-1-1 0,-1-2 0,46-35 0,-77 53 0,29-20 0,19-13 0,82-72 0,-129 104 0,0 0 0,1 0 0,-1 0 0,0 0 0,0 0 0,0 0 0,0 0 0,0-1 0,0 1 0,0 0 0,0-1 0,-1 1 0,1-1 0,0 1 0,-1-1 0,1 1 0,-1-4 0,0 5 0,-1-1 0,1 1 0,-1-1 0,1 1 0,-1 0 0,0-1 0,1 1 0,-1 0 0,0-1 0,1 1 0,-1 0 0,0 0 0,1-1 0,-1 1 0,0 0 0,0 0 0,1 0 0,-1 0 0,0 0 0,1 0 0,-1 0 0,0 0 0,0 1 0,1-1 0,-2 0 0,-14 4 0,1 0 0,-20 7 0,-434 164 0,439-164 0,14-6 0,1 0 0,0 1 0,0 1 0,0 0 0,0 1 0,-24 19 0,38-27 0,1 1 0,-1-1 0,1 0 0,0 1 0,-1-1 0,1 0 0,-1 1 0,1-1 0,0 1 0,-1-1 0,1 0 0,0 1 0,-1-1 0,1 1 0,0-1 0,0 1 0,0 0 0,-1-1 0,1 1 0,0-1 0,0 1 0,0-1 0,0 1 0,0 0 0,11 3 0,21-8 0,-16-2 0,0-2 0,0 0 0,-1 0 0,0-1 0,15-13 0,70-64 0,-43 36 0,-52 46 0,0 0 0,1 0 0,-1 1 0,1 0 0,-1 0 0,1 0 0,0 1 0,0-1 0,1 2 0,9-3 0,-13 4 0,-1-1 0,0 1 0,1 0 0,-1 0 0,0 0 0,1 0 0,-1 1 0,0-1 0,1 1 0,-1-1 0,0 1 0,0 0 0,1 0 0,-1 0 0,0 0 0,0 0 0,0 0 0,0 1 0,-1-1 0,1 1 0,0-1 0,0 1 0,-1 0 0,1-1 0,-1 1 0,0 0 0,1 0 0,-1 0 0,0 0 0,0 0 0,0 1 0,0 1 0,3 10 0,-1 0 0,-1 0 0,-1 0 0,0 0 0,0 1 0,-3 21 0,2 26 0,0-61 0,0 1 0,0 0 0,0 0 0,0 0 0,1 0 0,-1 0 0,1-1 0,0 1 0,-1 0 0,1 0 0,0-1 0,0 1 0,0-1 0,0 1 0,0 0 0,0-1 0,1 0 0,-1 1 0,0-1 0,1 0 0,-1 0 0,3 2 0,0-2 0,-1 1 0,1-1 0,-1 0 0,1 0 0,-1 0 0,1-1 0,0 0 0,-1 1 0,1-1 0,7-1 0,5-1 0,0-1 0,0-1 0,-1 0 0,18-8 0,-8 1 0,23-6 0,-47 16 0,0 1 0,0 0 0,0-1 0,0 1 0,0 0 0,0 0 0,0 0 0,0 0 0,0 0 0,-1 0 0,1 0 0,0 0 0,0 1 0,0-1 0,0 0 0,0 0 0,0 1 0,-1-1 0,1 1 0,0-1 0,0 1 0,0-1 0,-1 1 0,1-1 0,1 2 0,-1-1 0,-1 1 0,1-1 0,-1 1 0,1-1 0,-1 1 0,1-1 0,-1 1 0,0-1 0,0 1 0,0-1 0,0 1 0,0-1 0,0 1 0,-1 1 0,-1 7 0,0 0 0,-1 0 0,-7 15 0,10-24 0,-13 29 0,1 1 0,-31 57 0,42-88 1,1 1 0,0 0 0,-1-1-1,1 1 1,0-1 0,-1 1 0,1 0-1,-1-1 1,1 1 0,-1-1 0,1 1 0,-1-1-1,1 0 1,-1 1 0,1-1 0,-1 0-1,0 1 1,1-1 0,-1 0 0,0 1-1,1-1 1,-1 0 0,0 0 0,1 0 0,-1 0-1,0 0 1,1 0 0,-1 0 0,0 0-1,1 0 1,-1 0 0,0 0 0,0 0-1,1 0 1,-1-1 0,1 1 0,-1 0 0,0 0-1,1-1 1,-1 1 0,0-1 0,1 1-1,-1 0 1,1-1 0,-1 1 0,1-1 0,-1 1-1,1-1 1,-1 1 0,1-1 0,0 0-1,-1 0 1,-24-44-207,15 25-994,-1 4-5626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30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24575,'2'15'0,"0"1"0,1-1 0,0 1 0,1-1 0,1 0 0,13 27 0,-1 2 0,-8-18 0,-2 1 0,-1 0 0,-1 0 0,-1 1 0,-1-1 0,-2 50 0,-2 448-1365,1-506-5461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32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24575,'1'2'0,"1"1"0,0-1 0,-1 0 0,1 0 0,0 0 0,0 0 0,0-1 0,1 1 0,-1 0 0,0-1 0,1 0 0,-1 1 0,1-1 0,-1 0 0,5 1 0,2 3 0,140 67 0,-122-62 0,0-1 0,1-1 0,50 8 0,4-9 0,151-6 0,-96-4 0,63 3-1365,-182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33.8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24575,'3'1'0,"-1"0"0,1 1 0,0-1 0,-1 1 0,1 0 0,-1-1 0,1 1 0,-1 0 0,0 0 0,0 0 0,3 5 0,7 4 0,6 7 0,-1 1 0,0 1 0,-1 0 0,-1 1 0,13 25 0,15 21 0,-6-20 0,48 48 0,-45-53 0,44 60 0,-82-99 0,0 0 0,0 0 0,0 0 0,0 0 0,1-1 0,-1 1 0,1-1 0,-1 0 0,1 0 0,0 1 0,0-2 0,5 4 0,-5-5 0,-1 0 0,0 0 0,1 0 0,-1 0 0,0 0 0,0 0 0,0-1 0,1 0 0,-1 1 0,0-1 0,0 0 0,0 0 0,0 0 0,0 0 0,0 0 0,0 0 0,0-1 0,-1 1 0,1-1 0,2-2 0,24-24 0,-1 0 0,39-56 0,-63 80 0,17-26 0,-1-1 0,24-54 0,-12 22 0,-27 57-273,0-1 0,0 1 0,1-1 0,6-6 0,4-1-6553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36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24575,'7'1'0,"0"1"0,1 1 0,-1-1 0,0 1 0,0 0 0,-1 0 0,1 1 0,9 7 0,-8-6 0,53 35 0,-32-20 0,50 27 0,-68-42 0,0 0 0,1 0 0,-1-1 0,1 0 0,0-1 0,0 0 0,0-1 0,0 0 0,0-1 0,1-1 0,17-1 0,-30 1 0,0 0 0,1 0 0,-1 0 0,0 0 0,0 0 0,1 0 0,-1 0 0,0 0 0,0 0 0,0 0 0,1 0 0,-1 0 0,0 0 0,0 0 0,0 0 0,1 0 0,-1 0 0,0 0 0,0-1 0,0 1 0,0 0 0,1 0 0,-1 0 0,0 0 0,0 0 0,0-1 0,0 1 0,0 0 0,0 0 0,1 0 0,-1-1 0,0 1 0,0 0 0,0 0 0,0 0 0,0-1 0,0 1 0,0 0 0,0 0 0,0-1 0,-8-6 0,-16-4 0,-21-1 0,0 2 0,-1 2 0,0 1 0,-53 1 0,96 6 0,1-1 0,-1 2 0,0-1 0,1 0 0,-1 0 0,1 1 0,-1-1 0,1 1 0,-1 0 0,1 0 0,0 0 0,-4 2 0,6-3 0,0 0 0,0 0 0,-1 1 0,1-1 0,0 0 0,0 0 0,-1 1 0,1-1 0,0 0 0,0 1 0,0-1 0,0 0 0,-1 1 0,1-1 0,0 0 0,0 1 0,0-1 0,0 0 0,0 1 0,0-1 0,0 0 0,0 1 0,0-1 0,0 1 0,0-1 0,0 0 0,0 1 0,1-1 0,-1 1 0,14 13 0,4-3 0,1-1 0,0-1 0,0 0 0,1-2 0,0 0 0,0-1 0,41 6 0,-19-7 0,-1-2 0,1-1 0,43-4 0,-82 2 0,2 0 0,0 0 0,0-1 0,0 1 0,1-1 0,-1 0 0,0 0 0,0 0 0,0-1 0,-1 0 0,10-4 0,-14 6 0,0 0 0,0-1 0,0 1 0,0 0 0,0 0 0,-1 0 0,1-1 0,0 1 0,0 0 0,0 0 0,0 0 0,0-1 0,0 1 0,0 0 0,0 0 0,-1 0 0,1 0 0,0-1 0,0 1 0,0 0 0,0 0 0,0 0 0,-1 0 0,1 0 0,0 0 0,0 0 0,0-1 0,-1 1 0,1 0 0,0 0 0,0 0 0,0 0 0,-1 0 0,1 0 0,0 0 0,0 0 0,0 0 0,-1 0 0,1 0 0,0 0 0,0 0 0,0 0 0,-1 1 0,-13-4 0,0 2 0,0 0 0,-1 1 0,1 0 0,0 1 0,-15 3 0,-89 21 0,88-17 0,23-7 0,-70 22 0,72-22 0,0 1 0,1 0 0,-1 0 0,1 0 0,0 1 0,0 0 0,0-1 0,0 1 0,0 1 0,1-1 0,-1 1 0,1-1 0,-3 5 0,5-7 0,1-1 0,0 0 0,0 1 0,-1-1 0,1 0 0,0 0 0,0 1 0,-1-1 0,1 0 0,0 1 0,0-1 0,0 1 0,0-1 0,0 0 0,0 1 0,-1-1 0,1 0 0,0 1 0,0-1 0,0 1 0,0-1 0,0 0 0,0 1 0,0-1 0,1 0 0,-1 1 0,0-1 0,0 1 0,0-1 0,0 0 0,0 1 0,1-1 0,-1 0 0,0 1 0,0-1 0,0 0 0,1 1 0,-1-1 0,1 1 0,17-3 0,20-12 0,-4-7 0,13-6 0,-44 25 0,0 1 0,0 0 0,0 0 0,0 0 0,0 0 0,1 1 0,-1-1 0,0 1 0,0 0 0,1-1 0,-1 2 0,7 0 0,-9-1 0,1 0 0,-1 1 0,0-1 0,1 1 0,-1 0 0,0-1 0,0 1 0,1 0 0,-1 0 0,0 0 0,0-1 0,0 1 0,0 0 0,0 1 0,0-1 0,0 0 0,0 0 0,-1 0 0,1 0 0,0 1 0,-1-1 0,1 0 0,0 3 0,3 35 0,-4-35 0,0 0 0,0 0 0,1 0 0,-1 0 0,1 0 0,0 0 0,0-1 0,0 1 0,2 5 0,-1-14 0,0 0 0,-1-1 0,0 1 0,0 0 0,1-11 0,-1-4-119,9-88-1127,-5 83-5580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40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1 251 24575,'12'-1'0,"-1"0"0,1-2 0,-1 1 0,0-1 0,21-9 0,16-4 0,196-47 0,-82 39 0,-69 13 0,-19 2 0,115 1 0,-167 7 0,-1-1 0,28-6 0,-25 4 0,35-3 0,-34 5 0,36-7 0,-36 5 0,41-3 0,-18 7 0,-17 0 0,-1-1 0,0-1 0,37-8 0,110-21 0,-156 27-1365,-4-1-5461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6:35:41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24575,'1'1'0,"0"-1"0,1 0 0,-1 1 0,0-1 0,1 1 0,-1 0 0,0 0 0,0-1 0,1 1 0,-1 0 0,0 0 0,0 0 0,0 0 0,0 0 0,0 0 0,-1 0 0,1 0 0,0 1 0,0-1 0,-1 0 0,2 3 0,13 33 0,-12-27 0,6 17 0,10 55 0,-13-55 0,0 0 0,14 37 0,5-8 0,-17-39 0,0 0 0,-1 0 0,-1 0 0,0 1 0,-1 0 0,-1 0 0,3 36 0,7 139 0,-7-123 0,9 17-1365,-14-69-5461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1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6D6AC9-6F27-46C9-AE23-8D9F95D0E77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7A095B-1D89-4C23-801D-F7C8FE7FE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gWXt-pPtXxXgWj31Voxhp6PewOK?e=6zarHu" TargetMode="External"/><Relationship Id="rId2" Type="http://schemas.openxmlformats.org/officeDocument/2006/relationships/hyperlink" Target="https://trello.com/b/T5zbgoQy/total-wellnes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5.xm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7.xml"/><Relationship Id="rId2" Type="http://schemas.openxmlformats.org/officeDocument/2006/relationships/image" Target="../media/image5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Relationship Id="rId30" Type="http://schemas.openxmlformats.org/officeDocument/2006/relationships/customXml" Target="../ink/ink13.xml"/><Relationship Id="rId35" Type="http://schemas.openxmlformats.org/officeDocument/2006/relationships/image" Target="../media/image23.png"/><Relationship Id="rId8" Type="http://schemas.openxmlformats.org/officeDocument/2006/relationships/customXml" Target="../ink/ink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C5C4-B2DA-4B5D-B2D7-69AC5DBE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706" y="1476375"/>
            <a:ext cx="8002588" cy="1209673"/>
          </a:xfrm>
        </p:spPr>
        <p:txBody>
          <a:bodyPr>
            <a:normAutofit/>
          </a:bodyPr>
          <a:lstStyle/>
          <a:p>
            <a:r>
              <a:rPr lang="en-US" sz="8000" dirty="0"/>
              <a:t>Total Wellness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39A6-A3FB-49EE-80C7-9F890883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337" y="2686048"/>
            <a:ext cx="8689976" cy="13715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By Ashley Fellows</a:t>
            </a:r>
          </a:p>
        </p:txBody>
      </p:sp>
    </p:spTree>
    <p:extLst>
      <p:ext uri="{BB962C8B-B14F-4D97-AF65-F5344CB8AC3E}">
        <p14:creationId xmlns:p14="http://schemas.microsoft.com/office/powerpoint/2010/main" val="386125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51A7-AFC8-4887-99CE-F0FCDE3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72797"/>
            <a:ext cx="10364451" cy="1596177"/>
          </a:xfrm>
        </p:spPr>
        <p:txBody>
          <a:bodyPr/>
          <a:lstStyle/>
          <a:p>
            <a:pPr algn="ctr"/>
            <a:r>
              <a:rPr lang="en-US" dirty="0"/>
              <a:t>Mission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A26F-6EAF-4D02-B696-5A6C8D99EBB5}"/>
              </a:ext>
            </a:extLst>
          </p:cNvPr>
          <p:cNvSpPr txBox="1"/>
          <p:nvPr/>
        </p:nvSpPr>
        <p:spPr>
          <a:xfrm>
            <a:off x="1208531" y="2798064"/>
            <a:ext cx="97749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 Wellness is designed to create a lifelong transformation. It provides a community that gives support and that shares tips and experiences to help you along your health journey.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51A7-AFC8-4887-99CE-F0FCDE3F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71" y="2026693"/>
            <a:ext cx="10364451" cy="1596177"/>
          </a:xfrm>
        </p:spPr>
        <p:txBody>
          <a:bodyPr/>
          <a:lstStyle/>
          <a:p>
            <a:pPr algn="ctr"/>
            <a:r>
              <a:rPr lang="en-US" dirty="0"/>
              <a:t>Why did I create a health app?</a:t>
            </a:r>
          </a:p>
        </p:txBody>
      </p:sp>
    </p:spTree>
    <p:extLst>
      <p:ext uri="{BB962C8B-B14F-4D97-AF65-F5344CB8AC3E}">
        <p14:creationId xmlns:p14="http://schemas.microsoft.com/office/powerpoint/2010/main" val="22620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51A7-AFC8-4887-99CE-F0FCDE3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 &amp;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8FFF-F7AD-452D-ACEA-F48238DB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85925"/>
            <a:ext cx="7999413" cy="4333875"/>
          </a:xfrm>
        </p:spPr>
        <p:txBody>
          <a:bodyPr/>
          <a:lstStyle/>
          <a:p>
            <a:pPr marL="0" indent="0" algn="ctr">
              <a:buNone/>
            </a:pP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US" sz="18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https://trello.com/b/T5zbgoQy/total-wellness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hlinkClick r:id="rId3"/>
              </a:rPr>
              <a:t>Total_Wellness_Planning</a:t>
            </a:r>
            <a:r>
              <a:rPr lang="en-US" dirty="0">
                <a:hlinkClick r:id="rId3"/>
              </a:rPr>
              <a:t> (Repaired).docx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B91-C698-4209-8102-FCCF2192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794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9D5A8-422E-4FBA-BE45-9ABFB054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" y="2848956"/>
            <a:ext cx="12042748" cy="142383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40DD31-8CFA-48B6-937D-4C4AEFED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" y="662781"/>
            <a:ext cx="3170649" cy="183075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25D4A2-354B-410B-922D-72D80C720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752"/>
            <a:ext cx="5781675" cy="149228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B2B7DC7-2C69-4F61-A48E-F07D9310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4" y="4826494"/>
            <a:ext cx="5211749" cy="17648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E7489-FC47-46F6-BAC7-9F7CDCF2F7EB}"/>
              </a:ext>
            </a:extLst>
          </p:cNvPr>
          <p:cNvGrpSpPr/>
          <p:nvPr/>
        </p:nvGrpSpPr>
        <p:grpSpPr>
          <a:xfrm>
            <a:off x="3515549" y="1134559"/>
            <a:ext cx="1958400" cy="1466280"/>
            <a:chOff x="3515549" y="1134559"/>
            <a:chExt cx="1958400" cy="14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8262CE-F2E5-4D22-98C1-1788EBA133F6}"/>
                    </a:ext>
                  </a:extLst>
                </p14:cNvPr>
                <p14:cNvContentPartPr/>
                <p14:nvPr/>
              </p14:nvContentPartPr>
              <p14:xfrm>
                <a:off x="3515549" y="1134559"/>
                <a:ext cx="1801440" cy="141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8262CE-F2E5-4D22-98C1-1788EBA133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549" y="1125919"/>
                  <a:ext cx="1819080" cy="14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72FEE1-1CE2-4651-A3DE-B14D0158B293}"/>
                    </a:ext>
                  </a:extLst>
                </p14:cNvPr>
                <p14:cNvContentPartPr/>
                <p14:nvPr/>
              </p14:nvContentPartPr>
              <p14:xfrm>
                <a:off x="5043749" y="2196559"/>
                <a:ext cx="403920" cy="40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72FEE1-1CE2-4651-A3DE-B14D0158B2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5109" y="2187919"/>
                  <a:ext cx="421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33287D-8802-46B7-97C1-94C87D0E125C}"/>
                    </a:ext>
                  </a:extLst>
                </p14:cNvPr>
                <p14:cNvContentPartPr/>
                <p14:nvPr/>
              </p14:nvContentPartPr>
              <p14:xfrm>
                <a:off x="5081549" y="2222839"/>
                <a:ext cx="392400" cy="32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33287D-8802-46B7-97C1-94C87D0E12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2909" y="2214199"/>
                  <a:ext cx="41004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EADF64-70A9-4BF3-83A2-A8C7935256A3}"/>
              </a:ext>
            </a:extLst>
          </p:cNvPr>
          <p:cNvGrpSpPr/>
          <p:nvPr/>
        </p:nvGrpSpPr>
        <p:grpSpPr>
          <a:xfrm>
            <a:off x="969269" y="4366639"/>
            <a:ext cx="370080" cy="449280"/>
            <a:chOff x="969269" y="4366639"/>
            <a:chExt cx="3700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9F01FB-2C44-4AE1-AB33-CAC79E0389CA}"/>
                    </a:ext>
                  </a:extLst>
                </p14:cNvPr>
                <p14:cNvContentPartPr/>
                <p14:nvPr/>
              </p14:nvContentPartPr>
              <p14:xfrm>
                <a:off x="1103189" y="4366639"/>
                <a:ext cx="32400" cy="34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9F01FB-2C44-4AE1-AB33-CAC79E0389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4189" y="4357999"/>
                  <a:ext cx="50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8BB3AA-F0C1-453A-AF95-0123180A2E05}"/>
                    </a:ext>
                  </a:extLst>
                </p14:cNvPr>
                <p14:cNvContentPartPr/>
                <p14:nvPr/>
              </p14:nvContentPartPr>
              <p14:xfrm>
                <a:off x="969269" y="4595599"/>
                <a:ext cx="370080" cy="5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8BB3AA-F0C1-453A-AF95-0123180A2E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0629" y="4586599"/>
                  <a:ext cx="387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FF5B03-0AA7-4755-992E-4C992364D96F}"/>
                    </a:ext>
                  </a:extLst>
                </p14:cNvPr>
                <p14:cNvContentPartPr/>
                <p14:nvPr/>
              </p14:nvContentPartPr>
              <p14:xfrm>
                <a:off x="984749" y="4611079"/>
                <a:ext cx="290880" cy="20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FF5B03-0AA7-4755-992E-4C992364D9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6109" y="4602079"/>
                  <a:ext cx="308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4ECB3C-CA62-4504-A3BA-46D3C90CD029}"/>
                    </a:ext>
                  </a:extLst>
                </p14:cNvPr>
                <p14:cNvContentPartPr/>
                <p14:nvPr/>
              </p14:nvContentPartPr>
              <p14:xfrm>
                <a:off x="1056029" y="4642399"/>
                <a:ext cx="198720" cy="12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4ECB3C-CA62-4504-A3BA-46D3C90CD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7389" y="4633759"/>
                  <a:ext cx="216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1F84F0-12F4-4284-97FC-299233624B14}"/>
              </a:ext>
            </a:extLst>
          </p:cNvPr>
          <p:cNvGrpSpPr/>
          <p:nvPr/>
        </p:nvGrpSpPr>
        <p:grpSpPr>
          <a:xfrm>
            <a:off x="5848709" y="5691079"/>
            <a:ext cx="898200" cy="378000"/>
            <a:chOff x="5848709" y="5691079"/>
            <a:chExt cx="89820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26556E-DA13-4A85-A12A-40AF380F49B9}"/>
                    </a:ext>
                  </a:extLst>
                </p14:cNvPr>
                <p14:cNvContentPartPr/>
                <p14:nvPr/>
              </p14:nvContentPartPr>
              <p14:xfrm>
                <a:off x="5880029" y="5892319"/>
                <a:ext cx="602640" cy="9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26556E-DA13-4A85-A12A-40AF380F49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1389" y="5883679"/>
                  <a:ext cx="620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C17E4E-43FB-40D0-805F-F917EC2C92E0}"/>
                    </a:ext>
                  </a:extLst>
                </p14:cNvPr>
                <p14:cNvContentPartPr/>
                <p14:nvPr/>
              </p14:nvContentPartPr>
              <p14:xfrm>
                <a:off x="6486989" y="5746159"/>
                <a:ext cx="78840" cy="32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C17E4E-43FB-40D0-805F-F917EC2C92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78349" y="5737159"/>
                  <a:ext cx="96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090E77-23FB-4EB3-9B5B-1E0524A603BB}"/>
                    </a:ext>
                  </a:extLst>
                </p14:cNvPr>
                <p14:cNvContentPartPr/>
                <p14:nvPr/>
              </p14:nvContentPartPr>
              <p14:xfrm>
                <a:off x="6463589" y="5691079"/>
                <a:ext cx="61920" cy="37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090E77-23FB-4EB3-9B5B-1E0524A603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4589" y="5682079"/>
                  <a:ext cx="79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AF6531-4F9D-4953-851F-AD6262D85500}"/>
                    </a:ext>
                  </a:extLst>
                </p14:cNvPr>
                <p14:cNvContentPartPr/>
                <p14:nvPr/>
              </p14:nvContentPartPr>
              <p14:xfrm>
                <a:off x="6482669" y="5698999"/>
                <a:ext cx="264240" cy="34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AF6531-4F9D-4953-851F-AD6262D855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3669" y="5690359"/>
                  <a:ext cx="281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051D3F-2695-4135-81A4-89888A44305E}"/>
                    </a:ext>
                  </a:extLst>
                </p14:cNvPr>
                <p14:cNvContentPartPr/>
                <p14:nvPr/>
              </p14:nvContentPartPr>
              <p14:xfrm>
                <a:off x="6542429" y="5777839"/>
                <a:ext cx="118440" cy="17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051D3F-2695-4135-81A4-89888A4430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3789" y="5768839"/>
                  <a:ext cx="136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6E85EB-F97D-4FF0-8704-22F6D7135D7B}"/>
                    </a:ext>
                  </a:extLst>
                </p14:cNvPr>
                <p14:cNvContentPartPr/>
                <p14:nvPr/>
              </p14:nvContentPartPr>
              <p14:xfrm>
                <a:off x="5848709" y="5879719"/>
                <a:ext cx="756360" cy="10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6E85EB-F97D-4FF0-8704-22F6D7135D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9709" y="5871079"/>
                  <a:ext cx="774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7C30A8-417F-4AE1-8CC5-5650362DA2DB}"/>
              </a:ext>
            </a:extLst>
          </p:cNvPr>
          <p:cNvGrpSpPr/>
          <p:nvPr/>
        </p:nvGrpSpPr>
        <p:grpSpPr>
          <a:xfrm>
            <a:off x="5895869" y="4327399"/>
            <a:ext cx="1034640" cy="569160"/>
            <a:chOff x="5895869" y="4327399"/>
            <a:chExt cx="103464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81DFD2-0E87-4E0A-A449-0D8FB49FD871}"/>
                    </a:ext>
                  </a:extLst>
                </p14:cNvPr>
                <p14:cNvContentPartPr/>
                <p14:nvPr/>
              </p14:nvContentPartPr>
              <p14:xfrm>
                <a:off x="5895869" y="4327399"/>
                <a:ext cx="821160" cy="37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81DFD2-0E87-4E0A-A449-0D8FB49FD8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87229" y="4318399"/>
                  <a:ext cx="838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89B294-9D98-4153-B8EA-904F286D0E56}"/>
                    </a:ext>
                  </a:extLst>
                </p14:cNvPr>
                <p14:cNvContentPartPr/>
                <p14:nvPr/>
              </p14:nvContentPartPr>
              <p14:xfrm>
                <a:off x="6584909" y="4477159"/>
                <a:ext cx="296640" cy="41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89B294-9D98-4153-B8EA-904F286D0E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5909" y="4468519"/>
                  <a:ext cx="3142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01F08-DDD4-4F40-9869-205606724A20}"/>
                    </a:ext>
                  </a:extLst>
                </p14:cNvPr>
                <p14:cNvContentPartPr/>
                <p14:nvPr/>
              </p14:nvContentPartPr>
              <p14:xfrm>
                <a:off x="6826109" y="4485079"/>
                <a:ext cx="104400" cy="35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01F08-DDD4-4F40-9869-205606724A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17469" y="4476079"/>
                  <a:ext cx="122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37A78A-7F0F-4B8E-B60A-F71B0E3D21E8}"/>
                    </a:ext>
                  </a:extLst>
                </p14:cNvPr>
                <p14:cNvContentPartPr/>
                <p14:nvPr/>
              </p14:nvContentPartPr>
              <p14:xfrm>
                <a:off x="6622349" y="4525039"/>
                <a:ext cx="293400" cy="35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37A78A-7F0F-4B8E-B60A-F71B0E3D21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3709" y="4516039"/>
                  <a:ext cx="311040" cy="37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7E4C8EB-FB16-4806-B3E4-2C3D3B8FFF6D}"/>
              </a:ext>
            </a:extLst>
          </p:cNvPr>
          <p:cNvSpPr txBox="1"/>
          <p:nvPr/>
        </p:nvSpPr>
        <p:spPr>
          <a:xfrm>
            <a:off x="4665439" y="1493224"/>
            <a:ext cx="18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FC723F-1E5A-4B31-8A77-FE5F1FC5392D}"/>
              </a:ext>
            </a:extLst>
          </p:cNvPr>
          <p:cNvSpPr txBox="1"/>
          <p:nvPr/>
        </p:nvSpPr>
        <p:spPr>
          <a:xfrm>
            <a:off x="1425794" y="4477159"/>
            <a:ext cx="26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5E697-6692-4EE7-8B0D-D5661E831646}"/>
              </a:ext>
            </a:extLst>
          </p:cNvPr>
          <p:cNvSpPr txBox="1"/>
          <p:nvPr/>
        </p:nvSpPr>
        <p:spPr>
          <a:xfrm>
            <a:off x="7244255" y="4366639"/>
            <a:ext cx="2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F62BD-84AA-4C8F-BC9C-797A43D0D485}"/>
              </a:ext>
            </a:extLst>
          </p:cNvPr>
          <p:cNvSpPr txBox="1"/>
          <p:nvPr/>
        </p:nvSpPr>
        <p:spPr>
          <a:xfrm>
            <a:off x="5758327" y="5084801"/>
            <a:ext cx="9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40906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903-2FB6-4830-9D40-CE620567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25" y="199417"/>
            <a:ext cx="10364451" cy="1596177"/>
          </a:xfrm>
        </p:spPr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10EE-FBDB-4E5A-B80E-6121B6A7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Totalwellness</a:t>
            </a:r>
            <a:r>
              <a:rPr lang="en-US" dirty="0"/>
              <a:t>/profile/create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Totalwellness</a:t>
            </a:r>
            <a:r>
              <a:rPr lang="en-US" dirty="0"/>
              <a:t>/post/index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Totalwellness</a:t>
            </a:r>
            <a:r>
              <a:rPr lang="en-US" dirty="0"/>
              <a:t>/comment/details/{id}</a:t>
            </a:r>
          </a:p>
        </p:txBody>
      </p:sp>
    </p:spTree>
    <p:extLst>
      <p:ext uri="{BB962C8B-B14F-4D97-AF65-F5344CB8AC3E}">
        <p14:creationId xmlns:p14="http://schemas.microsoft.com/office/powerpoint/2010/main" val="9000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82CA-6CA7-4C02-9AF9-7920FFE8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ED63-98EE-4C72-9019-D89E500F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038348"/>
          </a:xfrm>
        </p:spPr>
        <p:txBody>
          <a:bodyPr>
            <a:normAutofit/>
          </a:bodyPr>
          <a:lstStyle/>
          <a:p>
            <a:r>
              <a:rPr lang="en-US" dirty="0"/>
              <a:t>Implement direct messaging between users</a:t>
            </a:r>
          </a:p>
          <a:p>
            <a:endParaRPr lang="en-US" dirty="0"/>
          </a:p>
          <a:p>
            <a:r>
              <a:rPr lang="en-US" dirty="0"/>
              <a:t>More styling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role for coach</a:t>
            </a:r>
          </a:p>
          <a:p>
            <a:pPr lvl="1"/>
            <a:r>
              <a:rPr lang="en-US" dirty="0"/>
              <a:t>Coach can remove members or edit team name</a:t>
            </a:r>
          </a:p>
        </p:txBody>
      </p:sp>
    </p:spTree>
    <p:extLst>
      <p:ext uri="{BB962C8B-B14F-4D97-AF65-F5344CB8AC3E}">
        <p14:creationId xmlns:p14="http://schemas.microsoft.com/office/powerpoint/2010/main" val="29990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DE74-EFDD-4D29-9C38-FDA08223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7D17-E418-49FF-9511-73C04CEA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1950"/>
          </a:xfrm>
        </p:spPr>
        <p:txBody>
          <a:bodyPr/>
          <a:lstStyle/>
          <a:p>
            <a:r>
              <a:rPr lang="en-US" dirty="0"/>
              <a:t>I am proud of… </a:t>
            </a:r>
          </a:p>
          <a:p>
            <a:pPr marL="457200" lvl="1" indent="0">
              <a:buNone/>
            </a:pPr>
            <a:r>
              <a:rPr lang="en-US" dirty="0"/>
              <a:t>My portfolio overall – first draft was very bare and had no bootstrap at all / did not look professional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Version 2.0… </a:t>
            </a:r>
          </a:p>
          <a:p>
            <a:pPr marL="457200" lvl="1" indent="0">
              <a:buNone/>
            </a:pPr>
            <a:r>
              <a:rPr lang="en-US" dirty="0"/>
              <a:t>More styling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872C-4EF3-44EB-971B-B009025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54C8-3985-4AE5-A7FD-76C83C40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away… </a:t>
            </a:r>
          </a:p>
          <a:p>
            <a:pPr marL="457200" lvl="1" indent="0">
              <a:buNone/>
            </a:pPr>
            <a:r>
              <a:rPr lang="en-US" dirty="0"/>
              <a:t>This is not easy!! But I am very proud of myself for sticking with it… ask questions &amp; network!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Goal after graduation… </a:t>
            </a:r>
          </a:p>
          <a:p>
            <a:pPr marL="457200" lvl="1" indent="0">
              <a:buNone/>
            </a:pPr>
            <a:r>
              <a:rPr lang="en-US" dirty="0"/>
              <a:t>Expand my knowledge more and…. Get a job!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714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182</TotalTime>
  <Words>196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Total Wellness</vt:lpstr>
      <vt:lpstr>Mission statement</vt:lpstr>
      <vt:lpstr>Why did I create a health app?</vt:lpstr>
      <vt:lpstr>Planning &amp; Organization</vt:lpstr>
      <vt:lpstr>Database tables</vt:lpstr>
      <vt:lpstr>Endpoints</vt:lpstr>
      <vt:lpstr>Version 2.0</vt:lpstr>
      <vt:lpstr>portfolio</vt:lpstr>
      <vt:lpstr>Ending…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Wellness</dc:title>
  <dc:creator>Ashley Fellows</dc:creator>
  <cp:lastModifiedBy>Ashley Fellows</cp:lastModifiedBy>
  <cp:revision>11</cp:revision>
  <dcterms:created xsi:type="dcterms:W3CDTF">2022-02-19T16:16:24Z</dcterms:created>
  <dcterms:modified xsi:type="dcterms:W3CDTF">2022-02-19T19:19:19Z</dcterms:modified>
</cp:coreProperties>
</file>