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BD52F-FA99-4B72-A9BA-EFDD5EFD4FEB}" v="12" dt="2025-08-03T07:24:1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Travel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:Shaik.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Arfiya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Anjum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Madanapalle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And Science ,Computer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82C727-42E1-0959-4E33-F1C458D4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22" y="1036320"/>
            <a:ext cx="885761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search results&#10;&#10;Description automatically generated">
            <a:extLst>
              <a:ext uri="{FF2B5EF4-FFF2-40B4-BE49-F238E27FC236}">
                <a16:creationId xmlns:a16="http://schemas.microsoft.com/office/drawing/2014/main" id="{E9D4DB6E-81A1-83CF-B9E0-7D4094C9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460400"/>
            <a:ext cx="5850088" cy="45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AI agent reduces administrative burden for NBA documentation.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Promotes continuous improvement through analytics and insights.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Increases accuracy in report preparation.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Enhances overall readiness for audits and visits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support for vernacular institutions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Voice-based assistant for faculty queries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ERP systems or LMS platforms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Auto-checking for NBA compliance gaps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Continuous improvement suggestion engine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1C9C0-9DF0-FC62-375E-BFA0466A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83" y="692641"/>
            <a:ext cx="7351573" cy="578936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CD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E8026-BAEC-F6A8-B4E1-6435F735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58" y="1123527"/>
            <a:ext cx="5941678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494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link : </a:t>
            </a:r>
            <a:r>
              <a:rPr lang="en-IN" dirty="0">
                <a:hlinkClick r:id="rId2"/>
              </a:rPr>
              <a:t>https://github.com</a:t>
            </a:r>
            <a:r>
              <a:rPr lang="en-IN" dirty="0"/>
              <a:t>/ArfiyaAnjum07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Faculty members and accreditation coordinates often face difficulties in preparing for NBA accreditation due to the large volume of data, documentation , compliance requirements ,and continuous updates. Manually gathering and mapping Course Outcomes(Cos),Program Outcomes(POs), assessments, and evidence is time-consuming and error-prone.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 </a:t>
            </a:r>
            <a:r>
              <a:rPr lang="en-IN" dirty="0" err="1"/>
              <a:t>Watsonx</a:t>
            </a:r>
            <a:r>
              <a:rPr lang="en-IN" dirty="0"/>
              <a:t> AI Studio</a:t>
            </a:r>
          </a:p>
          <a:p>
            <a:pPr marL="305435" indent="-305435"/>
            <a:r>
              <a:rPr lang="en-IN" dirty="0"/>
              <a:t>IBM Cloud 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Significantly reduces manual effort in accreditation preparation.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Generates draft NBA SAR (Self Assessment Report) components.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Supports mapping of CO-PO-PIs with visualization.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Identifies missing evidence or weak areas in criteria.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Uses semantic search to retrieve previous accreditation documents.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Helps maintain continuous quality improvement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Faculty and Accreditation Coordinators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NBA Committees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College Management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Department Heads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6768-CD03-AA98-24DF-51F06A41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881062"/>
            <a:ext cx="786511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 descr="A screenshot of a website&#10;&#10;Description automatically generated">
            <a:extLst>
              <a:ext uri="{FF2B5EF4-FFF2-40B4-BE49-F238E27FC236}">
                <a16:creationId xmlns:a16="http://schemas.microsoft.com/office/drawing/2014/main" id="{FD158019-4179-60A1-1ED1-6A80D5D5D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879" y="1301750"/>
            <a:ext cx="7825929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1369</TotalTime>
  <Words>308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arfiyaanjum shaik</cp:lastModifiedBy>
  <cp:revision>147</cp:revision>
  <dcterms:created xsi:type="dcterms:W3CDTF">2021-05-26T16:50:10Z</dcterms:created>
  <dcterms:modified xsi:type="dcterms:W3CDTF">2025-08-03T07:57:17Z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