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B70F-93DA-444E-B77C-3C51AAEE2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25E5-F053-4C9F-B11D-584562E8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C361-E199-4186-808F-52635484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4E884-9E89-46F0-8405-48F6C21C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86D8-5527-4A4D-BCFA-6086459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3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7D69-C19F-4F14-9C22-DB81373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457C-5D81-4B10-A6DA-A2390385C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8ACA-4DE6-4DC1-A165-746231C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6358-5011-4E21-AC8F-14E364F9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2C1D-609F-4146-BB0B-531F7AA9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95A0-026B-40A6-B1AD-4F149B9D7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3052-0FE3-44CE-9779-6D54E4EF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030B-34D5-4D29-89B3-70CD29E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D92B-1650-4573-8CBB-3E457836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9028-DC03-4AA9-B383-A5BFFAA2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773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7CC6-E19B-4C27-853D-8844A888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0BD6-9EB4-4042-88C2-F758DB8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2DBC-B72B-434F-B071-25A6ED6C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D054-F3D9-43E5-9C64-99FD8CA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7DD-0527-4D94-ADE3-786B497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3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FE59-CA11-4F62-8D38-1DA1ECB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CABC-0E71-4D09-9F75-7DD0C8FD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1A7F-B2B9-4DE3-BA15-193641AF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F10D-C577-4BDD-8EBC-9EC199A5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2C81-0597-41CE-A645-3FB170A5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05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69F9-DEEA-44BC-B435-91602048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19EE-F876-4E27-8543-A23ADBCF4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6065D-17B3-4EED-B30C-D1299B41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B73-6744-4880-B5DC-8CB77C4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1A89-40FA-469C-9A61-3ECCC9F3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6A54-0DF1-40CB-AA21-DECCE43C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77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2960-0548-43D9-AE9E-38CEAB53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187D-03A8-4271-9C77-BDDB8B96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BC924-1A68-47AA-9D43-C122D789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07CAA-685B-44F2-A67E-A62E65D00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97103-883B-42D6-A236-EE2D930E3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BA6DB-DF9D-4846-B541-32B0F181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D914B-8E15-4940-B4A0-2CD5D0CC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31D4E-8353-4C8C-8B41-883CAD6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603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756D-22C3-450B-8CCA-C87653E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C74B8-1BAD-4731-B894-D247D890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05611-F63E-475B-930B-1CDE5D02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842D-53DD-4782-BC8B-EA373959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70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C9E8A-7C3F-4B9E-A3D0-BD1B8C7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167F-D832-47D5-9839-E41EF8F5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E328-E32E-4606-B685-D319940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88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58FF-AA0B-4EFB-B496-AA22F17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5401-953A-4658-B0D1-AA3846E9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A3A49-DFD8-4DF5-8340-29587B6E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C89A9-F912-47BA-8FBA-4310B7D8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D562-143E-48C7-B56C-454CC030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E10B-8A9C-4150-A978-2420D28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68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EB3-11F0-4A2D-AF6E-2C87249F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AF0D0-B191-45E3-8EC8-1FBD34D69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CF4AC-9A26-4930-BC3B-427C81D1D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200D-169B-4EB7-9838-4D64358F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AD61-DB97-40D6-BE28-B91E434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AE75-375C-49E3-9099-F22F45C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458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DB35-9C92-4E66-9DE2-FD7780E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72367-6D7C-4E4D-A972-142B4E8B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C878-A114-450A-9ED7-B610FF6DA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F165-CF9B-4A7C-A30B-B693B6E47485}" type="datetimeFigureOut">
              <a:rPr lang="en-NL" smtClean="0"/>
              <a:t>24/03/2019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7686-BF40-4D73-9869-8043EEDF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DCF-7A6A-413F-A03C-14B9A589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A56-DC06-401B-B285-889990FCF5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29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C5CA951-CCB7-4E95-A312-0831CD8845D7}"/>
              </a:ext>
            </a:extLst>
          </p:cNvPr>
          <p:cNvGrpSpPr/>
          <p:nvPr/>
        </p:nvGrpSpPr>
        <p:grpSpPr>
          <a:xfrm>
            <a:off x="1336359" y="3240671"/>
            <a:ext cx="9519282" cy="376658"/>
            <a:chOff x="279660" y="3305148"/>
            <a:chExt cx="9519282" cy="3766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85023A-659D-4B23-86EC-89590B9E988E}"/>
                </a:ext>
              </a:extLst>
            </p:cNvPr>
            <p:cNvGrpSpPr/>
            <p:nvPr/>
          </p:nvGrpSpPr>
          <p:grpSpPr>
            <a:xfrm flipV="1">
              <a:off x="279660" y="3305148"/>
              <a:ext cx="6209064" cy="376658"/>
              <a:chOff x="1172307" y="3194538"/>
              <a:chExt cx="8116539" cy="4923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DE4BF7-C4AD-4D5D-A73B-F28555157108}"/>
                  </a:ext>
                </a:extLst>
              </p:cNvPr>
              <p:cNvGrpSpPr/>
              <p:nvPr/>
            </p:nvGrpSpPr>
            <p:grpSpPr>
              <a:xfrm>
                <a:off x="1172307" y="3194538"/>
                <a:ext cx="3759871" cy="492370"/>
                <a:chOff x="1172307" y="3194538"/>
                <a:chExt cx="3759871" cy="49237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121CF9F-FDCC-49C1-B76E-8F154168B1D3}"/>
                    </a:ext>
                  </a:extLst>
                </p:cNvPr>
                <p:cNvGrpSpPr/>
                <p:nvPr/>
              </p:nvGrpSpPr>
              <p:grpSpPr>
                <a:xfrm>
                  <a:off x="1172307" y="3194538"/>
                  <a:ext cx="1581537" cy="492370"/>
                  <a:chOff x="1172307" y="3194538"/>
                  <a:chExt cx="1581537" cy="49237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DB19567-0F36-4E21-AFE9-387B24F385D4}"/>
                      </a:ext>
                    </a:extLst>
                  </p:cNvPr>
                  <p:cNvSpPr/>
                  <p:nvPr/>
                </p:nvSpPr>
                <p:spPr>
                  <a:xfrm>
                    <a:off x="2261474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</a:t>
                    </a:r>
                    <a:endParaRPr lang="en-NL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F3243C3-DA62-4CC4-A239-1A26F89E4189}"/>
                      </a:ext>
                    </a:extLst>
                  </p:cNvPr>
                  <p:cNvSpPr/>
                  <p:nvPr/>
                </p:nvSpPr>
                <p:spPr>
                  <a:xfrm>
                    <a:off x="1172307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39C6E2-CE65-44D5-AAF6-8D85DC7A2DCD}"/>
                    </a:ext>
                  </a:extLst>
                </p:cNvPr>
                <p:cNvGrpSpPr/>
                <p:nvPr/>
              </p:nvGrpSpPr>
              <p:grpSpPr>
                <a:xfrm>
                  <a:off x="3350641" y="3194538"/>
                  <a:ext cx="1581537" cy="492370"/>
                  <a:chOff x="1172307" y="3194538"/>
                  <a:chExt cx="1581537" cy="492370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9FBE32D-2F5F-4FEE-9E47-FC45B6B77115}"/>
                      </a:ext>
                    </a:extLst>
                  </p:cNvPr>
                  <p:cNvSpPr/>
                  <p:nvPr/>
                </p:nvSpPr>
                <p:spPr>
                  <a:xfrm>
                    <a:off x="2261474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</a:t>
                    </a:r>
                    <a:endParaRPr lang="en-NL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087D660-2371-4C02-AAE7-4D2146817F7B}"/>
                      </a:ext>
                    </a:extLst>
                  </p:cNvPr>
                  <p:cNvSpPr/>
                  <p:nvPr/>
                </p:nvSpPr>
                <p:spPr>
                  <a:xfrm>
                    <a:off x="1172307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75640E6-2EF4-45A7-AC58-774C10B1C194}"/>
                  </a:ext>
                </a:extLst>
              </p:cNvPr>
              <p:cNvGrpSpPr/>
              <p:nvPr/>
            </p:nvGrpSpPr>
            <p:grpSpPr>
              <a:xfrm>
                <a:off x="5528975" y="3194538"/>
                <a:ext cx="3759871" cy="492370"/>
                <a:chOff x="1172307" y="3194538"/>
                <a:chExt cx="3759871" cy="49237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5F4C637-A9B6-451A-9823-C29B11EDC17D}"/>
                    </a:ext>
                  </a:extLst>
                </p:cNvPr>
                <p:cNvGrpSpPr/>
                <p:nvPr/>
              </p:nvGrpSpPr>
              <p:grpSpPr>
                <a:xfrm>
                  <a:off x="1172307" y="3194538"/>
                  <a:ext cx="1581537" cy="492370"/>
                  <a:chOff x="1172307" y="3194538"/>
                  <a:chExt cx="1581537" cy="492370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010F415-9EFE-42E1-882A-DF3EFC86E885}"/>
                      </a:ext>
                    </a:extLst>
                  </p:cNvPr>
                  <p:cNvSpPr/>
                  <p:nvPr/>
                </p:nvSpPr>
                <p:spPr>
                  <a:xfrm>
                    <a:off x="2261474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</a:t>
                    </a:r>
                    <a:endParaRPr lang="en-NL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E8D3084B-8533-4500-8FC4-2E33193F97A2}"/>
                      </a:ext>
                    </a:extLst>
                  </p:cNvPr>
                  <p:cNvSpPr/>
                  <p:nvPr/>
                </p:nvSpPr>
                <p:spPr>
                  <a:xfrm>
                    <a:off x="1172307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54C6216-7AD6-412E-A0C0-6A5EB89670F7}"/>
                    </a:ext>
                  </a:extLst>
                </p:cNvPr>
                <p:cNvGrpSpPr/>
                <p:nvPr/>
              </p:nvGrpSpPr>
              <p:grpSpPr>
                <a:xfrm>
                  <a:off x="3350641" y="3194538"/>
                  <a:ext cx="1581537" cy="492370"/>
                  <a:chOff x="1172307" y="3194538"/>
                  <a:chExt cx="1581537" cy="492370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5996BB1-8C6A-4D65-B3AE-D8FE562B6F04}"/>
                      </a:ext>
                    </a:extLst>
                  </p:cNvPr>
                  <p:cNvSpPr/>
                  <p:nvPr/>
                </p:nvSpPr>
                <p:spPr>
                  <a:xfrm>
                    <a:off x="2261474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</a:t>
                    </a:r>
                    <a:endParaRPr lang="en-NL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3400167-7389-410E-A9E1-12FCA7487F84}"/>
                      </a:ext>
                    </a:extLst>
                  </p:cNvPr>
                  <p:cNvSpPr/>
                  <p:nvPr/>
                </p:nvSpPr>
                <p:spPr>
                  <a:xfrm>
                    <a:off x="1172307" y="3194538"/>
                    <a:ext cx="492370" cy="49237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</p:grp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C224D1-A795-4A1A-93A1-2434AF26D9AB}"/>
                </a:ext>
              </a:extLst>
            </p:cNvPr>
            <p:cNvSpPr/>
            <p:nvPr/>
          </p:nvSpPr>
          <p:spPr>
            <a:xfrm flipV="1">
              <a:off x="7755882" y="3305148"/>
              <a:ext cx="376658" cy="37665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N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B81858-5CC2-4863-B520-0940297078A6}"/>
                </a:ext>
              </a:extLst>
            </p:cNvPr>
            <p:cNvSpPr/>
            <p:nvPr/>
          </p:nvSpPr>
          <p:spPr>
            <a:xfrm flipV="1">
              <a:off x="6922682" y="3305148"/>
              <a:ext cx="376658" cy="37665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881555F-F399-4F73-B83B-27BACAA1F16A}"/>
                </a:ext>
              </a:extLst>
            </p:cNvPr>
            <p:cNvSpPr/>
            <p:nvPr/>
          </p:nvSpPr>
          <p:spPr>
            <a:xfrm flipV="1">
              <a:off x="9422284" y="3305148"/>
              <a:ext cx="376658" cy="37665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NL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3ED2A8F-BFC4-40CF-BF05-9F6650A087AE}"/>
                </a:ext>
              </a:extLst>
            </p:cNvPr>
            <p:cNvSpPr/>
            <p:nvPr/>
          </p:nvSpPr>
          <p:spPr>
            <a:xfrm flipV="1">
              <a:off x="8589084" y="3305148"/>
              <a:ext cx="376658" cy="37665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E911D0-DB89-453F-8984-72B6C6E35A0B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5879021" y="3429000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76F8D1-2A21-4357-AD96-B6667313B97D}"/>
              </a:ext>
            </a:extLst>
          </p:cNvPr>
          <p:cNvCxnSpPr/>
          <p:nvPr/>
        </p:nvCxnSpPr>
        <p:spPr>
          <a:xfrm>
            <a:off x="6712221" y="3429000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83BB48-0C58-446B-B6DD-224F0608187E}"/>
              </a:ext>
            </a:extLst>
          </p:cNvPr>
          <p:cNvCxnSpPr/>
          <p:nvPr/>
        </p:nvCxnSpPr>
        <p:spPr>
          <a:xfrm>
            <a:off x="7522837" y="3429000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3ADEB3-4BFB-4625-8C1B-B1BC80441132}"/>
              </a:ext>
            </a:extLst>
          </p:cNvPr>
          <p:cNvCxnSpPr/>
          <p:nvPr/>
        </p:nvCxnSpPr>
        <p:spPr>
          <a:xfrm>
            <a:off x="8356037" y="3429000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DF2556-4A75-46DF-895D-B95DC9AE833D}"/>
              </a:ext>
            </a:extLst>
          </p:cNvPr>
          <p:cNvCxnSpPr/>
          <p:nvPr/>
        </p:nvCxnSpPr>
        <p:spPr>
          <a:xfrm>
            <a:off x="2546219" y="3414346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59723-3BBE-41AC-BF22-F94039F9E0DF}"/>
              </a:ext>
            </a:extLst>
          </p:cNvPr>
          <p:cNvCxnSpPr/>
          <p:nvPr/>
        </p:nvCxnSpPr>
        <p:spPr>
          <a:xfrm>
            <a:off x="3379419" y="3414346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F25AFE-73CA-4003-AE48-ED8005C3A110}"/>
              </a:ext>
            </a:extLst>
          </p:cNvPr>
          <p:cNvCxnSpPr/>
          <p:nvPr/>
        </p:nvCxnSpPr>
        <p:spPr>
          <a:xfrm>
            <a:off x="4190035" y="3414346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8E6CA-3D38-4DB4-83F3-06CCC8E2D0FA}"/>
              </a:ext>
            </a:extLst>
          </p:cNvPr>
          <p:cNvCxnSpPr/>
          <p:nvPr/>
        </p:nvCxnSpPr>
        <p:spPr>
          <a:xfrm>
            <a:off x="5023235" y="3414346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909256-B636-428C-9388-DE147DAF8083}"/>
              </a:ext>
            </a:extLst>
          </p:cNvPr>
          <p:cNvCxnSpPr/>
          <p:nvPr/>
        </p:nvCxnSpPr>
        <p:spPr>
          <a:xfrm>
            <a:off x="1713015" y="3429000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924C8A-D56A-4601-B370-DC20D1ED0750}"/>
              </a:ext>
            </a:extLst>
          </p:cNvPr>
          <p:cNvCxnSpPr/>
          <p:nvPr/>
        </p:nvCxnSpPr>
        <p:spPr>
          <a:xfrm>
            <a:off x="9189241" y="3434861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17CBED-A427-4D49-A247-DCCACFBB4C8E}"/>
              </a:ext>
            </a:extLst>
          </p:cNvPr>
          <p:cNvCxnSpPr/>
          <p:nvPr/>
        </p:nvCxnSpPr>
        <p:spPr>
          <a:xfrm>
            <a:off x="10022441" y="3434861"/>
            <a:ext cx="4565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68CA90-EBAC-45E0-B33E-96F96176981E}"/>
              </a:ext>
            </a:extLst>
          </p:cNvPr>
          <p:cNvSpPr txBox="1"/>
          <p:nvPr/>
        </p:nvSpPr>
        <p:spPr>
          <a:xfrm>
            <a:off x="5943554" y="292972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endParaRPr lang="en-NL" sz="2800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F223A56-5FF9-46C8-A24C-EC76208FE8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50" y="2781080"/>
            <a:ext cx="12700" cy="833202"/>
          </a:xfrm>
          <a:prstGeom prst="curved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B133A3-8A17-4280-88EF-316981A31C54}"/>
                  </a:ext>
                </a:extLst>
              </p:cNvPr>
              <p:cNvSpPr txBox="1"/>
              <p:nvPr/>
            </p:nvSpPr>
            <p:spPr>
              <a:xfrm>
                <a:off x="5459293" y="3620992"/>
                <a:ext cx="469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B133A3-8A17-4280-88EF-316981A31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93" y="3620992"/>
                <a:ext cx="46929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8ED2A2-FC96-4F73-9839-05A2DFA2992E}"/>
                  </a:ext>
                </a:extLst>
              </p:cNvPr>
              <p:cNvSpPr txBox="1"/>
              <p:nvPr/>
            </p:nvSpPr>
            <p:spPr>
              <a:xfrm>
                <a:off x="6277953" y="3620992"/>
                <a:ext cx="688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8ED2A2-FC96-4F73-9839-05A2DFA2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53" y="3620992"/>
                <a:ext cx="68890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5FA14D4-77A3-44E5-B162-268AF2AAE5BD}"/>
                  </a:ext>
                </a:extLst>
              </p:cNvPr>
              <p:cNvSpPr txBox="1"/>
              <p:nvPr/>
            </p:nvSpPr>
            <p:spPr>
              <a:xfrm>
                <a:off x="4513038" y="3620992"/>
                <a:ext cx="688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5FA14D4-77A3-44E5-B162-268AF2AA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38" y="3620992"/>
                <a:ext cx="68890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BAD4321-B219-4806-A86B-FE45BC731F1A}"/>
              </a:ext>
            </a:extLst>
          </p:cNvPr>
          <p:cNvSpPr txBox="1"/>
          <p:nvPr/>
        </p:nvSpPr>
        <p:spPr>
          <a:xfrm>
            <a:off x="5089984" y="294242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endParaRPr lang="en-NL" sz="2800" dirty="0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8281E97-86E7-4A5D-921F-F648153FB7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6080" y="2793780"/>
            <a:ext cx="12700" cy="833202"/>
          </a:xfrm>
          <a:prstGeom prst="curvedConnector3">
            <a:avLst>
              <a:gd name="adj1" fmla="val 180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Jozef Houwman</dc:creator>
  <cp:lastModifiedBy>Jozef Houwman</cp:lastModifiedBy>
  <cp:revision>2</cp:revision>
  <dcterms:created xsi:type="dcterms:W3CDTF">2019-03-24T21:40:13Z</dcterms:created>
  <dcterms:modified xsi:type="dcterms:W3CDTF">2019-03-24T21:46:46Z</dcterms:modified>
</cp:coreProperties>
</file>