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32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ducation\Kyiv%20School%20of%20Economics\Statistics%20and%20Econometrics\Miniterm%204\HA%234\Suppo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8885752488486"/>
          <c:y val="2.9235210983242485E-2"/>
          <c:w val="0.82464789778636161"/>
          <c:h val="0.80229440069991254"/>
        </c:manualLayout>
      </c:layout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Sheet9!$A$2:$A$38</c:f>
              <c:strCache>
                <c:ptCount val="3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More</c:v>
                </c:pt>
              </c:strCache>
            </c:strRef>
          </c:cat>
          <c:val>
            <c:numRef>
              <c:f>Sheet9!$B$2:$B$38</c:f>
              <c:numCache>
                <c:formatCode>General</c:formatCode>
                <c:ptCount val="37"/>
                <c:pt idx="0">
                  <c:v>3509</c:v>
                </c:pt>
                <c:pt idx="1">
                  <c:v>725</c:v>
                </c:pt>
                <c:pt idx="2">
                  <c:v>290</c:v>
                </c:pt>
                <c:pt idx="3">
                  <c:v>126</c:v>
                </c:pt>
                <c:pt idx="4">
                  <c:v>67</c:v>
                </c:pt>
                <c:pt idx="5">
                  <c:v>39</c:v>
                </c:pt>
                <c:pt idx="6">
                  <c:v>42</c:v>
                </c:pt>
                <c:pt idx="7">
                  <c:v>39</c:v>
                </c:pt>
                <c:pt idx="8">
                  <c:v>21</c:v>
                </c:pt>
                <c:pt idx="9">
                  <c:v>22</c:v>
                </c:pt>
                <c:pt idx="10">
                  <c:v>17</c:v>
                </c:pt>
                <c:pt idx="11">
                  <c:v>15</c:v>
                </c:pt>
                <c:pt idx="12">
                  <c:v>10</c:v>
                </c:pt>
                <c:pt idx="13">
                  <c:v>12</c:v>
                </c:pt>
                <c:pt idx="14">
                  <c:v>5</c:v>
                </c:pt>
                <c:pt idx="15">
                  <c:v>3</c:v>
                </c:pt>
                <c:pt idx="16">
                  <c:v>5</c:v>
                </c:pt>
                <c:pt idx="17">
                  <c:v>13</c:v>
                </c:pt>
                <c:pt idx="18">
                  <c:v>9</c:v>
                </c:pt>
                <c:pt idx="19">
                  <c:v>3</c:v>
                </c:pt>
                <c:pt idx="20">
                  <c:v>6</c:v>
                </c:pt>
                <c:pt idx="21">
                  <c:v>2</c:v>
                </c:pt>
                <c:pt idx="22">
                  <c:v>1</c:v>
                </c:pt>
                <c:pt idx="23">
                  <c:v>4</c:v>
                </c:pt>
                <c:pt idx="24">
                  <c:v>3</c:v>
                </c:pt>
                <c:pt idx="25">
                  <c:v>4</c:v>
                </c:pt>
                <c:pt idx="26">
                  <c:v>1</c:v>
                </c:pt>
                <c:pt idx="27">
                  <c:v>2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2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25023488"/>
        <c:axId val="225025408"/>
      </c:barChart>
      <c:catAx>
        <c:axId val="225023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>
                    <a:latin typeface="Courier New" pitchFamily="49" charset="0"/>
                    <a:cs typeface="Courier New" pitchFamily="49" charset="0"/>
                  </a:defRPr>
                </a:pPr>
                <a:r>
                  <a:rPr lang="en-US" sz="900" b="0" dirty="0" smtClean="0">
                    <a:latin typeface="Courier New" pitchFamily="49" charset="0"/>
                    <a:cs typeface="Courier New" pitchFamily="49" charset="0"/>
                  </a:rPr>
                  <a:t>Number of clients</a:t>
                </a:r>
              </a:p>
            </c:rich>
          </c:tx>
          <c:layout>
            <c:manualLayout>
              <c:xMode val="edge"/>
              <c:yMode val="edge"/>
              <c:x val="0.41683504184618431"/>
              <c:y val="0.91352836103820356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Arial" pitchFamily="34" charset="0"/>
                <a:cs typeface="Arial" pitchFamily="34" charset="0"/>
              </a:defRPr>
            </a:pPr>
            <a:endParaRPr lang="ru-RU"/>
          </a:p>
        </c:txPr>
        <c:crossAx val="225025408"/>
        <c:crosses val="autoZero"/>
        <c:auto val="1"/>
        <c:lblAlgn val="ctr"/>
        <c:lblOffset val="100"/>
        <c:tickLblSkip val="5"/>
        <c:tickMarkSkip val="2"/>
        <c:noMultiLvlLbl val="0"/>
      </c:catAx>
      <c:valAx>
        <c:axId val="225025408"/>
        <c:scaling>
          <c:orientation val="minMax"/>
          <c:max val="3000"/>
        </c:scaling>
        <c:delete val="0"/>
        <c:axPos val="l"/>
        <c:title>
          <c:tx>
            <c:rich>
              <a:bodyPr/>
              <a:lstStyle/>
              <a:p>
                <a:pPr>
                  <a:defRPr sz="900" b="0">
                    <a:latin typeface="Courier New" pitchFamily="49" charset="0"/>
                    <a:cs typeface="Courier New" pitchFamily="49" charset="0"/>
                  </a:defRPr>
                </a:pPr>
                <a:r>
                  <a:rPr lang="en-US" sz="900" b="0">
                    <a:latin typeface="Courier New" pitchFamily="49" charset="0"/>
                    <a:cs typeface="Courier New" pitchFamily="49" charset="0"/>
                  </a:rPr>
                  <a:t>Frequency</a:t>
                </a:r>
              </a:p>
            </c:rich>
          </c:tx>
          <c:layout>
            <c:manualLayout>
              <c:xMode val="edge"/>
              <c:yMode val="edge"/>
              <c:x val="0"/>
              <c:y val="0.2896402180496668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" pitchFamily="34" charset="0"/>
                <a:cs typeface="Arial" pitchFamily="34" charset="0"/>
              </a:defRPr>
            </a:pPr>
            <a:endParaRPr lang="ru-RU"/>
          </a:p>
        </c:txPr>
        <c:crossAx val="2250234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87E232-5B0F-46A8-A28B-AF697B15443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uk-UA"/>
        </a:p>
      </dgm:t>
    </dgm:pt>
    <dgm:pt modelId="{4356AC7A-6B84-4DA1-9348-8001F8DF5B93}">
      <dgm:prSet phldrT="[Текст]"/>
      <dgm:spPr/>
      <dgm:t>
        <a:bodyPr/>
        <a:lstStyle/>
        <a:p>
          <a:r>
            <a:rPr lang="en-US" dirty="0" smtClean="0"/>
            <a:t>5000 Sources</a:t>
          </a:r>
          <a:endParaRPr lang="uk-UA" dirty="0"/>
        </a:p>
      </dgm:t>
    </dgm:pt>
    <dgm:pt modelId="{4FA05E17-5C25-457C-8B38-27BAA0BAD2FD}" type="parTrans" cxnId="{E5A73AAA-EDE2-48F8-9165-8539C4F4A533}">
      <dgm:prSet/>
      <dgm:spPr/>
      <dgm:t>
        <a:bodyPr/>
        <a:lstStyle/>
        <a:p>
          <a:endParaRPr lang="uk-UA"/>
        </a:p>
      </dgm:t>
    </dgm:pt>
    <dgm:pt modelId="{146999CD-263C-43CD-A849-41AC43C237B7}" type="sibTrans" cxnId="{E5A73AAA-EDE2-48F8-9165-8539C4F4A533}">
      <dgm:prSet/>
      <dgm:spPr/>
      <dgm:t>
        <a:bodyPr/>
        <a:lstStyle/>
        <a:p>
          <a:endParaRPr lang="uk-UA"/>
        </a:p>
      </dgm:t>
    </dgm:pt>
    <dgm:pt modelId="{1F944D85-264D-47BF-8F2C-5D03A8254BAF}">
      <dgm:prSet phldrT="[Текст]"/>
      <dgm:spPr/>
      <dgm:t>
        <a:bodyPr/>
        <a:lstStyle/>
        <a:p>
          <a:r>
            <a:rPr lang="en-US" dirty="0" smtClean="0"/>
            <a:t>Source Visitors</a:t>
          </a:r>
          <a:endParaRPr lang="uk-UA" dirty="0"/>
        </a:p>
      </dgm:t>
    </dgm:pt>
    <dgm:pt modelId="{A44B2F7B-9110-4C1C-8378-8C329EEFCBAF}" type="parTrans" cxnId="{0D610D57-D320-4AED-843A-748EFAAFFED4}">
      <dgm:prSet/>
      <dgm:spPr/>
      <dgm:t>
        <a:bodyPr/>
        <a:lstStyle/>
        <a:p>
          <a:endParaRPr lang="uk-UA"/>
        </a:p>
      </dgm:t>
    </dgm:pt>
    <dgm:pt modelId="{51FF91A7-865D-4AEE-863F-0697B67F8F9E}" type="sibTrans" cxnId="{0D610D57-D320-4AED-843A-748EFAAFFED4}">
      <dgm:prSet/>
      <dgm:spPr/>
      <dgm:t>
        <a:bodyPr/>
        <a:lstStyle/>
        <a:p>
          <a:endParaRPr lang="uk-UA"/>
        </a:p>
      </dgm:t>
    </dgm:pt>
    <dgm:pt modelId="{0E26F0F4-00ED-4724-90DD-3896BA493606}">
      <dgm:prSet phldrT="[Текст]"/>
      <dgm:spPr/>
      <dgm:t>
        <a:bodyPr/>
        <a:lstStyle/>
        <a:p>
          <a:r>
            <a:rPr lang="en-US" dirty="0" smtClean="0"/>
            <a:t>My Visitors</a:t>
          </a:r>
          <a:endParaRPr lang="uk-UA" dirty="0"/>
        </a:p>
      </dgm:t>
    </dgm:pt>
    <dgm:pt modelId="{46E49BB0-5F2E-4513-9ECD-FB6E202C8371}" type="parTrans" cxnId="{F9116FF7-02CD-49D3-B229-68959B73DC95}">
      <dgm:prSet/>
      <dgm:spPr/>
      <dgm:t>
        <a:bodyPr/>
        <a:lstStyle/>
        <a:p>
          <a:endParaRPr lang="uk-UA"/>
        </a:p>
      </dgm:t>
    </dgm:pt>
    <dgm:pt modelId="{963FE1A0-2556-4F96-8802-0E0F8545DD29}" type="sibTrans" cxnId="{F9116FF7-02CD-49D3-B229-68959B73DC95}">
      <dgm:prSet/>
      <dgm:spPr/>
      <dgm:t>
        <a:bodyPr/>
        <a:lstStyle/>
        <a:p>
          <a:endParaRPr lang="uk-UA"/>
        </a:p>
      </dgm:t>
    </dgm:pt>
    <dgm:pt modelId="{D0C1E96E-28BB-4BCB-BEA4-DF4ACCF4D1E2}">
      <dgm:prSet phldrT="[Текст]"/>
      <dgm:spPr/>
      <dgm:t>
        <a:bodyPr/>
        <a:lstStyle/>
        <a:p>
          <a:r>
            <a:rPr lang="en-US" dirty="0" smtClean="0"/>
            <a:t>Ad Intensity</a:t>
          </a:r>
          <a:endParaRPr lang="uk-UA" dirty="0"/>
        </a:p>
      </dgm:t>
    </dgm:pt>
    <dgm:pt modelId="{A7382F7C-CA62-4D37-A285-850C37245330}" type="parTrans" cxnId="{D78898B8-F590-430F-A7EA-231ED7187812}">
      <dgm:prSet/>
      <dgm:spPr/>
      <dgm:t>
        <a:bodyPr/>
        <a:lstStyle/>
        <a:p>
          <a:endParaRPr lang="uk-UA"/>
        </a:p>
      </dgm:t>
    </dgm:pt>
    <dgm:pt modelId="{362686DF-0CB1-4D50-BF95-AA8BBA9EE467}" type="sibTrans" cxnId="{D78898B8-F590-430F-A7EA-231ED7187812}">
      <dgm:prSet/>
      <dgm:spPr/>
      <dgm:t>
        <a:bodyPr/>
        <a:lstStyle/>
        <a:p>
          <a:endParaRPr lang="uk-UA"/>
        </a:p>
      </dgm:t>
    </dgm:pt>
    <dgm:pt modelId="{09E26890-D4D9-4FFD-8849-A621E7C75ADD}">
      <dgm:prSet phldrT="[Текст]"/>
      <dgm:spPr/>
      <dgm:t>
        <a:bodyPr/>
        <a:lstStyle/>
        <a:p>
          <a:r>
            <a:rPr lang="en-US" dirty="0" smtClean="0"/>
            <a:t>Theme</a:t>
          </a:r>
          <a:endParaRPr lang="uk-UA" dirty="0"/>
        </a:p>
      </dgm:t>
    </dgm:pt>
    <dgm:pt modelId="{D05BBD95-A386-4E98-9BFB-C69A2A91C26C}" type="parTrans" cxnId="{1303F7A7-6E65-46BD-A486-DA7BA3C02751}">
      <dgm:prSet/>
      <dgm:spPr/>
      <dgm:t>
        <a:bodyPr/>
        <a:lstStyle/>
        <a:p>
          <a:endParaRPr lang="uk-UA"/>
        </a:p>
      </dgm:t>
    </dgm:pt>
    <dgm:pt modelId="{B4ADFB8D-C59E-489F-84BB-15FE1F714946}" type="sibTrans" cxnId="{1303F7A7-6E65-46BD-A486-DA7BA3C02751}">
      <dgm:prSet/>
      <dgm:spPr/>
      <dgm:t>
        <a:bodyPr/>
        <a:lstStyle/>
        <a:p>
          <a:endParaRPr lang="uk-UA"/>
        </a:p>
      </dgm:t>
    </dgm:pt>
    <dgm:pt modelId="{B6F1A2B1-CFA1-4F51-BD48-0513F432B1D9}">
      <dgm:prSet phldrT="[Текст]"/>
      <dgm:spPr/>
      <dgm:t>
        <a:bodyPr/>
        <a:lstStyle/>
        <a:p>
          <a:r>
            <a:rPr lang="en-US" dirty="0" smtClean="0"/>
            <a:t>News</a:t>
          </a:r>
          <a:endParaRPr lang="uk-UA" dirty="0"/>
        </a:p>
      </dgm:t>
    </dgm:pt>
    <dgm:pt modelId="{AB399E15-E64B-454F-B722-C3E9456826A6}" type="parTrans" cxnId="{7027C5B9-F9F3-450F-8FF8-20E08DA78E67}">
      <dgm:prSet/>
      <dgm:spPr/>
      <dgm:t>
        <a:bodyPr/>
        <a:lstStyle/>
        <a:p>
          <a:endParaRPr lang="uk-UA"/>
        </a:p>
      </dgm:t>
    </dgm:pt>
    <dgm:pt modelId="{AA6711A4-62D7-469E-B48E-D5B44BF41B89}" type="sibTrans" cxnId="{7027C5B9-F9F3-450F-8FF8-20E08DA78E67}">
      <dgm:prSet/>
      <dgm:spPr/>
      <dgm:t>
        <a:bodyPr/>
        <a:lstStyle/>
        <a:p>
          <a:endParaRPr lang="uk-UA"/>
        </a:p>
      </dgm:t>
    </dgm:pt>
    <dgm:pt modelId="{DF43274C-E209-4B30-A3CA-640D3DC1C7FE}">
      <dgm:prSet phldrT="[Текст]"/>
      <dgm:spPr/>
      <dgm:t>
        <a:bodyPr/>
        <a:lstStyle/>
        <a:p>
          <a:r>
            <a:rPr lang="en-US" dirty="0" smtClean="0"/>
            <a:t>Sports</a:t>
          </a:r>
          <a:endParaRPr lang="uk-UA" dirty="0"/>
        </a:p>
      </dgm:t>
    </dgm:pt>
    <dgm:pt modelId="{0ECA23F8-E136-4593-A9FC-FC8481A7E0A2}" type="parTrans" cxnId="{8A748DF1-60DD-4B7D-82AE-448C17F2030D}">
      <dgm:prSet/>
      <dgm:spPr/>
      <dgm:t>
        <a:bodyPr/>
        <a:lstStyle/>
        <a:p>
          <a:endParaRPr lang="uk-UA"/>
        </a:p>
      </dgm:t>
    </dgm:pt>
    <dgm:pt modelId="{1B6DE8B0-7734-4200-89AA-954878E516F2}" type="sibTrans" cxnId="{8A748DF1-60DD-4B7D-82AE-448C17F2030D}">
      <dgm:prSet/>
      <dgm:spPr/>
      <dgm:t>
        <a:bodyPr/>
        <a:lstStyle/>
        <a:p>
          <a:endParaRPr lang="uk-UA"/>
        </a:p>
      </dgm:t>
    </dgm:pt>
    <dgm:pt modelId="{AC1EF8C2-B42E-4B10-AEF8-74A151C0F644}">
      <dgm:prSet phldrT="[Текст]"/>
      <dgm:spPr/>
      <dgm:t>
        <a:bodyPr/>
        <a:lstStyle/>
        <a:p>
          <a:r>
            <a:rPr lang="en-US" dirty="0" smtClean="0"/>
            <a:t>General</a:t>
          </a:r>
          <a:endParaRPr lang="uk-UA" dirty="0"/>
        </a:p>
      </dgm:t>
    </dgm:pt>
    <dgm:pt modelId="{F44B3AA8-E546-40AB-B026-022E3B80EE42}" type="parTrans" cxnId="{FEBE9411-9C14-43A2-A1AA-0E1693AEADFA}">
      <dgm:prSet/>
      <dgm:spPr/>
      <dgm:t>
        <a:bodyPr/>
        <a:lstStyle/>
        <a:p>
          <a:endParaRPr lang="uk-UA"/>
        </a:p>
      </dgm:t>
    </dgm:pt>
    <dgm:pt modelId="{6E1150C8-93C4-4EA3-9480-81801AE0F919}" type="sibTrans" cxnId="{FEBE9411-9C14-43A2-A1AA-0E1693AEADFA}">
      <dgm:prSet/>
      <dgm:spPr/>
      <dgm:t>
        <a:bodyPr/>
        <a:lstStyle/>
        <a:p>
          <a:endParaRPr lang="uk-UA"/>
        </a:p>
      </dgm:t>
    </dgm:pt>
    <dgm:pt modelId="{15460C33-2E00-427A-9B30-F80A38DAC44E}">
      <dgm:prSet phldrT="[Текст]"/>
      <dgm:spPr/>
      <dgm:t>
        <a:bodyPr/>
        <a:lstStyle/>
        <a:p>
          <a:r>
            <a:rPr lang="en-US" dirty="0" smtClean="0"/>
            <a:t>0..5</a:t>
          </a:r>
          <a:endParaRPr lang="uk-UA" dirty="0"/>
        </a:p>
      </dgm:t>
    </dgm:pt>
    <dgm:pt modelId="{60A46683-9749-4F71-A8F0-582C9E40367D}" type="parTrans" cxnId="{A6901927-228E-4065-8D5C-B745248E762C}">
      <dgm:prSet/>
      <dgm:spPr/>
      <dgm:t>
        <a:bodyPr/>
        <a:lstStyle/>
        <a:p>
          <a:endParaRPr lang="uk-UA"/>
        </a:p>
      </dgm:t>
    </dgm:pt>
    <dgm:pt modelId="{E0235455-5DB6-4346-B33A-25B6207CD454}" type="sibTrans" cxnId="{A6901927-228E-4065-8D5C-B745248E762C}">
      <dgm:prSet/>
      <dgm:spPr/>
      <dgm:t>
        <a:bodyPr/>
        <a:lstStyle/>
        <a:p>
          <a:endParaRPr lang="uk-UA"/>
        </a:p>
      </dgm:t>
    </dgm:pt>
    <dgm:pt modelId="{46748C38-3CC3-43C0-B1BF-FB7944040A58}" type="pres">
      <dgm:prSet presAssocID="{E587E232-5B0F-46A8-A28B-AF697B15443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6AF110C-12C4-442F-B3E1-F11B57664912}" type="pres">
      <dgm:prSet presAssocID="{4356AC7A-6B84-4DA1-9348-8001F8DF5B93}" presName="thickLine" presStyleLbl="alignNode1" presStyleIdx="0" presStyleCnt="1"/>
      <dgm:spPr/>
    </dgm:pt>
    <dgm:pt modelId="{F8B7D820-0079-45E6-8201-C4B2B41877CA}" type="pres">
      <dgm:prSet presAssocID="{4356AC7A-6B84-4DA1-9348-8001F8DF5B93}" presName="horz1" presStyleCnt="0"/>
      <dgm:spPr/>
    </dgm:pt>
    <dgm:pt modelId="{D4FC001A-E03E-474C-A9F8-CD6A5A297B11}" type="pres">
      <dgm:prSet presAssocID="{4356AC7A-6B84-4DA1-9348-8001F8DF5B93}" presName="tx1" presStyleLbl="revTx" presStyleIdx="0" presStyleCnt="9"/>
      <dgm:spPr/>
      <dgm:t>
        <a:bodyPr/>
        <a:lstStyle/>
        <a:p>
          <a:endParaRPr lang="uk-UA"/>
        </a:p>
      </dgm:t>
    </dgm:pt>
    <dgm:pt modelId="{C0E84D9F-CBD0-4BB8-8D9E-20E67E4511B2}" type="pres">
      <dgm:prSet presAssocID="{4356AC7A-6B84-4DA1-9348-8001F8DF5B93}" presName="vert1" presStyleCnt="0"/>
      <dgm:spPr/>
    </dgm:pt>
    <dgm:pt modelId="{3D5EDB79-BCD1-4604-BED1-23FA4239C116}" type="pres">
      <dgm:prSet presAssocID="{1F944D85-264D-47BF-8F2C-5D03A8254BAF}" presName="vertSpace2a" presStyleCnt="0"/>
      <dgm:spPr/>
    </dgm:pt>
    <dgm:pt modelId="{1E82CBCB-AC66-45D6-84A9-8317982C09C0}" type="pres">
      <dgm:prSet presAssocID="{1F944D85-264D-47BF-8F2C-5D03A8254BAF}" presName="horz2" presStyleCnt="0"/>
      <dgm:spPr/>
    </dgm:pt>
    <dgm:pt modelId="{C97B771D-C980-4271-B435-FD1802D04B33}" type="pres">
      <dgm:prSet presAssocID="{1F944D85-264D-47BF-8F2C-5D03A8254BAF}" presName="horzSpace2" presStyleCnt="0"/>
      <dgm:spPr/>
    </dgm:pt>
    <dgm:pt modelId="{8660F2F8-54C8-4C57-8BED-4B37F24C7779}" type="pres">
      <dgm:prSet presAssocID="{1F944D85-264D-47BF-8F2C-5D03A8254BAF}" presName="tx2" presStyleLbl="revTx" presStyleIdx="1" presStyleCnt="9"/>
      <dgm:spPr/>
      <dgm:t>
        <a:bodyPr/>
        <a:lstStyle/>
        <a:p>
          <a:endParaRPr lang="uk-UA"/>
        </a:p>
      </dgm:t>
    </dgm:pt>
    <dgm:pt modelId="{FF5F1428-9FD7-4CCF-963E-FBA62E7CF3FE}" type="pres">
      <dgm:prSet presAssocID="{1F944D85-264D-47BF-8F2C-5D03A8254BAF}" presName="vert2" presStyleCnt="0"/>
      <dgm:spPr/>
    </dgm:pt>
    <dgm:pt modelId="{62D7BC91-338A-4DAB-B872-10B1B01BD0A3}" type="pres">
      <dgm:prSet presAssocID="{1F944D85-264D-47BF-8F2C-5D03A8254BAF}" presName="thinLine2b" presStyleLbl="callout" presStyleIdx="0" presStyleCnt="6"/>
      <dgm:spPr/>
    </dgm:pt>
    <dgm:pt modelId="{C282C1F0-8A74-4EFC-A9AA-10F604CDF5DE}" type="pres">
      <dgm:prSet presAssocID="{1F944D85-264D-47BF-8F2C-5D03A8254BAF}" presName="vertSpace2b" presStyleCnt="0"/>
      <dgm:spPr/>
    </dgm:pt>
    <dgm:pt modelId="{C2BDCF2D-851F-4023-8202-EDB09C34310C}" type="pres">
      <dgm:prSet presAssocID="{0E26F0F4-00ED-4724-90DD-3896BA493606}" presName="horz2" presStyleCnt="0"/>
      <dgm:spPr/>
    </dgm:pt>
    <dgm:pt modelId="{CD94DE17-02E4-4082-B159-06C0DABA38BE}" type="pres">
      <dgm:prSet presAssocID="{0E26F0F4-00ED-4724-90DD-3896BA493606}" presName="horzSpace2" presStyleCnt="0"/>
      <dgm:spPr/>
    </dgm:pt>
    <dgm:pt modelId="{1C6C87C6-30C8-4020-9DB2-77136EEE1C67}" type="pres">
      <dgm:prSet presAssocID="{0E26F0F4-00ED-4724-90DD-3896BA493606}" presName="tx2" presStyleLbl="revTx" presStyleIdx="2" presStyleCnt="9"/>
      <dgm:spPr/>
      <dgm:t>
        <a:bodyPr/>
        <a:lstStyle/>
        <a:p>
          <a:endParaRPr lang="uk-UA"/>
        </a:p>
      </dgm:t>
    </dgm:pt>
    <dgm:pt modelId="{BA7BF038-BC20-4B24-9F06-D2A5D7F54268}" type="pres">
      <dgm:prSet presAssocID="{0E26F0F4-00ED-4724-90DD-3896BA493606}" presName="vert2" presStyleCnt="0"/>
      <dgm:spPr/>
    </dgm:pt>
    <dgm:pt modelId="{FFC83AAD-D6B7-42AE-A436-4A22467BE895}" type="pres">
      <dgm:prSet presAssocID="{0E26F0F4-00ED-4724-90DD-3896BA493606}" presName="thinLine2b" presStyleLbl="callout" presStyleIdx="1" presStyleCnt="6"/>
      <dgm:spPr/>
    </dgm:pt>
    <dgm:pt modelId="{7723025A-D2A9-4557-8599-D6EA93D40F52}" type="pres">
      <dgm:prSet presAssocID="{0E26F0F4-00ED-4724-90DD-3896BA493606}" presName="vertSpace2b" presStyleCnt="0"/>
      <dgm:spPr/>
    </dgm:pt>
    <dgm:pt modelId="{0EAD87FC-C941-4DB5-A46B-099B022ED384}" type="pres">
      <dgm:prSet presAssocID="{D0C1E96E-28BB-4BCB-BEA4-DF4ACCF4D1E2}" presName="horz2" presStyleCnt="0"/>
      <dgm:spPr/>
    </dgm:pt>
    <dgm:pt modelId="{603B0DBA-352C-43B1-8D5F-5A903F9E8E99}" type="pres">
      <dgm:prSet presAssocID="{D0C1E96E-28BB-4BCB-BEA4-DF4ACCF4D1E2}" presName="horzSpace2" presStyleCnt="0"/>
      <dgm:spPr/>
    </dgm:pt>
    <dgm:pt modelId="{3E3DE070-1C70-4475-AC43-4F7531EB9F60}" type="pres">
      <dgm:prSet presAssocID="{D0C1E96E-28BB-4BCB-BEA4-DF4ACCF4D1E2}" presName="tx2" presStyleLbl="revTx" presStyleIdx="3" presStyleCnt="9"/>
      <dgm:spPr/>
      <dgm:t>
        <a:bodyPr/>
        <a:lstStyle/>
        <a:p>
          <a:endParaRPr lang="uk-UA"/>
        </a:p>
      </dgm:t>
    </dgm:pt>
    <dgm:pt modelId="{02707BAD-779E-4158-860D-DEDCF8109FE0}" type="pres">
      <dgm:prSet presAssocID="{D0C1E96E-28BB-4BCB-BEA4-DF4ACCF4D1E2}" presName="vert2" presStyleCnt="0"/>
      <dgm:spPr/>
    </dgm:pt>
    <dgm:pt modelId="{9DC2D22E-8DF0-4E5E-968A-5FB604039A08}" type="pres">
      <dgm:prSet presAssocID="{15460C33-2E00-427A-9B30-F80A38DAC44E}" presName="horz3" presStyleCnt="0"/>
      <dgm:spPr/>
    </dgm:pt>
    <dgm:pt modelId="{1F5F634C-B5AF-4AB0-9D9A-2552E6459A56}" type="pres">
      <dgm:prSet presAssocID="{15460C33-2E00-427A-9B30-F80A38DAC44E}" presName="horzSpace3" presStyleCnt="0"/>
      <dgm:spPr/>
    </dgm:pt>
    <dgm:pt modelId="{F1AF9B96-E168-4556-8968-63F96FE38221}" type="pres">
      <dgm:prSet presAssocID="{15460C33-2E00-427A-9B30-F80A38DAC44E}" presName="tx3" presStyleLbl="revTx" presStyleIdx="4" presStyleCnt="9"/>
      <dgm:spPr/>
      <dgm:t>
        <a:bodyPr/>
        <a:lstStyle/>
        <a:p>
          <a:endParaRPr lang="uk-UA"/>
        </a:p>
      </dgm:t>
    </dgm:pt>
    <dgm:pt modelId="{DF67441D-C780-4BB4-A197-B9F31A414A67}" type="pres">
      <dgm:prSet presAssocID="{15460C33-2E00-427A-9B30-F80A38DAC44E}" presName="vert3" presStyleCnt="0"/>
      <dgm:spPr/>
    </dgm:pt>
    <dgm:pt modelId="{729FA629-72FD-4A84-977E-792C3ECE24F6}" type="pres">
      <dgm:prSet presAssocID="{D0C1E96E-28BB-4BCB-BEA4-DF4ACCF4D1E2}" presName="thinLine2b" presStyleLbl="callout" presStyleIdx="2" presStyleCnt="6"/>
      <dgm:spPr/>
    </dgm:pt>
    <dgm:pt modelId="{E8815CB3-D10E-4E55-8E9A-B34E21A45EBB}" type="pres">
      <dgm:prSet presAssocID="{D0C1E96E-28BB-4BCB-BEA4-DF4ACCF4D1E2}" presName="vertSpace2b" presStyleCnt="0"/>
      <dgm:spPr/>
    </dgm:pt>
    <dgm:pt modelId="{482741C8-F81C-4DF4-B0D2-417036C6572D}" type="pres">
      <dgm:prSet presAssocID="{09E26890-D4D9-4FFD-8849-A621E7C75ADD}" presName="horz2" presStyleCnt="0"/>
      <dgm:spPr/>
    </dgm:pt>
    <dgm:pt modelId="{0BAFDEAB-F071-4264-B897-F0468CD7A774}" type="pres">
      <dgm:prSet presAssocID="{09E26890-D4D9-4FFD-8849-A621E7C75ADD}" presName="horzSpace2" presStyleCnt="0"/>
      <dgm:spPr/>
    </dgm:pt>
    <dgm:pt modelId="{34C66E11-236A-49A8-903F-48F2DB797054}" type="pres">
      <dgm:prSet presAssocID="{09E26890-D4D9-4FFD-8849-A621E7C75ADD}" presName="tx2" presStyleLbl="revTx" presStyleIdx="5" presStyleCnt="9"/>
      <dgm:spPr/>
      <dgm:t>
        <a:bodyPr/>
        <a:lstStyle/>
        <a:p>
          <a:endParaRPr lang="en-US"/>
        </a:p>
      </dgm:t>
    </dgm:pt>
    <dgm:pt modelId="{5DCDC534-43B8-4604-8EB1-A3FF029016C9}" type="pres">
      <dgm:prSet presAssocID="{09E26890-D4D9-4FFD-8849-A621E7C75ADD}" presName="vert2" presStyleCnt="0"/>
      <dgm:spPr/>
    </dgm:pt>
    <dgm:pt modelId="{FE44E761-E1B7-44ED-9720-E68AD2AA5A9D}" type="pres">
      <dgm:prSet presAssocID="{AC1EF8C2-B42E-4B10-AEF8-74A151C0F644}" presName="horz3" presStyleCnt="0"/>
      <dgm:spPr/>
    </dgm:pt>
    <dgm:pt modelId="{2A4E66DD-8C33-4266-9808-3F7ABF9F31C4}" type="pres">
      <dgm:prSet presAssocID="{AC1EF8C2-B42E-4B10-AEF8-74A151C0F644}" presName="horzSpace3" presStyleCnt="0"/>
      <dgm:spPr/>
    </dgm:pt>
    <dgm:pt modelId="{B244E12C-2212-4471-8375-225DD912B411}" type="pres">
      <dgm:prSet presAssocID="{AC1EF8C2-B42E-4B10-AEF8-74A151C0F644}" presName="tx3" presStyleLbl="revTx" presStyleIdx="6" presStyleCnt="9"/>
      <dgm:spPr/>
      <dgm:t>
        <a:bodyPr/>
        <a:lstStyle/>
        <a:p>
          <a:endParaRPr lang="en-US"/>
        </a:p>
      </dgm:t>
    </dgm:pt>
    <dgm:pt modelId="{D80D40AF-B886-4617-A0CC-FA5152D59DC2}" type="pres">
      <dgm:prSet presAssocID="{AC1EF8C2-B42E-4B10-AEF8-74A151C0F644}" presName="vert3" presStyleCnt="0"/>
      <dgm:spPr/>
    </dgm:pt>
    <dgm:pt modelId="{5205DA92-E6CA-449A-BCD9-3A5534125832}" type="pres">
      <dgm:prSet presAssocID="{6E1150C8-93C4-4EA3-9480-81801AE0F919}" presName="thinLine3" presStyleLbl="callout" presStyleIdx="3" presStyleCnt="6"/>
      <dgm:spPr/>
    </dgm:pt>
    <dgm:pt modelId="{D7C0CFFF-F311-45EE-8EED-979406521227}" type="pres">
      <dgm:prSet presAssocID="{B6F1A2B1-CFA1-4F51-BD48-0513F432B1D9}" presName="horz3" presStyleCnt="0"/>
      <dgm:spPr/>
    </dgm:pt>
    <dgm:pt modelId="{ACFDFF90-7A75-4F0F-9311-8ABC06259939}" type="pres">
      <dgm:prSet presAssocID="{B6F1A2B1-CFA1-4F51-BD48-0513F432B1D9}" presName="horzSpace3" presStyleCnt="0"/>
      <dgm:spPr/>
    </dgm:pt>
    <dgm:pt modelId="{03ABEC02-0D20-40C6-9160-1EC5A9D8896E}" type="pres">
      <dgm:prSet presAssocID="{B6F1A2B1-CFA1-4F51-BD48-0513F432B1D9}" presName="tx3" presStyleLbl="revTx" presStyleIdx="7" presStyleCnt="9"/>
      <dgm:spPr/>
      <dgm:t>
        <a:bodyPr/>
        <a:lstStyle/>
        <a:p>
          <a:endParaRPr lang="uk-UA"/>
        </a:p>
      </dgm:t>
    </dgm:pt>
    <dgm:pt modelId="{E3A1DC3E-24E0-4A19-9FCB-1BCFCAA6BBF8}" type="pres">
      <dgm:prSet presAssocID="{B6F1A2B1-CFA1-4F51-BD48-0513F432B1D9}" presName="vert3" presStyleCnt="0"/>
      <dgm:spPr/>
    </dgm:pt>
    <dgm:pt modelId="{F78FA1BC-11D1-4005-9E24-4C102F2337FE}" type="pres">
      <dgm:prSet presAssocID="{AA6711A4-62D7-469E-B48E-D5B44BF41B89}" presName="thinLine3" presStyleLbl="callout" presStyleIdx="4" presStyleCnt="6"/>
      <dgm:spPr/>
    </dgm:pt>
    <dgm:pt modelId="{5AE0CA30-29BB-43D4-8450-9EFE041C872B}" type="pres">
      <dgm:prSet presAssocID="{DF43274C-E209-4B30-A3CA-640D3DC1C7FE}" presName="horz3" presStyleCnt="0"/>
      <dgm:spPr/>
    </dgm:pt>
    <dgm:pt modelId="{84D95F84-5975-4DD8-8905-93328A2AA0EB}" type="pres">
      <dgm:prSet presAssocID="{DF43274C-E209-4B30-A3CA-640D3DC1C7FE}" presName="horzSpace3" presStyleCnt="0"/>
      <dgm:spPr/>
    </dgm:pt>
    <dgm:pt modelId="{70A47E37-4920-4295-B42D-7ADB4F4C443D}" type="pres">
      <dgm:prSet presAssocID="{DF43274C-E209-4B30-A3CA-640D3DC1C7FE}" presName="tx3" presStyleLbl="revTx" presStyleIdx="8" presStyleCnt="9"/>
      <dgm:spPr/>
      <dgm:t>
        <a:bodyPr/>
        <a:lstStyle/>
        <a:p>
          <a:endParaRPr lang="uk-UA"/>
        </a:p>
      </dgm:t>
    </dgm:pt>
    <dgm:pt modelId="{2C08ADEC-A187-4E69-9858-A355D833CC7B}" type="pres">
      <dgm:prSet presAssocID="{DF43274C-E209-4B30-A3CA-640D3DC1C7FE}" presName="vert3" presStyleCnt="0"/>
      <dgm:spPr/>
    </dgm:pt>
    <dgm:pt modelId="{4B556BF5-30D8-416E-ABE0-C2EC6F443D2F}" type="pres">
      <dgm:prSet presAssocID="{09E26890-D4D9-4FFD-8849-A621E7C75ADD}" presName="thinLine2b" presStyleLbl="callout" presStyleIdx="5" presStyleCnt="6"/>
      <dgm:spPr/>
    </dgm:pt>
    <dgm:pt modelId="{9364D74D-D866-4E62-BDE0-0CF1A3D71F47}" type="pres">
      <dgm:prSet presAssocID="{09E26890-D4D9-4FFD-8849-A621E7C75ADD}" presName="vertSpace2b" presStyleCnt="0"/>
      <dgm:spPr/>
    </dgm:pt>
  </dgm:ptLst>
  <dgm:cxnLst>
    <dgm:cxn modelId="{ABA79934-3D95-438F-84C9-7633B0135606}" type="presOf" srcId="{4356AC7A-6B84-4DA1-9348-8001F8DF5B93}" destId="{D4FC001A-E03E-474C-A9F8-CD6A5A297B11}" srcOrd="0" destOrd="0" presId="urn:microsoft.com/office/officeart/2008/layout/LinedList"/>
    <dgm:cxn modelId="{FEBE9411-9C14-43A2-A1AA-0E1693AEADFA}" srcId="{09E26890-D4D9-4FFD-8849-A621E7C75ADD}" destId="{AC1EF8C2-B42E-4B10-AEF8-74A151C0F644}" srcOrd="0" destOrd="0" parTransId="{F44B3AA8-E546-40AB-B026-022E3B80EE42}" sibTransId="{6E1150C8-93C4-4EA3-9480-81801AE0F919}"/>
    <dgm:cxn modelId="{F0F3505C-F50C-4E24-A9A5-C52DCAC7F8F3}" type="presOf" srcId="{0E26F0F4-00ED-4724-90DD-3896BA493606}" destId="{1C6C87C6-30C8-4020-9DB2-77136EEE1C67}" srcOrd="0" destOrd="0" presId="urn:microsoft.com/office/officeart/2008/layout/LinedList"/>
    <dgm:cxn modelId="{7027C5B9-F9F3-450F-8FF8-20E08DA78E67}" srcId="{09E26890-D4D9-4FFD-8849-A621E7C75ADD}" destId="{B6F1A2B1-CFA1-4F51-BD48-0513F432B1D9}" srcOrd="1" destOrd="0" parTransId="{AB399E15-E64B-454F-B722-C3E9456826A6}" sibTransId="{AA6711A4-62D7-469E-B48E-D5B44BF41B89}"/>
    <dgm:cxn modelId="{BA956F46-0137-44E8-9036-CDB28F1314AD}" type="presOf" srcId="{B6F1A2B1-CFA1-4F51-BD48-0513F432B1D9}" destId="{03ABEC02-0D20-40C6-9160-1EC5A9D8896E}" srcOrd="0" destOrd="0" presId="urn:microsoft.com/office/officeart/2008/layout/LinedList"/>
    <dgm:cxn modelId="{7441C9D0-30CF-4FA1-8AD8-87B837490F55}" type="presOf" srcId="{09E26890-D4D9-4FFD-8849-A621E7C75ADD}" destId="{34C66E11-236A-49A8-903F-48F2DB797054}" srcOrd="0" destOrd="0" presId="urn:microsoft.com/office/officeart/2008/layout/LinedList"/>
    <dgm:cxn modelId="{A22D6CF2-64EC-4798-8311-11CF52AF560A}" type="presOf" srcId="{E587E232-5B0F-46A8-A28B-AF697B154437}" destId="{46748C38-3CC3-43C0-B1BF-FB7944040A58}" srcOrd="0" destOrd="0" presId="urn:microsoft.com/office/officeart/2008/layout/LinedList"/>
    <dgm:cxn modelId="{725580B9-09D4-4E93-8EB7-3C0DAC2D4309}" type="presOf" srcId="{DF43274C-E209-4B30-A3CA-640D3DC1C7FE}" destId="{70A47E37-4920-4295-B42D-7ADB4F4C443D}" srcOrd="0" destOrd="0" presId="urn:microsoft.com/office/officeart/2008/layout/LinedList"/>
    <dgm:cxn modelId="{4A939A5F-747F-4AEB-BD5A-B1F0E01EE12F}" type="presOf" srcId="{D0C1E96E-28BB-4BCB-BEA4-DF4ACCF4D1E2}" destId="{3E3DE070-1C70-4475-AC43-4F7531EB9F60}" srcOrd="0" destOrd="0" presId="urn:microsoft.com/office/officeart/2008/layout/LinedList"/>
    <dgm:cxn modelId="{334B5AA9-FBCA-4A4B-97D4-BD558CBA21B3}" type="presOf" srcId="{AC1EF8C2-B42E-4B10-AEF8-74A151C0F644}" destId="{B244E12C-2212-4471-8375-225DD912B411}" srcOrd="0" destOrd="0" presId="urn:microsoft.com/office/officeart/2008/layout/LinedList"/>
    <dgm:cxn modelId="{0D610D57-D320-4AED-843A-748EFAAFFED4}" srcId="{4356AC7A-6B84-4DA1-9348-8001F8DF5B93}" destId="{1F944D85-264D-47BF-8F2C-5D03A8254BAF}" srcOrd="0" destOrd="0" parTransId="{A44B2F7B-9110-4C1C-8378-8C329EEFCBAF}" sibTransId="{51FF91A7-865D-4AEE-863F-0697B67F8F9E}"/>
    <dgm:cxn modelId="{A6901927-228E-4065-8D5C-B745248E762C}" srcId="{D0C1E96E-28BB-4BCB-BEA4-DF4ACCF4D1E2}" destId="{15460C33-2E00-427A-9B30-F80A38DAC44E}" srcOrd="0" destOrd="0" parTransId="{60A46683-9749-4F71-A8F0-582C9E40367D}" sibTransId="{E0235455-5DB6-4346-B33A-25B6207CD454}"/>
    <dgm:cxn modelId="{AB4A9FC3-AFBF-4099-8071-1C4A20A2BC32}" type="presOf" srcId="{1F944D85-264D-47BF-8F2C-5D03A8254BAF}" destId="{8660F2F8-54C8-4C57-8BED-4B37F24C7779}" srcOrd="0" destOrd="0" presId="urn:microsoft.com/office/officeart/2008/layout/LinedList"/>
    <dgm:cxn modelId="{F9116FF7-02CD-49D3-B229-68959B73DC95}" srcId="{4356AC7A-6B84-4DA1-9348-8001F8DF5B93}" destId="{0E26F0F4-00ED-4724-90DD-3896BA493606}" srcOrd="1" destOrd="0" parTransId="{46E49BB0-5F2E-4513-9ECD-FB6E202C8371}" sibTransId="{963FE1A0-2556-4F96-8802-0E0F8545DD29}"/>
    <dgm:cxn modelId="{E5A73AAA-EDE2-48F8-9165-8539C4F4A533}" srcId="{E587E232-5B0F-46A8-A28B-AF697B154437}" destId="{4356AC7A-6B84-4DA1-9348-8001F8DF5B93}" srcOrd="0" destOrd="0" parTransId="{4FA05E17-5C25-457C-8B38-27BAA0BAD2FD}" sibTransId="{146999CD-263C-43CD-A849-41AC43C237B7}"/>
    <dgm:cxn modelId="{8A748DF1-60DD-4B7D-82AE-448C17F2030D}" srcId="{09E26890-D4D9-4FFD-8849-A621E7C75ADD}" destId="{DF43274C-E209-4B30-A3CA-640D3DC1C7FE}" srcOrd="2" destOrd="0" parTransId="{0ECA23F8-E136-4593-A9FC-FC8481A7E0A2}" sibTransId="{1B6DE8B0-7734-4200-89AA-954878E516F2}"/>
    <dgm:cxn modelId="{1303F7A7-6E65-46BD-A486-DA7BA3C02751}" srcId="{4356AC7A-6B84-4DA1-9348-8001F8DF5B93}" destId="{09E26890-D4D9-4FFD-8849-A621E7C75ADD}" srcOrd="3" destOrd="0" parTransId="{D05BBD95-A386-4E98-9BFB-C69A2A91C26C}" sibTransId="{B4ADFB8D-C59E-489F-84BB-15FE1F714946}"/>
    <dgm:cxn modelId="{D78898B8-F590-430F-A7EA-231ED7187812}" srcId="{4356AC7A-6B84-4DA1-9348-8001F8DF5B93}" destId="{D0C1E96E-28BB-4BCB-BEA4-DF4ACCF4D1E2}" srcOrd="2" destOrd="0" parTransId="{A7382F7C-CA62-4D37-A285-850C37245330}" sibTransId="{362686DF-0CB1-4D50-BF95-AA8BBA9EE467}"/>
    <dgm:cxn modelId="{16883F05-3DF5-49D7-A669-07D012D6CACC}" type="presOf" srcId="{15460C33-2E00-427A-9B30-F80A38DAC44E}" destId="{F1AF9B96-E168-4556-8968-63F96FE38221}" srcOrd="0" destOrd="0" presId="urn:microsoft.com/office/officeart/2008/layout/LinedList"/>
    <dgm:cxn modelId="{E37CE08C-3919-45E6-A4F7-FCA7FD361535}" type="presParOf" srcId="{46748C38-3CC3-43C0-B1BF-FB7944040A58}" destId="{D6AF110C-12C4-442F-B3E1-F11B57664912}" srcOrd="0" destOrd="0" presId="urn:microsoft.com/office/officeart/2008/layout/LinedList"/>
    <dgm:cxn modelId="{B8DDFB7E-7E36-418D-8BC9-5F88E7CE19C0}" type="presParOf" srcId="{46748C38-3CC3-43C0-B1BF-FB7944040A58}" destId="{F8B7D820-0079-45E6-8201-C4B2B41877CA}" srcOrd="1" destOrd="0" presId="urn:microsoft.com/office/officeart/2008/layout/LinedList"/>
    <dgm:cxn modelId="{A39AA4F8-56A3-42B3-AC2D-88096ABB46B6}" type="presParOf" srcId="{F8B7D820-0079-45E6-8201-C4B2B41877CA}" destId="{D4FC001A-E03E-474C-A9F8-CD6A5A297B11}" srcOrd="0" destOrd="0" presId="urn:microsoft.com/office/officeart/2008/layout/LinedList"/>
    <dgm:cxn modelId="{F9E10443-A1C7-4406-879E-7B68D84CF2DC}" type="presParOf" srcId="{F8B7D820-0079-45E6-8201-C4B2B41877CA}" destId="{C0E84D9F-CBD0-4BB8-8D9E-20E67E4511B2}" srcOrd="1" destOrd="0" presId="urn:microsoft.com/office/officeart/2008/layout/LinedList"/>
    <dgm:cxn modelId="{F8A43130-2054-4C52-B204-56A9C20C694B}" type="presParOf" srcId="{C0E84D9F-CBD0-4BB8-8D9E-20E67E4511B2}" destId="{3D5EDB79-BCD1-4604-BED1-23FA4239C116}" srcOrd="0" destOrd="0" presId="urn:microsoft.com/office/officeart/2008/layout/LinedList"/>
    <dgm:cxn modelId="{4FA879A8-B9AB-4950-A6E6-8B1FB27FDB56}" type="presParOf" srcId="{C0E84D9F-CBD0-4BB8-8D9E-20E67E4511B2}" destId="{1E82CBCB-AC66-45D6-84A9-8317982C09C0}" srcOrd="1" destOrd="0" presId="urn:microsoft.com/office/officeart/2008/layout/LinedList"/>
    <dgm:cxn modelId="{92A66ACB-E754-450E-A127-6C5182580F4B}" type="presParOf" srcId="{1E82CBCB-AC66-45D6-84A9-8317982C09C0}" destId="{C97B771D-C980-4271-B435-FD1802D04B33}" srcOrd="0" destOrd="0" presId="urn:microsoft.com/office/officeart/2008/layout/LinedList"/>
    <dgm:cxn modelId="{8C448DE1-E066-4F89-8E2E-B3F2BF0CF251}" type="presParOf" srcId="{1E82CBCB-AC66-45D6-84A9-8317982C09C0}" destId="{8660F2F8-54C8-4C57-8BED-4B37F24C7779}" srcOrd="1" destOrd="0" presId="urn:microsoft.com/office/officeart/2008/layout/LinedList"/>
    <dgm:cxn modelId="{DB714F98-1E8A-4127-9D75-CC6FB8A42020}" type="presParOf" srcId="{1E82CBCB-AC66-45D6-84A9-8317982C09C0}" destId="{FF5F1428-9FD7-4CCF-963E-FBA62E7CF3FE}" srcOrd="2" destOrd="0" presId="urn:microsoft.com/office/officeart/2008/layout/LinedList"/>
    <dgm:cxn modelId="{6D216F58-18DF-468C-9EB9-F636256A58FE}" type="presParOf" srcId="{C0E84D9F-CBD0-4BB8-8D9E-20E67E4511B2}" destId="{62D7BC91-338A-4DAB-B872-10B1B01BD0A3}" srcOrd="2" destOrd="0" presId="urn:microsoft.com/office/officeart/2008/layout/LinedList"/>
    <dgm:cxn modelId="{1C33D259-70CD-4533-968C-1CEC7C619C54}" type="presParOf" srcId="{C0E84D9F-CBD0-4BB8-8D9E-20E67E4511B2}" destId="{C282C1F0-8A74-4EFC-A9AA-10F604CDF5DE}" srcOrd="3" destOrd="0" presId="urn:microsoft.com/office/officeart/2008/layout/LinedList"/>
    <dgm:cxn modelId="{E0F5AE60-C13D-4AEB-B1B3-0CF30F1CA38A}" type="presParOf" srcId="{C0E84D9F-CBD0-4BB8-8D9E-20E67E4511B2}" destId="{C2BDCF2D-851F-4023-8202-EDB09C34310C}" srcOrd="4" destOrd="0" presId="urn:microsoft.com/office/officeart/2008/layout/LinedList"/>
    <dgm:cxn modelId="{FAD491CD-3CAD-4EC6-9D93-5798C24CF184}" type="presParOf" srcId="{C2BDCF2D-851F-4023-8202-EDB09C34310C}" destId="{CD94DE17-02E4-4082-B159-06C0DABA38BE}" srcOrd="0" destOrd="0" presId="urn:microsoft.com/office/officeart/2008/layout/LinedList"/>
    <dgm:cxn modelId="{FEC3E665-031B-44C9-87F2-0CA9847C30F5}" type="presParOf" srcId="{C2BDCF2D-851F-4023-8202-EDB09C34310C}" destId="{1C6C87C6-30C8-4020-9DB2-77136EEE1C67}" srcOrd="1" destOrd="0" presId="urn:microsoft.com/office/officeart/2008/layout/LinedList"/>
    <dgm:cxn modelId="{064591ED-B810-4478-BE85-71D62D3E0978}" type="presParOf" srcId="{C2BDCF2D-851F-4023-8202-EDB09C34310C}" destId="{BA7BF038-BC20-4B24-9F06-D2A5D7F54268}" srcOrd="2" destOrd="0" presId="urn:microsoft.com/office/officeart/2008/layout/LinedList"/>
    <dgm:cxn modelId="{20B35861-570D-44B4-9248-89386009154E}" type="presParOf" srcId="{C0E84D9F-CBD0-4BB8-8D9E-20E67E4511B2}" destId="{FFC83AAD-D6B7-42AE-A436-4A22467BE895}" srcOrd="5" destOrd="0" presId="urn:microsoft.com/office/officeart/2008/layout/LinedList"/>
    <dgm:cxn modelId="{71425076-BB70-45CA-9A69-E82B69EBC1C1}" type="presParOf" srcId="{C0E84D9F-CBD0-4BB8-8D9E-20E67E4511B2}" destId="{7723025A-D2A9-4557-8599-D6EA93D40F52}" srcOrd="6" destOrd="0" presId="urn:microsoft.com/office/officeart/2008/layout/LinedList"/>
    <dgm:cxn modelId="{63C34705-8F45-4D7E-8166-74A44EF620F6}" type="presParOf" srcId="{C0E84D9F-CBD0-4BB8-8D9E-20E67E4511B2}" destId="{0EAD87FC-C941-4DB5-A46B-099B022ED384}" srcOrd="7" destOrd="0" presId="urn:microsoft.com/office/officeart/2008/layout/LinedList"/>
    <dgm:cxn modelId="{F89D05E6-50A7-4D32-A8E1-CC9FCE2454EF}" type="presParOf" srcId="{0EAD87FC-C941-4DB5-A46B-099B022ED384}" destId="{603B0DBA-352C-43B1-8D5F-5A903F9E8E99}" srcOrd="0" destOrd="0" presId="urn:microsoft.com/office/officeart/2008/layout/LinedList"/>
    <dgm:cxn modelId="{DB30064E-0CE3-405B-AA3E-8F70D7795781}" type="presParOf" srcId="{0EAD87FC-C941-4DB5-A46B-099B022ED384}" destId="{3E3DE070-1C70-4475-AC43-4F7531EB9F60}" srcOrd="1" destOrd="0" presId="urn:microsoft.com/office/officeart/2008/layout/LinedList"/>
    <dgm:cxn modelId="{74456E69-5051-4D94-BEC7-79ED08A5BD2B}" type="presParOf" srcId="{0EAD87FC-C941-4DB5-A46B-099B022ED384}" destId="{02707BAD-779E-4158-860D-DEDCF8109FE0}" srcOrd="2" destOrd="0" presId="urn:microsoft.com/office/officeart/2008/layout/LinedList"/>
    <dgm:cxn modelId="{15BD2930-460D-466F-A7F6-E1B376779EDE}" type="presParOf" srcId="{02707BAD-779E-4158-860D-DEDCF8109FE0}" destId="{9DC2D22E-8DF0-4E5E-968A-5FB604039A08}" srcOrd="0" destOrd="0" presId="urn:microsoft.com/office/officeart/2008/layout/LinedList"/>
    <dgm:cxn modelId="{9908B944-99A7-403D-821D-5C5AFE092406}" type="presParOf" srcId="{9DC2D22E-8DF0-4E5E-968A-5FB604039A08}" destId="{1F5F634C-B5AF-4AB0-9D9A-2552E6459A56}" srcOrd="0" destOrd="0" presId="urn:microsoft.com/office/officeart/2008/layout/LinedList"/>
    <dgm:cxn modelId="{B1118E20-83D1-40FF-8F7C-EEF6DFDDD92E}" type="presParOf" srcId="{9DC2D22E-8DF0-4E5E-968A-5FB604039A08}" destId="{F1AF9B96-E168-4556-8968-63F96FE38221}" srcOrd="1" destOrd="0" presId="urn:microsoft.com/office/officeart/2008/layout/LinedList"/>
    <dgm:cxn modelId="{48F78960-30FF-47EE-9F4D-FA8DFD8AEF9C}" type="presParOf" srcId="{9DC2D22E-8DF0-4E5E-968A-5FB604039A08}" destId="{DF67441D-C780-4BB4-A197-B9F31A414A67}" srcOrd="2" destOrd="0" presId="urn:microsoft.com/office/officeart/2008/layout/LinedList"/>
    <dgm:cxn modelId="{AD523661-ED02-4829-A22C-92E6EB85471A}" type="presParOf" srcId="{C0E84D9F-CBD0-4BB8-8D9E-20E67E4511B2}" destId="{729FA629-72FD-4A84-977E-792C3ECE24F6}" srcOrd="8" destOrd="0" presId="urn:microsoft.com/office/officeart/2008/layout/LinedList"/>
    <dgm:cxn modelId="{BC35A354-0F25-46F9-801E-B33F9A8BAA7E}" type="presParOf" srcId="{C0E84D9F-CBD0-4BB8-8D9E-20E67E4511B2}" destId="{E8815CB3-D10E-4E55-8E9A-B34E21A45EBB}" srcOrd="9" destOrd="0" presId="urn:microsoft.com/office/officeart/2008/layout/LinedList"/>
    <dgm:cxn modelId="{5175B0A5-2CFA-4E83-8396-60AC59560D31}" type="presParOf" srcId="{C0E84D9F-CBD0-4BB8-8D9E-20E67E4511B2}" destId="{482741C8-F81C-4DF4-B0D2-417036C6572D}" srcOrd="10" destOrd="0" presId="urn:microsoft.com/office/officeart/2008/layout/LinedList"/>
    <dgm:cxn modelId="{35CFD3A4-0C74-47E2-86D8-AC6AABC7C192}" type="presParOf" srcId="{482741C8-F81C-4DF4-B0D2-417036C6572D}" destId="{0BAFDEAB-F071-4264-B897-F0468CD7A774}" srcOrd="0" destOrd="0" presId="urn:microsoft.com/office/officeart/2008/layout/LinedList"/>
    <dgm:cxn modelId="{438D5D7F-FA86-41DE-B116-1CFABA75D90B}" type="presParOf" srcId="{482741C8-F81C-4DF4-B0D2-417036C6572D}" destId="{34C66E11-236A-49A8-903F-48F2DB797054}" srcOrd="1" destOrd="0" presId="urn:microsoft.com/office/officeart/2008/layout/LinedList"/>
    <dgm:cxn modelId="{7CC2A82A-3178-4B06-9CED-B08D38036347}" type="presParOf" srcId="{482741C8-F81C-4DF4-B0D2-417036C6572D}" destId="{5DCDC534-43B8-4604-8EB1-A3FF029016C9}" srcOrd="2" destOrd="0" presId="urn:microsoft.com/office/officeart/2008/layout/LinedList"/>
    <dgm:cxn modelId="{0C6E86A0-DF88-4813-9987-3253D8E8D644}" type="presParOf" srcId="{5DCDC534-43B8-4604-8EB1-A3FF029016C9}" destId="{FE44E761-E1B7-44ED-9720-E68AD2AA5A9D}" srcOrd="0" destOrd="0" presId="urn:microsoft.com/office/officeart/2008/layout/LinedList"/>
    <dgm:cxn modelId="{1BE4739B-F2FC-4C14-ABB2-28774EF4D76A}" type="presParOf" srcId="{FE44E761-E1B7-44ED-9720-E68AD2AA5A9D}" destId="{2A4E66DD-8C33-4266-9808-3F7ABF9F31C4}" srcOrd="0" destOrd="0" presId="urn:microsoft.com/office/officeart/2008/layout/LinedList"/>
    <dgm:cxn modelId="{70B8C0E2-F49A-4E57-87B2-080F8227B531}" type="presParOf" srcId="{FE44E761-E1B7-44ED-9720-E68AD2AA5A9D}" destId="{B244E12C-2212-4471-8375-225DD912B411}" srcOrd="1" destOrd="0" presId="urn:microsoft.com/office/officeart/2008/layout/LinedList"/>
    <dgm:cxn modelId="{B798944C-354E-4C8B-89D8-246143399311}" type="presParOf" srcId="{FE44E761-E1B7-44ED-9720-E68AD2AA5A9D}" destId="{D80D40AF-B886-4617-A0CC-FA5152D59DC2}" srcOrd="2" destOrd="0" presId="urn:microsoft.com/office/officeart/2008/layout/LinedList"/>
    <dgm:cxn modelId="{95EB30B0-0852-4591-BCF7-A31293065918}" type="presParOf" srcId="{5DCDC534-43B8-4604-8EB1-A3FF029016C9}" destId="{5205DA92-E6CA-449A-BCD9-3A5534125832}" srcOrd="1" destOrd="0" presId="urn:microsoft.com/office/officeart/2008/layout/LinedList"/>
    <dgm:cxn modelId="{543DE004-38D6-4182-8929-1B3DD0431281}" type="presParOf" srcId="{5DCDC534-43B8-4604-8EB1-A3FF029016C9}" destId="{D7C0CFFF-F311-45EE-8EED-979406521227}" srcOrd="2" destOrd="0" presId="urn:microsoft.com/office/officeart/2008/layout/LinedList"/>
    <dgm:cxn modelId="{B67A51B9-E6FC-4906-825F-D2C2E7E52B06}" type="presParOf" srcId="{D7C0CFFF-F311-45EE-8EED-979406521227}" destId="{ACFDFF90-7A75-4F0F-9311-8ABC06259939}" srcOrd="0" destOrd="0" presId="urn:microsoft.com/office/officeart/2008/layout/LinedList"/>
    <dgm:cxn modelId="{CFECD5DD-FBDC-4D54-BAE7-3BC15D355B43}" type="presParOf" srcId="{D7C0CFFF-F311-45EE-8EED-979406521227}" destId="{03ABEC02-0D20-40C6-9160-1EC5A9D8896E}" srcOrd="1" destOrd="0" presId="urn:microsoft.com/office/officeart/2008/layout/LinedList"/>
    <dgm:cxn modelId="{F30559EA-AA2E-4FB8-8E33-3EB58AFFB5A7}" type="presParOf" srcId="{D7C0CFFF-F311-45EE-8EED-979406521227}" destId="{E3A1DC3E-24E0-4A19-9FCB-1BCFCAA6BBF8}" srcOrd="2" destOrd="0" presId="urn:microsoft.com/office/officeart/2008/layout/LinedList"/>
    <dgm:cxn modelId="{AB64727E-BCA9-4C75-9116-EDA08E086DD9}" type="presParOf" srcId="{5DCDC534-43B8-4604-8EB1-A3FF029016C9}" destId="{F78FA1BC-11D1-4005-9E24-4C102F2337FE}" srcOrd="3" destOrd="0" presId="urn:microsoft.com/office/officeart/2008/layout/LinedList"/>
    <dgm:cxn modelId="{7264FD79-4413-4B51-A1A2-66AEC9101829}" type="presParOf" srcId="{5DCDC534-43B8-4604-8EB1-A3FF029016C9}" destId="{5AE0CA30-29BB-43D4-8450-9EFE041C872B}" srcOrd="4" destOrd="0" presId="urn:microsoft.com/office/officeart/2008/layout/LinedList"/>
    <dgm:cxn modelId="{3CA09DCC-964E-4DCF-93CD-41D11AC3BEA8}" type="presParOf" srcId="{5AE0CA30-29BB-43D4-8450-9EFE041C872B}" destId="{84D95F84-5975-4DD8-8905-93328A2AA0EB}" srcOrd="0" destOrd="0" presId="urn:microsoft.com/office/officeart/2008/layout/LinedList"/>
    <dgm:cxn modelId="{0B624111-EC56-41FF-95F2-DD9F20372AAA}" type="presParOf" srcId="{5AE0CA30-29BB-43D4-8450-9EFE041C872B}" destId="{70A47E37-4920-4295-B42D-7ADB4F4C443D}" srcOrd="1" destOrd="0" presId="urn:microsoft.com/office/officeart/2008/layout/LinedList"/>
    <dgm:cxn modelId="{BD20B2CF-5B66-4641-AEDA-0FFE6172181B}" type="presParOf" srcId="{5AE0CA30-29BB-43D4-8450-9EFE041C872B}" destId="{2C08ADEC-A187-4E69-9858-A355D833CC7B}" srcOrd="2" destOrd="0" presId="urn:microsoft.com/office/officeart/2008/layout/LinedList"/>
    <dgm:cxn modelId="{FB76B785-1627-4080-975B-01A54810A4D3}" type="presParOf" srcId="{C0E84D9F-CBD0-4BB8-8D9E-20E67E4511B2}" destId="{4B556BF5-30D8-416E-ABE0-C2EC6F443D2F}" srcOrd="11" destOrd="0" presId="urn:microsoft.com/office/officeart/2008/layout/LinedList"/>
    <dgm:cxn modelId="{BE1D1748-4B02-450C-BCDE-82823EFBBB49}" type="presParOf" srcId="{C0E84D9F-CBD0-4BB8-8D9E-20E67E4511B2}" destId="{9364D74D-D866-4E62-BDE0-0CF1A3D71F47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8A8D77-81D3-4D03-ABBC-C687C8D62B88}" type="doc">
      <dgm:prSet loTypeId="urn:microsoft.com/office/officeart/2005/8/layout/process4" loCatId="process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uk-UA"/>
        </a:p>
      </dgm:t>
    </dgm:pt>
    <dgm:pt modelId="{F76EA912-FF33-48E3-B172-3EEF632CD185}">
      <dgm:prSet phldrT="[Текст]" custT="1"/>
      <dgm:spPr/>
      <dgm:t>
        <a:bodyPr/>
        <a:lstStyle/>
        <a:p>
          <a:r>
            <a:rPr lang="en-US" sz="1600" dirty="0" smtClean="0"/>
            <a:t>What drives the visitors to your website?</a:t>
          </a:r>
          <a:endParaRPr lang="uk-UA" sz="1600" dirty="0"/>
        </a:p>
      </dgm:t>
    </dgm:pt>
    <dgm:pt modelId="{DE0A868D-F1C6-4C16-894B-DE1E8CEA3052}" type="parTrans" cxnId="{65599723-8CC8-4060-83BD-A3BE0501E9A2}">
      <dgm:prSet/>
      <dgm:spPr/>
      <dgm:t>
        <a:bodyPr/>
        <a:lstStyle/>
        <a:p>
          <a:endParaRPr lang="uk-UA" sz="1200"/>
        </a:p>
      </dgm:t>
    </dgm:pt>
    <dgm:pt modelId="{8BD534E6-E896-4DC5-A341-BA5DE091A056}" type="sibTrans" cxnId="{65599723-8CC8-4060-83BD-A3BE0501E9A2}">
      <dgm:prSet/>
      <dgm:spPr/>
      <dgm:t>
        <a:bodyPr/>
        <a:lstStyle/>
        <a:p>
          <a:endParaRPr lang="uk-UA" sz="1200"/>
        </a:p>
      </dgm:t>
    </dgm:pt>
    <dgm:pt modelId="{AFE0BD1D-B34B-44F2-B5A1-99C97FDAB4EF}">
      <dgm:prSet phldrT="[Текст]" custT="1"/>
      <dgm:spPr/>
      <dgm:t>
        <a:bodyPr/>
        <a:lstStyle/>
        <a:p>
          <a:r>
            <a:rPr lang="en-US" sz="1600" dirty="0" smtClean="0"/>
            <a:t>How can you optimize the visibility of your website?</a:t>
          </a:r>
          <a:endParaRPr lang="uk-UA" sz="1600" dirty="0"/>
        </a:p>
      </dgm:t>
    </dgm:pt>
    <dgm:pt modelId="{B3D3BC8C-73C9-4744-9E00-24C8B3D824DD}" type="parTrans" cxnId="{E049B867-55A6-4664-A30B-32FF37BCFEC4}">
      <dgm:prSet/>
      <dgm:spPr/>
      <dgm:t>
        <a:bodyPr/>
        <a:lstStyle/>
        <a:p>
          <a:endParaRPr lang="uk-UA" sz="1200"/>
        </a:p>
      </dgm:t>
    </dgm:pt>
    <dgm:pt modelId="{45CDA9E6-D97A-4814-8B33-C225B3AC0AC4}" type="sibTrans" cxnId="{E049B867-55A6-4664-A30B-32FF37BCFEC4}">
      <dgm:prSet/>
      <dgm:spPr/>
      <dgm:t>
        <a:bodyPr/>
        <a:lstStyle/>
        <a:p>
          <a:endParaRPr lang="uk-UA" sz="1200"/>
        </a:p>
      </dgm:t>
    </dgm:pt>
    <dgm:pt modelId="{E32793EC-4524-4228-A8C0-A97C9F97D143}" type="pres">
      <dgm:prSet presAssocID="{BA8A8D77-81D3-4D03-ABBC-C687C8D62B8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EE7EFE-0F59-4B0D-9576-FB7A424E94E8}" type="pres">
      <dgm:prSet presAssocID="{AFE0BD1D-B34B-44F2-B5A1-99C97FDAB4EF}" presName="boxAndChildren" presStyleCnt="0"/>
      <dgm:spPr/>
    </dgm:pt>
    <dgm:pt modelId="{C606E4B2-9895-40E7-BE6A-7678FF619323}" type="pres">
      <dgm:prSet presAssocID="{AFE0BD1D-B34B-44F2-B5A1-99C97FDAB4EF}" presName="parentTextBox" presStyleLbl="node1" presStyleIdx="0" presStyleCnt="2"/>
      <dgm:spPr/>
      <dgm:t>
        <a:bodyPr/>
        <a:lstStyle/>
        <a:p>
          <a:endParaRPr lang="uk-UA"/>
        </a:p>
      </dgm:t>
    </dgm:pt>
    <dgm:pt modelId="{571B8722-C1F5-4053-99E4-5F3DE343D72C}" type="pres">
      <dgm:prSet presAssocID="{8BD534E6-E896-4DC5-A341-BA5DE091A056}" presName="sp" presStyleCnt="0"/>
      <dgm:spPr/>
    </dgm:pt>
    <dgm:pt modelId="{4946DF1F-1665-4F5F-AE90-D5B2E20DEF54}" type="pres">
      <dgm:prSet presAssocID="{F76EA912-FF33-48E3-B172-3EEF632CD185}" presName="arrowAndChildren" presStyleCnt="0"/>
      <dgm:spPr/>
    </dgm:pt>
    <dgm:pt modelId="{4D39BE80-0D5F-4BB1-B121-9FFC2F9069B1}" type="pres">
      <dgm:prSet presAssocID="{F76EA912-FF33-48E3-B172-3EEF632CD185}" presName="parentTextArrow" presStyleLbl="node1" presStyleIdx="1" presStyleCnt="2" custLinFactNeighborX="21511" custLinFactNeighborY="-29073"/>
      <dgm:spPr/>
      <dgm:t>
        <a:bodyPr/>
        <a:lstStyle/>
        <a:p>
          <a:endParaRPr lang="uk-UA"/>
        </a:p>
      </dgm:t>
    </dgm:pt>
  </dgm:ptLst>
  <dgm:cxnLst>
    <dgm:cxn modelId="{65599723-8CC8-4060-83BD-A3BE0501E9A2}" srcId="{BA8A8D77-81D3-4D03-ABBC-C687C8D62B88}" destId="{F76EA912-FF33-48E3-B172-3EEF632CD185}" srcOrd="0" destOrd="0" parTransId="{DE0A868D-F1C6-4C16-894B-DE1E8CEA3052}" sibTransId="{8BD534E6-E896-4DC5-A341-BA5DE091A056}"/>
    <dgm:cxn modelId="{A6173601-8189-4D97-9CE4-8A9A32DAEF9B}" type="presOf" srcId="{AFE0BD1D-B34B-44F2-B5A1-99C97FDAB4EF}" destId="{C606E4B2-9895-40E7-BE6A-7678FF619323}" srcOrd="0" destOrd="0" presId="urn:microsoft.com/office/officeart/2005/8/layout/process4"/>
    <dgm:cxn modelId="{E049B867-55A6-4664-A30B-32FF37BCFEC4}" srcId="{BA8A8D77-81D3-4D03-ABBC-C687C8D62B88}" destId="{AFE0BD1D-B34B-44F2-B5A1-99C97FDAB4EF}" srcOrd="1" destOrd="0" parTransId="{B3D3BC8C-73C9-4744-9E00-24C8B3D824DD}" sibTransId="{45CDA9E6-D97A-4814-8B33-C225B3AC0AC4}"/>
    <dgm:cxn modelId="{36FCC6F5-9AE5-41FA-84BC-91575B8B2CB5}" type="presOf" srcId="{F76EA912-FF33-48E3-B172-3EEF632CD185}" destId="{4D39BE80-0D5F-4BB1-B121-9FFC2F9069B1}" srcOrd="0" destOrd="0" presId="urn:microsoft.com/office/officeart/2005/8/layout/process4"/>
    <dgm:cxn modelId="{E096DAC0-384F-46C7-B640-213BF3326497}" type="presOf" srcId="{BA8A8D77-81D3-4D03-ABBC-C687C8D62B88}" destId="{E32793EC-4524-4228-A8C0-A97C9F97D143}" srcOrd="0" destOrd="0" presId="urn:microsoft.com/office/officeart/2005/8/layout/process4"/>
    <dgm:cxn modelId="{08BB42ED-75D9-450E-8A39-E5A063DA012F}" type="presParOf" srcId="{E32793EC-4524-4228-A8C0-A97C9F97D143}" destId="{65EE7EFE-0F59-4B0D-9576-FB7A424E94E8}" srcOrd="0" destOrd="0" presId="urn:microsoft.com/office/officeart/2005/8/layout/process4"/>
    <dgm:cxn modelId="{D7327812-7695-4C13-9915-516683C6F71F}" type="presParOf" srcId="{65EE7EFE-0F59-4B0D-9576-FB7A424E94E8}" destId="{C606E4B2-9895-40E7-BE6A-7678FF619323}" srcOrd="0" destOrd="0" presId="urn:microsoft.com/office/officeart/2005/8/layout/process4"/>
    <dgm:cxn modelId="{D2C86687-4D61-4376-9783-A8FCEE5BA339}" type="presParOf" srcId="{E32793EC-4524-4228-A8C0-A97C9F97D143}" destId="{571B8722-C1F5-4053-99E4-5F3DE343D72C}" srcOrd="1" destOrd="0" presId="urn:microsoft.com/office/officeart/2005/8/layout/process4"/>
    <dgm:cxn modelId="{D02889EC-339B-4885-8411-BD07464A2720}" type="presParOf" srcId="{E32793EC-4524-4228-A8C0-A97C9F97D143}" destId="{4946DF1F-1665-4F5F-AE90-D5B2E20DEF54}" srcOrd="2" destOrd="0" presId="urn:microsoft.com/office/officeart/2005/8/layout/process4"/>
    <dgm:cxn modelId="{80CBA8D0-3197-4AA1-89FE-0BAB89A8090A}" type="presParOf" srcId="{4946DF1F-1665-4F5F-AE90-D5B2E20DEF54}" destId="{4D39BE80-0D5F-4BB1-B121-9FFC2F9069B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67928E-7287-4E68-8128-7F08421F49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A35BB624-EF0F-424D-8957-BF37800A77F2}">
      <dgm:prSet phldrT="[Текст]"/>
      <dgm:spPr/>
      <dgm:t>
        <a:bodyPr/>
        <a:lstStyle/>
        <a:p>
          <a:r>
            <a:rPr lang="en-US" dirty="0" smtClean="0"/>
            <a:t>What drives the visitors to your website?</a:t>
          </a:r>
          <a:endParaRPr lang="uk-UA" dirty="0"/>
        </a:p>
      </dgm:t>
    </dgm:pt>
    <dgm:pt modelId="{3A1F805F-C234-4ECF-B5FE-EEB02A79E0E8}" type="parTrans" cxnId="{BE75280A-63C3-46ED-8E51-B19965442513}">
      <dgm:prSet/>
      <dgm:spPr/>
      <dgm:t>
        <a:bodyPr/>
        <a:lstStyle/>
        <a:p>
          <a:endParaRPr lang="uk-UA"/>
        </a:p>
      </dgm:t>
    </dgm:pt>
    <dgm:pt modelId="{EE0559BD-69EA-40E8-A59B-47D866E5F33D}" type="sibTrans" cxnId="{BE75280A-63C3-46ED-8E51-B19965442513}">
      <dgm:prSet/>
      <dgm:spPr/>
      <dgm:t>
        <a:bodyPr/>
        <a:lstStyle/>
        <a:p>
          <a:endParaRPr lang="uk-UA"/>
        </a:p>
      </dgm:t>
    </dgm:pt>
    <dgm:pt modelId="{BBB93040-8779-4DEF-91C3-E0B79702FABD}">
      <dgm:prSet/>
      <dgm:spPr/>
      <dgm:t>
        <a:bodyPr/>
        <a:lstStyle/>
        <a:p>
          <a:r>
            <a:rPr lang="en-US" dirty="0" smtClean="0"/>
            <a:t>How can you optimize the visibility of your website?</a:t>
          </a:r>
          <a:endParaRPr lang="uk-UA" dirty="0"/>
        </a:p>
      </dgm:t>
    </dgm:pt>
    <dgm:pt modelId="{3D1F299D-4469-43CF-972D-E3AA7010D325}" type="parTrans" cxnId="{22617ABB-1F64-4FD7-88E8-FFB71D614F9F}">
      <dgm:prSet/>
      <dgm:spPr/>
      <dgm:t>
        <a:bodyPr/>
        <a:lstStyle/>
        <a:p>
          <a:endParaRPr lang="uk-UA"/>
        </a:p>
      </dgm:t>
    </dgm:pt>
    <dgm:pt modelId="{FE1ABF2A-2EB6-4B9E-87EA-4D226EDFFF5A}" type="sibTrans" cxnId="{22617ABB-1F64-4FD7-88E8-FFB71D614F9F}">
      <dgm:prSet/>
      <dgm:spPr/>
      <dgm:t>
        <a:bodyPr/>
        <a:lstStyle/>
        <a:p>
          <a:endParaRPr lang="uk-UA"/>
        </a:p>
      </dgm:t>
    </dgm:pt>
    <dgm:pt modelId="{D90FE950-8C4C-454F-AE73-C66879F4BF10}">
      <dgm:prSet phldrT="[Текст]"/>
      <dgm:spPr/>
      <dgm:t>
        <a:bodyPr/>
        <a:lstStyle/>
        <a:p>
          <a:r>
            <a:rPr lang="en-US" dirty="0" smtClean="0"/>
            <a:t>Theme</a:t>
          </a:r>
          <a:endParaRPr lang="uk-UA" dirty="0"/>
        </a:p>
      </dgm:t>
    </dgm:pt>
    <dgm:pt modelId="{1CA38A04-A2C1-43F6-9D57-B5AFB5CA58A4}" type="parTrans" cxnId="{46A2005A-0723-41FA-9367-684177F97862}">
      <dgm:prSet/>
      <dgm:spPr/>
      <dgm:t>
        <a:bodyPr/>
        <a:lstStyle/>
        <a:p>
          <a:endParaRPr lang="uk-UA"/>
        </a:p>
      </dgm:t>
    </dgm:pt>
    <dgm:pt modelId="{202233A5-06AB-46D1-864A-569CE5E4457C}" type="sibTrans" cxnId="{46A2005A-0723-41FA-9367-684177F97862}">
      <dgm:prSet/>
      <dgm:spPr/>
      <dgm:t>
        <a:bodyPr/>
        <a:lstStyle/>
        <a:p>
          <a:endParaRPr lang="uk-UA"/>
        </a:p>
      </dgm:t>
    </dgm:pt>
    <dgm:pt modelId="{210AE814-C4E0-4FA4-A0B3-3EA12769DBA1}">
      <dgm:prSet/>
      <dgm:spPr/>
      <dgm:t>
        <a:bodyPr/>
        <a:lstStyle/>
        <a:p>
          <a:r>
            <a:rPr lang="en-US" dirty="0" smtClean="0"/>
            <a:t>Focus your advertisement campaign on sports sites</a:t>
          </a:r>
          <a:endParaRPr lang="uk-UA" dirty="0"/>
        </a:p>
      </dgm:t>
    </dgm:pt>
    <dgm:pt modelId="{0C3A9B53-633D-4152-89DF-847B910F55CA}" type="parTrans" cxnId="{C397C35B-5EBA-4B02-B825-E5E2B91F325F}">
      <dgm:prSet/>
      <dgm:spPr/>
      <dgm:t>
        <a:bodyPr/>
        <a:lstStyle/>
        <a:p>
          <a:endParaRPr lang="uk-UA"/>
        </a:p>
      </dgm:t>
    </dgm:pt>
    <dgm:pt modelId="{2B0C3CBB-C2DF-42C3-A742-4AAD8117C7D0}" type="sibTrans" cxnId="{C397C35B-5EBA-4B02-B825-E5E2B91F325F}">
      <dgm:prSet/>
      <dgm:spPr/>
      <dgm:t>
        <a:bodyPr/>
        <a:lstStyle/>
        <a:p>
          <a:endParaRPr lang="uk-UA"/>
        </a:p>
      </dgm:t>
    </dgm:pt>
    <dgm:pt modelId="{0BBCC6E6-171F-422C-8FBF-78F11CE6A83A}">
      <dgm:prSet phldrT="[Текст]"/>
      <dgm:spPr/>
      <dgm:t>
        <a:bodyPr/>
        <a:lstStyle/>
        <a:p>
          <a:r>
            <a:rPr lang="en-US" dirty="0" smtClean="0"/>
            <a:t>Advertisement</a:t>
          </a:r>
          <a:endParaRPr lang="uk-UA" dirty="0"/>
        </a:p>
      </dgm:t>
    </dgm:pt>
    <dgm:pt modelId="{603F84BB-5EBD-4A4C-B1FD-683ACC13245C}" type="parTrans" cxnId="{52B91BF9-87B6-4D37-9DBF-7E049270852B}">
      <dgm:prSet/>
      <dgm:spPr/>
      <dgm:t>
        <a:bodyPr/>
        <a:lstStyle/>
        <a:p>
          <a:endParaRPr lang="uk-UA"/>
        </a:p>
      </dgm:t>
    </dgm:pt>
    <dgm:pt modelId="{774D7E91-CFB4-402B-8F14-35C313F099A2}" type="sibTrans" cxnId="{52B91BF9-87B6-4D37-9DBF-7E049270852B}">
      <dgm:prSet/>
      <dgm:spPr/>
      <dgm:t>
        <a:bodyPr/>
        <a:lstStyle/>
        <a:p>
          <a:endParaRPr lang="uk-UA"/>
        </a:p>
      </dgm:t>
    </dgm:pt>
    <dgm:pt modelId="{6EC249F7-CC68-4B0E-B333-19F6101A6D2F}">
      <dgm:prSet phldrT="[Текст]"/>
      <dgm:spPr/>
      <dgm:t>
        <a:bodyPr/>
        <a:lstStyle/>
        <a:p>
          <a:r>
            <a:rPr lang="en-US" dirty="0" smtClean="0"/>
            <a:t>More visitors come from sports sites rather than from general theme sites and news sites</a:t>
          </a:r>
          <a:endParaRPr lang="uk-UA" dirty="0"/>
        </a:p>
      </dgm:t>
    </dgm:pt>
    <dgm:pt modelId="{A817CEBF-8D4E-4483-A15D-1DA16996E496}" type="parTrans" cxnId="{D9FEE8E1-99FE-4E29-8314-7716C3D40BA5}">
      <dgm:prSet/>
      <dgm:spPr/>
      <dgm:t>
        <a:bodyPr/>
        <a:lstStyle/>
        <a:p>
          <a:endParaRPr lang="uk-UA"/>
        </a:p>
      </dgm:t>
    </dgm:pt>
    <dgm:pt modelId="{CA1A92E1-B78F-4A6F-ACFA-3468E6314BAD}" type="sibTrans" cxnId="{D9FEE8E1-99FE-4E29-8314-7716C3D40BA5}">
      <dgm:prSet/>
      <dgm:spPr/>
      <dgm:t>
        <a:bodyPr/>
        <a:lstStyle/>
        <a:p>
          <a:endParaRPr lang="uk-UA"/>
        </a:p>
      </dgm:t>
    </dgm:pt>
    <dgm:pt modelId="{5D2B1BD1-72ED-43C1-A3A6-DBCF8AFDE8FF}">
      <dgm:prSet phldrT="[Текст]"/>
      <dgm:spPr/>
      <dgm:t>
        <a:bodyPr/>
        <a:lstStyle/>
        <a:p>
          <a:r>
            <a:rPr lang="en-US" dirty="0" smtClean="0"/>
            <a:t>Sports’ sites audience is more responsive to our advertisement</a:t>
          </a:r>
          <a:endParaRPr lang="uk-UA" dirty="0"/>
        </a:p>
      </dgm:t>
    </dgm:pt>
    <dgm:pt modelId="{04013975-87DA-4B68-A626-2B6620614182}" type="parTrans" cxnId="{9519107C-8FC0-4F14-8E9B-71674515E71E}">
      <dgm:prSet/>
      <dgm:spPr/>
      <dgm:t>
        <a:bodyPr/>
        <a:lstStyle/>
        <a:p>
          <a:endParaRPr lang="uk-UA"/>
        </a:p>
      </dgm:t>
    </dgm:pt>
    <dgm:pt modelId="{83DC3A2C-ECF4-45D2-A806-7EF05E05256E}" type="sibTrans" cxnId="{9519107C-8FC0-4F14-8E9B-71674515E71E}">
      <dgm:prSet/>
      <dgm:spPr/>
      <dgm:t>
        <a:bodyPr/>
        <a:lstStyle/>
        <a:p>
          <a:endParaRPr lang="uk-UA"/>
        </a:p>
      </dgm:t>
    </dgm:pt>
    <dgm:pt modelId="{F6EA8C24-9F76-43F2-A5CC-30696A92251C}">
      <dgm:prSet phldrT="[Текст]"/>
      <dgm:spPr/>
      <dgm:t>
        <a:bodyPr/>
        <a:lstStyle/>
        <a:p>
          <a:r>
            <a:rPr lang="en-US" dirty="0" smtClean="0"/>
            <a:t>0.16 / 0.38 / 0.73 for general / news / sports ad-intensity response</a:t>
          </a:r>
          <a:endParaRPr lang="uk-UA" dirty="0"/>
        </a:p>
      </dgm:t>
    </dgm:pt>
    <dgm:pt modelId="{6C19059C-4795-4E65-B240-D90BDC4574A3}" type="parTrans" cxnId="{E31262DC-FD22-444D-AA49-FF244BEB4171}">
      <dgm:prSet/>
      <dgm:spPr/>
      <dgm:t>
        <a:bodyPr/>
        <a:lstStyle/>
        <a:p>
          <a:endParaRPr lang="uk-UA"/>
        </a:p>
      </dgm:t>
    </dgm:pt>
    <dgm:pt modelId="{C1334B42-AC43-4720-A808-658CCCAF4A89}" type="sibTrans" cxnId="{E31262DC-FD22-444D-AA49-FF244BEB4171}">
      <dgm:prSet/>
      <dgm:spPr/>
      <dgm:t>
        <a:bodyPr/>
        <a:lstStyle/>
        <a:p>
          <a:endParaRPr lang="uk-UA"/>
        </a:p>
      </dgm:t>
    </dgm:pt>
    <dgm:pt modelId="{D293B9D0-8CC3-4BF9-AD4F-F288E2C9D246}">
      <dgm:prSet phldrT="[Текст]"/>
      <dgm:spPr/>
      <dgm:t>
        <a:bodyPr/>
        <a:lstStyle/>
        <a:p>
          <a:r>
            <a:rPr lang="en-US" dirty="0" smtClean="0"/>
            <a:t>Conversion is also higher: 3.0, 2.9, 4.7</a:t>
          </a:r>
          <a:endParaRPr lang="uk-UA" dirty="0"/>
        </a:p>
      </dgm:t>
    </dgm:pt>
    <dgm:pt modelId="{600707DD-62FA-4DEE-8ED2-490D510167C1}" type="parTrans" cxnId="{C3A995B3-AB18-4C76-96FC-A1509BA7D62A}">
      <dgm:prSet/>
      <dgm:spPr/>
      <dgm:t>
        <a:bodyPr/>
        <a:lstStyle/>
        <a:p>
          <a:endParaRPr lang="en-US"/>
        </a:p>
      </dgm:t>
    </dgm:pt>
    <dgm:pt modelId="{0D7CA6DB-48E3-4789-905D-B6D69040530F}" type="sibTrans" cxnId="{C3A995B3-AB18-4C76-96FC-A1509BA7D62A}">
      <dgm:prSet/>
      <dgm:spPr/>
      <dgm:t>
        <a:bodyPr/>
        <a:lstStyle/>
        <a:p>
          <a:endParaRPr lang="en-US"/>
        </a:p>
      </dgm:t>
    </dgm:pt>
    <dgm:pt modelId="{53D72B84-D583-411F-B764-4EF3563AE439}">
      <dgm:prSet phldrT="[Текст]"/>
      <dgm:spPr/>
      <dgm:t>
        <a:bodyPr/>
        <a:lstStyle/>
        <a:p>
          <a:r>
            <a:rPr lang="en-US" dirty="0" smtClean="0"/>
            <a:t>E(</a:t>
          </a:r>
          <a:r>
            <a:rPr lang="en-US" dirty="0" err="1" smtClean="0"/>
            <a:t>myvisitors|theme</a:t>
          </a:r>
          <a:r>
            <a:rPr lang="en-US" dirty="0" smtClean="0"/>
            <a:t>) =  {0.77, 0.75, 1.22}</a:t>
          </a:r>
          <a:endParaRPr lang="uk-UA" dirty="0"/>
        </a:p>
      </dgm:t>
    </dgm:pt>
    <dgm:pt modelId="{EDE7ACE8-0FE4-4210-A92F-0FB4352AF71F}" type="parTrans" cxnId="{050285B0-8D0E-4F13-8377-33F9FF72ECA2}">
      <dgm:prSet/>
      <dgm:spPr/>
      <dgm:t>
        <a:bodyPr/>
        <a:lstStyle/>
        <a:p>
          <a:endParaRPr lang="en-US"/>
        </a:p>
      </dgm:t>
    </dgm:pt>
    <dgm:pt modelId="{AAC88F17-D653-4571-BEE1-017AB1343F14}" type="sibTrans" cxnId="{050285B0-8D0E-4F13-8377-33F9FF72ECA2}">
      <dgm:prSet/>
      <dgm:spPr/>
      <dgm:t>
        <a:bodyPr/>
        <a:lstStyle/>
        <a:p>
          <a:endParaRPr lang="en-US"/>
        </a:p>
      </dgm:t>
    </dgm:pt>
    <dgm:pt modelId="{5844702C-2BA6-4D07-9AB8-66787EDC90B8}" type="pres">
      <dgm:prSet presAssocID="{8567928E-7287-4E68-8128-7F08421F49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807E1C-E4B5-4452-A63D-F7661129D252}" type="pres">
      <dgm:prSet presAssocID="{A35BB624-EF0F-424D-8957-BF37800A77F2}" presName="parentLin" presStyleCnt="0"/>
      <dgm:spPr/>
    </dgm:pt>
    <dgm:pt modelId="{73FEFF1C-186D-4954-A21E-22C004F94C54}" type="pres">
      <dgm:prSet presAssocID="{A35BB624-EF0F-424D-8957-BF37800A77F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D7F6E5A-846D-440B-8DC0-33DC382BB14A}" type="pres">
      <dgm:prSet presAssocID="{A35BB624-EF0F-424D-8957-BF37800A77F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9F38158-756A-4F95-A3DA-46599CFD527C}" type="pres">
      <dgm:prSet presAssocID="{A35BB624-EF0F-424D-8957-BF37800A77F2}" presName="negativeSpace" presStyleCnt="0"/>
      <dgm:spPr/>
    </dgm:pt>
    <dgm:pt modelId="{874B92DD-8B94-460C-BC68-1ED326A04D6C}" type="pres">
      <dgm:prSet presAssocID="{A35BB624-EF0F-424D-8957-BF37800A77F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5C845C1-5814-4E34-9B28-40179AE11630}" type="pres">
      <dgm:prSet presAssocID="{EE0559BD-69EA-40E8-A59B-47D866E5F33D}" presName="spaceBetweenRectangles" presStyleCnt="0"/>
      <dgm:spPr/>
    </dgm:pt>
    <dgm:pt modelId="{DF4109CC-4F32-480C-B288-73850AEC40F9}" type="pres">
      <dgm:prSet presAssocID="{BBB93040-8779-4DEF-91C3-E0B79702FABD}" presName="parentLin" presStyleCnt="0"/>
      <dgm:spPr/>
    </dgm:pt>
    <dgm:pt modelId="{EE31A923-D882-46C6-9DBB-6BB27E9CEEC4}" type="pres">
      <dgm:prSet presAssocID="{BBB93040-8779-4DEF-91C3-E0B79702FAB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3B712E1-9DA7-4248-8494-F0DF62FD06A4}" type="pres">
      <dgm:prSet presAssocID="{BBB93040-8779-4DEF-91C3-E0B79702FAB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47DB8-776B-48FC-B113-341D4EF29EB2}" type="pres">
      <dgm:prSet presAssocID="{BBB93040-8779-4DEF-91C3-E0B79702FABD}" presName="negativeSpace" presStyleCnt="0"/>
      <dgm:spPr/>
    </dgm:pt>
    <dgm:pt modelId="{ABE487EF-A003-411C-A7C0-1BF4188C6C9F}" type="pres">
      <dgm:prSet presAssocID="{BBB93040-8779-4DEF-91C3-E0B79702FABD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E31262DC-FD22-444D-AA49-FF244BEB4171}" srcId="{0BBCC6E6-171F-422C-8FBF-78F11CE6A83A}" destId="{F6EA8C24-9F76-43F2-A5CC-30696A92251C}" srcOrd="1" destOrd="0" parTransId="{6C19059C-4795-4E65-B240-D90BDC4574A3}" sibTransId="{C1334B42-AC43-4720-A808-658CCCAF4A89}"/>
    <dgm:cxn modelId="{D0C5E88D-2AE8-4E9D-8200-6C41943A5586}" type="presOf" srcId="{53D72B84-D583-411F-B764-4EF3563AE439}" destId="{874B92DD-8B94-460C-BC68-1ED326A04D6C}" srcOrd="0" destOrd="2" presId="urn:microsoft.com/office/officeart/2005/8/layout/list1"/>
    <dgm:cxn modelId="{2314DBD6-A7EF-4D83-9BE4-EB6503C03CF1}" type="presOf" srcId="{F6EA8C24-9F76-43F2-A5CC-30696A92251C}" destId="{874B92DD-8B94-460C-BC68-1ED326A04D6C}" srcOrd="0" destOrd="6" presId="urn:microsoft.com/office/officeart/2005/8/layout/list1"/>
    <dgm:cxn modelId="{46A2005A-0723-41FA-9367-684177F97862}" srcId="{A35BB624-EF0F-424D-8957-BF37800A77F2}" destId="{D90FE950-8C4C-454F-AE73-C66879F4BF10}" srcOrd="0" destOrd="0" parTransId="{1CA38A04-A2C1-43F6-9D57-B5AFB5CA58A4}" sibTransId="{202233A5-06AB-46D1-864A-569CE5E4457C}"/>
    <dgm:cxn modelId="{050285B0-8D0E-4F13-8377-33F9FF72ECA2}" srcId="{D90FE950-8C4C-454F-AE73-C66879F4BF10}" destId="{53D72B84-D583-411F-B764-4EF3563AE439}" srcOrd="1" destOrd="0" parTransId="{EDE7ACE8-0FE4-4210-A92F-0FB4352AF71F}" sibTransId="{AAC88F17-D653-4571-BEE1-017AB1343F14}"/>
    <dgm:cxn modelId="{5A834AB9-3D52-43A9-9BF5-5468E61672AB}" type="presOf" srcId="{BBB93040-8779-4DEF-91C3-E0B79702FABD}" destId="{F3B712E1-9DA7-4248-8494-F0DF62FD06A4}" srcOrd="1" destOrd="0" presId="urn:microsoft.com/office/officeart/2005/8/layout/list1"/>
    <dgm:cxn modelId="{FDC7E3EC-FA5A-4AF4-BF1D-3657B8B12426}" type="presOf" srcId="{5D2B1BD1-72ED-43C1-A3A6-DBCF8AFDE8FF}" destId="{874B92DD-8B94-460C-BC68-1ED326A04D6C}" srcOrd="0" destOrd="5" presId="urn:microsoft.com/office/officeart/2005/8/layout/list1"/>
    <dgm:cxn modelId="{22617ABB-1F64-4FD7-88E8-FFB71D614F9F}" srcId="{8567928E-7287-4E68-8128-7F08421F49DE}" destId="{BBB93040-8779-4DEF-91C3-E0B79702FABD}" srcOrd="1" destOrd="0" parTransId="{3D1F299D-4469-43CF-972D-E3AA7010D325}" sibTransId="{FE1ABF2A-2EB6-4B9E-87EA-4D226EDFFF5A}"/>
    <dgm:cxn modelId="{6AC209F0-92F5-4807-9A52-BC18063686CC}" type="presOf" srcId="{0BBCC6E6-171F-422C-8FBF-78F11CE6A83A}" destId="{874B92DD-8B94-460C-BC68-1ED326A04D6C}" srcOrd="0" destOrd="4" presId="urn:microsoft.com/office/officeart/2005/8/layout/list1"/>
    <dgm:cxn modelId="{52B91BF9-87B6-4D37-9DBF-7E049270852B}" srcId="{A35BB624-EF0F-424D-8957-BF37800A77F2}" destId="{0BBCC6E6-171F-422C-8FBF-78F11CE6A83A}" srcOrd="1" destOrd="0" parTransId="{603F84BB-5EBD-4A4C-B1FD-683ACC13245C}" sibTransId="{774D7E91-CFB4-402B-8F14-35C313F099A2}"/>
    <dgm:cxn modelId="{228A9F6A-DDC1-4873-8349-A253BC8E7891}" type="presOf" srcId="{D293B9D0-8CC3-4BF9-AD4F-F288E2C9D246}" destId="{874B92DD-8B94-460C-BC68-1ED326A04D6C}" srcOrd="0" destOrd="3" presId="urn:microsoft.com/office/officeart/2005/8/layout/list1"/>
    <dgm:cxn modelId="{053DB25C-AD66-48D5-81C0-75D2DA0A758B}" type="presOf" srcId="{8567928E-7287-4E68-8128-7F08421F49DE}" destId="{5844702C-2BA6-4D07-9AB8-66787EDC90B8}" srcOrd="0" destOrd="0" presId="urn:microsoft.com/office/officeart/2005/8/layout/list1"/>
    <dgm:cxn modelId="{C3A995B3-AB18-4C76-96FC-A1509BA7D62A}" srcId="{D90FE950-8C4C-454F-AE73-C66879F4BF10}" destId="{D293B9D0-8CC3-4BF9-AD4F-F288E2C9D246}" srcOrd="2" destOrd="0" parTransId="{600707DD-62FA-4DEE-8ED2-490D510167C1}" sibTransId="{0D7CA6DB-48E3-4789-905D-B6D69040530F}"/>
    <dgm:cxn modelId="{D9FEE8E1-99FE-4E29-8314-7716C3D40BA5}" srcId="{D90FE950-8C4C-454F-AE73-C66879F4BF10}" destId="{6EC249F7-CC68-4B0E-B333-19F6101A6D2F}" srcOrd="0" destOrd="0" parTransId="{A817CEBF-8D4E-4483-A15D-1DA16996E496}" sibTransId="{CA1A92E1-B78F-4A6F-ACFA-3468E6314BAD}"/>
    <dgm:cxn modelId="{9519107C-8FC0-4F14-8E9B-71674515E71E}" srcId="{0BBCC6E6-171F-422C-8FBF-78F11CE6A83A}" destId="{5D2B1BD1-72ED-43C1-A3A6-DBCF8AFDE8FF}" srcOrd="0" destOrd="0" parTransId="{04013975-87DA-4B68-A626-2B6620614182}" sibTransId="{83DC3A2C-ECF4-45D2-A806-7EF05E05256E}"/>
    <dgm:cxn modelId="{5B532677-9581-41FD-89FB-0BC1AF02E49C}" type="presOf" srcId="{A35BB624-EF0F-424D-8957-BF37800A77F2}" destId="{73FEFF1C-186D-4954-A21E-22C004F94C54}" srcOrd="0" destOrd="0" presId="urn:microsoft.com/office/officeart/2005/8/layout/list1"/>
    <dgm:cxn modelId="{C397C35B-5EBA-4B02-B825-E5E2B91F325F}" srcId="{BBB93040-8779-4DEF-91C3-E0B79702FABD}" destId="{210AE814-C4E0-4FA4-A0B3-3EA12769DBA1}" srcOrd="0" destOrd="0" parTransId="{0C3A9B53-633D-4152-89DF-847B910F55CA}" sibTransId="{2B0C3CBB-C2DF-42C3-A742-4AAD8117C7D0}"/>
    <dgm:cxn modelId="{2EDC6195-BE06-4C60-B278-1C9E11C943BC}" type="presOf" srcId="{D90FE950-8C4C-454F-AE73-C66879F4BF10}" destId="{874B92DD-8B94-460C-BC68-1ED326A04D6C}" srcOrd="0" destOrd="0" presId="urn:microsoft.com/office/officeart/2005/8/layout/list1"/>
    <dgm:cxn modelId="{C65C8A6E-DC42-416E-A98E-D27F08C2BBAF}" type="presOf" srcId="{210AE814-C4E0-4FA4-A0B3-3EA12769DBA1}" destId="{ABE487EF-A003-411C-A7C0-1BF4188C6C9F}" srcOrd="0" destOrd="0" presId="urn:microsoft.com/office/officeart/2005/8/layout/list1"/>
    <dgm:cxn modelId="{444B18C9-1504-4512-B9B7-6BDBD9005D05}" type="presOf" srcId="{BBB93040-8779-4DEF-91C3-E0B79702FABD}" destId="{EE31A923-D882-46C6-9DBB-6BB27E9CEEC4}" srcOrd="0" destOrd="0" presId="urn:microsoft.com/office/officeart/2005/8/layout/list1"/>
    <dgm:cxn modelId="{D6EBC3A8-315D-4B1F-9BD0-7C1BD19BBBF2}" type="presOf" srcId="{A35BB624-EF0F-424D-8957-BF37800A77F2}" destId="{DD7F6E5A-846D-440B-8DC0-33DC382BB14A}" srcOrd="1" destOrd="0" presId="urn:microsoft.com/office/officeart/2005/8/layout/list1"/>
    <dgm:cxn modelId="{BE75280A-63C3-46ED-8E51-B19965442513}" srcId="{8567928E-7287-4E68-8128-7F08421F49DE}" destId="{A35BB624-EF0F-424D-8957-BF37800A77F2}" srcOrd="0" destOrd="0" parTransId="{3A1F805F-C234-4ECF-B5FE-EEB02A79E0E8}" sibTransId="{EE0559BD-69EA-40E8-A59B-47D866E5F33D}"/>
    <dgm:cxn modelId="{C7D548C1-582C-455A-885B-DDB1307262DB}" type="presOf" srcId="{6EC249F7-CC68-4B0E-B333-19F6101A6D2F}" destId="{874B92DD-8B94-460C-BC68-1ED326A04D6C}" srcOrd="0" destOrd="1" presId="urn:microsoft.com/office/officeart/2005/8/layout/list1"/>
    <dgm:cxn modelId="{E93BFB81-C827-4B59-88C7-CB7468EB010B}" type="presParOf" srcId="{5844702C-2BA6-4D07-9AB8-66787EDC90B8}" destId="{E1807E1C-E4B5-4452-A63D-F7661129D252}" srcOrd="0" destOrd="0" presId="urn:microsoft.com/office/officeart/2005/8/layout/list1"/>
    <dgm:cxn modelId="{87D1D6CF-6F9A-47D4-8A29-DAE1BF91628A}" type="presParOf" srcId="{E1807E1C-E4B5-4452-A63D-F7661129D252}" destId="{73FEFF1C-186D-4954-A21E-22C004F94C54}" srcOrd="0" destOrd="0" presId="urn:microsoft.com/office/officeart/2005/8/layout/list1"/>
    <dgm:cxn modelId="{735ADB9C-943D-420E-B42A-2BE8D52F9FB3}" type="presParOf" srcId="{E1807E1C-E4B5-4452-A63D-F7661129D252}" destId="{DD7F6E5A-846D-440B-8DC0-33DC382BB14A}" srcOrd="1" destOrd="0" presId="urn:microsoft.com/office/officeart/2005/8/layout/list1"/>
    <dgm:cxn modelId="{2D4DDCAC-E0C4-4820-895F-8F4CB7F0A998}" type="presParOf" srcId="{5844702C-2BA6-4D07-9AB8-66787EDC90B8}" destId="{59F38158-756A-4F95-A3DA-46599CFD527C}" srcOrd="1" destOrd="0" presId="urn:microsoft.com/office/officeart/2005/8/layout/list1"/>
    <dgm:cxn modelId="{D9D0A485-D91D-4B48-BFAA-348617768CA6}" type="presParOf" srcId="{5844702C-2BA6-4D07-9AB8-66787EDC90B8}" destId="{874B92DD-8B94-460C-BC68-1ED326A04D6C}" srcOrd="2" destOrd="0" presId="urn:microsoft.com/office/officeart/2005/8/layout/list1"/>
    <dgm:cxn modelId="{528C69EE-D8EF-47E5-A237-71DF3F3CBDF8}" type="presParOf" srcId="{5844702C-2BA6-4D07-9AB8-66787EDC90B8}" destId="{05C845C1-5814-4E34-9B28-40179AE11630}" srcOrd="3" destOrd="0" presId="urn:microsoft.com/office/officeart/2005/8/layout/list1"/>
    <dgm:cxn modelId="{08EB0884-A123-4902-B0E9-04D49E1C553D}" type="presParOf" srcId="{5844702C-2BA6-4D07-9AB8-66787EDC90B8}" destId="{DF4109CC-4F32-480C-B288-73850AEC40F9}" srcOrd="4" destOrd="0" presId="urn:microsoft.com/office/officeart/2005/8/layout/list1"/>
    <dgm:cxn modelId="{15F85141-9280-4377-95EA-59B94AE1F331}" type="presParOf" srcId="{DF4109CC-4F32-480C-B288-73850AEC40F9}" destId="{EE31A923-D882-46C6-9DBB-6BB27E9CEEC4}" srcOrd="0" destOrd="0" presId="urn:microsoft.com/office/officeart/2005/8/layout/list1"/>
    <dgm:cxn modelId="{3E715F34-06A1-420E-8757-7CF6A416834B}" type="presParOf" srcId="{DF4109CC-4F32-480C-B288-73850AEC40F9}" destId="{F3B712E1-9DA7-4248-8494-F0DF62FD06A4}" srcOrd="1" destOrd="0" presId="urn:microsoft.com/office/officeart/2005/8/layout/list1"/>
    <dgm:cxn modelId="{03B3D6BF-62D1-407C-A0FD-799BEE28B1BA}" type="presParOf" srcId="{5844702C-2BA6-4D07-9AB8-66787EDC90B8}" destId="{CE347DB8-776B-48FC-B113-341D4EF29EB2}" srcOrd="5" destOrd="0" presId="urn:microsoft.com/office/officeart/2005/8/layout/list1"/>
    <dgm:cxn modelId="{971AA4FB-A353-408E-B9C6-8237F5E8CC29}" type="presParOf" srcId="{5844702C-2BA6-4D07-9AB8-66787EDC90B8}" destId="{ABE487EF-A003-411C-A7C0-1BF4188C6C9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F110C-12C4-442F-B3E1-F11B57664912}">
      <dsp:nvSpPr>
        <dsp:cNvPr id="0" name=""/>
        <dsp:cNvSpPr/>
      </dsp:nvSpPr>
      <dsp:spPr>
        <a:xfrm>
          <a:off x="0" y="0"/>
          <a:ext cx="358894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C001A-E03E-474C-A9F8-CD6A5A297B11}">
      <dsp:nvSpPr>
        <dsp:cNvPr id="0" name=""/>
        <dsp:cNvSpPr/>
      </dsp:nvSpPr>
      <dsp:spPr>
        <a:xfrm>
          <a:off x="0" y="0"/>
          <a:ext cx="717789" cy="297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5000 Sources</a:t>
          </a:r>
          <a:endParaRPr lang="uk-UA" sz="1500" kern="1200" dirty="0"/>
        </a:p>
      </dsp:txBody>
      <dsp:txXfrm>
        <a:off x="0" y="0"/>
        <a:ext cx="717789" cy="2971800"/>
      </dsp:txXfrm>
    </dsp:sp>
    <dsp:sp modelId="{8660F2F8-54C8-4C57-8BED-4B37F24C7779}">
      <dsp:nvSpPr>
        <dsp:cNvPr id="0" name=""/>
        <dsp:cNvSpPr/>
      </dsp:nvSpPr>
      <dsp:spPr>
        <a:xfrm>
          <a:off x="771623" y="34934"/>
          <a:ext cx="1381744" cy="69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Source Visitors</a:t>
          </a:r>
          <a:endParaRPr lang="uk-UA" sz="1900" kern="1200" dirty="0"/>
        </a:p>
      </dsp:txBody>
      <dsp:txXfrm>
        <a:off x="771623" y="34934"/>
        <a:ext cx="1381744" cy="698692"/>
      </dsp:txXfrm>
    </dsp:sp>
    <dsp:sp modelId="{62D7BC91-338A-4DAB-B872-10B1B01BD0A3}">
      <dsp:nvSpPr>
        <dsp:cNvPr id="0" name=""/>
        <dsp:cNvSpPr/>
      </dsp:nvSpPr>
      <dsp:spPr>
        <a:xfrm>
          <a:off x="717789" y="733627"/>
          <a:ext cx="28711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C87C6-30C8-4020-9DB2-77136EEE1C67}">
      <dsp:nvSpPr>
        <dsp:cNvPr id="0" name=""/>
        <dsp:cNvSpPr/>
      </dsp:nvSpPr>
      <dsp:spPr>
        <a:xfrm>
          <a:off x="771623" y="768561"/>
          <a:ext cx="1381744" cy="69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My Visitors</a:t>
          </a:r>
          <a:endParaRPr lang="uk-UA" sz="1900" kern="1200" dirty="0"/>
        </a:p>
      </dsp:txBody>
      <dsp:txXfrm>
        <a:off x="771623" y="768561"/>
        <a:ext cx="1381744" cy="698692"/>
      </dsp:txXfrm>
    </dsp:sp>
    <dsp:sp modelId="{FFC83AAD-D6B7-42AE-A436-4A22467BE895}">
      <dsp:nvSpPr>
        <dsp:cNvPr id="0" name=""/>
        <dsp:cNvSpPr/>
      </dsp:nvSpPr>
      <dsp:spPr>
        <a:xfrm>
          <a:off x="717789" y="1467254"/>
          <a:ext cx="28711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DE070-1C70-4475-AC43-4F7531EB9F60}">
      <dsp:nvSpPr>
        <dsp:cNvPr id="0" name=""/>
        <dsp:cNvSpPr/>
      </dsp:nvSpPr>
      <dsp:spPr>
        <a:xfrm>
          <a:off x="771623" y="1502188"/>
          <a:ext cx="1381744" cy="69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 Intensity</a:t>
          </a:r>
          <a:endParaRPr lang="uk-UA" sz="1900" kern="1200" dirty="0"/>
        </a:p>
      </dsp:txBody>
      <dsp:txXfrm>
        <a:off x="771623" y="1502188"/>
        <a:ext cx="1381744" cy="698692"/>
      </dsp:txXfrm>
    </dsp:sp>
    <dsp:sp modelId="{F1AF9B96-E168-4556-8968-63F96FE38221}">
      <dsp:nvSpPr>
        <dsp:cNvPr id="0" name=""/>
        <dsp:cNvSpPr/>
      </dsp:nvSpPr>
      <dsp:spPr>
        <a:xfrm>
          <a:off x="2207201" y="1502188"/>
          <a:ext cx="1381744" cy="69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0..5</a:t>
          </a:r>
          <a:endParaRPr lang="uk-UA" sz="1000" kern="1200" dirty="0"/>
        </a:p>
      </dsp:txBody>
      <dsp:txXfrm>
        <a:off x="2207201" y="1502188"/>
        <a:ext cx="1381744" cy="698692"/>
      </dsp:txXfrm>
    </dsp:sp>
    <dsp:sp modelId="{729FA629-72FD-4A84-977E-792C3ECE24F6}">
      <dsp:nvSpPr>
        <dsp:cNvPr id="0" name=""/>
        <dsp:cNvSpPr/>
      </dsp:nvSpPr>
      <dsp:spPr>
        <a:xfrm>
          <a:off x="717789" y="2200881"/>
          <a:ext cx="28711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66E11-236A-49A8-903F-48F2DB797054}">
      <dsp:nvSpPr>
        <dsp:cNvPr id="0" name=""/>
        <dsp:cNvSpPr/>
      </dsp:nvSpPr>
      <dsp:spPr>
        <a:xfrm>
          <a:off x="771623" y="2235815"/>
          <a:ext cx="1381744" cy="69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Theme</a:t>
          </a:r>
          <a:endParaRPr lang="uk-UA" sz="1900" kern="1200" dirty="0"/>
        </a:p>
      </dsp:txBody>
      <dsp:txXfrm>
        <a:off x="771623" y="2235815"/>
        <a:ext cx="1381744" cy="698692"/>
      </dsp:txXfrm>
    </dsp:sp>
    <dsp:sp modelId="{B244E12C-2212-4471-8375-225DD912B411}">
      <dsp:nvSpPr>
        <dsp:cNvPr id="0" name=""/>
        <dsp:cNvSpPr/>
      </dsp:nvSpPr>
      <dsp:spPr>
        <a:xfrm>
          <a:off x="2207201" y="2235815"/>
          <a:ext cx="1381744" cy="23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General</a:t>
          </a:r>
          <a:endParaRPr lang="uk-UA" sz="1000" kern="1200" dirty="0"/>
        </a:p>
      </dsp:txBody>
      <dsp:txXfrm>
        <a:off x="2207201" y="2235815"/>
        <a:ext cx="1381744" cy="232670"/>
      </dsp:txXfrm>
    </dsp:sp>
    <dsp:sp modelId="{5205DA92-E6CA-449A-BCD9-3A5534125832}">
      <dsp:nvSpPr>
        <dsp:cNvPr id="0" name=""/>
        <dsp:cNvSpPr/>
      </dsp:nvSpPr>
      <dsp:spPr>
        <a:xfrm>
          <a:off x="2153367" y="2468485"/>
          <a:ext cx="138174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BEC02-0D20-40C6-9160-1EC5A9D8896E}">
      <dsp:nvSpPr>
        <dsp:cNvPr id="0" name=""/>
        <dsp:cNvSpPr/>
      </dsp:nvSpPr>
      <dsp:spPr>
        <a:xfrm>
          <a:off x="2207201" y="2468485"/>
          <a:ext cx="1381744" cy="23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News</a:t>
          </a:r>
          <a:endParaRPr lang="uk-UA" sz="1000" kern="1200" dirty="0"/>
        </a:p>
      </dsp:txBody>
      <dsp:txXfrm>
        <a:off x="2207201" y="2468485"/>
        <a:ext cx="1381744" cy="232670"/>
      </dsp:txXfrm>
    </dsp:sp>
    <dsp:sp modelId="{F78FA1BC-11D1-4005-9E24-4C102F2337FE}">
      <dsp:nvSpPr>
        <dsp:cNvPr id="0" name=""/>
        <dsp:cNvSpPr/>
      </dsp:nvSpPr>
      <dsp:spPr>
        <a:xfrm>
          <a:off x="2153367" y="2701156"/>
          <a:ext cx="138174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47E37-4920-4295-B42D-7ADB4F4C443D}">
      <dsp:nvSpPr>
        <dsp:cNvPr id="0" name=""/>
        <dsp:cNvSpPr/>
      </dsp:nvSpPr>
      <dsp:spPr>
        <a:xfrm>
          <a:off x="2207201" y="2701156"/>
          <a:ext cx="1381744" cy="23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Sports</a:t>
          </a:r>
          <a:endParaRPr lang="uk-UA" sz="1000" kern="1200" dirty="0"/>
        </a:p>
      </dsp:txBody>
      <dsp:txXfrm>
        <a:off x="2207201" y="2701156"/>
        <a:ext cx="1381744" cy="232670"/>
      </dsp:txXfrm>
    </dsp:sp>
    <dsp:sp modelId="{4B556BF5-30D8-416E-ABE0-C2EC6F443D2F}">
      <dsp:nvSpPr>
        <dsp:cNvPr id="0" name=""/>
        <dsp:cNvSpPr/>
      </dsp:nvSpPr>
      <dsp:spPr>
        <a:xfrm>
          <a:off x="717789" y="2934508"/>
          <a:ext cx="28711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6E4B2-9895-40E7-BE6A-7678FF619323}">
      <dsp:nvSpPr>
        <dsp:cNvPr id="0" name=""/>
        <dsp:cNvSpPr/>
      </dsp:nvSpPr>
      <dsp:spPr>
        <a:xfrm>
          <a:off x="0" y="1747648"/>
          <a:ext cx="3210791" cy="114664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How can you optimize the visibility of your website?</a:t>
          </a:r>
          <a:endParaRPr lang="uk-UA" sz="1600" kern="1200" dirty="0"/>
        </a:p>
      </dsp:txBody>
      <dsp:txXfrm>
        <a:off x="0" y="1747648"/>
        <a:ext cx="3210791" cy="1146646"/>
      </dsp:txXfrm>
    </dsp:sp>
    <dsp:sp modelId="{4D39BE80-0D5F-4BB1-B121-9FFC2F9069B1}">
      <dsp:nvSpPr>
        <dsp:cNvPr id="0" name=""/>
        <dsp:cNvSpPr/>
      </dsp:nvSpPr>
      <dsp:spPr>
        <a:xfrm rot="10800000">
          <a:off x="0" y="0"/>
          <a:ext cx="3210791" cy="1763541"/>
        </a:xfrm>
        <a:prstGeom prst="upArrowCallou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What drives the visitors to your website?</a:t>
          </a:r>
          <a:endParaRPr lang="uk-UA" sz="1600" kern="1200" dirty="0"/>
        </a:p>
      </dsp:txBody>
      <dsp:txXfrm rot="10800000">
        <a:off x="0" y="0"/>
        <a:ext cx="3210791" cy="11458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B92DD-8B94-460C-BC68-1ED326A04D6C}">
      <dsp:nvSpPr>
        <dsp:cNvPr id="0" name=""/>
        <dsp:cNvSpPr/>
      </dsp:nvSpPr>
      <dsp:spPr>
        <a:xfrm>
          <a:off x="0" y="516787"/>
          <a:ext cx="8229599" cy="2932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Theme</a:t>
          </a:r>
          <a:endParaRPr lang="uk-UA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More visitors come from sports sites rather than from general theme sites and news sites</a:t>
          </a:r>
          <a:endParaRPr lang="uk-UA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E(</a:t>
          </a:r>
          <a:r>
            <a:rPr lang="en-US" sz="1900" kern="1200" dirty="0" err="1" smtClean="0"/>
            <a:t>myvisitors|theme</a:t>
          </a:r>
          <a:r>
            <a:rPr lang="en-US" sz="1900" kern="1200" dirty="0" smtClean="0"/>
            <a:t>) =  {0.77, 0.75, 1.22}</a:t>
          </a:r>
          <a:endParaRPr lang="uk-UA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Conversion is also higher: 3.0, 2.9, 4.7</a:t>
          </a:r>
          <a:endParaRPr lang="uk-UA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Advertisement</a:t>
          </a:r>
          <a:endParaRPr lang="uk-UA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Sports’ sites audience is more responsive to our advertisement</a:t>
          </a:r>
          <a:endParaRPr lang="uk-UA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0.16 / 0.38 / 0.73 for general / news / sports ad-intensity response</a:t>
          </a:r>
          <a:endParaRPr lang="uk-UA" sz="1900" kern="1200" dirty="0"/>
        </a:p>
      </dsp:txBody>
      <dsp:txXfrm>
        <a:off x="0" y="516787"/>
        <a:ext cx="8229599" cy="2932650"/>
      </dsp:txXfrm>
    </dsp:sp>
    <dsp:sp modelId="{DD7F6E5A-846D-440B-8DC0-33DC382BB14A}">
      <dsp:nvSpPr>
        <dsp:cNvPr id="0" name=""/>
        <dsp:cNvSpPr/>
      </dsp:nvSpPr>
      <dsp:spPr>
        <a:xfrm>
          <a:off x="411480" y="236347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What drives the visitors to your website?</a:t>
          </a:r>
          <a:endParaRPr lang="uk-UA" sz="1900" kern="1200" dirty="0"/>
        </a:p>
      </dsp:txBody>
      <dsp:txXfrm>
        <a:off x="438860" y="263727"/>
        <a:ext cx="5705960" cy="506120"/>
      </dsp:txXfrm>
    </dsp:sp>
    <dsp:sp modelId="{ABE487EF-A003-411C-A7C0-1BF4188C6C9F}">
      <dsp:nvSpPr>
        <dsp:cNvPr id="0" name=""/>
        <dsp:cNvSpPr/>
      </dsp:nvSpPr>
      <dsp:spPr>
        <a:xfrm>
          <a:off x="0" y="3832477"/>
          <a:ext cx="822959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Focus your advertisement campaign on sports sites</a:t>
          </a:r>
          <a:endParaRPr lang="uk-UA" sz="1900" kern="1200" dirty="0"/>
        </a:p>
      </dsp:txBody>
      <dsp:txXfrm>
        <a:off x="0" y="3832477"/>
        <a:ext cx="8229599" cy="807975"/>
      </dsp:txXfrm>
    </dsp:sp>
    <dsp:sp modelId="{F3B712E1-9DA7-4248-8494-F0DF62FD06A4}">
      <dsp:nvSpPr>
        <dsp:cNvPr id="0" name=""/>
        <dsp:cNvSpPr/>
      </dsp:nvSpPr>
      <dsp:spPr>
        <a:xfrm>
          <a:off x="411480" y="3552037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How can you optimize the visibility of your website?</a:t>
          </a:r>
          <a:endParaRPr lang="uk-UA" sz="1900" kern="1200" dirty="0"/>
        </a:p>
      </dsp:txBody>
      <dsp:txXfrm>
        <a:off x="438860" y="3579417"/>
        <a:ext cx="570596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12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openxmlformats.org/officeDocument/2006/relationships/image" Target="../media/image2.wmf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" y="409440"/>
            <a:ext cx="9144000" cy="52893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3648" y="5638800"/>
            <a:ext cx="9171296" cy="1236260"/>
          </a:xfrm>
          <a:prstGeom prst="rect">
            <a:avLst/>
          </a:prstGeom>
          <a:solidFill>
            <a:srgbClr val="00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0" y="5943600"/>
            <a:ext cx="6248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ANALYSING WEBTRAFFIC</a:t>
            </a:r>
            <a:endParaRPr 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7296" y="391722"/>
            <a:ext cx="9171296" cy="1145926"/>
            <a:chOff x="0" y="391722"/>
            <a:chExt cx="9386568" cy="1145926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391722"/>
              <a:ext cx="1600200" cy="1145926"/>
              <a:chOff x="1524000" y="762000"/>
              <a:chExt cx="1600200" cy="1234074"/>
            </a:xfrm>
          </p:grpSpPr>
          <p:sp>
            <p:nvSpPr>
              <p:cNvPr id="7" name="Parallelogram 6"/>
              <p:cNvSpPr/>
              <p:nvPr/>
            </p:nvSpPr>
            <p:spPr>
              <a:xfrm>
                <a:off x="1524000" y="762000"/>
                <a:ext cx="1600200" cy="1219200"/>
              </a:xfrm>
              <a:prstGeom prst="parallelogram">
                <a:avLst/>
              </a:prstGeom>
              <a:solidFill>
                <a:srgbClr val="003F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43657" y="765151"/>
                <a:ext cx="990600" cy="1230923"/>
              </a:xfrm>
              <a:prstGeom prst="rect">
                <a:avLst/>
              </a:prstGeom>
              <a:solidFill>
                <a:srgbClr val="003F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0" y="1524000"/>
              <a:ext cx="93865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401168" y="759728"/>
            <a:ext cx="6980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WHAT </a:t>
            </a:r>
            <a:r>
              <a:rPr lang="en-US" sz="2000" b="1" dirty="0">
                <a:latin typeface="Aharoni" pitchFamily="2" charset="-79"/>
                <a:cs typeface="Aharoni" pitchFamily="2" charset="-79"/>
              </a:rPr>
              <a:t>DRIVES THE 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VISITORS </a:t>
            </a:r>
            <a:r>
              <a:rPr lang="en-US" sz="2000" b="1" dirty="0">
                <a:latin typeface="Aharoni" pitchFamily="2" charset="-79"/>
                <a:cs typeface="Aharoni" pitchFamily="2" charset="-79"/>
              </a:rPr>
              <a:t>TO OUR WEBSITE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…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9920" y="448096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Case summary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2"/>
          <p:cNvSpPr/>
          <p:nvPr/>
        </p:nvSpPr>
        <p:spPr>
          <a:xfrm>
            <a:off x="228600" y="1676400"/>
            <a:ext cx="288175" cy="29687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2"/>
          <p:cNvSpPr/>
          <p:nvPr/>
        </p:nvSpPr>
        <p:spPr>
          <a:xfrm>
            <a:off x="5264034" y="1666461"/>
            <a:ext cx="288175" cy="29687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687179352"/>
              </p:ext>
            </p:extLst>
          </p:nvPr>
        </p:nvGraphicFramePr>
        <p:xfrm>
          <a:off x="547772" y="2057400"/>
          <a:ext cx="3588946" cy="2971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Схема 15"/>
          <p:cNvGraphicFramePr/>
          <p:nvPr>
            <p:extLst>
              <p:ext uri="{D42A27DB-BD31-4B8C-83A1-F6EECF244321}">
                <p14:modId xmlns:p14="http://schemas.microsoft.com/office/powerpoint/2010/main" val="3045861994"/>
              </p:ext>
            </p:extLst>
          </p:nvPr>
        </p:nvGraphicFramePr>
        <p:xfrm>
          <a:off x="5552209" y="2133600"/>
          <a:ext cx="3210791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6775" y="1654865"/>
            <a:ext cx="376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Available data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1998" y="1676400"/>
            <a:ext cx="3004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Questions asked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Graphic spid="2" grpId="0">
        <p:bldAsOne/>
      </p:bldGraphic>
      <p:bldGraphic spid="16" grpId="0">
        <p:bldAsOne/>
      </p:bldGraphic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7296" y="391722"/>
            <a:ext cx="9171296" cy="1145926"/>
            <a:chOff x="0" y="391722"/>
            <a:chExt cx="9386568" cy="1145926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391722"/>
              <a:ext cx="1600200" cy="1145926"/>
              <a:chOff x="1524000" y="762000"/>
              <a:chExt cx="1600200" cy="1234074"/>
            </a:xfrm>
          </p:grpSpPr>
          <p:sp>
            <p:nvSpPr>
              <p:cNvPr id="7" name="Parallelogram 6"/>
              <p:cNvSpPr/>
              <p:nvPr/>
            </p:nvSpPr>
            <p:spPr>
              <a:xfrm>
                <a:off x="1524000" y="762000"/>
                <a:ext cx="1600200" cy="1219200"/>
              </a:xfrm>
              <a:prstGeom prst="parallelogram">
                <a:avLst/>
              </a:prstGeom>
              <a:solidFill>
                <a:srgbClr val="003F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43657" y="765151"/>
                <a:ext cx="990600" cy="1230923"/>
              </a:xfrm>
              <a:prstGeom prst="rect">
                <a:avLst/>
              </a:prstGeom>
              <a:solidFill>
                <a:srgbClr val="003F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0" y="1524000"/>
              <a:ext cx="93865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539920" y="448096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DATA RESUME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81000" y="5642216"/>
            <a:ext cx="8382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8600" y="1676400"/>
            <a:ext cx="288175" cy="29687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775" y="1654865"/>
            <a:ext cx="376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Dependent variable – number of visitors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654696"/>
              </p:ext>
            </p:extLst>
          </p:nvPr>
        </p:nvGraphicFramePr>
        <p:xfrm>
          <a:off x="1452563" y="4973638"/>
          <a:ext cx="2574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3" imgW="1371600" imgH="203040" progId="Equation.3">
                  <p:embed/>
                </p:oleObj>
              </mc:Choice>
              <mc:Fallback>
                <p:oleObj name="Equation" r:id="rId3" imgW="13716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2563" y="4973638"/>
                        <a:ext cx="25749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40056" y="5312392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Comments:</a:t>
            </a:r>
            <a:endParaRPr lang="en-US" b="1" i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8960" y="5638800"/>
            <a:ext cx="829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Poisson-</a:t>
            </a:r>
            <a:r>
              <a:rPr lang="en-US" dirty="0" err="1" smtClean="0"/>
              <a:t>ish</a:t>
            </a:r>
            <a:r>
              <a:rPr lang="en-US" dirty="0" smtClean="0"/>
              <a:t> distribution of number of clients, but with small </a:t>
            </a:r>
            <a:r>
              <a:rPr lang="en-US" dirty="0" err="1" smtClean="0"/>
              <a:t>overdispersion</a:t>
            </a:r>
            <a:r>
              <a:rPr lang="en-US" dirty="0" smtClean="0"/>
              <a:t> =&gt; maybe </a:t>
            </a:r>
            <a:r>
              <a:rPr lang="en-US" dirty="0" err="1" smtClean="0"/>
              <a:t>Neg</a:t>
            </a:r>
            <a:r>
              <a:rPr lang="en-US" dirty="0" smtClean="0"/>
              <a:t>-Binomial model is better;</a:t>
            </a:r>
          </a:p>
          <a:p>
            <a:r>
              <a:rPr lang="en-US" dirty="0" smtClean="0"/>
              <a:t>Different effect of advertisement on different site themes =&gt; Interaction terms</a:t>
            </a:r>
            <a:endParaRPr lang="en-US" dirty="0"/>
          </a:p>
        </p:txBody>
      </p:sp>
      <p:pic>
        <p:nvPicPr>
          <p:cNvPr id="1073" name="Picture 49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EAF2F3"/>
              </a:clrFrom>
              <a:clrTo>
                <a:srgbClr val="EAF2F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7169"/>
          <a:stretch/>
        </p:blipFill>
        <p:spPr bwMode="auto">
          <a:xfrm>
            <a:off x="5585847" y="1864814"/>
            <a:ext cx="3352800" cy="62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4" name="Picture 50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EAF2F3"/>
              </a:clrFrom>
              <a:clrTo>
                <a:srgbClr val="EAF2F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2802" b="15033"/>
          <a:stretch/>
        </p:blipFill>
        <p:spPr bwMode="auto">
          <a:xfrm>
            <a:off x="5844153" y="2819400"/>
            <a:ext cx="3076997" cy="69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" name="Picture 51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EAF2F3"/>
              </a:clrFrom>
              <a:clrTo>
                <a:srgbClr val="EAF2F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77" b="1294"/>
          <a:stretch/>
        </p:blipFill>
        <p:spPr bwMode="auto">
          <a:xfrm>
            <a:off x="5601344" y="3790673"/>
            <a:ext cx="3319806" cy="16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1"/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EAF2F3"/>
              </a:clrFrom>
              <a:clrTo>
                <a:srgbClr val="EAF2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t="53435" r="90808" b="15546"/>
          <a:stretch/>
        </p:blipFill>
        <p:spPr bwMode="auto">
          <a:xfrm>
            <a:off x="5632340" y="2827149"/>
            <a:ext cx="281553" cy="69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64908" y="167640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General</a:t>
            </a:r>
            <a:endParaRPr lang="uk-UA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04369" y="2487888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News</a:t>
            </a:r>
            <a:endParaRPr lang="uk-UA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1394" y="3523281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Sports</a:t>
            </a:r>
            <a:endParaRPr lang="uk-UA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Oval 12"/>
          <p:cNvSpPr/>
          <p:nvPr/>
        </p:nvSpPr>
        <p:spPr>
          <a:xfrm>
            <a:off x="5264034" y="1666461"/>
            <a:ext cx="288175" cy="29687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6743" y="5163601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Ad intensity</a:t>
            </a:r>
            <a:endParaRPr lang="uk-UA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78179" y="3236503"/>
            <a:ext cx="323165" cy="85055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My visitors</a:t>
            </a:r>
            <a:endParaRPr lang="uk-UA" sz="9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2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748774"/>
              </p:ext>
            </p:extLst>
          </p:nvPr>
        </p:nvGraphicFramePr>
        <p:xfrm>
          <a:off x="609600" y="2132165"/>
          <a:ext cx="4038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9971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3" grpId="0"/>
      <p:bldP spid="24" grpId="0"/>
      <p:bldP spid="2" grpId="0"/>
      <p:bldP spid="27" grpId="0"/>
      <p:bldP spid="28" grpId="0"/>
      <p:bldP spid="29" grpId="0" animBg="1"/>
      <p:bldP spid="31" grpId="0"/>
      <p:bldGraphic spid="3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7296" y="391722"/>
            <a:ext cx="9171296" cy="1145926"/>
            <a:chOff x="0" y="391722"/>
            <a:chExt cx="9386568" cy="1145926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391722"/>
              <a:ext cx="1600200" cy="1145926"/>
              <a:chOff x="1524000" y="762000"/>
              <a:chExt cx="1600200" cy="1234074"/>
            </a:xfrm>
          </p:grpSpPr>
          <p:sp>
            <p:nvSpPr>
              <p:cNvPr id="7" name="Parallelogram 6"/>
              <p:cNvSpPr/>
              <p:nvPr/>
            </p:nvSpPr>
            <p:spPr>
              <a:xfrm>
                <a:off x="1524000" y="762000"/>
                <a:ext cx="1600200" cy="1219200"/>
              </a:xfrm>
              <a:prstGeom prst="parallelogram">
                <a:avLst/>
              </a:prstGeom>
              <a:solidFill>
                <a:srgbClr val="003F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43657" y="765151"/>
                <a:ext cx="990600" cy="1230923"/>
              </a:xfrm>
              <a:prstGeom prst="rect">
                <a:avLst/>
              </a:prstGeom>
              <a:solidFill>
                <a:srgbClr val="003F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0" y="1524000"/>
              <a:ext cx="93865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401168" y="759728"/>
            <a:ext cx="6980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ADVERTISE ON SPORTS SITES!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9920" y="448096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Suggestion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Объект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439155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37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194</Words>
  <Application>Microsoft Office PowerPoint</Application>
  <PresentationFormat>Экран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6" baseType="lpstr">
      <vt:lpstr>Office Theme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Pavlo</dc:creator>
  <cp:lastModifiedBy>user</cp:lastModifiedBy>
  <cp:revision>54</cp:revision>
  <dcterms:created xsi:type="dcterms:W3CDTF">2006-08-16T00:00:00Z</dcterms:created>
  <dcterms:modified xsi:type="dcterms:W3CDTF">2016-01-27T01:02:36Z</dcterms:modified>
</cp:coreProperties>
</file>