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76" r:id="rId4"/>
    <p:sldId id="277" r:id="rId5"/>
    <p:sldId id="278" r:id="rId6"/>
    <p:sldId id="260" r:id="rId7"/>
    <p:sldId id="261" r:id="rId8"/>
    <p:sldId id="279" r:id="rId9"/>
    <p:sldId id="263" r:id="rId10"/>
    <p:sldId id="265" r:id="rId11"/>
    <p:sldId id="267" r:id="rId12"/>
    <p:sldId id="268" r:id="rId13"/>
    <p:sldId id="269" r:id="rId14"/>
    <p:sldId id="270" r:id="rId15"/>
    <p:sldId id="281" r:id="rId16"/>
    <p:sldId id="280" r:id="rId17"/>
    <p:sldId id="273" r:id="rId18"/>
  </p:sldIdLst>
  <p:sldSz cx="14630400" cy="8229600"/>
  <p:notesSz cx="6858000" cy="9144000"/>
  <p:embeddedFontLst>
    <p:embeddedFont>
      <p:font typeface="MS UI Gothic" panose="020B0600070205080204" pitchFamily="34" charset="-128"/>
      <p:regular r:id="rId20"/>
    </p:embeddedFont>
    <p:embeddedFont>
      <p:font typeface="Gaegu Light" panose="020B0604020202020204" charset="0"/>
      <p:regular r:id="rId21"/>
    </p:embeddedFont>
    <p:embeddedFont>
      <p:font typeface="Gaegu Bold" panose="020B0604020202020204" charset="0"/>
      <p:regular r:id="rId22"/>
    </p:embeddedFont>
    <p:embeddedFont>
      <p:font typeface="Open Sans Light Bold" panose="020B0604020202020204" charset="0"/>
      <p:regular r:id="rId23"/>
    </p:embeddedFont>
    <p:embeddedFont>
      <p:font typeface="Arimo Bold" panose="020B0604020202020204" charset="0"/>
      <p:regular r:id="rId24"/>
    </p:embeddedFont>
    <p:embeddedFont>
      <p:font typeface="Open Sans" panose="020B0604020202020204" charset="0"/>
      <p:regular r:id="rId25"/>
    </p:embeddedFont>
    <p:embeddedFont>
      <p:font typeface="Arimo" panose="020B0604020202020204" charset="0"/>
      <p:regular r:id="rId26"/>
    </p:embeddedFont>
    <p:embeddedFont>
      <p:font typeface="Gaegu Light Bold" panose="020B0604020202020204" charset="0"/>
      <p:regular r:id="rId27"/>
    </p:embeddedFont>
    <p:embeddedFont>
      <p:font typeface="Calibri" panose="020F0502020204030204" pitchFamily="34" charset="0"/>
      <p:regular r:id="rId28"/>
      <p:bold r:id="rId29"/>
      <p:italic r:id="rId30"/>
      <p:boldItalic r:id="rId31"/>
    </p:embeddedFont>
  </p:embeddedFontLst>
  <p:defaultTextStyle>
    <a:defPPr>
      <a:defRPr lang="en-US"/>
    </a:defPPr>
    <a:lvl1pPr marL="0" algn="l" defTabSz="1224564" rtl="0" eaLnBrk="1" latinLnBrk="0" hangingPunct="1">
      <a:defRPr sz="2400" kern="1200">
        <a:solidFill>
          <a:schemeClr val="tx1"/>
        </a:solidFill>
        <a:latin typeface="+mn-lt"/>
        <a:ea typeface="+mn-ea"/>
        <a:cs typeface="+mn-cs"/>
      </a:defRPr>
    </a:lvl1pPr>
    <a:lvl2pPr marL="612282" algn="l" defTabSz="1224564" rtl="0" eaLnBrk="1" latinLnBrk="0" hangingPunct="1">
      <a:defRPr sz="2400" kern="1200">
        <a:solidFill>
          <a:schemeClr val="tx1"/>
        </a:solidFill>
        <a:latin typeface="+mn-lt"/>
        <a:ea typeface="+mn-ea"/>
        <a:cs typeface="+mn-cs"/>
      </a:defRPr>
    </a:lvl2pPr>
    <a:lvl3pPr marL="1224564" algn="l" defTabSz="1224564" rtl="0" eaLnBrk="1" latinLnBrk="0" hangingPunct="1">
      <a:defRPr sz="2400" kern="1200">
        <a:solidFill>
          <a:schemeClr val="tx1"/>
        </a:solidFill>
        <a:latin typeface="+mn-lt"/>
        <a:ea typeface="+mn-ea"/>
        <a:cs typeface="+mn-cs"/>
      </a:defRPr>
    </a:lvl3pPr>
    <a:lvl4pPr marL="1836847" algn="l" defTabSz="1224564" rtl="0" eaLnBrk="1" latinLnBrk="0" hangingPunct="1">
      <a:defRPr sz="2400" kern="1200">
        <a:solidFill>
          <a:schemeClr val="tx1"/>
        </a:solidFill>
        <a:latin typeface="+mn-lt"/>
        <a:ea typeface="+mn-ea"/>
        <a:cs typeface="+mn-cs"/>
      </a:defRPr>
    </a:lvl4pPr>
    <a:lvl5pPr marL="2449129" algn="l" defTabSz="1224564" rtl="0" eaLnBrk="1" latinLnBrk="0" hangingPunct="1">
      <a:defRPr sz="2400" kern="1200">
        <a:solidFill>
          <a:schemeClr val="tx1"/>
        </a:solidFill>
        <a:latin typeface="+mn-lt"/>
        <a:ea typeface="+mn-ea"/>
        <a:cs typeface="+mn-cs"/>
      </a:defRPr>
    </a:lvl5pPr>
    <a:lvl6pPr marL="3061411" algn="l" defTabSz="1224564" rtl="0" eaLnBrk="1" latinLnBrk="0" hangingPunct="1">
      <a:defRPr sz="2400" kern="1200">
        <a:solidFill>
          <a:schemeClr val="tx1"/>
        </a:solidFill>
        <a:latin typeface="+mn-lt"/>
        <a:ea typeface="+mn-ea"/>
        <a:cs typeface="+mn-cs"/>
      </a:defRPr>
    </a:lvl6pPr>
    <a:lvl7pPr marL="3673693" algn="l" defTabSz="1224564" rtl="0" eaLnBrk="1" latinLnBrk="0" hangingPunct="1">
      <a:defRPr sz="2400" kern="1200">
        <a:solidFill>
          <a:schemeClr val="tx1"/>
        </a:solidFill>
        <a:latin typeface="+mn-lt"/>
        <a:ea typeface="+mn-ea"/>
        <a:cs typeface="+mn-cs"/>
      </a:defRPr>
    </a:lvl7pPr>
    <a:lvl8pPr marL="4285976" algn="l" defTabSz="1224564" rtl="0" eaLnBrk="1" latinLnBrk="0" hangingPunct="1">
      <a:defRPr sz="2400" kern="1200">
        <a:solidFill>
          <a:schemeClr val="tx1"/>
        </a:solidFill>
        <a:latin typeface="+mn-lt"/>
        <a:ea typeface="+mn-ea"/>
        <a:cs typeface="+mn-cs"/>
      </a:defRPr>
    </a:lvl8pPr>
    <a:lvl9pPr marL="4898258" algn="l" defTabSz="1224564"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3" d="100"/>
          <a:sy n="53" d="100"/>
        </p:scale>
        <p:origin x="-162" y="-102"/>
      </p:cViewPr>
      <p:guideLst>
        <p:guide orient="horz" pos="2430"/>
        <p:guide pos="43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391F62-B90C-4DB1-AD55-7FF02B1B154A}" type="datetimeFigureOut">
              <a:rPr lang="en-US" smtClean="0"/>
              <a:t>5/30/2022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50FD2B-B856-48C7-B985-499D4A1AB4FB}" type="slidenum">
              <a:rPr lang="en-US" smtClean="0"/>
              <a:t>‹#›</a:t>
            </a:fld>
            <a:endParaRPr lang="en-US"/>
          </a:p>
        </p:txBody>
      </p:sp>
    </p:spTree>
    <p:extLst>
      <p:ext uri="{BB962C8B-B14F-4D97-AF65-F5344CB8AC3E}">
        <p14:creationId xmlns:p14="http://schemas.microsoft.com/office/powerpoint/2010/main" val="230068405"/>
      </p:ext>
    </p:extLst>
  </p:cSld>
  <p:clrMap bg1="lt1" tx1="dk1" bg2="lt2" tx2="dk2" accent1="accent1" accent2="accent2" accent3="accent3" accent4="accent4" accent5="accent5" accent6="accent6" hlink="hlink" folHlink="folHlink"/>
  <p:notesStyle>
    <a:lvl1pPr marL="0" algn="l" defTabSz="1224564" rtl="0" eaLnBrk="1" latinLnBrk="0" hangingPunct="1">
      <a:defRPr sz="1600" kern="1200">
        <a:solidFill>
          <a:schemeClr val="tx1"/>
        </a:solidFill>
        <a:latin typeface="+mn-lt"/>
        <a:ea typeface="+mn-ea"/>
        <a:cs typeface="+mn-cs"/>
      </a:defRPr>
    </a:lvl1pPr>
    <a:lvl2pPr marL="612282" algn="l" defTabSz="1224564" rtl="0" eaLnBrk="1" latinLnBrk="0" hangingPunct="1">
      <a:defRPr sz="1600" kern="1200">
        <a:solidFill>
          <a:schemeClr val="tx1"/>
        </a:solidFill>
        <a:latin typeface="+mn-lt"/>
        <a:ea typeface="+mn-ea"/>
        <a:cs typeface="+mn-cs"/>
      </a:defRPr>
    </a:lvl2pPr>
    <a:lvl3pPr marL="1224564" algn="l" defTabSz="1224564" rtl="0" eaLnBrk="1" latinLnBrk="0" hangingPunct="1">
      <a:defRPr sz="1600" kern="1200">
        <a:solidFill>
          <a:schemeClr val="tx1"/>
        </a:solidFill>
        <a:latin typeface="+mn-lt"/>
        <a:ea typeface="+mn-ea"/>
        <a:cs typeface="+mn-cs"/>
      </a:defRPr>
    </a:lvl3pPr>
    <a:lvl4pPr marL="1836847" algn="l" defTabSz="1224564" rtl="0" eaLnBrk="1" latinLnBrk="0" hangingPunct="1">
      <a:defRPr sz="1600" kern="1200">
        <a:solidFill>
          <a:schemeClr val="tx1"/>
        </a:solidFill>
        <a:latin typeface="+mn-lt"/>
        <a:ea typeface="+mn-ea"/>
        <a:cs typeface="+mn-cs"/>
      </a:defRPr>
    </a:lvl4pPr>
    <a:lvl5pPr marL="2449129" algn="l" defTabSz="1224564" rtl="0" eaLnBrk="1" latinLnBrk="0" hangingPunct="1">
      <a:defRPr sz="1600" kern="1200">
        <a:solidFill>
          <a:schemeClr val="tx1"/>
        </a:solidFill>
        <a:latin typeface="+mn-lt"/>
        <a:ea typeface="+mn-ea"/>
        <a:cs typeface="+mn-cs"/>
      </a:defRPr>
    </a:lvl5pPr>
    <a:lvl6pPr marL="3061411" algn="l" defTabSz="1224564" rtl="0" eaLnBrk="1" latinLnBrk="0" hangingPunct="1">
      <a:defRPr sz="1600" kern="1200">
        <a:solidFill>
          <a:schemeClr val="tx1"/>
        </a:solidFill>
        <a:latin typeface="+mn-lt"/>
        <a:ea typeface="+mn-ea"/>
        <a:cs typeface="+mn-cs"/>
      </a:defRPr>
    </a:lvl6pPr>
    <a:lvl7pPr marL="3673693" algn="l" defTabSz="1224564" rtl="0" eaLnBrk="1" latinLnBrk="0" hangingPunct="1">
      <a:defRPr sz="1600" kern="1200">
        <a:solidFill>
          <a:schemeClr val="tx1"/>
        </a:solidFill>
        <a:latin typeface="+mn-lt"/>
        <a:ea typeface="+mn-ea"/>
        <a:cs typeface="+mn-cs"/>
      </a:defRPr>
    </a:lvl7pPr>
    <a:lvl8pPr marL="4285976" algn="l" defTabSz="1224564" rtl="0" eaLnBrk="1" latinLnBrk="0" hangingPunct="1">
      <a:defRPr sz="1600" kern="1200">
        <a:solidFill>
          <a:schemeClr val="tx1"/>
        </a:solidFill>
        <a:latin typeface="+mn-lt"/>
        <a:ea typeface="+mn-ea"/>
        <a:cs typeface="+mn-cs"/>
      </a:defRPr>
    </a:lvl8pPr>
    <a:lvl9pPr marL="4898258" algn="l" defTabSz="1224564"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396729"/>
            <a:ext cx="11658600" cy="1653778"/>
          </a:xfrm>
        </p:spPr>
        <p:txBody>
          <a:bodyPr/>
          <a:lstStyle/>
          <a:p>
            <a:r>
              <a:rPr lang="en-US" smtClean="0"/>
              <a:t>Click to edit Master title style</a:t>
            </a:r>
            <a:endParaRPr lang="en-US"/>
          </a:p>
        </p:txBody>
      </p:sp>
      <p:sp>
        <p:nvSpPr>
          <p:cNvPr id="3" name="Subtitle 2"/>
          <p:cNvSpPr>
            <a:spLocks noGrp="1"/>
          </p:cNvSpPr>
          <p:nvPr>
            <p:ph type="subTitle" idx="1"/>
          </p:nvPr>
        </p:nvSpPr>
        <p:spPr>
          <a:xfrm>
            <a:off x="2057400" y="4371975"/>
            <a:ext cx="9601200" cy="1971675"/>
          </a:xfrm>
        </p:spPr>
        <p:txBody>
          <a:bodyPr/>
          <a:lstStyle>
            <a:lvl1pPr marL="0" indent="0" algn="ctr">
              <a:buNone/>
              <a:defRPr>
                <a:solidFill>
                  <a:schemeClr val="tx1">
                    <a:tint val="75000"/>
                  </a:schemeClr>
                </a:solidFill>
              </a:defRPr>
            </a:lvl1pPr>
            <a:lvl2pPr marL="612282" indent="0" algn="ctr">
              <a:buNone/>
              <a:defRPr>
                <a:solidFill>
                  <a:schemeClr val="tx1">
                    <a:tint val="75000"/>
                  </a:schemeClr>
                </a:solidFill>
              </a:defRPr>
            </a:lvl2pPr>
            <a:lvl3pPr marL="1224564" indent="0" algn="ctr">
              <a:buNone/>
              <a:defRPr>
                <a:solidFill>
                  <a:schemeClr val="tx1">
                    <a:tint val="75000"/>
                  </a:schemeClr>
                </a:solidFill>
              </a:defRPr>
            </a:lvl3pPr>
            <a:lvl4pPr marL="1836847" indent="0" algn="ctr">
              <a:buNone/>
              <a:defRPr>
                <a:solidFill>
                  <a:schemeClr val="tx1">
                    <a:tint val="75000"/>
                  </a:schemeClr>
                </a:solidFill>
              </a:defRPr>
            </a:lvl4pPr>
            <a:lvl5pPr marL="2449129" indent="0" algn="ctr">
              <a:buNone/>
              <a:defRPr>
                <a:solidFill>
                  <a:schemeClr val="tx1">
                    <a:tint val="75000"/>
                  </a:schemeClr>
                </a:solidFill>
              </a:defRPr>
            </a:lvl5pPr>
            <a:lvl6pPr marL="3061411" indent="0" algn="ctr">
              <a:buNone/>
              <a:defRPr>
                <a:solidFill>
                  <a:schemeClr val="tx1">
                    <a:tint val="75000"/>
                  </a:schemeClr>
                </a:solidFill>
              </a:defRPr>
            </a:lvl6pPr>
            <a:lvl7pPr marL="3673693" indent="0" algn="ctr">
              <a:buNone/>
              <a:defRPr>
                <a:solidFill>
                  <a:schemeClr val="tx1">
                    <a:tint val="75000"/>
                  </a:schemeClr>
                </a:solidFill>
              </a:defRPr>
            </a:lvl7pPr>
            <a:lvl8pPr marL="4285976" indent="0" algn="ctr">
              <a:buNone/>
              <a:defRPr>
                <a:solidFill>
                  <a:schemeClr val="tx1">
                    <a:tint val="75000"/>
                  </a:schemeClr>
                </a:solidFill>
              </a:defRPr>
            </a:lvl8pPr>
            <a:lvl9pPr marL="489825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308968"/>
            <a:ext cx="3086100" cy="658296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8968"/>
            <a:ext cx="9029700" cy="65829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4957763"/>
            <a:ext cx="11658600" cy="1532334"/>
          </a:xfrm>
        </p:spPr>
        <p:txBody>
          <a:bodyPr anchor="t"/>
          <a:lstStyle>
            <a:lvl1pPr algn="l">
              <a:defRPr sz="54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270053"/>
            <a:ext cx="11658600" cy="1687710"/>
          </a:xfrm>
        </p:spPr>
        <p:txBody>
          <a:bodyPr anchor="b"/>
          <a:lstStyle>
            <a:lvl1pPr marL="0" indent="0">
              <a:buNone/>
              <a:defRPr sz="2700">
                <a:solidFill>
                  <a:schemeClr val="tx1">
                    <a:tint val="75000"/>
                  </a:schemeClr>
                </a:solidFill>
              </a:defRPr>
            </a:lvl1pPr>
            <a:lvl2pPr marL="612282" indent="0">
              <a:buNone/>
              <a:defRPr sz="2400">
                <a:solidFill>
                  <a:schemeClr val="tx1">
                    <a:tint val="75000"/>
                  </a:schemeClr>
                </a:solidFill>
              </a:defRPr>
            </a:lvl2pPr>
            <a:lvl3pPr marL="1224564" indent="0">
              <a:buNone/>
              <a:defRPr sz="2100">
                <a:solidFill>
                  <a:schemeClr val="tx1">
                    <a:tint val="75000"/>
                  </a:schemeClr>
                </a:solidFill>
              </a:defRPr>
            </a:lvl3pPr>
            <a:lvl4pPr marL="1836847" indent="0">
              <a:buNone/>
              <a:defRPr sz="1900">
                <a:solidFill>
                  <a:schemeClr val="tx1">
                    <a:tint val="75000"/>
                  </a:schemeClr>
                </a:solidFill>
              </a:defRPr>
            </a:lvl4pPr>
            <a:lvl5pPr marL="2449129" indent="0">
              <a:buNone/>
              <a:defRPr sz="1900">
                <a:solidFill>
                  <a:schemeClr val="tx1">
                    <a:tint val="75000"/>
                  </a:schemeClr>
                </a:solidFill>
              </a:defRPr>
            </a:lvl5pPr>
            <a:lvl6pPr marL="3061411" indent="0">
              <a:buNone/>
              <a:defRPr sz="1900">
                <a:solidFill>
                  <a:schemeClr val="tx1">
                    <a:tint val="75000"/>
                  </a:schemeClr>
                </a:solidFill>
              </a:defRPr>
            </a:lvl6pPr>
            <a:lvl7pPr marL="3673693" indent="0">
              <a:buNone/>
              <a:defRPr sz="1900">
                <a:solidFill>
                  <a:schemeClr val="tx1">
                    <a:tint val="75000"/>
                  </a:schemeClr>
                </a:solidFill>
              </a:defRPr>
            </a:lvl7pPr>
            <a:lvl8pPr marL="4285976" indent="0">
              <a:buNone/>
              <a:defRPr sz="1900">
                <a:solidFill>
                  <a:schemeClr val="tx1">
                    <a:tint val="75000"/>
                  </a:schemeClr>
                </a:solidFill>
              </a:defRPr>
            </a:lvl8pPr>
            <a:lvl9pPr marL="4898258"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800226"/>
            <a:ext cx="6057900" cy="5091708"/>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72300" y="1800226"/>
            <a:ext cx="6057900" cy="5091708"/>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727002"/>
            <a:ext cx="6060282" cy="719732"/>
          </a:xfrm>
        </p:spPr>
        <p:txBody>
          <a:bodyPr anchor="b"/>
          <a:lstStyle>
            <a:lvl1pPr marL="0" indent="0">
              <a:buNone/>
              <a:defRPr sz="3200" b="1"/>
            </a:lvl1pPr>
            <a:lvl2pPr marL="612282" indent="0">
              <a:buNone/>
              <a:defRPr sz="2700" b="1"/>
            </a:lvl2pPr>
            <a:lvl3pPr marL="1224564" indent="0">
              <a:buNone/>
              <a:defRPr sz="2400" b="1"/>
            </a:lvl3pPr>
            <a:lvl4pPr marL="1836847" indent="0">
              <a:buNone/>
              <a:defRPr sz="2100" b="1"/>
            </a:lvl4pPr>
            <a:lvl5pPr marL="2449129" indent="0">
              <a:buNone/>
              <a:defRPr sz="2100" b="1"/>
            </a:lvl5pPr>
            <a:lvl6pPr marL="3061411" indent="0">
              <a:buNone/>
              <a:defRPr sz="2100" b="1"/>
            </a:lvl6pPr>
            <a:lvl7pPr marL="3673693" indent="0">
              <a:buNone/>
              <a:defRPr sz="2100" b="1"/>
            </a:lvl7pPr>
            <a:lvl8pPr marL="4285976" indent="0">
              <a:buNone/>
              <a:defRPr sz="2100" b="1"/>
            </a:lvl8pPr>
            <a:lvl9pPr marL="4898258"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685800" y="2446734"/>
            <a:ext cx="6060282" cy="4445199"/>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38" y="1727002"/>
            <a:ext cx="6062663" cy="719732"/>
          </a:xfrm>
        </p:spPr>
        <p:txBody>
          <a:bodyPr anchor="b"/>
          <a:lstStyle>
            <a:lvl1pPr marL="0" indent="0">
              <a:buNone/>
              <a:defRPr sz="3200" b="1"/>
            </a:lvl1pPr>
            <a:lvl2pPr marL="612282" indent="0">
              <a:buNone/>
              <a:defRPr sz="2700" b="1"/>
            </a:lvl2pPr>
            <a:lvl3pPr marL="1224564" indent="0">
              <a:buNone/>
              <a:defRPr sz="2400" b="1"/>
            </a:lvl3pPr>
            <a:lvl4pPr marL="1836847" indent="0">
              <a:buNone/>
              <a:defRPr sz="2100" b="1"/>
            </a:lvl4pPr>
            <a:lvl5pPr marL="2449129" indent="0">
              <a:buNone/>
              <a:defRPr sz="2100" b="1"/>
            </a:lvl5pPr>
            <a:lvl6pPr marL="3061411" indent="0">
              <a:buNone/>
              <a:defRPr sz="2100" b="1"/>
            </a:lvl6pPr>
            <a:lvl7pPr marL="3673693" indent="0">
              <a:buNone/>
              <a:defRPr sz="2100" b="1"/>
            </a:lvl7pPr>
            <a:lvl8pPr marL="4285976" indent="0">
              <a:buNone/>
              <a:defRPr sz="2100" b="1"/>
            </a:lvl8pPr>
            <a:lvl9pPr marL="4898258"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967538" y="2446734"/>
            <a:ext cx="6062663" cy="4445199"/>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307181"/>
            <a:ext cx="4512470" cy="1307306"/>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5362575" y="307182"/>
            <a:ext cx="7667625" cy="6584752"/>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1614488"/>
            <a:ext cx="4512470" cy="5277446"/>
          </a:xfrm>
        </p:spPr>
        <p:txBody>
          <a:bodyPr/>
          <a:lstStyle>
            <a:lvl1pPr marL="0" indent="0">
              <a:buNone/>
              <a:defRPr sz="1900"/>
            </a:lvl1pPr>
            <a:lvl2pPr marL="612282" indent="0">
              <a:buNone/>
              <a:defRPr sz="1600"/>
            </a:lvl2pPr>
            <a:lvl3pPr marL="1224564" indent="0">
              <a:buNone/>
              <a:defRPr sz="1300"/>
            </a:lvl3pPr>
            <a:lvl4pPr marL="1836847" indent="0">
              <a:buNone/>
              <a:defRPr sz="1200"/>
            </a:lvl4pPr>
            <a:lvl5pPr marL="2449129" indent="0">
              <a:buNone/>
              <a:defRPr sz="1200"/>
            </a:lvl5pPr>
            <a:lvl6pPr marL="3061411" indent="0">
              <a:buNone/>
              <a:defRPr sz="1200"/>
            </a:lvl6pPr>
            <a:lvl7pPr marL="3673693" indent="0">
              <a:buNone/>
              <a:defRPr sz="1200"/>
            </a:lvl7pPr>
            <a:lvl8pPr marL="4285976" indent="0">
              <a:buNone/>
              <a:defRPr sz="1200"/>
            </a:lvl8pPr>
            <a:lvl9pPr marL="489825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5400675"/>
            <a:ext cx="8229600" cy="637580"/>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2688432" y="689372"/>
            <a:ext cx="8229600" cy="4629150"/>
          </a:xfrm>
        </p:spPr>
        <p:txBody>
          <a:bodyPr/>
          <a:lstStyle>
            <a:lvl1pPr marL="0" indent="0">
              <a:buNone/>
              <a:defRPr sz="4300"/>
            </a:lvl1pPr>
            <a:lvl2pPr marL="612282" indent="0">
              <a:buNone/>
              <a:defRPr sz="3700"/>
            </a:lvl2pPr>
            <a:lvl3pPr marL="1224564" indent="0">
              <a:buNone/>
              <a:defRPr sz="3200"/>
            </a:lvl3pPr>
            <a:lvl4pPr marL="1836847" indent="0">
              <a:buNone/>
              <a:defRPr sz="2700"/>
            </a:lvl4pPr>
            <a:lvl5pPr marL="2449129" indent="0">
              <a:buNone/>
              <a:defRPr sz="2700"/>
            </a:lvl5pPr>
            <a:lvl6pPr marL="3061411" indent="0">
              <a:buNone/>
              <a:defRPr sz="2700"/>
            </a:lvl6pPr>
            <a:lvl7pPr marL="3673693" indent="0">
              <a:buNone/>
              <a:defRPr sz="2700"/>
            </a:lvl7pPr>
            <a:lvl8pPr marL="4285976" indent="0">
              <a:buNone/>
              <a:defRPr sz="2700"/>
            </a:lvl8pPr>
            <a:lvl9pPr marL="4898258" indent="0">
              <a:buNone/>
              <a:defRPr sz="2700"/>
            </a:lvl9pPr>
          </a:lstStyle>
          <a:p>
            <a:endParaRPr lang="en-US"/>
          </a:p>
        </p:txBody>
      </p:sp>
      <p:sp>
        <p:nvSpPr>
          <p:cNvPr id="4" name="Text Placeholder 3"/>
          <p:cNvSpPr>
            <a:spLocks noGrp="1"/>
          </p:cNvSpPr>
          <p:nvPr>
            <p:ph type="body" sz="half" idx="2"/>
          </p:nvPr>
        </p:nvSpPr>
        <p:spPr>
          <a:xfrm>
            <a:off x="2688432" y="6038255"/>
            <a:ext cx="8229600" cy="905470"/>
          </a:xfrm>
        </p:spPr>
        <p:txBody>
          <a:bodyPr/>
          <a:lstStyle>
            <a:lvl1pPr marL="0" indent="0">
              <a:buNone/>
              <a:defRPr sz="1900"/>
            </a:lvl1pPr>
            <a:lvl2pPr marL="612282" indent="0">
              <a:buNone/>
              <a:defRPr sz="1600"/>
            </a:lvl2pPr>
            <a:lvl3pPr marL="1224564" indent="0">
              <a:buNone/>
              <a:defRPr sz="1300"/>
            </a:lvl3pPr>
            <a:lvl4pPr marL="1836847" indent="0">
              <a:buNone/>
              <a:defRPr sz="1200"/>
            </a:lvl4pPr>
            <a:lvl5pPr marL="2449129" indent="0">
              <a:buNone/>
              <a:defRPr sz="1200"/>
            </a:lvl5pPr>
            <a:lvl6pPr marL="3061411" indent="0">
              <a:buNone/>
              <a:defRPr sz="1200"/>
            </a:lvl6pPr>
            <a:lvl7pPr marL="3673693" indent="0">
              <a:buNone/>
              <a:defRPr sz="1200"/>
            </a:lvl7pPr>
            <a:lvl8pPr marL="4285976" indent="0">
              <a:buNone/>
              <a:defRPr sz="1200"/>
            </a:lvl8pPr>
            <a:lvl9pPr marL="489825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308968"/>
            <a:ext cx="12344400" cy="1285875"/>
          </a:xfrm>
          <a:prstGeom prst="rect">
            <a:avLst/>
          </a:prstGeom>
        </p:spPr>
        <p:txBody>
          <a:bodyPr vert="horz" lIns="122456" tIns="61228" rIns="122456" bIns="6122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1800226"/>
            <a:ext cx="12344400" cy="5091708"/>
          </a:xfrm>
          <a:prstGeom prst="rect">
            <a:avLst/>
          </a:prstGeom>
        </p:spPr>
        <p:txBody>
          <a:bodyPr vert="horz" lIns="122456" tIns="61228" rIns="122456" bIns="6122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0" y="7150894"/>
            <a:ext cx="3200400" cy="410766"/>
          </a:xfrm>
          <a:prstGeom prst="rect">
            <a:avLst/>
          </a:prstGeom>
        </p:spPr>
        <p:txBody>
          <a:bodyPr vert="horz" lIns="122456" tIns="61228" rIns="122456" bIns="61228" rtlCol="0" anchor="ctr"/>
          <a:lstStyle>
            <a:lvl1pPr algn="l">
              <a:defRPr sz="1600">
                <a:solidFill>
                  <a:schemeClr val="tx1">
                    <a:tint val="75000"/>
                  </a:schemeClr>
                </a:solidFill>
              </a:defRPr>
            </a:lvl1pPr>
          </a:lstStyle>
          <a:p>
            <a:fld id="{1D8BD707-D9CF-40AE-B4C6-C98DA3205C09}" type="datetimeFigureOut">
              <a:rPr lang="en-US" smtClean="0"/>
              <a:pPr/>
              <a:t>5/30/2022</a:t>
            </a:fld>
            <a:endParaRPr lang="en-US"/>
          </a:p>
        </p:txBody>
      </p:sp>
      <p:sp>
        <p:nvSpPr>
          <p:cNvPr id="5" name="Footer Placeholder 4"/>
          <p:cNvSpPr>
            <a:spLocks noGrp="1"/>
          </p:cNvSpPr>
          <p:nvPr>
            <p:ph type="ftr" sz="quarter" idx="3"/>
          </p:nvPr>
        </p:nvSpPr>
        <p:spPr>
          <a:xfrm>
            <a:off x="4686300" y="7150894"/>
            <a:ext cx="4343400" cy="410766"/>
          </a:xfrm>
          <a:prstGeom prst="rect">
            <a:avLst/>
          </a:prstGeom>
        </p:spPr>
        <p:txBody>
          <a:bodyPr vert="horz" lIns="122456" tIns="61228" rIns="122456" bIns="61228"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29800" y="7150894"/>
            <a:ext cx="3200400" cy="410766"/>
          </a:xfrm>
          <a:prstGeom prst="rect">
            <a:avLst/>
          </a:prstGeom>
        </p:spPr>
        <p:txBody>
          <a:bodyPr vert="horz" lIns="122456" tIns="61228" rIns="122456" bIns="61228" rtlCol="0" anchor="ctr"/>
          <a:lstStyle>
            <a:lvl1pPr algn="r">
              <a:defRPr sz="16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24564" rtl="0" eaLnBrk="1" latinLnBrk="0" hangingPunct="1">
        <a:spcBef>
          <a:spcPct val="0"/>
        </a:spcBef>
        <a:buNone/>
        <a:defRPr sz="5900" kern="1200">
          <a:solidFill>
            <a:schemeClr val="tx1"/>
          </a:solidFill>
          <a:latin typeface="+mj-lt"/>
          <a:ea typeface="+mj-ea"/>
          <a:cs typeface="+mj-cs"/>
        </a:defRPr>
      </a:lvl1pPr>
    </p:titleStyle>
    <p:bodyStyle>
      <a:lvl1pPr marL="459212" indent="-459212" algn="l" defTabSz="122456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4959" indent="-382676" algn="l" defTabSz="122456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30706" indent="-306141" algn="l" defTabSz="122456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42988" indent="-306141" algn="l" defTabSz="122456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55270" indent="-306141" algn="l" defTabSz="122456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67552" indent="-306141" algn="l" defTabSz="122456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79835" indent="-306141" algn="l" defTabSz="122456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92117" indent="-306141" algn="l" defTabSz="122456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204399" indent="-306141" algn="l" defTabSz="122456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24564" rtl="0" eaLnBrk="1" latinLnBrk="0" hangingPunct="1">
        <a:defRPr sz="2400" kern="1200">
          <a:solidFill>
            <a:schemeClr val="tx1"/>
          </a:solidFill>
          <a:latin typeface="+mn-lt"/>
          <a:ea typeface="+mn-ea"/>
          <a:cs typeface="+mn-cs"/>
        </a:defRPr>
      </a:lvl1pPr>
      <a:lvl2pPr marL="612282" algn="l" defTabSz="1224564" rtl="0" eaLnBrk="1" latinLnBrk="0" hangingPunct="1">
        <a:defRPr sz="2400" kern="1200">
          <a:solidFill>
            <a:schemeClr val="tx1"/>
          </a:solidFill>
          <a:latin typeface="+mn-lt"/>
          <a:ea typeface="+mn-ea"/>
          <a:cs typeface="+mn-cs"/>
        </a:defRPr>
      </a:lvl2pPr>
      <a:lvl3pPr marL="1224564" algn="l" defTabSz="1224564" rtl="0" eaLnBrk="1" latinLnBrk="0" hangingPunct="1">
        <a:defRPr sz="2400" kern="1200">
          <a:solidFill>
            <a:schemeClr val="tx1"/>
          </a:solidFill>
          <a:latin typeface="+mn-lt"/>
          <a:ea typeface="+mn-ea"/>
          <a:cs typeface="+mn-cs"/>
        </a:defRPr>
      </a:lvl3pPr>
      <a:lvl4pPr marL="1836847" algn="l" defTabSz="1224564" rtl="0" eaLnBrk="1" latinLnBrk="0" hangingPunct="1">
        <a:defRPr sz="2400" kern="1200">
          <a:solidFill>
            <a:schemeClr val="tx1"/>
          </a:solidFill>
          <a:latin typeface="+mn-lt"/>
          <a:ea typeface="+mn-ea"/>
          <a:cs typeface="+mn-cs"/>
        </a:defRPr>
      </a:lvl4pPr>
      <a:lvl5pPr marL="2449129" algn="l" defTabSz="1224564" rtl="0" eaLnBrk="1" latinLnBrk="0" hangingPunct="1">
        <a:defRPr sz="2400" kern="1200">
          <a:solidFill>
            <a:schemeClr val="tx1"/>
          </a:solidFill>
          <a:latin typeface="+mn-lt"/>
          <a:ea typeface="+mn-ea"/>
          <a:cs typeface="+mn-cs"/>
        </a:defRPr>
      </a:lvl5pPr>
      <a:lvl6pPr marL="3061411" algn="l" defTabSz="1224564" rtl="0" eaLnBrk="1" latinLnBrk="0" hangingPunct="1">
        <a:defRPr sz="2400" kern="1200">
          <a:solidFill>
            <a:schemeClr val="tx1"/>
          </a:solidFill>
          <a:latin typeface="+mn-lt"/>
          <a:ea typeface="+mn-ea"/>
          <a:cs typeface="+mn-cs"/>
        </a:defRPr>
      </a:lvl6pPr>
      <a:lvl7pPr marL="3673693" algn="l" defTabSz="1224564" rtl="0" eaLnBrk="1" latinLnBrk="0" hangingPunct="1">
        <a:defRPr sz="2400" kern="1200">
          <a:solidFill>
            <a:schemeClr val="tx1"/>
          </a:solidFill>
          <a:latin typeface="+mn-lt"/>
          <a:ea typeface="+mn-ea"/>
          <a:cs typeface="+mn-cs"/>
        </a:defRPr>
      </a:lvl7pPr>
      <a:lvl8pPr marL="4285976" algn="l" defTabSz="1224564" rtl="0" eaLnBrk="1" latinLnBrk="0" hangingPunct="1">
        <a:defRPr sz="2400" kern="1200">
          <a:solidFill>
            <a:schemeClr val="tx1"/>
          </a:solidFill>
          <a:latin typeface="+mn-lt"/>
          <a:ea typeface="+mn-ea"/>
          <a:cs typeface="+mn-cs"/>
        </a:defRPr>
      </a:lvl8pPr>
      <a:lvl9pPr marL="4898258" algn="l" defTabSz="1224564"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2.svg"/><Relationship Id="rId18" Type="http://schemas.openxmlformats.org/officeDocument/2006/relationships/image" Target="../media/image9.png"/><Relationship Id="rId3" Type="http://schemas.openxmlformats.org/officeDocument/2006/relationships/image" Target="../media/image2.svg"/><Relationship Id="rId21" Type="http://schemas.openxmlformats.org/officeDocument/2006/relationships/image" Target="../media/image11.png"/><Relationship Id="rId7" Type="http://schemas.openxmlformats.org/officeDocument/2006/relationships/image" Target="../media/image6.svg"/><Relationship Id="rId12" Type="http://schemas.openxmlformats.org/officeDocument/2006/relationships/image" Target="../media/image6.png"/><Relationship Id="rId17" Type="http://schemas.openxmlformats.org/officeDocument/2006/relationships/image" Target="../media/image16.svg"/><Relationship Id="rId25"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8.png"/><Relationship Id="rId20" Type="http://schemas.openxmlformats.org/officeDocument/2006/relationships/image" Target="../media/image18.sv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24" Type="http://schemas.openxmlformats.org/officeDocument/2006/relationships/image" Target="../media/image1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0.svg"/><Relationship Id="rId10" Type="http://schemas.openxmlformats.org/officeDocument/2006/relationships/image" Target="../media/image5.png"/><Relationship Id="rId19"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8.svg"/><Relationship Id="rId14" Type="http://schemas.openxmlformats.org/officeDocument/2006/relationships/image" Target="../media/image7.png"/><Relationship Id="rId22" Type="http://schemas.openxmlformats.org/officeDocument/2006/relationships/image" Target="../media/image12.png"/></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38.svg"/><Relationship Id="rId1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47.svg"/><Relationship Id="rId12" Type="http://schemas.openxmlformats.org/officeDocument/2006/relationships/image" Target="../media/image27.png"/><Relationship Id="rId17" Type="http://schemas.openxmlformats.org/officeDocument/2006/relationships/image" Target="../media/image55.png"/><Relationship Id="rId2" Type="http://schemas.openxmlformats.org/officeDocument/2006/relationships/image" Target="../media/image1.png"/><Relationship Id="rId16"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34.svg"/><Relationship Id="rId5" Type="http://schemas.openxmlformats.org/officeDocument/2006/relationships/image" Target="../media/image6.svg"/><Relationship Id="rId15" Type="http://schemas.openxmlformats.org/officeDocument/2006/relationships/image" Target="../media/image40.svg"/><Relationship Id="rId10" Type="http://schemas.openxmlformats.org/officeDocument/2006/relationships/image" Target="../media/image25.png"/><Relationship Id="rId19" Type="http://schemas.openxmlformats.org/officeDocument/2006/relationships/image" Target="../media/image14.png"/><Relationship Id="rId4" Type="http://schemas.openxmlformats.org/officeDocument/2006/relationships/image" Target="../media/image3.png"/><Relationship Id="rId9" Type="http://schemas.openxmlformats.org/officeDocument/2006/relationships/image" Target="../media/image4.svg"/><Relationship Id="rId14"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49.svg"/><Relationship Id="rId3" Type="http://schemas.openxmlformats.org/officeDocument/2006/relationships/image" Target="../media/image61.svg"/><Relationship Id="rId7" Type="http://schemas.openxmlformats.org/officeDocument/2006/relationships/image" Target="../media/image65.svg"/><Relationship Id="rId12" Type="http://schemas.openxmlformats.org/officeDocument/2006/relationships/image" Target="../media/image59.png"/><Relationship Id="rId2" Type="http://schemas.openxmlformats.org/officeDocument/2006/relationships/image" Target="../media/image45.png"/><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56.png"/><Relationship Id="rId11" Type="http://schemas.openxmlformats.org/officeDocument/2006/relationships/image" Target="../media/image14.svg"/><Relationship Id="rId5" Type="http://schemas.openxmlformats.org/officeDocument/2006/relationships/image" Target="../media/image42.svg"/><Relationship Id="rId15" Type="http://schemas.openxmlformats.org/officeDocument/2006/relationships/image" Target="../media/image13.png"/><Relationship Id="rId10" Type="http://schemas.openxmlformats.org/officeDocument/2006/relationships/image" Target="../media/image58.png"/><Relationship Id="rId4" Type="http://schemas.openxmlformats.org/officeDocument/2006/relationships/image" Target="../media/image35.png"/><Relationship Id="rId9" Type="http://schemas.openxmlformats.org/officeDocument/2006/relationships/image" Target="../media/image76.svg"/><Relationship Id="rId14" Type="http://schemas.openxmlformats.org/officeDocument/2006/relationships/image" Target="../media/image60.png"/></Relationships>
</file>

<file path=ppt/slides/_rels/slide12.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49.svg"/><Relationship Id="rId3" Type="http://schemas.openxmlformats.org/officeDocument/2006/relationships/image" Target="../media/image61.svg"/><Relationship Id="rId7" Type="http://schemas.openxmlformats.org/officeDocument/2006/relationships/image" Target="../media/image65.svg"/><Relationship Id="rId12" Type="http://schemas.openxmlformats.org/officeDocument/2006/relationships/image" Target="../media/image59.png"/><Relationship Id="rId17" Type="http://schemas.openxmlformats.org/officeDocument/2006/relationships/image" Target="../media/image14.png"/><Relationship Id="rId2" Type="http://schemas.openxmlformats.org/officeDocument/2006/relationships/image" Target="../media/image45.png"/><Relationship Id="rId16"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56.png"/><Relationship Id="rId11" Type="http://schemas.openxmlformats.org/officeDocument/2006/relationships/image" Target="../media/image14.svg"/><Relationship Id="rId5" Type="http://schemas.openxmlformats.org/officeDocument/2006/relationships/image" Target="../media/image42.svg"/><Relationship Id="rId15" Type="http://schemas.openxmlformats.org/officeDocument/2006/relationships/image" Target="../media/image62.png"/><Relationship Id="rId10" Type="http://schemas.openxmlformats.org/officeDocument/2006/relationships/image" Target="../media/image58.png"/><Relationship Id="rId4" Type="http://schemas.openxmlformats.org/officeDocument/2006/relationships/image" Target="../media/image35.png"/><Relationship Id="rId9" Type="http://schemas.openxmlformats.org/officeDocument/2006/relationships/image" Target="../media/image76.svg"/><Relationship Id="rId14" Type="http://schemas.openxmlformats.org/officeDocument/2006/relationships/image" Target="../media/image61.png"/></Relationships>
</file>

<file path=ppt/slides/_rels/slide13.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49.svg"/><Relationship Id="rId3" Type="http://schemas.openxmlformats.org/officeDocument/2006/relationships/image" Target="../media/image61.svg"/><Relationship Id="rId7" Type="http://schemas.openxmlformats.org/officeDocument/2006/relationships/image" Target="../media/image65.svg"/><Relationship Id="rId12" Type="http://schemas.openxmlformats.org/officeDocument/2006/relationships/image" Target="../media/image59.png"/><Relationship Id="rId17" Type="http://schemas.openxmlformats.org/officeDocument/2006/relationships/image" Target="../media/image14.png"/><Relationship Id="rId2" Type="http://schemas.openxmlformats.org/officeDocument/2006/relationships/image" Target="../media/image45.png"/><Relationship Id="rId16"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56.png"/><Relationship Id="rId11" Type="http://schemas.openxmlformats.org/officeDocument/2006/relationships/image" Target="../media/image14.svg"/><Relationship Id="rId5" Type="http://schemas.openxmlformats.org/officeDocument/2006/relationships/image" Target="../media/image42.svg"/><Relationship Id="rId15" Type="http://schemas.openxmlformats.org/officeDocument/2006/relationships/image" Target="../media/image64.png"/><Relationship Id="rId10" Type="http://schemas.openxmlformats.org/officeDocument/2006/relationships/image" Target="../media/image58.png"/><Relationship Id="rId4" Type="http://schemas.openxmlformats.org/officeDocument/2006/relationships/image" Target="../media/image35.png"/><Relationship Id="rId9" Type="http://schemas.openxmlformats.org/officeDocument/2006/relationships/image" Target="../media/image76.svg"/><Relationship Id="rId14" Type="http://schemas.openxmlformats.org/officeDocument/2006/relationships/image" Target="../media/image63.png"/></Relationships>
</file>

<file path=ppt/slides/_rels/slide14.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95.svg"/><Relationship Id="rId18" Type="http://schemas.openxmlformats.org/officeDocument/2006/relationships/image" Target="../media/image73.png"/><Relationship Id="rId3" Type="http://schemas.openxmlformats.org/officeDocument/2006/relationships/image" Target="../media/image89.svg"/><Relationship Id="rId21" Type="http://schemas.openxmlformats.org/officeDocument/2006/relationships/image" Target="../media/image13.png"/><Relationship Id="rId7" Type="http://schemas.openxmlformats.org/officeDocument/2006/relationships/image" Target="../media/image91.svg"/><Relationship Id="rId12" Type="http://schemas.openxmlformats.org/officeDocument/2006/relationships/image" Target="../media/image69.png"/><Relationship Id="rId17" Type="http://schemas.openxmlformats.org/officeDocument/2006/relationships/image" Target="../media/image97.svg"/><Relationship Id="rId2" Type="http://schemas.openxmlformats.org/officeDocument/2006/relationships/image" Target="../media/image65.png"/><Relationship Id="rId16" Type="http://schemas.openxmlformats.org/officeDocument/2006/relationships/image" Target="../media/image72.png"/><Relationship Id="rId20" Type="http://schemas.openxmlformats.org/officeDocument/2006/relationships/image" Target="../media/image74.png"/><Relationship Id="rId1" Type="http://schemas.openxmlformats.org/officeDocument/2006/relationships/slideLayout" Target="../slideLayouts/slideLayout7.xml"/><Relationship Id="rId6" Type="http://schemas.openxmlformats.org/officeDocument/2006/relationships/image" Target="../media/image66.png"/><Relationship Id="rId11" Type="http://schemas.openxmlformats.org/officeDocument/2006/relationships/image" Target="../media/image93.svg"/><Relationship Id="rId5" Type="http://schemas.openxmlformats.org/officeDocument/2006/relationships/image" Target="../media/image49.svg"/><Relationship Id="rId15" Type="http://schemas.openxmlformats.org/officeDocument/2006/relationships/image" Target="../media/image71.png"/><Relationship Id="rId10" Type="http://schemas.openxmlformats.org/officeDocument/2006/relationships/image" Target="../media/image68.png"/><Relationship Id="rId19" Type="http://schemas.openxmlformats.org/officeDocument/2006/relationships/image" Target="../media/image99.svg"/><Relationship Id="rId4" Type="http://schemas.openxmlformats.org/officeDocument/2006/relationships/image" Target="../media/image59.png"/><Relationship Id="rId9" Type="http://schemas.openxmlformats.org/officeDocument/2006/relationships/image" Target="../media/image47.svg"/><Relationship Id="rId14" Type="http://schemas.openxmlformats.org/officeDocument/2006/relationships/image" Target="../media/image70.png"/><Relationship Id="rId22"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95.svg"/><Relationship Id="rId18" Type="http://schemas.openxmlformats.org/officeDocument/2006/relationships/image" Target="../media/image73.png"/><Relationship Id="rId3" Type="http://schemas.openxmlformats.org/officeDocument/2006/relationships/image" Target="../media/image89.svg"/><Relationship Id="rId21" Type="http://schemas.openxmlformats.org/officeDocument/2006/relationships/image" Target="../media/image14.png"/><Relationship Id="rId7" Type="http://schemas.openxmlformats.org/officeDocument/2006/relationships/image" Target="../media/image91.svg"/><Relationship Id="rId12" Type="http://schemas.openxmlformats.org/officeDocument/2006/relationships/image" Target="../media/image69.png"/><Relationship Id="rId17" Type="http://schemas.openxmlformats.org/officeDocument/2006/relationships/image" Target="../media/image97.svg"/><Relationship Id="rId2" Type="http://schemas.openxmlformats.org/officeDocument/2006/relationships/image" Target="../media/image65.png"/><Relationship Id="rId16" Type="http://schemas.openxmlformats.org/officeDocument/2006/relationships/image" Target="../media/image72.png"/><Relationship Id="rId20"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66.png"/><Relationship Id="rId11" Type="http://schemas.openxmlformats.org/officeDocument/2006/relationships/image" Target="../media/image93.svg"/><Relationship Id="rId5" Type="http://schemas.openxmlformats.org/officeDocument/2006/relationships/image" Target="../media/image49.svg"/><Relationship Id="rId15" Type="http://schemas.openxmlformats.org/officeDocument/2006/relationships/image" Target="../media/image71.png"/><Relationship Id="rId10" Type="http://schemas.openxmlformats.org/officeDocument/2006/relationships/image" Target="../media/image68.png"/><Relationship Id="rId19" Type="http://schemas.openxmlformats.org/officeDocument/2006/relationships/image" Target="../media/image99.svg"/><Relationship Id="rId4" Type="http://schemas.openxmlformats.org/officeDocument/2006/relationships/image" Target="../media/image59.png"/><Relationship Id="rId9" Type="http://schemas.openxmlformats.org/officeDocument/2006/relationships/image" Target="../media/image47.svg"/><Relationship Id="rId14" Type="http://schemas.openxmlformats.org/officeDocument/2006/relationships/image" Target="../media/image70.png"/><Relationship Id="rId22" Type="http://schemas.openxmlformats.org/officeDocument/2006/relationships/image" Target="../media/image75.png"/></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40.svg"/><Relationship Id="rId18" Type="http://schemas.openxmlformats.org/officeDocument/2006/relationships/image" Target="../media/image31.png"/><Relationship Id="rId3" Type="http://schemas.openxmlformats.org/officeDocument/2006/relationships/image" Target="../media/image4.svg"/><Relationship Id="rId7" Type="http://schemas.openxmlformats.org/officeDocument/2006/relationships/image" Target="../media/image34.svg"/><Relationship Id="rId12" Type="http://schemas.openxmlformats.org/officeDocument/2006/relationships/image" Target="../media/image28.png"/><Relationship Id="rId17" Type="http://schemas.openxmlformats.org/officeDocument/2006/relationships/image" Target="../media/image44.svg"/><Relationship Id="rId2" Type="http://schemas.openxmlformats.org/officeDocument/2006/relationships/image" Target="../media/image2.png"/><Relationship Id="rId16" Type="http://schemas.openxmlformats.org/officeDocument/2006/relationships/image" Target="../media/image30.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38.svg"/><Relationship Id="rId5" Type="http://schemas.openxmlformats.org/officeDocument/2006/relationships/image" Target="../media/image32.svg"/><Relationship Id="rId15" Type="http://schemas.openxmlformats.org/officeDocument/2006/relationships/image" Target="../media/image42.svg"/><Relationship Id="rId10" Type="http://schemas.openxmlformats.org/officeDocument/2006/relationships/image" Target="../media/image27.png"/><Relationship Id="rId19" Type="http://schemas.openxmlformats.org/officeDocument/2006/relationships/image" Target="../media/image13.png"/><Relationship Id="rId4" Type="http://schemas.openxmlformats.org/officeDocument/2006/relationships/image" Target="../media/image24.png"/><Relationship Id="rId9" Type="http://schemas.openxmlformats.org/officeDocument/2006/relationships/image" Target="../media/image36.svg"/><Relationship Id="rId14" Type="http://schemas.openxmlformats.org/officeDocument/2006/relationships/image" Target="../media/image29.png"/></Relationships>
</file>

<file path=ppt/slides/_rels/slide17.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91.svg"/><Relationship Id="rId18" Type="http://schemas.openxmlformats.org/officeDocument/2006/relationships/image" Target="../media/image79.png"/><Relationship Id="rId3" Type="http://schemas.openxmlformats.org/officeDocument/2006/relationships/image" Target="../media/image106.svg"/><Relationship Id="rId21" Type="http://schemas.openxmlformats.org/officeDocument/2006/relationships/image" Target="../media/image57.svg"/><Relationship Id="rId7" Type="http://schemas.openxmlformats.org/officeDocument/2006/relationships/image" Target="../media/image42.svg"/><Relationship Id="rId12" Type="http://schemas.openxmlformats.org/officeDocument/2006/relationships/image" Target="../media/image66.png"/><Relationship Id="rId17" Type="http://schemas.openxmlformats.org/officeDocument/2006/relationships/image" Target="../media/image49.svg"/><Relationship Id="rId25" Type="http://schemas.openxmlformats.org/officeDocument/2006/relationships/image" Target="../media/image32.svg"/><Relationship Id="rId2" Type="http://schemas.openxmlformats.org/officeDocument/2006/relationships/image" Target="../media/image76.png"/><Relationship Id="rId16" Type="http://schemas.openxmlformats.org/officeDocument/2006/relationships/image" Target="../media/image59.png"/><Relationship Id="rId20" Type="http://schemas.openxmlformats.org/officeDocument/2006/relationships/image" Target="../media/image80.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65.svg"/><Relationship Id="rId24" Type="http://schemas.openxmlformats.org/officeDocument/2006/relationships/image" Target="../media/image24.png"/><Relationship Id="rId5" Type="http://schemas.openxmlformats.org/officeDocument/2006/relationships/image" Target="../media/image61.svg"/><Relationship Id="rId15" Type="http://schemas.openxmlformats.org/officeDocument/2006/relationships/image" Target="../media/image47.svg"/><Relationship Id="rId23" Type="http://schemas.openxmlformats.org/officeDocument/2006/relationships/image" Target="../media/image99.svg"/><Relationship Id="rId10" Type="http://schemas.openxmlformats.org/officeDocument/2006/relationships/image" Target="../media/image56.png"/><Relationship Id="rId19" Type="http://schemas.openxmlformats.org/officeDocument/2006/relationships/image" Target="../media/image55.svg"/><Relationship Id="rId4" Type="http://schemas.openxmlformats.org/officeDocument/2006/relationships/image" Target="../media/image45.png"/><Relationship Id="rId9" Type="http://schemas.openxmlformats.org/officeDocument/2006/relationships/image" Target="../media/image108.svg"/><Relationship Id="rId14" Type="http://schemas.openxmlformats.org/officeDocument/2006/relationships/image" Target="../media/image78.png"/><Relationship Id="rId22" Type="http://schemas.openxmlformats.org/officeDocument/2006/relationships/image" Target="../media/image73.png"/></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3.png"/><Relationship Id="rId3" Type="http://schemas.openxmlformats.org/officeDocument/2006/relationships/image" Target="../media/image22.svg"/><Relationship Id="rId7" Type="http://schemas.openxmlformats.org/officeDocument/2006/relationships/image" Target="../media/image26.svg"/><Relationship Id="rId12"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30.svg"/><Relationship Id="rId5" Type="http://schemas.openxmlformats.org/officeDocument/2006/relationships/image" Target="../media/image24.svg"/><Relationship Id="rId10" Type="http://schemas.openxmlformats.org/officeDocument/2006/relationships/image" Target="../media/image18.png"/><Relationship Id="rId9" Type="http://schemas.openxmlformats.org/officeDocument/2006/relationships/image" Target="../media/image28.sv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22.svg"/><Relationship Id="rId7" Type="http://schemas.openxmlformats.org/officeDocument/2006/relationships/image" Target="../media/image26.svg"/><Relationship Id="rId12" Type="http://schemas.openxmlformats.org/officeDocument/2006/relationships/image" Target="../media/image21.png"/><Relationship Id="rId2" Type="http://schemas.openxmlformats.org/officeDocument/2006/relationships/image" Target="../media/image15.png"/><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24.svg"/><Relationship Id="rId15" Type="http://schemas.openxmlformats.org/officeDocument/2006/relationships/image" Target="../media/image13.png"/><Relationship Id="rId10" Type="http://schemas.openxmlformats.org/officeDocument/2006/relationships/image" Target="../media/image19.png"/><Relationship Id="rId9" Type="http://schemas.openxmlformats.org/officeDocument/2006/relationships/image" Target="../media/image28.svg"/><Relationship Id="rId14" Type="http://schemas.openxmlformats.org/officeDocument/2006/relationships/image" Target="../media/image23.png"/></Relationships>
</file>

<file path=ppt/slides/_rels/slide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40.svg"/><Relationship Id="rId18" Type="http://schemas.openxmlformats.org/officeDocument/2006/relationships/image" Target="../media/image31.png"/><Relationship Id="rId3" Type="http://schemas.openxmlformats.org/officeDocument/2006/relationships/image" Target="../media/image4.svg"/><Relationship Id="rId7" Type="http://schemas.openxmlformats.org/officeDocument/2006/relationships/image" Target="../media/image34.svg"/><Relationship Id="rId12" Type="http://schemas.openxmlformats.org/officeDocument/2006/relationships/image" Target="../media/image28.png"/><Relationship Id="rId17" Type="http://schemas.openxmlformats.org/officeDocument/2006/relationships/image" Target="../media/image44.svg"/><Relationship Id="rId2" Type="http://schemas.openxmlformats.org/officeDocument/2006/relationships/image" Target="../media/image2.png"/><Relationship Id="rId16" Type="http://schemas.openxmlformats.org/officeDocument/2006/relationships/image" Target="../media/image30.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38.svg"/><Relationship Id="rId5" Type="http://schemas.openxmlformats.org/officeDocument/2006/relationships/image" Target="../media/image32.svg"/><Relationship Id="rId15" Type="http://schemas.openxmlformats.org/officeDocument/2006/relationships/image" Target="../media/image42.svg"/><Relationship Id="rId10" Type="http://schemas.openxmlformats.org/officeDocument/2006/relationships/image" Target="../media/image27.png"/><Relationship Id="rId19" Type="http://schemas.openxmlformats.org/officeDocument/2006/relationships/image" Target="../media/image13.png"/><Relationship Id="rId4" Type="http://schemas.openxmlformats.org/officeDocument/2006/relationships/image" Target="../media/image24.png"/><Relationship Id="rId9" Type="http://schemas.openxmlformats.org/officeDocument/2006/relationships/image" Target="../media/image36.svg"/><Relationship Id="rId14" Type="http://schemas.openxmlformats.org/officeDocument/2006/relationships/image" Target="../media/image29.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40.svg"/><Relationship Id="rId18" Type="http://schemas.openxmlformats.org/officeDocument/2006/relationships/image" Target="../media/image31.png"/><Relationship Id="rId3" Type="http://schemas.openxmlformats.org/officeDocument/2006/relationships/image" Target="../media/image4.svg"/><Relationship Id="rId21" Type="http://schemas.openxmlformats.org/officeDocument/2006/relationships/image" Target="../media/image32.jpg"/><Relationship Id="rId7" Type="http://schemas.openxmlformats.org/officeDocument/2006/relationships/image" Target="../media/image34.svg"/><Relationship Id="rId12" Type="http://schemas.openxmlformats.org/officeDocument/2006/relationships/image" Target="../media/image28.png"/><Relationship Id="rId17" Type="http://schemas.openxmlformats.org/officeDocument/2006/relationships/image" Target="../media/image44.svg"/><Relationship Id="rId2" Type="http://schemas.openxmlformats.org/officeDocument/2006/relationships/image" Target="../media/image2.png"/><Relationship Id="rId16" Type="http://schemas.openxmlformats.org/officeDocument/2006/relationships/image" Target="../media/image30.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38.svg"/><Relationship Id="rId5" Type="http://schemas.openxmlformats.org/officeDocument/2006/relationships/image" Target="../media/image32.svg"/><Relationship Id="rId15" Type="http://schemas.openxmlformats.org/officeDocument/2006/relationships/image" Target="../media/image42.svg"/><Relationship Id="rId10" Type="http://schemas.openxmlformats.org/officeDocument/2006/relationships/image" Target="../media/image27.png"/><Relationship Id="rId19" Type="http://schemas.openxmlformats.org/officeDocument/2006/relationships/image" Target="../media/image13.png"/><Relationship Id="rId4" Type="http://schemas.openxmlformats.org/officeDocument/2006/relationships/image" Target="../media/image24.png"/><Relationship Id="rId9" Type="http://schemas.openxmlformats.org/officeDocument/2006/relationships/image" Target="../media/image36.svg"/><Relationship Id="rId14" Type="http://schemas.openxmlformats.org/officeDocument/2006/relationships/image" Target="../media/image29.png"/></Relationships>
</file>

<file path=ppt/slides/_rels/slide6.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49.svg"/><Relationship Id="rId18" Type="http://schemas.openxmlformats.org/officeDocument/2006/relationships/image" Target="../media/image14.png"/><Relationship Id="rId3" Type="http://schemas.openxmlformats.org/officeDocument/2006/relationships/image" Target="../media/image4.svg"/><Relationship Id="rId7" Type="http://schemas.openxmlformats.org/officeDocument/2006/relationships/image" Target="../media/image47.svg"/><Relationship Id="rId12" Type="http://schemas.openxmlformats.org/officeDocument/2006/relationships/image" Target="../media/image36.png"/><Relationship Id="rId17" Type="http://schemas.openxmlformats.org/officeDocument/2006/relationships/image" Target="../media/image13.png"/><Relationship Id="rId2" Type="http://schemas.openxmlformats.org/officeDocument/2006/relationships/image" Target="../media/image2.png"/><Relationship Id="rId16"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42.svg"/><Relationship Id="rId5" Type="http://schemas.openxmlformats.org/officeDocument/2006/relationships/image" Target="../media/image8.svg"/><Relationship Id="rId15" Type="http://schemas.openxmlformats.org/officeDocument/2006/relationships/image" Target="../media/image51.svg"/><Relationship Id="rId10" Type="http://schemas.openxmlformats.org/officeDocument/2006/relationships/image" Target="../media/image35.png"/><Relationship Id="rId4" Type="http://schemas.openxmlformats.org/officeDocument/2006/relationships/image" Target="../media/image4.png"/><Relationship Id="rId9" Type="http://schemas.openxmlformats.org/officeDocument/2006/relationships/image" Target="../media/image10.svg"/><Relationship Id="rId14" Type="http://schemas.openxmlformats.org/officeDocument/2006/relationships/image" Target="../media/image37.png"/></Relationships>
</file>

<file path=ppt/slides/_rels/slide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4.svg"/><Relationship Id="rId18" Type="http://schemas.openxmlformats.org/officeDocument/2006/relationships/image" Target="../media/image13.png"/><Relationship Id="rId3" Type="http://schemas.openxmlformats.org/officeDocument/2006/relationships/image" Target="../media/image4.svg"/><Relationship Id="rId7" Type="http://schemas.openxmlformats.org/officeDocument/2006/relationships/image" Target="../media/image47.svg"/><Relationship Id="rId12" Type="http://schemas.openxmlformats.org/officeDocument/2006/relationships/image" Target="../media/image42.png"/><Relationship Id="rId17" Type="http://schemas.openxmlformats.org/officeDocument/2006/relationships/image" Target="../media/image44.png"/><Relationship Id="rId2" Type="http://schemas.openxmlformats.org/officeDocument/2006/relationships/image" Target="../media/image2.png"/><Relationship Id="rId16"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2.svg"/><Relationship Id="rId5" Type="http://schemas.openxmlformats.org/officeDocument/2006/relationships/image" Target="../media/image34.svg"/><Relationship Id="rId15" Type="http://schemas.openxmlformats.org/officeDocument/2006/relationships/image" Target="../media/image6.svg"/><Relationship Id="rId10" Type="http://schemas.openxmlformats.org/officeDocument/2006/relationships/image" Target="../media/image41.png"/><Relationship Id="rId19" Type="http://schemas.openxmlformats.org/officeDocument/2006/relationships/image" Target="../media/image14.png"/><Relationship Id="rId4" Type="http://schemas.openxmlformats.org/officeDocument/2006/relationships/image" Target="../media/image25.png"/><Relationship Id="rId9" Type="http://schemas.openxmlformats.org/officeDocument/2006/relationships/image" Target="../media/image10.svg"/><Relationship Id="rId1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65.svg"/><Relationship Id="rId18" Type="http://schemas.openxmlformats.org/officeDocument/2006/relationships/image" Target="../media/image14.png"/><Relationship Id="rId3" Type="http://schemas.openxmlformats.org/officeDocument/2006/relationships/image" Target="../media/image61.svg"/><Relationship Id="rId7" Type="http://schemas.openxmlformats.org/officeDocument/2006/relationships/image" Target="../media/image51.svg"/><Relationship Id="rId12" Type="http://schemas.openxmlformats.org/officeDocument/2006/relationships/image" Target="../media/image47.png"/><Relationship Id="rId17" Type="http://schemas.openxmlformats.org/officeDocument/2006/relationships/image" Target="../media/image13.png"/><Relationship Id="rId2" Type="http://schemas.openxmlformats.org/officeDocument/2006/relationships/image" Target="../media/image45.png"/><Relationship Id="rId16"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63.svg"/><Relationship Id="rId5" Type="http://schemas.openxmlformats.org/officeDocument/2006/relationships/image" Target="../media/image42.svg"/><Relationship Id="rId15" Type="http://schemas.openxmlformats.org/officeDocument/2006/relationships/image" Target="../media/image49.png"/><Relationship Id="rId10" Type="http://schemas.openxmlformats.org/officeDocument/2006/relationships/image" Target="../media/image46.png"/><Relationship Id="rId4" Type="http://schemas.openxmlformats.org/officeDocument/2006/relationships/image" Target="../media/image35.png"/><Relationship Id="rId9" Type="http://schemas.openxmlformats.org/officeDocument/2006/relationships/image" Target="../media/image4.svg"/><Relationship Id="rId14" Type="http://schemas.openxmlformats.org/officeDocument/2006/relationships/image" Target="../media/image48.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65.svg"/><Relationship Id="rId3" Type="http://schemas.openxmlformats.org/officeDocument/2006/relationships/image" Target="../media/image61.svg"/><Relationship Id="rId7" Type="http://schemas.openxmlformats.org/officeDocument/2006/relationships/image" Target="../media/image51.svg"/><Relationship Id="rId12" Type="http://schemas.openxmlformats.org/officeDocument/2006/relationships/image" Target="../media/image47.png"/><Relationship Id="rId17" Type="http://schemas.openxmlformats.org/officeDocument/2006/relationships/image" Target="../media/image52.png"/><Relationship Id="rId2" Type="http://schemas.openxmlformats.org/officeDocument/2006/relationships/image" Target="../media/image45.png"/><Relationship Id="rId16"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63.svg"/><Relationship Id="rId5" Type="http://schemas.openxmlformats.org/officeDocument/2006/relationships/image" Target="../media/image42.svg"/><Relationship Id="rId15" Type="http://schemas.openxmlformats.org/officeDocument/2006/relationships/image" Target="../media/image14.png"/><Relationship Id="rId10" Type="http://schemas.openxmlformats.org/officeDocument/2006/relationships/image" Target="../media/image46.png"/><Relationship Id="rId4" Type="http://schemas.openxmlformats.org/officeDocument/2006/relationships/image" Target="../media/image35.png"/><Relationship Id="rId9" Type="http://schemas.openxmlformats.org/officeDocument/2006/relationships/image" Target="../media/image4.sv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476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514622">
            <a:off x="9196971" y="7479573"/>
            <a:ext cx="5697213" cy="3776184"/>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4836812">
            <a:off x="-1037625" y="-5468254"/>
            <a:ext cx="5988351" cy="7056275"/>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2300932" y="6413952"/>
            <a:ext cx="2040807" cy="1541818"/>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rot="1502522">
            <a:off x="11130011" y="268112"/>
            <a:ext cx="4168959" cy="477536"/>
          </a:xfrm>
          <a:prstGeom prst="rect">
            <a:avLst/>
          </a:prstGeom>
        </p:spPr>
      </p:pic>
      <p:pic>
        <p:nvPicPr>
          <p:cNvPr id="6" name="Picture 6"/>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rot="5400000">
            <a:off x="1349663" y="5383533"/>
            <a:ext cx="919121" cy="1291230"/>
          </a:xfrm>
          <a:prstGeom prst="rect">
            <a:avLst/>
          </a:prstGeom>
        </p:spPr>
      </p:pic>
      <p:pic>
        <p:nvPicPr>
          <p:cNvPr id="7" name="Picture 7"/>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rot="-3739455">
            <a:off x="956501" y="7381063"/>
            <a:ext cx="142589" cy="207005"/>
          </a:xfrm>
          <a:prstGeom prst="rect">
            <a:avLst/>
          </a:prstGeom>
        </p:spPr>
      </p:pic>
      <p:pic>
        <p:nvPicPr>
          <p:cNvPr id="8" name="Picture 8"/>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rot="-3739455">
            <a:off x="8928282" y="1325366"/>
            <a:ext cx="165543" cy="240327"/>
          </a:xfrm>
          <a:prstGeom prst="rect">
            <a:avLst/>
          </a:prstGeom>
        </p:spPr>
      </p:pic>
      <p:pic>
        <p:nvPicPr>
          <p:cNvPr id="9" name="Picture 9"/>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rcRect/>
          <a:stretch>
            <a:fillRect/>
          </a:stretch>
        </p:blipFill>
        <p:spPr>
          <a:xfrm>
            <a:off x="6222392" y="1041937"/>
            <a:ext cx="245723" cy="184292"/>
          </a:xfrm>
          <a:prstGeom prst="rect">
            <a:avLst/>
          </a:prstGeom>
        </p:spPr>
      </p:pic>
      <p:sp>
        <p:nvSpPr>
          <p:cNvPr id="10" name="TextBox 10"/>
          <p:cNvSpPr txBox="1"/>
          <p:nvPr/>
        </p:nvSpPr>
        <p:spPr>
          <a:xfrm>
            <a:off x="1097280" y="2308905"/>
            <a:ext cx="12435840" cy="3334246"/>
          </a:xfrm>
          <a:prstGeom prst="rect">
            <a:avLst/>
          </a:prstGeom>
        </p:spPr>
        <p:txBody>
          <a:bodyPr lIns="0" tIns="0" rIns="0" bIns="0" rtlCol="0" anchor="t">
            <a:spAutoFit/>
          </a:bodyPr>
          <a:lstStyle/>
          <a:p>
            <a:pPr algn="ctr">
              <a:lnSpc>
                <a:spcPts val="6507"/>
              </a:lnSpc>
            </a:pPr>
            <a:r>
              <a:rPr lang="en-US" sz="5000" b="1" spc="249" dirty="0" err="1">
                <a:solidFill>
                  <a:srgbClr val="FFFFFF"/>
                </a:solidFill>
                <a:latin typeface="More Sugar Thin Bold"/>
              </a:rPr>
              <a:t>Peramalan</a:t>
            </a:r>
            <a:r>
              <a:rPr lang="en-US" sz="5000" b="1" spc="249" dirty="0">
                <a:solidFill>
                  <a:srgbClr val="FFFFFF"/>
                </a:solidFill>
                <a:latin typeface="More Sugar Thin Bold"/>
              </a:rPr>
              <a:t> </a:t>
            </a:r>
            <a:r>
              <a:rPr lang="en-US" sz="5000" b="1" spc="249" dirty="0" err="1">
                <a:solidFill>
                  <a:srgbClr val="FFFFFF"/>
                </a:solidFill>
                <a:latin typeface="More Sugar Thin Bold"/>
              </a:rPr>
              <a:t>Penjualan</a:t>
            </a:r>
            <a:r>
              <a:rPr lang="en-US" sz="5000" b="1" spc="249" dirty="0">
                <a:solidFill>
                  <a:srgbClr val="FFFFFF"/>
                </a:solidFill>
                <a:latin typeface="More Sugar Thin Bold"/>
              </a:rPr>
              <a:t> </a:t>
            </a:r>
            <a:r>
              <a:rPr lang="en-US" sz="5000" b="1" spc="249" dirty="0" err="1">
                <a:solidFill>
                  <a:srgbClr val="FFFFFF"/>
                </a:solidFill>
                <a:latin typeface="More Sugar Thin Bold"/>
              </a:rPr>
              <a:t>Pakaian</a:t>
            </a:r>
            <a:r>
              <a:rPr lang="en-US" sz="5000" b="1" spc="249" dirty="0">
                <a:solidFill>
                  <a:srgbClr val="FFFFFF"/>
                </a:solidFill>
                <a:latin typeface="More Sugar Thin Bold"/>
              </a:rPr>
              <a:t> Thrift </a:t>
            </a:r>
            <a:r>
              <a:rPr lang="en-US" sz="5000" b="1" spc="249" dirty="0" err="1">
                <a:solidFill>
                  <a:srgbClr val="FFFFFF"/>
                </a:solidFill>
                <a:latin typeface="More Sugar Thin Bold"/>
              </a:rPr>
              <a:t>Dengan</a:t>
            </a:r>
            <a:r>
              <a:rPr lang="en-US" sz="5000" b="1" spc="249" dirty="0">
                <a:solidFill>
                  <a:srgbClr val="FFFFFF"/>
                </a:solidFill>
                <a:latin typeface="More Sugar Thin Bold"/>
              </a:rPr>
              <a:t> </a:t>
            </a:r>
            <a:r>
              <a:rPr lang="en-US" sz="5000" b="1" spc="249" dirty="0" err="1">
                <a:solidFill>
                  <a:srgbClr val="FFFFFF"/>
                </a:solidFill>
                <a:latin typeface="More Sugar Thin Bold"/>
              </a:rPr>
              <a:t>Metode</a:t>
            </a:r>
            <a:r>
              <a:rPr lang="en-US" sz="5000" b="1" spc="249" dirty="0">
                <a:solidFill>
                  <a:srgbClr val="FFFFFF"/>
                </a:solidFill>
                <a:latin typeface="More Sugar Thin Bold"/>
              </a:rPr>
              <a:t> ARIMA </a:t>
            </a:r>
            <a:r>
              <a:rPr lang="en-US" sz="5000" b="1" spc="249" dirty="0" err="1">
                <a:solidFill>
                  <a:srgbClr val="FFFFFF"/>
                </a:solidFill>
                <a:latin typeface="More Sugar Thin Bold"/>
              </a:rPr>
              <a:t>Sebagai</a:t>
            </a:r>
            <a:r>
              <a:rPr lang="en-US" sz="5000" b="1" spc="249" dirty="0">
                <a:solidFill>
                  <a:srgbClr val="FFFFFF"/>
                </a:solidFill>
                <a:latin typeface="More Sugar Thin Bold"/>
              </a:rPr>
              <a:t> </a:t>
            </a:r>
            <a:r>
              <a:rPr lang="en-US" sz="5000" b="1" spc="249" dirty="0" err="1">
                <a:solidFill>
                  <a:srgbClr val="FFFFFF"/>
                </a:solidFill>
                <a:latin typeface="More Sugar Thin Bold"/>
              </a:rPr>
              <a:t>Bentuk</a:t>
            </a:r>
            <a:r>
              <a:rPr lang="en-US" sz="5000" b="1" spc="249" dirty="0">
                <a:solidFill>
                  <a:srgbClr val="FFFFFF"/>
                </a:solidFill>
                <a:latin typeface="More Sugar Thin Bold"/>
              </a:rPr>
              <a:t> </a:t>
            </a:r>
            <a:r>
              <a:rPr lang="en-US" sz="5000" b="1" spc="249" dirty="0" err="1">
                <a:solidFill>
                  <a:srgbClr val="FFFFFF"/>
                </a:solidFill>
                <a:latin typeface="More Sugar Thin Bold"/>
              </a:rPr>
              <a:t>Penggembangan</a:t>
            </a:r>
            <a:r>
              <a:rPr lang="en-US" sz="5000" b="1" spc="249" dirty="0">
                <a:solidFill>
                  <a:srgbClr val="FFFFFF"/>
                </a:solidFill>
                <a:latin typeface="More Sugar Thin Bold"/>
              </a:rPr>
              <a:t> </a:t>
            </a:r>
            <a:r>
              <a:rPr lang="en-US" sz="5000" b="1" spc="249" dirty="0" err="1">
                <a:solidFill>
                  <a:srgbClr val="FFFFFF"/>
                </a:solidFill>
                <a:latin typeface="More Sugar Thin Bold"/>
              </a:rPr>
              <a:t>Toko</a:t>
            </a:r>
            <a:r>
              <a:rPr lang="en-US" sz="5000" b="1" spc="249" dirty="0">
                <a:solidFill>
                  <a:srgbClr val="FFFFFF"/>
                </a:solidFill>
                <a:latin typeface="More Sugar Thin Bold"/>
              </a:rPr>
              <a:t> di </a:t>
            </a:r>
            <a:r>
              <a:rPr lang="en-US" sz="5000" b="1" spc="249" dirty="0" smtClean="0">
                <a:solidFill>
                  <a:srgbClr val="FFFFFF"/>
                </a:solidFill>
                <a:latin typeface="More Sugar Thin Bold"/>
              </a:rPr>
              <a:t>Masa</a:t>
            </a:r>
            <a:r>
              <a:rPr lang="id-ID" sz="5000" b="1" spc="249" dirty="0" smtClean="0">
                <a:solidFill>
                  <a:srgbClr val="FFFFFF"/>
                </a:solidFill>
                <a:latin typeface="More Sugar Thin Bold"/>
              </a:rPr>
              <a:t> Depan</a:t>
            </a:r>
            <a:endParaRPr lang="en-US" sz="5000" b="1" spc="249" dirty="0">
              <a:solidFill>
                <a:srgbClr val="FFFFFF"/>
              </a:solidFill>
              <a:latin typeface="More Sugar Thin Bold"/>
            </a:endParaRPr>
          </a:p>
        </p:txBody>
      </p:sp>
      <p:pic>
        <p:nvPicPr>
          <p:cNvPr id="11" name="Picture 11"/>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rcRect/>
          <a:stretch>
            <a:fillRect/>
          </a:stretch>
        </p:blipFill>
        <p:spPr>
          <a:xfrm>
            <a:off x="12300932" y="1826243"/>
            <a:ext cx="458313" cy="343735"/>
          </a:xfrm>
          <a:prstGeom prst="rect">
            <a:avLst/>
          </a:prstGeom>
        </p:spPr>
      </p:pic>
      <p:pic>
        <p:nvPicPr>
          <p:cNvPr id="12" name="Picture 12"/>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xmlns="" r:embed="rId20"/>
              </a:ext>
            </a:extLst>
          </a:blip>
          <a:srcRect/>
          <a:stretch>
            <a:fillRect/>
          </a:stretch>
        </p:blipFill>
        <p:spPr>
          <a:xfrm>
            <a:off x="1705191" y="7229522"/>
            <a:ext cx="472314" cy="354236"/>
          </a:xfrm>
          <a:prstGeom prst="rect">
            <a:avLst/>
          </a:prstGeom>
        </p:spPr>
      </p:pic>
      <p:pic>
        <p:nvPicPr>
          <p:cNvPr id="13" name="Picture 13"/>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rot="-3739455">
            <a:off x="12210919" y="5564147"/>
            <a:ext cx="180026" cy="261354"/>
          </a:xfrm>
          <a:prstGeom prst="rect">
            <a:avLst/>
          </a:prstGeom>
        </p:spPr>
      </p:pic>
      <p:grpSp>
        <p:nvGrpSpPr>
          <p:cNvPr id="14" name="Group 14"/>
          <p:cNvGrpSpPr/>
          <p:nvPr/>
        </p:nvGrpSpPr>
        <p:grpSpPr>
          <a:xfrm rot="-7495759">
            <a:off x="13422479" y="4231755"/>
            <a:ext cx="571862" cy="411752"/>
            <a:chOff x="0" y="0"/>
            <a:chExt cx="1930400" cy="1042445"/>
          </a:xfrm>
        </p:grpSpPr>
        <p:sp>
          <p:nvSpPr>
            <p:cNvPr id="15" name="Freeform 15"/>
            <p:cNvSpPr/>
            <p:nvPr/>
          </p:nvSpPr>
          <p:spPr>
            <a:xfrm>
              <a:off x="0" y="0"/>
              <a:ext cx="1930400" cy="1042445"/>
            </a:xfrm>
            <a:custGeom>
              <a:avLst/>
              <a:gdLst/>
              <a:ahLst/>
              <a:cxnLst/>
              <a:rect l="l" t="t" r="r" b="b"/>
              <a:pathLst>
                <a:path w="1930400" h="1042445">
                  <a:moveTo>
                    <a:pt x="0" y="0"/>
                  </a:moveTo>
                  <a:lnTo>
                    <a:pt x="965200" y="1042445"/>
                  </a:lnTo>
                  <a:lnTo>
                    <a:pt x="1930400" y="0"/>
                  </a:lnTo>
                  <a:close/>
                </a:path>
              </a:pathLst>
            </a:custGeom>
            <a:solidFill>
              <a:srgbClr val="F60C94"/>
            </a:solidFill>
          </p:spPr>
        </p:sp>
      </p:grpSp>
      <p:pic>
        <p:nvPicPr>
          <p:cNvPr id="16" name="Picture 16"/>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xmlns="" r:embed="rId23"/>
              </a:ext>
            </a:extLst>
          </a:blip>
          <a:srcRect/>
          <a:stretch>
            <a:fillRect/>
          </a:stretch>
        </p:blipFill>
        <p:spPr>
          <a:xfrm>
            <a:off x="891984" y="506880"/>
            <a:ext cx="3145674" cy="1955233"/>
          </a:xfrm>
          <a:prstGeom prst="rect">
            <a:avLst/>
          </a:prstGeom>
        </p:spPr>
      </p:pic>
      <p:grpSp>
        <p:nvGrpSpPr>
          <p:cNvPr id="17" name="Group 17"/>
          <p:cNvGrpSpPr/>
          <p:nvPr/>
        </p:nvGrpSpPr>
        <p:grpSpPr>
          <a:xfrm>
            <a:off x="4107543" y="5766111"/>
            <a:ext cx="6415314" cy="787089"/>
            <a:chOff x="0" y="0"/>
            <a:chExt cx="8404798" cy="1374903"/>
          </a:xfrm>
        </p:grpSpPr>
        <p:sp>
          <p:nvSpPr>
            <p:cNvPr id="18" name="Freeform 18"/>
            <p:cNvSpPr/>
            <p:nvPr/>
          </p:nvSpPr>
          <p:spPr>
            <a:xfrm>
              <a:off x="0" y="-4073"/>
              <a:ext cx="8411189" cy="1381506"/>
            </a:xfrm>
            <a:custGeom>
              <a:avLst/>
              <a:gdLst/>
              <a:ahLst/>
              <a:cxnLst/>
              <a:rect l="l" t="t" r="r" b="b"/>
              <a:pathLst>
                <a:path w="8411189" h="1381506">
                  <a:moveTo>
                    <a:pt x="7783411" y="1327028"/>
                  </a:moveTo>
                  <a:cubicBezTo>
                    <a:pt x="7783411" y="1327028"/>
                    <a:pt x="7052536" y="1381506"/>
                    <a:pt x="5944644" y="1378885"/>
                  </a:cubicBezTo>
                  <a:cubicBezTo>
                    <a:pt x="3223764" y="1376722"/>
                    <a:pt x="1057074" y="1368897"/>
                    <a:pt x="1057074" y="1368897"/>
                  </a:cubicBezTo>
                  <a:cubicBezTo>
                    <a:pt x="812932" y="1360063"/>
                    <a:pt x="449110" y="1338833"/>
                    <a:pt x="282371" y="1280655"/>
                  </a:cubicBezTo>
                  <a:cubicBezTo>
                    <a:pt x="4469" y="1183692"/>
                    <a:pt x="0" y="1010413"/>
                    <a:pt x="0" y="780997"/>
                  </a:cubicBezTo>
                  <a:lnTo>
                    <a:pt x="0" y="780994"/>
                  </a:lnTo>
                  <a:cubicBezTo>
                    <a:pt x="8536" y="491230"/>
                    <a:pt x="0" y="345608"/>
                    <a:pt x="77597" y="223930"/>
                  </a:cubicBezTo>
                  <a:cubicBezTo>
                    <a:pt x="217372" y="4759"/>
                    <a:pt x="519255" y="4073"/>
                    <a:pt x="937909" y="4073"/>
                  </a:cubicBezTo>
                  <a:cubicBezTo>
                    <a:pt x="937909" y="4073"/>
                    <a:pt x="2082110" y="15681"/>
                    <a:pt x="4941364" y="7673"/>
                  </a:cubicBezTo>
                  <a:cubicBezTo>
                    <a:pt x="6833608" y="0"/>
                    <a:pt x="7550342" y="6979"/>
                    <a:pt x="7550342" y="6979"/>
                  </a:cubicBezTo>
                  <a:cubicBezTo>
                    <a:pt x="7918650" y="14458"/>
                    <a:pt x="8056910" y="42638"/>
                    <a:pt x="8254650" y="165219"/>
                  </a:cubicBezTo>
                  <a:cubicBezTo>
                    <a:pt x="8405667" y="258836"/>
                    <a:pt x="8411189" y="476157"/>
                    <a:pt x="8402048" y="780994"/>
                  </a:cubicBezTo>
                  <a:lnTo>
                    <a:pt x="8402048" y="780997"/>
                  </a:lnTo>
                  <a:cubicBezTo>
                    <a:pt x="8402048" y="1128378"/>
                    <a:pt x="8359263" y="1276966"/>
                    <a:pt x="7783411" y="1327028"/>
                  </a:cubicBezTo>
                  <a:close/>
                </a:path>
              </a:pathLst>
            </a:custGeom>
            <a:solidFill>
              <a:srgbClr val="FBCF3B"/>
            </a:solidFill>
          </p:spPr>
        </p:sp>
      </p:grpSp>
      <p:sp>
        <p:nvSpPr>
          <p:cNvPr id="19" name="TextBox 19"/>
          <p:cNvSpPr txBox="1"/>
          <p:nvPr/>
        </p:nvSpPr>
        <p:spPr>
          <a:xfrm>
            <a:off x="4250530" y="5932484"/>
            <a:ext cx="6129344" cy="410369"/>
          </a:xfrm>
          <a:prstGeom prst="rect">
            <a:avLst/>
          </a:prstGeom>
        </p:spPr>
        <p:txBody>
          <a:bodyPr lIns="0" tIns="0" rIns="0" bIns="0" rtlCol="0" anchor="t">
            <a:spAutoFit/>
          </a:bodyPr>
          <a:lstStyle/>
          <a:p>
            <a:pPr algn="ctr">
              <a:lnSpc>
                <a:spcPts val="3214"/>
              </a:lnSpc>
            </a:pPr>
            <a:r>
              <a:rPr lang="id-ID" sz="3200" dirty="0" smtClean="0">
                <a:solidFill>
                  <a:srgbClr val="084762"/>
                </a:solidFill>
                <a:latin typeface="Gaegu Bold"/>
              </a:rPr>
              <a:t>ADW-</a:t>
            </a:r>
            <a:r>
              <a:rPr lang="en-US" sz="3200" dirty="0" smtClean="0">
                <a:solidFill>
                  <a:srgbClr val="084762"/>
                </a:solidFill>
                <a:latin typeface="Gaegu Bold"/>
              </a:rPr>
              <a:t>KELOMPOK 3</a:t>
            </a:r>
            <a:r>
              <a:rPr lang="id-ID" sz="3200" dirty="0" smtClean="0">
                <a:solidFill>
                  <a:srgbClr val="084762"/>
                </a:solidFill>
                <a:latin typeface="Gaegu Bold"/>
              </a:rPr>
              <a:t>-RB</a:t>
            </a:r>
            <a:endParaRPr lang="en-US" sz="3200" dirty="0">
              <a:solidFill>
                <a:srgbClr val="084762"/>
              </a:solidFill>
              <a:latin typeface="Gaegu Bold"/>
            </a:endParaRPr>
          </a:p>
        </p:txBody>
      </p:sp>
      <p:grpSp>
        <p:nvGrpSpPr>
          <p:cNvPr id="22" name="Group 17"/>
          <p:cNvGrpSpPr/>
          <p:nvPr/>
        </p:nvGrpSpPr>
        <p:grpSpPr>
          <a:xfrm>
            <a:off x="9601201" y="381000"/>
            <a:ext cx="4419599" cy="1377099"/>
            <a:chOff x="0" y="0"/>
            <a:chExt cx="8404798" cy="1374903"/>
          </a:xfrm>
        </p:grpSpPr>
        <p:sp>
          <p:nvSpPr>
            <p:cNvPr id="23" name="Freeform 18"/>
            <p:cNvSpPr/>
            <p:nvPr/>
          </p:nvSpPr>
          <p:spPr>
            <a:xfrm>
              <a:off x="0" y="-4073"/>
              <a:ext cx="8411189" cy="1381506"/>
            </a:xfrm>
            <a:custGeom>
              <a:avLst/>
              <a:gdLst/>
              <a:ahLst/>
              <a:cxnLst/>
              <a:rect l="l" t="t" r="r" b="b"/>
              <a:pathLst>
                <a:path w="8411189" h="1381506">
                  <a:moveTo>
                    <a:pt x="7783411" y="1327028"/>
                  </a:moveTo>
                  <a:cubicBezTo>
                    <a:pt x="7783411" y="1327028"/>
                    <a:pt x="7052536" y="1381506"/>
                    <a:pt x="5944644" y="1378885"/>
                  </a:cubicBezTo>
                  <a:cubicBezTo>
                    <a:pt x="3223764" y="1376722"/>
                    <a:pt x="1057074" y="1368897"/>
                    <a:pt x="1057074" y="1368897"/>
                  </a:cubicBezTo>
                  <a:cubicBezTo>
                    <a:pt x="812932" y="1360063"/>
                    <a:pt x="449110" y="1338833"/>
                    <a:pt x="282371" y="1280655"/>
                  </a:cubicBezTo>
                  <a:cubicBezTo>
                    <a:pt x="4469" y="1183692"/>
                    <a:pt x="0" y="1010413"/>
                    <a:pt x="0" y="780997"/>
                  </a:cubicBezTo>
                  <a:lnTo>
                    <a:pt x="0" y="780994"/>
                  </a:lnTo>
                  <a:cubicBezTo>
                    <a:pt x="8536" y="491230"/>
                    <a:pt x="0" y="345608"/>
                    <a:pt x="77597" y="223930"/>
                  </a:cubicBezTo>
                  <a:cubicBezTo>
                    <a:pt x="217372" y="4759"/>
                    <a:pt x="519255" y="4073"/>
                    <a:pt x="937909" y="4073"/>
                  </a:cubicBezTo>
                  <a:cubicBezTo>
                    <a:pt x="937909" y="4073"/>
                    <a:pt x="2082110" y="15681"/>
                    <a:pt x="4941364" y="7673"/>
                  </a:cubicBezTo>
                  <a:cubicBezTo>
                    <a:pt x="6833608" y="0"/>
                    <a:pt x="7550342" y="6979"/>
                    <a:pt x="7550342" y="6979"/>
                  </a:cubicBezTo>
                  <a:cubicBezTo>
                    <a:pt x="7918650" y="14458"/>
                    <a:pt x="8056910" y="42638"/>
                    <a:pt x="8254650" y="165219"/>
                  </a:cubicBezTo>
                  <a:cubicBezTo>
                    <a:pt x="8405667" y="258836"/>
                    <a:pt x="8411189" y="476157"/>
                    <a:pt x="8402048" y="780994"/>
                  </a:cubicBezTo>
                  <a:lnTo>
                    <a:pt x="8402048" y="780997"/>
                  </a:lnTo>
                  <a:cubicBezTo>
                    <a:pt x="8402048" y="1128378"/>
                    <a:pt x="8359263" y="1276966"/>
                    <a:pt x="7783411" y="1327028"/>
                  </a:cubicBezTo>
                  <a:close/>
                </a:path>
              </a:pathLst>
            </a:custGeom>
            <a:solidFill>
              <a:srgbClr val="FBCF3B"/>
            </a:solidFill>
          </p:spPr>
        </p:sp>
      </p:grpSp>
      <p:pic>
        <p:nvPicPr>
          <p:cNvPr id="20" name="Picture 12"/>
          <p:cNvPicPr>
            <a:picLocks noChangeAspect="1"/>
          </p:cNvPicPr>
          <p:nvPr/>
        </p:nvPicPr>
        <p:blipFill>
          <a:blip r:embed="rId24"/>
          <a:srcRect/>
          <a:stretch>
            <a:fillRect/>
          </a:stretch>
        </p:blipFill>
        <p:spPr>
          <a:xfrm>
            <a:off x="9994308" y="393918"/>
            <a:ext cx="2379437" cy="1195466"/>
          </a:xfrm>
          <a:prstGeom prst="rect">
            <a:avLst/>
          </a:prstGeom>
        </p:spPr>
      </p:pic>
      <p:pic>
        <p:nvPicPr>
          <p:cNvPr id="21" name="Picture 13"/>
          <p:cNvPicPr>
            <a:picLocks noChangeAspect="1"/>
          </p:cNvPicPr>
          <p:nvPr/>
        </p:nvPicPr>
        <p:blipFill>
          <a:blip r:embed="rId25"/>
          <a:srcRect/>
          <a:stretch>
            <a:fillRect/>
          </a:stretch>
        </p:blipFill>
        <p:spPr>
          <a:xfrm>
            <a:off x="12496800" y="480934"/>
            <a:ext cx="1113020" cy="1195466"/>
          </a:xfrm>
          <a:prstGeom prst="rect">
            <a:avLst/>
          </a:prstGeom>
        </p:spPr>
      </p:pic>
      <p:sp>
        <p:nvSpPr>
          <p:cNvPr id="24" name="Rectangle 23"/>
          <p:cNvSpPr/>
          <p:nvPr/>
        </p:nvSpPr>
        <p:spPr>
          <a:xfrm>
            <a:off x="5672088" y="6553200"/>
            <a:ext cx="3395712" cy="1292662"/>
          </a:xfrm>
          <a:prstGeom prst="rect">
            <a:avLst/>
          </a:prstGeom>
        </p:spPr>
        <p:txBody>
          <a:bodyPr wrap="square">
            <a:spAutoFit/>
          </a:bodyPr>
          <a:lstStyle/>
          <a:p>
            <a:pPr lvl="0" algn="ctr"/>
            <a:r>
              <a:rPr lang="id-ID" b="1" dirty="0">
                <a:solidFill>
                  <a:schemeClr val="bg1"/>
                </a:solidFill>
              </a:rPr>
              <a:t>Dosen Pengampu : </a:t>
            </a:r>
          </a:p>
          <a:p>
            <a:pPr lvl="0" algn="ctr"/>
            <a:r>
              <a:rPr lang="en-US" sz="1800" b="1" dirty="0" err="1" smtClean="0">
                <a:solidFill>
                  <a:schemeClr val="bg1"/>
                </a:solidFill>
                <a:ea typeface="MS UI Gothic" panose="020B0600070205080204" pitchFamily="34" charset="-128"/>
              </a:rPr>
              <a:t>Acep</a:t>
            </a:r>
            <a:r>
              <a:rPr lang="en-US" sz="1800" b="1" dirty="0" smtClean="0">
                <a:solidFill>
                  <a:schemeClr val="bg1"/>
                </a:solidFill>
                <a:ea typeface="MS UI Gothic" panose="020B0600070205080204" pitchFamily="34" charset="-128"/>
              </a:rPr>
              <a:t> </a:t>
            </a:r>
            <a:r>
              <a:rPr lang="id-ID" sz="1800" b="1" dirty="0" smtClean="0">
                <a:solidFill>
                  <a:schemeClr val="bg1"/>
                </a:solidFill>
                <a:ea typeface="MS UI Gothic" panose="020B0600070205080204" pitchFamily="34" charset="-128"/>
              </a:rPr>
              <a:t>Purqon</a:t>
            </a:r>
            <a:r>
              <a:rPr lang="en-US" sz="1800" b="1" dirty="0" smtClean="0">
                <a:solidFill>
                  <a:schemeClr val="bg1"/>
                </a:solidFill>
                <a:ea typeface="MS UI Gothic" panose="020B0600070205080204" pitchFamily="34" charset="-128"/>
              </a:rPr>
              <a:t> P.</a:t>
            </a:r>
            <a:r>
              <a:rPr lang="id-ID" sz="1800" b="1" dirty="0">
                <a:solidFill>
                  <a:schemeClr val="bg1"/>
                </a:solidFill>
                <a:ea typeface="MS UI Gothic" panose="020B0600070205080204" pitchFamily="34" charset="-128"/>
              </a:rPr>
              <a:t>h</a:t>
            </a:r>
            <a:r>
              <a:rPr lang="id-ID" sz="1800" b="1" dirty="0" smtClean="0">
                <a:solidFill>
                  <a:schemeClr val="bg1"/>
                </a:solidFill>
                <a:ea typeface="MS UI Gothic" panose="020B0600070205080204" pitchFamily="34" charset="-128"/>
              </a:rPr>
              <a:t>D</a:t>
            </a:r>
          </a:p>
          <a:p>
            <a:pPr lvl="0" algn="ctr"/>
            <a:r>
              <a:rPr lang="id-ID" sz="1800" b="1" dirty="0">
                <a:solidFill>
                  <a:schemeClr val="bg1"/>
                </a:solidFill>
                <a:ea typeface="MS UI Gothic" panose="020B0600070205080204" pitchFamily="34" charset="-128"/>
              </a:rPr>
              <a:t>Mika Alvionita </a:t>
            </a:r>
            <a:r>
              <a:rPr lang="id-ID" sz="1800" b="1" dirty="0" smtClean="0">
                <a:solidFill>
                  <a:schemeClr val="bg1"/>
                </a:solidFill>
                <a:ea typeface="MS UI Gothic" panose="020B0600070205080204" pitchFamily="34" charset="-128"/>
              </a:rPr>
              <a:t>Sitinjak S,M,Si</a:t>
            </a:r>
            <a:endParaRPr lang="id-ID" sz="1800" b="1" dirty="0">
              <a:solidFill>
                <a:schemeClr val="bg1"/>
              </a:solidFill>
              <a:ea typeface="MS UI Gothic" panose="020B0600070205080204" pitchFamily="34" charset="-128"/>
            </a:endParaRPr>
          </a:p>
          <a:p>
            <a:pPr lvl="0" algn="ctr"/>
            <a:r>
              <a:rPr lang="id-ID" sz="1800" b="1" dirty="0">
                <a:solidFill>
                  <a:schemeClr val="bg1"/>
                </a:solidFill>
                <a:ea typeface="MS UI Gothic" panose="020B0600070205080204" pitchFamily="34" charset="-128"/>
              </a:rPr>
              <a:t>Luluk </a:t>
            </a:r>
            <a:r>
              <a:rPr lang="id-ID" sz="1800" b="1" dirty="0" smtClean="0">
                <a:solidFill>
                  <a:schemeClr val="bg1"/>
                </a:solidFill>
                <a:ea typeface="MS UI Gothic" panose="020B0600070205080204" pitchFamily="34" charset="-128"/>
              </a:rPr>
              <a:t>Muthoharoh S.Si., M.Si.</a:t>
            </a:r>
            <a:endParaRPr lang="id-ID" sz="1800" b="1" dirty="0">
              <a:solidFill>
                <a:schemeClr val="bg1"/>
              </a:solidFill>
              <a:ea typeface="MS UI Gothic"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ppt_x"/>
                                          </p:val>
                                        </p:tav>
                                        <p:tav tm="100000">
                                          <p:val>
                                            <p:strVal val="#ppt_x"/>
                                          </p:val>
                                        </p:tav>
                                      </p:tavLst>
                                    </p:anim>
                                    <p:anim calcmode="lin" valueType="num">
                                      <p:cBhvr additive="base">
                                        <p:cTn id="1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1000"/>
                                        <p:tgtEl>
                                          <p:spTgt spid="24"/>
                                        </p:tgtEl>
                                      </p:cBhvr>
                                    </p:animEffect>
                                    <p:anim calcmode="lin" valueType="num">
                                      <p:cBhvr>
                                        <p:cTn id="25" dur="1000" fill="hold"/>
                                        <p:tgtEl>
                                          <p:spTgt spid="24"/>
                                        </p:tgtEl>
                                        <p:attrNameLst>
                                          <p:attrName>ppt_x</p:attrName>
                                        </p:attrNameLst>
                                      </p:cBhvr>
                                      <p:tavLst>
                                        <p:tav tm="0">
                                          <p:val>
                                            <p:strVal val="#ppt_x"/>
                                          </p:val>
                                        </p:tav>
                                        <p:tav tm="100000">
                                          <p:val>
                                            <p:strVal val="#ppt_x"/>
                                          </p:val>
                                        </p:tav>
                                      </p:tavLst>
                                    </p:anim>
                                    <p:anim calcmode="lin" valueType="num">
                                      <p:cBhvr>
                                        <p:cTn id="2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E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514622">
            <a:off x="8565945" y="7200183"/>
            <a:ext cx="6789306" cy="4500037"/>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3245476" y="6428815"/>
            <a:ext cx="1863875" cy="1408147"/>
          </a:xfrm>
          <a:prstGeom prst="rect">
            <a:avLst/>
          </a:prstGeom>
        </p:spPr>
      </p:pic>
      <p:pic>
        <p:nvPicPr>
          <p:cNvPr id="4" name="Picture 4"/>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rot="-3739455">
            <a:off x="13915930" y="2999987"/>
            <a:ext cx="180026" cy="261354"/>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rot="4836812">
            <a:off x="-920472" y="-5445833"/>
            <a:ext cx="5988351" cy="7056275"/>
          </a:xfrm>
          <a:prstGeom prst="rect">
            <a:avLst/>
          </a:prstGeom>
        </p:spPr>
      </p:pic>
      <p:pic>
        <p:nvPicPr>
          <p:cNvPr id="6" name="Picture 6"/>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rot="6159080">
            <a:off x="13276190" y="-432418"/>
            <a:ext cx="1116563" cy="1220775"/>
          </a:xfrm>
          <a:prstGeom prst="rect">
            <a:avLst/>
          </a:prstGeom>
        </p:spPr>
      </p:pic>
      <p:pic>
        <p:nvPicPr>
          <p:cNvPr id="7" name="Picture 7"/>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rot="-9449015">
            <a:off x="-294923" y="7088551"/>
            <a:ext cx="4020765" cy="1496822"/>
          </a:xfrm>
          <a:prstGeom prst="rect">
            <a:avLst/>
          </a:prstGeom>
        </p:spPr>
      </p:pic>
      <p:pic>
        <p:nvPicPr>
          <p:cNvPr id="8" name="Picture 8"/>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rot="-10501593">
            <a:off x="-698022" y="7277678"/>
            <a:ext cx="3794799" cy="1278158"/>
          </a:xfrm>
          <a:prstGeom prst="rect">
            <a:avLst/>
          </a:prstGeom>
        </p:spPr>
      </p:pic>
      <p:grpSp>
        <p:nvGrpSpPr>
          <p:cNvPr id="9" name="Group 9"/>
          <p:cNvGrpSpPr/>
          <p:nvPr/>
        </p:nvGrpSpPr>
        <p:grpSpPr>
          <a:xfrm rot="-7495759">
            <a:off x="12959545" y="3846961"/>
            <a:ext cx="571862" cy="411752"/>
            <a:chOff x="0" y="0"/>
            <a:chExt cx="1930400" cy="1042445"/>
          </a:xfrm>
        </p:grpSpPr>
        <p:sp>
          <p:nvSpPr>
            <p:cNvPr id="10" name="Freeform 10"/>
            <p:cNvSpPr/>
            <p:nvPr/>
          </p:nvSpPr>
          <p:spPr>
            <a:xfrm>
              <a:off x="0" y="0"/>
              <a:ext cx="1930400" cy="1042445"/>
            </a:xfrm>
            <a:custGeom>
              <a:avLst/>
              <a:gdLst/>
              <a:ahLst/>
              <a:cxnLst/>
              <a:rect l="l" t="t" r="r" b="b"/>
              <a:pathLst>
                <a:path w="1930400" h="1042445">
                  <a:moveTo>
                    <a:pt x="0" y="0"/>
                  </a:moveTo>
                  <a:lnTo>
                    <a:pt x="965200" y="1042445"/>
                  </a:lnTo>
                  <a:lnTo>
                    <a:pt x="1930400" y="0"/>
                  </a:lnTo>
                  <a:close/>
                </a:path>
              </a:pathLst>
            </a:custGeom>
            <a:solidFill>
              <a:srgbClr val="F60C94"/>
            </a:solidFill>
          </p:spPr>
        </p:sp>
      </p:grpSp>
      <p:pic>
        <p:nvPicPr>
          <p:cNvPr id="11" name="Picture 11"/>
          <p:cNvPicPr>
            <a:picLocks noChangeAspect="1"/>
          </p:cNvPicPr>
          <p:nvPr/>
        </p:nvPicPr>
        <p:blipFill>
          <a:blip r:embed="rId16"/>
          <a:srcRect/>
          <a:stretch>
            <a:fillRect/>
          </a:stretch>
        </p:blipFill>
        <p:spPr>
          <a:xfrm>
            <a:off x="454527" y="2047783"/>
            <a:ext cx="9240111" cy="2506458"/>
          </a:xfrm>
          <a:prstGeom prst="rect">
            <a:avLst/>
          </a:prstGeom>
        </p:spPr>
      </p:pic>
      <p:pic>
        <p:nvPicPr>
          <p:cNvPr id="12" name="Picture 12"/>
          <p:cNvPicPr>
            <a:picLocks noChangeAspect="1"/>
          </p:cNvPicPr>
          <p:nvPr/>
        </p:nvPicPr>
        <p:blipFill>
          <a:blip r:embed="rId17"/>
          <a:srcRect/>
          <a:stretch>
            <a:fillRect/>
          </a:stretch>
        </p:blipFill>
        <p:spPr>
          <a:xfrm>
            <a:off x="5074583" y="4840020"/>
            <a:ext cx="9240111" cy="2506458"/>
          </a:xfrm>
          <a:prstGeom prst="rect">
            <a:avLst/>
          </a:prstGeom>
        </p:spPr>
      </p:pic>
      <p:sp>
        <p:nvSpPr>
          <p:cNvPr id="13" name="TextBox 13"/>
          <p:cNvSpPr txBox="1"/>
          <p:nvPr/>
        </p:nvSpPr>
        <p:spPr>
          <a:xfrm>
            <a:off x="454527" y="5600502"/>
            <a:ext cx="4467603" cy="1333698"/>
          </a:xfrm>
          <a:prstGeom prst="rect">
            <a:avLst/>
          </a:prstGeom>
        </p:spPr>
        <p:txBody>
          <a:bodyPr lIns="0" tIns="0" rIns="0" bIns="0" rtlCol="0" anchor="t">
            <a:spAutoFit/>
          </a:bodyPr>
          <a:lstStyle/>
          <a:p>
            <a:pPr algn="ctr">
              <a:lnSpc>
                <a:spcPts val="2488"/>
              </a:lnSpc>
            </a:pPr>
            <a:r>
              <a:rPr lang="en-US" sz="1900" b="1" dirty="0">
                <a:solidFill>
                  <a:srgbClr val="000000"/>
                </a:solidFill>
                <a:latin typeface="Gaegu Light"/>
              </a:rPr>
              <a:t>q – </a:t>
            </a:r>
            <a:r>
              <a:rPr lang="en-US" sz="1900" b="1" dirty="0" err="1">
                <a:solidFill>
                  <a:srgbClr val="000000"/>
                </a:solidFill>
                <a:latin typeface="Gaegu Light"/>
              </a:rPr>
              <a:t>Nilai</a:t>
            </a:r>
            <a:r>
              <a:rPr lang="en-US" sz="1900" b="1" dirty="0">
                <a:solidFill>
                  <a:srgbClr val="000000"/>
                </a:solidFill>
                <a:latin typeface="Gaegu Light"/>
              </a:rPr>
              <a:t> lag di mana </a:t>
            </a:r>
            <a:r>
              <a:rPr lang="en-US" sz="1900" b="1" dirty="0" err="1">
                <a:solidFill>
                  <a:srgbClr val="000000"/>
                </a:solidFill>
                <a:latin typeface="Gaegu Light"/>
              </a:rPr>
              <a:t>grafik</a:t>
            </a:r>
            <a:r>
              <a:rPr lang="en-US" sz="1900" b="1" dirty="0">
                <a:solidFill>
                  <a:srgbClr val="000000"/>
                </a:solidFill>
                <a:latin typeface="Gaegu Light"/>
              </a:rPr>
              <a:t> ACF </a:t>
            </a:r>
            <a:r>
              <a:rPr lang="en-US" sz="1900" b="1" dirty="0" err="1">
                <a:solidFill>
                  <a:srgbClr val="000000"/>
                </a:solidFill>
                <a:latin typeface="Gaegu Light"/>
              </a:rPr>
              <a:t>melintasi</a:t>
            </a:r>
            <a:r>
              <a:rPr lang="en-US" sz="1900" b="1" dirty="0">
                <a:solidFill>
                  <a:srgbClr val="000000"/>
                </a:solidFill>
                <a:latin typeface="Gaegu Light"/>
              </a:rPr>
              <a:t> interval </a:t>
            </a:r>
            <a:r>
              <a:rPr lang="en-US" sz="1900" b="1" dirty="0" err="1">
                <a:solidFill>
                  <a:srgbClr val="000000"/>
                </a:solidFill>
                <a:latin typeface="Gaegu Light"/>
              </a:rPr>
              <a:t>kepercayaan</a:t>
            </a:r>
            <a:r>
              <a:rPr lang="en-US" sz="1900" b="1" dirty="0">
                <a:solidFill>
                  <a:srgbClr val="000000"/>
                </a:solidFill>
                <a:latin typeface="Gaegu Light"/>
              </a:rPr>
              <a:t> </a:t>
            </a:r>
            <a:r>
              <a:rPr lang="en-US" sz="1900" b="1" dirty="0" err="1">
                <a:solidFill>
                  <a:srgbClr val="000000"/>
                </a:solidFill>
                <a:latin typeface="Gaegu Light"/>
              </a:rPr>
              <a:t>atas</a:t>
            </a:r>
            <a:r>
              <a:rPr lang="en-US" sz="1900" b="1" dirty="0">
                <a:solidFill>
                  <a:srgbClr val="000000"/>
                </a:solidFill>
                <a:latin typeface="Gaegu Light"/>
              </a:rPr>
              <a:t> </a:t>
            </a:r>
            <a:r>
              <a:rPr lang="en-US" sz="1900" b="1" dirty="0" err="1">
                <a:solidFill>
                  <a:srgbClr val="000000"/>
                </a:solidFill>
                <a:latin typeface="Gaegu Light"/>
              </a:rPr>
              <a:t>untuk</a:t>
            </a:r>
            <a:r>
              <a:rPr lang="en-US" sz="1900" b="1" dirty="0">
                <a:solidFill>
                  <a:srgbClr val="000000"/>
                </a:solidFill>
                <a:latin typeface="Gaegu Light"/>
              </a:rPr>
              <a:t> </a:t>
            </a:r>
            <a:r>
              <a:rPr lang="en-US" sz="1900" b="1" dirty="0" err="1">
                <a:solidFill>
                  <a:srgbClr val="000000"/>
                </a:solidFill>
                <a:latin typeface="Gaegu Light"/>
              </a:rPr>
              <a:t>pertama</a:t>
            </a:r>
            <a:r>
              <a:rPr lang="en-US" sz="1900" b="1" dirty="0">
                <a:solidFill>
                  <a:srgbClr val="000000"/>
                </a:solidFill>
                <a:latin typeface="Gaegu Light"/>
              </a:rPr>
              <a:t> </a:t>
            </a:r>
            <a:r>
              <a:rPr lang="en-US" sz="1900" b="1" dirty="0" err="1">
                <a:solidFill>
                  <a:srgbClr val="000000"/>
                </a:solidFill>
                <a:latin typeface="Gaegu Light"/>
              </a:rPr>
              <a:t>kalinya</a:t>
            </a:r>
            <a:r>
              <a:rPr lang="en-US" sz="1900" b="1" dirty="0">
                <a:solidFill>
                  <a:srgbClr val="000000"/>
                </a:solidFill>
                <a:latin typeface="Gaegu Light"/>
              </a:rPr>
              <a:t>. </a:t>
            </a:r>
            <a:r>
              <a:rPr lang="en-US" sz="1900" b="1" dirty="0" err="1">
                <a:solidFill>
                  <a:srgbClr val="000000"/>
                </a:solidFill>
                <a:latin typeface="Gaegu Light"/>
              </a:rPr>
              <a:t>Jika</a:t>
            </a:r>
            <a:r>
              <a:rPr lang="en-US" sz="1900" b="1" dirty="0">
                <a:solidFill>
                  <a:srgbClr val="000000"/>
                </a:solidFill>
                <a:latin typeface="Gaegu Light"/>
              </a:rPr>
              <a:t> </a:t>
            </a:r>
            <a:r>
              <a:rPr lang="en-US" sz="1900" b="1" dirty="0" err="1">
                <a:solidFill>
                  <a:srgbClr val="000000"/>
                </a:solidFill>
                <a:latin typeface="Gaegu Light"/>
              </a:rPr>
              <a:t>diperhatikan</a:t>
            </a:r>
            <a:r>
              <a:rPr lang="en-US" sz="1900" b="1" dirty="0">
                <a:solidFill>
                  <a:srgbClr val="000000"/>
                </a:solidFill>
                <a:latin typeface="Gaegu Light"/>
              </a:rPr>
              <a:t> </a:t>
            </a:r>
            <a:r>
              <a:rPr lang="en-US" sz="1900" b="1" dirty="0" err="1">
                <a:solidFill>
                  <a:srgbClr val="000000"/>
                </a:solidFill>
                <a:latin typeface="Gaegu Light"/>
              </a:rPr>
              <a:t>dengan</a:t>
            </a:r>
            <a:r>
              <a:rPr lang="en-US" sz="1900" b="1" dirty="0">
                <a:solidFill>
                  <a:srgbClr val="000000"/>
                </a:solidFill>
                <a:latin typeface="Gaegu Light"/>
              </a:rPr>
              <a:t> </a:t>
            </a:r>
            <a:r>
              <a:rPr lang="en-US" sz="1900" b="1" dirty="0" err="1">
                <a:solidFill>
                  <a:srgbClr val="000000"/>
                </a:solidFill>
                <a:latin typeface="Gaegu Light"/>
              </a:rPr>
              <a:t>seksama</a:t>
            </a:r>
            <a:r>
              <a:rPr lang="en-US" sz="1900" b="1" dirty="0">
                <a:solidFill>
                  <a:srgbClr val="000000"/>
                </a:solidFill>
                <a:latin typeface="Gaegu Light"/>
              </a:rPr>
              <a:t>, </a:t>
            </a:r>
            <a:r>
              <a:rPr lang="en-US" sz="1900" b="1" dirty="0" err="1">
                <a:solidFill>
                  <a:srgbClr val="000000"/>
                </a:solidFill>
                <a:latin typeface="Gaegu Light"/>
              </a:rPr>
              <a:t>dalam</a:t>
            </a:r>
            <a:r>
              <a:rPr lang="en-US" sz="1900" b="1" dirty="0">
                <a:solidFill>
                  <a:srgbClr val="000000"/>
                </a:solidFill>
                <a:latin typeface="Gaegu Light"/>
              </a:rPr>
              <a:t> </a:t>
            </a:r>
            <a:r>
              <a:rPr lang="en-US" sz="1900" b="1" dirty="0" err="1">
                <a:solidFill>
                  <a:srgbClr val="000000"/>
                </a:solidFill>
                <a:latin typeface="Gaegu Light"/>
              </a:rPr>
              <a:t>hal</a:t>
            </a:r>
            <a:r>
              <a:rPr lang="en-US" sz="1900" b="1" dirty="0">
                <a:solidFill>
                  <a:srgbClr val="000000"/>
                </a:solidFill>
                <a:latin typeface="Gaegu Light"/>
              </a:rPr>
              <a:t> </a:t>
            </a:r>
            <a:r>
              <a:rPr lang="en-US" sz="1900" b="1" dirty="0" err="1">
                <a:solidFill>
                  <a:srgbClr val="000000"/>
                </a:solidFill>
                <a:latin typeface="Gaegu Light"/>
              </a:rPr>
              <a:t>ini</a:t>
            </a:r>
            <a:r>
              <a:rPr lang="en-US" sz="1900" b="1" dirty="0">
                <a:solidFill>
                  <a:srgbClr val="000000"/>
                </a:solidFill>
                <a:latin typeface="Gaegu Light"/>
              </a:rPr>
              <a:t> </a:t>
            </a:r>
            <a:r>
              <a:rPr lang="en-US" sz="1900" b="1" dirty="0" err="1">
                <a:solidFill>
                  <a:srgbClr val="000000"/>
                </a:solidFill>
                <a:latin typeface="Gaegu Light"/>
              </a:rPr>
              <a:t>maka</a:t>
            </a:r>
            <a:r>
              <a:rPr lang="en-US" sz="1900" b="1" dirty="0">
                <a:solidFill>
                  <a:srgbClr val="000000"/>
                </a:solidFill>
                <a:latin typeface="Gaegu Light"/>
              </a:rPr>
              <a:t> q = 2.</a:t>
            </a:r>
          </a:p>
          <a:p>
            <a:pPr algn="ctr">
              <a:lnSpc>
                <a:spcPts val="350"/>
              </a:lnSpc>
              <a:spcBef>
                <a:spcPct val="0"/>
              </a:spcBef>
            </a:pPr>
            <a:r>
              <a:rPr lang="en-US" sz="300" b="1" dirty="0">
                <a:solidFill>
                  <a:srgbClr val="000000"/>
                </a:solidFill>
                <a:latin typeface="Gaegu Light"/>
              </a:rPr>
              <a:t> plot.</a:t>
            </a:r>
          </a:p>
        </p:txBody>
      </p:sp>
      <p:sp>
        <p:nvSpPr>
          <p:cNvPr id="15" name="TextBox 15"/>
          <p:cNvSpPr txBox="1"/>
          <p:nvPr/>
        </p:nvSpPr>
        <p:spPr>
          <a:xfrm>
            <a:off x="3508789" y="4658047"/>
            <a:ext cx="2025923" cy="294953"/>
          </a:xfrm>
          <a:prstGeom prst="rect">
            <a:avLst/>
          </a:prstGeom>
        </p:spPr>
        <p:txBody>
          <a:bodyPr lIns="0" tIns="0" rIns="0" bIns="0" rtlCol="0" anchor="t">
            <a:spAutoFit/>
          </a:bodyPr>
          <a:lstStyle/>
          <a:p>
            <a:pPr algn="ctr">
              <a:lnSpc>
                <a:spcPts val="2250"/>
              </a:lnSpc>
            </a:pPr>
            <a:r>
              <a:rPr lang="en-US" sz="1600" dirty="0">
                <a:solidFill>
                  <a:srgbClr val="000000"/>
                </a:solidFill>
                <a:latin typeface="Open Sans Light Bold"/>
              </a:rPr>
              <a:t> MA ACF 'Q' value </a:t>
            </a:r>
          </a:p>
        </p:txBody>
      </p:sp>
      <p:sp>
        <p:nvSpPr>
          <p:cNvPr id="16" name="TextBox 16"/>
          <p:cNvSpPr txBox="1"/>
          <p:nvPr/>
        </p:nvSpPr>
        <p:spPr>
          <a:xfrm>
            <a:off x="9694638" y="7325047"/>
            <a:ext cx="1314450" cy="294953"/>
          </a:xfrm>
          <a:prstGeom prst="rect">
            <a:avLst/>
          </a:prstGeom>
        </p:spPr>
        <p:txBody>
          <a:bodyPr lIns="0" tIns="0" rIns="0" bIns="0" rtlCol="0" anchor="t">
            <a:spAutoFit/>
          </a:bodyPr>
          <a:lstStyle/>
          <a:p>
            <a:pPr algn="ctr">
              <a:lnSpc>
                <a:spcPts val="2250"/>
              </a:lnSpc>
            </a:pPr>
            <a:r>
              <a:rPr lang="en-US" sz="1600">
                <a:solidFill>
                  <a:srgbClr val="000000"/>
                </a:solidFill>
                <a:latin typeface="Open Sans Light Bold"/>
              </a:rPr>
              <a:t> Grafik ACF </a:t>
            </a:r>
          </a:p>
        </p:txBody>
      </p:sp>
      <p:sp>
        <p:nvSpPr>
          <p:cNvPr id="17" name="TextBox 2"/>
          <p:cNvSpPr txBox="1"/>
          <p:nvPr/>
        </p:nvSpPr>
        <p:spPr>
          <a:xfrm>
            <a:off x="3536866" y="1057882"/>
            <a:ext cx="5359184" cy="654025"/>
          </a:xfrm>
          <a:prstGeom prst="rect">
            <a:avLst/>
          </a:prstGeom>
        </p:spPr>
        <p:txBody>
          <a:bodyPr lIns="0" tIns="0" rIns="0" bIns="0" rtlCol="0" anchor="t">
            <a:spAutoFit/>
          </a:bodyPr>
          <a:lstStyle/>
          <a:p>
            <a:pPr algn="ctr">
              <a:lnSpc>
                <a:spcPts val="5143"/>
              </a:lnSpc>
            </a:pPr>
            <a:r>
              <a:rPr lang="id-ID" sz="4400" b="1" spc="214" dirty="0" smtClean="0">
                <a:latin typeface="More Sugar Thin"/>
              </a:rPr>
              <a:t>Analysis Data</a:t>
            </a:r>
            <a:endParaRPr lang="en-US" sz="4400" b="1" spc="214" dirty="0">
              <a:latin typeface="More Sugar Thin"/>
            </a:endParaRPr>
          </a:p>
        </p:txBody>
      </p:sp>
      <p:grpSp>
        <p:nvGrpSpPr>
          <p:cNvPr id="18" name="Group 17"/>
          <p:cNvGrpSpPr/>
          <p:nvPr/>
        </p:nvGrpSpPr>
        <p:grpSpPr>
          <a:xfrm>
            <a:off x="9601201" y="381000"/>
            <a:ext cx="4419599" cy="1377099"/>
            <a:chOff x="0" y="0"/>
            <a:chExt cx="8404798" cy="1374903"/>
          </a:xfrm>
        </p:grpSpPr>
        <p:sp>
          <p:nvSpPr>
            <p:cNvPr id="19" name="Freeform 18"/>
            <p:cNvSpPr/>
            <p:nvPr/>
          </p:nvSpPr>
          <p:spPr>
            <a:xfrm>
              <a:off x="0" y="-4073"/>
              <a:ext cx="8411189" cy="1381506"/>
            </a:xfrm>
            <a:custGeom>
              <a:avLst/>
              <a:gdLst/>
              <a:ahLst/>
              <a:cxnLst/>
              <a:rect l="l" t="t" r="r" b="b"/>
              <a:pathLst>
                <a:path w="8411189" h="1381506">
                  <a:moveTo>
                    <a:pt x="7783411" y="1327028"/>
                  </a:moveTo>
                  <a:cubicBezTo>
                    <a:pt x="7783411" y="1327028"/>
                    <a:pt x="7052536" y="1381506"/>
                    <a:pt x="5944644" y="1378885"/>
                  </a:cubicBezTo>
                  <a:cubicBezTo>
                    <a:pt x="3223764" y="1376722"/>
                    <a:pt x="1057074" y="1368897"/>
                    <a:pt x="1057074" y="1368897"/>
                  </a:cubicBezTo>
                  <a:cubicBezTo>
                    <a:pt x="812932" y="1360063"/>
                    <a:pt x="449110" y="1338833"/>
                    <a:pt x="282371" y="1280655"/>
                  </a:cubicBezTo>
                  <a:cubicBezTo>
                    <a:pt x="4469" y="1183692"/>
                    <a:pt x="0" y="1010413"/>
                    <a:pt x="0" y="780997"/>
                  </a:cubicBezTo>
                  <a:lnTo>
                    <a:pt x="0" y="780994"/>
                  </a:lnTo>
                  <a:cubicBezTo>
                    <a:pt x="8536" y="491230"/>
                    <a:pt x="0" y="345608"/>
                    <a:pt x="77597" y="223930"/>
                  </a:cubicBezTo>
                  <a:cubicBezTo>
                    <a:pt x="217372" y="4759"/>
                    <a:pt x="519255" y="4073"/>
                    <a:pt x="937909" y="4073"/>
                  </a:cubicBezTo>
                  <a:cubicBezTo>
                    <a:pt x="937909" y="4073"/>
                    <a:pt x="2082110" y="15681"/>
                    <a:pt x="4941364" y="7673"/>
                  </a:cubicBezTo>
                  <a:cubicBezTo>
                    <a:pt x="6833608" y="0"/>
                    <a:pt x="7550342" y="6979"/>
                    <a:pt x="7550342" y="6979"/>
                  </a:cubicBezTo>
                  <a:cubicBezTo>
                    <a:pt x="7918650" y="14458"/>
                    <a:pt x="8056910" y="42638"/>
                    <a:pt x="8254650" y="165219"/>
                  </a:cubicBezTo>
                  <a:cubicBezTo>
                    <a:pt x="8405667" y="258836"/>
                    <a:pt x="8411189" y="476157"/>
                    <a:pt x="8402048" y="780994"/>
                  </a:cubicBezTo>
                  <a:lnTo>
                    <a:pt x="8402048" y="780997"/>
                  </a:lnTo>
                  <a:cubicBezTo>
                    <a:pt x="8402048" y="1128378"/>
                    <a:pt x="8359263" y="1276966"/>
                    <a:pt x="7783411" y="1327028"/>
                  </a:cubicBezTo>
                  <a:close/>
                </a:path>
              </a:pathLst>
            </a:custGeom>
            <a:solidFill>
              <a:srgbClr val="FBCF3B"/>
            </a:solidFill>
          </p:spPr>
        </p:sp>
      </p:grpSp>
      <p:pic>
        <p:nvPicPr>
          <p:cNvPr id="20" name="Picture 12"/>
          <p:cNvPicPr>
            <a:picLocks noChangeAspect="1"/>
          </p:cNvPicPr>
          <p:nvPr/>
        </p:nvPicPr>
        <p:blipFill>
          <a:blip r:embed="rId18"/>
          <a:srcRect/>
          <a:stretch>
            <a:fillRect/>
          </a:stretch>
        </p:blipFill>
        <p:spPr>
          <a:xfrm>
            <a:off x="9994308" y="393918"/>
            <a:ext cx="2379437" cy="1195466"/>
          </a:xfrm>
          <a:prstGeom prst="rect">
            <a:avLst/>
          </a:prstGeom>
        </p:spPr>
      </p:pic>
      <p:pic>
        <p:nvPicPr>
          <p:cNvPr id="21" name="Picture 13"/>
          <p:cNvPicPr>
            <a:picLocks noChangeAspect="1"/>
          </p:cNvPicPr>
          <p:nvPr/>
        </p:nvPicPr>
        <p:blipFill>
          <a:blip r:embed="rId19"/>
          <a:srcRect/>
          <a:stretch>
            <a:fillRect/>
          </a:stretch>
        </p:blipFill>
        <p:spPr>
          <a:xfrm>
            <a:off x="12496800" y="480934"/>
            <a:ext cx="1113020" cy="119546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arn(inVertical)">
                                      <p:cBhvr>
                                        <p:cTn id="21" dur="500"/>
                                        <p:tgtEl>
                                          <p:spTgt spid="12"/>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arn(inVertical)">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EFF"/>
        </a:solidFill>
        <a:effectLst/>
      </p:bgPr>
    </p:bg>
    <p:spTree>
      <p:nvGrpSpPr>
        <p:cNvPr id="1" name=""/>
        <p:cNvGrpSpPr/>
        <p:nvPr/>
      </p:nvGrpSpPr>
      <p:grpSpPr>
        <a:xfrm>
          <a:off x="0" y="0"/>
          <a:ext cx="0" cy="0"/>
          <a:chOff x="0" y="0"/>
          <a:chExt cx="0" cy="0"/>
        </a:xfrm>
      </p:grpSpPr>
      <p:grpSp>
        <p:nvGrpSpPr>
          <p:cNvPr id="13" name="Group 3"/>
          <p:cNvGrpSpPr/>
          <p:nvPr/>
        </p:nvGrpSpPr>
        <p:grpSpPr>
          <a:xfrm>
            <a:off x="762000" y="762000"/>
            <a:ext cx="8015652" cy="1371600"/>
            <a:chOff x="0" y="0"/>
            <a:chExt cx="6590097" cy="3018770"/>
          </a:xfrm>
        </p:grpSpPr>
        <p:sp>
          <p:nvSpPr>
            <p:cNvPr id="14" name="Freeform 4"/>
            <p:cNvSpPr/>
            <p:nvPr/>
          </p:nvSpPr>
          <p:spPr>
            <a:xfrm>
              <a:off x="-1" y="0"/>
              <a:ext cx="6597756" cy="3018770"/>
            </a:xfrm>
            <a:custGeom>
              <a:avLst/>
              <a:gdLst/>
              <a:ahLst/>
              <a:cxnLst/>
              <a:rect l="l" t="t" r="r" b="b"/>
              <a:pathLst>
                <a:path w="6597756" h="3018770">
                  <a:moveTo>
                    <a:pt x="6091317" y="3001851"/>
                  </a:moveTo>
                  <a:cubicBezTo>
                    <a:pt x="6091317" y="3001851"/>
                    <a:pt x="5854321" y="2991882"/>
                    <a:pt x="5492182" y="3005326"/>
                  </a:cubicBezTo>
                  <a:cubicBezTo>
                    <a:pt x="5130044" y="3018770"/>
                    <a:pt x="490924" y="3018770"/>
                    <a:pt x="490924" y="3018770"/>
                  </a:cubicBezTo>
                  <a:cubicBezTo>
                    <a:pt x="245502" y="3018770"/>
                    <a:pt x="32509" y="2921502"/>
                    <a:pt x="31032" y="2761388"/>
                  </a:cubicBezTo>
                  <a:cubicBezTo>
                    <a:pt x="31032" y="2761388"/>
                    <a:pt x="0" y="1569663"/>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6044768" y="0"/>
                    <a:pt x="6044768" y="0"/>
                  </a:cubicBezTo>
                  <a:cubicBezTo>
                    <a:pt x="6356669" y="0"/>
                    <a:pt x="6590097" y="101069"/>
                    <a:pt x="6582240" y="303616"/>
                  </a:cubicBezTo>
                  <a:cubicBezTo>
                    <a:pt x="6582240" y="303616"/>
                    <a:pt x="6580245" y="1484071"/>
                    <a:pt x="6589000" y="2061801"/>
                  </a:cubicBezTo>
                  <a:cubicBezTo>
                    <a:pt x="6597756" y="2355102"/>
                    <a:pt x="6551207" y="2688174"/>
                    <a:pt x="6551207" y="2688174"/>
                  </a:cubicBezTo>
                  <a:cubicBezTo>
                    <a:pt x="6548242" y="2868199"/>
                    <a:pt x="6336739" y="3001851"/>
                    <a:pt x="6091317" y="3001851"/>
                  </a:cubicBezTo>
                  <a:close/>
                </a:path>
              </a:pathLst>
            </a:custGeom>
            <a:solidFill>
              <a:srgbClr val="084762"/>
            </a:solidFill>
          </p:spPr>
        </p:sp>
      </p:grpSp>
      <p:sp>
        <p:nvSpPr>
          <p:cNvPr id="2" name="TextBox 2"/>
          <p:cNvSpPr txBox="1"/>
          <p:nvPr/>
        </p:nvSpPr>
        <p:spPr>
          <a:xfrm>
            <a:off x="615536" y="2614566"/>
            <a:ext cx="13557663" cy="923330"/>
          </a:xfrm>
          <a:prstGeom prst="rect">
            <a:avLst/>
          </a:prstGeom>
        </p:spPr>
        <p:txBody>
          <a:bodyPr wrap="square" lIns="0" tIns="0" rIns="0" bIns="0" rtlCol="0" anchor="t">
            <a:spAutoFit/>
          </a:bodyPr>
          <a:lstStyle/>
          <a:p>
            <a:pPr algn="ctr">
              <a:lnSpc>
                <a:spcPts val="2437"/>
              </a:lnSpc>
              <a:spcBef>
                <a:spcPct val="0"/>
              </a:spcBef>
            </a:pPr>
            <a:r>
              <a:rPr lang="en-US" sz="1900" b="1" dirty="0" err="1">
                <a:solidFill>
                  <a:srgbClr val="000000"/>
                </a:solidFill>
              </a:rPr>
              <a:t>Setelah</a:t>
            </a:r>
            <a:r>
              <a:rPr lang="en-US" sz="1900" b="1" dirty="0">
                <a:solidFill>
                  <a:srgbClr val="000000"/>
                </a:solidFill>
              </a:rPr>
              <a:t> </a:t>
            </a:r>
            <a:r>
              <a:rPr lang="en-US" sz="1900" b="1" dirty="0" err="1">
                <a:solidFill>
                  <a:srgbClr val="000000"/>
                </a:solidFill>
              </a:rPr>
              <a:t>melakukan</a:t>
            </a:r>
            <a:r>
              <a:rPr lang="en-US" sz="1900" b="1" dirty="0">
                <a:solidFill>
                  <a:srgbClr val="000000"/>
                </a:solidFill>
              </a:rPr>
              <a:t> </a:t>
            </a:r>
            <a:r>
              <a:rPr lang="en-US" sz="1900" b="1" dirty="0" err="1">
                <a:solidFill>
                  <a:srgbClr val="000000"/>
                </a:solidFill>
              </a:rPr>
              <a:t>pengujian</a:t>
            </a:r>
            <a:r>
              <a:rPr lang="en-US" sz="1900" b="1" dirty="0">
                <a:solidFill>
                  <a:srgbClr val="000000"/>
                </a:solidFill>
              </a:rPr>
              <a:t> </a:t>
            </a:r>
            <a:r>
              <a:rPr lang="en-US" sz="1900" b="1" dirty="0" err="1">
                <a:solidFill>
                  <a:srgbClr val="000000"/>
                </a:solidFill>
              </a:rPr>
              <a:t>untuk</a:t>
            </a:r>
            <a:r>
              <a:rPr lang="en-US" sz="1900" b="1" dirty="0">
                <a:solidFill>
                  <a:srgbClr val="000000"/>
                </a:solidFill>
              </a:rPr>
              <a:t> AR (autoregressive) </a:t>
            </a:r>
            <a:r>
              <a:rPr lang="en-US" sz="1900" b="1" dirty="0" err="1">
                <a:solidFill>
                  <a:srgbClr val="000000"/>
                </a:solidFill>
              </a:rPr>
              <a:t>dan</a:t>
            </a:r>
            <a:r>
              <a:rPr lang="en-US" sz="1900" b="1" dirty="0">
                <a:solidFill>
                  <a:srgbClr val="000000"/>
                </a:solidFill>
              </a:rPr>
              <a:t> MA (moving average) </a:t>
            </a:r>
            <a:r>
              <a:rPr lang="en-US" sz="1900" b="1" dirty="0" err="1">
                <a:solidFill>
                  <a:srgbClr val="000000"/>
                </a:solidFill>
              </a:rPr>
              <a:t>kita</a:t>
            </a:r>
            <a:r>
              <a:rPr lang="en-US" sz="1900" b="1" dirty="0">
                <a:solidFill>
                  <a:srgbClr val="000000"/>
                </a:solidFill>
              </a:rPr>
              <a:t> </a:t>
            </a:r>
            <a:r>
              <a:rPr lang="en-US" sz="1900" b="1" dirty="0" err="1">
                <a:solidFill>
                  <a:srgbClr val="000000"/>
                </a:solidFill>
              </a:rPr>
              <a:t>akan</a:t>
            </a:r>
            <a:r>
              <a:rPr lang="en-US" sz="1900" b="1" dirty="0">
                <a:solidFill>
                  <a:srgbClr val="000000"/>
                </a:solidFill>
              </a:rPr>
              <a:t> </a:t>
            </a:r>
            <a:r>
              <a:rPr lang="en-US" sz="1900" b="1" dirty="0" err="1">
                <a:solidFill>
                  <a:srgbClr val="000000"/>
                </a:solidFill>
              </a:rPr>
              <a:t>masuk</a:t>
            </a:r>
            <a:r>
              <a:rPr lang="en-US" sz="1900" b="1" dirty="0">
                <a:solidFill>
                  <a:srgbClr val="000000"/>
                </a:solidFill>
              </a:rPr>
              <a:t> </a:t>
            </a:r>
            <a:r>
              <a:rPr lang="en-US" sz="1900" b="1" dirty="0" err="1">
                <a:solidFill>
                  <a:srgbClr val="000000"/>
                </a:solidFill>
              </a:rPr>
              <a:t>ke</a:t>
            </a:r>
            <a:r>
              <a:rPr lang="en-US" sz="1900" b="1" dirty="0">
                <a:solidFill>
                  <a:srgbClr val="000000"/>
                </a:solidFill>
              </a:rPr>
              <a:t> model ARIMA (autoregressive moving average). </a:t>
            </a:r>
            <a:r>
              <a:rPr lang="en-US" sz="1900" b="1" dirty="0" err="1">
                <a:solidFill>
                  <a:srgbClr val="000000"/>
                </a:solidFill>
              </a:rPr>
              <a:t>Perhitungan</a:t>
            </a:r>
            <a:r>
              <a:rPr lang="en-US" sz="1900" b="1" dirty="0">
                <a:solidFill>
                  <a:srgbClr val="000000"/>
                </a:solidFill>
              </a:rPr>
              <a:t> ARIMA </a:t>
            </a:r>
            <a:r>
              <a:rPr lang="en-US" sz="1900" b="1" dirty="0" err="1">
                <a:solidFill>
                  <a:srgbClr val="000000"/>
                </a:solidFill>
              </a:rPr>
              <a:t>menggunakan</a:t>
            </a:r>
            <a:r>
              <a:rPr lang="en-US" sz="1900" b="1" dirty="0">
                <a:solidFill>
                  <a:srgbClr val="000000"/>
                </a:solidFill>
              </a:rPr>
              <a:t> parameter (</a:t>
            </a:r>
            <a:r>
              <a:rPr lang="en-US" sz="1900" b="1" dirty="0" err="1">
                <a:solidFill>
                  <a:srgbClr val="000000"/>
                </a:solidFill>
              </a:rPr>
              <a:t>p,d,q</a:t>
            </a:r>
            <a:r>
              <a:rPr lang="en-US" sz="1900" b="1" dirty="0">
                <a:solidFill>
                  <a:srgbClr val="000000"/>
                </a:solidFill>
              </a:rPr>
              <a:t>) </a:t>
            </a:r>
            <a:r>
              <a:rPr lang="en-US" sz="1900" b="1" dirty="0" err="1">
                <a:solidFill>
                  <a:srgbClr val="000000"/>
                </a:solidFill>
              </a:rPr>
              <a:t>dimana</a:t>
            </a:r>
            <a:r>
              <a:rPr lang="en-US" sz="1900" b="1" dirty="0">
                <a:solidFill>
                  <a:srgbClr val="000000"/>
                </a:solidFill>
              </a:rPr>
              <a:t> </a:t>
            </a:r>
            <a:r>
              <a:rPr lang="en-US" sz="1900" b="1" dirty="0" err="1">
                <a:solidFill>
                  <a:srgbClr val="000000"/>
                </a:solidFill>
              </a:rPr>
              <a:t>nilai</a:t>
            </a:r>
            <a:r>
              <a:rPr lang="en-US" sz="1900" b="1" dirty="0">
                <a:solidFill>
                  <a:srgbClr val="000000"/>
                </a:solidFill>
              </a:rPr>
              <a:t> </a:t>
            </a:r>
            <a:r>
              <a:rPr lang="en-US" sz="1900" b="1" dirty="0" err="1">
                <a:solidFill>
                  <a:srgbClr val="000000"/>
                </a:solidFill>
              </a:rPr>
              <a:t>tersebut</a:t>
            </a:r>
            <a:r>
              <a:rPr lang="en-US" sz="1900" b="1" dirty="0">
                <a:solidFill>
                  <a:srgbClr val="000000"/>
                </a:solidFill>
              </a:rPr>
              <a:t> </a:t>
            </a:r>
            <a:r>
              <a:rPr lang="en-US" sz="1900" b="1" dirty="0" err="1">
                <a:solidFill>
                  <a:srgbClr val="000000"/>
                </a:solidFill>
              </a:rPr>
              <a:t>sudah</a:t>
            </a:r>
            <a:r>
              <a:rPr lang="en-US" sz="1900" b="1" dirty="0">
                <a:solidFill>
                  <a:srgbClr val="000000"/>
                </a:solidFill>
              </a:rPr>
              <a:t> </a:t>
            </a:r>
            <a:r>
              <a:rPr lang="en-US" sz="1900" b="1" dirty="0" err="1">
                <a:solidFill>
                  <a:srgbClr val="000000"/>
                </a:solidFill>
              </a:rPr>
              <a:t>didapatkan</a:t>
            </a:r>
            <a:r>
              <a:rPr lang="en-US" sz="1900" b="1" dirty="0">
                <a:solidFill>
                  <a:srgbClr val="000000"/>
                </a:solidFill>
              </a:rPr>
              <a:t> </a:t>
            </a:r>
            <a:r>
              <a:rPr lang="en-US" sz="1900" b="1" dirty="0" err="1">
                <a:solidFill>
                  <a:srgbClr val="000000"/>
                </a:solidFill>
              </a:rPr>
              <a:t>dari</a:t>
            </a:r>
            <a:r>
              <a:rPr lang="en-US" sz="1900" b="1" dirty="0">
                <a:solidFill>
                  <a:srgbClr val="000000"/>
                </a:solidFill>
              </a:rPr>
              <a:t> proses yang </a:t>
            </a:r>
            <a:r>
              <a:rPr lang="en-US" sz="1900" b="1" dirty="0" err="1">
                <a:solidFill>
                  <a:srgbClr val="000000"/>
                </a:solidFill>
              </a:rPr>
              <a:t>sebelumnya</a:t>
            </a:r>
            <a:r>
              <a:rPr lang="en-US" sz="1900" b="1" dirty="0">
                <a:solidFill>
                  <a:srgbClr val="000000"/>
                </a:solidFill>
              </a:rPr>
              <a:t> </a:t>
            </a:r>
            <a:r>
              <a:rPr lang="en-US" sz="1900" b="1" dirty="0" err="1">
                <a:solidFill>
                  <a:srgbClr val="000000"/>
                </a:solidFill>
              </a:rPr>
              <a:t>yaitu</a:t>
            </a:r>
            <a:r>
              <a:rPr lang="en-US" sz="1900" b="1" dirty="0">
                <a:solidFill>
                  <a:srgbClr val="000000"/>
                </a:solidFill>
              </a:rPr>
              <a:t> (2,1,2). Hal </a:t>
            </a:r>
            <a:r>
              <a:rPr lang="en-US" sz="1900" b="1" dirty="0" err="1">
                <a:solidFill>
                  <a:srgbClr val="000000"/>
                </a:solidFill>
              </a:rPr>
              <a:t>utama</a:t>
            </a:r>
            <a:r>
              <a:rPr lang="en-US" sz="1900" b="1" dirty="0">
                <a:solidFill>
                  <a:srgbClr val="000000"/>
                </a:solidFill>
              </a:rPr>
              <a:t> yang </a:t>
            </a:r>
            <a:r>
              <a:rPr lang="en-US" sz="1900" b="1" dirty="0" err="1">
                <a:solidFill>
                  <a:srgbClr val="000000"/>
                </a:solidFill>
              </a:rPr>
              <a:t>dilakukan</a:t>
            </a:r>
            <a:r>
              <a:rPr lang="en-US" sz="1900" b="1" dirty="0">
                <a:solidFill>
                  <a:srgbClr val="000000"/>
                </a:solidFill>
              </a:rPr>
              <a:t> </a:t>
            </a:r>
            <a:r>
              <a:rPr lang="en-US" sz="1900" b="1" dirty="0" err="1">
                <a:solidFill>
                  <a:srgbClr val="000000"/>
                </a:solidFill>
              </a:rPr>
              <a:t>adalah</a:t>
            </a:r>
            <a:r>
              <a:rPr lang="en-US" sz="1900" b="1" dirty="0">
                <a:solidFill>
                  <a:srgbClr val="000000"/>
                </a:solidFill>
              </a:rPr>
              <a:t> </a:t>
            </a:r>
            <a:r>
              <a:rPr lang="en-US" sz="1900" b="1" dirty="0" err="1">
                <a:solidFill>
                  <a:srgbClr val="000000"/>
                </a:solidFill>
              </a:rPr>
              <a:t>memodelkan</a:t>
            </a:r>
            <a:r>
              <a:rPr lang="en-US" sz="1900" b="1" dirty="0">
                <a:solidFill>
                  <a:srgbClr val="000000"/>
                </a:solidFill>
              </a:rPr>
              <a:t> </a:t>
            </a:r>
            <a:r>
              <a:rPr lang="en-US" sz="1900" b="1" dirty="0" err="1">
                <a:solidFill>
                  <a:srgbClr val="000000"/>
                </a:solidFill>
              </a:rPr>
              <a:t>nilai</a:t>
            </a:r>
            <a:r>
              <a:rPr lang="en-US" sz="1900" b="1" dirty="0">
                <a:solidFill>
                  <a:srgbClr val="000000"/>
                </a:solidFill>
              </a:rPr>
              <a:t> </a:t>
            </a:r>
            <a:r>
              <a:rPr lang="en-US" sz="1900" b="1" dirty="0" err="1">
                <a:solidFill>
                  <a:srgbClr val="000000"/>
                </a:solidFill>
              </a:rPr>
              <a:t>dari</a:t>
            </a:r>
            <a:r>
              <a:rPr lang="en-US" sz="1900" b="1" dirty="0">
                <a:solidFill>
                  <a:srgbClr val="000000"/>
                </a:solidFill>
              </a:rPr>
              <a:t> data </a:t>
            </a:r>
            <a:r>
              <a:rPr lang="en-US" sz="1900" b="1" dirty="0" err="1">
                <a:solidFill>
                  <a:srgbClr val="000000"/>
                </a:solidFill>
              </a:rPr>
              <a:t>pengamatan</a:t>
            </a:r>
            <a:r>
              <a:rPr lang="en-US" sz="1900" b="1" dirty="0" smtClean="0">
                <a:solidFill>
                  <a:srgbClr val="000000"/>
                </a:solidFill>
              </a:rPr>
              <a:t>.</a:t>
            </a:r>
            <a:endParaRPr lang="en-US" sz="1900" b="1" dirty="0">
              <a:solidFill>
                <a:srgbClr val="000000"/>
              </a:solidFill>
            </a:endParaRP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8747729" flipV="1">
            <a:off x="-686957" y="415837"/>
            <a:ext cx="3568473" cy="408752"/>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3739455">
            <a:off x="4230597" y="6003634"/>
            <a:ext cx="156589" cy="227328"/>
          </a:xfrm>
          <a:prstGeom prst="rect">
            <a:avLst/>
          </a:prstGeom>
        </p:spPr>
      </p:pic>
      <p:pic>
        <p:nvPicPr>
          <p:cNvPr id="5" name="Picture 5"/>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582009" y="5689551"/>
            <a:ext cx="295488" cy="221616"/>
          </a:xfrm>
          <a:prstGeom prst="rect">
            <a:avLst/>
          </a:prstGeom>
        </p:spPr>
      </p:pic>
      <p:pic>
        <p:nvPicPr>
          <p:cNvPr id="6" name="Picture 6"/>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13884584" y="5038747"/>
            <a:ext cx="1227009" cy="969620"/>
          </a:xfrm>
          <a:prstGeom prst="rect">
            <a:avLst/>
          </a:prstGeom>
        </p:spPr>
      </p:pic>
      <p:pic>
        <p:nvPicPr>
          <p:cNvPr id="7" name="Picture 7"/>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rot="-2196787">
            <a:off x="1132193" y="1115868"/>
            <a:ext cx="154460" cy="126134"/>
          </a:xfrm>
          <a:prstGeom prst="rect">
            <a:avLst/>
          </a:prstGeom>
        </p:spPr>
      </p:pic>
      <p:pic>
        <p:nvPicPr>
          <p:cNvPr id="8" name="Picture 8"/>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a:off x="7167456" y="1791610"/>
            <a:ext cx="295488" cy="221616"/>
          </a:xfrm>
          <a:prstGeom prst="rect">
            <a:avLst/>
          </a:prstGeom>
        </p:spPr>
      </p:pic>
      <p:pic>
        <p:nvPicPr>
          <p:cNvPr id="9" name="Picture 9"/>
          <p:cNvPicPr>
            <a:picLocks noChangeAspect="1"/>
          </p:cNvPicPr>
          <p:nvPr/>
        </p:nvPicPr>
        <p:blipFill>
          <a:blip r:embed="rId14"/>
          <a:srcRect/>
          <a:stretch>
            <a:fillRect/>
          </a:stretch>
        </p:blipFill>
        <p:spPr>
          <a:xfrm>
            <a:off x="2539226" y="3772337"/>
            <a:ext cx="9256460" cy="2491122"/>
          </a:xfrm>
          <a:prstGeom prst="rect">
            <a:avLst/>
          </a:prstGeom>
        </p:spPr>
      </p:pic>
      <p:sp>
        <p:nvSpPr>
          <p:cNvPr id="10" name="TextBox 10"/>
          <p:cNvSpPr txBox="1"/>
          <p:nvPr/>
        </p:nvSpPr>
        <p:spPr>
          <a:xfrm>
            <a:off x="1321565" y="6861894"/>
            <a:ext cx="12323495" cy="910506"/>
          </a:xfrm>
          <a:prstGeom prst="rect">
            <a:avLst/>
          </a:prstGeom>
        </p:spPr>
        <p:txBody>
          <a:bodyPr lIns="0" tIns="0" rIns="0" bIns="0" rtlCol="0" anchor="t">
            <a:spAutoFit/>
          </a:bodyPr>
          <a:lstStyle/>
          <a:p>
            <a:pPr algn="ctr">
              <a:lnSpc>
                <a:spcPts val="2263"/>
              </a:lnSpc>
            </a:pPr>
            <a:r>
              <a:rPr lang="en-US" sz="1700" dirty="0">
                <a:solidFill>
                  <a:srgbClr val="000000"/>
                </a:solidFill>
                <a:latin typeface="Gaegu Light Bold"/>
              </a:rPr>
              <a:t> </a:t>
            </a:r>
            <a:r>
              <a:rPr lang="en-US" sz="1700" dirty="0" err="1">
                <a:solidFill>
                  <a:srgbClr val="000000"/>
                </a:solidFill>
                <a:latin typeface="Arimo Bold"/>
              </a:rPr>
              <a:t>Dilihat</a:t>
            </a:r>
            <a:r>
              <a:rPr lang="en-US" sz="1700" dirty="0">
                <a:solidFill>
                  <a:srgbClr val="000000"/>
                </a:solidFill>
                <a:latin typeface="Arimo Bold"/>
              </a:rPr>
              <a:t> </a:t>
            </a:r>
            <a:r>
              <a:rPr lang="en-US" sz="1700" dirty="0" err="1">
                <a:solidFill>
                  <a:srgbClr val="000000"/>
                </a:solidFill>
                <a:latin typeface="Arimo Bold"/>
              </a:rPr>
              <a:t>dari</a:t>
            </a:r>
            <a:r>
              <a:rPr lang="en-US" sz="1700" dirty="0">
                <a:solidFill>
                  <a:srgbClr val="000000"/>
                </a:solidFill>
                <a:latin typeface="Arimo Bold"/>
              </a:rPr>
              <a:t> </a:t>
            </a:r>
            <a:r>
              <a:rPr lang="en-US" sz="1700" dirty="0" err="1">
                <a:solidFill>
                  <a:srgbClr val="000000"/>
                </a:solidFill>
                <a:latin typeface="Arimo Bold"/>
              </a:rPr>
              <a:t>gambar</a:t>
            </a:r>
            <a:r>
              <a:rPr lang="en-US" sz="1700" dirty="0">
                <a:solidFill>
                  <a:srgbClr val="000000"/>
                </a:solidFill>
                <a:latin typeface="Arimo Bold"/>
              </a:rPr>
              <a:t> </a:t>
            </a:r>
            <a:r>
              <a:rPr lang="en-US" sz="1700" dirty="0" err="1">
                <a:solidFill>
                  <a:srgbClr val="000000"/>
                </a:solidFill>
                <a:latin typeface="Arimo Bold"/>
              </a:rPr>
              <a:t>diatas</a:t>
            </a:r>
            <a:r>
              <a:rPr lang="en-US" sz="1700" dirty="0">
                <a:solidFill>
                  <a:srgbClr val="000000"/>
                </a:solidFill>
                <a:latin typeface="Arimo Bold"/>
              </a:rPr>
              <a:t> yang </a:t>
            </a:r>
            <a:r>
              <a:rPr lang="en-US" sz="1700" dirty="0" err="1">
                <a:solidFill>
                  <a:srgbClr val="000000"/>
                </a:solidFill>
                <a:latin typeface="Arimo Bold"/>
              </a:rPr>
              <a:t>menunjukan</a:t>
            </a:r>
            <a:r>
              <a:rPr lang="en-US" sz="1700" dirty="0">
                <a:solidFill>
                  <a:srgbClr val="000000"/>
                </a:solidFill>
                <a:latin typeface="Arimo Bold"/>
              </a:rPr>
              <a:t> data </a:t>
            </a:r>
            <a:r>
              <a:rPr lang="en-US" sz="1700" dirty="0" err="1">
                <a:solidFill>
                  <a:srgbClr val="000000"/>
                </a:solidFill>
                <a:latin typeface="Arimo Bold"/>
              </a:rPr>
              <a:t>asli</a:t>
            </a:r>
            <a:r>
              <a:rPr lang="en-US" sz="1700" dirty="0">
                <a:solidFill>
                  <a:srgbClr val="000000"/>
                </a:solidFill>
                <a:latin typeface="Arimo Bold"/>
              </a:rPr>
              <a:t> </a:t>
            </a:r>
            <a:r>
              <a:rPr lang="en-US" sz="1700" dirty="0" err="1">
                <a:solidFill>
                  <a:srgbClr val="000000"/>
                </a:solidFill>
                <a:latin typeface="Arimo Bold"/>
              </a:rPr>
              <a:t>dengan</a:t>
            </a:r>
            <a:r>
              <a:rPr lang="en-US" sz="1700" dirty="0">
                <a:solidFill>
                  <a:srgbClr val="000000"/>
                </a:solidFill>
                <a:latin typeface="Arimo Bold"/>
              </a:rPr>
              <a:t> </a:t>
            </a:r>
            <a:r>
              <a:rPr lang="en-US" sz="1700" dirty="0" err="1">
                <a:solidFill>
                  <a:srgbClr val="000000"/>
                </a:solidFill>
                <a:latin typeface="Arimo Bold"/>
              </a:rPr>
              <a:t>nilai</a:t>
            </a:r>
            <a:r>
              <a:rPr lang="en-US" sz="1700" dirty="0">
                <a:solidFill>
                  <a:srgbClr val="000000"/>
                </a:solidFill>
                <a:latin typeface="Arimo Bold"/>
              </a:rPr>
              <a:t> data </a:t>
            </a:r>
            <a:r>
              <a:rPr lang="en-US" sz="1700" dirty="0" err="1">
                <a:solidFill>
                  <a:srgbClr val="000000"/>
                </a:solidFill>
                <a:latin typeface="Arimo Bold"/>
              </a:rPr>
              <a:t>pengamatan</a:t>
            </a:r>
            <a:r>
              <a:rPr lang="en-US" sz="1700" dirty="0">
                <a:solidFill>
                  <a:srgbClr val="000000"/>
                </a:solidFill>
                <a:latin typeface="Arimo Bold"/>
              </a:rPr>
              <a:t> </a:t>
            </a:r>
            <a:r>
              <a:rPr lang="en-US" sz="1700" dirty="0" err="1">
                <a:solidFill>
                  <a:srgbClr val="000000"/>
                </a:solidFill>
                <a:latin typeface="Arimo Bold"/>
              </a:rPr>
              <a:t>hampir</a:t>
            </a:r>
            <a:r>
              <a:rPr lang="en-US" sz="1700" dirty="0">
                <a:solidFill>
                  <a:srgbClr val="000000"/>
                </a:solidFill>
                <a:latin typeface="Arimo Bold"/>
              </a:rPr>
              <a:t> </a:t>
            </a:r>
            <a:r>
              <a:rPr lang="en-US" sz="1700" dirty="0" err="1">
                <a:solidFill>
                  <a:srgbClr val="000000"/>
                </a:solidFill>
                <a:latin typeface="Arimo Bold"/>
              </a:rPr>
              <a:t>serupa</a:t>
            </a:r>
            <a:r>
              <a:rPr lang="en-US" sz="1700" dirty="0">
                <a:solidFill>
                  <a:srgbClr val="000000"/>
                </a:solidFill>
                <a:latin typeface="Arimo Bold"/>
              </a:rPr>
              <a:t>, </a:t>
            </a:r>
            <a:r>
              <a:rPr lang="en-US" sz="1700" dirty="0" err="1">
                <a:solidFill>
                  <a:srgbClr val="000000"/>
                </a:solidFill>
                <a:latin typeface="Arimo Bold"/>
              </a:rPr>
              <a:t>hal</a:t>
            </a:r>
            <a:r>
              <a:rPr lang="en-US" sz="1700" dirty="0">
                <a:solidFill>
                  <a:srgbClr val="000000"/>
                </a:solidFill>
                <a:latin typeface="Arimo Bold"/>
              </a:rPr>
              <a:t> </a:t>
            </a:r>
            <a:r>
              <a:rPr lang="en-US" sz="1700" dirty="0" err="1">
                <a:solidFill>
                  <a:srgbClr val="000000"/>
                </a:solidFill>
                <a:latin typeface="Arimo Bold"/>
              </a:rPr>
              <a:t>tersebut</a:t>
            </a:r>
            <a:r>
              <a:rPr lang="en-US" sz="1700" dirty="0">
                <a:solidFill>
                  <a:srgbClr val="000000"/>
                </a:solidFill>
                <a:latin typeface="Arimo Bold"/>
              </a:rPr>
              <a:t> </a:t>
            </a:r>
            <a:r>
              <a:rPr lang="en-US" sz="1700" dirty="0" err="1">
                <a:solidFill>
                  <a:srgbClr val="000000"/>
                </a:solidFill>
                <a:latin typeface="Arimo Bold"/>
              </a:rPr>
              <a:t>menunjukkan</a:t>
            </a:r>
            <a:r>
              <a:rPr lang="en-US" sz="1700" dirty="0">
                <a:solidFill>
                  <a:srgbClr val="000000"/>
                </a:solidFill>
                <a:latin typeface="Arimo Bold"/>
              </a:rPr>
              <a:t> </a:t>
            </a:r>
            <a:r>
              <a:rPr lang="en-US" sz="1700" dirty="0" err="1">
                <a:solidFill>
                  <a:srgbClr val="000000"/>
                </a:solidFill>
                <a:latin typeface="Arimo Bold"/>
              </a:rPr>
              <a:t>prediksi</a:t>
            </a:r>
            <a:r>
              <a:rPr lang="en-US" sz="1700" dirty="0">
                <a:solidFill>
                  <a:srgbClr val="000000"/>
                </a:solidFill>
                <a:latin typeface="Arimo Bold"/>
              </a:rPr>
              <a:t> yang </a:t>
            </a:r>
            <a:r>
              <a:rPr lang="en-US" sz="1700" dirty="0" err="1">
                <a:solidFill>
                  <a:srgbClr val="000000"/>
                </a:solidFill>
                <a:latin typeface="Arimo Bold"/>
              </a:rPr>
              <a:t>positif</a:t>
            </a:r>
            <a:r>
              <a:rPr lang="en-US" sz="1700" dirty="0">
                <a:solidFill>
                  <a:srgbClr val="000000"/>
                </a:solidFill>
                <a:latin typeface="Arimo Bold"/>
              </a:rPr>
              <a:t>. </a:t>
            </a:r>
            <a:r>
              <a:rPr lang="en-US" sz="1700" dirty="0" err="1">
                <a:solidFill>
                  <a:srgbClr val="000000"/>
                </a:solidFill>
                <a:latin typeface="Arimo Bold"/>
              </a:rPr>
              <a:t>Diperkuat</a:t>
            </a:r>
            <a:r>
              <a:rPr lang="en-US" sz="1700" dirty="0">
                <a:solidFill>
                  <a:srgbClr val="000000"/>
                </a:solidFill>
                <a:latin typeface="Arimo Bold"/>
              </a:rPr>
              <a:t> </a:t>
            </a:r>
            <a:r>
              <a:rPr lang="en-US" sz="1700" dirty="0" err="1">
                <a:solidFill>
                  <a:srgbClr val="000000"/>
                </a:solidFill>
                <a:latin typeface="Arimo Bold"/>
              </a:rPr>
              <a:t>dengan</a:t>
            </a:r>
            <a:r>
              <a:rPr lang="en-US" sz="1700" dirty="0">
                <a:solidFill>
                  <a:srgbClr val="000000"/>
                </a:solidFill>
                <a:latin typeface="Arimo Bold"/>
              </a:rPr>
              <a:t> </a:t>
            </a:r>
            <a:r>
              <a:rPr lang="en-US" sz="1700" dirty="0" err="1">
                <a:solidFill>
                  <a:srgbClr val="000000"/>
                </a:solidFill>
                <a:latin typeface="Arimo Bold"/>
              </a:rPr>
              <a:t>nilai</a:t>
            </a:r>
            <a:r>
              <a:rPr lang="en-US" sz="1700" dirty="0">
                <a:solidFill>
                  <a:srgbClr val="000000"/>
                </a:solidFill>
                <a:latin typeface="Arimo Bold"/>
              </a:rPr>
              <a:t> RMSE yang </a:t>
            </a:r>
            <a:r>
              <a:rPr lang="en-US" sz="1700" dirty="0" err="1">
                <a:solidFill>
                  <a:srgbClr val="000000"/>
                </a:solidFill>
                <a:latin typeface="Arimo Bold"/>
              </a:rPr>
              <a:t>relatif</a:t>
            </a:r>
            <a:r>
              <a:rPr lang="en-US" sz="1700" dirty="0">
                <a:solidFill>
                  <a:srgbClr val="000000"/>
                </a:solidFill>
                <a:latin typeface="Arimo Bold"/>
              </a:rPr>
              <a:t> </a:t>
            </a:r>
            <a:r>
              <a:rPr lang="en-US" sz="1700" dirty="0" err="1">
                <a:solidFill>
                  <a:srgbClr val="000000"/>
                </a:solidFill>
                <a:latin typeface="Arimo Bold"/>
              </a:rPr>
              <a:t>kecil</a:t>
            </a:r>
            <a:r>
              <a:rPr lang="en-US" sz="1700" dirty="0">
                <a:solidFill>
                  <a:srgbClr val="000000"/>
                </a:solidFill>
                <a:latin typeface="Arimo Bold"/>
              </a:rPr>
              <a:t> </a:t>
            </a:r>
            <a:r>
              <a:rPr lang="en-US" sz="1700" dirty="0" err="1">
                <a:solidFill>
                  <a:srgbClr val="000000"/>
                </a:solidFill>
                <a:latin typeface="Arimo Bold"/>
              </a:rPr>
              <a:t>yaitu</a:t>
            </a:r>
            <a:r>
              <a:rPr lang="en-US" sz="1700" dirty="0">
                <a:solidFill>
                  <a:srgbClr val="000000"/>
                </a:solidFill>
                <a:latin typeface="Arimo Bold"/>
              </a:rPr>
              <a:t> 3289 </a:t>
            </a:r>
            <a:r>
              <a:rPr lang="en-US" sz="1700" dirty="0" err="1">
                <a:solidFill>
                  <a:srgbClr val="000000"/>
                </a:solidFill>
                <a:latin typeface="Arimo Bold"/>
              </a:rPr>
              <a:t>dibandingkan</a:t>
            </a:r>
            <a:r>
              <a:rPr lang="en-US" sz="1700" dirty="0">
                <a:solidFill>
                  <a:srgbClr val="000000"/>
                </a:solidFill>
                <a:latin typeface="Arimo Bold"/>
              </a:rPr>
              <a:t> </a:t>
            </a:r>
            <a:r>
              <a:rPr lang="en-US" sz="1700" dirty="0" err="1">
                <a:solidFill>
                  <a:srgbClr val="000000"/>
                </a:solidFill>
                <a:latin typeface="Arimo Bold"/>
              </a:rPr>
              <a:t>dengan</a:t>
            </a:r>
            <a:r>
              <a:rPr lang="en-US" sz="1700" dirty="0">
                <a:solidFill>
                  <a:srgbClr val="000000"/>
                </a:solidFill>
                <a:latin typeface="Arimo Bold"/>
              </a:rPr>
              <a:t> rata-rata </a:t>
            </a:r>
            <a:r>
              <a:rPr lang="en-US" sz="1700" dirty="0" err="1">
                <a:solidFill>
                  <a:srgbClr val="000000"/>
                </a:solidFill>
                <a:latin typeface="Arimo Bold"/>
              </a:rPr>
              <a:t>nilai</a:t>
            </a:r>
            <a:r>
              <a:rPr lang="en-US" sz="1700" dirty="0">
                <a:solidFill>
                  <a:srgbClr val="000000"/>
                </a:solidFill>
                <a:latin typeface="Arimo Bold"/>
              </a:rPr>
              <a:t> data yang </a:t>
            </a:r>
            <a:r>
              <a:rPr lang="en-US" sz="1700" dirty="0" err="1">
                <a:solidFill>
                  <a:srgbClr val="000000"/>
                </a:solidFill>
                <a:latin typeface="Arimo Bold"/>
              </a:rPr>
              <a:t>berjumlah</a:t>
            </a:r>
            <a:r>
              <a:rPr lang="en-US" sz="1700" dirty="0">
                <a:solidFill>
                  <a:srgbClr val="000000"/>
                </a:solidFill>
                <a:latin typeface="Arimo Bold"/>
              </a:rPr>
              <a:t> </a:t>
            </a:r>
            <a:r>
              <a:rPr lang="en-US" sz="1700" dirty="0" err="1">
                <a:solidFill>
                  <a:srgbClr val="000000"/>
                </a:solidFill>
                <a:latin typeface="Arimo Bold"/>
              </a:rPr>
              <a:t>ribuan</a:t>
            </a:r>
            <a:r>
              <a:rPr lang="en-US" sz="1700" dirty="0">
                <a:solidFill>
                  <a:srgbClr val="000000"/>
                </a:solidFill>
                <a:latin typeface="Arimo Bold"/>
              </a:rPr>
              <a:t> </a:t>
            </a:r>
            <a:r>
              <a:rPr lang="en-US" sz="1700" dirty="0" err="1">
                <a:solidFill>
                  <a:srgbClr val="000000"/>
                </a:solidFill>
                <a:latin typeface="Arimo Bold"/>
              </a:rPr>
              <a:t>nilai</a:t>
            </a:r>
            <a:r>
              <a:rPr lang="en-US" sz="1700" dirty="0">
                <a:solidFill>
                  <a:srgbClr val="000000"/>
                </a:solidFill>
                <a:latin typeface="Arimo Bold"/>
              </a:rPr>
              <a:t> RMSE </a:t>
            </a:r>
            <a:r>
              <a:rPr lang="en-US" sz="1700" dirty="0" err="1">
                <a:solidFill>
                  <a:srgbClr val="000000"/>
                </a:solidFill>
                <a:latin typeface="Arimo Bold"/>
              </a:rPr>
              <a:t>sekitar</a:t>
            </a:r>
            <a:r>
              <a:rPr lang="en-US" sz="1700" dirty="0">
                <a:solidFill>
                  <a:srgbClr val="000000"/>
                </a:solidFill>
                <a:latin typeface="Arimo Bold"/>
              </a:rPr>
              <a:t> 3%. </a:t>
            </a:r>
          </a:p>
          <a:p>
            <a:pPr algn="ctr">
              <a:lnSpc>
                <a:spcPts val="174"/>
              </a:lnSpc>
              <a:spcBef>
                <a:spcPct val="0"/>
              </a:spcBef>
            </a:pPr>
            <a:endParaRPr lang="en-US" sz="1700" dirty="0">
              <a:solidFill>
                <a:srgbClr val="000000"/>
              </a:solidFill>
              <a:latin typeface="Arimo Bold"/>
            </a:endParaRPr>
          </a:p>
        </p:txBody>
      </p:sp>
      <p:sp>
        <p:nvSpPr>
          <p:cNvPr id="11" name="TextBox 11"/>
          <p:cNvSpPr txBox="1"/>
          <p:nvPr/>
        </p:nvSpPr>
        <p:spPr>
          <a:xfrm>
            <a:off x="5328568" y="6334447"/>
            <a:ext cx="4044032" cy="294953"/>
          </a:xfrm>
          <a:prstGeom prst="rect">
            <a:avLst/>
          </a:prstGeom>
        </p:spPr>
        <p:txBody>
          <a:bodyPr lIns="0" tIns="0" rIns="0" bIns="0" rtlCol="0" anchor="t">
            <a:spAutoFit/>
          </a:bodyPr>
          <a:lstStyle/>
          <a:p>
            <a:pPr algn="ctr">
              <a:lnSpc>
                <a:spcPts val="2250"/>
              </a:lnSpc>
            </a:pPr>
            <a:r>
              <a:rPr lang="en-US" sz="1600" dirty="0">
                <a:solidFill>
                  <a:srgbClr val="000000"/>
                </a:solidFill>
                <a:latin typeface="Open Sans Light Bold"/>
              </a:rPr>
              <a:t> </a:t>
            </a:r>
            <a:r>
              <a:rPr lang="en-US" sz="1600" dirty="0" err="1">
                <a:solidFill>
                  <a:srgbClr val="000000"/>
                </a:solidFill>
                <a:latin typeface="Open Sans Light Bold"/>
              </a:rPr>
              <a:t>Grafik</a:t>
            </a:r>
            <a:r>
              <a:rPr lang="en-US" sz="1600" dirty="0">
                <a:solidFill>
                  <a:srgbClr val="000000"/>
                </a:solidFill>
                <a:latin typeface="Open Sans Light Bold"/>
              </a:rPr>
              <a:t> </a:t>
            </a:r>
            <a:r>
              <a:rPr lang="en-US" sz="1600" dirty="0" err="1">
                <a:solidFill>
                  <a:srgbClr val="000000"/>
                </a:solidFill>
                <a:latin typeface="Open Sans Light Bold"/>
              </a:rPr>
              <a:t>dari</a:t>
            </a:r>
            <a:r>
              <a:rPr lang="en-US" sz="1600" dirty="0">
                <a:solidFill>
                  <a:srgbClr val="000000"/>
                </a:solidFill>
                <a:latin typeface="Open Sans Light Bold"/>
              </a:rPr>
              <a:t> </a:t>
            </a:r>
            <a:r>
              <a:rPr lang="en-US" sz="1600" dirty="0" err="1">
                <a:solidFill>
                  <a:srgbClr val="000000"/>
                </a:solidFill>
                <a:latin typeface="Open Sans Light Bold"/>
              </a:rPr>
              <a:t>Nilai</a:t>
            </a:r>
            <a:r>
              <a:rPr lang="en-US" sz="1600" dirty="0">
                <a:solidFill>
                  <a:srgbClr val="000000"/>
                </a:solidFill>
                <a:latin typeface="Open Sans Light Bold"/>
              </a:rPr>
              <a:t> Data </a:t>
            </a:r>
            <a:r>
              <a:rPr lang="en-US" sz="1600" dirty="0" err="1">
                <a:solidFill>
                  <a:srgbClr val="000000"/>
                </a:solidFill>
                <a:latin typeface="Open Sans Light Bold"/>
              </a:rPr>
              <a:t>Pengamatan</a:t>
            </a:r>
            <a:r>
              <a:rPr lang="en-US" sz="1600" dirty="0">
                <a:solidFill>
                  <a:srgbClr val="000000"/>
                </a:solidFill>
                <a:latin typeface="Open Sans Light Bold"/>
              </a:rPr>
              <a:t> </a:t>
            </a:r>
          </a:p>
        </p:txBody>
      </p:sp>
      <p:sp>
        <p:nvSpPr>
          <p:cNvPr id="12" name="TextBox 2"/>
          <p:cNvSpPr txBox="1"/>
          <p:nvPr/>
        </p:nvSpPr>
        <p:spPr>
          <a:xfrm>
            <a:off x="1135724" y="913315"/>
            <a:ext cx="7652247" cy="1038746"/>
          </a:xfrm>
          <a:prstGeom prst="rect">
            <a:avLst/>
          </a:prstGeom>
        </p:spPr>
        <p:txBody>
          <a:bodyPr wrap="square" lIns="0" tIns="0" rIns="0" bIns="0" rtlCol="0" anchor="t">
            <a:spAutoFit/>
          </a:bodyPr>
          <a:lstStyle/>
          <a:p>
            <a:pPr>
              <a:lnSpc>
                <a:spcPts val="8101"/>
              </a:lnSpc>
            </a:pPr>
            <a:r>
              <a:rPr lang="en-US" sz="4400" b="1" spc="367" dirty="0">
                <a:solidFill>
                  <a:schemeClr val="bg1"/>
                </a:solidFill>
                <a:latin typeface="More Sugar Thin Bold"/>
              </a:rPr>
              <a:t>Results and </a:t>
            </a:r>
            <a:r>
              <a:rPr lang="en-US" sz="4400" b="1" spc="367" dirty="0" smtClean="0">
                <a:solidFill>
                  <a:schemeClr val="bg1"/>
                </a:solidFill>
                <a:latin typeface="More Sugar Thin Bold"/>
              </a:rPr>
              <a:t>Discussion</a:t>
            </a:r>
            <a:endParaRPr lang="en-US" sz="4400" b="1" spc="367" dirty="0">
              <a:solidFill>
                <a:schemeClr val="bg1"/>
              </a:solidFill>
              <a:latin typeface="More Sugar Thin Bold"/>
            </a:endParaRPr>
          </a:p>
        </p:txBody>
      </p:sp>
      <p:grpSp>
        <p:nvGrpSpPr>
          <p:cNvPr id="15" name="Group 14"/>
          <p:cNvGrpSpPr/>
          <p:nvPr/>
        </p:nvGrpSpPr>
        <p:grpSpPr>
          <a:xfrm>
            <a:off x="9601201" y="381000"/>
            <a:ext cx="4419599" cy="1377099"/>
            <a:chOff x="0" y="0"/>
            <a:chExt cx="8404798" cy="1374903"/>
          </a:xfrm>
        </p:grpSpPr>
        <p:sp>
          <p:nvSpPr>
            <p:cNvPr id="16" name="Freeform 15"/>
            <p:cNvSpPr/>
            <p:nvPr/>
          </p:nvSpPr>
          <p:spPr>
            <a:xfrm>
              <a:off x="0" y="-4073"/>
              <a:ext cx="8411189" cy="1381506"/>
            </a:xfrm>
            <a:custGeom>
              <a:avLst/>
              <a:gdLst/>
              <a:ahLst/>
              <a:cxnLst/>
              <a:rect l="l" t="t" r="r" b="b"/>
              <a:pathLst>
                <a:path w="8411189" h="1381506">
                  <a:moveTo>
                    <a:pt x="7783411" y="1327028"/>
                  </a:moveTo>
                  <a:cubicBezTo>
                    <a:pt x="7783411" y="1327028"/>
                    <a:pt x="7052536" y="1381506"/>
                    <a:pt x="5944644" y="1378885"/>
                  </a:cubicBezTo>
                  <a:cubicBezTo>
                    <a:pt x="3223764" y="1376722"/>
                    <a:pt x="1057074" y="1368897"/>
                    <a:pt x="1057074" y="1368897"/>
                  </a:cubicBezTo>
                  <a:cubicBezTo>
                    <a:pt x="812932" y="1360063"/>
                    <a:pt x="449110" y="1338833"/>
                    <a:pt x="282371" y="1280655"/>
                  </a:cubicBezTo>
                  <a:cubicBezTo>
                    <a:pt x="4469" y="1183692"/>
                    <a:pt x="0" y="1010413"/>
                    <a:pt x="0" y="780997"/>
                  </a:cubicBezTo>
                  <a:lnTo>
                    <a:pt x="0" y="780994"/>
                  </a:lnTo>
                  <a:cubicBezTo>
                    <a:pt x="8536" y="491230"/>
                    <a:pt x="0" y="345608"/>
                    <a:pt x="77597" y="223930"/>
                  </a:cubicBezTo>
                  <a:cubicBezTo>
                    <a:pt x="217372" y="4759"/>
                    <a:pt x="519255" y="4073"/>
                    <a:pt x="937909" y="4073"/>
                  </a:cubicBezTo>
                  <a:cubicBezTo>
                    <a:pt x="937909" y="4073"/>
                    <a:pt x="2082110" y="15681"/>
                    <a:pt x="4941364" y="7673"/>
                  </a:cubicBezTo>
                  <a:cubicBezTo>
                    <a:pt x="6833608" y="0"/>
                    <a:pt x="7550342" y="6979"/>
                    <a:pt x="7550342" y="6979"/>
                  </a:cubicBezTo>
                  <a:cubicBezTo>
                    <a:pt x="7918650" y="14458"/>
                    <a:pt x="8056910" y="42638"/>
                    <a:pt x="8254650" y="165219"/>
                  </a:cubicBezTo>
                  <a:cubicBezTo>
                    <a:pt x="8405667" y="258836"/>
                    <a:pt x="8411189" y="476157"/>
                    <a:pt x="8402048" y="780994"/>
                  </a:cubicBezTo>
                  <a:lnTo>
                    <a:pt x="8402048" y="780997"/>
                  </a:lnTo>
                  <a:cubicBezTo>
                    <a:pt x="8402048" y="1128378"/>
                    <a:pt x="8359263" y="1276966"/>
                    <a:pt x="7783411" y="1327028"/>
                  </a:cubicBezTo>
                  <a:close/>
                </a:path>
              </a:pathLst>
            </a:custGeom>
            <a:solidFill>
              <a:srgbClr val="FBCF3B"/>
            </a:solidFill>
          </p:spPr>
        </p:sp>
      </p:grpSp>
      <p:pic>
        <p:nvPicPr>
          <p:cNvPr id="17" name="Picture 12"/>
          <p:cNvPicPr>
            <a:picLocks noChangeAspect="1"/>
          </p:cNvPicPr>
          <p:nvPr/>
        </p:nvPicPr>
        <p:blipFill>
          <a:blip r:embed="rId15"/>
          <a:srcRect/>
          <a:stretch>
            <a:fillRect/>
          </a:stretch>
        </p:blipFill>
        <p:spPr>
          <a:xfrm>
            <a:off x="9994308" y="393918"/>
            <a:ext cx="2379437" cy="1195466"/>
          </a:xfrm>
          <a:prstGeom prst="rect">
            <a:avLst/>
          </a:prstGeom>
        </p:spPr>
      </p:pic>
      <p:pic>
        <p:nvPicPr>
          <p:cNvPr id="18" name="Picture 13"/>
          <p:cNvPicPr>
            <a:picLocks noChangeAspect="1"/>
          </p:cNvPicPr>
          <p:nvPr/>
        </p:nvPicPr>
        <p:blipFill>
          <a:blip r:embed="rId16"/>
          <a:srcRect/>
          <a:stretch>
            <a:fillRect/>
          </a:stretch>
        </p:blipFill>
        <p:spPr>
          <a:xfrm>
            <a:off x="12496800" y="480934"/>
            <a:ext cx="1113020" cy="119546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500"/>
                                        <p:tgtEl>
                                          <p:spTgt spid="9"/>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inVertical)">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E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8747729" flipV="1">
            <a:off x="-686957" y="415837"/>
            <a:ext cx="3568473" cy="408752"/>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3739455">
            <a:off x="4230597" y="6003634"/>
            <a:ext cx="156589" cy="227328"/>
          </a:xfrm>
          <a:prstGeom prst="rect">
            <a:avLst/>
          </a:prstGeom>
        </p:spPr>
      </p:pic>
      <p:pic>
        <p:nvPicPr>
          <p:cNvPr id="4" name="Picture 4"/>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582009" y="5689551"/>
            <a:ext cx="295488" cy="221616"/>
          </a:xfrm>
          <a:prstGeom prst="rect">
            <a:avLst/>
          </a:prstGeom>
        </p:spPr>
      </p:pic>
      <p:pic>
        <p:nvPicPr>
          <p:cNvPr id="5" name="Picture 5"/>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13884584" y="5038747"/>
            <a:ext cx="1227009" cy="969620"/>
          </a:xfrm>
          <a:prstGeom prst="rect">
            <a:avLst/>
          </a:prstGeom>
        </p:spPr>
      </p:pic>
      <p:pic>
        <p:nvPicPr>
          <p:cNvPr id="6" name="Picture 6"/>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rot="-2196787">
            <a:off x="1132193" y="1115868"/>
            <a:ext cx="154460" cy="126134"/>
          </a:xfrm>
          <a:prstGeom prst="rect">
            <a:avLst/>
          </a:prstGeom>
        </p:spPr>
      </p:pic>
      <p:pic>
        <p:nvPicPr>
          <p:cNvPr id="7" name="Picture 7"/>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a:off x="7167456" y="1791610"/>
            <a:ext cx="295488" cy="221616"/>
          </a:xfrm>
          <a:prstGeom prst="rect">
            <a:avLst/>
          </a:prstGeom>
        </p:spPr>
      </p:pic>
      <p:pic>
        <p:nvPicPr>
          <p:cNvPr id="8" name="Picture 8"/>
          <p:cNvPicPr>
            <a:picLocks noChangeAspect="1"/>
          </p:cNvPicPr>
          <p:nvPr/>
        </p:nvPicPr>
        <p:blipFill>
          <a:blip r:embed="rId14"/>
          <a:srcRect l="751" r="751"/>
          <a:stretch>
            <a:fillRect/>
          </a:stretch>
        </p:blipFill>
        <p:spPr>
          <a:xfrm>
            <a:off x="341352" y="3457648"/>
            <a:ext cx="7202448" cy="2905147"/>
          </a:xfrm>
          <a:prstGeom prst="rect">
            <a:avLst/>
          </a:prstGeom>
        </p:spPr>
      </p:pic>
      <p:pic>
        <p:nvPicPr>
          <p:cNvPr id="9" name="Picture 9"/>
          <p:cNvPicPr>
            <a:picLocks noChangeAspect="1"/>
          </p:cNvPicPr>
          <p:nvPr/>
        </p:nvPicPr>
        <p:blipFill>
          <a:blip r:embed="rId15"/>
          <a:srcRect/>
          <a:stretch>
            <a:fillRect/>
          </a:stretch>
        </p:blipFill>
        <p:spPr>
          <a:xfrm>
            <a:off x="7675329" y="3494298"/>
            <a:ext cx="6688509" cy="3135102"/>
          </a:xfrm>
          <a:prstGeom prst="rect">
            <a:avLst/>
          </a:prstGeom>
        </p:spPr>
      </p:pic>
      <p:sp>
        <p:nvSpPr>
          <p:cNvPr id="10" name="TextBox 10"/>
          <p:cNvSpPr txBox="1"/>
          <p:nvPr/>
        </p:nvSpPr>
        <p:spPr>
          <a:xfrm>
            <a:off x="582009" y="2607878"/>
            <a:ext cx="13442152" cy="821122"/>
          </a:xfrm>
          <a:prstGeom prst="rect">
            <a:avLst/>
          </a:prstGeom>
        </p:spPr>
        <p:txBody>
          <a:bodyPr wrap="square" lIns="0" tIns="0" rIns="0" bIns="0" rtlCol="0" anchor="t">
            <a:spAutoFit/>
          </a:bodyPr>
          <a:lstStyle/>
          <a:p>
            <a:pPr algn="ctr">
              <a:lnSpc>
                <a:spcPts val="2611"/>
              </a:lnSpc>
            </a:pPr>
            <a:r>
              <a:rPr lang="en-US" sz="2000" b="1" dirty="0">
                <a:solidFill>
                  <a:srgbClr val="000000"/>
                </a:solidFill>
              </a:rPr>
              <a:t> </a:t>
            </a:r>
            <a:r>
              <a:rPr lang="en-US" sz="2000" b="1" dirty="0" err="1">
                <a:solidFill>
                  <a:srgbClr val="000000"/>
                </a:solidFill>
              </a:rPr>
              <a:t>Dilanjutkan</a:t>
            </a:r>
            <a:r>
              <a:rPr lang="en-US" sz="2000" b="1" dirty="0">
                <a:solidFill>
                  <a:srgbClr val="000000"/>
                </a:solidFill>
              </a:rPr>
              <a:t> </a:t>
            </a:r>
            <a:r>
              <a:rPr lang="en-US" sz="2000" b="1" dirty="0" err="1">
                <a:solidFill>
                  <a:srgbClr val="000000"/>
                </a:solidFill>
              </a:rPr>
              <a:t>dengan</a:t>
            </a:r>
            <a:r>
              <a:rPr lang="en-US" sz="2000" b="1" dirty="0">
                <a:solidFill>
                  <a:srgbClr val="000000"/>
                </a:solidFill>
              </a:rPr>
              <a:t> </a:t>
            </a:r>
            <a:r>
              <a:rPr lang="en-US" sz="2000" b="1" dirty="0" err="1">
                <a:solidFill>
                  <a:srgbClr val="000000"/>
                </a:solidFill>
              </a:rPr>
              <a:t>memodelkan</a:t>
            </a:r>
            <a:r>
              <a:rPr lang="en-US" sz="2000" b="1" dirty="0">
                <a:solidFill>
                  <a:srgbClr val="000000"/>
                </a:solidFill>
              </a:rPr>
              <a:t> </a:t>
            </a:r>
            <a:r>
              <a:rPr lang="en-US" sz="2000" b="1" dirty="0" err="1">
                <a:solidFill>
                  <a:srgbClr val="000000"/>
                </a:solidFill>
              </a:rPr>
              <a:t>nilai</a:t>
            </a:r>
            <a:r>
              <a:rPr lang="en-US" sz="2000" b="1" dirty="0">
                <a:solidFill>
                  <a:srgbClr val="000000"/>
                </a:solidFill>
              </a:rPr>
              <a:t> data </a:t>
            </a:r>
            <a:r>
              <a:rPr lang="en-US" sz="2000" b="1" dirty="0" err="1">
                <a:solidFill>
                  <a:srgbClr val="000000"/>
                </a:solidFill>
              </a:rPr>
              <a:t>prediksi</a:t>
            </a:r>
            <a:r>
              <a:rPr lang="en-US" sz="2000" b="1" dirty="0">
                <a:solidFill>
                  <a:srgbClr val="000000"/>
                </a:solidFill>
              </a:rPr>
              <a:t> </a:t>
            </a:r>
            <a:r>
              <a:rPr lang="en-US" sz="2000" b="1" dirty="0" err="1">
                <a:solidFill>
                  <a:srgbClr val="000000"/>
                </a:solidFill>
              </a:rPr>
              <a:t>dari</a:t>
            </a:r>
            <a:r>
              <a:rPr lang="en-US" sz="2000" b="1" dirty="0">
                <a:solidFill>
                  <a:srgbClr val="000000"/>
                </a:solidFill>
              </a:rPr>
              <a:t> data </a:t>
            </a:r>
            <a:r>
              <a:rPr lang="en-US" sz="2000" b="1" dirty="0" err="1">
                <a:solidFill>
                  <a:srgbClr val="000000"/>
                </a:solidFill>
              </a:rPr>
              <a:t>penjualan</a:t>
            </a:r>
            <a:r>
              <a:rPr lang="en-US" sz="2000" b="1" dirty="0">
                <a:solidFill>
                  <a:srgbClr val="000000"/>
                </a:solidFill>
              </a:rPr>
              <a:t> </a:t>
            </a:r>
            <a:r>
              <a:rPr lang="en-US" sz="2000" b="1" dirty="0" err="1">
                <a:solidFill>
                  <a:srgbClr val="000000"/>
                </a:solidFill>
              </a:rPr>
              <a:t>dengan</a:t>
            </a:r>
            <a:r>
              <a:rPr lang="en-US" sz="2000" b="1" dirty="0">
                <a:solidFill>
                  <a:srgbClr val="000000"/>
                </a:solidFill>
              </a:rPr>
              <a:t> </a:t>
            </a:r>
            <a:r>
              <a:rPr lang="en-US" sz="2000" b="1" dirty="0" err="1">
                <a:solidFill>
                  <a:srgbClr val="000000"/>
                </a:solidFill>
              </a:rPr>
              <a:t>selang</a:t>
            </a:r>
            <a:r>
              <a:rPr lang="en-US" sz="2000" b="1" dirty="0">
                <a:solidFill>
                  <a:srgbClr val="000000"/>
                </a:solidFill>
              </a:rPr>
              <a:t> </a:t>
            </a:r>
            <a:r>
              <a:rPr lang="en-US" sz="2000" b="1" dirty="0" err="1">
                <a:solidFill>
                  <a:srgbClr val="000000"/>
                </a:solidFill>
              </a:rPr>
              <a:t>waktu</a:t>
            </a:r>
            <a:r>
              <a:rPr lang="en-US" sz="2000" b="1" dirty="0">
                <a:solidFill>
                  <a:srgbClr val="000000"/>
                </a:solidFill>
              </a:rPr>
              <a:t> 3 </a:t>
            </a:r>
            <a:r>
              <a:rPr lang="en-US" sz="2000" b="1" dirty="0" err="1">
                <a:solidFill>
                  <a:srgbClr val="000000"/>
                </a:solidFill>
              </a:rPr>
              <a:t>tahun</a:t>
            </a:r>
            <a:r>
              <a:rPr lang="en-US" sz="2000" b="1" dirty="0">
                <a:solidFill>
                  <a:srgbClr val="000000"/>
                </a:solidFill>
              </a:rPr>
              <a:t> </a:t>
            </a:r>
            <a:r>
              <a:rPr lang="en-US" sz="2000" b="1" dirty="0" err="1">
                <a:solidFill>
                  <a:srgbClr val="000000"/>
                </a:solidFill>
              </a:rPr>
              <a:t>kedepan</a:t>
            </a:r>
            <a:r>
              <a:rPr lang="en-US" sz="2000" b="1" dirty="0">
                <a:solidFill>
                  <a:srgbClr val="000000"/>
                </a:solidFill>
              </a:rPr>
              <a:t> </a:t>
            </a:r>
            <a:r>
              <a:rPr lang="en-US" sz="2000" b="1" dirty="0" err="1">
                <a:solidFill>
                  <a:srgbClr val="000000"/>
                </a:solidFill>
              </a:rPr>
              <a:t>atau</a:t>
            </a:r>
            <a:r>
              <a:rPr lang="en-US" sz="2000" b="1" dirty="0">
                <a:solidFill>
                  <a:srgbClr val="000000"/>
                </a:solidFill>
              </a:rPr>
              <a:t> </a:t>
            </a:r>
            <a:r>
              <a:rPr lang="en-US" sz="2000" b="1" dirty="0" err="1">
                <a:solidFill>
                  <a:srgbClr val="000000"/>
                </a:solidFill>
              </a:rPr>
              <a:t>dengan</a:t>
            </a:r>
            <a:r>
              <a:rPr lang="en-US" sz="2000" b="1" dirty="0">
                <a:solidFill>
                  <a:srgbClr val="000000"/>
                </a:solidFill>
              </a:rPr>
              <a:t> kata lain </a:t>
            </a:r>
            <a:r>
              <a:rPr lang="en-US" sz="2000" b="1" dirty="0" err="1">
                <a:solidFill>
                  <a:srgbClr val="000000"/>
                </a:solidFill>
              </a:rPr>
              <a:t>memprediksi</a:t>
            </a:r>
            <a:r>
              <a:rPr lang="en-US" sz="2000" b="1" dirty="0">
                <a:solidFill>
                  <a:srgbClr val="000000"/>
                </a:solidFill>
              </a:rPr>
              <a:t> data </a:t>
            </a:r>
            <a:r>
              <a:rPr lang="en-US" sz="2000" b="1" dirty="0" err="1">
                <a:solidFill>
                  <a:srgbClr val="000000"/>
                </a:solidFill>
              </a:rPr>
              <a:t>penjualan</a:t>
            </a:r>
            <a:r>
              <a:rPr lang="en-US" sz="2000" b="1" dirty="0">
                <a:solidFill>
                  <a:srgbClr val="000000"/>
                </a:solidFill>
              </a:rPr>
              <a:t> di </a:t>
            </a:r>
            <a:r>
              <a:rPr lang="en-US" sz="2000" b="1" dirty="0" err="1">
                <a:solidFill>
                  <a:srgbClr val="000000"/>
                </a:solidFill>
              </a:rPr>
              <a:t>tahun</a:t>
            </a:r>
            <a:r>
              <a:rPr lang="en-US" sz="2000" b="1" dirty="0">
                <a:solidFill>
                  <a:srgbClr val="000000"/>
                </a:solidFill>
              </a:rPr>
              <a:t> 2020-2022. </a:t>
            </a:r>
            <a:r>
              <a:rPr lang="en-US" sz="2000" b="1" dirty="0" err="1">
                <a:solidFill>
                  <a:srgbClr val="000000"/>
                </a:solidFill>
              </a:rPr>
              <a:t>Hasil</a:t>
            </a:r>
            <a:r>
              <a:rPr lang="en-US" sz="2000" b="1" dirty="0">
                <a:solidFill>
                  <a:srgbClr val="000000"/>
                </a:solidFill>
              </a:rPr>
              <a:t> yang </a:t>
            </a:r>
            <a:r>
              <a:rPr lang="en-US" sz="2000" b="1" dirty="0" err="1">
                <a:solidFill>
                  <a:srgbClr val="000000"/>
                </a:solidFill>
              </a:rPr>
              <a:t>didapat</a:t>
            </a:r>
            <a:r>
              <a:rPr lang="en-US" sz="2000" b="1" dirty="0">
                <a:solidFill>
                  <a:srgbClr val="000000"/>
                </a:solidFill>
              </a:rPr>
              <a:t> </a:t>
            </a:r>
            <a:r>
              <a:rPr lang="en-US" sz="2000" b="1" dirty="0" err="1">
                <a:solidFill>
                  <a:srgbClr val="000000"/>
                </a:solidFill>
              </a:rPr>
              <a:t>adalah</a:t>
            </a:r>
            <a:r>
              <a:rPr lang="en-US" sz="2000" b="1" dirty="0">
                <a:solidFill>
                  <a:srgbClr val="000000"/>
                </a:solidFill>
              </a:rPr>
              <a:t> </a:t>
            </a:r>
            <a:r>
              <a:rPr lang="en-US" sz="2000" b="1" dirty="0" err="1">
                <a:solidFill>
                  <a:srgbClr val="000000"/>
                </a:solidFill>
              </a:rPr>
              <a:t>sebagai</a:t>
            </a:r>
            <a:r>
              <a:rPr lang="en-US" sz="2000" b="1" dirty="0">
                <a:solidFill>
                  <a:srgbClr val="000000"/>
                </a:solidFill>
              </a:rPr>
              <a:t> </a:t>
            </a:r>
            <a:r>
              <a:rPr lang="en-US" sz="2000" b="1" dirty="0" err="1">
                <a:solidFill>
                  <a:srgbClr val="000000"/>
                </a:solidFill>
              </a:rPr>
              <a:t>berikut</a:t>
            </a:r>
            <a:r>
              <a:rPr lang="en-US" sz="2000" b="1" dirty="0">
                <a:solidFill>
                  <a:srgbClr val="000000"/>
                </a:solidFill>
              </a:rPr>
              <a:t> :</a:t>
            </a:r>
          </a:p>
          <a:p>
            <a:pPr algn="ctr">
              <a:lnSpc>
                <a:spcPts val="870"/>
              </a:lnSpc>
              <a:spcBef>
                <a:spcPct val="0"/>
              </a:spcBef>
            </a:pPr>
            <a:endParaRPr lang="en-US" sz="2000" b="1" dirty="0">
              <a:solidFill>
                <a:srgbClr val="000000"/>
              </a:solidFill>
            </a:endParaRPr>
          </a:p>
        </p:txBody>
      </p:sp>
      <p:sp>
        <p:nvSpPr>
          <p:cNvPr id="11" name="TextBox 11"/>
          <p:cNvSpPr txBox="1"/>
          <p:nvPr/>
        </p:nvSpPr>
        <p:spPr>
          <a:xfrm>
            <a:off x="1321565" y="6899622"/>
            <a:ext cx="12323495" cy="948978"/>
          </a:xfrm>
          <a:prstGeom prst="rect">
            <a:avLst/>
          </a:prstGeom>
        </p:spPr>
        <p:txBody>
          <a:bodyPr lIns="0" tIns="0" rIns="0" bIns="0" rtlCol="0" anchor="t">
            <a:spAutoFit/>
          </a:bodyPr>
          <a:lstStyle/>
          <a:p>
            <a:pPr algn="ctr">
              <a:lnSpc>
                <a:spcPts val="2437"/>
              </a:lnSpc>
            </a:pPr>
            <a:r>
              <a:rPr lang="en-US" sz="1900" dirty="0">
                <a:solidFill>
                  <a:srgbClr val="000000"/>
                </a:solidFill>
                <a:latin typeface="Gaegu Light Bold"/>
              </a:rPr>
              <a:t>  Wilayah yang </a:t>
            </a:r>
            <a:r>
              <a:rPr lang="en-US" sz="1900" dirty="0" err="1">
                <a:solidFill>
                  <a:srgbClr val="000000"/>
                </a:solidFill>
                <a:latin typeface="Gaegu Light Bold"/>
              </a:rPr>
              <a:t>diwarnai</a:t>
            </a:r>
            <a:r>
              <a:rPr lang="en-US" sz="1900" dirty="0">
                <a:solidFill>
                  <a:srgbClr val="000000"/>
                </a:solidFill>
                <a:latin typeface="Gaegu Light Bold"/>
              </a:rPr>
              <a:t> </a:t>
            </a:r>
            <a:r>
              <a:rPr lang="en-US" sz="1900" dirty="0" err="1">
                <a:solidFill>
                  <a:srgbClr val="000000"/>
                </a:solidFill>
                <a:latin typeface="Gaegu Light Bold"/>
              </a:rPr>
              <a:t>ungu</a:t>
            </a:r>
            <a:r>
              <a:rPr lang="en-US" sz="1900" dirty="0">
                <a:solidFill>
                  <a:srgbClr val="000000"/>
                </a:solidFill>
                <a:latin typeface="Gaegu Light Bold"/>
              </a:rPr>
              <a:t> </a:t>
            </a:r>
            <a:r>
              <a:rPr lang="en-US" sz="1900" dirty="0" err="1">
                <a:solidFill>
                  <a:srgbClr val="000000"/>
                </a:solidFill>
                <a:latin typeface="Gaegu Light Bold"/>
              </a:rPr>
              <a:t>pada</a:t>
            </a:r>
            <a:r>
              <a:rPr lang="en-US" sz="1900" dirty="0">
                <a:solidFill>
                  <a:srgbClr val="000000"/>
                </a:solidFill>
                <a:latin typeface="Gaegu Light Bold"/>
              </a:rPr>
              <a:t> </a:t>
            </a:r>
            <a:r>
              <a:rPr lang="en-US" sz="1900" dirty="0" err="1">
                <a:solidFill>
                  <a:srgbClr val="000000"/>
                </a:solidFill>
                <a:latin typeface="Gaegu Light Bold"/>
              </a:rPr>
              <a:t>Gambar</a:t>
            </a:r>
            <a:r>
              <a:rPr lang="en-US" sz="1900" dirty="0">
                <a:solidFill>
                  <a:srgbClr val="000000"/>
                </a:solidFill>
                <a:latin typeface="Gaegu Light Bold"/>
              </a:rPr>
              <a:t> </a:t>
            </a:r>
            <a:r>
              <a:rPr lang="en-US" sz="1900" dirty="0" err="1">
                <a:solidFill>
                  <a:srgbClr val="000000"/>
                </a:solidFill>
                <a:latin typeface="Gaegu Light Bold"/>
              </a:rPr>
              <a:t>menandai</a:t>
            </a:r>
            <a:r>
              <a:rPr lang="en-US" sz="1900" dirty="0">
                <a:solidFill>
                  <a:srgbClr val="000000"/>
                </a:solidFill>
                <a:latin typeface="Gaegu Light Bold"/>
              </a:rPr>
              <a:t> </a:t>
            </a:r>
            <a:r>
              <a:rPr lang="en-US" sz="1900" dirty="0" err="1">
                <a:solidFill>
                  <a:srgbClr val="000000"/>
                </a:solidFill>
                <a:latin typeface="Gaegu Light Bold"/>
              </a:rPr>
              <a:t>Peramalan</a:t>
            </a:r>
            <a:r>
              <a:rPr lang="en-US" sz="1900" dirty="0">
                <a:solidFill>
                  <a:srgbClr val="000000"/>
                </a:solidFill>
                <a:latin typeface="Gaegu Light Bold"/>
              </a:rPr>
              <a:t> </a:t>
            </a:r>
            <a:r>
              <a:rPr lang="en-US" sz="1900" dirty="0" err="1">
                <a:solidFill>
                  <a:srgbClr val="000000"/>
                </a:solidFill>
                <a:latin typeface="Gaegu Light Bold"/>
              </a:rPr>
              <a:t>penjualan</a:t>
            </a:r>
            <a:r>
              <a:rPr lang="en-US" sz="1900" dirty="0">
                <a:solidFill>
                  <a:srgbClr val="000000"/>
                </a:solidFill>
                <a:latin typeface="Gaegu Light Bold"/>
              </a:rPr>
              <a:t> </a:t>
            </a:r>
            <a:r>
              <a:rPr lang="en-US" sz="1900" dirty="0" err="1">
                <a:solidFill>
                  <a:srgbClr val="000000"/>
                </a:solidFill>
                <a:latin typeface="Gaegu Light Bold"/>
              </a:rPr>
              <a:t>pakaian</a:t>
            </a:r>
            <a:r>
              <a:rPr lang="en-US" sz="1900" dirty="0">
                <a:solidFill>
                  <a:srgbClr val="000000"/>
                </a:solidFill>
                <a:latin typeface="Gaegu Light Bold"/>
              </a:rPr>
              <a:t> di masa </a:t>
            </a:r>
            <a:r>
              <a:rPr lang="en-US" sz="1900" dirty="0" err="1">
                <a:solidFill>
                  <a:srgbClr val="000000"/>
                </a:solidFill>
                <a:latin typeface="Gaegu Light Bold"/>
              </a:rPr>
              <a:t>mendatang</a:t>
            </a:r>
            <a:r>
              <a:rPr lang="en-US" sz="1900" dirty="0">
                <a:solidFill>
                  <a:srgbClr val="000000"/>
                </a:solidFill>
                <a:latin typeface="Gaegu Light Bold"/>
              </a:rPr>
              <a:t>. </a:t>
            </a:r>
            <a:r>
              <a:rPr lang="en-US" sz="1900" dirty="0" err="1">
                <a:solidFill>
                  <a:srgbClr val="000000"/>
                </a:solidFill>
                <a:latin typeface="Gaegu Light Bold"/>
              </a:rPr>
              <a:t>Berdasarkan</a:t>
            </a:r>
            <a:r>
              <a:rPr lang="en-US" sz="1900" dirty="0">
                <a:solidFill>
                  <a:srgbClr val="000000"/>
                </a:solidFill>
                <a:latin typeface="Gaegu Light Bold"/>
              </a:rPr>
              <a:t> </a:t>
            </a:r>
            <a:r>
              <a:rPr lang="en-US" sz="1900" dirty="0" err="1">
                <a:solidFill>
                  <a:srgbClr val="000000"/>
                </a:solidFill>
                <a:latin typeface="Gaegu Light Bold"/>
              </a:rPr>
              <a:t>grafik</a:t>
            </a:r>
            <a:r>
              <a:rPr lang="en-US" sz="1900" dirty="0">
                <a:solidFill>
                  <a:srgbClr val="000000"/>
                </a:solidFill>
                <a:latin typeface="Gaegu Light Bold"/>
              </a:rPr>
              <a:t> </a:t>
            </a:r>
            <a:r>
              <a:rPr lang="en-US" sz="1900" dirty="0" err="1">
                <a:solidFill>
                  <a:srgbClr val="000000"/>
                </a:solidFill>
                <a:latin typeface="Gaegu Light Bold"/>
              </a:rPr>
              <a:t>penjualan</a:t>
            </a:r>
            <a:r>
              <a:rPr lang="en-US" sz="1900" dirty="0">
                <a:solidFill>
                  <a:srgbClr val="000000"/>
                </a:solidFill>
                <a:latin typeface="Gaegu Light Bold"/>
              </a:rPr>
              <a:t> </a:t>
            </a:r>
            <a:r>
              <a:rPr lang="en-US" sz="1900" dirty="0" err="1">
                <a:solidFill>
                  <a:srgbClr val="000000"/>
                </a:solidFill>
                <a:latin typeface="Gaegu Light Bold"/>
              </a:rPr>
              <a:t>relatif</a:t>
            </a:r>
            <a:r>
              <a:rPr lang="en-US" sz="1900" dirty="0">
                <a:solidFill>
                  <a:srgbClr val="000000"/>
                </a:solidFill>
                <a:latin typeface="Gaegu Light Bold"/>
              </a:rPr>
              <a:t> </a:t>
            </a:r>
            <a:r>
              <a:rPr lang="en-US" sz="1900" dirty="0" err="1">
                <a:solidFill>
                  <a:srgbClr val="000000"/>
                </a:solidFill>
                <a:latin typeface="Gaegu Light Bold"/>
              </a:rPr>
              <a:t>naik</a:t>
            </a:r>
            <a:r>
              <a:rPr lang="en-US" sz="1900" dirty="0">
                <a:solidFill>
                  <a:srgbClr val="000000"/>
                </a:solidFill>
                <a:latin typeface="Gaegu Light Bold"/>
              </a:rPr>
              <a:t> </a:t>
            </a:r>
            <a:r>
              <a:rPr lang="en-US" sz="1900" dirty="0" err="1">
                <a:solidFill>
                  <a:srgbClr val="000000"/>
                </a:solidFill>
                <a:latin typeface="Gaegu Light Bold"/>
              </a:rPr>
              <a:t>dari</a:t>
            </a:r>
            <a:r>
              <a:rPr lang="en-US" sz="1900" dirty="0">
                <a:solidFill>
                  <a:srgbClr val="000000"/>
                </a:solidFill>
                <a:latin typeface="Gaegu Light Bold"/>
              </a:rPr>
              <a:t> </a:t>
            </a:r>
            <a:r>
              <a:rPr lang="en-US" sz="1900" dirty="0" err="1">
                <a:solidFill>
                  <a:srgbClr val="000000"/>
                </a:solidFill>
                <a:latin typeface="Gaegu Light Bold"/>
              </a:rPr>
              <a:t>tahun</a:t>
            </a:r>
            <a:r>
              <a:rPr lang="en-US" sz="1900" dirty="0">
                <a:solidFill>
                  <a:srgbClr val="000000"/>
                </a:solidFill>
                <a:latin typeface="Gaegu Light Bold"/>
              </a:rPr>
              <a:t> </a:t>
            </a:r>
            <a:r>
              <a:rPr lang="en-US" sz="1900" dirty="0" err="1">
                <a:solidFill>
                  <a:srgbClr val="000000"/>
                </a:solidFill>
                <a:latin typeface="Gaegu Light Bold"/>
              </a:rPr>
              <a:t>ke</a:t>
            </a:r>
            <a:r>
              <a:rPr lang="en-US" sz="1900" dirty="0">
                <a:solidFill>
                  <a:srgbClr val="000000"/>
                </a:solidFill>
                <a:latin typeface="Gaegu Light Bold"/>
              </a:rPr>
              <a:t> </a:t>
            </a:r>
            <a:r>
              <a:rPr lang="en-US" sz="1900" dirty="0" err="1">
                <a:solidFill>
                  <a:srgbClr val="000000"/>
                </a:solidFill>
                <a:latin typeface="Gaegu Light Bold"/>
              </a:rPr>
              <a:t>tahun</a:t>
            </a:r>
            <a:r>
              <a:rPr lang="en-US" sz="1900" dirty="0">
                <a:solidFill>
                  <a:srgbClr val="000000"/>
                </a:solidFill>
                <a:latin typeface="Gaegu Light Bold"/>
              </a:rPr>
              <a:t>. </a:t>
            </a:r>
            <a:r>
              <a:rPr lang="en-US" sz="1900" dirty="0" err="1">
                <a:solidFill>
                  <a:srgbClr val="000000"/>
                </a:solidFill>
                <a:latin typeface="Gaegu Light Bold"/>
              </a:rPr>
              <a:t>Hasil</a:t>
            </a:r>
            <a:r>
              <a:rPr lang="en-US" sz="1900" dirty="0">
                <a:solidFill>
                  <a:srgbClr val="000000"/>
                </a:solidFill>
                <a:latin typeface="Gaegu Light Bold"/>
              </a:rPr>
              <a:t> </a:t>
            </a:r>
            <a:r>
              <a:rPr lang="en-US" sz="1900" dirty="0" err="1">
                <a:solidFill>
                  <a:srgbClr val="000000"/>
                </a:solidFill>
                <a:latin typeface="Gaegu Light Bold"/>
              </a:rPr>
              <a:t>peramalan</a:t>
            </a:r>
            <a:r>
              <a:rPr lang="en-US" sz="1900" dirty="0">
                <a:solidFill>
                  <a:srgbClr val="000000"/>
                </a:solidFill>
                <a:latin typeface="Gaegu Light Bold"/>
              </a:rPr>
              <a:t> </a:t>
            </a:r>
            <a:r>
              <a:rPr lang="en-US" sz="1900" dirty="0" err="1">
                <a:solidFill>
                  <a:srgbClr val="000000"/>
                </a:solidFill>
                <a:latin typeface="Gaegu Light Bold"/>
              </a:rPr>
              <a:t>dengan</a:t>
            </a:r>
            <a:r>
              <a:rPr lang="en-US" sz="1900" dirty="0">
                <a:solidFill>
                  <a:srgbClr val="000000"/>
                </a:solidFill>
                <a:latin typeface="Gaegu Light Bold"/>
              </a:rPr>
              <a:t> ARIMA(2,1,2) </a:t>
            </a:r>
            <a:r>
              <a:rPr lang="en-US" sz="1900" dirty="0" err="1">
                <a:solidFill>
                  <a:srgbClr val="000000"/>
                </a:solidFill>
                <a:latin typeface="Gaegu Light Bold"/>
              </a:rPr>
              <a:t>menghasilkan</a:t>
            </a:r>
            <a:r>
              <a:rPr lang="en-US" sz="1900" dirty="0">
                <a:solidFill>
                  <a:srgbClr val="000000"/>
                </a:solidFill>
                <a:latin typeface="Gaegu Light Bold"/>
              </a:rPr>
              <a:t> </a:t>
            </a:r>
            <a:r>
              <a:rPr lang="en-US" sz="1900" dirty="0" err="1">
                <a:solidFill>
                  <a:srgbClr val="000000"/>
                </a:solidFill>
                <a:latin typeface="Gaegu Light Bold"/>
              </a:rPr>
              <a:t>nilai</a:t>
            </a:r>
            <a:r>
              <a:rPr lang="en-US" sz="1900" dirty="0">
                <a:solidFill>
                  <a:srgbClr val="000000"/>
                </a:solidFill>
                <a:latin typeface="Gaegu Light Bold"/>
              </a:rPr>
              <a:t> RMSE yang </a:t>
            </a:r>
            <a:r>
              <a:rPr lang="en-US" sz="1900" dirty="0" err="1">
                <a:solidFill>
                  <a:srgbClr val="000000"/>
                </a:solidFill>
                <a:latin typeface="Gaegu Light Bold"/>
              </a:rPr>
              <a:t>rendah</a:t>
            </a:r>
            <a:r>
              <a:rPr lang="en-US" sz="1900" dirty="0">
                <a:solidFill>
                  <a:srgbClr val="000000"/>
                </a:solidFill>
                <a:latin typeface="Gaegu Light Bold"/>
              </a:rPr>
              <a:t> </a:t>
            </a:r>
            <a:r>
              <a:rPr lang="en-US" sz="1900" dirty="0" err="1">
                <a:solidFill>
                  <a:srgbClr val="000000"/>
                </a:solidFill>
                <a:latin typeface="Gaegu Light Bold"/>
              </a:rPr>
              <a:t>yaitu</a:t>
            </a:r>
            <a:r>
              <a:rPr lang="en-US" sz="1900" dirty="0">
                <a:solidFill>
                  <a:srgbClr val="000000"/>
                </a:solidFill>
                <a:latin typeface="Gaegu Light Bold"/>
              </a:rPr>
              <a:t> 3289.1181 </a:t>
            </a:r>
            <a:r>
              <a:rPr lang="en-US" sz="1900" dirty="0" err="1">
                <a:solidFill>
                  <a:srgbClr val="000000"/>
                </a:solidFill>
                <a:latin typeface="Gaegu Light Bold"/>
              </a:rPr>
              <a:t>atau</a:t>
            </a:r>
            <a:r>
              <a:rPr lang="en-US" sz="1900" dirty="0">
                <a:solidFill>
                  <a:srgbClr val="000000"/>
                </a:solidFill>
                <a:latin typeface="Gaegu Light Bold"/>
              </a:rPr>
              <a:t> </a:t>
            </a:r>
            <a:r>
              <a:rPr lang="en-US" sz="1900" dirty="0" err="1">
                <a:solidFill>
                  <a:srgbClr val="000000"/>
                </a:solidFill>
                <a:latin typeface="Gaegu Light Bold"/>
              </a:rPr>
              <a:t>sekitar</a:t>
            </a:r>
            <a:r>
              <a:rPr lang="en-US" sz="1900" dirty="0">
                <a:solidFill>
                  <a:srgbClr val="000000"/>
                </a:solidFill>
                <a:latin typeface="Gaegu Light Bold"/>
              </a:rPr>
              <a:t> 3%. </a:t>
            </a:r>
            <a:r>
              <a:rPr lang="en-US" sz="1900" dirty="0" err="1">
                <a:solidFill>
                  <a:srgbClr val="000000"/>
                </a:solidFill>
                <a:latin typeface="Gaegu Light Bold"/>
              </a:rPr>
              <a:t>Dengan</a:t>
            </a:r>
            <a:r>
              <a:rPr lang="en-US" sz="1900" dirty="0">
                <a:solidFill>
                  <a:srgbClr val="000000"/>
                </a:solidFill>
                <a:latin typeface="Gaegu Light Bold"/>
              </a:rPr>
              <a:t> </a:t>
            </a:r>
            <a:r>
              <a:rPr lang="en-US" sz="1900" dirty="0" err="1">
                <a:solidFill>
                  <a:srgbClr val="000000"/>
                </a:solidFill>
                <a:latin typeface="Gaegu Light Bold"/>
              </a:rPr>
              <a:t>rincian</a:t>
            </a:r>
            <a:r>
              <a:rPr lang="en-US" sz="1900" dirty="0">
                <a:solidFill>
                  <a:srgbClr val="000000"/>
                </a:solidFill>
                <a:latin typeface="Gaegu Light Bold"/>
              </a:rPr>
              <a:t> </a:t>
            </a:r>
            <a:r>
              <a:rPr lang="en-US" sz="1900" dirty="0" err="1">
                <a:solidFill>
                  <a:srgbClr val="000000"/>
                </a:solidFill>
                <a:latin typeface="Gaegu Light Bold"/>
              </a:rPr>
              <a:t>nilai</a:t>
            </a:r>
            <a:r>
              <a:rPr lang="en-US" sz="1900" dirty="0">
                <a:solidFill>
                  <a:srgbClr val="000000"/>
                </a:solidFill>
                <a:latin typeface="Gaegu Light Bold"/>
              </a:rPr>
              <a:t> </a:t>
            </a:r>
            <a:r>
              <a:rPr lang="en-US" sz="1900" dirty="0" err="1">
                <a:solidFill>
                  <a:srgbClr val="000000"/>
                </a:solidFill>
                <a:latin typeface="Gaegu Light Bold"/>
              </a:rPr>
              <a:t>ada</a:t>
            </a:r>
            <a:r>
              <a:rPr lang="en-US" sz="1900" dirty="0">
                <a:solidFill>
                  <a:srgbClr val="000000"/>
                </a:solidFill>
                <a:latin typeface="Gaegu Light Bold"/>
              </a:rPr>
              <a:t> </a:t>
            </a:r>
            <a:r>
              <a:rPr lang="en-US" sz="1900" dirty="0" err="1">
                <a:solidFill>
                  <a:srgbClr val="000000"/>
                </a:solidFill>
                <a:latin typeface="Gaegu Light Bold"/>
              </a:rPr>
              <a:t>pada</a:t>
            </a:r>
            <a:r>
              <a:rPr lang="en-US" sz="1900" dirty="0">
                <a:solidFill>
                  <a:srgbClr val="000000"/>
                </a:solidFill>
                <a:latin typeface="Gaegu Light Bold"/>
              </a:rPr>
              <a:t> </a:t>
            </a:r>
            <a:r>
              <a:rPr lang="en-US" sz="1900" dirty="0" err="1" smtClean="0">
                <a:solidFill>
                  <a:srgbClr val="000000"/>
                </a:solidFill>
                <a:latin typeface="Gaegu Light Bold"/>
              </a:rPr>
              <a:t>tabel</a:t>
            </a:r>
            <a:r>
              <a:rPr lang="id-ID" sz="1900" dirty="0">
                <a:solidFill>
                  <a:srgbClr val="000000"/>
                </a:solidFill>
                <a:latin typeface="Gaegu Light Bold"/>
              </a:rPr>
              <a:t>.</a:t>
            </a:r>
            <a:endParaRPr lang="en-US" sz="1700" dirty="0">
              <a:solidFill>
                <a:srgbClr val="000000"/>
              </a:solidFill>
              <a:latin typeface="Arimo Bold"/>
            </a:endParaRPr>
          </a:p>
          <a:p>
            <a:pPr algn="ctr">
              <a:lnSpc>
                <a:spcPts val="174"/>
              </a:lnSpc>
              <a:spcBef>
                <a:spcPct val="0"/>
              </a:spcBef>
            </a:pPr>
            <a:endParaRPr lang="en-US" sz="1700" dirty="0">
              <a:solidFill>
                <a:srgbClr val="000000"/>
              </a:solidFill>
              <a:latin typeface="Arimo Bold"/>
            </a:endParaRPr>
          </a:p>
        </p:txBody>
      </p:sp>
      <p:sp>
        <p:nvSpPr>
          <p:cNvPr id="12" name="TextBox 12"/>
          <p:cNvSpPr txBox="1"/>
          <p:nvPr/>
        </p:nvSpPr>
        <p:spPr>
          <a:xfrm>
            <a:off x="2981538" y="6486847"/>
            <a:ext cx="2380655" cy="294953"/>
          </a:xfrm>
          <a:prstGeom prst="rect">
            <a:avLst/>
          </a:prstGeom>
        </p:spPr>
        <p:txBody>
          <a:bodyPr lIns="0" tIns="0" rIns="0" bIns="0" rtlCol="0" anchor="t">
            <a:spAutoFit/>
          </a:bodyPr>
          <a:lstStyle/>
          <a:p>
            <a:pPr algn="ctr">
              <a:lnSpc>
                <a:spcPts val="2250"/>
              </a:lnSpc>
            </a:pPr>
            <a:r>
              <a:rPr lang="en-US" sz="1600" dirty="0">
                <a:solidFill>
                  <a:srgbClr val="000000"/>
                </a:solidFill>
                <a:latin typeface="Open Sans Light Bold"/>
              </a:rPr>
              <a:t> Model ARIMA (2,1,2) </a:t>
            </a:r>
          </a:p>
        </p:txBody>
      </p:sp>
      <p:grpSp>
        <p:nvGrpSpPr>
          <p:cNvPr id="13" name="Group 3"/>
          <p:cNvGrpSpPr/>
          <p:nvPr/>
        </p:nvGrpSpPr>
        <p:grpSpPr>
          <a:xfrm>
            <a:off x="762000" y="762000"/>
            <a:ext cx="8015652" cy="1371600"/>
            <a:chOff x="0" y="0"/>
            <a:chExt cx="6590097" cy="3018770"/>
          </a:xfrm>
        </p:grpSpPr>
        <p:sp>
          <p:nvSpPr>
            <p:cNvPr id="14" name="Freeform 4"/>
            <p:cNvSpPr/>
            <p:nvPr/>
          </p:nvSpPr>
          <p:spPr>
            <a:xfrm>
              <a:off x="-1" y="0"/>
              <a:ext cx="6597756" cy="3018770"/>
            </a:xfrm>
            <a:custGeom>
              <a:avLst/>
              <a:gdLst/>
              <a:ahLst/>
              <a:cxnLst/>
              <a:rect l="l" t="t" r="r" b="b"/>
              <a:pathLst>
                <a:path w="6597756" h="3018770">
                  <a:moveTo>
                    <a:pt x="6091317" y="3001851"/>
                  </a:moveTo>
                  <a:cubicBezTo>
                    <a:pt x="6091317" y="3001851"/>
                    <a:pt x="5854321" y="2991882"/>
                    <a:pt x="5492182" y="3005326"/>
                  </a:cubicBezTo>
                  <a:cubicBezTo>
                    <a:pt x="5130044" y="3018770"/>
                    <a:pt x="490924" y="3018770"/>
                    <a:pt x="490924" y="3018770"/>
                  </a:cubicBezTo>
                  <a:cubicBezTo>
                    <a:pt x="245502" y="3018770"/>
                    <a:pt x="32509" y="2921502"/>
                    <a:pt x="31032" y="2761388"/>
                  </a:cubicBezTo>
                  <a:cubicBezTo>
                    <a:pt x="31032" y="2761388"/>
                    <a:pt x="0" y="1569663"/>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6044768" y="0"/>
                    <a:pt x="6044768" y="0"/>
                  </a:cubicBezTo>
                  <a:cubicBezTo>
                    <a:pt x="6356669" y="0"/>
                    <a:pt x="6590097" y="101069"/>
                    <a:pt x="6582240" y="303616"/>
                  </a:cubicBezTo>
                  <a:cubicBezTo>
                    <a:pt x="6582240" y="303616"/>
                    <a:pt x="6580245" y="1484071"/>
                    <a:pt x="6589000" y="2061801"/>
                  </a:cubicBezTo>
                  <a:cubicBezTo>
                    <a:pt x="6597756" y="2355102"/>
                    <a:pt x="6551207" y="2688174"/>
                    <a:pt x="6551207" y="2688174"/>
                  </a:cubicBezTo>
                  <a:cubicBezTo>
                    <a:pt x="6548242" y="2868199"/>
                    <a:pt x="6336739" y="3001851"/>
                    <a:pt x="6091317" y="3001851"/>
                  </a:cubicBezTo>
                  <a:close/>
                </a:path>
              </a:pathLst>
            </a:custGeom>
            <a:solidFill>
              <a:srgbClr val="084762"/>
            </a:solidFill>
          </p:spPr>
        </p:sp>
      </p:grpSp>
      <p:sp>
        <p:nvSpPr>
          <p:cNvPr id="15" name="TextBox 2"/>
          <p:cNvSpPr txBox="1"/>
          <p:nvPr/>
        </p:nvSpPr>
        <p:spPr>
          <a:xfrm>
            <a:off x="1135724" y="913315"/>
            <a:ext cx="7652247" cy="1038746"/>
          </a:xfrm>
          <a:prstGeom prst="rect">
            <a:avLst/>
          </a:prstGeom>
        </p:spPr>
        <p:txBody>
          <a:bodyPr wrap="square" lIns="0" tIns="0" rIns="0" bIns="0" rtlCol="0" anchor="t">
            <a:spAutoFit/>
          </a:bodyPr>
          <a:lstStyle/>
          <a:p>
            <a:pPr>
              <a:lnSpc>
                <a:spcPts val="8101"/>
              </a:lnSpc>
            </a:pPr>
            <a:r>
              <a:rPr lang="en-US" sz="4400" b="1" spc="367" dirty="0">
                <a:solidFill>
                  <a:schemeClr val="bg1"/>
                </a:solidFill>
                <a:latin typeface="More Sugar Thin Bold"/>
              </a:rPr>
              <a:t>Results and </a:t>
            </a:r>
            <a:r>
              <a:rPr lang="en-US" sz="4400" b="1" spc="367" dirty="0" smtClean="0">
                <a:solidFill>
                  <a:schemeClr val="bg1"/>
                </a:solidFill>
                <a:latin typeface="More Sugar Thin Bold"/>
              </a:rPr>
              <a:t>Discussion</a:t>
            </a:r>
            <a:endParaRPr lang="en-US" sz="4400" b="1" spc="367" dirty="0">
              <a:solidFill>
                <a:schemeClr val="bg1"/>
              </a:solidFill>
              <a:latin typeface="More Sugar Thin Bold"/>
            </a:endParaRPr>
          </a:p>
        </p:txBody>
      </p:sp>
      <p:grpSp>
        <p:nvGrpSpPr>
          <p:cNvPr id="16" name="Group 15"/>
          <p:cNvGrpSpPr/>
          <p:nvPr/>
        </p:nvGrpSpPr>
        <p:grpSpPr>
          <a:xfrm>
            <a:off x="9601201" y="381000"/>
            <a:ext cx="4419599" cy="1377099"/>
            <a:chOff x="0" y="0"/>
            <a:chExt cx="8404798" cy="1374903"/>
          </a:xfrm>
        </p:grpSpPr>
        <p:sp>
          <p:nvSpPr>
            <p:cNvPr id="17" name="Freeform 16"/>
            <p:cNvSpPr/>
            <p:nvPr/>
          </p:nvSpPr>
          <p:spPr>
            <a:xfrm>
              <a:off x="0" y="-4073"/>
              <a:ext cx="8411189" cy="1381506"/>
            </a:xfrm>
            <a:custGeom>
              <a:avLst/>
              <a:gdLst/>
              <a:ahLst/>
              <a:cxnLst/>
              <a:rect l="l" t="t" r="r" b="b"/>
              <a:pathLst>
                <a:path w="8411189" h="1381506">
                  <a:moveTo>
                    <a:pt x="7783411" y="1327028"/>
                  </a:moveTo>
                  <a:cubicBezTo>
                    <a:pt x="7783411" y="1327028"/>
                    <a:pt x="7052536" y="1381506"/>
                    <a:pt x="5944644" y="1378885"/>
                  </a:cubicBezTo>
                  <a:cubicBezTo>
                    <a:pt x="3223764" y="1376722"/>
                    <a:pt x="1057074" y="1368897"/>
                    <a:pt x="1057074" y="1368897"/>
                  </a:cubicBezTo>
                  <a:cubicBezTo>
                    <a:pt x="812932" y="1360063"/>
                    <a:pt x="449110" y="1338833"/>
                    <a:pt x="282371" y="1280655"/>
                  </a:cubicBezTo>
                  <a:cubicBezTo>
                    <a:pt x="4469" y="1183692"/>
                    <a:pt x="0" y="1010413"/>
                    <a:pt x="0" y="780997"/>
                  </a:cubicBezTo>
                  <a:lnTo>
                    <a:pt x="0" y="780994"/>
                  </a:lnTo>
                  <a:cubicBezTo>
                    <a:pt x="8536" y="491230"/>
                    <a:pt x="0" y="345608"/>
                    <a:pt x="77597" y="223930"/>
                  </a:cubicBezTo>
                  <a:cubicBezTo>
                    <a:pt x="217372" y="4759"/>
                    <a:pt x="519255" y="4073"/>
                    <a:pt x="937909" y="4073"/>
                  </a:cubicBezTo>
                  <a:cubicBezTo>
                    <a:pt x="937909" y="4073"/>
                    <a:pt x="2082110" y="15681"/>
                    <a:pt x="4941364" y="7673"/>
                  </a:cubicBezTo>
                  <a:cubicBezTo>
                    <a:pt x="6833608" y="0"/>
                    <a:pt x="7550342" y="6979"/>
                    <a:pt x="7550342" y="6979"/>
                  </a:cubicBezTo>
                  <a:cubicBezTo>
                    <a:pt x="7918650" y="14458"/>
                    <a:pt x="8056910" y="42638"/>
                    <a:pt x="8254650" y="165219"/>
                  </a:cubicBezTo>
                  <a:cubicBezTo>
                    <a:pt x="8405667" y="258836"/>
                    <a:pt x="8411189" y="476157"/>
                    <a:pt x="8402048" y="780994"/>
                  </a:cubicBezTo>
                  <a:lnTo>
                    <a:pt x="8402048" y="780997"/>
                  </a:lnTo>
                  <a:cubicBezTo>
                    <a:pt x="8402048" y="1128378"/>
                    <a:pt x="8359263" y="1276966"/>
                    <a:pt x="7783411" y="1327028"/>
                  </a:cubicBezTo>
                  <a:close/>
                </a:path>
              </a:pathLst>
            </a:custGeom>
            <a:solidFill>
              <a:srgbClr val="FBCF3B"/>
            </a:solidFill>
          </p:spPr>
        </p:sp>
      </p:grpSp>
      <p:pic>
        <p:nvPicPr>
          <p:cNvPr id="18" name="Picture 12"/>
          <p:cNvPicPr>
            <a:picLocks noChangeAspect="1"/>
          </p:cNvPicPr>
          <p:nvPr/>
        </p:nvPicPr>
        <p:blipFill>
          <a:blip r:embed="rId16"/>
          <a:srcRect/>
          <a:stretch>
            <a:fillRect/>
          </a:stretch>
        </p:blipFill>
        <p:spPr>
          <a:xfrm>
            <a:off x="9994308" y="393918"/>
            <a:ext cx="2379437" cy="1195466"/>
          </a:xfrm>
          <a:prstGeom prst="rect">
            <a:avLst/>
          </a:prstGeom>
        </p:spPr>
      </p:pic>
      <p:pic>
        <p:nvPicPr>
          <p:cNvPr id="19" name="Picture 13"/>
          <p:cNvPicPr>
            <a:picLocks noChangeAspect="1"/>
          </p:cNvPicPr>
          <p:nvPr/>
        </p:nvPicPr>
        <p:blipFill>
          <a:blip r:embed="rId17"/>
          <a:srcRect/>
          <a:stretch>
            <a:fillRect/>
          </a:stretch>
        </p:blipFill>
        <p:spPr>
          <a:xfrm>
            <a:off x="12496800" y="480934"/>
            <a:ext cx="1113020" cy="119546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ppt_x"/>
                                          </p:val>
                                        </p:tav>
                                        <p:tav tm="100000">
                                          <p:val>
                                            <p:strVal val="#ppt_x"/>
                                          </p:val>
                                        </p:tav>
                                      </p:tavLst>
                                    </p:anim>
                                    <p:anim calcmode="lin" valueType="num">
                                      <p:cBhvr additive="base">
                                        <p:cTn id="3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E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8747729" flipV="1">
            <a:off x="-686957" y="415837"/>
            <a:ext cx="3568473" cy="408752"/>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3739455">
            <a:off x="4230597" y="6003634"/>
            <a:ext cx="156589" cy="227328"/>
          </a:xfrm>
          <a:prstGeom prst="rect">
            <a:avLst/>
          </a:prstGeom>
        </p:spPr>
      </p:pic>
      <p:pic>
        <p:nvPicPr>
          <p:cNvPr id="4" name="Picture 4"/>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582009" y="5689551"/>
            <a:ext cx="295488" cy="221616"/>
          </a:xfrm>
          <a:prstGeom prst="rect">
            <a:avLst/>
          </a:prstGeom>
        </p:spPr>
      </p:pic>
      <p:pic>
        <p:nvPicPr>
          <p:cNvPr id="5" name="Picture 5"/>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13884584" y="5038747"/>
            <a:ext cx="1227009" cy="969620"/>
          </a:xfrm>
          <a:prstGeom prst="rect">
            <a:avLst/>
          </a:prstGeom>
        </p:spPr>
      </p:pic>
      <p:pic>
        <p:nvPicPr>
          <p:cNvPr id="6" name="Picture 6"/>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rot="-2196787">
            <a:off x="1132193" y="1115868"/>
            <a:ext cx="154460" cy="126134"/>
          </a:xfrm>
          <a:prstGeom prst="rect">
            <a:avLst/>
          </a:prstGeom>
        </p:spPr>
      </p:pic>
      <p:pic>
        <p:nvPicPr>
          <p:cNvPr id="7" name="Picture 7"/>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a:off x="7167456" y="1791610"/>
            <a:ext cx="295488" cy="221616"/>
          </a:xfrm>
          <a:prstGeom prst="rect">
            <a:avLst/>
          </a:prstGeom>
        </p:spPr>
      </p:pic>
      <p:pic>
        <p:nvPicPr>
          <p:cNvPr id="8" name="Picture 8"/>
          <p:cNvPicPr>
            <a:picLocks noChangeAspect="1"/>
          </p:cNvPicPr>
          <p:nvPr/>
        </p:nvPicPr>
        <p:blipFill>
          <a:blip r:embed="rId14"/>
          <a:srcRect/>
          <a:stretch>
            <a:fillRect/>
          </a:stretch>
        </p:blipFill>
        <p:spPr>
          <a:xfrm>
            <a:off x="214527" y="3564582"/>
            <a:ext cx="7248417" cy="2228105"/>
          </a:xfrm>
          <a:prstGeom prst="rect">
            <a:avLst/>
          </a:prstGeom>
        </p:spPr>
      </p:pic>
      <p:pic>
        <p:nvPicPr>
          <p:cNvPr id="9" name="Picture 9"/>
          <p:cNvPicPr>
            <a:picLocks noChangeAspect="1"/>
          </p:cNvPicPr>
          <p:nvPr/>
        </p:nvPicPr>
        <p:blipFill>
          <a:blip r:embed="rId15"/>
          <a:srcRect/>
          <a:stretch>
            <a:fillRect/>
          </a:stretch>
        </p:blipFill>
        <p:spPr>
          <a:xfrm>
            <a:off x="7483311" y="3429000"/>
            <a:ext cx="6866466" cy="3055510"/>
          </a:xfrm>
          <a:prstGeom prst="rect">
            <a:avLst/>
          </a:prstGeom>
        </p:spPr>
      </p:pic>
      <p:sp>
        <p:nvSpPr>
          <p:cNvPr id="10" name="TextBox 10"/>
          <p:cNvSpPr txBox="1"/>
          <p:nvPr/>
        </p:nvSpPr>
        <p:spPr>
          <a:xfrm>
            <a:off x="877497" y="2819400"/>
            <a:ext cx="12803368" cy="513346"/>
          </a:xfrm>
          <a:prstGeom prst="rect">
            <a:avLst/>
          </a:prstGeom>
        </p:spPr>
        <p:txBody>
          <a:bodyPr wrap="square" lIns="0" tIns="0" rIns="0" bIns="0" rtlCol="0" anchor="t">
            <a:spAutoFit/>
          </a:bodyPr>
          <a:lstStyle/>
          <a:p>
            <a:pPr algn="ctr">
              <a:lnSpc>
                <a:spcPts val="2611"/>
              </a:lnSpc>
            </a:pPr>
            <a:r>
              <a:rPr lang="en-US" sz="2000" b="1" dirty="0">
                <a:solidFill>
                  <a:srgbClr val="000000"/>
                </a:solidFill>
              </a:rPr>
              <a:t>  </a:t>
            </a:r>
            <a:r>
              <a:rPr lang="en-US" sz="2000" b="1" dirty="0" err="1">
                <a:solidFill>
                  <a:srgbClr val="000000"/>
                </a:solidFill>
              </a:rPr>
              <a:t>Pengujian</a:t>
            </a:r>
            <a:r>
              <a:rPr lang="en-US" sz="2000" b="1" dirty="0">
                <a:solidFill>
                  <a:srgbClr val="000000"/>
                </a:solidFill>
              </a:rPr>
              <a:t> </a:t>
            </a:r>
            <a:r>
              <a:rPr lang="en-US" sz="2000" b="1" dirty="0" err="1">
                <a:solidFill>
                  <a:srgbClr val="000000"/>
                </a:solidFill>
              </a:rPr>
              <a:t>kedua</a:t>
            </a:r>
            <a:r>
              <a:rPr lang="en-US" sz="2000" b="1" dirty="0">
                <a:solidFill>
                  <a:srgbClr val="000000"/>
                </a:solidFill>
              </a:rPr>
              <a:t> </a:t>
            </a:r>
            <a:r>
              <a:rPr lang="en-US" sz="2000" b="1" dirty="0" err="1">
                <a:solidFill>
                  <a:srgbClr val="000000"/>
                </a:solidFill>
              </a:rPr>
              <a:t>dilakukan</a:t>
            </a:r>
            <a:r>
              <a:rPr lang="en-US" sz="2000" b="1" dirty="0">
                <a:solidFill>
                  <a:srgbClr val="000000"/>
                </a:solidFill>
              </a:rPr>
              <a:t> </a:t>
            </a:r>
            <a:r>
              <a:rPr lang="en-US" sz="2000" b="1" dirty="0" err="1">
                <a:solidFill>
                  <a:srgbClr val="000000"/>
                </a:solidFill>
              </a:rPr>
              <a:t>dengan</a:t>
            </a:r>
            <a:r>
              <a:rPr lang="en-US" sz="2000" b="1" dirty="0">
                <a:solidFill>
                  <a:srgbClr val="000000"/>
                </a:solidFill>
              </a:rPr>
              <a:t> model ARIMA(2,1,1). Dari </a:t>
            </a:r>
            <a:r>
              <a:rPr lang="en-US" sz="2000" b="1" dirty="0" err="1">
                <a:solidFill>
                  <a:srgbClr val="000000"/>
                </a:solidFill>
              </a:rPr>
              <a:t>pengujian</a:t>
            </a:r>
            <a:r>
              <a:rPr lang="en-US" sz="2000" b="1" dirty="0">
                <a:solidFill>
                  <a:srgbClr val="000000"/>
                </a:solidFill>
              </a:rPr>
              <a:t> </a:t>
            </a:r>
            <a:r>
              <a:rPr lang="en-US" sz="2000" b="1" dirty="0" err="1">
                <a:solidFill>
                  <a:srgbClr val="000000"/>
                </a:solidFill>
              </a:rPr>
              <a:t>kedua</a:t>
            </a:r>
            <a:r>
              <a:rPr lang="en-US" sz="2000" b="1" dirty="0">
                <a:solidFill>
                  <a:srgbClr val="000000"/>
                </a:solidFill>
              </a:rPr>
              <a:t> </a:t>
            </a:r>
            <a:r>
              <a:rPr lang="en-US" sz="2000" b="1" dirty="0" err="1">
                <a:solidFill>
                  <a:srgbClr val="000000"/>
                </a:solidFill>
              </a:rPr>
              <a:t>diperoleh</a:t>
            </a:r>
            <a:r>
              <a:rPr lang="en-US" sz="2000" b="1" dirty="0">
                <a:solidFill>
                  <a:srgbClr val="000000"/>
                </a:solidFill>
              </a:rPr>
              <a:t> </a:t>
            </a:r>
            <a:r>
              <a:rPr lang="en-US" sz="2000" b="1" dirty="0" err="1">
                <a:solidFill>
                  <a:srgbClr val="000000"/>
                </a:solidFill>
              </a:rPr>
              <a:t>hasil</a:t>
            </a:r>
            <a:r>
              <a:rPr lang="en-US" sz="2000" b="1" dirty="0">
                <a:solidFill>
                  <a:srgbClr val="000000"/>
                </a:solidFill>
              </a:rPr>
              <a:t> </a:t>
            </a:r>
            <a:r>
              <a:rPr lang="en-US" sz="2000" b="1" dirty="0" err="1">
                <a:solidFill>
                  <a:srgbClr val="000000"/>
                </a:solidFill>
              </a:rPr>
              <a:t>sebagai</a:t>
            </a:r>
            <a:r>
              <a:rPr lang="en-US" sz="2000" b="1" dirty="0">
                <a:solidFill>
                  <a:srgbClr val="000000"/>
                </a:solidFill>
              </a:rPr>
              <a:t> </a:t>
            </a:r>
            <a:r>
              <a:rPr lang="en-US" sz="2000" b="1" dirty="0" err="1">
                <a:solidFill>
                  <a:srgbClr val="000000"/>
                </a:solidFill>
              </a:rPr>
              <a:t>berikut</a:t>
            </a:r>
            <a:r>
              <a:rPr lang="en-US" sz="2000" b="1" dirty="0">
                <a:solidFill>
                  <a:srgbClr val="000000"/>
                </a:solidFill>
              </a:rPr>
              <a:t> :  </a:t>
            </a:r>
          </a:p>
          <a:p>
            <a:pPr algn="ctr">
              <a:lnSpc>
                <a:spcPts val="174"/>
              </a:lnSpc>
            </a:pPr>
            <a:endParaRPr lang="en-US" sz="2000" b="1" dirty="0">
              <a:solidFill>
                <a:srgbClr val="000000"/>
              </a:solidFill>
            </a:endParaRPr>
          </a:p>
          <a:p>
            <a:pPr algn="ctr">
              <a:lnSpc>
                <a:spcPts val="870"/>
              </a:lnSpc>
              <a:spcBef>
                <a:spcPct val="0"/>
              </a:spcBef>
            </a:pPr>
            <a:endParaRPr lang="en-US" sz="2000" b="1" dirty="0">
              <a:solidFill>
                <a:srgbClr val="000000"/>
              </a:solidFill>
            </a:endParaRPr>
          </a:p>
        </p:txBody>
      </p:sp>
      <p:sp>
        <p:nvSpPr>
          <p:cNvPr id="11" name="TextBox 11"/>
          <p:cNvSpPr txBox="1"/>
          <p:nvPr/>
        </p:nvSpPr>
        <p:spPr>
          <a:xfrm>
            <a:off x="1209626" y="6603055"/>
            <a:ext cx="12323495" cy="992195"/>
          </a:xfrm>
          <a:prstGeom prst="rect">
            <a:avLst/>
          </a:prstGeom>
        </p:spPr>
        <p:txBody>
          <a:bodyPr lIns="0" tIns="0" rIns="0" bIns="0" rtlCol="0" anchor="t">
            <a:spAutoFit/>
          </a:bodyPr>
          <a:lstStyle/>
          <a:p>
            <a:pPr algn="ctr">
              <a:lnSpc>
                <a:spcPts val="2437"/>
              </a:lnSpc>
            </a:pPr>
            <a:r>
              <a:rPr lang="en-US" sz="1900" dirty="0">
                <a:solidFill>
                  <a:srgbClr val="000000"/>
                </a:solidFill>
                <a:latin typeface="Gaegu Light Bold"/>
              </a:rPr>
              <a:t>Wilayah yang </a:t>
            </a:r>
            <a:r>
              <a:rPr lang="en-US" sz="1900" dirty="0" err="1">
                <a:solidFill>
                  <a:srgbClr val="000000"/>
                </a:solidFill>
                <a:latin typeface="Gaegu Light Bold"/>
              </a:rPr>
              <a:t>diwarnai</a:t>
            </a:r>
            <a:r>
              <a:rPr lang="en-US" sz="1900" dirty="0">
                <a:solidFill>
                  <a:srgbClr val="000000"/>
                </a:solidFill>
                <a:latin typeface="Gaegu Light Bold"/>
              </a:rPr>
              <a:t> </a:t>
            </a:r>
            <a:r>
              <a:rPr lang="en-US" sz="1900" dirty="0" err="1">
                <a:solidFill>
                  <a:srgbClr val="000000"/>
                </a:solidFill>
                <a:latin typeface="Gaegu Light Bold"/>
              </a:rPr>
              <a:t>ungu</a:t>
            </a:r>
            <a:r>
              <a:rPr lang="en-US" sz="1900" dirty="0">
                <a:solidFill>
                  <a:srgbClr val="000000"/>
                </a:solidFill>
                <a:latin typeface="Gaegu Light Bold"/>
              </a:rPr>
              <a:t> </a:t>
            </a:r>
            <a:r>
              <a:rPr lang="en-US" sz="1900" dirty="0" err="1">
                <a:solidFill>
                  <a:srgbClr val="000000"/>
                </a:solidFill>
                <a:latin typeface="Gaegu Light Bold"/>
              </a:rPr>
              <a:t>pada</a:t>
            </a:r>
            <a:r>
              <a:rPr lang="en-US" sz="1900" dirty="0">
                <a:solidFill>
                  <a:srgbClr val="000000"/>
                </a:solidFill>
                <a:latin typeface="Gaegu Light Bold"/>
              </a:rPr>
              <a:t> </a:t>
            </a:r>
            <a:r>
              <a:rPr lang="en-US" sz="1900" dirty="0" err="1">
                <a:solidFill>
                  <a:srgbClr val="000000"/>
                </a:solidFill>
                <a:latin typeface="Gaegu Light Bold"/>
              </a:rPr>
              <a:t>Gambar</a:t>
            </a:r>
            <a:r>
              <a:rPr lang="en-US" sz="1900" dirty="0">
                <a:solidFill>
                  <a:srgbClr val="000000"/>
                </a:solidFill>
                <a:latin typeface="Gaegu Light Bold"/>
              </a:rPr>
              <a:t> </a:t>
            </a:r>
            <a:r>
              <a:rPr lang="en-US" sz="1900" dirty="0" err="1">
                <a:solidFill>
                  <a:srgbClr val="000000"/>
                </a:solidFill>
                <a:latin typeface="Gaegu Light Bold"/>
              </a:rPr>
              <a:t>menandai</a:t>
            </a:r>
            <a:r>
              <a:rPr lang="en-US" sz="1900" dirty="0">
                <a:solidFill>
                  <a:srgbClr val="000000"/>
                </a:solidFill>
                <a:latin typeface="Gaegu Light Bold"/>
              </a:rPr>
              <a:t> </a:t>
            </a:r>
            <a:r>
              <a:rPr lang="en-US" sz="1900" dirty="0" err="1">
                <a:solidFill>
                  <a:srgbClr val="000000"/>
                </a:solidFill>
                <a:latin typeface="Gaegu Light Bold"/>
              </a:rPr>
              <a:t>Peramalan</a:t>
            </a:r>
            <a:r>
              <a:rPr lang="en-US" sz="1900" dirty="0">
                <a:solidFill>
                  <a:srgbClr val="000000"/>
                </a:solidFill>
                <a:latin typeface="Gaegu Light Bold"/>
              </a:rPr>
              <a:t> </a:t>
            </a:r>
            <a:r>
              <a:rPr lang="en-US" sz="1900" dirty="0" err="1">
                <a:solidFill>
                  <a:srgbClr val="000000"/>
                </a:solidFill>
                <a:latin typeface="Gaegu Light Bold"/>
              </a:rPr>
              <a:t>penjualan</a:t>
            </a:r>
            <a:r>
              <a:rPr lang="en-US" sz="1900" dirty="0">
                <a:solidFill>
                  <a:srgbClr val="000000"/>
                </a:solidFill>
                <a:latin typeface="Gaegu Light Bold"/>
              </a:rPr>
              <a:t> </a:t>
            </a:r>
            <a:r>
              <a:rPr lang="en-US" sz="1900" dirty="0" err="1">
                <a:solidFill>
                  <a:srgbClr val="000000"/>
                </a:solidFill>
                <a:latin typeface="Gaegu Light Bold"/>
              </a:rPr>
              <a:t>pakaian</a:t>
            </a:r>
            <a:r>
              <a:rPr lang="en-US" sz="1900" dirty="0">
                <a:solidFill>
                  <a:srgbClr val="000000"/>
                </a:solidFill>
                <a:latin typeface="Gaegu Light Bold"/>
              </a:rPr>
              <a:t> di masa </a:t>
            </a:r>
            <a:r>
              <a:rPr lang="en-US" sz="1900" dirty="0" err="1">
                <a:solidFill>
                  <a:srgbClr val="000000"/>
                </a:solidFill>
                <a:latin typeface="Gaegu Light Bold"/>
              </a:rPr>
              <a:t>mendatang</a:t>
            </a:r>
            <a:r>
              <a:rPr lang="en-US" sz="1900" dirty="0">
                <a:solidFill>
                  <a:srgbClr val="000000"/>
                </a:solidFill>
                <a:latin typeface="Gaegu Light Bold"/>
              </a:rPr>
              <a:t>. </a:t>
            </a:r>
            <a:r>
              <a:rPr lang="en-US" sz="1900" dirty="0" err="1">
                <a:solidFill>
                  <a:srgbClr val="000000"/>
                </a:solidFill>
                <a:latin typeface="Gaegu Light Bold"/>
              </a:rPr>
              <a:t>Berdasarkan</a:t>
            </a:r>
            <a:r>
              <a:rPr lang="en-US" sz="1900" dirty="0">
                <a:solidFill>
                  <a:srgbClr val="000000"/>
                </a:solidFill>
                <a:latin typeface="Gaegu Light Bold"/>
              </a:rPr>
              <a:t> </a:t>
            </a:r>
            <a:r>
              <a:rPr lang="en-US" sz="1900" dirty="0" err="1">
                <a:solidFill>
                  <a:srgbClr val="000000"/>
                </a:solidFill>
                <a:latin typeface="Gaegu Light Bold"/>
              </a:rPr>
              <a:t>grafik</a:t>
            </a:r>
            <a:r>
              <a:rPr lang="en-US" sz="1900" dirty="0">
                <a:solidFill>
                  <a:srgbClr val="000000"/>
                </a:solidFill>
                <a:latin typeface="Gaegu Light Bold"/>
              </a:rPr>
              <a:t> </a:t>
            </a:r>
            <a:r>
              <a:rPr lang="en-US" sz="1900" dirty="0" err="1">
                <a:solidFill>
                  <a:srgbClr val="000000"/>
                </a:solidFill>
                <a:latin typeface="Gaegu Light Bold"/>
              </a:rPr>
              <a:t>penjualan</a:t>
            </a:r>
            <a:r>
              <a:rPr lang="en-US" sz="1900" dirty="0">
                <a:solidFill>
                  <a:srgbClr val="000000"/>
                </a:solidFill>
                <a:latin typeface="Gaegu Light Bold"/>
              </a:rPr>
              <a:t> </a:t>
            </a:r>
            <a:r>
              <a:rPr lang="en-US" sz="1900" dirty="0" err="1">
                <a:solidFill>
                  <a:srgbClr val="000000"/>
                </a:solidFill>
                <a:latin typeface="Gaegu Light Bold"/>
              </a:rPr>
              <a:t>relatif</a:t>
            </a:r>
            <a:r>
              <a:rPr lang="en-US" sz="1900" dirty="0">
                <a:solidFill>
                  <a:srgbClr val="000000"/>
                </a:solidFill>
                <a:latin typeface="Gaegu Light Bold"/>
              </a:rPr>
              <a:t> </a:t>
            </a:r>
            <a:r>
              <a:rPr lang="en-US" sz="1900" dirty="0" err="1">
                <a:solidFill>
                  <a:srgbClr val="000000"/>
                </a:solidFill>
                <a:latin typeface="Gaegu Light Bold"/>
              </a:rPr>
              <a:t>naik</a:t>
            </a:r>
            <a:r>
              <a:rPr lang="en-US" sz="1900" dirty="0">
                <a:solidFill>
                  <a:srgbClr val="000000"/>
                </a:solidFill>
                <a:latin typeface="Gaegu Light Bold"/>
              </a:rPr>
              <a:t> </a:t>
            </a:r>
            <a:r>
              <a:rPr lang="en-US" sz="1900" dirty="0" err="1">
                <a:solidFill>
                  <a:srgbClr val="000000"/>
                </a:solidFill>
                <a:latin typeface="Gaegu Light Bold"/>
              </a:rPr>
              <a:t>dari</a:t>
            </a:r>
            <a:r>
              <a:rPr lang="en-US" sz="1900" dirty="0">
                <a:solidFill>
                  <a:srgbClr val="000000"/>
                </a:solidFill>
                <a:latin typeface="Gaegu Light Bold"/>
              </a:rPr>
              <a:t> </a:t>
            </a:r>
            <a:r>
              <a:rPr lang="en-US" sz="1900" dirty="0" err="1">
                <a:solidFill>
                  <a:srgbClr val="000000"/>
                </a:solidFill>
                <a:latin typeface="Gaegu Light Bold"/>
              </a:rPr>
              <a:t>tahun</a:t>
            </a:r>
            <a:r>
              <a:rPr lang="en-US" sz="1900" dirty="0">
                <a:solidFill>
                  <a:srgbClr val="000000"/>
                </a:solidFill>
                <a:latin typeface="Gaegu Light Bold"/>
              </a:rPr>
              <a:t> </a:t>
            </a:r>
            <a:r>
              <a:rPr lang="en-US" sz="1900" dirty="0" err="1">
                <a:solidFill>
                  <a:srgbClr val="000000"/>
                </a:solidFill>
                <a:latin typeface="Gaegu Light Bold"/>
              </a:rPr>
              <a:t>ke</a:t>
            </a:r>
            <a:r>
              <a:rPr lang="en-US" sz="1900" dirty="0">
                <a:solidFill>
                  <a:srgbClr val="000000"/>
                </a:solidFill>
                <a:latin typeface="Gaegu Light Bold"/>
              </a:rPr>
              <a:t> </a:t>
            </a:r>
            <a:r>
              <a:rPr lang="en-US" sz="1900" dirty="0" err="1">
                <a:solidFill>
                  <a:srgbClr val="000000"/>
                </a:solidFill>
                <a:latin typeface="Gaegu Light Bold"/>
              </a:rPr>
              <a:t>tahun</a:t>
            </a:r>
            <a:r>
              <a:rPr lang="en-US" sz="1900" dirty="0">
                <a:solidFill>
                  <a:srgbClr val="000000"/>
                </a:solidFill>
                <a:latin typeface="Gaegu Light Bold"/>
              </a:rPr>
              <a:t>. </a:t>
            </a:r>
            <a:r>
              <a:rPr lang="en-US" sz="1900" dirty="0" err="1">
                <a:solidFill>
                  <a:srgbClr val="000000"/>
                </a:solidFill>
                <a:latin typeface="Gaegu Light Bold"/>
              </a:rPr>
              <a:t>Hasil</a:t>
            </a:r>
            <a:r>
              <a:rPr lang="en-US" sz="1900" dirty="0">
                <a:solidFill>
                  <a:srgbClr val="000000"/>
                </a:solidFill>
                <a:latin typeface="Gaegu Light Bold"/>
              </a:rPr>
              <a:t> </a:t>
            </a:r>
            <a:r>
              <a:rPr lang="en-US" sz="1900" dirty="0" err="1">
                <a:solidFill>
                  <a:srgbClr val="000000"/>
                </a:solidFill>
                <a:latin typeface="Gaegu Light Bold"/>
              </a:rPr>
              <a:t>peramalan</a:t>
            </a:r>
            <a:r>
              <a:rPr lang="en-US" sz="1900" dirty="0">
                <a:solidFill>
                  <a:srgbClr val="000000"/>
                </a:solidFill>
                <a:latin typeface="Gaegu Light Bold"/>
              </a:rPr>
              <a:t> </a:t>
            </a:r>
            <a:r>
              <a:rPr lang="en-US" sz="1900" dirty="0" err="1">
                <a:solidFill>
                  <a:srgbClr val="000000"/>
                </a:solidFill>
                <a:latin typeface="Gaegu Light Bold"/>
              </a:rPr>
              <a:t>dengan</a:t>
            </a:r>
            <a:r>
              <a:rPr lang="en-US" sz="1900" dirty="0">
                <a:solidFill>
                  <a:srgbClr val="000000"/>
                </a:solidFill>
                <a:latin typeface="Gaegu Light Bold"/>
              </a:rPr>
              <a:t> ARIMA(2,1,1) </a:t>
            </a:r>
            <a:r>
              <a:rPr lang="en-US" sz="1900" dirty="0" err="1">
                <a:solidFill>
                  <a:srgbClr val="000000"/>
                </a:solidFill>
                <a:latin typeface="Gaegu Light Bold"/>
              </a:rPr>
              <a:t>menghasilkan</a:t>
            </a:r>
            <a:r>
              <a:rPr lang="en-US" sz="1900" dirty="0">
                <a:solidFill>
                  <a:srgbClr val="000000"/>
                </a:solidFill>
                <a:latin typeface="Gaegu Light Bold"/>
              </a:rPr>
              <a:t> </a:t>
            </a:r>
            <a:r>
              <a:rPr lang="en-US" sz="1900" dirty="0" err="1">
                <a:solidFill>
                  <a:srgbClr val="000000"/>
                </a:solidFill>
                <a:latin typeface="Gaegu Light Bold"/>
              </a:rPr>
              <a:t>nilai</a:t>
            </a:r>
            <a:r>
              <a:rPr lang="en-US" sz="1900" dirty="0">
                <a:solidFill>
                  <a:srgbClr val="000000"/>
                </a:solidFill>
                <a:latin typeface="Gaegu Light Bold"/>
              </a:rPr>
              <a:t> RMSE yang </a:t>
            </a:r>
            <a:r>
              <a:rPr lang="en-US" sz="1900" dirty="0" err="1">
                <a:solidFill>
                  <a:srgbClr val="000000"/>
                </a:solidFill>
                <a:latin typeface="Gaegu Light Bold"/>
              </a:rPr>
              <a:t>lebih</a:t>
            </a:r>
            <a:r>
              <a:rPr lang="en-US" sz="1900" dirty="0">
                <a:solidFill>
                  <a:srgbClr val="000000"/>
                </a:solidFill>
                <a:latin typeface="Gaegu Light Bold"/>
              </a:rPr>
              <a:t> </a:t>
            </a:r>
            <a:r>
              <a:rPr lang="en-US" sz="1900" dirty="0" err="1">
                <a:solidFill>
                  <a:srgbClr val="000000"/>
                </a:solidFill>
                <a:latin typeface="Gaegu Light Bold"/>
              </a:rPr>
              <a:t>tinggi</a:t>
            </a:r>
            <a:r>
              <a:rPr lang="en-US" sz="1900" dirty="0">
                <a:solidFill>
                  <a:srgbClr val="000000"/>
                </a:solidFill>
                <a:latin typeface="Gaegu Light Bold"/>
              </a:rPr>
              <a:t> </a:t>
            </a:r>
            <a:r>
              <a:rPr lang="en-US" sz="1900" dirty="0" err="1">
                <a:solidFill>
                  <a:srgbClr val="000000"/>
                </a:solidFill>
                <a:latin typeface="Gaegu Light Bold"/>
              </a:rPr>
              <a:t>dibandingkan</a:t>
            </a:r>
            <a:r>
              <a:rPr lang="en-US" sz="1900" dirty="0">
                <a:solidFill>
                  <a:srgbClr val="000000"/>
                </a:solidFill>
                <a:latin typeface="Gaegu Light Bold"/>
              </a:rPr>
              <a:t> </a:t>
            </a:r>
            <a:r>
              <a:rPr lang="en-US" sz="1900" dirty="0" err="1">
                <a:solidFill>
                  <a:srgbClr val="000000"/>
                </a:solidFill>
                <a:latin typeface="Gaegu Light Bold"/>
              </a:rPr>
              <a:t>dengan</a:t>
            </a:r>
            <a:r>
              <a:rPr lang="en-US" sz="1900" dirty="0">
                <a:solidFill>
                  <a:srgbClr val="000000"/>
                </a:solidFill>
                <a:latin typeface="Gaegu Light Bold"/>
              </a:rPr>
              <a:t> model ARIMA(2,1,2) </a:t>
            </a:r>
            <a:r>
              <a:rPr lang="en-US" sz="1900" dirty="0" err="1">
                <a:solidFill>
                  <a:srgbClr val="000000"/>
                </a:solidFill>
                <a:latin typeface="Gaegu Light Bold"/>
              </a:rPr>
              <a:t>yaitu</a:t>
            </a:r>
            <a:r>
              <a:rPr lang="en-US" sz="1900" dirty="0">
                <a:solidFill>
                  <a:srgbClr val="000000"/>
                </a:solidFill>
                <a:latin typeface="Gaegu Light Bold"/>
              </a:rPr>
              <a:t> 5559.2246 </a:t>
            </a:r>
            <a:r>
              <a:rPr lang="en-US" sz="1900" dirty="0" err="1">
                <a:solidFill>
                  <a:srgbClr val="000000"/>
                </a:solidFill>
                <a:latin typeface="Gaegu Light Bold"/>
              </a:rPr>
              <a:t>atau</a:t>
            </a:r>
            <a:r>
              <a:rPr lang="en-US" sz="1900" dirty="0">
                <a:solidFill>
                  <a:srgbClr val="000000"/>
                </a:solidFill>
                <a:latin typeface="Gaegu Light Bold"/>
              </a:rPr>
              <a:t> </a:t>
            </a:r>
            <a:r>
              <a:rPr lang="en-US" sz="1900" dirty="0" err="1">
                <a:solidFill>
                  <a:srgbClr val="000000"/>
                </a:solidFill>
                <a:latin typeface="Gaegu Light Bold"/>
              </a:rPr>
              <a:t>sekitar</a:t>
            </a:r>
            <a:r>
              <a:rPr lang="en-US" sz="1900" dirty="0">
                <a:solidFill>
                  <a:srgbClr val="000000"/>
                </a:solidFill>
                <a:latin typeface="Gaegu Light Bold"/>
              </a:rPr>
              <a:t> 5%. </a:t>
            </a:r>
            <a:endParaRPr lang="en-US" sz="1700" dirty="0">
              <a:solidFill>
                <a:srgbClr val="000000"/>
              </a:solidFill>
              <a:latin typeface="Arimo Bold"/>
            </a:endParaRPr>
          </a:p>
          <a:p>
            <a:pPr algn="ctr">
              <a:lnSpc>
                <a:spcPts val="174"/>
              </a:lnSpc>
              <a:spcBef>
                <a:spcPct val="0"/>
              </a:spcBef>
            </a:pPr>
            <a:endParaRPr lang="en-US" sz="1700" dirty="0">
              <a:solidFill>
                <a:srgbClr val="000000"/>
              </a:solidFill>
              <a:latin typeface="Arimo Bold"/>
            </a:endParaRPr>
          </a:p>
        </p:txBody>
      </p:sp>
      <p:sp>
        <p:nvSpPr>
          <p:cNvPr id="12" name="TextBox 12"/>
          <p:cNvSpPr txBox="1"/>
          <p:nvPr/>
        </p:nvSpPr>
        <p:spPr>
          <a:xfrm>
            <a:off x="2969417" y="6029647"/>
            <a:ext cx="2380655" cy="294953"/>
          </a:xfrm>
          <a:prstGeom prst="rect">
            <a:avLst/>
          </a:prstGeom>
        </p:spPr>
        <p:txBody>
          <a:bodyPr lIns="0" tIns="0" rIns="0" bIns="0" rtlCol="0" anchor="t">
            <a:spAutoFit/>
          </a:bodyPr>
          <a:lstStyle/>
          <a:p>
            <a:pPr algn="ctr">
              <a:lnSpc>
                <a:spcPts val="2250"/>
              </a:lnSpc>
            </a:pPr>
            <a:r>
              <a:rPr lang="en-US" sz="1600">
                <a:solidFill>
                  <a:srgbClr val="000000"/>
                </a:solidFill>
                <a:latin typeface="Open Sans Light Bold"/>
              </a:rPr>
              <a:t> Model ARIMA (2,1,1) </a:t>
            </a:r>
          </a:p>
        </p:txBody>
      </p:sp>
      <p:grpSp>
        <p:nvGrpSpPr>
          <p:cNvPr id="13" name="Group 3"/>
          <p:cNvGrpSpPr/>
          <p:nvPr/>
        </p:nvGrpSpPr>
        <p:grpSpPr>
          <a:xfrm>
            <a:off x="762000" y="762000"/>
            <a:ext cx="8015652" cy="1371600"/>
            <a:chOff x="0" y="0"/>
            <a:chExt cx="6590097" cy="3018770"/>
          </a:xfrm>
        </p:grpSpPr>
        <p:sp>
          <p:nvSpPr>
            <p:cNvPr id="14" name="Freeform 4"/>
            <p:cNvSpPr/>
            <p:nvPr/>
          </p:nvSpPr>
          <p:spPr>
            <a:xfrm>
              <a:off x="-1" y="0"/>
              <a:ext cx="6597756" cy="3018770"/>
            </a:xfrm>
            <a:custGeom>
              <a:avLst/>
              <a:gdLst/>
              <a:ahLst/>
              <a:cxnLst/>
              <a:rect l="l" t="t" r="r" b="b"/>
              <a:pathLst>
                <a:path w="6597756" h="3018770">
                  <a:moveTo>
                    <a:pt x="6091317" y="3001851"/>
                  </a:moveTo>
                  <a:cubicBezTo>
                    <a:pt x="6091317" y="3001851"/>
                    <a:pt x="5854321" y="2991882"/>
                    <a:pt x="5492182" y="3005326"/>
                  </a:cubicBezTo>
                  <a:cubicBezTo>
                    <a:pt x="5130044" y="3018770"/>
                    <a:pt x="490924" y="3018770"/>
                    <a:pt x="490924" y="3018770"/>
                  </a:cubicBezTo>
                  <a:cubicBezTo>
                    <a:pt x="245502" y="3018770"/>
                    <a:pt x="32509" y="2921502"/>
                    <a:pt x="31032" y="2761388"/>
                  </a:cubicBezTo>
                  <a:cubicBezTo>
                    <a:pt x="31032" y="2761388"/>
                    <a:pt x="0" y="1569663"/>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6044768" y="0"/>
                    <a:pt x="6044768" y="0"/>
                  </a:cubicBezTo>
                  <a:cubicBezTo>
                    <a:pt x="6356669" y="0"/>
                    <a:pt x="6590097" y="101069"/>
                    <a:pt x="6582240" y="303616"/>
                  </a:cubicBezTo>
                  <a:cubicBezTo>
                    <a:pt x="6582240" y="303616"/>
                    <a:pt x="6580245" y="1484071"/>
                    <a:pt x="6589000" y="2061801"/>
                  </a:cubicBezTo>
                  <a:cubicBezTo>
                    <a:pt x="6597756" y="2355102"/>
                    <a:pt x="6551207" y="2688174"/>
                    <a:pt x="6551207" y="2688174"/>
                  </a:cubicBezTo>
                  <a:cubicBezTo>
                    <a:pt x="6548242" y="2868199"/>
                    <a:pt x="6336739" y="3001851"/>
                    <a:pt x="6091317" y="3001851"/>
                  </a:cubicBezTo>
                  <a:close/>
                </a:path>
              </a:pathLst>
            </a:custGeom>
            <a:solidFill>
              <a:srgbClr val="084762"/>
            </a:solidFill>
          </p:spPr>
        </p:sp>
      </p:grpSp>
      <p:sp>
        <p:nvSpPr>
          <p:cNvPr id="15" name="TextBox 2"/>
          <p:cNvSpPr txBox="1"/>
          <p:nvPr/>
        </p:nvSpPr>
        <p:spPr>
          <a:xfrm>
            <a:off x="1135724" y="913315"/>
            <a:ext cx="7652247" cy="1038746"/>
          </a:xfrm>
          <a:prstGeom prst="rect">
            <a:avLst/>
          </a:prstGeom>
        </p:spPr>
        <p:txBody>
          <a:bodyPr wrap="square" lIns="0" tIns="0" rIns="0" bIns="0" rtlCol="0" anchor="t">
            <a:spAutoFit/>
          </a:bodyPr>
          <a:lstStyle/>
          <a:p>
            <a:pPr>
              <a:lnSpc>
                <a:spcPts val="8101"/>
              </a:lnSpc>
            </a:pPr>
            <a:r>
              <a:rPr lang="en-US" sz="4400" b="1" spc="367" dirty="0">
                <a:solidFill>
                  <a:schemeClr val="bg1"/>
                </a:solidFill>
                <a:latin typeface="More Sugar Thin Bold"/>
              </a:rPr>
              <a:t>Results and </a:t>
            </a:r>
            <a:r>
              <a:rPr lang="en-US" sz="4400" b="1" spc="367" dirty="0" smtClean="0">
                <a:solidFill>
                  <a:schemeClr val="bg1"/>
                </a:solidFill>
                <a:latin typeface="More Sugar Thin Bold"/>
              </a:rPr>
              <a:t>Discussion</a:t>
            </a:r>
            <a:endParaRPr lang="en-US" sz="4400" b="1" spc="367" dirty="0">
              <a:solidFill>
                <a:schemeClr val="bg1"/>
              </a:solidFill>
              <a:latin typeface="More Sugar Thin Bold"/>
            </a:endParaRPr>
          </a:p>
        </p:txBody>
      </p:sp>
      <p:grpSp>
        <p:nvGrpSpPr>
          <p:cNvPr id="16" name="Group 15"/>
          <p:cNvGrpSpPr/>
          <p:nvPr/>
        </p:nvGrpSpPr>
        <p:grpSpPr>
          <a:xfrm>
            <a:off x="9601201" y="381000"/>
            <a:ext cx="4419599" cy="1377099"/>
            <a:chOff x="0" y="0"/>
            <a:chExt cx="8404798" cy="1374903"/>
          </a:xfrm>
        </p:grpSpPr>
        <p:sp>
          <p:nvSpPr>
            <p:cNvPr id="17" name="Freeform 16"/>
            <p:cNvSpPr/>
            <p:nvPr/>
          </p:nvSpPr>
          <p:spPr>
            <a:xfrm>
              <a:off x="0" y="-4073"/>
              <a:ext cx="8411189" cy="1381506"/>
            </a:xfrm>
            <a:custGeom>
              <a:avLst/>
              <a:gdLst/>
              <a:ahLst/>
              <a:cxnLst/>
              <a:rect l="l" t="t" r="r" b="b"/>
              <a:pathLst>
                <a:path w="8411189" h="1381506">
                  <a:moveTo>
                    <a:pt x="7783411" y="1327028"/>
                  </a:moveTo>
                  <a:cubicBezTo>
                    <a:pt x="7783411" y="1327028"/>
                    <a:pt x="7052536" y="1381506"/>
                    <a:pt x="5944644" y="1378885"/>
                  </a:cubicBezTo>
                  <a:cubicBezTo>
                    <a:pt x="3223764" y="1376722"/>
                    <a:pt x="1057074" y="1368897"/>
                    <a:pt x="1057074" y="1368897"/>
                  </a:cubicBezTo>
                  <a:cubicBezTo>
                    <a:pt x="812932" y="1360063"/>
                    <a:pt x="449110" y="1338833"/>
                    <a:pt x="282371" y="1280655"/>
                  </a:cubicBezTo>
                  <a:cubicBezTo>
                    <a:pt x="4469" y="1183692"/>
                    <a:pt x="0" y="1010413"/>
                    <a:pt x="0" y="780997"/>
                  </a:cubicBezTo>
                  <a:lnTo>
                    <a:pt x="0" y="780994"/>
                  </a:lnTo>
                  <a:cubicBezTo>
                    <a:pt x="8536" y="491230"/>
                    <a:pt x="0" y="345608"/>
                    <a:pt x="77597" y="223930"/>
                  </a:cubicBezTo>
                  <a:cubicBezTo>
                    <a:pt x="217372" y="4759"/>
                    <a:pt x="519255" y="4073"/>
                    <a:pt x="937909" y="4073"/>
                  </a:cubicBezTo>
                  <a:cubicBezTo>
                    <a:pt x="937909" y="4073"/>
                    <a:pt x="2082110" y="15681"/>
                    <a:pt x="4941364" y="7673"/>
                  </a:cubicBezTo>
                  <a:cubicBezTo>
                    <a:pt x="6833608" y="0"/>
                    <a:pt x="7550342" y="6979"/>
                    <a:pt x="7550342" y="6979"/>
                  </a:cubicBezTo>
                  <a:cubicBezTo>
                    <a:pt x="7918650" y="14458"/>
                    <a:pt x="8056910" y="42638"/>
                    <a:pt x="8254650" y="165219"/>
                  </a:cubicBezTo>
                  <a:cubicBezTo>
                    <a:pt x="8405667" y="258836"/>
                    <a:pt x="8411189" y="476157"/>
                    <a:pt x="8402048" y="780994"/>
                  </a:cubicBezTo>
                  <a:lnTo>
                    <a:pt x="8402048" y="780997"/>
                  </a:lnTo>
                  <a:cubicBezTo>
                    <a:pt x="8402048" y="1128378"/>
                    <a:pt x="8359263" y="1276966"/>
                    <a:pt x="7783411" y="1327028"/>
                  </a:cubicBezTo>
                  <a:close/>
                </a:path>
              </a:pathLst>
            </a:custGeom>
            <a:solidFill>
              <a:srgbClr val="FBCF3B"/>
            </a:solidFill>
          </p:spPr>
        </p:sp>
      </p:grpSp>
      <p:pic>
        <p:nvPicPr>
          <p:cNvPr id="18" name="Picture 12"/>
          <p:cNvPicPr>
            <a:picLocks noChangeAspect="1"/>
          </p:cNvPicPr>
          <p:nvPr/>
        </p:nvPicPr>
        <p:blipFill>
          <a:blip r:embed="rId16"/>
          <a:srcRect/>
          <a:stretch>
            <a:fillRect/>
          </a:stretch>
        </p:blipFill>
        <p:spPr>
          <a:xfrm>
            <a:off x="9994308" y="393918"/>
            <a:ext cx="2379437" cy="1195466"/>
          </a:xfrm>
          <a:prstGeom prst="rect">
            <a:avLst/>
          </a:prstGeom>
        </p:spPr>
      </p:pic>
      <p:pic>
        <p:nvPicPr>
          <p:cNvPr id="19" name="Picture 13"/>
          <p:cNvPicPr>
            <a:picLocks noChangeAspect="1"/>
          </p:cNvPicPr>
          <p:nvPr/>
        </p:nvPicPr>
        <p:blipFill>
          <a:blip r:embed="rId17"/>
          <a:srcRect/>
          <a:stretch>
            <a:fillRect/>
          </a:stretch>
        </p:blipFill>
        <p:spPr>
          <a:xfrm>
            <a:off x="12496800" y="480934"/>
            <a:ext cx="1113020" cy="119546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8476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1799910">
            <a:off x="12931433" y="1982046"/>
            <a:ext cx="1203375" cy="850021"/>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0163133" y="2772757"/>
            <a:ext cx="295488" cy="221616"/>
          </a:xfrm>
          <a:prstGeom prst="rect">
            <a:avLst/>
          </a:prstGeom>
        </p:spPr>
      </p:pic>
      <p:pic>
        <p:nvPicPr>
          <p:cNvPr id="4" name="Picture 4"/>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rot="-2196787">
            <a:off x="1579567" y="2796788"/>
            <a:ext cx="212534" cy="173557"/>
          </a:xfrm>
          <a:prstGeom prst="rect">
            <a:avLst/>
          </a:prstGeom>
        </p:spPr>
      </p:pic>
      <p:pic>
        <p:nvPicPr>
          <p:cNvPr id="5" name="Picture 5"/>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rot="2407579">
            <a:off x="13231185" y="526732"/>
            <a:ext cx="295884" cy="241622"/>
          </a:xfrm>
          <a:prstGeom prst="rect">
            <a:avLst/>
          </a:prstGeom>
        </p:spPr>
      </p:pic>
      <p:pic>
        <p:nvPicPr>
          <p:cNvPr id="6" name="Picture 6"/>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rot="-9276000">
            <a:off x="-520945" y="7013692"/>
            <a:ext cx="3548243" cy="1195112"/>
          </a:xfrm>
          <a:prstGeom prst="rect">
            <a:avLst/>
          </a:prstGeom>
        </p:spPr>
      </p:pic>
      <p:pic>
        <p:nvPicPr>
          <p:cNvPr id="7" name="Picture 7"/>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rot="1473564" flipH="1">
            <a:off x="12777802" y="6227005"/>
            <a:ext cx="1987640" cy="1595139"/>
          </a:xfrm>
          <a:prstGeom prst="rect">
            <a:avLst/>
          </a:prstGeom>
        </p:spPr>
      </p:pic>
      <p:pic>
        <p:nvPicPr>
          <p:cNvPr id="8" name="Picture 8"/>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rot="-2196787">
            <a:off x="8410950" y="7060264"/>
            <a:ext cx="275157" cy="224696"/>
          </a:xfrm>
          <a:prstGeom prst="rect">
            <a:avLst/>
          </a:prstGeom>
        </p:spPr>
      </p:pic>
      <p:pic>
        <p:nvPicPr>
          <p:cNvPr id="9" name="Picture 9"/>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0076068" y="7324332"/>
            <a:ext cx="382556" cy="286917"/>
          </a:xfrm>
          <a:prstGeom prst="rect">
            <a:avLst/>
          </a:prstGeom>
        </p:spPr>
      </p:pic>
      <p:pic>
        <p:nvPicPr>
          <p:cNvPr id="10" name="Picture 10"/>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xmlns="" r:embed="rId17"/>
              </a:ext>
            </a:extLst>
          </a:blip>
          <a:srcRect/>
          <a:stretch>
            <a:fillRect/>
          </a:stretch>
        </p:blipFill>
        <p:spPr>
          <a:xfrm rot="-669745">
            <a:off x="457841" y="252576"/>
            <a:ext cx="730239" cy="1388129"/>
          </a:xfrm>
          <a:prstGeom prst="rect">
            <a:avLst/>
          </a:prstGeom>
        </p:spPr>
      </p:pic>
      <p:pic>
        <p:nvPicPr>
          <p:cNvPr id="11" name="Picture 11"/>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xmlns="" r:embed="rId19"/>
              </a:ext>
            </a:extLst>
          </a:blip>
          <a:srcRect l="51262" t="8520"/>
          <a:stretch>
            <a:fillRect/>
          </a:stretch>
        </p:blipFill>
        <p:spPr>
          <a:xfrm rot="-9497168">
            <a:off x="3729573" y="6678265"/>
            <a:ext cx="1511502" cy="537748"/>
          </a:xfrm>
          <a:prstGeom prst="rect">
            <a:avLst/>
          </a:prstGeom>
        </p:spPr>
      </p:pic>
      <p:pic>
        <p:nvPicPr>
          <p:cNvPr id="12" name="Picture 12"/>
          <p:cNvPicPr>
            <a:picLocks noChangeAspect="1"/>
          </p:cNvPicPr>
          <p:nvPr/>
        </p:nvPicPr>
        <p:blipFill>
          <a:blip r:embed="rId20"/>
          <a:srcRect/>
          <a:stretch>
            <a:fillRect/>
          </a:stretch>
        </p:blipFill>
        <p:spPr>
          <a:xfrm>
            <a:off x="2057400" y="3721184"/>
            <a:ext cx="3914733" cy="4329816"/>
          </a:xfrm>
          <a:prstGeom prst="rect">
            <a:avLst/>
          </a:prstGeom>
        </p:spPr>
      </p:pic>
      <p:sp>
        <p:nvSpPr>
          <p:cNvPr id="13" name="TextBox 13"/>
          <p:cNvSpPr txBox="1"/>
          <p:nvPr/>
        </p:nvSpPr>
        <p:spPr>
          <a:xfrm>
            <a:off x="339526" y="1993821"/>
            <a:ext cx="8386440" cy="2308324"/>
          </a:xfrm>
          <a:prstGeom prst="rect">
            <a:avLst/>
          </a:prstGeom>
        </p:spPr>
        <p:txBody>
          <a:bodyPr wrap="square" lIns="0" tIns="0" rIns="0" bIns="0" rtlCol="0" anchor="t">
            <a:spAutoFit/>
          </a:bodyPr>
          <a:lstStyle/>
          <a:p>
            <a:pPr>
              <a:lnSpc>
                <a:spcPts val="2960"/>
              </a:lnSpc>
            </a:pPr>
            <a:r>
              <a:rPr lang="en-US" sz="2000" b="1" dirty="0">
                <a:solidFill>
                  <a:srgbClr val="FFFFFF"/>
                </a:solidFill>
              </a:rPr>
              <a:t> </a:t>
            </a:r>
            <a:r>
              <a:rPr lang="en-US" sz="2000" b="1" dirty="0" err="1">
                <a:solidFill>
                  <a:srgbClr val="FFFFFF"/>
                </a:solidFill>
              </a:rPr>
              <a:t>Setelah</a:t>
            </a:r>
            <a:r>
              <a:rPr lang="en-US" sz="2000" b="1" dirty="0">
                <a:solidFill>
                  <a:srgbClr val="FFFFFF"/>
                </a:solidFill>
              </a:rPr>
              <a:t> </a:t>
            </a:r>
            <a:r>
              <a:rPr lang="en-US" sz="2000" b="1" dirty="0" err="1">
                <a:solidFill>
                  <a:srgbClr val="FFFFFF"/>
                </a:solidFill>
              </a:rPr>
              <a:t>melakukan</a:t>
            </a:r>
            <a:r>
              <a:rPr lang="en-US" sz="2000" b="1" dirty="0">
                <a:solidFill>
                  <a:srgbClr val="FFFFFF"/>
                </a:solidFill>
              </a:rPr>
              <a:t> </a:t>
            </a:r>
            <a:r>
              <a:rPr lang="en-US" sz="2000" b="1" dirty="0" err="1">
                <a:solidFill>
                  <a:srgbClr val="FFFFFF"/>
                </a:solidFill>
              </a:rPr>
              <a:t>pengujian</a:t>
            </a:r>
            <a:r>
              <a:rPr lang="en-US" sz="2000" b="1" dirty="0">
                <a:solidFill>
                  <a:srgbClr val="FFFFFF"/>
                </a:solidFill>
              </a:rPr>
              <a:t> 1 </a:t>
            </a:r>
            <a:r>
              <a:rPr lang="en-US" sz="2000" b="1" dirty="0" err="1">
                <a:solidFill>
                  <a:srgbClr val="FFFFFF"/>
                </a:solidFill>
              </a:rPr>
              <a:t>dan</a:t>
            </a:r>
            <a:r>
              <a:rPr lang="en-US" sz="2000" b="1" dirty="0">
                <a:solidFill>
                  <a:srgbClr val="FFFFFF"/>
                </a:solidFill>
              </a:rPr>
              <a:t> 2 </a:t>
            </a:r>
            <a:r>
              <a:rPr lang="en-US" sz="2000" b="1" dirty="0" err="1">
                <a:solidFill>
                  <a:srgbClr val="FFFFFF"/>
                </a:solidFill>
              </a:rPr>
              <a:t>dilakukan</a:t>
            </a:r>
            <a:r>
              <a:rPr lang="en-US" sz="2000" b="1" dirty="0">
                <a:solidFill>
                  <a:srgbClr val="FFFFFF"/>
                </a:solidFill>
              </a:rPr>
              <a:t> </a:t>
            </a:r>
            <a:r>
              <a:rPr lang="en-US" sz="2000" b="1" dirty="0" err="1">
                <a:solidFill>
                  <a:srgbClr val="FFFFFF"/>
                </a:solidFill>
              </a:rPr>
              <a:t>kembali</a:t>
            </a:r>
            <a:r>
              <a:rPr lang="en-US" sz="2000" b="1" dirty="0">
                <a:solidFill>
                  <a:srgbClr val="FFFFFF"/>
                </a:solidFill>
              </a:rPr>
              <a:t> </a:t>
            </a:r>
            <a:r>
              <a:rPr lang="en-US" sz="2000" b="1" dirty="0" err="1">
                <a:solidFill>
                  <a:srgbClr val="FFFFFF"/>
                </a:solidFill>
              </a:rPr>
              <a:t>pengujian</a:t>
            </a:r>
            <a:r>
              <a:rPr lang="en-US" sz="2000" b="1" dirty="0">
                <a:solidFill>
                  <a:srgbClr val="FFFFFF"/>
                </a:solidFill>
              </a:rPr>
              <a:t> </a:t>
            </a:r>
            <a:r>
              <a:rPr lang="en-US" sz="2000" b="1" dirty="0" err="1">
                <a:solidFill>
                  <a:srgbClr val="FFFFFF"/>
                </a:solidFill>
              </a:rPr>
              <a:t>dengan</a:t>
            </a:r>
            <a:r>
              <a:rPr lang="en-US" sz="2000" b="1" dirty="0">
                <a:solidFill>
                  <a:srgbClr val="FFFFFF"/>
                </a:solidFill>
              </a:rPr>
              <a:t> </a:t>
            </a:r>
            <a:r>
              <a:rPr lang="en-US" sz="2000" b="1" dirty="0" err="1">
                <a:solidFill>
                  <a:srgbClr val="FFFFFF"/>
                </a:solidFill>
              </a:rPr>
              <a:t>nilai</a:t>
            </a:r>
            <a:r>
              <a:rPr lang="en-US" sz="2000" b="1" dirty="0">
                <a:solidFill>
                  <a:srgbClr val="FFFFFF"/>
                </a:solidFill>
              </a:rPr>
              <a:t> ARIMA(</a:t>
            </a:r>
            <a:r>
              <a:rPr lang="en-US" sz="2000" b="1" dirty="0" err="1">
                <a:solidFill>
                  <a:srgbClr val="FFFFFF"/>
                </a:solidFill>
              </a:rPr>
              <a:t>p,d,q</a:t>
            </a:r>
            <a:r>
              <a:rPr lang="en-US" sz="2000" b="1" dirty="0">
                <a:solidFill>
                  <a:srgbClr val="FFFFFF"/>
                </a:solidFill>
              </a:rPr>
              <a:t>) </a:t>
            </a:r>
            <a:r>
              <a:rPr lang="en-US" sz="2000" b="1" dirty="0" err="1">
                <a:solidFill>
                  <a:srgbClr val="FFFFFF"/>
                </a:solidFill>
              </a:rPr>
              <a:t>lainnya</a:t>
            </a:r>
            <a:r>
              <a:rPr lang="en-US" sz="2000" b="1" dirty="0">
                <a:solidFill>
                  <a:srgbClr val="FFFFFF"/>
                </a:solidFill>
              </a:rPr>
              <a:t>. </a:t>
            </a:r>
            <a:r>
              <a:rPr lang="en-US" sz="2000" b="1" dirty="0" err="1">
                <a:solidFill>
                  <a:srgbClr val="FFFFFF"/>
                </a:solidFill>
              </a:rPr>
              <a:t>Berikut</a:t>
            </a:r>
            <a:r>
              <a:rPr lang="en-US" sz="2000" b="1" dirty="0">
                <a:solidFill>
                  <a:srgbClr val="FFFFFF"/>
                </a:solidFill>
              </a:rPr>
              <a:t> </a:t>
            </a:r>
            <a:r>
              <a:rPr lang="en-US" sz="2000" b="1" dirty="0" err="1">
                <a:solidFill>
                  <a:srgbClr val="FFFFFF"/>
                </a:solidFill>
              </a:rPr>
              <a:t>adalah</a:t>
            </a:r>
            <a:r>
              <a:rPr lang="en-US" sz="2000" b="1" dirty="0">
                <a:solidFill>
                  <a:srgbClr val="FFFFFF"/>
                </a:solidFill>
              </a:rPr>
              <a:t> </a:t>
            </a:r>
            <a:r>
              <a:rPr lang="en-US" sz="2000" b="1" dirty="0" err="1">
                <a:solidFill>
                  <a:srgbClr val="FFFFFF"/>
                </a:solidFill>
              </a:rPr>
              <a:t>hasil</a:t>
            </a:r>
            <a:r>
              <a:rPr lang="en-US" sz="2000" b="1" dirty="0">
                <a:solidFill>
                  <a:srgbClr val="FFFFFF"/>
                </a:solidFill>
              </a:rPr>
              <a:t> </a:t>
            </a:r>
            <a:r>
              <a:rPr lang="en-US" sz="2000" b="1" dirty="0" err="1">
                <a:solidFill>
                  <a:srgbClr val="FFFFFF"/>
                </a:solidFill>
              </a:rPr>
              <a:t>pada</a:t>
            </a:r>
            <a:r>
              <a:rPr lang="en-US" sz="2000" b="1" dirty="0">
                <a:solidFill>
                  <a:srgbClr val="FFFFFF"/>
                </a:solidFill>
              </a:rPr>
              <a:t> 10 </a:t>
            </a:r>
            <a:r>
              <a:rPr lang="en-US" sz="2000" b="1" dirty="0" err="1">
                <a:solidFill>
                  <a:srgbClr val="FFFFFF"/>
                </a:solidFill>
              </a:rPr>
              <a:t>pengujian</a:t>
            </a:r>
            <a:r>
              <a:rPr lang="en-US" sz="2000" b="1" dirty="0">
                <a:solidFill>
                  <a:srgbClr val="FFFFFF"/>
                </a:solidFill>
              </a:rPr>
              <a:t> model ARIMA </a:t>
            </a:r>
            <a:r>
              <a:rPr lang="en-US" sz="2000" b="1" dirty="0" err="1">
                <a:solidFill>
                  <a:srgbClr val="FFFFFF"/>
                </a:solidFill>
              </a:rPr>
              <a:t>terbaik</a:t>
            </a:r>
            <a:r>
              <a:rPr lang="en-US" sz="2000" b="1" dirty="0">
                <a:solidFill>
                  <a:srgbClr val="FFFFFF"/>
                </a:solidFill>
              </a:rPr>
              <a:t> </a:t>
            </a:r>
            <a:r>
              <a:rPr lang="en-US" sz="2000" b="1" dirty="0" err="1">
                <a:solidFill>
                  <a:srgbClr val="FFFFFF"/>
                </a:solidFill>
              </a:rPr>
              <a:t>dimana</a:t>
            </a:r>
            <a:r>
              <a:rPr lang="en-US" sz="2000" b="1" dirty="0">
                <a:solidFill>
                  <a:srgbClr val="FFFFFF"/>
                </a:solidFill>
              </a:rPr>
              <a:t> </a:t>
            </a:r>
            <a:r>
              <a:rPr lang="en-US" sz="2000" b="1" dirty="0" err="1">
                <a:solidFill>
                  <a:srgbClr val="FFFFFF"/>
                </a:solidFill>
              </a:rPr>
              <a:t>terbukti</a:t>
            </a:r>
            <a:r>
              <a:rPr lang="en-US" sz="2000" b="1" dirty="0">
                <a:solidFill>
                  <a:srgbClr val="FFFFFF"/>
                </a:solidFill>
              </a:rPr>
              <a:t> </a:t>
            </a:r>
            <a:r>
              <a:rPr lang="en-US" sz="2000" b="1" dirty="0" err="1">
                <a:solidFill>
                  <a:srgbClr val="FFFFFF"/>
                </a:solidFill>
              </a:rPr>
              <a:t>bahwa</a:t>
            </a:r>
            <a:r>
              <a:rPr lang="en-US" sz="2000" b="1" dirty="0">
                <a:solidFill>
                  <a:srgbClr val="FFFFFF"/>
                </a:solidFill>
              </a:rPr>
              <a:t> model ARIMA yang </a:t>
            </a:r>
            <a:r>
              <a:rPr lang="en-US" sz="2000" b="1" dirty="0" err="1">
                <a:solidFill>
                  <a:srgbClr val="FFFFFF"/>
                </a:solidFill>
              </a:rPr>
              <a:t>didapat</a:t>
            </a:r>
            <a:r>
              <a:rPr lang="en-US" sz="2000" b="1" dirty="0">
                <a:solidFill>
                  <a:srgbClr val="FFFFFF"/>
                </a:solidFill>
              </a:rPr>
              <a:t> </a:t>
            </a:r>
            <a:r>
              <a:rPr lang="en-US" sz="2000" b="1" dirty="0" err="1">
                <a:solidFill>
                  <a:srgbClr val="FFFFFF"/>
                </a:solidFill>
              </a:rPr>
              <a:t>yaitu</a:t>
            </a:r>
            <a:r>
              <a:rPr lang="en-US" sz="2000" b="1" dirty="0">
                <a:solidFill>
                  <a:srgbClr val="FFFFFF"/>
                </a:solidFill>
              </a:rPr>
              <a:t> ARIMA(2,1,2) </a:t>
            </a:r>
            <a:r>
              <a:rPr lang="en-US" sz="2000" b="1" dirty="0" err="1">
                <a:solidFill>
                  <a:srgbClr val="FFFFFF"/>
                </a:solidFill>
              </a:rPr>
              <a:t>adalah</a:t>
            </a:r>
            <a:r>
              <a:rPr lang="en-US" sz="2000" b="1" dirty="0">
                <a:solidFill>
                  <a:srgbClr val="FFFFFF"/>
                </a:solidFill>
              </a:rPr>
              <a:t> model ARIMA </a:t>
            </a:r>
            <a:r>
              <a:rPr lang="en-US" sz="2000" b="1" dirty="0" err="1">
                <a:solidFill>
                  <a:srgbClr val="FFFFFF"/>
                </a:solidFill>
              </a:rPr>
              <a:t>terbaik</a:t>
            </a:r>
            <a:r>
              <a:rPr lang="en-US" sz="2000" b="1" dirty="0">
                <a:solidFill>
                  <a:srgbClr val="FFFFFF"/>
                </a:solidFill>
              </a:rPr>
              <a:t> </a:t>
            </a:r>
            <a:r>
              <a:rPr lang="en-US" sz="2000" b="1" dirty="0" err="1">
                <a:solidFill>
                  <a:srgbClr val="FFFFFF"/>
                </a:solidFill>
              </a:rPr>
              <a:t>dengan</a:t>
            </a:r>
            <a:r>
              <a:rPr lang="en-US" sz="2000" b="1" dirty="0">
                <a:solidFill>
                  <a:srgbClr val="FFFFFF"/>
                </a:solidFill>
              </a:rPr>
              <a:t> </a:t>
            </a:r>
            <a:r>
              <a:rPr lang="en-US" sz="2000" b="1" dirty="0" err="1">
                <a:solidFill>
                  <a:srgbClr val="FFFFFF"/>
                </a:solidFill>
              </a:rPr>
              <a:t>nilai</a:t>
            </a:r>
            <a:r>
              <a:rPr lang="en-US" sz="2000" b="1" dirty="0">
                <a:solidFill>
                  <a:srgbClr val="FFFFFF"/>
                </a:solidFill>
              </a:rPr>
              <a:t> RMSE yang paling </a:t>
            </a:r>
            <a:r>
              <a:rPr lang="en-US" sz="2000" b="1" dirty="0" err="1">
                <a:solidFill>
                  <a:srgbClr val="FFFFFF"/>
                </a:solidFill>
              </a:rPr>
              <a:t>rendah</a:t>
            </a:r>
            <a:r>
              <a:rPr lang="en-US" sz="2000" b="1" dirty="0">
                <a:solidFill>
                  <a:srgbClr val="FFFFFF"/>
                </a:solidFill>
              </a:rPr>
              <a:t>.</a:t>
            </a:r>
          </a:p>
          <a:p>
            <a:pPr>
              <a:lnSpc>
                <a:spcPts val="2960"/>
              </a:lnSpc>
              <a:spcBef>
                <a:spcPct val="0"/>
              </a:spcBef>
            </a:pPr>
            <a:endParaRPr lang="en-US" sz="2000" b="1" dirty="0">
              <a:solidFill>
                <a:srgbClr val="FFFFFF"/>
              </a:solidFill>
            </a:endParaRPr>
          </a:p>
        </p:txBody>
      </p:sp>
      <p:sp>
        <p:nvSpPr>
          <p:cNvPr id="14" name="Rectangle 13"/>
          <p:cNvSpPr/>
          <p:nvPr/>
        </p:nvSpPr>
        <p:spPr>
          <a:xfrm>
            <a:off x="9395710" y="2246055"/>
            <a:ext cx="2720090" cy="2554545"/>
          </a:xfrm>
          <a:prstGeom prst="rect">
            <a:avLst/>
          </a:prstGeom>
        </p:spPr>
        <p:txBody>
          <a:bodyPr wrap="square">
            <a:spAutoFit/>
          </a:bodyPr>
          <a:lstStyle/>
          <a:p>
            <a:r>
              <a:rPr lang="en-US" sz="2000" b="1" dirty="0">
                <a:solidFill>
                  <a:schemeClr val="bg1"/>
                </a:solidFill>
              </a:rPr>
              <a:t>count    </a:t>
            </a:r>
            <a:r>
              <a:rPr lang="id-ID" sz="2000" b="1" dirty="0">
                <a:solidFill>
                  <a:schemeClr val="bg1"/>
                </a:solidFill>
              </a:rPr>
              <a:t>    </a:t>
            </a:r>
            <a:r>
              <a:rPr lang="en-US" sz="2000" b="1" dirty="0">
                <a:solidFill>
                  <a:schemeClr val="bg1"/>
                </a:solidFill>
              </a:rPr>
              <a:t>   36.000000</a:t>
            </a:r>
          </a:p>
          <a:p>
            <a:r>
              <a:rPr lang="en-US" sz="2000" b="1" dirty="0">
                <a:solidFill>
                  <a:schemeClr val="bg1"/>
                </a:solidFill>
              </a:rPr>
              <a:t>mean     32729.801496</a:t>
            </a:r>
          </a:p>
          <a:p>
            <a:r>
              <a:rPr lang="en-US" sz="2000" b="1" dirty="0" err="1">
                <a:solidFill>
                  <a:schemeClr val="bg1"/>
                </a:solidFill>
              </a:rPr>
              <a:t>std</a:t>
            </a:r>
            <a:r>
              <a:rPr lang="en-US" sz="2000" b="1" dirty="0">
                <a:solidFill>
                  <a:schemeClr val="bg1"/>
                </a:solidFill>
              </a:rPr>
              <a:t>      </a:t>
            </a:r>
            <a:r>
              <a:rPr lang="id-ID" sz="2000" b="1" dirty="0">
                <a:solidFill>
                  <a:schemeClr val="bg1"/>
                </a:solidFill>
              </a:rPr>
              <a:t>     </a:t>
            </a:r>
            <a:r>
              <a:rPr lang="en-US" sz="2000" b="1" dirty="0">
                <a:solidFill>
                  <a:schemeClr val="bg1"/>
                </a:solidFill>
              </a:rPr>
              <a:t> 7007.733255</a:t>
            </a:r>
          </a:p>
          <a:p>
            <a:r>
              <a:rPr lang="en-US" sz="2000" b="1" dirty="0">
                <a:solidFill>
                  <a:schemeClr val="bg1"/>
                </a:solidFill>
              </a:rPr>
              <a:t>min    </a:t>
            </a:r>
            <a:r>
              <a:rPr lang="id-ID" sz="2000" b="1" dirty="0">
                <a:solidFill>
                  <a:schemeClr val="bg1"/>
                </a:solidFill>
              </a:rPr>
              <a:t>  </a:t>
            </a:r>
            <a:r>
              <a:rPr lang="en-US" sz="2000" b="1" dirty="0">
                <a:solidFill>
                  <a:schemeClr val="bg1"/>
                </a:solidFill>
              </a:rPr>
              <a:t>  20271.056270</a:t>
            </a:r>
          </a:p>
          <a:p>
            <a:r>
              <a:rPr lang="en-US" sz="2000" b="1" dirty="0">
                <a:solidFill>
                  <a:schemeClr val="bg1"/>
                </a:solidFill>
              </a:rPr>
              <a:t>25%     </a:t>
            </a:r>
            <a:r>
              <a:rPr lang="id-ID" sz="2000" b="1" dirty="0">
                <a:solidFill>
                  <a:schemeClr val="bg1"/>
                </a:solidFill>
              </a:rPr>
              <a:t>  </a:t>
            </a:r>
            <a:r>
              <a:rPr lang="en-US" sz="2000" b="1" dirty="0">
                <a:solidFill>
                  <a:schemeClr val="bg1"/>
                </a:solidFill>
              </a:rPr>
              <a:t> 27954.862705</a:t>
            </a:r>
          </a:p>
          <a:p>
            <a:r>
              <a:rPr lang="en-US" sz="2000" b="1" dirty="0">
                <a:solidFill>
                  <a:schemeClr val="bg1"/>
                </a:solidFill>
              </a:rPr>
              <a:t>50%     </a:t>
            </a:r>
            <a:r>
              <a:rPr lang="id-ID" sz="2000" b="1" dirty="0">
                <a:solidFill>
                  <a:schemeClr val="bg1"/>
                </a:solidFill>
              </a:rPr>
              <a:t>  </a:t>
            </a:r>
            <a:r>
              <a:rPr lang="en-US" sz="2000" b="1" dirty="0">
                <a:solidFill>
                  <a:schemeClr val="bg1"/>
                </a:solidFill>
              </a:rPr>
              <a:t> 32184.705284</a:t>
            </a:r>
          </a:p>
          <a:p>
            <a:r>
              <a:rPr lang="en-US" sz="2000" b="1" dirty="0">
                <a:solidFill>
                  <a:schemeClr val="bg1"/>
                </a:solidFill>
              </a:rPr>
              <a:t>75%     </a:t>
            </a:r>
            <a:r>
              <a:rPr lang="id-ID" sz="2000" b="1" dirty="0">
                <a:solidFill>
                  <a:schemeClr val="bg1"/>
                </a:solidFill>
              </a:rPr>
              <a:t>  </a:t>
            </a:r>
            <a:r>
              <a:rPr lang="en-US" sz="2000" b="1" dirty="0">
                <a:solidFill>
                  <a:schemeClr val="bg1"/>
                </a:solidFill>
              </a:rPr>
              <a:t> 37843.610594</a:t>
            </a:r>
          </a:p>
          <a:p>
            <a:r>
              <a:rPr lang="en-US" sz="2000" b="1" dirty="0">
                <a:solidFill>
                  <a:schemeClr val="bg1"/>
                </a:solidFill>
              </a:rPr>
              <a:t>max    </a:t>
            </a:r>
            <a:r>
              <a:rPr lang="id-ID" sz="2000" b="1" dirty="0">
                <a:solidFill>
                  <a:schemeClr val="bg1"/>
                </a:solidFill>
              </a:rPr>
              <a:t>  </a:t>
            </a:r>
            <a:r>
              <a:rPr lang="en-US" sz="2000" b="1" dirty="0">
                <a:solidFill>
                  <a:schemeClr val="bg1"/>
                </a:solidFill>
              </a:rPr>
              <a:t>  </a:t>
            </a:r>
            <a:r>
              <a:rPr lang="en-US" sz="2000" b="1" dirty="0" smtClean="0">
                <a:solidFill>
                  <a:schemeClr val="bg1"/>
                </a:solidFill>
              </a:rPr>
              <a:t>47191.70356</a:t>
            </a:r>
            <a:endParaRPr lang="en-US" sz="2000" b="1" dirty="0">
              <a:solidFill>
                <a:schemeClr val="bg1"/>
              </a:solidFill>
            </a:endParaRPr>
          </a:p>
        </p:txBody>
      </p:sp>
      <p:sp>
        <p:nvSpPr>
          <p:cNvPr id="15" name="Rectangle 14"/>
          <p:cNvSpPr/>
          <p:nvPr/>
        </p:nvSpPr>
        <p:spPr>
          <a:xfrm>
            <a:off x="6801021" y="4879310"/>
            <a:ext cx="7315200" cy="2862322"/>
          </a:xfrm>
          <a:prstGeom prst="rect">
            <a:avLst/>
          </a:prstGeom>
        </p:spPr>
        <p:txBody>
          <a:bodyPr>
            <a:spAutoFit/>
          </a:bodyPr>
          <a:lstStyle/>
          <a:p>
            <a:r>
              <a:rPr lang="en-US" sz="2000" b="1" dirty="0">
                <a:solidFill>
                  <a:schemeClr val="bg1"/>
                </a:solidFill>
              </a:rPr>
              <a:t>Rata-rata </a:t>
            </a:r>
            <a:r>
              <a:rPr lang="en-US" sz="2000" b="1" dirty="0" err="1">
                <a:solidFill>
                  <a:schemeClr val="bg1"/>
                </a:solidFill>
              </a:rPr>
              <a:t>bulanan</a:t>
            </a:r>
            <a:r>
              <a:rPr lang="en-US" sz="2000" b="1" dirty="0">
                <a:solidFill>
                  <a:schemeClr val="bg1"/>
                </a:solidFill>
              </a:rPr>
              <a:t> </a:t>
            </a:r>
            <a:r>
              <a:rPr lang="en-US" sz="2000" b="1" dirty="0" err="1">
                <a:solidFill>
                  <a:schemeClr val="bg1"/>
                </a:solidFill>
              </a:rPr>
              <a:t>penjualan</a:t>
            </a:r>
            <a:r>
              <a:rPr lang="en-US" sz="2000" b="1" dirty="0">
                <a:solidFill>
                  <a:schemeClr val="bg1"/>
                </a:solidFill>
              </a:rPr>
              <a:t> </a:t>
            </a:r>
            <a:r>
              <a:rPr lang="en-US" sz="2000" b="1" dirty="0" err="1">
                <a:solidFill>
                  <a:schemeClr val="bg1"/>
                </a:solidFill>
              </a:rPr>
              <a:t>pakaian</a:t>
            </a:r>
            <a:r>
              <a:rPr lang="en-US" sz="2000" b="1" dirty="0">
                <a:solidFill>
                  <a:schemeClr val="bg1"/>
                </a:solidFill>
              </a:rPr>
              <a:t> </a:t>
            </a:r>
            <a:r>
              <a:rPr lang="en-US" sz="2000" b="1" dirty="0" err="1">
                <a:solidFill>
                  <a:schemeClr val="bg1"/>
                </a:solidFill>
              </a:rPr>
              <a:t>dari</a:t>
            </a:r>
            <a:r>
              <a:rPr lang="en-US" sz="2000" b="1" dirty="0">
                <a:solidFill>
                  <a:schemeClr val="bg1"/>
                </a:solidFill>
              </a:rPr>
              <a:t> </a:t>
            </a:r>
            <a:r>
              <a:rPr lang="en-US" sz="2000" b="1" dirty="0" err="1">
                <a:solidFill>
                  <a:schemeClr val="bg1"/>
                </a:solidFill>
              </a:rPr>
              <a:t>tahun</a:t>
            </a:r>
            <a:r>
              <a:rPr lang="en-US" sz="2000" b="1" dirty="0">
                <a:solidFill>
                  <a:schemeClr val="bg1"/>
                </a:solidFill>
              </a:rPr>
              <a:t> 2020 </a:t>
            </a:r>
            <a:r>
              <a:rPr lang="en-US" sz="2000" b="1" dirty="0" err="1">
                <a:solidFill>
                  <a:schemeClr val="bg1"/>
                </a:solidFill>
              </a:rPr>
              <a:t>hingga</a:t>
            </a:r>
            <a:r>
              <a:rPr lang="en-US" sz="2000" b="1" dirty="0">
                <a:solidFill>
                  <a:schemeClr val="bg1"/>
                </a:solidFill>
              </a:rPr>
              <a:t> 2022 di </a:t>
            </a:r>
            <a:r>
              <a:rPr lang="en-US" sz="2000" b="1" dirty="0" err="1">
                <a:solidFill>
                  <a:schemeClr val="bg1"/>
                </a:solidFill>
              </a:rPr>
              <a:t>toko</a:t>
            </a:r>
            <a:r>
              <a:rPr lang="en-US" sz="2000" b="1" dirty="0">
                <a:solidFill>
                  <a:schemeClr val="bg1"/>
                </a:solidFill>
              </a:rPr>
              <a:t> </a:t>
            </a:r>
            <a:r>
              <a:rPr lang="en-US" sz="2000" b="1" dirty="0" err="1">
                <a:solidFill>
                  <a:schemeClr val="bg1"/>
                </a:solidFill>
              </a:rPr>
              <a:t>tersebut</a:t>
            </a:r>
            <a:r>
              <a:rPr lang="en-US" sz="2000" b="1" dirty="0">
                <a:solidFill>
                  <a:schemeClr val="bg1"/>
                </a:solidFill>
              </a:rPr>
              <a:t> </a:t>
            </a:r>
            <a:r>
              <a:rPr lang="en-US" sz="2000" b="1" dirty="0" err="1">
                <a:solidFill>
                  <a:schemeClr val="bg1"/>
                </a:solidFill>
              </a:rPr>
              <a:t>menunjukkan</a:t>
            </a:r>
            <a:r>
              <a:rPr lang="en-US" sz="2000" b="1" dirty="0">
                <a:solidFill>
                  <a:schemeClr val="bg1"/>
                </a:solidFill>
              </a:rPr>
              <a:t> </a:t>
            </a:r>
            <a:r>
              <a:rPr lang="en-US" sz="2000" b="1" dirty="0" err="1">
                <a:solidFill>
                  <a:schemeClr val="bg1"/>
                </a:solidFill>
              </a:rPr>
              <a:t>pertumbuhan</a:t>
            </a:r>
            <a:r>
              <a:rPr lang="en-US" sz="2000" b="1" dirty="0">
                <a:solidFill>
                  <a:schemeClr val="bg1"/>
                </a:solidFill>
              </a:rPr>
              <a:t> yang </a:t>
            </a:r>
            <a:r>
              <a:rPr lang="en-US" sz="2000" b="1" dirty="0" err="1">
                <a:solidFill>
                  <a:schemeClr val="bg1"/>
                </a:solidFill>
              </a:rPr>
              <a:t>berkelanjutan</a:t>
            </a:r>
            <a:r>
              <a:rPr lang="en-US" sz="2000" b="1" dirty="0">
                <a:solidFill>
                  <a:schemeClr val="bg1"/>
                </a:solidFill>
              </a:rPr>
              <a:t>. Hal </a:t>
            </a:r>
            <a:r>
              <a:rPr lang="en-US" sz="2000" b="1" dirty="0" err="1">
                <a:solidFill>
                  <a:schemeClr val="bg1"/>
                </a:solidFill>
              </a:rPr>
              <a:t>ini</a:t>
            </a:r>
            <a:r>
              <a:rPr lang="en-US" sz="2000" b="1" dirty="0">
                <a:solidFill>
                  <a:schemeClr val="bg1"/>
                </a:solidFill>
              </a:rPr>
              <a:t> </a:t>
            </a:r>
            <a:r>
              <a:rPr lang="en-US" sz="2000" b="1" dirty="0" err="1">
                <a:solidFill>
                  <a:schemeClr val="bg1"/>
                </a:solidFill>
              </a:rPr>
              <a:t>menunjukkan</a:t>
            </a:r>
            <a:r>
              <a:rPr lang="en-US" sz="2000" b="1" dirty="0">
                <a:solidFill>
                  <a:schemeClr val="bg1"/>
                </a:solidFill>
              </a:rPr>
              <a:t> </a:t>
            </a:r>
            <a:r>
              <a:rPr lang="en-US" sz="2000" b="1" dirty="0" err="1">
                <a:solidFill>
                  <a:schemeClr val="bg1"/>
                </a:solidFill>
              </a:rPr>
              <a:t>adanya</a:t>
            </a:r>
            <a:r>
              <a:rPr lang="en-US" sz="2000" b="1" dirty="0">
                <a:solidFill>
                  <a:schemeClr val="bg1"/>
                </a:solidFill>
              </a:rPr>
              <a:t> </a:t>
            </a:r>
            <a:r>
              <a:rPr lang="en-US" sz="2000" b="1" dirty="0" err="1">
                <a:solidFill>
                  <a:schemeClr val="bg1"/>
                </a:solidFill>
              </a:rPr>
              <a:t>peningkatan</a:t>
            </a:r>
            <a:r>
              <a:rPr lang="en-US" sz="2000" b="1" dirty="0">
                <a:solidFill>
                  <a:schemeClr val="bg1"/>
                </a:solidFill>
              </a:rPr>
              <a:t> </a:t>
            </a:r>
            <a:r>
              <a:rPr lang="en-US" sz="2000" b="1" dirty="0" err="1">
                <a:solidFill>
                  <a:schemeClr val="bg1"/>
                </a:solidFill>
              </a:rPr>
              <a:t>permintaan</a:t>
            </a:r>
            <a:r>
              <a:rPr lang="en-US" sz="2000" b="1" dirty="0">
                <a:solidFill>
                  <a:schemeClr val="bg1"/>
                </a:solidFill>
              </a:rPr>
              <a:t> </a:t>
            </a:r>
            <a:r>
              <a:rPr lang="en-US" sz="2000" b="1" dirty="0" err="1">
                <a:solidFill>
                  <a:schemeClr val="bg1"/>
                </a:solidFill>
              </a:rPr>
              <a:t>terhadap</a:t>
            </a:r>
            <a:r>
              <a:rPr lang="en-US" sz="2000" b="1" dirty="0">
                <a:solidFill>
                  <a:schemeClr val="bg1"/>
                </a:solidFill>
              </a:rPr>
              <a:t> </a:t>
            </a:r>
            <a:r>
              <a:rPr lang="en-US" sz="2000" b="1" dirty="0" err="1">
                <a:solidFill>
                  <a:schemeClr val="bg1"/>
                </a:solidFill>
              </a:rPr>
              <a:t>pakaian</a:t>
            </a:r>
            <a:r>
              <a:rPr lang="en-US" sz="2000" b="1" dirty="0">
                <a:solidFill>
                  <a:schemeClr val="bg1"/>
                </a:solidFill>
              </a:rPr>
              <a:t> thrift </a:t>
            </a:r>
            <a:r>
              <a:rPr lang="en-US" sz="2000" b="1" dirty="0" err="1">
                <a:solidFill>
                  <a:schemeClr val="bg1"/>
                </a:solidFill>
              </a:rPr>
              <a:t>dari</a:t>
            </a:r>
            <a:r>
              <a:rPr lang="en-US" sz="2000" b="1" dirty="0">
                <a:solidFill>
                  <a:schemeClr val="bg1"/>
                </a:solidFill>
              </a:rPr>
              <a:t> </a:t>
            </a:r>
            <a:r>
              <a:rPr lang="en-US" sz="2000" b="1" dirty="0" err="1">
                <a:solidFill>
                  <a:schemeClr val="bg1"/>
                </a:solidFill>
              </a:rPr>
              <a:t>tahun</a:t>
            </a:r>
            <a:r>
              <a:rPr lang="en-US" sz="2000" b="1" dirty="0">
                <a:solidFill>
                  <a:schemeClr val="bg1"/>
                </a:solidFill>
              </a:rPr>
              <a:t> </a:t>
            </a:r>
            <a:r>
              <a:rPr lang="en-US" sz="2000" b="1" dirty="0" err="1">
                <a:solidFill>
                  <a:schemeClr val="bg1"/>
                </a:solidFill>
              </a:rPr>
              <a:t>ke</a:t>
            </a:r>
            <a:r>
              <a:rPr lang="en-US" sz="2000" b="1" dirty="0">
                <a:solidFill>
                  <a:schemeClr val="bg1"/>
                </a:solidFill>
              </a:rPr>
              <a:t> </a:t>
            </a:r>
            <a:r>
              <a:rPr lang="en-US" sz="2000" b="1" dirty="0" err="1">
                <a:solidFill>
                  <a:schemeClr val="bg1"/>
                </a:solidFill>
              </a:rPr>
              <a:t>tahun</a:t>
            </a:r>
            <a:r>
              <a:rPr lang="en-US" sz="2000" b="1" dirty="0">
                <a:solidFill>
                  <a:schemeClr val="bg1"/>
                </a:solidFill>
              </a:rPr>
              <a:t>. </a:t>
            </a:r>
            <a:r>
              <a:rPr lang="en-US" sz="2000" b="1" dirty="0" err="1">
                <a:solidFill>
                  <a:schemeClr val="bg1"/>
                </a:solidFill>
              </a:rPr>
              <a:t>Nilai</a:t>
            </a:r>
            <a:r>
              <a:rPr lang="en-US" sz="2000" b="1" dirty="0">
                <a:solidFill>
                  <a:schemeClr val="bg1"/>
                </a:solidFill>
              </a:rPr>
              <a:t> </a:t>
            </a:r>
            <a:r>
              <a:rPr lang="en-US" sz="2000" b="1" dirty="0" err="1">
                <a:solidFill>
                  <a:schemeClr val="bg1"/>
                </a:solidFill>
              </a:rPr>
              <a:t>standar</a:t>
            </a:r>
            <a:r>
              <a:rPr lang="en-US" sz="2000" b="1" dirty="0">
                <a:solidFill>
                  <a:schemeClr val="bg1"/>
                </a:solidFill>
              </a:rPr>
              <a:t> </a:t>
            </a:r>
            <a:r>
              <a:rPr lang="en-US" sz="2000" b="1" dirty="0" err="1">
                <a:solidFill>
                  <a:schemeClr val="bg1"/>
                </a:solidFill>
              </a:rPr>
              <a:t>deviasi</a:t>
            </a:r>
            <a:r>
              <a:rPr lang="en-US" sz="2000" b="1" dirty="0">
                <a:solidFill>
                  <a:schemeClr val="bg1"/>
                </a:solidFill>
              </a:rPr>
              <a:t> </a:t>
            </a:r>
            <a:r>
              <a:rPr lang="en-US" sz="2000" b="1" dirty="0" err="1">
                <a:solidFill>
                  <a:schemeClr val="bg1"/>
                </a:solidFill>
              </a:rPr>
              <a:t>adalah</a:t>
            </a:r>
            <a:r>
              <a:rPr lang="en-US" sz="2000" b="1" dirty="0">
                <a:solidFill>
                  <a:schemeClr val="bg1"/>
                </a:solidFill>
              </a:rPr>
              <a:t> 7007.733255 p</a:t>
            </a:r>
            <a:r>
              <a:rPr lang="id-ID" sz="2000" b="1" dirty="0">
                <a:solidFill>
                  <a:schemeClr val="bg1"/>
                </a:solidFill>
              </a:rPr>
              <a:t>enjualan</a:t>
            </a:r>
            <a:r>
              <a:rPr lang="en-US" sz="2000" b="1" dirty="0">
                <a:solidFill>
                  <a:schemeClr val="bg1"/>
                </a:solidFill>
              </a:rPr>
              <a:t>, </a:t>
            </a:r>
            <a:r>
              <a:rPr lang="en-US" sz="2000" b="1" dirty="0" err="1">
                <a:solidFill>
                  <a:schemeClr val="bg1"/>
                </a:solidFill>
              </a:rPr>
              <a:t>artinya</a:t>
            </a:r>
            <a:r>
              <a:rPr lang="en-US" sz="2000" b="1" dirty="0">
                <a:solidFill>
                  <a:schemeClr val="bg1"/>
                </a:solidFill>
              </a:rPr>
              <a:t> </a:t>
            </a:r>
            <a:r>
              <a:rPr lang="en-US" sz="2000" b="1" dirty="0" err="1">
                <a:solidFill>
                  <a:schemeClr val="bg1"/>
                </a:solidFill>
              </a:rPr>
              <a:t>penjualan</a:t>
            </a:r>
            <a:r>
              <a:rPr lang="en-US" sz="2000" b="1" dirty="0">
                <a:solidFill>
                  <a:schemeClr val="bg1"/>
                </a:solidFill>
              </a:rPr>
              <a:t> </a:t>
            </a:r>
            <a:r>
              <a:rPr lang="en-US" sz="2000" b="1" dirty="0" err="1">
                <a:solidFill>
                  <a:schemeClr val="bg1"/>
                </a:solidFill>
              </a:rPr>
              <a:t>pakaian</a:t>
            </a:r>
            <a:r>
              <a:rPr lang="en-US" sz="2000" b="1" dirty="0">
                <a:solidFill>
                  <a:schemeClr val="bg1"/>
                </a:solidFill>
              </a:rPr>
              <a:t> per </a:t>
            </a:r>
            <a:r>
              <a:rPr lang="en-US" sz="2000" b="1" dirty="0" err="1">
                <a:solidFill>
                  <a:schemeClr val="bg1"/>
                </a:solidFill>
              </a:rPr>
              <a:t>bulan</a:t>
            </a:r>
            <a:r>
              <a:rPr lang="en-US" sz="2000" b="1" dirty="0">
                <a:solidFill>
                  <a:schemeClr val="bg1"/>
                </a:solidFill>
              </a:rPr>
              <a:t> </a:t>
            </a:r>
            <a:r>
              <a:rPr lang="en-US" sz="2000" b="1" dirty="0" err="1">
                <a:solidFill>
                  <a:schemeClr val="bg1"/>
                </a:solidFill>
              </a:rPr>
              <a:t>menunjukkan</a:t>
            </a:r>
            <a:r>
              <a:rPr lang="en-US" sz="2000" b="1" dirty="0">
                <a:solidFill>
                  <a:schemeClr val="bg1"/>
                </a:solidFill>
              </a:rPr>
              <a:t> </a:t>
            </a:r>
            <a:r>
              <a:rPr lang="en-US" sz="2000" b="1" dirty="0" err="1">
                <a:solidFill>
                  <a:schemeClr val="bg1"/>
                </a:solidFill>
              </a:rPr>
              <a:t>variasi</a:t>
            </a:r>
            <a:r>
              <a:rPr lang="en-US" sz="2000" b="1" dirty="0">
                <a:solidFill>
                  <a:schemeClr val="bg1"/>
                </a:solidFill>
              </a:rPr>
              <a:t> yang </a:t>
            </a:r>
            <a:r>
              <a:rPr lang="en-US" sz="2000" b="1" dirty="0" err="1">
                <a:solidFill>
                  <a:schemeClr val="bg1"/>
                </a:solidFill>
              </a:rPr>
              <a:t>tinggi</a:t>
            </a:r>
            <a:r>
              <a:rPr lang="en-US" sz="2000" b="1" dirty="0">
                <a:solidFill>
                  <a:schemeClr val="bg1"/>
                </a:solidFill>
              </a:rPr>
              <a:t>. </a:t>
            </a:r>
            <a:r>
              <a:rPr lang="en-US" sz="2000" b="1" dirty="0" err="1">
                <a:solidFill>
                  <a:schemeClr val="bg1"/>
                </a:solidFill>
              </a:rPr>
              <a:t>Jumlah</a:t>
            </a:r>
            <a:r>
              <a:rPr lang="en-US" sz="2000" b="1" dirty="0">
                <a:solidFill>
                  <a:schemeClr val="bg1"/>
                </a:solidFill>
              </a:rPr>
              <a:t> </a:t>
            </a:r>
            <a:r>
              <a:rPr lang="en-US" sz="2000" b="1" dirty="0" err="1">
                <a:solidFill>
                  <a:schemeClr val="bg1"/>
                </a:solidFill>
              </a:rPr>
              <a:t>penjualan</a:t>
            </a:r>
            <a:r>
              <a:rPr lang="en-US" sz="2000" b="1" dirty="0">
                <a:solidFill>
                  <a:schemeClr val="bg1"/>
                </a:solidFill>
              </a:rPr>
              <a:t> </a:t>
            </a:r>
            <a:r>
              <a:rPr lang="en-US" sz="2000" b="1" dirty="0" err="1">
                <a:solidFill>
                  <a:schemeClr val="bg1"/>
                </a:solidFill>
              </a:rPr>
              <a:t>terbanyak</a:t>
            </a:r>
            <a:r>
              <a:rPr lang="en-US" sz="2000" b="1" dirty="0">
                <a:solidFill>
                  <a:schemeClr val="bg1"/>
                </a:solidFill>
              </a:rPr>
              <a:t> </a:t>
            </a:r>
            <a:r>
              <a:rPr lang="en-US" sz="2000" b="1" dirty="0" err="1">
                <a:solidFill>
                  <a:schemeClr val="bg1"/>
                </a:solidFill>
              </a:rPr>
              <a:t>oleh</a:t>
            </a:r>
            <a:r>
              <a:rPr lang="en-US" sz="2000" b="1" dirty="0">
                <a:solidFill>
                  <a:schemeClr val="bg1"/>
                </a:solidFill>
              </a:rPr>
              <a:t> </a:t>
            </a:r>
            <a:r>
              <a:rPr lang="en-US" sz="2000" b="1" dirty="0" err="1">
                <a:solidFill>
                  <a:schemeClr val="bg1"/>
                </a:solidFill>
              </a:rPr>
              <a:t>toko</a:t>
            </a:r>
            <a:r>
              <a:rPr lang="en-US" sz="2000" b="1" dirty="0">
                <a:solidFill>
                  <a:schemeClr val="bg1"/>
                </a:solidFill>
              </a:rPr>
              <a:t> </a:t>
            </a:r>
            <a:r>
              <a:rPr lang="en-US" sz="2000" b="1" dirty="0" err="1">
                <a:solidFill>
                  <a:schemeClr val="bg1"/>
                </a:solidFill>
              </a:rPr>
              <a:t>tersebut</a:t>
            </a:r>
            <a:r>
              <a:rPr lang="en-US" sz="2000" b="1" dirty="0">
                <a:solidFill>
                  <a:schemeClr val="bg1"/>
                </a:solidFill>
              </a:rPr>
              <a:t> </a:t>
            </a:r>
            <a:r>
              <a:rPr lang="en-US" sz="2000" b="1" dirty="0" err="1">
                <a:solidFill>
                  <a:schemeClr val="bg1"/>
                </a:solidFill>
              </a:rPr>
              <a:t>dari</a:t>
            </a:r>
            <a:r>
              <a:rPr lang="en-US" sz="2000" b="1" dirty="0">
                <a:solidFill>
                  <a:schemeClr val="bg1"/>
                </a:solidFill>
              </a:rPr>
              <a:t> </a:t>
            </a:r>
            <a:r>
              <a:rPr lang="en-US" sz="2000" b="1" dirty="0" err="1">
                <a:solidFill>
                  <a:schemeClr val="bg1"/>
                </a:solidFill>
              </a:rPr>
              <a:t>tahun</a:t>
            </a:r>
            <a:r>
              <a:rPr lang="en-US" sz="2000" b="1" dirty="0">
                <a:solidFill>
                  <a:schemeClr val="bg1"/>
                </a:solidFill>
              </a:rPr>
              <a:t> 2020 </a:t>
            </a:r>
            <a:r>
              <a:rPr lang="en-US" sz="2000" b="1" dirty="0" err="1">
                <a:solidFill>
                  <a:schemeClr val="bg1"/>
                </a:solidFill>
              </a:rPr>
              <a:t>hingga</a:t>
            </a:r>
            <a:r>
              <a:rPr lang="en-US" sz="2000" b="1" dirty="0">
                <a:solidFill>
                  <a:schemeClr val="bg1"/>
                </a:solidFill>
              </a:rPr>
              <a:t> 2022 </a:t>
            </a:r>
            <a:r>
              <a:rPr lang="en-US" sz="2000" b="1" dirty="0" err="1">
                <a:solidFill>
                  <a:schemeClr val="bg1"/>
                </a:solidFill>
              </a:rPr>
              <a:t>adalah</a:t>
            </a:r>
            <a:r>
              <a:rPr lang="en-US" sz="2000" b="1" dirty="0">
                <a:solidFill>
                  <a:schemeClr val="bg1"/>
                </a:solidFill>
              </a:rPr>
              <a:t> </a:t>
            </a:r>
            <a:r>
              <a:rPr lang="en-US" sz="2000" b="1" dirty="0" err="1">
                <a:solidFill>
                  <a:schemeClr val="bg1"/>
                </a:solidFill>
              </a:rPr>
              <a:t>sebanyak</a:t>
            </a:r>
            <a:r>
              <a:rPr lang="en-US" sz="2000" b="1" dirty="0">
                <a:solidFill>
                  <a:schemeClr val="bg1"/>
                </a:solidFill>
              </a:rPr>
              <a:t> 47191.703565 item, </a:t>
            </a:r>
            <a:r>
              <a:rPr lang="en-US" sz="2000" b="1" dirty="0" err="1">
                <a:solidFill>
                  <a:schemeClr val="bg1"/>
                </a:solidFill>
              </a:rPr>
              <a:t>sedangkan</a:t>
            </a:r>
            <a:r>
              <a:rPr lang="en-US" sz="2000" b="1" dirty="0">
                <a:solidFill>
                  <a:schemeClr val="bg1"/>
                </a:solidFill>
              </a:rPr>
              <a:t> </a:t>
            </a:r>
            <a:r>
              <a:rPr lang="en-US" sz="2000" b="1" dirty="0" err="1">
                <a:solidFill>
                  <a:schemeClr val="bg1"/>
                </a:solidFill>
              </a:rPr>
              <a:t>penjualan</a:t>
            </a:r>
            <a:r>
              <a:rPr lang="en-US" sz="2000" b="1" dirty="0">
                <a:solidFill>
                  <a:schemeClr val="bg1"/>
                </a:solidFill>
              </a:rPr>
              <a:t> </a:t>
            </a:r>
            <a:r>
              <a:rPr lang="en-US" sz="2000" b="1" dirty="0" err="1">
                <a:solidFill>
                  <a:schemeClr val="bg1"/>
                </a:solidFill>
              </a:rPr>
              <a:t>pakaian</a:t>
            </a:r>
            <a:r>
              <a:rPr lang="en-US" sz="2000" b="1" dirty="0">
                <a:solidFill>
                  <a:schemeClr val="bg1"/>
                </a:solidFill>
              </a:rPr>
              <a:t>  </a:t>
            </a:r>
            <a:r>
              <a:rPr lang="en-US" sz="2000" b="1" dirty="0" err="1">
                <a:solidFill>
                  <a:schemeClr val="bg1"/>
                </a:solidFill>
              </a:rPr>
              <a:t>terendah</a:t>
            </a:r>
            <a:r>
              <a:rPr lang="en-US" sz="2000" b="1" dirty="0">
                <a:solidFill>
                  <a:schemeClr val="bg1"/>
                </a:solidFill>
              </a:rPr>
              <a:t> </a:t>
            </a:r>
            <a:r>
              <a:rPr lang="en-US" sz="2000" b="1" dirty="0" err="1">
                <a:solidFill>
                  <a:schemeClr val="bg1"/>
                </a:solidFill>
              </a:rPr>
              <a:t>sebanyak</a:t>
            </a:r>
            <a:r>
              <a:rPr lang="en-US" sz="2000" b="1" dirty="0">
                <a:solidFill>
                  <a:schemeClr val="bg1"/>
                </a:solidFill>
              </a:rPr>
              <a:t> 20271.056270</a:t>
            </a:r>
            <a:r>
              <a:rPr lang="id-ID" sz="2000" b="1" dirty="0">
                <a:solidFill>
                  <a:schemeClr val="bg1"/>
                </a:solidFill>
              </a:rPr>
              <a:t> item</a:t>
            </a:r>
            <a:r>
              <a:rPr lang="en-US" sz="2000" b="1" dirty="0" smtClean="0">
                <a:solidFill>
                  <a:schemeClr val="bg1"/>
                </a:solidFill>
              </a:rPr>
              <a:t>. </a:t>
            </a:r>
            <a:endParaRPr lang="en-US" sz="2000" b="1" dirty="0">
              <a:solidFill>
                <a:schemeClr val="bg1"/>
              </a:solidFill>
            </a:endParaRPr>
          </a:p>
        </p:txBody>
      </p:sp>
      <p:sp>
        <p:nvSpPr>
          <p:cNvPr id="18" name="TextBox 2"/>
          <p:cNvSpPr txBox="1"/>
          <p:nvPr/>
        </p:nvSpPr>
        <p:spPr>
          <a:xfrm>
            <a:off x="1491753" y="533400"/>
            <a:ext cx="7652247" cy="1038746"/>
          </a:xfrm>
          <a:prstGeom prst="rect">
            <a:avLst/>
          </a:prstGeom>
        </p:spPr>
        <p:txBody>
          <a:bodyPr wrap="square" lIns="0" tIns="0" rIns="0" bIns="0" rtlCol="0" anchor="t">
            <a:spAutoFit/>
          </a:bodyPr>
          <a:lstStyle/>
          <a:p>
            <a:pPr>
              <a:lnSpc>
                <a:spcPts val="8101"/>
              </a:lnSpc>
            </a:pPr>
            <a:r>
              <a:rPr lang="en-US" sz="4400" b="1" spc="367" dirty="0">
                <a:solidFill>
                  <a:schemeClr val="bg1"/>
                </a:solidFill>
                <a:latin typeface="More Sugar Thin Bold"/>
              </a:rPr>
              <a:t>Results and </a:t>
            </a:r>
            <a:r>
              <a:rPr lang="en-US" sz="4400" b="1" spc="367" dirty="0" smtClean="0">
                <a:solidFill>
                  <a:schemeClr val="bg1"/>
                </a:solidFill>
                <a:latin typeface="More Sugar Thin Bold"/>
              </a:rPr>
              <a:t>Discussion</a:t>
            </a:r>
            <a:endParaRPr lang="en-US" sz="4400" b="1" spc="367" dirty="0">
              <a:solidFill>
                <a:schemeClr val="bg1"/>
              </a:solidFill>
              <a:latin typeface="More Sugar Thin Bold"/>
            </a:endParaRPr>
          </a:p>
        </p:txBody>
      </p:sp>
      <p:grpSp>
        <p:nvGrpSpPr>
          <p:cNvPr id="19" name="Group 18"/>
          <p:cNvGrpSpPr/>
          <p:nvPr/>
        </p:nvGrpSpPr>
        <p:grpSpPr>
          <a:xfrm>
            <a:off x="9601201" y="381000"/>
            <a:ext cx="4419599" cy="1377099"/>
            <a:chOff x="0" y="0"/>
            <a:chExt cx="8404798" cy="1374903"/>
          </a:xfrm>
        </p:grpSpPr>
        <p:sp>
          <p:nvSpPr>
            <p:cNvPr id="20" name="Freeform 19"/>
            <p:cNvSpPr/>
            <p:nvPr/>
          </p:nvSpPr>
          <p:spPr>
            <a:xfrm>
              <a:off x="0" y="-4073"/>
              <a:ext cx="8411189" cy="1381506"/>
            </a:xfrm>
            <a:custGeom>
              <a:avLst/>
              <a:gdLst/>
              <a:ahLst/>
              <a:cxnLst/>
              <a:rect l="l" t="t" r="r" b="b"/>
              <a:pathLst>
                <a:path w="8411189" h="1381506">
                  <a:moveTo>
                    <a:pt x="7783411" y="1327028"/>
                  </a:moveTo>
                  <a:cubicBezTo>
                    <a:pt x="7783411" y="1327028"/>
                    <a:pt x="7052536" y="1381506"/>
                    <a:pt x="5944644" y="1378885"/>
                  </a:cubicBezTo>
                  <a:cubicBezTo>
                    <a:pt x="3223764" y="1376722"/>
                    <a:pt x="1057074" y="1368897"/>
                    <a:pt x="1057074" y="1368897"/>
                  </a:cubicBezTo>
                  <a:cubicBezTo>
                    <a:pt x="812932" y="1360063"/>
                    <a:pt x="449110" y="1338833"/>
                    <a:pt x="282371" y="1280655"/>
                  </a:cubicBezTo>
                  <a:cubicBezTo>
                    <a:pt x="4469" y="1183692"/>
                    <a:pt x="0" y="1010413"/>
                    <a:pt x="0" y="780997"/>
                  </a:cubicBezTo>
                  <a:lnTo>
                    <a:pt x="0" y="780994"/>
                  </a:lnTo>
                  <a:cubicBezTo>
                    <a:pt x="8536" y="491230"/>
                    <a:pt x="0" y="345608"/>
                    <a:pt x="77597" y="223930"/>
                  </a:cubicBezTo>
                  <a:cubicBezTo>
                    <a:pt x="217372" y="4759"/>
                    <a:pt x="519255" y="4073"/>
                    <a:pt x="937909" y="4073"/>
                  </a:cubicBezTo>
                  <a:cubicBezTo>
                    <a:pt x="937909" y="4073"/>
                    <a:pt x="2082110" y="15681"/>
                    <a:pt x="4941364" y="7673"/>
                  </a:cubicBezTo>
                  <a:cubicBezTo>
                    <a:pt x="6833608" y="0"/>
                    <a:pt x="7550342" y="6979"/>
                    <a:pt x="7550342" y="6979"/>
                  </a:cubicBezTo>
                  <a:cubicBezTo>
                    <a:pt x="7918650" y="14458"/>
                    <a:pt x="8056910" y="42638"/>
                    <a:pt x="8254650" y="165219"/>
                  </a:cubicBezTo>
                  <a:cubicBezTo>
                    <a:pt x="8405667" y="258836"/>
                    <a:pt x="8411189" y="476157"/>
                    <a:pt x="8402048" y="780994"/>
                  </a:cubicBezTo>
                  <a:lnTo>
                    <a:pt x="8402048" y="780997"/>
                  </a:lnTo>
                  <a:cubicBezTo>
                    <a:pt x="8402048" y="1128378"/>
                    <a:pt x="8359263" y="1276966"/>
                    <a:pt x="7783411" y="1327028"/>
                  </a:cubicBezTo>
                  <a:close/>
                </a:path>
              </a:pathLst>
            </a:custGeom>
            <a:solidFill>
              <a:srgbClr val="FBCF3B"/>
            </a:solidFill>
          </p:spPr>
        </p:sp>
      </p:grpSp>
      <p:pic>
        <p:nvPicPr>
          <p:cNvPr id="21" name="Picture 12"/>
          <p:cNvPicPr>
            <a:picLocks noChangeAspect="1"/>
          </p:cNvPicPr>
          <p:nvPr/>
        </p:nvPicPr>
        <p:blipFill>
          <a:blip r:embed="rId21"/>
          <a:srcRect/>
          <a:stretch>
            <a:fillRect/>
          </a:stretch>
        </p:blipFill>
        <p:spPr>
          <a:xfrm>
            <a:off x="9994308" y="393918"/>
            <a:ext cx="2379437" cy="1195466"/>
          </a:xfrm>
          <a:prstGeom prst="rect">
            <a:avLst/>
          </a:prstGeom>
        </p:spPr>
      </p:pic>
      <p:pic>
        <p:nvPicPr>
          <p:cNvPr id="22" name="Picture 13"/>
          <p:cNvPicPr>
            <a:picLocks noChangeAspect="1"/>
          </p:cNvPicPr>
          <p:nvPr/>
        </p:nvPicPr>
        <p:blipFill>
          <a:blip r:embed="rId22"/>
          <a:srcRect/>
          <a:stretch>
            <a:fillRect/>
          </a:stretch>
        </p:blipFill>
        <p:spPr>
          <a:xfrm>
            <a:off x="12496800" y="480934"/>
            <a:ext cx="1113020" cy="119546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8476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1799910">
            <a:off x="12931433" y="1982046"/>
            <a:ext cx="1203375" cy="850021"/>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0163133" y="2772757"/>
            <a:ext cx="295488" cy="221616"/>
          </a:xfrm>
          <a:prstGeom prst="rect">
            <a:avLst/>
          </a:prstGeom>
        </p:spPr>
      </p:pic>
      <p:pic>
        <p:nvPicPr>
          <p:cNvPr id="4" name="Picture 4"/>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rot="-2196787">
            <a:off x="1579567" y="2796788"/>
            <a:ext cx="212534" cy="173557"/>
          </a:xfrm>
          <a:prstGeom prst="rect">
            <a:avLst/>
          </a:prstGeom>
        </p:spPr>
      </p:pic>
      <p:pic>
        <p:nvPicPr>
          <p:cNvPr id="5" name="Picture 5"/>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rot="2407579">
            <a:off x="13231185" y="526732"/>
            <a:ext cx="295884" cy="241622"/>
          </a:xfrm>
          <a:prstGeom prst="rect">
            <a:avLst/>
          </a:prstGeom>
        </p:spPr>
      </p:pic>
      <p:pic>
        <p:nvPicPr>
          <p:cNvPr id="6" name="Picture 6"/>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rot="-9276000">
            <a:off x="-520945" y="7013692"/>
            <a:ext cx="3548243" cy="1195112"/>
          </a:xfrm>
          <a:prstGeom prst="rect">
            <a:avLst/>
          </a:prstGeom>
        </p:spPr>
      </p:pic>
      <p:pic>
        <p:nvPicPr>
          <p:cNvPr id="7" name="Picture 7"/>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rot="1473564" flipH="1">
            <a:off x="12777802" y="6227005"/>
            <a:ext cx="1987640" cy="1595139"/>
          </a:xfrm>
          <a:prstGeom prst="rect">
            <a:avLst/>
          </a:prstGeom>
        </p:spPr>
      </p:pic>
      <p:pic>
        <p:nvPicPr>
          <p:cNvPr id="8" name="Picture 8"/>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rot="-2196787">
            <a:off x="8410950" y="7060264"/>
            <a:ext cx="275157" cy="224696"/>
          </a:xfrm>
          <a:prstGeom prst="rect">
            <a:avLst/>
          </a:prstGeom>
        </p:spPr>
      </p:pic>
      <p:pic>
        <p:nvPicPr>
          <p:cNvPr id="9" name="Picture 9"/>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0076068" y="7324332"/>
            <a:ext cx="382556" cy="286917"/>
          </a:xfrm>
          <a:prstGeom prst="rect">
            <a:avLst/>
          </a:prstGeom>
        </p:spPr>
      </p:pic>
      <p:pic>
        <p:nvPicPr>
          <p:cNvPr id="10" name="Picture 10"/>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xmlns="" r:embed="rId17"/>
              </a:ext>
            </a:extLst>
          </a:blip>
          <a:srcRect/>
          <a:stretch>
            <a:fillRect/>
          </a:stretch>
        </p:blipFill>
        <p:spPr>
          <a:xfrm rot="-669745">
            <a:off x="457841" y="252576"/>
            <a:ext cx="730239" cy="1388129"/>
          </a:xfrm>
          <a:prstGeom prst="rect">
            <a:avLst/>
          </a:prstGeom>
        </p:spPr>
      </p:pic>
      <p:pic>
        <p:nvPicPr>
          <p:cNvPr id="11" name="Picture 11"/>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xmlns="" r:embed="rId19"/>
              </a:ext>
            </a:extLst>
          </a:blip>
          <a:srcRect l="51262" t="8520"/>
          <a:stretch>
            <a:fillRect/>
          </a:stretch>
        </p:blipFill>
        <p:spPr>
          <a:xfrm rot="-9497168">
            <a:off x="3729573" y="6678265"/>
            <a:ext cx="1511502" cy="537748"/>
          </a:xfrm>
          <a:prstGeom prst="rect">
            <a:avLst/>
          </a:prstGeom>
        </p:spPr>
      </p:pic>
      <p:sp>
        <p:nvSpPr>
          <p:cNvPr id="13" name="TextBox 13"/>
          <p:cNvSpPr txBox="1"/>
          <p:nvPr/>
        </p:nvSpPr>
        <p:spPr>
          <a:xfrm>
            <a:off x="497398" y="2590800"/>
            <a:ext cx="5752588" cy="5386090"/>
          </a:xfrm>
          <a:prstGeom prst="rect">
            <a:avLst/>
          </a:prstGeom>
        </p:spPr>
        <p:txBody>
          <a:bodyPr wrap="square" lIns="0" tIns="0" rIns="0" bIns="0" rtlCol="0" anchor="t">
            <a:spAutoFit/>
          </a:bodyPr>
          <a:lstStyle/>
          <a:p>
            <a:pPr marL="342900" indent="-342900">
              <a:lnSpc>
                <a:spcPts val="2960"/>
              </a:lnSpc>
              <a:buFont typeface="Wingdings" panose="05000000000000000000" pitchFamily="2" charset="2"/>
              <a:buChar char="q"/>
            </a:pPr>
            <a:r>
              <a:rPr lang="en-US" sz="2000" dirty="0" smtClean="0">
                <a:solidFill>
                  <a:schemeClr val="bg1"/>
                </a:solidFill>
              </a:rPr>
              <a:t>Diagnosis </a:t>
            </a:r>
            <a:r>
              <a:rPr lang="en-US" sz="2000" dirty="0">
                <a:solidFill>
                  <a:schemeClr val="bg1"/>
                </a:solidFill>
              </a:rPr>
              <a:t>model </a:t>
            </a:r>
            <a:r>
              <a:rPr lang="en-US" sz="2000" dirty="0" err="1">
                <a:solidFill>
                  <a:schemeClr val="bg1"/>
                </a:solidFill>
              </a:rPr>
              <a:t>dilakukan</a:t>
            </a:r>
            <a:r>
              <a:rPr lang="en-US" sz="2000" dirty="0">
                <a:solidFill>
                  <a:schemeClr val="bg1"/>
                </a:solidFill>
              </a:rPr>
              <a:t> </a:t>
            </a:r>
            <a:r>
              <a:rPr lang="en-US" sz="2000" dirty="0" err="1">
                <a:solidFill>
                  <a:schemeClr val="bg1"/>
                </a:solidFill>
              </a:rPr>
              <a:t>untuk</a:t>
            </a:r>
            <a:r>
              <a:rPr lang="en-US" sz="2000" dirty="0">
                <a:solidFill>
                  <a:schemeClr val="bg1"/>
                </a:solidFill>
              </a:rPr>
              <a:t> </a:t>
            </a:r>
            <a:r>
              <a:rPr lang="en-US" sz="2000" dirty="0" err="1">
                <a:solidFill>
                  <a:schemeClr val="bg1"/>
                </a:solidFill>
              </a:rPr>
              <a:t>mendeteksi</a:t>
            </a:r>
            <a:r>
              <a:rPr lang="en-US" sz="2000" dirty="0">
                <a:solidFill>
                  <a:schemeClr val="bg1"/>
                </a:solidFill>
              </a:rPr>
              <a:t> </a:t>
            </a:r>
            <a:r>
              <a:rPr lang="en-US" sz="2000" dirty="0" err="1">
                <a:solidFill>
                  <a:schemeClr val="bg1"/>
                </a:solidFill>
              </a:rPr>
              <a:t>adanya</a:t>
            </a:r>
            <a:r>
              <a:rPr lang="en-US" sz="2000" dirty="0">
                <a:solidFill>
                  <a:schemeClr val="bg1"/>
                </a:solidFill>
              </a:rPr>
              <a:t> </a:t>
            </a:r>
            <a:r>
              <a:rPr lang="en-US" sz="2000" dirty="0" err="1">
                <a:solidFill>
                  <a:schemeClr val="bg1"/>
                </a:solidFill>
              </a:rPr>
              <a:t>korelasi</a:t>
            </a:r>
            <a:r>
              <a:rPr lang="en-US" sz="2000" dirty="0">
                <a:solidFill>
                  <a:schemeClr val="bg1"/>
                </a:solidFill>
              </a:rPr>
              <a:t> </a:t>
            </a:r>
            <a:r>
              <a:rPr lang="en-US" sz="2000" dirty="0" err="1">
                <a:solidFill>
                  <a:schemeClr val="bg1"/>
                </a:solidFill>
              </a:rPr>
              <a:t>dan</a:t>
            </a:r>
            <a:r>
              <a:rPr lang="en-US" sz="2000" dirty="0">
                <a:solidFill>
                  <a:schemeClr val="bg1"/>
                </a:solidFill>
              </a:rPr>
              <a:t> </a:t>
            </a:r>
            <a:r>
              <a:rPr lang="en-US" sz="2000" dirty="0" err="1">
                <a:solidFill>
                  <a:schemeClr val="bg1"/>
                </a:solidFill>
              </a:rPr>
              <a:t>kenormalan</a:t>
            </a:r>
            <a:r>
              <a:rPr lang="en-US" sz="2000" dirty="0">
                <a:solidFill>
                  <a:schemeClr val="bg1"/>
                </a:solidFill>
              </a:rPr>
              <a:t> </a:t>
            </a:r>
            <a:r>
              <a:rPr lang="en-US" sz="2000" dirty="0" err="1">
                <a:solidFill>
                  <a:schemeClr val="bg1"/>
                </a:solidFill>
              </a:rPr>
              <a:t>antar</a:t>
            </a:r>
            <a:r>
              <a:rPr lang="en-US" sz="2000" dirty="0">
                <a:solidFill>
                  <a:schemeClr val="bg1"/>
                </a:solidFill>
              </a:rPr>
              <a:t> residual. </a:t>
            </a:r>
            <a:endParaRPr lang="id-ID" sz="2000" dirty="0">
              <a:solidFill>
                <a:schemeClr val="bg1"/>
              </a:solidFill>
            </a:endParaRPr>
          </a:p>
          <a:p>
            <a:pPr marL="342900" indent="-342900">
              <a:lnSpc>
                <a:spcPts val="2960"/>
              </a:lnSpc>
              <a:buFont typeface="Wingdings" panose="05000000000000000000" pitchFamily="2" charset="2"/>
              <a:buChar char="q"/>
            </a:pPr>
            <a:r>
              <a:rPr lang="en-US" sz="2000" dirty="0" err="1" smtClean="0">
                <a:solidFill>
                  <a:schemeClr val="bg1"/>
                </a:solidFill>
              </a:rPr>
              <a:t>Nilai</a:t>
            </a:r>
            <a:r>
              <a:rPr lang="en-US" sz="2000" dirty="0" smtClean="0">
                <a:solidFill>
                  <a:schemeClr val="bg1"/>
                </a:solidFill>
              </a:rPr>
              <a:t> </a:t>
            </a:r>
            <a:r>
              <a:rPr lang="en-US" sz="2000" dirty="0">
                <a:solidFill>
                  <a:schemeClr val="bg1"/>
                </a:solidFill>
              </a:rPr>
              <a:t>p-value </a:t>
            </a:r>
            <a:r>
              <a:rPr lang="en-US" sz="2000" dirty="0" err="1">
                <a:solidFill>
                  <a:schemeClr val="bg1"/>
                </a:solidFill>
              </a:rPr>
              <a:t>tersebut</a:t>
            </a:r>
            <a:r>
              <a:rPr lang="en-US" sz="2000" dirty="0">
                <a:solidFill>
                  <a:schemeClr val="bg1"/>
                </a:solidFill>
              </a:rPr>
              <a:t> </a:t>
            </a:r>
            <a:r>
              <a:rPr lang="en-US" sz="2000" dirty="0" err="1">
                <a:solidFill>
                  <a:schemeClr val="bg1"/>
                </a:solidFill>
              </a:rPr>
              <a:t>lebih</a:t>
            </a:r>
            <a:r>
              <a:rPr lang="en-US" sz="2000" dirty="0">
                <a:solidFill>
                  <a:schemeClr val="bg1"/>
                </a:solidFill>
              </a:rPr>
              <a:t> </a:t>
            </a:r>
            <a:r>
              <a:rPr lang="en-US" sz="2000" dirty="0" err="1">
                <a:solidFill>
                  <a:schemeClr val="bg1"/>
                </a:solidFill>
              </a:rPr>
              <a:t>dari</a:t>
            </a:r>
            <a:r>
              <a:rPr lang="en-US" sz="2000" dirty="0">
                <a:solidFill>
                  <a:schemeClr val="bg1"/>
                </a:solidFill>
              </a:rPr>
              <a:t> α (0,05) </a:t>
            </a:r>
            <a:r>
              <a:rPr lang="en-US" sz="2000" dirty="0" err="1">
                <a:solidFill>
                  <a:schemeClr val="bg1"/>
                </a:solidFill>
              </a:rPr>
              <a:t>maka</a:t>
            </a:r>
            <a:r>
              <a:rPr lang="en-US" sz="2000" dirty="0">
                <a:solidFill>
                  <a:schemeClr val="bg1"/>
                </a:solidFill>
              </a:rPr>
              <a:t> residual </a:t>
            </a:r>
            <a:r>
              <a:rPr lang="en-US" sz="2000" dirty="0" err="1">
                <a:solidFill>
                  <a:schemeClr val="bg1"/>
                </a:solidFill>
              </a:rPr>
              <a:t>pada</a:t>
            </a:r>
            <a:r>
              <a:rPr lang="en-US" sz="2000" dirty="0">
                <a:solidFill>
                  <a:schemeClr val="bg1"/>
                </a:solidFill>
              </a:rPr>
              <a:t> model ARIMA (</a:t>
            </a:r>
            <a:r>
              <a:rPr lang="id-ID" sz="2000" dirty="0">
                <a:solidFill>
                  <a:schemeClr val="bg1"/>
                </a:solidFill>
              </a:rPr>
              <a:t>2</a:t>
            </a:r>
            <a:r>
              <a:rPr lang="en-US" sz="2000" dirty="0">
                <a:solidFill>
                  <a:schemeClr val="bg1"/>
                </a:solidFill>
              </a:rPr>
              <a:t>,1,2) </a:t>
            </a:r>
            <a:r>
              <a:rPr lang="en-US" sz="2000" dirty="0" err="1">
                <a:solidFill>
                  <a:schemeClr val="bg1"/>
                </a:solidFill>
              </a:rPr>
              <a:t>sudah</a:t>
            </a:r>
            <a:r>
              <a:rPr lang="en-US" sz="2000" dirty="0">
                <a:solidFill>
                  <a:schemeClr val="bg1"/>
                </a:solidFill>
              </a:rPr>
              <a:t> white noise. </a:t>
            </a:r>
            <a:endParaRPr lang="id-ID" sz="2000" dirty="0">
              <a:solidFill>
                <a:schemeClr val="bg1"/>
              </a:solidFill>
            </a:endParaRPr>
          </a:p>
          <a:p>
            <a:pPr marL="342900" indent="-342900">
              <a:lnSpc>
                <a:spcPts val="2960"/>
              </a:lnSpc>
              <a:buFont typeface="Wingdings" panose="05000000000000000000" pitchFamily="2" charset="2"/>
              <a:buChar char="q"/>
            </a:pPr>
            <a:r>
              <a:rPr lang="id-ID" sz="2000" dirty="0" smtClean="0">
                <a:solidFill>
                  <a:schemeClr val="bg1"/>
                </a:solidFill>
              </a:rPr>
              <a:t>Pada </a:t>
            </a:r>
            <a:r>
              <a:rPr lang="id-ID" sz="2000" dirty="0">
                <a:solidFill>
                  <a:schemeClr val="bg1"/>
                </a:solidFill>
              </a:rPr>
              <a:t>kasus ini nilai residual 0.975 artinya residual sudah berditribusi normal. </a:t>
            </a:r>
            <a:endParaRPr lang="id-ID" sz="2000" dirty="0" smtClean="0">
              <a:solidFill>
                <a:schemeClr val="bg1"/>
              </a:solidFill>
            </a:endParaRPr>
          </a:p>
          <a:p>
            <a:pPr marL="342900" indent="-342900">
              <a:lnSpc>
                <a:spcPts val="2960"/>
              </a:lnSpc>
              <a:buFont typeface="Wingdings" panose="05000000000000000000" pitchFamily="2" charset="2"/>
              <a:buChar char="q"/>
            </a:pPr>
            <a:r>
              <a:rPr lang="id-ID" sz="2000" dirty="0">
                <a:solidFill>
                  <a:schemeClr val="bg1"/>
                </a:solidFill>
              </a:rPr>
              <a:t>N</a:t>
            </a:r>
            <a:r>
              <a:rPr lang="id-ID" sz="2000" dirty="0" smtClean="0">
                <a:solidFill>
                  <a:schemeClr val="bg1"/>
                </a:solidFill>
              </a:rPr>
              <a:t>ilai </a:t>
            </a:r>
            <a:r>
              <a:rPr lang="id-ID" sz="2000" dirty="0">
                <a:solidFill>
                  <a:schemeClr val="bg1"/>
                </a:solidFill>
              </a:rPr>
              <a:t>log likelihood adalah 18.854 sudah mendekati nol, AIC bernilai -25 memperkuat bahwa model ARIMA(2,1,2) sudah baik, serta standar error yang hanya 0.02 atau paling kecil diantara model yang lain. Sehingga dapat disimpulkan bahwa model ARIMA(2,1,2) adalah model terbaik berdasarkan uji diagnostiknya.</a:t>
            </a:r>
            <a:endParaRPr lang="en-US" sz="2000" b="1" dirty="0">
              <a:solidFill>
                <a:schemeClr val="bg1"/>
              </a:solidFill>
            </a:endParaRPr>
          </a:p>
        </p:txBody>
      </p:sp>
      <p:sp>
        <p:nvSpPr>
          <p:cNvPr id="18" name="TextBox 2"/>
          <p:cNvSpPr txBox="1"/>
          <p:nvPr/>
        </p:nvSpPr>
        <p:spPr>
          <a:xfrm>
            <a:off x="1491753" y="533400"/>
            <a:ext cx="7652247" cy="1038746"/>
          </a:xfrm>
          <a:prstGeom prst="rect">
            <a:avLst/>
          </a:prstGeom>
        </p:spPr>
        <p:txBody>
          <a:bodyPr wrap="square" lIns="0" tIns="0" rIns="0" bIns="0" rtlCol="0" anchor="t">
            <a:spAutoFit/>
          </a:bodyPr>
          <a:lstStyle/>
          <a:p>
            <a:pPr>
              <a:lnSpc>
                <a:spcPts val="8101"/>
              </a:lnSpc>
            </a:pPr>
            <a:r>
              <a:rPr lang="en-US" sz="4400" b="1" spc="367" dirty="0">
                <a:solidFill>
                  <a:schemeClr val="bg1"/>
                </a:solidFill>
                <a:latin typeface="More Sugar Thin Bold"/>
              </a:rPr>
              <a:t>Results and </a:t>
            </a:r>
            <a:r>
              <a:rPr lang="en-US" sz="4400" b="1" spc="367" dirty="0" smtClean="0">
                <a:solidFill>
                  <a:schemeClr val="bg1"/>
                </a:solidFill>
                <a:latin typeface="More Sugar Thin Bold"/>
              </a:rPr>
              <a:t>Discussion</a:t>
            </a:r>
            <a:endParaRPr lang="en-US" sz="4400" b="1" spc="367" dirty="0">
              <a:solidFill>
                <a:schemeClr val="bg1"/>
              </a:solidFill>
              <a:latin typeface="More Sugar Thin Bold"/>
            </a:endParaRPr>
          </a:p>
        </p:txBody>
      </p:sp>
      <p:grpSp>
        <p:nvGrpSpPr>
          <p:cNvPr id="19" name="Group 18"/>
          <p:cNvGrpSpPr/>
          <p:nvPr/>
        </p:nvGrpSpPr>
        <p:grpSpPr>
          <a:xfrm>
            <a:off x="9601201" y="381000"/>
            <a:ext cx="4419599" cy="1377099"/>
            <a:chOff x="0" y="0"/>
            <a:chExt cx="8404798" cy="1374903"/>
          </a:xfrm>
        </p:grpSpPr>
        <p:sp>
          <p:nvSpPr>
            <p:cNvPr id="20" name="Freeform 19"/>
            <p:cNvSpPr/>
            <p:nvPr/>
          </p:nvSpPr>
          <p:spPr>
            <a:xfrm>
              <a:off x="0" y="-4073"/>
              <a:ext cx="8411189" cy="1381506"/>
            </a:xfrm>
            <a:custGeom>
              <a:avLst/>
              <a:gdLst/>
              <a:ahLst/>
              <a:cxnLst/>
              <a:rect l="l" t="t" r="r" b="b"/>
              <a:pathLst>
                <a:path w="8411189" h="1381506">
                  <a:moveTo>
                    <a:pt x="7783411" y="1327028"/>
                  </a:moveTo>
                  <a:cubicBezTo>
                    <a:pt x="7783411" y="1327028"/>
                    <a:pt x="7052536" y="1381506"/>
                    <a:pt x="5944644" y="1378885"/>
                  </a:cubicBezTo>
                  <a:cubicBezTo>
                    <a:pt x="3223764" y="1376722"/>
                    <a:pt x="1057074" y="1368897"/>
                    <a:pt x="1057074" y="1368897"/>
                  </a:cubicBezTo>
                  <a:cubicBezTo>
                    <a:pt x="812932" y="1360063"/>
                    <a:pt x="449110" y="1338833"/>
                    <a:pt x="282371" y="1280655"/>
                  </a:cubicBezTo>
                  <a:cubicBezTo>
                    <a:pt x="4469" y="1183692"/>
                    <a:pt x="0" y="1010413"/>
                    <a:pt x="0" y="780997"/>
                  </a:cubicBezTo>
                  <a:lnTo>
                    <a:pt x="0" y="780994"/>
                  </a:lnTo>
                  <a:cubicBezTo>
                    <a:pt x="8536" y="491230"/>
                    <a:pt x="0" y="345608"/>
                    <a:pt x="77597" y="223930"/>
                  </a:cubicBezTo>
                  <a:cubicBezTo>
                    <a:pt x="217372" y="4759"/>
                    <a:pt x="519255" y="4073"/>
                    <a:pt x="937909" y="4073"/>
                  </a:cubicBezTo>
                  <a:cubicBezTo>
                    <a:pt x="937909" y="4073"/>
                    <a:pt x="2082110" y="15681"/>
                    <a:pt x="4941364" y="7673"/>
                  </a:cubicBezTo>
                  <a:cubicBezTo>
                    <a:pt x="6833608" y="0"/>
                    <a:pt x="7550342" y="6979"/>
                    <a:pt x="7550342" y="6979"/>
                  </a:cubicBezTo>
                  <a:cubicBezTo>
                    <a:pt x="7918650" y="14458"/>
                    <a:pt x="8056910" y="42638"/>
                    <a:pt x="8254650" y="165219"/>
                  </a:cubicBezTo>
                  <a:cubicBezTo>
                    <a:pt x="8405667" y="258836"/>
                    <a:pt x="8411189" y="476157"/>
                    <a:pt x="8402048" y="780994"/>
                  </a:cubicBezTo>
                  <a:lnTo>
                    <a:pt x="8402048" y="780997"/>
                  </a:lnTo>
                  <a:cubicBezTo>
                    <a:pt x="8402048" y="1128378"/>
                    <a:pt x="8359263" y="1276966"/>
                    <a:pt x="7783411" y="1327028"/>
                  </a:cubicBezTo>
                  <a:close/>
                </a:path>
              </a:pathLst>
            </a:custGeom>
            <a:solidFill>
              <a:srgbClr val="FBCF3B"/>
            </a:solidFill>
          </p:spPr>
        </p:sp>
      </p:grpSp>
      <p:pic>
        <p:nvPicPr>
          <p:cNvPr id="21" name="Picture 12"/>
          <p:cNvPicPr>
            <a:picLocks noChangeAspect="1"/>
          </p:cNvPicPr>
          <p:nvPr/>
        </p:nvPicPr>
        <p:blipFill>
          <a:blip r:embed="rId20"/>
          <a:srcRect/>
          <a:stretch>
            <a:fillRect/>
          </a:stretch>
        </p:blipFill>
        <p:spPr>
          <a:xfrm>
            <a:off x="9994308" y="393918"/>
            <a:ext cx="2379437" cy="1195466"/>
          </a:xfrm>
          <a:prstGeom prst="rect">
            <a:avLst/>
          </a:prstGeom>
        </p:spPr>
      </p:pic>
      <p:pic>
        <p:nvPicPr>
          <p:cNvPr id="22" name="Picture 13"/>
          <p:cNvPicPr>
            <a:picLocks noChangeAspect="1"/>
          </p:cNvPicPr>
          <p:nvPr/>
        </p:nvPicPr>
        <p:blipFill>
          <a:blip r:embed="rId21"/>
          <a:srcRect/>
          <a:stretch>
            <a:fillRect/>
          </a:stretch>
        </p:blipFill>
        <p:spPr>
          <a:xfrm>
            <a:off x="12496800" y="480934"/>
            <a:ext cx="1113020" cy="1195466"/>
          </a:xfrm>
          <a:prstGeom prst="rect">
            <a:avLst/>
          </a:prstGeom>
        </p:spPr>
      </p:pic>
      <p:sp>
        <p:nvSpPr>
          <p:cNvPr id="23" name="Freeform 10"/>
          <p:cNvSpPr/>
          <p:nvPr/>
        </p:nvSpPr>
        <p:spPr>
          <a:xfrm>
            <a:off x="1020551" y="1778248"/>
            <a:ext cx="5229435" cy="574951"/>
          </a:xfrm>
          <a:custGeom>
            <a:avLst/>
            <a:gdLst/>
            <a:ahLst/>
            <a:cxnLst/>
            <a:rect l="l" t="t" r="r" b="b"/>
            <a:pathLst>
              <a:path w="6812151" h="1195762">
                <a:moveTo>
                  <a:pt x="6184373" y="1141284"/>
                </a:moveTo>
                <a:cubicBezTo>
                  <a:pt x="6184373" y="1141284"/>
                  <a:pt x="5453499" y="1195762"/>
                  <a:pt x="4575097" y="1193141"/>
                </a:cubicBezTo>
                <a:cubicBezTo>
                  <a:pt x="2686092" y="1190978"/>
                  <a:pt x="1057074" y="1183154"/>
                  <a:pt x="1057074" y="1183154"/>
                </a:cubicBezTo>
                <a:cubicBezTo>
                  <a:pt x="812932" y="1174319"/>
                  <a:pt x="449110" y="1153089"/>
                  <a:pt x="282371" y="1094912"/>
                </a:cubicBezTo>
                <a:cubicBezTo>
                  <a:pt x="4469" y="997948"/>
                  <a:pt x="0" y="824670"/>
                  <a:pt x="0" y="628061"/>
                </a:cubicBezTo>
                <a:lnTo>
                  <a:pt x="0" y="628060"/>
                </a:lnTo>
                <a:cubicBezTo>
                  <a:pt x="8536" y="491230"/>
                  <a:pt x="0" y="345608"/>
                  <a:pt x="77597" y="223930"/>
                </a:cubicBezTo>
                <a:cubicBezTo>
                  <a:pt x="217372" y="4759"/>
                  <a:pt x="519255" y="4073"/>
                  <a:pt x="937909" y="4073"/>
                </a:cubicBezTo>
                <a:cubicBezTo>
                  <a:pt x="937909" y="4073"/>
                  <a:pt x="1893484" y="15681"/>
                  <a:pt x="3878557" y="7673"/>
                </a:cubicBezTo>
                <a:cubicBezTo>
                  <a:pt x="5234571" y="0"/>
                  <a:pt x="5951304" y="6979"/>
                  <a:pt x="5951304" y="6979"/>
                </a:cubicBezTo>
                <a:cubicBezTo>
                  <a:pt x="6319612" y="14458"/>
                  <a:pt x="6457872" y="42638"/>
                  <a:pt x="6655612" y="165219"/>
                </a:cubicBezTo>
                <a:cubicBezTo>
                  <a:pt x="6806629" y="258836"/>
                  <a:pt x="6812151" y="476157"/>
                  <a:pt x="6803010" y="628060"/>
                </a:cubicBezTo>
                <a:lnTo>
                  <a:pt x="6803010" y="628061"/>
                </a:lnTo>
                <a:cubicBezTo>
                  <a:pt x="6803010" y="942635"/>
                  <a:pt x="6760226" y="1091222"/>
                  <a:pt x="6184373" y="1141284"/>
                </a:cubicBezTo>
                <a:close/>
              </a:path>
            </a:pathLst>
          </a:custGeom>
          <a:solidFill>
            <a:srgbClr val="FBCF3B"/>
          </a:solidFill>
        </p:spPr>
      </p:sp>
      <p:sp>
        <p:nvSpPr>
          <p:cNvPr id="24" name="TextBox 23"/>
          <p:cNvSpPr txBox="1"/>
          <p:nvPr/>
        </p:nvSpPr>
        <p:spPr>
          <a:xfrm>
            <a:off x="1548641" y="1951524"/>
            <a:ext cx="4213919" cy="258276"/>
          </a:xfrm>
          <a:prstGeom prst="rect">
            <a:avLst/>
          </a:prstGeom>
        </p:spPr>
        <p:txBody>
          <a:bodyPr lIns="0" tIns="0" rIns="0" bIns="0" rtlCol="0" anchor="t">
            <a:spAutoFit/>
          </a:bodyPr>
          <a:lstStyle/>
          <a:p>
            <a:pPr marL="181427" lvl="1" algn="ctr">
              <a:lnSpc>
                <a:spcPts val="1679"/>
              </a:lnSpc>
              <a:spcBef>
                <a:spcPct val="0"/>
              </a:spcBef>
            </a:pPr>
            <a:r>
              <a:rPr lang="id-ID" sz="2800" b="1" dirty="0" smtClean="0">
                <a:solidFill>
                  <a:srgbClr val="084762"/>
                </a:solidFill>
              </a:rPr>
              <a:t>Uji Diagnostik</a:t>
            </a:r>
            <a:endParaRPr lang="en-US" sz="2800" b="1" dirty="0">
              <a:solidFill>
                <a:srgbClr val="084762"/>
              </a:solidFill>
            </a:endParaRPr>
          </a:p>
        </p:txBody>
      </p:sp>
      <p:sp>
        <p:nvSpPr>
          <p:cNvPr id="16" name="Rectangle 2"/>
          <p:cNvSpPr>
            <a:spLocks noChangeArrowheads="1"/>
          </p:cNvSpPr>
          <p:nvPr/>
        </p:nvSpPr>
        <p:spPr bwMode="auto">
          <a:xfrm>
            <a:off x="0" y="0"/>
            <a:ext cx="1463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2">
            <a:extLst>
              <a:ext uri="{28A0092B-C50C-407E-A947-70E740481C1C}">
                <a14:useLocalDpi xmlns:a14="http://schemas.microsoft.com/office/drawing/2010/main" val="0"/>
              </a:ext>
            </a:extLst>
          </a:blip>
          <a:srcRect t="1402"/>
          <a:stretch>
            <a:fillRect/>
          </a:stretch>
        </p:blipFill>
        <p:spPr bwMode="auto">
          <a:xfrm>
            <a:off x="6519139" y="2353199"/>
            <a:ext cx="7878970" cy="4991646"/>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3"/>
          <p:cNvSpPr>
            <a:spLocks noChangeArrowheads="1"/>
          </p:cNvSpPr>
          <p:nvPr/>
        </p:nvSpPr>
        <p:spPr bwMode="auto">
          <a:xfrm>
            <a:off x="8153400" y="7476541"/>
            <a:ext cx="480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err="1" smtClean="0">
                <a:ln>
                  <a:noFill/>
                </a:ln>
                <a:solidFill>
                  <a:schemeClr val="bg1"/>
                </a:solidFill>
                <a:effectLst/>
                <a:latin typeface="Calibri" pitchFamily="34" charset="0"/>
                <a:ea typeface="Roboto"/>
                <a:cs typeface="Calibri" pitchFamily="34" charset="0"/>
              </a:rPr>
              <a:t>Gambar</a:t>
            </a:r>
            <a:r>
              <a:rPr kumimoji="0" lang="en-US" altLang="en-US" sz="1800" b="1" i="0" u="none" strike="noStrike" cap="none" normalizeH="0" baseline="0" dirty="0" smtClean="0">
                <a:ln>
                  <a:noFill/>
                </a:ln>
                <a:solidFill>
                  <a:schemeClr val="bg1"/>
                </a:solidFill>
                <a:effectLst/>
                <a:latin typeface="Calibri" pitchFamily="34" charset="0"/>
                <a:ea typeface="Roboto"/>
                <a:cs typeface="Calibri" pitchFamily="34" charset="0"/>
              </a:rPr>
              <a:t> 1</a:t>
            </a:r>
            <a:r>
              <a:rPr kumimoji="0" lang="id-ID" altLang="en-US" sz="1800" b="1" i="0" u="none" strike="noStrike" cap="none" normalizeH="0" baseline="0" dirty="0" smtClean="0">
                <a:ln>
                  <a:noFill/>
                </a:ln>
                <a:solidFill>
                  <a:schemeClr val="bg1"/>
                </a:solidFill>
                <a:effectLst/>
                <a:latin typeface="Calibri" pitchFamily="34" charset="0"/>
                <a:ea typeface="Roboto"/>
                <a:cs typeface="Calibri" pitchFamily="34" charset="0"/>
              </a:rPr>
              <a:t>4</a:t>
            </a:r>
            <a:r>
              <a:rPr kumimoji="0" lang="en-US" altLang="en-US" sz="1800" b="1" i="0" u="none" strike="noStrike" cap="none" normalizeH="0" baseline="0" dirty="0" smtClean="0">
                <a:ln>
                  <a:noFill/>
                </a:ln>
                <a:solidFill>
                  <a:schemeClr val="bg1"/>
                </a:solidFill>
                <a:effectLst/>
                <a:latin typeface="Calibri" pitchFamily="34" charset="0"/>
                <a:ea typeface="Roboto"/>
                <a:cs typeface="Calibri" pitchFamily="34" charset="0"/>
              </a:rPr>
              <a:t>.  </a:t>
            </a:r>
            <a:r>
              <a:rPr kumimoji="0" lang="id-ID" altLang="en-US" sz="1800" b="0" i="0" u="none" strike="noStrike" cap="none" normalizeH="0" baseline="0" dirty="0" smtClean="0">
                <a:ln>
                  <a:noFill/>
                </a:ln>
                <a:solidFill>
                  <a:schemeClr val="bg1"/>
                </a:solidFill>
                <a:effectLst/>
                <a:latin typeface="Calibri" pitchFamily="34" charset="0"/>
                <a:ea typeface="Roboto"/>
                <a:cs typeface="Calibri" pitchFamily="34" charset="0"/>
              </a:rPr>
              <a:t>Hasil uji diagdostik</a:t>
            </a:r>
            <a:endParaRPr kumimoji="0" lang="id-ID" altLang="en-US" sz="4000" b="0" i="0" u="none" strike="noStrike" cap="none" normalizeH="0" baseline="0" dirty="0" smtClean="0">
              <a:ln>
                <a:noFill/>
              </a:ln>
              <a:solidFill>
                <a:schemeClr val="bg1"/>
              </a:solidFill>
              <a:effectLst/>
              <a:latin typeface="Arial" pitchFamily="34" charset="0"/>
              <a:cs typeface="Arial" pitchFamily="34" charset="0"/>
            </a:endParaRPr>
          </a:p>
        </p:txBody>
      </p:sp>
    </p:spTree>
    <p:extLst>
      <p:ext uri="{BB962C8B-B14F-4D97-AF65-F5344CB8AC3E}">
        <p14:creationId xmlns:p14="http://schemas.microsoft.com/office/powerpoint/2010/main" val="4860293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500" fill="hold"/>
                                        <p:tgtEl>
                                          <p:spTgt spid="24"/>
                                        </p:tgtEl>
                                        <p:attrNameLst>
                                          <p:attrName>ppt_x</p:attrName>
                                        </p:attrNameLst>
                                      </p:cBhvr>
                                      <p:tavLst>
                                        <p:tav tm="0">
                                          <p:val>
                                            <p:strVal val="#ppt_x"/>
                                          </p:val>
                                        </p:tav>
                                        <p:tav tm="100000">
                                          <p:val>
                                            <p:strVal val="#ppt_x"/>
                                          </p:val>
                                        </p:tav>
                                      </p:tavLst>
                                    </p:anim>
                                    <p:anim calcmode="lin" valueType="num">
                                      <p:cBhvr additive="base">
                                        <p:cTn id="21"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470823" y="2438401"/>
            <a:ext cx="12406977" cy="2514600"/>
            <a:chOff x="0" y="0"/>
            <a:chExt cx="6590097" cy="3018770"/>
          </a:xfrm>
        </p:grpSpPr>
        <p:sp>
          <p:nvSpPr>
            <p:cNvPr id="4" name="Freeform 4"/>
            <p:cNvSpPr/>
            <p:nvPr/>
          </p:nvSpPr>
          <p:spPr>
            <a:xfrm>
              <a:off x="-1" y="0"/>
              <a:ext cx="6597756" cy="3018770"/>
            </a:xfrm>
            <a:custGeom>
              <a:avLst/>
              <a:gdLst/>
              <a:ahLst/>
              <a:cxnLst/>
              <a:rect l="l" t="t" r="r" b="b"/>
              <a:pathLst>
                <a:path w="6597756" h="3018770">
                  <a:moveTo>
                    <a:pt x="6091317" y="3001851"/>
                  </a:moveTo>
                  <a:cubicBezTo>
                    <a:pt x="6091317" y="3001851"/>
                    <a:pt x="5854321" y="2991882"/>
                    <a:pt x="5492182" y="3005326"/>
                  </a:cubicBezTo>
                  <a:cubicBezTo>
                    <a:pt x="5130044" y="3018770"/>
                    <a:pt x="490924" y="3018770"/>
                    <a:pt x="490924" y="3018770"/>
                  </a:cubicBezTo>
                  <a:cubicBezTo>
                    <a:pt x="245502" y="3018770"/>
                    <a:pt x="32509" y="2921502"/>
                    <a:pt x="31032" y="2761388"/>
                  </a:cubicBezTo>
                  <a:cubicBezTo>
                    <a:pt x="31032" y="2761388"/>
                    <a:pt x="0" y="1569663"/>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6044768" y="0"/>
                    <a:pt x="6044768" y="0"/>
                  </a:cubicBezTo>
                  <a:cubicBezTo>
                    <a:pt x="6356669" y="0"/>
                    <a:pt x="6590097" y="101069"/>
                    <a:pt x="6582240" y="303616"/>
                  </a:cubicBezTo>
                  <a:cubicBezTo>
                    <a:pt x="6582240" y="303616"/>
                    <a:pt x="6580245" y="1484071"/>
                    <a:pt x="6589000" y="2061801"/>
                  </a:cubicBezTo>
                  <a:cubicBezTo>
                    <a:pt x="6597756" y="2355102"/>
                    <a:pt x="6551207" y="2688174"/>
                    <a:pt x="6551207" y="2688174"/>
                  </a:cubicBezTo>
                  <a:cubicBezTo>
                    <a:pt x="6548242" y="2868199"/>
                    <a:pt x="6336739" y="3001851"/>
                    <a:pt x="6091317" y="3001851"/>
                  </a:cubicBezTo>
                  <a:close/>
                </a:path>
              </a:pathLst>
            </a:custGeom>
            <a:solidFill>
              <a:srgbClr val="084762"/>
            </a:solidFill>
          </p:spPr>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612493" flipH="1">
            <a:off x="-3003480" y="6499039"/>
            <a:ext cx="11545170" cy="7652283"/>
          </a:xfrm>
          <a:prstGeom prst="rect">
            <a:avLst/>
          </a:prstGeom>
        </p:spPr>
      </p:pic>
      <p:grpSp>
        <p:nvGrpSpPr>
          <p:cNvPr id="7" name="Group 7"/>
          <p:cNvGrpSpPr/>
          <p:nvPr/>
        </p:nvGrpSpPr>
        <p:grpSpPr>
          <a:xfrm>
            <a:off x="2209800" y="5257800"/>
            <a:ext cx="12280522" cy="2438400"/>
            <a:chOff x="0" y="0"/>
            <a:chExt cx="8409318" cy="3238172"/>
          </a:xfrm>
        </p:grpSpPr>
        <p:sp>
          <p:nvSpPr>
            <p:cNvPr id="8" name="Freeform 8"/>
            <p:cNvSpPr/>
            <p:nvPr/>
          </p:nvSpPr>
          <p:spPr>
            <a:xfrm>
              <a:off x="-1" y="0"/>
              <a:ext cx="8416977" cy="3238172"/>
            </a:xfrm>
            <a:custGeom>
              <a:avLst/>
              <a:gdLst/>
              <a:ahLst/>
              <a:cxnLst/>
              <a:rect l="l" t="t" r="r" b="b"/>
              <a:pathLst>
                <a:path w="8416977" h="3238172">
                  <a:moveTo>
                    <a:pt x="7910538" y="3221253"/>
                  </a:moveTo>
                  <a:cubicBezTo>
                    <a:pt x="7910538" y="3221253"/>
                    <a:pt x="7673543" y="3211283"/>
                    <a:pt x="7311403" y="3224727"/>
                  </a:cubicBezTo>
                  <a:cubicBezTo>
                    <a:pt x="6949265" y="3238172"/>
                    <a:pt x="490924" y="3238172"/>
                    <a:pt x="490924" y="3238172"/>
                  </a:cubicBezTo>
                  <a:cubicBezTo>
                    <a:pt x="245502" y="3238172"/>
                    <a:pt x="32509" y="3140904"/>
                    <a:pt x="31032" y="2980790"/>
                  </a:cubicBezTo>
                  <a:cubicBezTo>
                    <a:pt x="31032" y="2980790"/>
                    <a:pt x="0" y="1739611"/>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7863990" y="0"/>
                    <a:pt x="7863990" y="0"/>
                  </a:cubicBezTo>
                  <a:cubicBezTo>
                    <a:pt x="8175890" y="0"/>
                    <a:pt x="8409319" y="101069"/>
                    <a:pt x="8401462" y="303616"/>
                  </a:cubicBezTo>
                  <a:cubicBezTo>
                    <a:pt x="8401462" y="303616"/>
                    <a:pt x="8399467" y="1638895"/>
                    <a:pt x="8408222" y="2281202"/>
                  </a:cubicBezTo>
                  <a:cubicBezTo>
                    <a:pt x="8416977" y="2574504"/>
                    <a:pt x="8370429" y="2907575"/>
                    <a:pt x="8370429" y="2907575"/>
                  </a:cubicBezTo>
                  <a:cubicBezTo>
                    <a:pt x="8367464" y="3087600"/>
                    <a:pt x="8155961" y="3221253"/>
                    <a:pt x="7910538" y="3221253"/>
                  </a:cubicBezTo>
                  <a:close/>
                </a:path>
              </a:pathLst>
            </a:custGeom>
            <a:solidFill>
              <a:srgbClr val="084762"/>
            </a:solidFill>
          </p:spPr>
        </p:sp>
      </p:grpSp>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1597059" flipH="1">
            <a:off x="13518296" y="6043406"/>
            <a:ext cx="4522325" cy="2997453"/>
          </a:xfrm>
          <a:prstGeom prst="rect">
            <a:avLst/>
          </a:prstGeom>
        </p:spPr>
      </p:pic>
      <p:pic>
        <p:nvPicPr>
          <p:cNvPr id="10" name="Picture 10"/>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rot="824575">
            <a:off x="12104616" y="2425767"/>
            <a:ext cx="1963688" cy="1207668"/>
          </a:xfrm>
          <a:prstGeom prst="rect">
            <a:avLst/>
          </a:prstGeom>
        </p:spPr>
      </p:pic>
      <p:pic>
        <p:nvPicPr>
          <p:cNvPr id="11" name="Picture 11"/>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rot="-170699">
            <a:off x="844528" y="6670665"/>
            <a:ext cx="1135410" cy="897236"/>
          </a:xfrm>
          <a:prstGeom prst="rect">
            <a:avLst/>
          </a:prstGeom>
        </p:spPr>
      </p:pic>
      <p:pic>
        <p:nvPicPr>
          <p:cNvPr id="12" name="Picture 12"/>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rot="-122026">
            <a:off x="-756551" y="-28364"/>
            <a:ext cx="3821628" cy="1422689"/>
          </a:xfrm>
          <a:prstGeom prst="rect">
            <a:avLst/>
          </a:prstGeom>
        </p:spPr>
      </p:pic>
      <p:pic>
        <p:nvPicPr>
          <p:cNvPr id="13" name="Picture 13"/>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rot="-1280897">
            <a:off x="-279676" y="30850"/>
            <a:ext cx="3606854" cy="1214854"/>
          </a:xfrm>
          <a:prstGeom prst="rect">
            <a:avLst/>
          </a:prstGeom>
        </p:spPr>
      </p:pic>
      <p:pic>
        <p:nvPicPr>
          <p:cNvPr id="14" name="Picture 14"/>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rot="-3739455">
            <a:off x="3477458" y="6653092"/>
            <a:ext cx="185898" cy="269879"/>
          </a:xfrm>
          <a:prstGeom prst="rect">
            <a:avLst/>
          </a:prstGeom>
        </p:spPr>
      </p:pic>
      <p:pic>
        <p:nvPicPr>
          <p:cNvPr id="15" name="Picture 15"/>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rcRect/>
          <a:stretch>
            <a:fillRect/>
          </a:stretch>
        </p:blipFill>
        <p:spPr>
          <a:xfrm>
            <a:off x="822961" y="2364172"/>
            <a:ext cx="245723" cy="184292"/>
          </a:xfrm>
          <a:prstGeom prst="rect">
            <a:avLst/>
          </a:prstGeom>
        </p:spPr>
      </p:pic>
      <p:pic>
        <p:nvPicPr>
          <p:cNvPr id="16" name="Picture 16"/>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rcRect/>
          <a:stretch>
            <a:fillRect/>
          </a:stretch>
        </p:blipFill>
        <p:spPr>
          <a:xfrm>
            <a:off x="4202234" y="6034471"/>
            <a:ext cx="458313" cy="343735"/>
          </a:xfrm>
          <a:prstGeom prst="rect">
            <a:avLst/>
          </a:prstGeom>
        </p:spPr>
      </p:pic>
      <p:sp>
        <p:nvSpPr>
          <p:cNvPr id="19" name="TextBox 2"/>
          <p:cNvSpPr txBox="1"/>
          <p:nvPr/>
        </p:nvSpPr>
        <p:spPr>
          <a:xfrm>
            <a:off x="533400" y="1171054"/>
            <a:ext cx="9144000" cy="1038746"/>
          </a:xfrm>
          <a:prstGeom prst="rect">
            <a:avLst/>
          </a:prstGeom>
        </p:spPr>
        <p:txBody>
          <a:bodyPr wrap="square" lIns="0" tIns="0" rIns="0" bIns="0" rtlCol="0" anchor="t">
            <a:spAutoFit/>
          </a:bodyPr>
          <a:lstStyle/>
          <a:p>
            <a:pPr algn="ctr">
              <a:lnSpc>
                <a:spcPts val="8101"/>
              </a:lnSpc>
              <a:spcBef>
                <a:spcPct val="0"/>
              </a:spcBef>
            </a:pPr>
            <a:r>
              <a:rPr lang="en-US" sz="5400" b="1" spc="257" dirty="0" smtClean="0">
                <a:solidFill>
                  <a:srgbClr val="084762"/>
                </a:solidFill>
              </a:rPr>
              <a:t>Conclusion </a:t>
            </a:r>
            <a:r>
              <a:rPr lang="id-ID" sz="5400" b="1" spc="257" dirty="0">
                <a:solidFill>
                  <a:srgbClr val="084762"/>
                </a:solidFill>
              </a:rPr>
              <a:t>a</a:t>
            </a:r>
            <a:r>
              <a:rPr lang="en-US" sz="5400" b="1" spc="257" dirty="0" err="1" smtClean="0">
                <a:solidFill>
                  <a:srgbClr val="084762"/>
                </a:solidFill>
              </a:rPr>
              <a:t>nd</a:t>
            </a:r>
            <a:r>
              <a:rPr lang="en-US" sz="5400" b="1" spc="257" dirty="0" smtClean="0">
                <a:solidFill>
                  <a:srgbClr val="084762"/>
                </a:solidFill>
              </a:rPr>
              <a:t> Suggestion</a:t>
            </a:r>
          </a:p>
        </p:txBody>
      </p:sp>
      <p:grpSp>
        <p:nvGrpSpPr>
          <p:cNvPr id="20" name="Group 17"/>
          <p:cNvGrpSpPr/>
          <p:nvPr/>
        </p:nvGrpSpPr>
        <p:grpSpPr>
          <a:xfrm>
            <a:off x="9601201" y="381000"/>
            <a:ext cx="4419599" cy="1377099"/>
            <a:chOff x="0" y="0"/>
            <a:chExt cx="8404798" cy="1374903"/>
          </a:xfrm>
        </p:grpSpPr>
        <p:sp>
          <p:nvSpPr>
            <p:cNvPr id="21" name="Freeform 18"/>
            <p:cNvSpPr/>
            <p:nvPr/>
          </p:nvSpPr>
          <p:spPr>
            <a:xfrm>
              <a:off x="0" y="-4073"/>
              <a:ext cx="8411189" cy="1381506"/>
            </a:xfrm>
            <a:custGeom>
              <a:avLst/>
              <a:gdLst/>
              <a:ahLst/>
              <a:cxnLst/>
              <a:rect l="l" t="t" r="r" b="b"/>
              <a:pathLst>
                <a:path w="8411189" h="1381506">
                  <a:moveTo>
                    <a:pt x="7783411" y="1327028"/>
                  </a:moveTo>
                  <a:cubicBezTo>
                    <a:pt x="7783411" y="1327028"/>
                    <a:pt x="7052536" y="1381506"/>
                    <a:pt x="5944644" y="1378885"/>
                  </a:cubicBezTo>
                  <a:cubicBezTo>
                    <a:pt x="3223764" y="1376722"/>
                    <a:pt x="1057074" y="1368897"/>
                    <a:pt x="1057074" y="1368897"/>
                  </a:cubicBezTo>
                  <a:cubicBezTo>
                    <a:pt x="812932" y="1360063"/>
                    <a:pt x="449110" y="1338833"/>
                    <a:pt x="282371" y="1280655"/>
                  </a:cubicBezTo>
                  <a:cubicBezTo>
                    <a:pt x="4469" y="1183692"/>
                    <a:pt x="0" y="1010413"/>
                    <a:pt x="0" y="780997"/>
                  </a:cubicBezTo>
                  <a:lnTo>
                    <a:pt x="0" y="780994"/>
                  </a:lnTo>
                  <a:cubicBezTo>
                    <a:pt x="8536" y="491230"/>
                    <a:pt x="0" y="345608"/>
                    <a:pt x="77597" y="223930"/>
                  </a:cubicBezTo>
                  <a:cubicBezTo>
                    <a:pt x="217372" y="4759"/>
                    <a:pt x="519255" y="4073"/>
                    <a:pt x="937909" y="4073"/>
                  </a:cubicBezTo>
                  <a:cubicBezTo>
                    <a:pt x="937909" y="4073"/>
                    <a:pt x="2082110" y="15681"/>
                    <a:pt x="4941364" y="7673"/>
                  </a:cubicBezTo>
                  <a:cubicBezTo>
                    <a:pt x="6833608" y="0"/>
                    <a:pt x="7550342" y="6979"/>
                    <a:pt x="7550342" y="6979"/>
                  </a:cubicBezTo>
                  <a:cubicBezTo>
                    <a:pt x="7918650" y="14458"/>
                    <a:pt x="8056910" y="42638"/>
                    <a:pt x="8254650" y="165219"/>
                  </a:cubicBezTo>
                  <a:cubicBezTo>
                    <a:pt x="8405667" y="258836"/>
                    <a:pt x="8411189" y="476157"/>
                    <a:pt x="8402048" y="780994"/>
                  </a:cubicBezTo>
                  <a:lnTo>
                    <a:pt x="8402048" y="780997"/>
                  </a:lnTo>
                  <a:cubicBezTo>
                    <a:pt x="8402048" y="1128378"/>
                    <a:pt x="8359263" y="1276966"/>
                    <a:pt x="7783411" y="1327028"/>
                  </a:cubicBezTo>
                  <a:close/>
                </a:path>
              </a:pathLst>
            </a:custGeom>
            <a:solidFill>
              <a:srgbClr val="FBCF3B"/>
            </a:solidFill>
          </p:spPr>
        </p:sp>
      </p:grpSp>
      <p:pic>
        <p:nvPicPr>
          <p:cNvPr id="22" name="Picture 12"/>
          <p:cNvPicPr>
            <a:picLocks noChangeAspect="1"/>
          </p:cNvPicPr>
          <p:nvPr/>
        </p:nvPicPr>
        <p:blipFill>
          <a:blip r:embed="rId19"/>
          <a:srcRect/>
          <a:stretch>
            <a:fillRect/>
          </a:stretch>
        </p:blipFill>
        <p:spPr>
          <a:xfrm>
            <a:off x="9994308" y="393918"/>
            <a:ext cx="2379437" cy="1195466"/>
          </a:xfrm>
          <a:prstGeom prst="rect">
            <a:avLst/>
          </a:prstGeom>
        </p:spPr>
      </p:pic>
      <p:pic>
        <p:nvPicPr>
          <p:cNvPr id="23" name="Picture 13"/>
          <p:cNvPicPr>
            <a:picLocks noChangeAspect="1"/>
          </p:cNvPicPr>
          <p:nvPr/>
        </p:nvPicPr>
        <p:blipFill>
          <a:blip r:embed="rId20"/>
          <a:srcRect/>
          <a:stretch>
            <a:fillRect/>
          </a:stretch>
        </p:blipFill>
        <p:spPr>
          <a:xfrm>
            <a:off x="12496800" y="480934"/>
            <a:ext cx="1113020" cy="1195466"/>
          </a:xfrm>
          <a:prstGeom prst="rect">
            <a:avLst/>
          </a:prstGeom>
        </p:spPr>
      </p:pic>
      <p:sp>
        <p:nvSpPr>
          <p:cNvPr id="18" name="Rectangle 17"/>
          <p:cNvSpPr/>
          <p:nvPr/>
        </p:nvSpPr>
        <p:spPr>
          <a:xfrm>
            <a:off x="914400" y="2667000"/>
            <a:ext cx="11582400" cy="1938992"/>
          </a:xfrm>
          <a:prstGeom prst="rect">
            <a:avLst/>
          </a:prstGeom>
        </p:spPr>
        <p:txBody>
          <a:bodyPr wrap="square">
            <a:spAutoFit/>
          </a:bodyPr>
          <a:lstStyle/>
          <a:p>
            <a:r>
              <a:rPr lang="en-US" sz="2000" b="1" dirty="0" err="1">
                <a:solidFill>
                  <a:schemeClr val="bg1"/>
                </a:solidFill>
              </a:rPr>
              <a:t>Kesimpulannya</a:t>
            </a:r>
            <a:r>
              <a:rPr lang="en-US" sz="2000" b="1" dirty="0">
                <a:solidFill>
                  <a:schemeClr val="bg1"/>
                </a:solidFill>
              </a:rPr>
              <a:t>, </a:t>
            </a:r>
            <a:r>
              <a:rPr lang="en-US" sz="2000" b="1" dirty="0" err="1">
                <a:solidFill>
                  <a:schemeClr val="bg1"/>
                </a:solidFill>
              </a:rPr>
              <a:t>penelitian</a:t>
            </a:r>
            <a:r>
              <a:rPr lang="en-US" sz="2000" b="1" dirty="0">
                <a:solidFill>
                  <a:schemeClr val="bg1"/>
                </a:solidFill>
              </a:rPr>
              <a:t> </a:t>
            </a:r>
            <a:r>
              <a:rPr lang="en-US" sz="2000" b="1" dirty="0" err="1">
                <a:solidFill>
                  <a:schemeClr val="bg1"/>
                </a:solidFill>
              </a:rPr>
              <a:t>ini</a:t>
            </a:r>
            <a:r>
              <a:rPr lang="en-US" sz="2000" b="1" dirty="0">
                <a:solidFill>
                  <a:schemeClr val="bg1"/>
                </a:solidFill>
              </a:rPr>
              <a:t> </a:t>
            </a:r>
            <a:r>
              <a:rPr lang="en-US" sz="2000" b="1" dirty="0" err="1">
                <a:solidFill>
                  <a:schemeClr val="bg1"/>
                </a:solidFill>
              </a:rPr>
              <a:t>menyajikan</a:t>
            </a:r>
            <a:r>
              <a:rPr lang="en-US" sz="2000" b="1" dirty="0">
                <a:solidFill>
                  <a:schemeClr val="bg1"/>
                </a:solidFill>
              </a:rPr>
              <a:t> proses </a:t>
            </a:r>
            <a:r>
              <a:rPr lang="en-US" sz="2000" b="1" dirty="0" err="1">
                <a:solidFill>
                  <a:schemeClr val="bg1"/>
                </a:solidFill>
              </a:rPr>
              <a:t>ekstensif</a:t>
            </a:r>
            <a:r>
              <a:rPr lang="en-US" sz="2000" b="1" dirty="0">
                <a:solidFill>
                  <a:schemeClr val="bg1"/>
                </a:solidFill>
              </a:rPr>
              <a:t> </a:t>
            </a:r>
            <a:r>
              <a:rPr lang="en-US" sz="2000" b="1" dirty="0" err="1">
                <a:solidFill>
                  <a:schemeClr val="bg1"/>
                </a:solidFill>
              </a:rPr>
              <a:t>dalam</a:t>
            </a:r>
            <a:r>
              <a:rPr lang="en-US" sz="2000" b="1" dirty="0">
                <a:solidFill>
                  <a:schemeClr val="bg1"/>
                </a:solidFill>
              </a:rPr>
              <a:t> </a:t>
            </a:r>
            <a:r>
              <a:rPr lang="en-US" sz="2000" b="1" dirty="0" err="1">
                <a:solidFill>
                  <a:schemeClr val="bg1"/>
                </a:solidFill>
              </a:rPr>
              <a:t>membangun</a:t>
            </a:r>
            <a:r>
              <a:rPr lang="en-US" sz="2000" b="1" dirty="0">
                <a:solidFill>
                  <a:schemeClr val="bg1"/>
                </a:solidFill>
              </a:rPr>
              <a:t> model ARIMA </a:t>
            </a:r>
            <a:r>
              <a:rPr lang="en-US" sz="2000" b="1" dirty="0" err="1">
                <a:solidFill>
                  <a:schemeClr val="bg1"/>
                </a:solidFill>
              </a:rPr>
              <a:t>untuk</a:t>
            </a:r>
            <a:r>
              <a:rPr lang="en-US" sz="2000" b="1" dirty="0">
                <a:solidFill>
                  <a:schemeClr val="bg1"/>
                </a:solidFill>
              </a:rPr>
              <a:t> </a:t>
            </a:r>
            <a:r>
              <a:rPr lang="en-US" sz="2000" b="1" dirty="0" err="1">
                <a:solidFill>
                  <a:schemeClr val="bg1"/>
                </a:solidFill>
              </a:rPr>
              <a:t>memprediksi</a:t>
            </a:r>
            <a:r>
              <a:rPr lang="en-US" sz="2000" b="1" dirty="0">
                <a:solidFill>
                  <a:schemeClr val="bg1"/>
                </a:solidFill>
              </a:rPr>
              <a:t> </a:t>
            </a:r>
            <a:r>
              <a:rPr lang="en-US" sz="2000" b="1" dirty="0" err="1">
                <a:solidFill>
                  <a:schemeClr val="bg1"/>
                </a:solidFill>
              </a:rPr>
              <a:t>kuantitas</a:t>
            </a:r>
            <a:r>
              <a:rPr lang="en-US" sz="2000" b="1" dirty="0">
                <a:solidFill>
                  <a:schemeClr val="bg1"/>
                </a:solidFill>
              </a:rPr>
              <a:t> </a:t>
            </a:r>
            <a:r>
              <a:rPr lang="en-US" sz="2000" b="1" dirty="0" err="1">
                <a:solidFill>
                  <a:schemeClr val="bg1"/>
                </a:solidFill>
              </a:rPr>
              <a:t>penjualan</a:t>
            </a:r>
            <a:r>
              <a:rPr lang="en-US" sz="2000" b="1" dirty="0">
                <a:solidFill>
                  <a:schemeClr val="bg1"/>
                </a:solidFill>
              </a:rPr>
              <a:t> </a:t>
            </a:r>
            <a:r>
              <a:rPr lang="en-US" sz="2000" b="1" dirty="0" err="1">
                <a:solidFill>
                  <a:schemeClr val="bg1"/>
                </a:solidFill>
              </a:rPr>
              <a:t>pada</a:t>
            </a:r>
            <a:r>
              <a:rPr lang="en-US" sz="2000" b="1" dirty="0">
                <a:solidFill>
                  <a:schemeClr val="bg1"/>
                </a:solidFill>
              </a:rPr>
              <a:t> </a:t>
            </a:r>
            <a:r>
              <a:rPr lang="en-US" sz="2000" b="1" dirty="0" err="1">
                <a:solidFill>
                  <a:schemeClr val="bg1"/>
                </a:solidFill>
              </a:rPr>
              <a:t>toko</a:t>
            </a:r>
            <a:r>
              <a:rPr lang="en-US" sz="2000" b="1" dirty="0">
                <a:solidFill>
                  <a:schemeClr val="bg1"/>
                </a:solidFill>
              </a:rPr>
              <a:t> </a:t>
            </a:r>
            <a:r>
              <a:rPr lang="en-US" sz="2000" b="1" dirty="0" err="1">
                <a:solidFill>
                  <a:schemeClr val="bg1"/>
                </a:solidFill>
              </a:rPr>
              <a:t>pakaian</a:t>
            </a:r>
            <a:r>
              <a:rPr lang="en-US" sz="2000" b="1" dirty="0">
                <a:solidFill>
                  <a:schemeClr val="bg1"/>
                </a:solidFill>
              </a:rPr>
              <a:t> </a:t>
            </a:r>
            <a:r>
              <a:rPr lang="en-US" sz="2000" b="1" i="1" dirty="0">
                <a:solidFill>
                  <a:schemeClr val="bg1"/>
                </a:solidFill>
              </a:rPr>
              <a:t>thrift</a:t>
            </a:r>
            <a:r>
              <a:rPr lang="en-US" sz="2000" b="1" dirty="0">
                <a:solidFill>
                  <a:schemeClr val="bg1"/>
                </a:solidFill>
              </a:rPr>
              <a:t>. </a:t>
            </a:r>
            <a:r>
              <a:rPr lang="en-US" sz="2000" b="1" dirty="0" err="1">
                <a:solidFill>
                  <a:schemeClr val="bg1"/>
                </a:solidFill>
              </a:rPr>
              <a:t>Hasil</a:t>
            </a:r>
            <a:r>
              <a:rPr lang="en-US" sz="2000" b="1" dirty="0">
                <a:solidFill>
                  <a:schemeClr val="bg1"/>
                </a:solidFill>
              </a:rPr>
              <a:t> </a:t>
            </a:r>
            <a:r>
              <a:rPr lang="en-US" sz="2000" b="1" dirty="0" err="1">
                <a:solidFill>
                  <a:schemeClr val="bg1"/>
                </a:solidFill>
              </a:rPr>
              <a:t>pengujian</a:t>
            </a:r>
            <a:r>
              <a:rPr lang="en-US" sz="2000" b="1" dirty="0">
                <a:solidFill>
                  <a:schemeClr val="bg1"/>
                </a:solidFill>
              </a:rPr>
              <a:t> </a:t>
            </a:r>
            <a:r>
              <a:rPr lang="en-US" sz="2000" b="1" dirty="0" err="1">
                <a:solidFill>
                  <a:schemeClr val="bg1"/>
                </a:solidFill>
              </a:rPr>
              <a:t>dengan</a:t>
            </a:r>
            <a:r>
              <a:rPr lang="en-US" sz="2000" b="1" dirty="0">
                <a:solidFill>
                  <a:schemeClr val="bg1"/>
                </a:solidFill>
              </a:rPr>
              <a:t> </a:t>
            </a:r>
            <a:r>
              <a:rPr lang="en-US" sz="2000" b="1" dirty="0" err="1">
                <a:solidFill>
                  <a:schemeClr val="bg1"/>
                </a:solidFill>
              </a:rPr>
              <a:t>tampilan</a:t>
            </a:r>
            <a:r>
              <a:rPr lang="en-US" sz="2000" b="1" dirty="0">
                <a:solidFill>
                  <a:schemeClr val="bg1"/>
                </a:solidFill>
              </a:rPr>
              <a:t> ARIMA </a:t>
            </a:r>
            <a:r>
              <a:rPr lang="en-US" sz="2000" b="1" dirty="0" err="1">
                <a:solidFill>
                  <a:schemeClr val="bg1"/>
                </a:solidFill>
              </a:rPr>
              <a:t>terbaik</a:t>
            </a:r>
            <a:r>
              <a:rPr lang="en-US" sz="2000" b="1" dirty="0">
                <a:solidFill>
                  <a:schemeClr val="bg1"/>
                </a:solidFill>
              </a:rPr>
              <a:t> </a:t>
            </a:r>
            <a:r>
              <a:rPr lang="en-US" sz="2000" b="1" dirty="0" err="1">
                <a:solidFill>
                  <a:schemeClr val="bg1"/>
                </a:solidFill>
              </a:rPr>
              <a:t>menunjukkan</a:t>
            </a:r>
            <a:r>
              <a:rPr lang="en-US" sz="2000" b="1" dirty="0">
                <a:solidFill>
                  <a:schemeClr val="bg1"/>
                </a:solidFill>
              </a:rPr>
              <a:t> </a:t>
            </a:r>
            <a:r>
              <a:rPr lang="en-US" sz="2000" b="1" dirty="0" err="1">
                <a:solidFill>
                  <a:schemeClr val="bg1"/>
                </a:solidFill>
              </a:rPr>
              <a:t>kemampuan</a:t>
            </a:r>
            <a:r>
              <a:rPr lang="en-US" sz="2000" b="1" dirty="0">
                <a:solidFill>
                  <a:schemeClr val="bg1"/>
                </a:solidFill>
              </a:rPr>
              <a:t> model ARIMA </a:t>
            </a:r>
            <a:r>
              <a:rPr lang="en-US" sz="2000" b="1" dirty="0" err="1">
                <a:solidFill>
                  <a:schemeClr val="bg1"/>
                </a:solidFill>
              </a:rPr>
              <a:t>untuk</a:t>
            </a:r>
            <a:r>
              <a:rPr lang="en-US" sz="2000" b="1" dirty="0">
                <a:solidFill>
                  <a:schemeClr val="bg1"/>
                </a:solidFill>
              </a:rPr>
              <a:t> </a:t>
            </a:r>
            <a:r>
              <a:rPr lang="en-US" sz="2000" b="1" dirty="0" err="1">
                <a:solidFill>
                  <a:schemeClr val="bg1"/>
                </a:solidFill>
              </a:rPr>
              <a:t>meramalkan</a:t>
            </a:r>
            <a:r>
              <a:rPr lang="en-US" sz="2000" b="1" dirty="0">
                <a:solidFill>
                  <a:schemeClr val="bg1"/>
                </a:solidFill>
              </a:rPr>
              <a:t> </a:t>
            </a:r>
            <a:r>
              <a:rPr lang="en-US" sz="2000" b="1" dirty="0" err="1">
                <a:solidFill>
                  <a:schemeClr val="bg1"/>
                </a:solidFill>
              </a:rPr>
              <a:t>masalah</a:t>
            </a:r>
            <a:r>
              <a:rPr lang="en-US" sz="2000" b="1" dirty="0">
                <a:solidFill>
                  <a:schemeClr val="bg1"/>
                </a:solidFill>
              </a:rPr>
              <a:t> </a:t>
            </a:r>
            <a:r>
              <a:rPr lang="en-US" sz="2000" b="1" dirty="0" err="1">
                <a:solidFill>
                  <a:schemeClr val="bg1"/>
                </a:solidFill>
              </a:rPr>
              <a:t>bisnis</a:t>
            </a:r>
            <a:r>
              <a:rPr lang="en-US" sz="2000" b="1" dirty="0">
                <a:solidFill>
                  <a:schemeClr val="bg1"/>
                </a:solidFill>
              </a:rPr>
              <a:t> yang </a:t>
            </a:r>
            <a:r>
              <a:rPr lang="en-US" sz="2000" b="1" dirty="0" err="1">
                <a:solidFill>
                  <a:schemeClr val="bg1"/>
                </a:solidFill>
              </a:rPr>
              <a:t>dinamis</a:t>
            </a:r>
            <a:r>
              <a:rPr lang="en-US" sz="2000" b="1" dirty="0">
                <a:solidFill>
                  <a:schemeClr val="bg1"/>
                </a:solidFill>
              </a:rPr>
              <a:t> </a:t>
            </a:r>
            <a:r>
              <a:rPr lang="en-US" sz="2000" b="1" dirty="0" err="1">
                <a:solidFill>
                  <a:schemeClr val="bg1"/>
                </a:solidFill>
              </a:rPr>
              <a:t>yaitu</a:t>
            </a:r>
            <a:r>
              <a:rPr lang="en-US" sz="2000" b="1" dirty="0">
                <a:solidFill>
                  <a:schemeClr val="bg1"/>
                </a:solidFill>
              </a:rPr>
              <a:t> model ARIMA (2,1,2). </a:t>
            </a:r>
            <a:r>
              <a:rPr lang="en-US" sz="2000" b="1" dirty="0" err="1">
                <a:solidFill>
                  <a:schemeClr val="bg1"/>
                </a:solidFill>
              </a:rPr>
              <a:t>Artinya</a:t>
            </a:r>
            <a:r>
              <a:rPr lang="en-US" sz="2000" b="1" dirty="0">
                <a:solidFill>
                  <a:schemeClr val="bg1"/>
                </a:solidFill>
              </a:rPr>
              <a:t> </a:t>
            </a:r>
            <a:r>
              <a:rPr lang="en-US" sz="2000" b="1" dirty="0" err="1">
                <a:solidFill>
                  <a:schemeClr val="bg1"/>
                </a:solidFill>
              </a:rPr>
              <a:t>metode</a:t>
            </a:r>
            <a:r>
              <a:rPr lang="en-US" sz="2000" b="1" dirty="0">
                <a:solidFill>
                  <a:schemeClr val="bg1"/>
                </a:solidFill>
              </a:rPr>
              <a:t> ARIMA </a:t>
            </a:r>
            <a:r>
              <a:rPr lang="en-US" sz="2000" b="1" dirty="0" err="1">
                <a:solidFill>
                  <a:schemeClr val="bg1"/>
                </a:solidFill>
              </a:rPr>
              <a:t>bisa</a:t>
            </a:r>
            <a:r>
              <a:rPr lang="en-US" sz="2000" b="1" dirty="0">
                <a:solidFill>
                  <a:schemeClr val="bg1"/>
                </a:solidFill>
              </a:rPr>
              <a:t> </a:t>
            </a:r>
            <a:r>
              <a:rPr lang="en-US" sz="2000" b="1" dirty="0" err="1">
                <a:solidFill>
                  <a:schemeClr val="bg1"/>
                </a:solidFill>
              </a:rPr>
              <a:t>diterapkan</a:t>
            </a:r>
            <a:r>
              <a:rPr lang="en-US" sz="2000" b="1" dirty="0">
                <a:solidFill>
                  <a:schemeClr val="bg1"/>
                </a:solidFill>
              </a:rPr>
              <a:t> </a:t>
            </a:r>
            <a:r>
              <a:rPr lang="en-US" sz="2000" b="1" dirty="0" err="1">
                <a:solidFill>
                  <a:schemeClr val="bg1"/>
                </a:solidFill>
              </a:rPr>
              <a:t>pada</a:t>
            </a:r>
            <a:r>
              <a:rPr lang="en-US" sz="2000" b="1" dirty="0">
                <a:solidFill>
                  <a:schemeClr val="bg1"/>
                </a:solidFill>
              </a:rPr>
              <a:t> </a:t>
            </a:r>
            <a:r>
              <a:rPr lang="en-US" sz="2000" b="1" dirty="0" err="1">
                <a:solidFill>
                  <a:schemeClr val="bg1"/>
                </a:solidFill>
              </a:rPr>
              <a:t>masalah</a:t>
            </a:r>
            <a:r>
              <a:rPr lang="en-US" sz="2000" b="1" dirty="0">
                <a:solidFill>
                  <a:schemeClr val="bg1"/>
                </a:solidFill>
              </a:rPr>
              <a:t> </a:t>
            </a:r>
            <a:r>
              <a:rPr lang="en-US" sz="2000" b="1" dirty="0" err="1">
                <a:solidFill>
                  <a:schemeClr val="bg1"/>
                </a:solidFill>
              </a:rPr>
              <a:t>penjualan</a:t>
            </a:r>
            <a:r>
              <a:rPr lang="en-US" sz="2000" b="1" dirty="0">
                <a:solidFill>
                  <a:schemeClr val="bg1"/>
                </a:solidFill>
              </a:rPr>
              <a:t> </a:t>
            </a:r>
            <a:r>
              <a:rPr lang="en-US" sz="2000" b="1" dirty="0" err="1">
                <a:solidFill>
                  <a:schemeClr val="bg1"/>
                </a:solidFill>
              </a:rPr>
              <a:t>baju</a:t>
            </a:r>
            <a:r>
              <a:rPr lang="en-US" sz="2000" b="1" dirty="0">
                <a:solidFill>
                  <a:schemeClr val="bg1"/>
                </a:solidFill>
              </a:rPr>
              <a:t> di </a:t>
            </a:r>
            <a:r>
              <a:rPr lang="en-US" sz="2000" b="1" dirty="0" err="1">
                <a:solidFill>
                  <a:schemeClr val="bg1"/>
                </a:solidFill>
              </a:rPr>
              <a:t>toko</a:t>
            </a:r>
            <a:r>
              <a:rPr lang="en-US" sz="2000" b="1" dirty="0">
                <a:solidFill>
                  <a:schemeClr val="bg1"/>
                </a:solidFill>
              </a:rPr>
              <a:t> yang </a:t>
            </a:r>
            <a:r>
              <a:rPr lang="en-US" sz="2000" b="1" dirty="0" err="1">
                <a:solidFill>
                  <a:schemeClr val="bg1"/>
                </a:solidFill>
              </a:rPr>
              <a:t>berpeluang</a:t>
            </a:r>
            <a:r>
              <a:rPr lang="en-US" sz="2000" b="1" dirty="0">
                <a:solidFill>
                  <a:schemeClr val="bg1"/>
                </a:solidFill>
              </a:rPr>
              <a:t> di </a:t>
            </a:r>
            <a:r>
              <a:rPr lang="en-US" sz="2000" b="1" dirty="0" err="1">
                <a:solidFill>
                  <a:schemeClr val="bg1"/>
                </a:solidFill>
              </a:rPr>
              <a:t>bidang</a:t>
            </a:r>
            <a:r>
              <a:rPr lang="en-US" sz="2000" b="1" dirty="0">
                <a:solidFill>
                  <a:schemeClr val="bg1"/>
                </a:solidFill>
              </a:rPr>
              <a:t> fashion </a:t>
            </a:r>
            <a:r>
              <a:rPr lang="en-US" sz="2000" b="1" dirty="0" err="1">
                <a:solidFill>
                  <a:schemeClr val="bg1"/>
                </a:solidFill>
              </a:rPr>
              <a:t>serta</a:t>
            </a:r>
            <a:r>
              <a:rPr lang="en-US" sz="2000" b="1" dirty="0">
                <a:solidFill>
                  <a:schemeClr val="bg1"/>
                </a:solidFill>
              </a:rPr>
              <a:t> </a:t>
            </a:r>
            <a:r>
              <a:rPr lang="en-US" sz="2000" b="1" dirty="0" err="1">
                <a:solidFill>
                  <a:schemeClr val="bg1"/>
                </a:solidFill>
              </a:rPr>
              <a:t>menjadi</a:t>
            </a:r>
            <a:r>
              <a:rPr lang="en-US" sz="2000" b="1" dirty="0">
                <a:solidFill>
                  <a:schemeClr val="bg1"/>
                </a:solidFill>
              </a:rPr>
              <a:t> </a:t>
            </a:r>
            <a:r>
              <a:rPr lang="en-US" sz="2000" b="1" dirty="0" err="1">
                <a:solidFill>
                  <a:schemeClr val="bg1"/>
                </a:solidFill>
              </a:rPr>
              <a:t>keunggulan</a:t>
            </a:r>
            <a:r>
              <a:rPr lang="en-US" sz="2000" b="1" dirty="0">
                <a:solidFill>
                  <a:schemeClr val="bg1"/>
                </a:solidFill>
              </a:rPr>
              <a:t> yang </a:t>
            </a:r>
            <a:r>
              <a:rPr lang="en-US" sz="2000" b="1" dirty="0" err="1">
                <a:solidFill>
                  <a:schemeClr val="bg1"/>
                </a:solidFill>
              </a:rPr>
              <a:t>menguntungkan</a:t>
            </a:r>
            <a:r>
              <a:rPr lang="en-US" sz="2000" b="1" dirty="0">
                <a:solidFill>
                  <a:schemeClr val="bg1"/>
                </a:solidFill>
              </a:rPr>
              <a:t>. </a:t>
            </a:r>
            <a:r>
              <a:rPr lang="en-US" sz="2000" b="1" dirty="0" err="1">
                <a:solidFill>
                  <a:schemeClr val="bg1"/>
                </a:solidFill>
              </a:rPr>
              <a:t>Dengan</a:t>
            </a:r>
            <a:r>
              <a:rPr lang="en-US" sz="2000" b="1" dirty="0">
                <a:solidFill>
                  <a:schemeClr val="bg1"/>
                </a:solidFill>
              </a:rPr>
              <a:t> </a:t>
            </a:r>
            <a:r>
              <a:rPr lang="en-US" sz="2000" b="1" dirty="0" err="1">
                <a:solidFill>
                  <a:schemeClr val="bg1"/>
                </a:solidFill>
              </a:rPr>
              <a:t>hasil</a:t>
            </a:r>
            <a:r>
              <a:rPr lang="en-US" sz="2000" b="1" dirty="0">
                <a:solidFill>
                  <a:schemeClr val="bg1"/>
                </a:solidFill>
              </a:rPr>
              <a:t> yang </a:t>
            </a:r>
            <a:r>
              <a:rPr lang="en-US" sz="2000" b="1" dirty="0" err="1">
                <a:solidFill>
                  <a:schemeClr val="bg1"/>
                </a:solidFill>
              </a:rPr>
              <a:t>diperoleh</a:t>
            </a:r>
            <a:r>
              <a:rPr lang="en-US" sz="2000" b="1" dirty="0">
                <a:solidFill>
                  <a:schemeClr val="bg1"/>
                </a:solidFill>
              </a:rPr>
              <a:t> model ARIMA </a:t>
            </a:r>
            <a:r>
              <a:rPr lang="en-US" sz="2000" b="1" dirty="0" err="1">
                <a:solidFill>
                  <a:schemeClr val="bg1"/>
                </a:solidFill>
              </a:rPr>
              <a:t>dapat</a:t>
            </a:r>
            <a:r>
              <a:rPr lang="en-US" sz="2000" b="1" dirty="0">
                <a:solidFill>
                  <a:schemeClr val="bg1"/>
                </a:solidFill>
              </a:rPr>
              <a:t> </a:t>
            </a:r>
            <a:r>
              <a:rPr lang="en-US" sz="2000" b="1" dirty="0" err="1">
                <a:solidFill>
                  <a:schemeClr val="bg1"/>
                </a:solidFill>
              </a:rPr>
              <a:t>bersaing</a:t>
            </a:r>
            <a:r>
              <a:rPr lang="en-US" sz="2000" b="1" dirty="0">
                <a:solidFill>
                  <a:schemeClr val="bg1"/>
                </a:solidFill>
              </a:rPr>
              <a:t> </a:t>
            </a:r>
            <a:r>
              <a:rPr lang="en-US" sz="2000" b="1" dirty="0" err="1">
                <a:solidFill>
                  <a:schemeClr val="bg1"/>
                </a:solidFill>
              </a:rPr>
              <a:t>secara</a:t>
            </a:r>
            <a:r>
              <a:rPr lang="en-US" sz="2000" b="1" dirty="0">
                <a:solidFill>
                  <a:schemeClr val="bg1"/>
                </a:solidFill>
              </a:rPr>
              <a:t> </a:t>
            </a:r>
            <a:r>
              <a:rPr lang="en-US" sz="2000" b="1" dirty="0" err="1">
                <a:solidFill>
                  <a:schemeClr val="bg1"/>
                </a:solidFill>
              </a:rPr>
              <a:t>cukup</a:t>
            </a:r>
            <a:r>
              <a:rPr lang="en-US" sz="2000" b="1" dirty="0">
                <a:solidFill>
                  <a:schemeClr val="bg1"/>
                </a:solidFill>
              </a:rPr>
              <a:t> </a:t>
            </a:r>
            <a:r>
              <a:rPr lang="en-US" sz="2000" b="1" dirty="0" err="1">
                <a:solidFill>
                  <a:schemeClr val="bg1"/>
                </a:solidFill>
              </a:rPr>
              <a:t>baik</a:t>
            </a:r>
            <a:r>
              <a:rPr lang="en-US" sz="2000" b="1" dirty="0">
                <a:solidFill>
                  <a:schemeClr val="bg1"/>
                </a:solidFill>
              </a:rPr>
              <a:t> </a:t>
            </a:r>
            <a:r>
              <a:rPr lang="en-US" sz="2000" b="1" dirty="0" err="1">
                <a:solidFill>
                  <a:schemeClr val="bg1"/>
                </a:solidFill>
              </a:rPr>
              <a:t>dengan</a:t>
            </a:r>
            <a:r>
              <a:rPr lang="en-US" sz="2000" b="1" dirty="0">
                <a:solidFill>
                  <a:schemeClr val="bg1"/>
                </a:solidFill>
              </a:rPr>
              <a:t> </a:t>
            </a:r>
            <a:r>
              <a:rPr lang="en-US" sz="2000" b="1" dirty="0" err="1">
                <a:solidFill>
                  <a:schemeClr val="bg1"/>
                </a:solidFill>
              </a:rPr>
              <a:t>teknik</a:t>
            </a:r>
            <a:r>
              <a:rPr lang="en-US" sz="2000" b="1" dirty="0">
                <a:solidFill>
                  <a:schemeClr val="bg1"/>
                </a:solidFill>
              </a:rPr>
              <a:t> </a:t>
            </a:r>
            <a:r>
              <a:rPr lang="en-US" sz="2000" b="1" dirty="0" err="1">
                <a:solidFill>
                  <a:schemeClr val="bg1"/>
                </a:solidFill>
              </a:rPr>
              <a:t>peramalan</a:t>
            </a:r>
            <a:r>
              <a:rPr lang="en-US" sz="2000" b="1" dirty="0">
                <a:solidFill>
                  <a:schemeClr val="bg1"/>
                </a:solidFill>
              </a:rPr>
              <a:t> yang </a:t>
            </a:r>
            <a:r>
              <a:rPr lang="en-US" sz="2000" b="1" dirty="0" err="1">
                <a:solidFill>
                  <a:schemeClr val="bg1"/>
                </a:solidFill>
              </a:rPr>
              <a:t>muncul</a:t>
            </a:r>
            <a:r>
              <a:rPr lang="en-US" sz="2000" b="1" dirty="0">
                <a:solidFill>
                  <a:schemeClr val="bg1"/>
                </a:solidFill>
              </a:rPr>
              <a:t> </a:t>
            </a:r>
            <a:r>
              <a:rPr lang="en-US" sz="2000" b="1" dirty="0" err="1">
                <a:solidFill>
                  <a:schemeClr val="bg1"/>
                </a:solidFill>
              </a:rPr>
              <a:t>dalam</a:t>
            </a:r>
            <a:r>
              <a:rPr lang="en-US" sz="2000" b="1" dirty="0">
                <a:solidFill>
                  <a:schemeClr val="bg1"/>
                </a:solidFill>
              </a:rPr>
              <a:t> </a:t>
            </a:r>
            <a:r>
              <a:rPr lang="en-US" sz="2000" b="1" dirty="0" err="1">
                <a:solidFill>
                  <a:schemeClr val="bg1"/>
                </a:solidFill>
              </a:rPr>
              <a:t>prediksi</a:t>
            </a:r>
            <a:r>
              <a:rPr lang="en-US" sz="2000" b="1" dirty="0">
                <a:solidFill>
                  <a:schemeClr val="bg1"/>
                </a:solidFill>
              </a:rPr>
              <a:t>. </a:t>
            </a:r>
          </a:p>
        </p:txBody>
      </p:sp>
      <p:sp>
        <p:nvSpPr>
          <p:cNvPr id="25" name="Rectangle 24"/>
          <p:cNvSpPr/>
          <p:nvPr/>
        </p:nvSpPr>
        <p:spPr>
          <a:xfrm>
            <a:off x="2514600" y="5449431"/>
            <a:ext cx="11669046" cy="1938992"/>
          </a:xfrm>
          <a:prstGeom prst="rect">
            <a:avLst/>
          </a:prstGeom>
        </p:spPr>
        <p:txBody>
          <a:bodyPr wrap="square">
            <a:spAutoFit/>
          </a:bodyPr>
          <a:lstStyle/>
          <a:p>
            <a:r>
              <a:rPr lang="en-US" sz="2000" b="1" dirty="0" err="1">
                <a:solidFill>
                  <a:schemeClr val="bg1"/>
                </a:solidFill>
              </a:rPr>
              <a:t>Penelitian</a:t>
            </a:r>
            <a:r>
              <a:rPr lang="en-US" sz="2000" b="1" dirty="0">
                <a:solidFill>
                  <a:schemeClr val="bg1"/>
                </a:solidFill>
              </a:rPr>
              <a:t> </a:t>
            </a:r>
            <a:r>
              <a:rPr lang="en-US" sz="2000" b="1" dirty="0" err="1">
                <a:solidFill>
                  <a:schemeClr val="bg1"/>
                </a:solidFill>
              </a:rPr>
              <a:t>ini</a:t>
            </a:r>
            <a:r>
              <a:rPr lang="en-US" sz="2000" b="1" dirty="0">
                <a:solidFill>
                  <a:schemeClr val="bg1"/>
                </a:solidFill>
              </a:rPr>
              <a:t> </a:t>
            </a:r>
            <a:r>
              <a:rPr lang="en-US" sz="2000" b="1" dirty="0" err="1">
                <a:solidFill>
                  <a:schemeClr val="bg1"/>
                </a:solidFill>
              </a:rPr>
              <a:t>darisegi</a:t>
            </a:r>
            <a:r>
              <a:rPr lang="id-ID" sz="2000" b="1" dirty="0">
                <a:solidFill>
                  <a:schemeClr val="bg1"/>
                </a:solidFill>
              </a:rPr>
              <a:t> metode </a:t>
            </a:r>
            <a:r>
              <a:rPr lang="en-US" sz="2000" b="1" dirty="0" err="1">
                <a:solidFill>
                  <a:schemeClr val="bg1"/>
                </a:solidFill>
              </a:rPr>
              <a:t>untuk</a:t>
            </a:r>
            <a:r>
              <a:rPr lang="en-US" sz="2000" b="1" dirty="0">
                <a:solidFill>
                  <a:schemeClr val="bg1"/>
                </a:solidFill>
              </a:rPr>
              <a:t> </a:t>
            </a:r>
            <a:r>
              <a:rPr lang="en-US" sz="2000" b="1" dirty="0" err="1">
                <a:solidFill>
                  <a:schemeClr val="bg1"/>
                </a:solidFill>
              </a:rPr>
              <a:t>membuat</a:t>
            </a:r>
            <a:r>
              <a:rPr lang="en-US" sz="2000" b="1" dirty="0">
                <a:solidFill>
                  <a:schemeClr val="bg1"/>
                </a:solidFill>
              </a:rPr>
              <a:t> program </a:t>
            </a:r>
            <a:r>
              <a:rPr lang="en-US" sz="2000" b="1" dirty="0" err="1">
                <a:solidFill>
                  <a:schemeClr val="bg1"/>
                </a:solidFill>
              </a:rPr>
              <a:t>pasti</a:t>
            </a:r>
            <a:r>
              <a:rPr lang="en-US" sz="2000" b="1" dirty="0">
                <a:solidFill>
                  <a:schemeClr val="bg1"/>
                </a:solidFill>
              </a:rPr>
              <a:t> </a:t>
            </a:r>
            <a:r>
              <a:rPr lang="en-US" sz="2000" b="1" dirty="0" err="1">
                <a:solidFill>
                  <a:schemeClr val="bg1"/>
                </a:solidFill>
              </a:rPr>
              <a:t>tidak</a:t>
            </a:r>
            <a:r>
              <a:rPr lang="en-US" sz="2000" b="1" dirty="0">
                <a:solidFill>
                  <a:schemeClr val="bg1"/>
                </a:solidFill>
              </a:rPr>
              <a:t> 100% </a:t>
            </a:r>
            <a:r>
              <a:rPr lang="en-US" sz="2000" b="1" dirty="0" err="1">
                <a:solidFill>
                  <a:schemeClr val="bg1"/>
                </a:solidFill>
              </a:rPr>
              <a:t>baik</a:t>
            </a:r>
            <a:r>
              <a:rPr lang="en-US" sz="2000" b="1" dirty="0">
                <a:solidFill>
                  <a:schemeClr val="bg1"/>
                </a:solidFill>
              </a:rPr>
              <a:t> </a:t>
            </a:r>
            <a:r>
              <a:rPr lang="en-US" sz="2000" b="1" dirty="0" err="1">
                <a:solidFill>
                  <a:schemeClr val="bg1"/>
                </a:solidFill>
              </a:rPr>
              <a:t>dan</a:t>
            </a:r>
            <a:r>
              <a:rPr lang="en-US" sz="2000" b="1" dirty="0">
                <a:solidFill>
                  <a:schemeClr val="bg1"/>
                </a:solidFill>
              </a:rPr>
              <a:t> </a:t>
            </a:r>
            <a:r>
              <a:rPr lang="en-US" sz="2000" b="1" dirty="0" err="1">
                <a:solidFill>
                  <a:schemeClr val="bg1"/>
                </a:solidFill>
              </a:rPr>
              <a:t>efektif</a:t>
            </a:r>
            <a:r>
              <a:rPr lang="en-US" sz="2000" b="1" dirty="0">
                <a:solidFill>
                  <a:schemeClr val="bg1"/>
                </a:solidFill>
              </a:rPr>
              <a:t> </a:t>
            </a:r>
            <a:r>
              <a:rPr lang="en-US" sz="2000" b="1" dirty="0" err="1">
                <a:solidFill>
                  <a:schemeClr val="bg1"/>
                </a:solidFill>
              </a:rPr>
              <a:t>maka</a:t>
            </a:r>
            <a:r>
              <a:rPr lang="en-US" sz="2000" b="1" dirty="0">
                <a:solidFill>
                  <a:schemeClr val="bg1"/>
                </a:solidFill>
              </a:rPr>
              <a:t> </a:t>
            </a:r>
            <a:r>
              <a:rPr lang="en-US" sz="2000" b="1" dirty="0" err="1">
                <a:solidFill>
                  <a:schemeClr val="bg1"/>
                </a:solidFill>
              </a:rPr>
              <a:t>dari</a:t>
            </a:r>
            <a:r>
              <a:rPr lang="en-US" sz="2000" b="1" dirty="0">
                <a:solidFill>
                  <a:schemeClr val="bg1"/>
                </a:solidFill>
              </a:rPr>
              <a:t> </a:t>
            </a:r>
            <a:r>
              <a:rPr lang="en-US" sz="2000" b="1" dirty="0" err="1">
                <a:solidFill>
                  <a:schemeClr val="bg1"/>
                </a:solidFill>
              </a:rPr>
              <a:t>itu</a:t>
            </a:r>
            <a:r>
              <a:rPr lang="en-US" sz="2000" b="1" dirty="0">
                <a:solidFill>
                  <a:schemeClr val="bg1"/>
                </a:solidFill>
              </a:rPr>
              <a:t> </a:t>
            </a:r>
            <a:r>
              <a:rPr lang="en-US" sz="2000" b="1" dirty="0" err="1">
                <a:solidFill>
                  <a:schemeClr val="bg1"/>
                </a:solidFill>
              </a:rPr>
              <a:t>penelitian</a:t>
            </a:r>
            <a:r>
              <a:rPr lang="en-US" sz="2000" b="1" dirty="0">
                <a:solidFill>
                  <a:schemeClr val="bg1"/>
                </a:solidFill>
              </a:rPr>
              <a:t> </a:t>
            </a:r>
            <a:r>
              <a:rPr lang="en-US" sz="2000" b="1" dirty="0" err="1">
                <a:solidFill>
                  <a:schemeClr val="bg1"/>
                </a:solidFill>
              </a:rPr>
              <a:t>selanjutnya</a:t>
            </a:r>
            <a:r>
              <a:rPr lang="en-US" sz="2000" b="1" dirty="0">
                <a:solidFill>
                  <a:schemeClr val="bg1"/>
                </a:solidFill>
              </a:rPr>
              <a:t> </a:t>
            </a:r>
            <a:r>
              <a:rPr lang="en-US" sz="2000" b="1" dirty="0" err="1">
                <a:solidFill>
                  <a:schemeClr val="bg1"/>
                </a:solidFill>
              </a:rPr>
              <a:t>perlu</a:t>
            </a:r>
            <a:r>
              <a:rPr lang="en-US" sz="2000" b="1" dirty="0">
                <a:solidFill>
                  <a:schemeClr val="bg1"/>
                </a:solidFill>
              </a:rPr>
              <a:t> </a:t>
            </a:r>
            <a:r>
              <a:rPr lang="en-US" sz="2000" b="1" dirty="0" err="1">
                <a:solidFill>
                  <a:schemeClr val="bg1"/>
                </a:solidFill>
              </a:rPr>
              <a:t>diperbaiki</a:t>
            </a:r>
            <a:r>
              <a:rPr lang="en-US" sz="2000" b="1" dirty="0">
                <a:solidFill>
                  <a:schemeClr val="bg1"/>
                </a:solidFill>
              </a:rPr>
              <a:t> </a:t>
            </a:r>
            <a:r>
              <a:rPr lang="en-US" sz="2000" b="1" dirty="0" err="1">
                <a:solidFill>
                  <a:schemeClr val="bg1"/>
                </a:solidFill>
              </a:rPr>
              <a:t>dan</a:t>
            </a:r>
            <a:r>
              <a:rPr lang="en-US" sz="2000" b="1" dirty="0">
                <a:solidFill>
                  <a:schemeClr val="bg1"/>
                </a:solidFill>
              </a:rPr>
              <a:t> </a:t>
            </a:r>
            <a:r>
              <a:rPr lang="en-US" sz="2000" b="1" dirty="0" err="1">
                <a:solidFill>
                  <a:schemeClr val="bg1"/>
                </a:solidFill>
              </a:rPr>
              <a:t>dikembangkan</a:t>
            </a:r>
            <a:r>
              <a:rPr lang="en-US" sz="2000" b="1" dirty="0">
                <a:solidFill>
                  <a:schemeClr val="bg1"/>
                </a:solidFill>
              </a:rPr>
              <a:t> </a:t>
            </a:r>
            <a:r>
              <a:rPr lang="id-ID" sz="2000" b="1" dirty="0">
                <a:solidFill>
                  <a:schemeClr val="bg1"/>
                </a:solidFill>
              </a:rPr>
              <a:t>metode </a:t>
            </a:r>
            <a:r>
              <a:rPr lang="en-US" sz="2000" b="1" dirty="0" err="1">
                <a:solidFill>
                  <a:schemeClr val="bg1"/>
                </a:solidFill>
              </a:rPr>
              <a:t>tersebut</a:t>
            </a:r>
            <a:r>
              <a:rPr lang="en-US" sz="2000" b="1" dirty="0">
                <a:solidFill>
                  <a:schemeClr val="bg1"/>
                </a:solidFill>
              </a:rPr>
              <a:t> </a:t>
            </a:r>
            <a:r>
              <a:rPr lang="en-US" sz="2000" b="1" dirty="0" err="1">
                <a:solidFill>
                  <a:schemeClr val="bg1"/>
                </a:solidFill>
              </a:rPr>
              <a:t>supaya</a:t>
            </a:r>
            <a:r>
              <a:rPr lang="en-US" sz="2000" b="1" dirty="0">
                <a:solidFill>
                  <a:schemeClr val="bg1"/>
                </a:solidFill>
              </a:rPr>
              <a:t> </a:t>
            </a:r>
            <a:r>
              <a:rPr lang="en-US" sz="2000" b="1" dirty="0" err="1">
                <a:solidFill>
                  <a:schemeClr val="bg1"/>
                </a:solidFill>
              </a:rPr>
              <a:t>lebih</a:t>
            </a:r>
            <a:r>
              <a:rPr lang="en-US" sz="2000" b="1" dirty="0">
                <a:solidFill>
                  <a:schemeClr val="bg1"/>
                </a:solidFill>
              </a:rPr>
              <a:t> </a:t>
            </a:r>
            <a:r>
              <a:rPr lang="en-US" sz="2000" b="1" dirty="0" err="1">
                <a:solidFill>
                  <a:schemeClr val="bg1"/>
                </a:solidFill>
              </a:rPr>
              <a:t>baik</a:t>
            </a:r>
            <a:r>
              <a:rPr lang="en-US" sz="2000" b="1" dirty="0">
                <a:solidFill>
                  <a:schemeClr val="bg1"/>
                </a:solidFill>
              </a:rPr>
              <a:t> </a:t>
            </a:r>
            <a:r>
              <a:rPr lang="en-US" sz="2000" b="1" dirty="0" err="1">
                <a:solidFill>
                  <a:schemeClr val="bg1"/>
                </a:solidFill>
              </a:rPr>
              <a:t>dan</a:t>
            </a:r>
            <a:r>
              <a:rPr lang="en-US" sz="2000" b="1" dirty="0">
                <a:solidFill>
                  <a:schemeClr val="bg1"/>
                </a:solidFill>
              </a:rPr>
              <a:t> </a:t>
            </a:r>
            <a:r>
              <a:rPr lang="en-US" sz="2000" b="1" dirty="0" err="1">
                <a:solidFill>
                  <a:schemeClr val="bg1"/>
                </a:solidFill>
              </a:rPr>
              <a:t>efektif</a:t>
            </a:r>
            <a:r>
              <a:rPr lang="en-US" sz="2000" b="1" dirty="0">
                <a:solidFill>
                  <a:schemeClr val="bg1"/>
                </a:solidFill>
              </a:rPr>
              <a:t> </a:t>
            </a:r>
            <a:r>
              <a:rPr lang="en-US" sz="2000" b="1" dirty="0" err="1">
                <a:solidFill>
                  <a:schemeClr val="bg1"/>
                </a:solidFill>
              </a:rPr>
              <a:t>untuk</a:t>
            </a:r>
            <a:r>
              <a:rPr lang="en-US" sz="2000" b="1" dirty="0">
                <a:solidFill>
                  <a:schemeClr val="bg1"/>
                </a:solidFill>
              </a:rPr>
              <a:t> </a:t>
            </a:r>
            <a:r>
              <a:rPr lang="en-US" sz="2000" b="1" dirty="0" err="1">
                <a:solidFill>
                  <a:schemeClr val="bg1"/>
                </a:solidFill>
              </a:rPr>
              <a:t>menyelesaikan</a:t>
            </a:r>
            <a:r>
              <a:rPr lang="id-ID" sz="2000" b="1" dirty="0">
                <a:solidFill>
                  <a:schemeClr val="bg1"/>
                </a:solidFill>
              </a:rPr>
              <a:t> deret waktu</a:t>
            </a:r>
            <a:r>
              <a:rPr lang="en-US" sz="2000" b="1" dirty="0">
                <a:solidFill>
                  <a:schemeClr val="bg1"/>
                </a:solidFill>
              </a:rPr>
              <a:t>. </a:t>
            </a:r>
            <a:r>
              <a:rPr lang="en-US" sz="2000" b="1" dirty="0" err="1">
                <a:solidFill>
                  <a:schemeClr val="bg1"/>
                </a:solidFill>
              </a:rPr>
              <a:t>Masih</a:t>
            </a:r>
            <a:r>
              <a:rPr lang="en-US" sz="2000" b="1" dirty="0">
                <a:solidFill>
                  <a:schemeClr val="bg1"/>
                </a:solidFill>
              </a:rPr>
              <a:t> </a:t>
            </a:r>
            <a:r>
              <a:rPr lang="en-US" sz="2000" b="1" dirty="0" err="1">
                <a:solidFill>
                  <a:schemeClr val="bg1"/>
                </a:solidFill>
              </a:rPr>
              <a:t>terbuka</a:t>
            </a:r>
            <a:r>
              <a:rPr lang="en-US" sz="2000" b="1" dirty="0">
                <a:solidFill>
                  <a:schemeClr val="bg1"/>
                </a:solidFill>
              </a:rPr>
              <a:t> </a:t>
            </a:r>
            <a:r>
              <a:rPr lang="en-US" sz="2000" b="1" dirty="0" err="1">
                <a:solidFill>
                  <a:schemeClr val="bg1"/>
                </a:solidFill>
              </a:rPr>
              <a:t>bagi</a:t>
            </a:r>
            <a:r>
              <a:rPr lang="en-US" sz="2000" b="1" dirty="0">
                <a:solidFill>
                  <a:schemeClr val="bg1"/>
                </a:solidFill>
              </a:rPr>
              <a:t> </a:t>
            </a:r>
            <a:r>
              <a:rPr lang="en-US" sz="2000" b="1" dirty="0" err="1">
                <a:solidFill>
                  <a:schemeClr val="bg1"/>
                </a:solidFill>
              </a:rPr>
              <a:t>peneliti</a:t>
            </a:r>
            <a:r>
              <a:rPr lang="en-US" sz="2000" b="1" dirty="0">
                <a:solidFill>
                  <a:schemeClr val="bg1"/>
                </a:solidFill>
              </a:rPr>
              <a:t> </a:t>
            </a:r>
            <a:r>
              <a:rPr lang="en-US" sz="2000" b="1" dirty="0" err="1">
                <a:solidFill>
                  <a:schemeClr val="bg1"/>
                </a:solidFill>
              </a:rPr>
              <a:t>berikutnya</a:t>
            </a:r>
            <a:r>
              <a:rPr lang="en-US" sz="2000" b="1" dirty="0">
                <a:solidFill>
                  <a:schemeClr val="bg1"/>
                </a:solidFill>
              </a:rPr>
              <a:t> </a:t>
            </a:r>
            <a:r>
              <a:rPr lang="en-US" sz="2000" b="1" dirty="0" err="1">
                <a:solidFill>
                  <a:schemeClr val="bg1"/>
                </a:solidFill>
              </a:rPr>
              <a:t>untuk</a:t>
            </a:r>
            <a:r>
              <a:rPr lang="en-US" sz="2000" b="1" dirty="0">
                <a:solidFill>
                  <a:schemeClr val="bg1"/>
                </a:solidFill>
              </a:rPr>
              <a:t> </a:t>
            </a:r>
            <a:r>
              <a:rPr lang="en-US" sz="2000" b="1" dirty="0" err="1">
                <a:solidFill>
                  <a:schemeClr val="bg1"/>
                </a:solidFill>
              </a:rPr>
              <a:t>menerapkan</a:t>
            </a:r>
            <a:r>
              <a:rPr lang="en-US" sz="2000" b="1" dirty="0">
                <a:solidFill>
                  <a:schemeClr val="bg1"/>
                </a:solidFill>
              </a:rPr>
              <a:t> </a:t>
            </a:r>
            <a:r>
              <a:rPr lang="id-ID" sz="2000" b="1" dirty="0">
                <a:solidFill>
                  <a:schemeClr val="bg1"/>
                </a:solidFill>
              </a:rPr>
              <a:t>metode </a:t>
            </a:r>
            <a:r>
              <a:rPr lang="en-US" sz="2000" b="1" dirty="0">
                <a:solidFill>
                  <a:schemeClr val="bg1"/>
                </a:solidFill>
              </a:rPr>
              <a:t>yang lain </a:t>
            </a:r>
            <a:r>
              <a:rPr lang="en-US" sz="2000" b="1" dirty="0" err="1">
                <a:solidFill>
                  <a:schemeClr val="bg1"/>
                </a:solidFill>
              </a:rPr>
              <a:t>dan</a:t>
            </a:r>
            <a:r>
              <a:rPr lang="en-US" sz="2000" b="1" dirty="0">
                <a:solidFill>
                  <a:schemeClr val="bg1"/>
                </a:solidFill>
              </a:rPr>
              <a:t> </a:t>
            </a:r>
            <a:r>
              <a:rPr lang="en-US" sz="2000" b="1" dirty="0" err="1">
                <a:solidFill>
                  <a:schemeClr val="bg1"/>
                </a:solidFill>
              </a:rPr>
              <a:t>membandingkan</a:t>
            </a:r>
            <a:r>
              <a:rPr lang="en-US" sz="2000" b="1" dirty="0">
                <a:solidFill>
                  <a:schemeClr val="bg1"/>
                </a:solidFill>
              </a:rPr>
              <a:t> </a:t>
            </a:r>
            <a:r>
              <a:rPr lang="en-US" sz="2000" b="1" dirty="0" err="1">
                <a:solidFill>
                  <a:schemeClr val="bg1"/>
                </a:solidFill>
              </a:rPr>
              <a:t>hasil</a:t>
            </a:r>
            <a:r>
              <a:rPr lang="en-US" sz="2000" b="1" dirty="0">
                <a:solidFill>
                  <a:schemeClr val="bg1"/>
                </a:solidFill>
              </a:rPr>
              <a:t> </a:t>
            </a:r>
            <a:r>
              <a:rPr lang="en-US" sz="2000" b="1" dirty="0" err="1">
                <a:solidFill>
                  <a:schemeClr val="bg1"/>
                </a:solidFill>
              </a:rPr>
              <a:t>dari</a:t>
            </a:r>
            <a:r>
              <a:rPr lang="en-US" sz="2000" b="1" dirty="0">
                <a:solidFill>
                  <a:schemeClr val="bg1"/>
                </a:solidFill>
              </a:rPr>
              <a:t> </a:t>
            </a:r>
            <a:r>
              <a:rPr lang="en-US" sz="2000" b="1" dirty="0" err="1">
                <a:solidFill>
                  <a:schemeClr val="bg1"/>
                </a:solidFill>
              </a:rPr>
              <a:t>setiap</a:t>
            </a:r>
            <a:r>
              <a:rPr lang="en-US" sz="2000" b="1" dirty="0">
                <a:solidFill>
                  <a:schemeClr val="bg1"/>
                </a:solidFill>
              </a:rPr>
              <a:t> </a:t>
            </a:r>
            <a:r>
              <a:rPr lang="id-ID" sz="2000" b="1" dirty="0">
                <a:solidFill>
                  <a:schemeClr val="bg1"/>
                </a:solidFill>
              </a:rPr>
              <a:t>metode</a:t>
            </a:r>
            <a:r>
              <a:rPr lang="en-US" sz="2000" b="1" dirty="0">
                <a:solidFill>
                  <a:schemeClr val="bg1"/>
                </a:solidFill>
              </a:rPr>
              <a:t> </a:t>
            </a:r>
            <a:r>
              <a:rPr lang="en-US" sz="2000" b="1" dirty="0" err="1">
                <a:solidFill>
                  <a:schemeClr val="bg1"/>
                </a:solidFill>
              </a:rPr>
              <a:t>tersebut</a:t>
            </a:r>
            <a:r>
              <a:rPr lang="en-US" sz="2000" b="1" dirty="0">
                <a:solidFill>
                  <a:schemeClr val="bg1"/>
                </a:solidFill>
              </a:rPr>
              <a:t>, </a:t>
            </a:r>
            <a:r>
              <a:rPr lang="en-US" sz="2000" b="1" dirty="0" err="1">
                <a:solidFill>
                  <a:schemeClr val="bg1"/>
                </a:solidFill>
              </a:rPr>
              <a:t>sehingga</a:t>
            </a:r>
            <a:r>
              <a:rPr lang="en-US" sz="2000" b="1" dirty="0">
                <a:solidFill>
                  <a:schemeClr val="bg1"/>
                </a:solidFill>
              </a:rPr>
              <a:t> </a:t>
            </a:r>
            <a:r>
              <a:rPr lang="en-US" sz="2000" b="1" dirty="0" err="1">
                <a:solidFill>
                  <a:schemeClr val="bg1"/>
                </a:solidFill>
              </a:rPr>
              <a:t>didapatkan</a:t>
            </a:r>
            <a:r>
              <a:rPr lang="en-US" sz="2000" b="1" dirty="0">
                <a:solidFill>
                  <a:schemeClr val="bg1"/>
                </a:solidFill>
              </a:rPr>
              <a:t> </a:t>
            </a:r>
            <a:r>
              <a:rPr lang="en-US" sz="2000" b="1" dirty="0" err="1">
                <a:solidFill>
                  <a:schemeClr val="bg1"/>
                </a:solidFill>
              </a:rPr>
              <a:t>metode</a:t>
            </a:r>
            <a:r>
              <a:rPr lang="en-US" sz="2000" b="1" dirty="0">
                <a:solidFill>
                  <a:schemeClr val="bg1"/>
                </a:solidFill>
              </a:rPr>
              <a:t> </a:t>
            </a:r>
            <a:r>
              <a:rPr lang="en-US" sz="2000" b="1" dirty="0" err="1">
                <a:solidFill>
                  <a:schemeClr val="bg1"/>
                </a:solidFill>
              </a:rPr>
              <a:t>penyelesaian</a:t>
            </a:r>
            <a:r>
              <a:rPr lang="en-US" sz="2000" b="1" dirty="0">
                <a:solidFill>
                  <a:schemeClr val="bg1"/>
                </a:solidFill>
              </a:rPr>
              <a:t> </a:t>
            </a:r>
            <a:r>
              <a:rPr lang="en-US" sz="2000" b="1" dirty="0" err="1">
                <a:solidFill>
                  <a:schemeClr val="bg1"/>
                </a:solidFill>
              </a:rPr>
              <a:t>terbaik</a:t>
            </a:r>
            <a:r>
              <a:rPr lang="en-US" sz="2000" b="1" dirty="0">
                <a:solidFill>
                  <a:schemeClr val="bg1"/>
                </a:solidFill>
              </a:rPr>
              <a:t> </a:t>
            </a:r>
            <a:r>
              <a:rPr lang="en-US" sz="2000" b="1" dirty="0" err="1">
                <a:solidFill>
                  <a:schemeClr val="bg1"/>
                </a:solidFill>
              </a:rPr>
              <a:t>untuk</a:t>
            </a:r>
            <a:r>
              <a:rPr lang="en-US" sz="2000" b="1" dirty="0">
                <a:solidFill>
                  <a:schemeClr val="bg1"/>
                </a:solidFill>
              </a:rPr>
              <a:t> </a:t>
            </a:r>
            <a:r>
              <a:rPr lang="en-US" sz="2000" b="1" dirty="0" err="1">
                <a:solidFill>
                  <a:schemeClr val="bg1"/>
                </a:solidFill>
              </a:rPr>
              <a:t>menyelesaikan</a:t>
            </a:r>
            <a:r>
              <a:rPr lang="en-US" sz="2000" b="1" dirty="0">
                <a:solidFill>
                  <a:schemeClr val="bg1"/>
                </a:solidFill>
              </a:rPr>
              <a:t> </a:t>
            </a:r>
            <a:r>
              <a:rPr lang="en-US" sz="2000" b="1" dirty="0" err="1">
                <a:solidFill>
                  <a:schemeClr val="bg1"/>
                </a:solidFill>
              </a:rPr>
              <a:t>permasalaha</a:t>
            </a:r>
            <a:r>
              <a:rPr lang="id-ID" sz="2000" b="1" dirty="0">
                <a:solidFill>
                  <a:schemeClr val="bg1"/>
                </a:solidFill>
              </a:rPr>
              <a:t>n</a:t>
            </a:r>
            <a:r>
              <a:rPr lang="en-US" sz="2000" b="1" dirty="0">
                <a:solidFill>
                  <a:schemeClr val="bg1"/>
                </a:solidFill>
              </a:rPr>
              <a:t>. </a:t>
            </a:r>
            <a:r>
              <a:rPr lang="en-US" sz="2000" b="1" dirty="0" err="1">
                <a:solidFill>
                  <a:schemeClr val="bg1"/>
                </a:solidFill>
              </a:rPr>
              <a:t>Peneliti</a:t>
            </a:r>
            <a:r>
              <a:rPr lang="en-US" sz="2000" b="1" dirty="0">
                <a:solidFill>
                  <a:schemeClr val="bg1"/>
                </a:solidFill>
              </a:rPr>
              <a:t> </a:t>
            </a:r>
            <a:r>
              <a:rPr lang="en-US" sz="2000" b="1" dirty="0" err="1">
                <a:solidFill>
                  <a:schemeClr val="bg1"/>
                </a:solidFill>
              </a:rPr>
              <a:t>selanjutnya</a:t>
            </a:r>
            <a:r>
              <a:rPr lang="en-US" sz="2000" b="1" dirty="0">
                <a:solidFill>
                  <a:schemeClr val="bg1"/>
                </a:solidFill>
              </a:rPr>
              <a:t> </a:t>
            </a:r>
            <a:r>
              <a:rPr lang="en-US" sz="2000" b="1" dirty="0" err="1">
                <a:solidFill>
                  <a:schemeClr val="bg1"/>
                </a:solidFill>
              </a:rPr>
              <a:t>bisa</a:t>
            </a:r>
            <a:r>
              <a:rPr lang="en-US" sz="2000" b="1" dirty="0">
                <a:solidFill>
                  <a:schemeClr val="bg1"/>
                </a:solidFill>
              </a:rPr>
              <a:t> </a:t>
            </a:r>
            <a:r>
              <a:rPr lang="en-US" sz="2000" b="1" dirty="0" err="1">
                <a:solidFill>
                  <a:schemeClr val="bg1"/>
                </a:solidFill>
              </a:rPr>
              <a:t>menggunakan</a:t>
            </a:r>
            <a:r>
              <a:rPr lang="en-US" sz="2000" b="1" dirty="0">
                <a:solidFill>
                  <a:schemeClr val="bg1"/>
                </a:solidFill>
              </a:rPr>
              <a:t> </a:t>
            </a:r>
            <a:r>
              <a:rPr lang="en-US" sz="2000" b="1" dirty="0" err="1">
                <a:solidFill>
                  <a:schemeClr val="bg1"/>
                </a:solidFill>
              </a:rPr>
              <a:t>permasalahan</a:t>
            </a:r>
            <a:r>
              <a:rPr lang="en-US" sz="2000" b="1" dirty="0">
                <a:solidFill>
                  <a:schemeClr val="bg1"/>
                </a:solidFill>
              </a:rPr>
              <a:t> yang </a:t>
            </a:r>
            <a:r>
              <a:rPr lang="en-US" sz="2000" b="1" dirty="0" err="1">
                <a:solidFill>
                  <a:schemeClr val="bg1"/>
                </a:solidFill>
              </a:rPr>
              <a:t>berbeda</a:t>
            </a:r>
            <a:r>
              <a:rPr lang="en-US" sz="2000" b="1" dirty="0">
                <a:solidFill>
                  <a:schemeClr val="bg1"/>
                </a:solidFill>
              </a:rPr>
              <a:t> </a:t>
            </a:r>
            <a:r>
              <a:rPr lang="en-US" sz="2000" b="1" dirty="0" err="1">
                <a:solidFill>
                  <a:schemeClr val="bg1"/>
                </a:solidFill>
              </a:rPr>
              <a:t>atau</a:t>
            </a:r>
            <a:r>
              <a:rPr lang="en-US" sz="2000" b="1" dirty="0">
                <a:solidFill>
                  <a:schemeClr val="bg1"/>
                </a:solidFill>
              </a:rPr>
              <a:t> </a:t>
            </a:r>
            <a:r>
              <a:rPr lang="en-US" sz="2000" b="1" dirty="0" err="1">
                <a:solidFill>
                  <a:schemeClr val="bg1"/>
                </a:solidFill>
              </a:rPr>
              <a:t>sudah</a:t>
            </a:r>
            <a:r>
              <a:rPr lang="en-US" sz="2000" b="1" dirty="0">
                <a:solidFill>
                  <a:schemeClr val="bg1"/>
                </a:solidFill>
              </a:rPr>
              <a:t> </a:t>
            </a:r>
            <a:r>
              <a:rPr lang="en-US" sz="2000" b="1" dirty="0" err="1">
                <a:solidFill>
                  <a:schemeClr val="bg1"/>
                </a:solidFill>
              </a:rPr>
              <a:t>dikembangkan</a:t>
            </a:r>
            <a:r>
              <a:rPr lang="en-US" sz="2000" b="1" dirty="0">
                <a:solidFill>
                  <a:schemeClr val="bg1"/>
                </a:solidFill>
              </a:rPr>
              <a:t> </a:t>
            </a:r>
            <a:r>
              <a:rPr lang="en-US" sz="2000" b="1" dirty="0" err="1">
                <a:solidFill>
                  <a:schemeClr val="bg1"/>
                </a:solidFill>
              </a:rPr>
              <a:t>guna</a:t>
            </a:r>
            <a:r>
              <a:rPr lang="en-US" sz="2000" b="1" dirty="0">
                <a:solidFill>
                  <a:schemeClr val="bg1"/>
                </a:solidFill>
              </a:rPr>
              <a:t> </a:t>
            </a:r>
            <a:r>
              <a:rPr lang="en-US" sz="2000" b="1" dirty="0" err="1">
                <a:solidFill>
                  <a:schemeClr val="bg1"/>
                </a:solidFill>
              </a:rPr>
              <a:t>menyesuaikan</a:t>
            </a:r>
            <a:r>
              <a:rPr lang="en-US" sz="2000" b="1" dirty="0">
                <a:solidFill>
                  <a:schemeClr val="bg1"/>
                </a:solidFill>
              </a:rPr>
              <a:t> </a:t>
            </a:r>
            <a:r>
              <a:rPr lang="en-US" sz="2000" b="1" dirty="0" err="1">
                <a:solidFill>
                  <a:schemeClr val="bg1"/>
                </a:solidFill>
              </a:rPr>
              <a:t>permasalahan</a:t>
            </a:r>
            <a:r>
              <a:rPr lang="en-US" sz="2000" b="1" dirty="0">
                <a:solidFill>
                  <a:schemeClr val="bg1"/>
                </a:solidFill>
              </a:rPr>
              <a:t> </a:t>
            </a:r>
            <a:r>
              <a:rPr lang="en-US" sz="2000" b="1" dirty="0" err="1">
                <a:solidFill>
                  <a:schemeClr val="bg1"/>
                </a:solidFill>
              </a:rPr>
              <a:t>pada</a:t>
            </a:r>
            <a:r>
              <a:rPr lang="en-US" sz="2000" b="1" dirty="0">
                <a:solidFill>
                  <a:schemeClr val="bg1"/>
                </a:solidFill>
              </a:rPr>
              <a:t> </a:t>
            </a:r>
            <a:r>
              <a:rPr lang="en-US" sz="2000" b="1" dirty="0" err="1">
                <a:solidFill>
                  <a:schemeClr val="bg1"/>
                </a:solidFill>
              </a:rPr>
              <a:t>realita</a:t>
            </a:r>
            <a:r>
              <a:rPr lang="en-US" sz="2000" b="1" dirty="0">
                <a:solidFill>
                  <a:schemeClr val="bg1"/>
                </a:solidFill>
              </a:rPr>
              <a:t> yang </a:t>
            </a:r>
            <a:r>
              <a:rPr lang="en-US" sz="2000" b="1" dirty="0" err="1">
                <a:solidFill>
                  <a:schemeClr val="bg1"/>
                </a:solidFill>
              </a:rPr>
              <a:t>ada</a:t>
            </a:r>
            <a:r>
              <a:rPr lang="en-US" sz="2000" b="1" dirty="0">
                <a:solidFill>
                  <a:schemeClr val="bg1"/>
                </a:solidFill>
              </a:rPr>
              <a:t>. </a:t>
            </a:r>
          </a:p>
        </p:txBody>
      </p:sp>
    </p:spTree>
    <p:extLst>
      <p:ext uri="{BB962C8B-B14F-4D97-AF65-F5344CB8AC3E}">
        <p14:creationId xmlns:p14="http://schemas.microsoft.com/office/powerpoint/2010/main" val="41759867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8"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84762"/>
        </a:solidFill>
        <a:effectLst/>
      </p:bgPr>
    </p:bg>
    <p:spTree>
      <p:nvGrpSpPr>
        <p:cNvPr id="1" name=""/>
        <p:cNvGrpSpPr/>
        <p:nvPr/>
      </p:nvGrpSpPr>
      <p:grpSpPr>
        <a:xfrm>
          <a:off x="0" y="0"/>
          <a:ext cx="0" cy="0"/>
          <a:chOff x="0" y="0"/>
          <a:chExt cx="0" cy="0"/>
        </a:xfrm>
      </p:grpSpPr>
      <p:sp>
        <p:nvSpPr>
          <p:cNvPr id="2" name="TextBox 2"/>
          <p:cNvSpPr txBox="1"/>
          <p:nvPr/>
        </p:nvSpPr>
        <p:spPr>
          <a:xfrm>
            <a:off x="1761780" y="2959964"/>
            <a:ext cx="11224950" cy="1756891"/>
          </a:xfrm>
          <a:prstGeom prst="rect">
            <a:avLst/>
          </a:prstGeom>
        </p:spPr>
        <p:txBody>
          <a:bodyPr lIns="0" tIns="0" rIns="0" bIns="0" rtlCol="0" anchor="t">
            <a:spAutoFit/>
          </a:bodyPr>
          <a:lstStyle/>
          <a:p>
            <a:pPr algn="ctr">
              <a:lnSpc>
                <a:spcPts val="13660"/>
              </a:lnSpc>
            </a:pPr>
            <a:r>
              <a:rPr lang="en-US" sz="11400" spc="569" dirty="0">
                <a:solidFill>
                  <a:srgbClr val="FFFFFF"/>
                </a:solidFill>
                <a:latin typeface="More Sugar Thin"/>
              </a:rPr>
              <a:t>Thank You!</a:t>
            </a:r>
          </a:p>
        </p:txBody>
      </p:sp>
      <p:grpSp>
        <p:nvGrpSpPr>
          <p:cNvPr id="3" name="Group 3"/>
          <p:cNvGrpSpPr/>
          <p:nvPr/>
        </p:nvGrpSpPr>
        <p:grpSpPr>
          <a:xfrm>
            <a:off x="3052300" y="5094895"/>
            <a:ext cx="8658711" cy="771431"/>
            <a:chOff x="0" y="0"/>
            <a:chExt cx="11574175" cy="1374903"/>
          </a:xfrm>
        </p:grpSpPr>
        <p:sp>
          <p:nvSpPr>
            <p:cNvPr id="4" name="Freeform 4"/>
            <p:cNvSpPr/>
            <p:nvPr/>
          </p:nvSpPr>
          <p:spPr>
            <a:xfrm>
              <a:off x="0" y="-4073"/>
              <a:ext cx="11580565" cy="1381506"/>
            </a:xfrm>
            <a:custGeom>
              <a:avLst/>
              <a:gdLst/>
              <a:ahLst/>
              <a:cxnLst/>
              <a:rect l="l" t="t" r="r" b="b"/>
              <a:pathLst>
                <a:path w="11580565" h="1381506">
                  <a:moveTo>
                    <a:pt x="10952787" y="1327028"/>
                  </a:moveTo>
                  <a:cubicBezTo>
                    <a:pt x="10952787" y="1327028"/>
                    <a:pt x="10221912" y="1381506"/>
                    <a:pt x="8659158" y="1378885"/>
                  </a:cubicBezTo>
                  <a:cubicBezTo>
                    <a:pt x="4289458" y="1376722"/>
                    <a:pt x="1057074" y="1368897"/>
                    <a:pt x="1057074" y="1368897"/>
                  </a:cubicBezTo>
                  <a:cubicBezTo>
                    <a:pt x="812932" y="1360063"/>
                    <a:pt x="449110" y="1338833"/>
                    <a:pt x="282371" y="1280655"/>
                  </a:cubicBezTo>
                  <a:cubicBezTo>
                    <a:pt x="4469" y="1183692"/>
                    <a:pt x="0" y="1010413"/>
                    <a:pt x="0" y="780997"/>
                  </a:cubicBezTo>
                  <a:lnTo>
                    <a:pt x="0" y="780994"/>
                  </a:lnTo>
                  <a:cubicBezTo>
                    <a:pt x="8536" y="491230"/>
                    <a:pt x="0" y="345608"/>
                    <a:pt x="77597" y="223930"/>
                  </a:cubicBezTo>
                  <a:cubicBezTo>
                    <a:pt x="217372" y="4759"/>
                    <a:pt x="519255" y="4073"/>
                    <a:pt x="937909" y="4073"/>
                  </a:cubicBezTo>
                  <a:cubicBezTo>
                    <a:pt x="937909" y="4073"/>
                    <a:pt x="2455976" y="15681"/>
                    <a:pt x="7047902" y="7673"/>
                  </a:cubicBezTo>
                  <a:cubicBezTo>
                    <a:pt x="10002985" y="0"/>
                    <a:pt x="10719719" y="6979"/>
                    <a:pt x="10719719" y="6979"/>
                  </a:cubicBezTo>
                  <a:cubicBezTo>
                    <a:pt x="11088026" y="14458"/>
                    <a:pt x="11226286" y="42638"/>
                    <a:pt x="11424026" y="165219"/>
                  </a:cubicBezTo>
                  <a:cubicBezTo>
                    <a:pt x="11575043" y="258836"/>
                    <a:pt x="11580565" y="476157"/>
                    <a:pt x="11571425" y="780994"/>
                  </a:cubicBezTo>
                  <a:lnTo>
                    <a:pt x="11571425" y="780997"/>
                  </a:lnTo>
                  <a:cubicBezTo>
                    <a:pt x="11571424" y="1128378"/>
                    <a:pt x="11528640" y="1276966"/>
                    <a:pt x="10952787" y="1327028"/>
                  </a:cubicBezTo>
                  <a:close/>
                </a:path>
              </a:pathLst>
            </a:custGeom>
            <a:solidFill>
              <a:srgbClr val="FBCF3B"/>
            </a:solidFill>
          </p:spPr>
        </p:sp>
      </p:grpSp>
      <p:sp>
        <p:nvSpPr>
          <p:cNvPr id="5" name="TextBox 5"/>
          <p:cNvSpPr txBox="1"/>
          <p:nvPr/>
        </p:nvSpPr>
        <p:spPr>
          <a:xfrm>
            <a:off x="3200773" y="5358452"/>
            <a:ext cx="8361765" cy="307777"/>
          </a:xfrm>
          <a:prstGeom prst="rect">
            <a:avLst/>
          </a:prstGeom>
        </p:spPr>
        <p:txBody>
          <a:bodyPr lIns="0" tIns="0" rIns="0" bIns="0" rtlCol="0" anchor="t">
            <a:spAutoFit/>
          </a:bodyPr>
          <a:lstStyle/>
          <a:p>
            <a:pPr algn="ctr">
              <a:lnSpc>
                <a:spcPts val="2411"/>
              </a:lnSpc>
              <a:spcBef>
                <a:spcPct val="0"/>
              </a:spcBef>
            </a:pPr>
            <a:r>
              <a:rPr lang="en-US" dirty="0">
                <a:solidFill>
                  <a:srgbClr val="084762"/>
                </a:solidFill>
                <a:latin typeface="More Sugar Thin"/>
              </a:rPr>
              <a:t>Do you have any follow-up questions for me?</a:t>
            </a:r>
          </a:p>
        </p:txBody>
      </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2062580" y="-1068176"/>
            <a:ext cx="3798330" cy="2859145"/>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9806859" flipV="1">
            <a:off x="-532416" y="69234"/>
            <a:ext cx="3441573" cy="394217"/>
          </a:xfrm>
          <a:prstGeom prst="rect">
            <a:avLst/>
          </a:prstGeom>
        </p:spPr>
      </p:pic>
      <p:pic>
        <p:nvPicPr>
          <p:cNvPr id="8" name="Picture 8"/>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rot="-3739455">
            <a:off x="4909155" y="1677303"/>
            <a:ext cx="156589" cy="227328"/>
          </a:xfrm>
          <a:prstGeom prst="rect">
            <a:avLst/>
          </a:prstGeom>
        </p:spPr>
      </p:pic>
      <p:pic>
        <p:nvPicPr>
          <p:cNvPr id="9" name="Picture 9"/>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rot="-759971">
            <a:off x="1224482" y="1342432"/>
            <a:ext cx="955095" cy="1815560"/>
          </a:xfrm>
          <a:prstGeom prst="rect">
            <a:avLst/>
          </a:prstGeom>
        </p:spPr>
      </p:pic>
      <p:pic>
        <p:nvPicPr>
          <p:cNvPr id="10" name="Picture 10"/>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a:off x="675216" y="4509833"/>
            <a:ext cx="295488" cy="221616"/>
          </a:xfrm>
          <a:prstGeom prst="rect">
            <a:avLst/>
          </a:prstGeom>
        </p:spPr>
      </p:pic>
      <p:pic>
        <p:nvPicPr>
          <p:cNvPr id="11" name="Picture 11"/>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a:off x="9546719" y="1175181"/>
            <a:ext cx="295488" cy="221616"/>
          </a:xfrm>
          <a:prstGeom prst="rect">
            <a:avLst/>
          </a:prstGeom>
        </p:spPr>
      </p:pic>
      <p:pic>
        <p:nvPicPr>
          <p:cNvPr id="12" name="Picture 12"/>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rot="-2196787">
            <a:off x="13330258" y="2859061"/>
            <a:ext cx="212534" cy="173557"/>
          </a:xfrm>
          <a:prstGeom prst="rect">
            <a:avLst/>
          </a:prstGeom>
        </p:spPr>
      </p:pic>
      <p:pic>
        <p:nvPicPr>
          <p:cNvPr id="13" name="Picture 13"/>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rot="-2196787">
            <a:off x="6108964" y="7041537"/>
            <a:ext cx="212534" cy="173557"/>
          </a:xfrm>
          <a:prstGeom prst="rect">
            <a:avLst/>
          </a:prstGeom>
        </p:spPr>
      </p:pic>
      <p:pic>
        <p:nvPicPr>
          <p:cNvPr id="14" name="Picture 14"/>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rcRect/>
          <a:stretch>
            <a:fillRect/>
          </a:stretch>
        </p:blipFill>
        <p:spPr>
          <a:xfrm>
            <a:off x="10598976" y="6789509"/>
            <a:ext cx="295488" cy="221616"/>
          </a:xfrm>
          <a:prstGeom prst="rect">
            <a:avLst/>
          </a:prstGeom>
        </p:spPr>
      </p:pic>
      <p:pic>
        <p:nvPicPr>
          <p:cNvPr id="15" name="Picture 15"/>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xmlns="" r:embed="rId19"/>
              </a:ext>
            </a:extLst>
          </a:blip>
          <a:srcRect/>
          <a:stretch>
            <a:fillRect/>
          </a:stretch>
        </p:blipFill>
        <p:spPr>
          <a:xfrm rot="-9991382">
            <a:off x="-368574" y="7061600"/>
            <a:ext cx="3798482" cy="1414071"/>
          </a:xfrm>
          <a:prstGeom prst="rect">
            <a:avLst/>
          </a:prstGeom>
        </p:spPr>
      </p:pic>
      <p:pic>
        <p:nvPicPr>
          <p:cNvPr id="16" name="Picture 16"/>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xmlns="" r:embed="rId21"/>
              </a:ext>
            </a:extLst>
          </a:blip>
          <a:srcRect/>
          <a:stretch>
            <a:fillRect/>
          </a:stretch>
        </p:blipFill>
        <p:spPr>
          <a:xfrm rot="-9276000">
            <a:off x="-365724" y="7171080"/>
            <a:ext cx="3548243" cy="1195112"/>
          </a:xfrm>
          <a:prstGeom prst="rect">
            <a:avLst/>
          </a:prstGeom>
        </p:spPr>
      </p:pic>
      <p:pic>
        <p:nvPicPr>
          <p:cNvPr id="17" name="Picture 17"/>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xmlns="" r:embed="rId23"/>
              </a:ext>
            </a:extLst>
          </a:blip>
          <a:srcRect/>
          <a:stretch>
            <a:fillRect/>
          </a:stretch>
        </p:blipFill>
        <p:spPr>
          <a:xfrm rot="-9497168">
            <a:off x="13169433" y="4728220"/>
            <a:ext cx="3101292" cy="587836"/>
          </a:xfrm>
          <a:prstGeom prst="rect">
            <a:avLst/>
          </a:prstGeom>
        </p:spPr>
      </p:pic>
      <p:pic>
        <p:nvPicPr>
          <p:cNvPr id="18" name="Picture 18"/>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xmlns="" r:embed="rId25"/>
              </a:ext>
            </a:extLst>
          </a:blip>
          <a:srcRect/>
          <a:stretch>
            <a:fillRect/>
          </a:stretch>
        </p:blipFill>
        <p:spPr>
          <a:xfrm rot="-6404793">
            <a:off x="11100506" y="7081350"/>
            <a:ext cx="4143353" cy="4882251"/>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84762"/>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0" y="0"/>
            <a:ext cx="2210634" cy="1394773"/>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6074" y="4937760"/>
            <a:ext cx="4389120" cy="3291840"/>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3200089" y="247501"/>
            <a:ext cx="10652804" cy="818935"/>
          </a:xfrm>
          <a:prstGeom prst="rect">
            <a:avLst/>
          </a:prstGeom>
        </p:spPr>
      </p:pic>
      <p:pic>
        <p:nvPicPr>
          <p:cNvPr id="6" name="Picture 6"/>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a:off x="1295400" y="2193265"/>
            <a:ext cx="9113513" cy="4740935"/>
          </a:xfrm>
          <a:prstGeom prst="rect">
            <a:avLst/>
          </a:prstGeom>
        </p:spPr>
      </p:pic>
      <p:sp>
        <p:nvSpPr>
          <p:cNvPr id="7" name="TextBox 7"/>
          <p:cNvSpPr txBox="1"/>
          <p:nvPr/>
        </p:nvSpPr>
        <p:spPr>
          <a:xfrm>
            <a:off x="1752600" y="1012548"/>
            <a:ext cx="6146189" cy="897682"/>
          </a:xfrm>
          <a:prstGeom prst="rect">
            <a:avLst/>
          </a:prstGeom>
        </p:spPr>
        <p:txBody>
          <a:bodyPr lIns="0" tIns="0" rIns="0" bIns="0" rtlCol="0" anchor="t">
            <a:spAutoFit/>
          </a:bodyPr>
          <a:lstStyle/>
          <a:p>
            <a:pPr algn="ctr">
              <a:lnSpc>
                <a:spcPts val="6963"/>
              </a:lnSpc>
              <a:spcBef>
                <a:spcPct val="0"/>
              </a:spcBef>
            </a:pPr>
            <a:r>
              <a:rPr lang="en-US" sz="5400" spc="267" dirty="0">
                <a:solidFill>
                  <a:srgbClr val="F2FEFF"/>
                </a:solidFill>
                <a:latin typeface="More Sugar Thin"/>
              </a:rPr>
              <a:t>Nama </a:t>
            </a:r>
            <a:r>
              <a:rPr lang="en-US" sz="5400" spc="267" dirty="0" err="1">
                <a:solidFill>
                  <a:srgbClr val="F2FEFF"/>
                </a:solidFill>
                <a:latin typeface="More Sugar Thin"/>
              </a:rPr>
              <a:t>Anggota</a:t>
            </a:r>
            <a:r>
              <a:rPr lang="en-US" sz="5400" spc="267" dirty="0">
                <a:solidFill>
                  <a:srgbClr val="F2FEFF"/>
                </a:solidFill>
                <a:latin typeface="More Sugar Thin"/>
              </a:rPr>
              <a:t>:</a:t>
            </a:r>
          </a:p>
        </p:txBody>
      </p:sp>
      <p:sp>
        <p:nvSpPr>
          <p:cNvPr id="8" name="TextBox 8"/>
          <p:cNvSpPr txBox="1"/>
          <p:nvPr/>
        </p:nvSpPr>
        <p:spPr>
          <a:xfrm>
            <a:off x="1981200" y="2773834"/>
            <a:ext cx="8001000" cy="3398366"/>
          </a:xfrm>
          <a:prstGeom prst="rect">
            <a:avLst/>
          </a:prstGeom>
        </p:spPr>
        <p:txBody>
          <a:bodyPr wrap="square" lIns="0" tIns="0" rIns="0" bIns="0" rtlCol="0" anchor="t">
            <a:spAutoFit/>
          </a:bodyPr>
          <a:lstStyle/>
          <a:p>
            <a:pPr marL="742950" indent="-742950">
              <a:lnSpc>
                <a:spcPts val="5299"/>
              </a:lnSpc>
              <a:buAutoNum type="arabicPeriod"/>
            </a:pPr>
            <a:r>
              <a:rPr lang="en-US" sz="3600" b="1" dirty="0" err="1" smtClean="0">
                <a:solidFill>
                  <a:srgbClr val="084762"/>
                </a:solidFill>
                <a:latin typeface="Open Sans"/>
              </a:rPr>
              <a:t>Arfyani</a:t>
            </a:r>
            <a:r>
              <a:rPr lang="en-US" sz="3600" b="1" dirty="0" smtClean="0">
                <a:solidFill>
                  <a:srgbClr val="084762"/>
                </a:solidFill>
                <a:latin typeface="Open Sans"/>
              </a:rPr>
              <a:t> </a:t>
            </a:r>
            <a:r>
              <a:rPr lang="en-US" sz="3600" b="1" dirty="0" err="1" smtClean="0">
                <a:solidFill>
                  <a:srgbClr val="084762"/>
                </a:solidFill>
                <a:latin typeface="Open Sans"/>
              </a:rPr>
              <a:t>Deiastuti</a:t>
            </a:r>
            <a:r>
              <a:rPr lang="id-ID" sz="3600" b="1" dirty="0">
                <a:solidFill>
                  <a:srgbClr val="084762"/>
                </a:solidFill>
                <a:latin typeface="Open Sans"/>
              </a:rPr>
              <a:t> </a:t>
            </a:r>
            <a:r>
              <a:rPr lang="id-ID" sz="3600" b="1" dirty="0" smtClean="0">
                <a:solidFill>
                  <a:srgbClr val="084762"/>
                </a:solidFill>
                <a:latin typeface="Open Sans"/>
              </a:rPr>
              <a:t>(</a:t>
            </a:r>
            <a:r>
              <a:rPr lang="en-US" sz="3600" b="1" dirty="0" smtClean="0">
                <a:solidFill>
                  <a:srgbClr val="084762"/>
                </a:solidFill>
                <a:latin typeface="Open Sans"/>
              </a:rPr>
              <a:t>120450006</a:t>
            </a:r>
            <a:r>
              <a:rPr lang="id-ID" sz="3600" b="1" dirty="0" smtClean="0">
                <a:solidFill>
                  <a:srgbClr val="084762"/>
                </a:solidFill>
                <a:latin typeface="Open Sans"/>
              </a:rPr>
              <a:t>)</a:t>
            </a:r>
            <a:endParaRPr lang="id-ID" sz="3600" b="1" dirty="0">
              <a:solidFill>
                <a:srgbClr val="084762"/>
              </a:solidFill>
              <a:latin typeface="Open Sans"/>
            </a:endParaRPr>
          </a:p>
          <a:p>
            <a:pPr marL="742950" indent="-742950">
              <a:lnSpc>
                <a:spcPts val="5299"/>
              </a:lnSpc>
              <a:buAutoNum type="arabicPeriod"/>
            </a:pPr>
            <a:r>
              <a:rPr lang="en-US" sz="3600" b="1" dirty="0" err="1" smtClean="0">
                <a:solidFill>
                  <a:srgbClr val="084762"/>
                </a:solidFill>
                <a:latin typeface="Arimo"/>
              </a:rPr>
              <a:t>Ribka</a:t>
            </a:r>
            <a:r>
              <a:rPr lang="en-US" sz="3600" b="1" dirty="0" smtClean="0">
                <a:solidFill>
                  <a:srgbClr val="084762"/>
                </a:solidFill>
                <a:latin typeface="Arimo"/>
              </a:rPr>
              <a:t> </a:t>
            </a:r>
            <a:r>
              <a:rPr lang="en-US" sz="3600" b="1" dirty="0">
                <a:solidFill>
                  <a:srgbClr val="084762"/>
                </a:solidFill>
                <a:latin typeface="Arimo"/>
              </a:rPr>
              <a:t>Gabriela S</a:t>
            </a:r>
            <a:r>
              <a:rPr lang="en-US" sz="3600" b="1" dirty="0" smtClean="0">
                <a:solidFill>
                  <a:srgbClr val="084762"/>
                </a:solidFill>
                <a:latin typeface="Arimo"/>
              </a:rPr>
              <a:t>.</a:t>
            </a:r>
            <a:r>
              <a:rPr lang="id-ID" sz="3600" b="1" dirty="0" smtClean="0">
                <a:solidFill>
                  <a:srgbClr val="084762"/>
                </a:solidFill>
                <a:latin typeface="Arimo"/>
              </a:rPr>
              <a:t> (</a:t>
            </a:r>
            <a:r>
              <a:rPr lang="en-US" sz="3600" b="1" dirty="0" smtClean="0">
                <a:solidFill>
                  <a:srgbClr val="084762"/>
                </a:solidFill>
                <a:latin typeface="Arimo"/>
              </a:rPr>
              <a:t>120450108</a:t>
            </a:r>
            <a:r>
              <a:rPr lang="id-ID" sz="3600" b="1" dirty="0" smtClean="0">
                <a:solidFill>
                  <a:srgbClr val="084762"/>
                </a:solidFill>
                <a:latin typeface="Arimo"/>
              </a:rPr>
              <a:t>)</a:t>
            </a:r>
            <a:endParaRPr lang="id-ID" sz="3600" b="1" dirty="0">
              <a:solidFill>
                <a:srgbClr val="084762"/>
              </a:solidFill>
              <a:latin typeface="Arimo"/>
            </a:endParaRPr>
          </a:p>
          <a:p>
            <a:pPr marL="742950" indent="-742950">
              <a:lnSpc>
                <a:spcPts val="5299"/>
              </a:lnSpc>
              <a:buAutoNum type="arabicPeriod"/>
            </a:pPr>
            <a:r>
              <a:rPr lang="en-US" sz="3600" b="1" dirty="0" err="1" smtClean="0">
                <a:solidFill>
                  <a:srgbClr val="084762"/>
                </a:solidFill>
                <a:latin typeface="Arimo"/>
              </a:rPr>
              <a:t>Nawa</a:t>
            </a:r>
            <a:r>
              <a:rPr lang="en-US" sz="3600" b="1" dirty="0" smtClean="0">
                <a:solidFill>
                  <a:srgbClr val="084762"/>
                </a:solidFill>
                <a:latin typeface="Arimo"/>
              </a:rPr>
              <a:t> </a:t>
            </a:r>
            <a:r>
              <a:rPr lang="en-US" sz="3600" b="1" dirty="0" err="1">
                <a:solidFill>
                  <a:srgbClr val="084762"/>
                </a:solidFill>
                <a:latin typeface="Arimo"/>
              </a:rPr>
              <a:t>Fatimi</a:t>
            </a:r>
            <a:r>
              <a:rPr lang="en-US" sz="3600" b="1" dirty="0">
                <a:solidFill>
                  <a:srgbClr val="084762"/>
                </a:solidFill>
                <a:latin typeface="Arimo"/>
              </a:rPr>
              <a:t> F. </a:t>
            </a:r>
            <a:r>
              <a:rPr lang="id-ID" sz="3600" b="1" dirty="0">
                <a:solidFill>
                  <a:srgbClr val="084762"/>
                </a:solidFill>
                <a:latin typeface="Arimo"/>
              </a:rPr>
              <a:t>(</a:t>
            </a:r>
            <a:r>
              <a:rPr lang="en-US" sz="3600" b="1" dirty="0" smtClean="0">
                <a:solidFill>
                  <a:srgbClr val="084762"/>
                </a:solidFill>
                <a:latin typeface="Arimo"/>
              </a:rPr>
              <a:t>120450014</a:t>
            </a:r>
            <a:r>
              <a:rPr lang="id-ID" sz="3600" b="1" dirty="0" smtClean="0">
                <a:solidFill>
                  <a:srgbClr val="084762"/>
                </a:solidFill>
                <a:latin typeface="Arimo"/>
              </a:rPr>
              <a:t>)</a:t>
            </a:r>
            <a:endParaRPr lang="id-ID" sz="3600" b="1" dirty="0">
              <a:solidFill>
                <a:srgbClr val="084762"/>
              </a:solidFill>
              <a:latin typeface="Arimo"/>
            </a:endParaRPr>
          </a:p>
          <a:p>
            <a:pPr marL="742950" indent="-742950">
              <a:lnSpc>
                <a:spcPts val="5299"/>
              </a:lnSpc>
              <a:buAutoNum type="arabicPeriod"/>
            </a:pPr>
            <a:r>
              <a:rPr lang="en-US" sz="3600" b="1" dirty="0" smtClean="0">
                <a:solidFill>
                  <a:srgbClr val="084762"/>
                </a:solidFill>
                <a:latin typeface="Arimo"/>
              </a:rPr>
              <a:t>Sophia </a:t>
            </a:r>
            <a:r>
              <a:rPr lang="en-US" sz="3600" b="1" dirty="0">
                <a:solidFill>
                  <a:srgbClr val="084762"/>
                </a:solidFill>
                <a:latin typeface="Arimo"/>
              </a:rPr>
              <a:t>Yolanda RI </a:t>
            </a:r>
            <a:r>
              <a:rPr lang="id-ID" sz="3600" b="1" dirty="0" smtClean="0">
                <a:solidFill>
                  <a:srgbClr val="084762"/>
                </a:solidFill>
                <a:latin typeface="Arimo"/>
              </a:rPr>
              <a:t>(</a:t>
            </a:r>
            <a:r>
              <a:rPr lang="en-US" sz="3600" b="1" dirty="0" smtClean="0">
                <a:solidFill>
                  <a:srgbClr val="084762"/>
                </a:solidFill>
                <a:latin typeface="Arimo"/>
              </a:rPr>
              <a:t>120450008</a:t>
            </a:r>
            <a:r>
              <a:rPr lang="id-ID" sz="3600" b="1" dirty="0" smtClean="0">
                <a:solidFill>
                  <a:srgbClr val="084762"/>
                </a:solidFill>
                <a:latin typeface="Arimo"/>
              </a:rPr>
              <a:t>)</a:t>
            </a:r>
            <a:endParaRPr lang="id-ID" sz="3600" b="1" dirty="0">
              <a:solidFill>
                <a:srgbClr val="084762"/>
              </a:solidFill>
              <a:latin typeface="Arimo"/>
            </a:endParaRPr>
          </a:p>
          <a:p>
            <a:pPr marL="742950" indent="-742950">
              <a:lnSpc>
                <a:spcPts val="5299"/>
              </a:lnSpc>
              <a:buAutoNum type="arabicPeriod"/>
            </a:pPr>
            <a:r>
              <a:rPr lang="en-US" sz="3600" b="1" dirty="0" smtClean="0">
                <a:solidFill>
                  <a:srgbClr val="084762"/>
                </a:solidFill>
                <a:latin typeface="Arimo"/>
              </a:rPr>
              <a:t>An</a:t>
            </a:r>
            <a:r>
              <a:rPr lang="id-ID" sz="3600" b="1" smtClean="0">
                <a:solidFill>
                  <a:srgbClr val="084762"/>
                </a:solidFill>
                <a:latin typeface="Arimo"/>
              </a:rPr>
              <a:t>ung</a:t>
            </a:r>
            <a:r>
              <a:rPr lang="en-US" sz="3600" b="1" smtClean="0">
                <a:solidFill>
                  <a:srgbClr val="084762"/>
                </a:solidFill>
                <a:latin typeface="Arimo"/>
              </a:rPr>
              <a:t> </a:t>
            </a:r>
            <a:r>
              <a:rPr lang="en-US" sz="3600" b="1" dirty="0" err="1">
                <a:solidFill>
                  <a:srgbClr val="084762"/>
                </a:solidFill>
                <a:latin typeface="Arimo"/>
              </a:rPr>
              <a:t>Nugroho</a:t>
            </a:r>
            <a:r>
              <a:rPr lang="en-US" sz="3600" b="1" dirty="0">
                <a:solidFill>
                  <a:srgbClr val="084762"/>
                </a:solidFill>
                <a:latin typeface="Arimo"/>
              </a:rPr>
              <a:t> </a:t>
            </a:r>
            <a:r>
              <a:rPr lang="id-ID" sz="3600" b="1" dirty="0" smtClean="0">
                <a:solidFill>
                  <a:srgbClr val="084762"/>
                </a:solidFill>
                <a:latin typeface="Arimo"/>
              </a:rPr>
              <a:t>(</a:t>
            </a:r>
            <a:r>
              <a:rPr lang="en-US" sz="3600" b="1" dirty="0" smtClean="0">
                <a:solidFill>
                  <a:srgbClr val="084762"/>
                </a:solidFill>
                <a:latin typeface="Arimo"/>
              </a:rPr>
              <a:t>120450052</a:t>
            </a:r>
            <a:r>
              <a:rPr lang="id-ID" sz="3600" b="1" dirty="0" smtClean="0">
                <a:solidFill>
                  <a:srgbClr val="084762"/>
                </a:solidFill>
                <a:latin typeface="Arimo"/>
              </a:rPr>
              <a:t>)</a:t>
            </a:r>
            <a:endParaRPr lang="en-US" sz="3600" b="1" dirty="0">
              <a:solidFill>
                <a:srgbClr val="084762"/>
              </a:solidFill>
              <a:latin typeface="Arimo"/>
            </a:endParaRPr>
          </a:p>
        </p:txBody>
      </p:sp>
      <p:pic>
        <p:nvPicPr>
          <p:cNvPr id="2" name="Picture 2"/>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0408913" y="5910278"/>
            <a:ext cx="3950043" cy="2014522"/>
          </a:xfrm>
          <a:prstGeom prst="rect">
            <a:avLst/>
          </a:prstGeom>
        </p:spPr>
      </p:pic>
      <p:grpSp>
        <p:nvGrpSpPr>
          <p:cNvPr id="9" name="Group 17"/>
          <p:cNvGrpSpPr/>
          <p:nvPr/>
        </p:nvGrpSpPr>
        <p:grpSpPr>
          <a:xfrm>
            <a:off x="9601201" y="381000"/>
            <a:ext cx="4419599" cy="1377099"/>
            <a:chOff x="0" y="0"/>
            <a:chExt cx="8404798" cy="1374903"/>
          </a:xfrm>
        </p:grpSpPr>
        <p:sp>
          <p:nvSpPr>
            <p:cNvPr id="10" name="Freeform 18"/>
            <p:cNvSpPr/>
            <p:nvPr/>
          </p:nvSpPr>
          <p:spPr>
            <a:xfrm>
              <a:off x="0" y="-4073"/>
              <a:ext cx="8411189" cy="1381506"/>
            </a:xfrm>
            <a:custGeom>
              <a:avLst/>
              <a:gdLst/>
              <a:ahLst/>
              <a:cxnLst/>
              <a:rect l="l" t="t" r="r" b="b"/>
              <a:pathLst>
                <a:path w="8411189" h="1381506">
                  <a:moveTo>
                    <a:pt x="7783411" y="1327028"/>
                  </a:moveTo>
                  <a:cubicBezTo>
                    <a:pt x="7783411" y="1327028"/>
                    <a:pt x="7052536" y="1381506"/>
                    <a:pt x="5944644" y="1378885"/>
                  </a:cubicBezTo>
                  <a:cubicBezTo>
                    <a:pt x="3223764" y="1376722"/>
                    <a:pt x="1057074" y="1368897"/>
                    <a:pt x="1057074" y="1368897"/>
                  </a:cubicBezTo>
                  <a:cubicBezTo>
                    <a:pt x="812932" y="1360063"/>
                    <a:pt x="449110" y="1338833"/>
                    <a:pt x="282371" y="1280655"/>
                  </a:cubicBezTo>
                  <a:cubicBezTo>
                    <a:pt x="4469" y="1183692"/>
                    <a:pt x="0" y="1010413"/>
                    <a:pt x="0" y="780997"/>
                  </a:cubicBezTo>
                  <a:lnTo>
                    <a:pt x="0" y="780994"/>
                  </a:lnTo>
                  <a:cubicBezTo>
                    <a:pt x="8536" y="491230"/>
                    <a:pt x="0" y="345608"/>
                    <a:pt x="77597" y="223930"/>
                  </a:cubicBezTo>
                  <a:cubicBezTo>
                    <a:pt x="217372" y="4759"/>
                    <a:pt x="519255" y="4073"/>
                    <a:pt x="937909" y="4073"/>
                  </a:cubicBezTo>
                  <a:cubicBezTo>
                    <a:pt x="937909" y="4073"/>
                    <a:pt x="2082110" y="15681"/>
                    <a:pt x="4941364" y="7673"/>
                  </a:cubicBezTo>
                  <a:cubicBezTo>
                    <a:pt x="6833608" y="0"/>
                    <a:pt x="7550342" y="6979"/>
                    <a:pt x="7550342" y="6979"/>
                  </a:cubicBezTo>
                  <a:cubicBezTo>
                    <a:pt x="7918650" y="14458"/>
                    <a:pt x="8056910" y="42638"/>
                    <a:pt x="8254650" y="165219"/>
                  </a:cubicBezTo>
                  <a:cubicBezTo>
                    <a:pt x="8405667" y="258836"/>
                    <a:pt x="8411189" y="476157"/>
                    <a:pt x="8402048" y="780994"/>
                  </a:cubicBezTo>
                  <a:lnTo>
                    <a:pt x="8402048" y="780997"/>
                  </a:lnTo>
                  <a:cubicBezTo>
                    <a:pt x="8402048" y="1128378"/>
                    <a:pt x="8359263" y="1276966"/>
                    <a:pt x="7783411" y="1327028"/>
                  </a:cubicBezTo>
                  <a:close/>
                </a:path>
              </a:pathLst>
            </a:custGeom>
            <a:solidFill>
              <a:srgbClr val="FBCF3B"/>
            </a:solidFill>
          </p:spPr>
        </p:sp>
      </p:grpSp>
      <p:pic>
        <p:nvPicPr>
          <p:cNvPr id="11" name="Picture 12"/>
          <p:cNvPicPr>
            <a:picLocks noChangeAspect="1"/>
          </p:cNvPicPr>
          <p:nvPr/>
        </p:nvPicPr>
        <p:blipFill>
          <a:blip r:embed="rId13"/>
          <a:srcRect/>
          <a:stretch>
            <a:fillRect/>
          </a:stretch>
        </p:blipFill>
        <p:spPr>
          <a:xfrm>
            <a:off x="9994308" y="393918"/>
            <a:ext cx="2379437" cy="1195466"/>
          </a:xfrm>
          <a:prstGeom prst="rect">
            <a:avLst/>
          </a:prstGeom>
        </p:spPr>
      </p:pic>
      <p:pic>
        <p:nvPicPr>
          <p:cNvPr id="12" name="Picture 13"/>
          <p:cNvPicPr>
            <a:picLocks noChangeAspect="1"/>
          </p:cNvPicPr>
          <p:nvPr/>
        </p:nvPicPr>
        <p:blipFill>
          <a:blip r:embed="rId14"/>
          <a:srcRect/>
          <a:stretch>
            <a:fillRect/>
          </a:stretch>
        </p:blipFill>
        <p:spPr>
          <a:xfrm>
            <a:off x="12496800" y="480934"/>
            <a:ext cx="1113020" cy="119546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84762"/>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0" y="0"/>
            <a:ext cx="2210634" cy="1394773"/>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6074" y="4937760"/>
            <a:ext cx="4389120" cy="3291840"/>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a:off x="3200089" y="247501"/>
            <a:ext cx="10652804" cy="818935"/>
          </a:xfrm>
          <a:prstGeom prst="rect">
            <a:avLst/>
          </a:prstGeom>
        </p:spPr>
      </p:pic>
      <p:sp>
        <p:nvSpPr>
          <p:cNvPr id="7" name="TextBox 7"/>
          <p:cNvSpPr txBox="1"/>
          <p:nvPr/>
        </p:nvSpPr>
        <p:spPr>
          <a:xfrm>
            <a:off x="1057839" y="1668041"/>
            <a:ext cx="5054606" cy="897682"/>
          </a:xfrm>
          <a:prstGeom prst="rect">
            <a:avLst/>
          </a:prstGeom>
        </p:spPr>
        <p:txBody>
          <a:bodyPr wrap="square" lIns="0" tIns="0" rIns="0" bIns="0" rtlCol="0" anchor="t">
            <a:spAutoFit/>
          </a:bodyPr>
          <a:lstStyle/>
          <a:p>
            <a:pPr algn="ctr">
              <a:lnSpc>
                <a:spcPts val="6963"/>
              </a:lnSpc>
              <a:spcBef>
                <a:spcPct val="0"/>
              </a:spcBef>
            </a:pPr>
            <a:r>
              <a:rPr lang="id-ID" sz="5400" spc="267" dirty="0" smtClean="0">
                <a:solidFill>
                  <a:srgbClr val="F2FEFF"/>
                </a:solidFill>
                <a:latin typeface="More Sugar Thin"/>
              </a:rPr>
              <a:t>Outline</a:t>
            </a:r>
            <a:r>
              <a:rPr lang="en-US" sz="5400" spc="267" dirty="0" smtClean="0">
                <a:solidFill>
                  <a:srgbClr val="F2FEFF"/>
                </a:solidFill>
                <a:latin typeface="More Sugar Thin"/>
              </a:rPr>
              <a:t>:</a:t>
            </a:r>
            <a:endParaRPr lang="en-US" sz="5400" spc="267" dirty="0">
              <a:solidFill>
                <a:srgbClr val="F2FEFF"/>
              </a:solidFill>
              <a:latin typeface="More Sugar Thin"/>
            </a:endParaRPr>
          </a:p>
        </p:txBody>
      </p:sp>
      <p:pic>
        <p:nvPicPr>
          <p:cNvPr id="2" name="Picture 2"/>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969052" y="5410200"/>
            <a:ext cx="3950043" cy="2014522"/>
          </a:xfrm>
          <a:prstGeom prst="rect">
            <a:avLst/>
          </a:prstGeom>
        </p:spPr>
      </p:pic>
      <p:pic>
        <p:nvPicPr>
          <p:cNvPr id="9" name="Picture 10"/>
          <p:cNvPicPr>
            <a:picLocks noChangeAspect="1"/>
          </p:cNvPicPr>
          <p:nvPr/>
        </p:nvPicPr>
        <p:blipFill>
          <a:blip r:embed="rId11"/>
          <a:srcRect/>
          <a:stretch>
            <a:fillRect/>
          </a:stretch>
        </p:blipFill>
        <p:spPr>
          <a:xfrm>
            <a:off x="5181600" y="3010161"/>
            <a:ext cx="1697304" cy="1651431"/>
          </a:xfrm>
          <a:prstGeom prst="rect">
            <a:avLst/>
          </a:prstGeom>
        </p:spPr>
      </p:pic>
      <p:pic>
        <p:nvPicPr>
          <p:cNvPr id="10" name="Picture 11"/>
          <p:cNvPicPr>
            <a:picLocks noChangeAspect="1"/>
          </p:cNvPicPr>
          <p:nvPr/>
        </p:nvPicPr>
        <p:blipFill>
          <a:blip r:embed="rId12"/>
          <a:srcRect r="748"/>
          <a:stretch>
            <a:fillRect/>
          </a:stretch>
        </p:blipFill>
        <p:spPr>
          <a:xfrm>
            <a:off x="9715062" y="2938180"/>
            <a:ext cx="1838742" cy="1795394"/>
          </a:xfrm>
          <a:prstGeom prst="rect">
            <a:avLst/>
          </a:prstGeom>
        </p:spPr>
      </p:pic>
      <p:pic>
        <p:nvPicPr>
          <p:cNvPr id="11" name="Picture 12"/>
          <p:cNvPicPr>
            <a:picLocks noChangeAspect="1"/>
          </p:cNvPicPr>
          <p:nvPr/>
        </p:nvPicPr>
        <p:blipFill>
          <a:blip r:embed="rId13"/>
          <a:srcRect/>
          <a:stretch>
            <a:fillRect/>
          </a:stretch>
        </p:blipFill>
        <p:spPr>
          <a:xfrm>
            <a:off x="9785681" y="4910206"/>
            <a:ext cx="1788488" cy="1795394"/>
          </a:xfrm>
          <a:prstGeom prst="rect">
            <a:avLst/>
          </a:prstGeom>
        </p:spPr>
      </p:pic>
      <p:pic>
        <p:nvPicPr>
          <p:cNvPr id="12" name="Picture 13"/>
          <p:cNvPicPr>
            <a:picLocks noChangeAspect="1"/>
          </p:cNvPicPr>
          <p:nvPr/>
        </p:nvPicPr>
        <p:blipFill>
          <a:blip r:embed="rId14"/>
          <a:srcRect/>
          <a:stretch>
            <a:fillRect/>
          </a:stretch>
        </p:blipFill>
        <p:spPr>
          <a:xfrm>
            <a:off x="5223217" y="4953000"/>
            <a:ext cx="1724406" cy="1731064"/>
          </a:xfrm>
          <a:prstGeom prst="rect">
            <a:avLst/>
          </a:prstGeom>
        </p:spPr>
      </p:pic>
      <p:sp>
        <p:nvSpPr>
          <p:cNvPr id="13" name="TextBox 18"/>
          <p:cNvSpPr txBox="1"/>
          <p:nvPr/>
        </p:nvSpPr>
        <p:spPr>
          <a:xfrm>
            <a:off x="6643143" y="3526383"/>
            <a:ext cx="3017739" cy="436017"/>
          </a:xfrm>
          <a:prstGeom prst="rect">
            <a:avLst/>
          </a:prstGeom>
        </p:spPr>
        <p:txBody>
          <a:bodyPr wrap="square" lIns="0" tIns="0" rIns="0" bIns="0" rtlCol="0" anchor="t">
            <a:spAutoFit/>
          </a:bodyPr>
          <a:lstStyle/>
          <a:p>
            <a:pPr algn="ctr">
              <a:lnSpc>
                <a:spcPts val="3360"/>
              </a:lnSpc>
              <a:spcBef>
                <a:spcPct val="0"/>
              </a:spcBef>
            </a:pPr>
            <a:r>
              <a:rPr lang="id-ID" sz="3400" b="1" dirty="0" smtClean="0">
                <a:solidFill>
                  <a:schemeClr val="bg1"/>
                </a:solidFill>
                <a:latin typeface="Pluma"/>
              </a:rPr>
              <a:t>Introduction</a:t>
            </a:r>
            <a:endParaRPr lang="en-US" sz="3400" b="1" dirty="0">
              <a:solidFill>
                <a:schemeClr val="bg1"/>
              </a:solidFill>
              <a:latin typeface="Pluma"/>
            </a:endParaRPr>
          </a:p>
        </p:txBody>
      </p:sp>
      <p:sp>
        <p:nvSpPr>
          <p:cNvPr id="14" name="TextBox 19"/>
          <p:cNvSpPr txBox="1"/>
          <p:nvPr/>
        </p:nvSpPr>
        <p:spPr>
          <a:xfrm>
            <a:off x="11475725" y="3470622"/>
            <a:ext cx="2025098" cy="436017"/>
          </a:xfrm>
          <a:prstGeom prst="rect">
            <a:avLst/>
          </a:prstGeom>
        </p:spPr>
        <p:txBody>
          <a:bodyPr wrap="square" lIns="0" tIns="0" rIns="0" bIns="0" rtlCol="0" anchor="t">
            <a:spAutoFit/>
          </a:bodyPr>
          <a:lstStyle/>
          <a:p>
            <a:pPr algn="ctr">
              <a:lnSpc>
                <a:spcPts val="3360"/>
              </a:lnSpc>
              <a:spcBef>
                <a:spcPct val="0"/>
              </a:spcBef>
            </a:pPr>
            <a:r>
              <a:rPr lang="en-US" sz="3400" b="1" dirty="0" smtClean="0">
                <a:solidFill>
                  <a:schemeClr val="bg1"/>
                </a:solidFill>
                <a:latin typeface="Pluma"/>
              </a:rPr>
              <a:t>M</a:t>
            </a:r>
            <a:r>
              <a:rPr lang="id-ID" sz="3400" b="1" dirty="0" smtClean="0">
                <a:solidFill>
                  <a:schemeClr val="bg1"/>
                </a:solidFill>
                <a:latin typeface="Pluma"/>
              </a:rPr>
              <a:t>ethods</a:t>
            </a:r>
            <a:endParaRPr lang="en-US" sz="3400" b="1" dirty="0">
              <a:solidFill>
                <a:schemeClr val="bg1"/>
              </a:solidFill>
              <a:latin typeface="Pluma"/>
            </a:endParaRPr>
          </a:p>
        </p:txBody>
      </p:sp>
      <p:sp>
        <p:nvSpPr>
          <p:cNvPr id="15" name="TextBox 21"/>
          <p:cNvSpPr txBox="1"/>
          <p:nvPr/>
        </p:nvSpPr>
        <p:spPr>
          <a:xfrm>
            <a:off x="11574169" y="5125414"/>
            <a:ext cx="2612454" cy="872034"/>
          </a:xfrm>
          <a:prstGeom prst="rect">
            <a:avLst/>
          </a:prstGeom>
        </p:spPr>
        <p:txBody>
          <a:bodyPr wrap="square" lIns="0" tIns="0" rIns="0" bIns="0" rtlCol="0" anchor="t">
            <a:spAutoFit/>
          </a:bodyPr>
          <a:lstStyle/>
          <a:p>
            <a:pPr algn="ctr">
              <a:lnSpc>
                <a:spcPts val="3360"/>
              </a:lnSpc>
              <a:spcBef>
                <a:spcPct val="0"/>
              </a:spcBef>
            </a:pPr>
            <a:r>
              <a:rPr lang="id-ID" sz="3400" b="1" dirty="0" smtClean="0">
                <a:solidFill>
                  <a:schemeClr val="bg1"/>
                </a:solidFill>
                <a:latin typeface="Pluma"/>
              </a:rPr>
              <a:t>R</a:t>
            </a:r>
            <a:r>
              <a:rPr lang="en-US" sz="3400" b="1" dirty="0" smtClean="0">
                <a:solidFill>
                  <a:schemeClr val="bg1"/>
                </a:solidFill>
                <a:latin typeface="Pluma"/>
              </a:rPr>
              <a:t>e</a:t>
            </a:r>
            <a:r>
              <a:rPr lang="id-ID" sz="3400" b="1" dirty="0" smtClean="0">
                <a:solidFill>
                  <a:schemeClr val="bg1"/>
                </a:solidFill>
                <a:latin typeface="Pluma"/>
              </a:rPr>
              <a:t>sults and Discusstion</a:t>
            </a:r>
            <a:endParaRPr lang="en-US" sz="3400" b="1" dirty="0">
              <a:solidFill>
                <a:schemeClr val="bg1"/>
              </a:solidFill>
              <a:latin typeface="Pluma"/>
            </a:endParaRPr>
          </a:p>
        </p:txBody>
      </p:sp>
      <p:sp>
        <p:nvSpPr>
          <p:cNvPr id="16" name="TextBox 22"/>
          <p:cNvSpPr txBox="1"/>
          <p:nvPr/>
        </p:nvSpPr>
        <p:spPr>
          <a:xfrm>
            <a:off x="6886750" y="4982188"/>
            <a:ext cx="2575473" cy="1308050"/>
          </a:xfrm>
          <a:prstGeom prst="rect">
            <a:avLst/>
          </a:prstGeom>
        </p:spPr>
        <p:txBody>
          <a:bodyPr wrap="square" lIns="0" tIns="0" rIns="0" bIns="0" rtlCol="0" anchor="t">
            <a:spAutoFit/>
          </a:bodyPr>
          <a:lstStyle/>
          <a:p>
            <a:pPr algn="ctr">
              <a:lnSpc>
                <a:spcPts val="3360"/>
              </a:lnSpc>
              <a:spcBef>
                <a:spcPct val="0"/>
              </a:spcBef>
            </a:pPr>
            <a:r>
              <a:rPr lang="en-US" sz="3600" b="1" dirty="0" smtClean="0">
                <a:solidFill>
                  <a:schemeClr val="bg1"/>
                </a:solidFill>
              </a:rPr>
              <a:t>Conclusion </a:t>
            </a:r>
            <a:r>
              <a:rPr lang="en-US" sz="3600" b="1" dirty="0">
                <a:solidFill>
                  <a:schemeClr val="bg1"/>
                </a:solidFill>
              </a:rPr>
              <a:t>and Suggestions</a:t>
            </a:r>
            <a:endParaRPr lang="en-US" sz="3400" b="1" dirty="0">
              <a:solidFill>
                <a:schemeClr val="bg1"/>
              </a:solidFill>
              <a:latin typeface="Pluma"/>
            </a:endParaRPr>
          </a:p>
        </p:txBody>
      </p:sp>
      <p:grpSp>
        <p:nvGrpSpPr>
          <p:cNvPr id="17" name="Group 17"/>
          <p:cNvGrpSpPr/>
          <p:nvPr/>
        </p:nvGrpSpPr>
        <p:grpSpPr>
          <a:xfrm>
            <a:off x="9601201" y="381000"/>
            <a:ext cx="4419599" cy="1377099"/>
            <a:chOff x="0" y="0"/>
            <a:chExt cx="8404798" cy="1374903"/>
          </a:xfrm>
        </p:grpSpPr>
        <p:sp>
          <p:nvSpPr>
            <p:cNvPr id="18" name="Freeform 18"/>
            <p:cNvSpPr/>
            <p:nvPr/>
          </p:nvSpPr>
          <p:spPr>
            <a:xfrm>
              <a:off x="0" y="-4073"/>
              <a:ext cx="8411189" cy="1381506"/>
            </a:xfrm>
            <a:custGeom>
              <a:avLst/>
              <a:gdLst/>
              <a:ahLst/>
              <a:cxnLst/>
              <a:rect l="l" t="t" r="r" b="b"/>
              <a:pathLst>
                <a:path w="8411189" h="1381506">
                  <a:moveTo>
                    <a:pt x="7783411" y="1327028"/>
                  </a:moveTo>
                  <a:cubicBezTo>
                    <a:pt x="7783411" y="1327028"/>
                    <a:pt x="7052536" y="1381506"/>
                    <a:pt x="5944644" y="1378885"/>
                  </a:cubicBezTo>
                  <a:cubicBezTo>
                    <a:pt x="3223764" y="1376722"/>
                    <a:pt x="1057074" y="1368897"/>
                    <a:pt x="1057074" y="1368897"/>
                  </a:cubicBezTo>
                  <a:cubicBezTo>
                    <a:pt x="812932" y="1360063"/>
                    <a:pt x="449110" y="1338833"/>
                    <a:pt x="282371" y="1280655"/>
                  </a:cubicBezTo>
                  <a:cubicBezTo>
                    <a:pt x="4469" y="1183692"/>
                    <a:pt x="0" y="1010413"/>
                    <a:pt x="0" y="780997"/>
                  </a:cubicBezTo>
                  <a:lnTo>
                    <a:pt x="0" y="780994"/>
                  </a:lnTo>
                  <a:cubicBezTo>
                    <a:pt x="8536" y="491230"/>
                    <a:pt x="0" y="345608"/>
                    <a:pt x="77597" y="223930"/>
                  </a:cubicBezTo>
                  <a:cubicBezTo>
                    <a:pt x="217372" y="4759"/>
                    <a:pt x="519255" y="4073"/>
                    <a:pt x="937909" y="4073"/>
                  </a:cubicBezTo>
                  <a:cubicBezTo>
                    <a:pt x="937909" y="4073"/>
                    <a:pt x="2082110" y="15681"/>
                    <a:pt x="4941364" y="7673"/>
                  </a:cubicBezTo>
                  <a:cubicBezTo>
                    <a:pt x="6833608" y="0"/>
                    <a:pt x="7550342" y="6979"/>
                    <a:pt x="7550342" y="6979"/>
                  </a:cubicBezTo>
                  <a:cubicBezTo>
                    <a:pt x="7918650" y="14458"/>
                    <a:pt x="8056910" y="42638"/>
                    <a:pt x="8254650" y="165219"/>
                  </a:cubicBezTo>
                  <a:cubicBezTo>
                    <a:pt x="8405667" y="258836"/>
                    <a:pt x="8411189" y="476157"/>
                    <a:pt x="8402048" y="780994"/>
                  </a:cubicBezTo>
                  <a:lnTo>
                    <a:pt x="8402048" y="780997"/>
                  </a:lnTo>
                  <a:cubicBezTo>
                    <a:pt x="8402048" y="1128378"/>
                    <a:pt x="8359263" y="1276966"/>
                    <a:pt x="7783411" y="1327028"/>
                  </a:cubicBezTo>
                  <a:close/>
                </a:path>
              </a:pathLst>
            </a:custGeom>
            <a:solidFill>
              <a:srgbClr val="FBCF3B"/>
            </a:solidFill>
          </p:spPr>
        </p:sp>
      </p:grpSp>
      <p:pic>
        <p:nvPicPr>
          <p:cNvPr id="19" name="Picture 12"/>
          <p:cNvPicPr>
            <a:picLocks noChangeAspect="1"/>
          </p:cNvPicPr>
          <p:nvPr/>
        </p:nvPicPr>
        <p:blipFill>
          <a:blip r:embed="rId15"/>
          <a:srcRect/>
          <a:stretch>
            <a:fillRect/>
          </a:stretch>
        </p:blipFill>
        <p:spPr>
          <a:xfrm>
            <a:off x="9994308" y="393918"/>
            <a:ext cx="2379437" cy="1195466"/>
          </a:xfrm>
          <a:prstGeom prst="rect">
            <a:avLst/>
          </a:prstGeom>
        </p:spPr>
      </p:pic>
      <p:pic>
        <p:nvPicPr>
          <p:cNvPr id="20" name="Picture 13"/>
          <p:cNvPicPr>
            <a:picLocks noChangeAspect="1"/>
          </p:cNvPicPr>
          <p:nvPr/>
        </p:nvPicPr>
        <p:blipFill>
          <a:blip r:embed="rId16"/>
          <a:srcRect/>
          <a:stretch>
            <a:fillRect/>
          </a:stretch>
        </p:blipFill>
        <p:spPr>
          <a:xfrm>
            <a:off x="12496800" y="480934"/>
            <a:ext cx="1113020" cy="1195466"/>
          </a:xfrm>
          <a:prstGeom prst="rect">
            <a:avLst/>
          </a:prstGeom>
        </p:spPr>
      </p:pic>
    </p:spTree>
    <p:extLst>
      <p:ext uri="{BB962C8B-B14F-4D97-AF65-F5344CB8AC3E}">
        <p14:creationId xmlns:p14="http://schemas.microsoft.com/office/powerpoint/2010/main" val="7093652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ppt_x"/>
                                          </p:val>
                                        </p:tav>
                                        <p:tav tm="100000">
                                          <p:val>
                                            <p:strVal val="#ppt_x"/>
                                          </p:val>
                                        </p:tav>
                                      </p:tavLst>
                                    </p:anim>
                                    <p:anim calcmode="lin" valueType="num">
                                      <p:cBhvr additive="base">
                                        <p:cTn id="2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ppt_x"/>
                                          </p:val>
                                        </p:tav>
                                        <p:tav tm="100000">
                                          <p:val>
                                            <p:strVal val="#ppt_x"/>
                                          </p:val>
                                        </p:tav>
                                      </p:tavLst>
                                    </p:anim>
                                    <p:anim calcmode="lin" valueType="num">
                                      <p:cBhvr additive="base">
                                        <p:cTn id="41" dur="500" fill="hold"/>
                                        <p:tgtEl>
                                          <p:spTgt spid="15"/>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ppt_x"/>
                                          </p:val>
                                        </p:tav>
                                        <p:tav tm="100000">
                                          <p:val>
                                            <p:strVal val="#ppt_x"/>
                                          </p:val>
                                        </p:tav>
                                      </p:tavLst>
                                    </p:anim>
                                    <p:anim calcmode="lin" valueType="num">
                                      <p:cBhvr additive="base">
                                        <p:cTn id="4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EFF"/>
        </a:solidFill>
        <a:effectLst/>
      </p:bgPr>
    </p:bg>
    <p:spTree>
      <p:nvGrpSpPr>
        <p:cNvPr id="1" name=""/>
        <p:cNvGrpSpPr/>
        <p:nvPr/>
      </p:nvGrpSpPr>
      <p:grpSpPr>
        <a:xfrm>
          <a:off x="0" y="0"/>
          <a:ext cx="0" cy="0"/>
          <a:chOff x="0" y="0"/>
          <a:chExt cx="0" cy="0"/>
        </a:xfrm>
      </p:grpSpPr>
      <p:grpSp>
        <p:nvGrpSpPr>
          <p:cNvPr id="3" name="Group 3"/>
          <p:cNvGrpSpPr/>
          <p:nvPr/>
        </p:nvGrpSpPr>
        <p:grpSpPr>
          <a:xfrm>
            <a:off x="470823" y="2209801"/>
            <a:ext cx="12025977" cy="2057400"/>
            <a:chOff x="0" y="0"/>
            <a:chExt cx="6590097" cy="3018770"/>
          </a:xfrm>
        </p:grpSpPr>
        <p:sp>
          <p:nvSpPr>
            <p:cNvPr id="4" name="Freeform 4"/>
            <p:cNvSpPr/>
            <p:nvPr/>
          </p:nvSpPr>
          <p:spPr>
            <a:xfrm>
              <a:off x="-1" y="0"/>
              <a:ext cx="6597756" cy="3018770"/>
            </a:xfrm>
            <a:custGeom>
              <a:avLst/>
              <a:gdLst/>
              <a:ahLst/>
              <a:cxnLst/>
              <a:rect l="l" t="t" r="r" b="b"/>
              <a:pathLst>
                <a:path w="6597756" h="3018770">
                  <a:moveTo>
                    <a:pt x="6091317" y="3001851"/>
                  </a:moveTo>
                  <a:cubicBezTo>
                    <a:pt x="6091317" y="3001851"/>
                    <a:pt x="5854321" y="2991882"/>
                    <a:pt x="5492182" y="3005326"/>
                  </a:cubicBezTo>
                  <a:cubicBezTo>
                    <a:pt x="5130044" y="3018770"/>
                    <a:pt x="490924" y="3018770"/>
                    <a:pt x="490924" y="3018770"/>
                  </a:cubicBezTo>
                  <a:cubicBezTo>
                    <a:pt x="245502" y="3018770"/>
                    <a:pt x="32509" y="2921502"/>
                    <a:pt x="31032" y="2761388"/>
                  </a:cubicBezTo>
                  <a:cubicBezTo>
                    <a:pt x="31032" y="2761388"/>
                    <a:pt x="0" y="1569663"/>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6044768" y="0"/>
                    <a:pt x="6044768" y="0"/>
                  </a:cubicBezTo>
                  <a:cubicBezTo>
                    <a:pt x="6356669" y="0"/>
                    <a:pt x="6590097" y="101069"/>
                    <a:pt x="6582240" y="303616"/>
                  </a:cubicBezTo>
                  <a:cubicBezTo>
                    <a:pt x="6582240" y="303616"/>
                    <a:pt x="6580245" y="1484071"/>
                    <a:pt x="6589000" y="2061801"/>
                  </a:cubicBezTo>
                  <a:cubicBezTo>
                    <a:pt x="6597756" y="2355102"/>
                    <a:pt x="6551207" y="2688174"/>
                    <a:pt x="6551207" y="2688174"/>
                  </a:cubicBezTo>
                  <a:cubicBezTo>
                    <a:pt x="6548242" y="2868199"/>
                    <a:pt x="6336739" y="3001851"/>
                    <a:pt x="6091317" y="3001851"/>
                  </a:cubicBezTo>
                  <a:close/>
                </a:path>
              </a:pathLst>
            </a:custGeom>
            <a:solidFill>
              <a:srgbClr val="084762"/>
            </a:solidFill>
          </p:spPr>
        </p:sp>
      </p:grpSp>
      <p:sp>
        <p:nvSpPr>
          <p:cNvPr id="5" name="TextBox 5"/>
          <p:cNvSpPr txBox="1"/>
          <p:nvPr/>
        </p:nvSpPr>
        <p:spPr>
          <a:xfrm>
            <a:off x="822961" y="2450464"/>
            <a:ext cx="11512104" cy="1538883"/>
          </a:xfrm>
          <a:prstGeom prst="rect">
            <a:avLst/>
          </a:prstGeom>
        </p:spPr>
        <p:txBody>
          <a:bodyPr wrap="square" lIns="0" tIns="0" rIns="0" bIns="0" rtlCol="0" anchor="t">
            <a:spAutoFit/>
          </a:bodyPr>
          <a:lstStyle/>
          <a:p>
            <a:pPr>
              <a:spcBef>
                <a:spcPct val="0"/>
              </a:spcBef>
            </a:pPr>
            <a:r>
              <a:rPr lang="en-US" sz="2000" b="1" i="1" dirty="0">
                <a:solidFill>
                  <a:schemeClr val="bg1"/>
                </a:solidFill>
              </a:rPr>
              <a:t>Fashion</a:t>
            </a:r>
            <a:r>
              <a:rPr lang="en-US" sz="2000" b="1" dirty="0">
                <a:solidFill>
                  <a:schemeClr val="bg1"/>
                </a:solidFill>
              </a:rPr>
              <a:t> </a:t>
            </a:r>
            <a:r>
              <a:rPr lang="id-ID" sz="2000" b="1" dirty="0" smtClean="0">
                <a:solidFill>
                  <a:schemeClr val="bg1"/>
                </a:solidFill>
              </a:rPr>
              <a:t>termasuk ke dunia bisnis yang </a:t>
            </a:r>
            <a:r>
              <a:rPr lang="en-US" sz="2000" b="1" dirty="0" err="1">
                <a:solidFill>
                  <a:schemeClr val="bg1"/>
                </a:solidFill>
              </a:rPr>
              <a:t>secara</a:t>
            </a:r>
            <a:r>
              <a:rPr lang="en-US" sz="2000" b="1" dirty="0">
                <a:solidFill>
                  <a:schemeClr val="bg1"/>
                </a:solidFill>
              </a:rPr>
              <a:t> </a:t>
            </a:r>
            <a:r>
              <a:rPr lang="en-US" sz="2000" b="1" dirty="0" err="1">
                <a:solidFill>
                  <a:schemeClr val="bg1"/>
                </a:solidFill>
              </a:rPr>
              <a:t>terus</a:t>
            </a:r>
            <a:r>
              <a:rPr lang="en-US" sz="2000" b="1" dirty="0">
                <a:solidFill>
                  <a:schemeClr val="bg1"/>
                </a:solidFill>
              </a:rPr>
              <a:t> </a:t>
            </a:r>
            <a:r>
              <a:rPr lang="en-US" sz="2000" b="1" dirty="0" err="1">
                <a:solidFill>
                  <a:schemeClr val="bg1"/>
                </a:solidFill>
              </a:rPr>
              <a:t>menerus</a:t>
            </a:r>
            <a:r>
              <a:rPr lang="en-US" sz="2000" b="1" dirty="0">
                <a:solidFill>
                  <a:schemeClr val="bg1"/>
                </a:solidFill>
              </a:rPr>
              <a:t> </a:t>
            </a:r>
            <a:r>
              <a:rPr lang="id-ID" sz="2000" b="1" dirty="0" smtClean="0">
                <a:solidFill>
                  <a:schemeClr val="bg1"/>
                </a:solidFill>
              </a:rPr>
              <a:t>berkembang. Dalam pengembangannya tiap toko butuh </a:t>
            </a:r>
            <a:r>
              <a:rPr lang="en-US" sz="2000" b="1" dirty="0" err="1" smtClean="0">
                <a:solidFill>
                  <a:srgbClr val="FFFFFF"/>
                </a:solidFill>
              </a:rPr>
              <a:t>prediksi</a:t>
            </a:r>
            <a:r>
              <a:rPr lang="en-US" sz="2000" b="1" dirty="0" smtClean="0">
                <a:solidFill>
                  <a:srgbClr val="FFFFFF"/>
                </a:solidFill>
              </a:rPr>
              <a:t> </a:t>
            </a:r>
            <a:r>
              <a:rPr lang="id-ID" sz="2000" b="1" dirty="0" smtClean="0">
                <a:solidFill>
                  <a:srgbClr val="FFFFFF"/>
                </a:solidFill>
              </a:rPr>
              <a:t>atau peramalan </a:t>
            </a:r>
            <a:r>
              <a:rPr lang="en-US" sz="2000" b="1" dirty="0" smtClean="0">
                <a:solidFill>
                  <a:srgbClr val="FFFFFF"/>
                </a:solidFill>
              </a:rPr>
              <a:t>yang </a:t>
            </a:r>
            <a:r>
              <a:rPr lang="en-US" sz="2000" b="1" dirty="0" err="1">
                <a:solidFill>
                  <a:srgbClr val="FFFFFF"/>
                </a:solidFill>
              </a:rPr>
              <a:t>lebih</a:t>
            </a:r>
            <a:r>
              <a:rPr lang="en-US" sz="2000" b="1" dirty="0">
                <a:solidFill>
                  <a:srgbClr val="FFFFFF"/>
                </a:solidFill>
              </a:rPr>
              <a:t> </a:t>
            </a:r>
            <a:r>
              <a:rPr lang="en-US" sz="2000" b="1" dirty="0" err="1">
                <a:solidFill>
                  <a:srgbClr val="FFFFFF"/>
                </a:solidFill>
              </a:rPr>
              <a:t>baik</a:t>
            </a:r>
            <a:r>
              <a:rPr lang="en-US" sz="2000" b="1" dirty="0">
                <a:solidFill>
                  <a:srgbClr val="FFFFFF"/>
                </a:solidFill>
              </a:rPr>
              <a:t> </a:t>
            </a:r>
            <a:r>
              <a:rPr lang="en-US" sz="2000" b="1" dirty="0" err="1">
                <a:solidFill>
                  <a:srgbClr val="FFFFFF"/>
                </a:solidFill>
              </a:rPr>
              <a:t>untuk</a:t>
            </a:r>
            <a:r>
              <a:rPr lang="en-US" sz="2000" b="1" dirty="0">
                <a:solidFill>
                  <a:srgbClr val="FFFFFF"/>
                </a:solidFill>
              </a:rPr>
              <a:t> </a:t>
            </a:r>
            <a:r>
              <a:rPr lang="en-US" sz="2000" b="1" dirty="0" err="1">
                <a:solidFill>
                  <a:srgbClr val="FFFFFF"/>
                </a:solidFill>
              </a:rPr>
              <a:t>mengakomodasi</a:t>
            </a:r>
            <a:r>
              <a:rPr lang="en-US" sz="2000" b="1" dirty="0">
                <a:solidFill>
                  <a:srgbClr val="FFFFFF"/>
                </a:solidFill>
              </a:rPr>
              <a:t> model </a:t>
            </a:r>
            <a:r>
              <a:rPr lang="en-US" sz="2000" b="1" dirty="0" err="1">
                <a:solidFill>
                  <a:srgbClr val="FFFFFF"/>
                </a:solidFill>
              </a:rPr>
              <a:t>bisnis</a:t>
            </a:r>
            <a:r>
              <a:rPr lang="en-US" sz="2000" b="1" dirty="0">
                <a:solidFill>
                  <a:srgbClr val="FFFFFF"/>
                </a:solidFill>
              </a:rPr>
              <a:t> </a:t>
            </a:r>
            <a:r>
              <a:rPr lang="en-US" sz="2000" b="1" dirty="0" err="1">
                <a:solidFill>
                  <a:srgbClr val="FFFFFF"/>
                </a:solidFill>
              </a:rPr>
              <a:t>mereka</a:t>
            </a:r>
            <a:r>
              <a:rPr lang="en-US" sz="2000" b="1" dirty="0">
                <a:solidFill>
                  <a:srgbClr val="FFFFFF"/>
                </a:solidFill>
              </a:rPr>
              <a:t>. </a:t>
            </a:r>
            <a:r>
              <a:rPr lang="en-US" sz="2000" b="1" dirty="0" err="1">
                <a:solidFill>
                  <a:srgbClr val="FFFFFF"/>
                </a:solidFill>
              </a:rPr>
              <a:t>Maka</a:t>
            </a:r>
            <a:r>
              <a:rPr lang="en-US" sz="2000" b="1" dirty="0">
                <a:solidFill>
                  <a:srgbClr val="FFFFFF"/>
                </a:solidFill>
              </a:rPr>
              <a:t> </a:t>
            </a:r>
            <a:r>
              <a:rPr lang="en-US" sz="2000" b="1" dirty="0" err="1">
                <a:solidFill>
                  <a:srgbClr val="FFFFFF"/>
                </a:solidFill>
              </a:rPr>
              <a:t>dari</a:t>
            </a:r>
            <a:r>
              <a:rPr lang="en-US" sz="2000" b="1" dirty="0">
                <a:solidFill>
                  <a:srgbClr val="FFFFFF"/>
                </a:solidFill>
              </a:rPr>
              <a:t> </a:t>
            </a:r>
            <a:r>
              <a:rPr lang="en-US" sz="2000" b="1" dirty="0" smtClean="0">
                <a:solidFill>
                  <a:srgbClr val="FFFFFF"/>
                </a:solidFill>
              </a:rPr>
              <a:t>it</a:t>
            </a:r>
            <a:r>
              <a:rPr lang="id-ID" sz="2000" b="1" dirty="0" smtClean="0">
                <a:solidFill>
                  <a:srgbClr val="FFFFFF"/>
                </a:solidFill>
              </a:rPr>
              <a:t>u m</a:t>
            </a:r>
            <a:r>
              <a:rPr lang="en-US" sz="2000" b="1" dirty="0" err="1" smtClean="0">
                <a:solidFill>
                  <a:srgbClr val="FFFFFF"/>
                </a:solidFill>
              </a:rPr>
              <a:t>emprediksi</a:t>
            </a:r>
            <a:r>
              <a:rPr lang="en-US" sz="2000" b="1" dirty="0" smtClean="0">
                <a:solidFill>
                  <a:srgbClr val="FFFFFF"/>
                </a:solidFill>
              </a:rPr>
              <a:t> </a:t>
            </a:r>
            <a:r>
              <a:rPr lang="en-US" sz="2000" b="1" dirty="0" err="1">
                <a:solidFill>
                  <a:srgbClr val="FFFFFF"/>
                </a:solidFill>
              </a:rPr>
              <a:t>jumlah</a:t>
            </a:r>
            <a:r>
              <a:rPr lang="en-US" sz="2000" b="1" dirty="0">
                <a:solidFill>
                  <a:srgbClr val="FFFFFF"/>
                </a:solidFill>
              </a:rPr>
              <a:t> </a:t>
            </a:r>
            <a:r>
              <a:rPr lang="en-US" sz="2000" b="1" dirty="0" err="1">
                <a:solidFill>
                  <a:srgbClr val="FFFFFF"/>
                </a:solidFill>
              </a:rPr>
              <a:t>penjualan</a:t>
            </a:r>
            <a:r>
              <a:rPr lang="en-US" sz="2000" b="1" dirty="0">
                <a:solidFill>
                  <a:srgbClr val="FFFFFF"/>
                </a:solidFill>
              </a:rPr>
              <a:t> </a:t>
            </a:r>
            <a:r>
              <a:rPr lang="en-US" sz="2000" b="1" dirty="0" err="1">
                <a:solidFill>
                  <a:srgbClr val="FFFFFF"/>
                </a:solidFill>
              </a:rPr>
              <a:t>pada</a:t>
            </a:r>
            <a:r>
              <a:rPr lang="en-US" sz="2000" b="1" dirty="0">
                <a:solidFill>
                  <a:srgbClr val="FFFFFF"/>
                </a:solidFill>
              </a:rPr>
              <a:t> </a:t>
            </a:r>
            <a:r>
              <a:rPr lang="en-US" sz="2000" b="1" dirty="0" err="1">
                <a:solidFill>
                  <a:srgbClr val="FFFFFF"/>
                </a:solidFill>
              </a:rPr>
              <a:t>beberapa</a:t>
            </a:r>
            <a:r>
              <a:rPr lang="en-US" sz="2000" b="1" dirty="0">
                <a:solidFill>
                  <a:srgbClr val="FFFFFF"/>
                </a:solidFill>
              </a:rPr>
              <a:t> </a:t>
            </a:r>
            <a:r>
              <a:rPr lang="en-US" sz="2000" b="1" dirty="0" err="1">
                <a:solidFill>
                  <a:srgbClr val="FFFFFF"/>
                </a:solidFill>
              </a:rPr>
              <a:t>tahun</a:t>
            </a:r>
            <a:r>
              <a:rPr lang="en-US" sz="2000" b="1" dirty="0">
                <a:solidFill>
                  <a:srgbClr val="FFFFFF"/>
                </a:solidFill>
              </a:rPr>
              <a:t> </a:t>
            </a:r>
            <a:r>
              <a:rPr lang="en-US" sz="2000" b="1" dirty="0" err="1">
                <a:solidFill>
                  <a:srgbClr val="FFFFFF"/>
                </a:solidFill>
              </a:rPr>
              <a:t>mendatang</a:t>
            </a:r>
            <a:r>
              <a:rPr lang="en-US" sz="2000" b="1" dirty="0">
                <a:solidFill>
                  <a:srgbClr val="FFFFFF"/>
                </a:solidFill>
              </a:rPr>
              <a:t> </a:t>
            </a:r>
            <a:r>
              <a:rPr lang="en-US" sz="2000" b="1" dirty="0" err="1">
                <a:solidFill>
                  <a:srgbClr val="FFFFFF"/>
                </a:solidFill>
              </a:rPr>
              <a:t>merupakan</a:t>
            </a:r>
            <a:r>
              <a:rPr lang="en-US" sz="2000" b="1" dirty="0">
                <a:solidFill>
                  <a:srgbClr val="FFFFFF"/>
                </a:solidFill>
              </a:rPr>
              <a:t> </a:t>
            </a:r>
            <a:r>
              <a:rPr lang="en-US" sz="2000" b="1" dirty="0" err="1">
                <a:solidFill>
                  <a:srgbClr val="FFFFFF"/>
                </a:solidFill>
              </a:rPr>
              <a:t>topik</a:t>
            </a:r>
            <a:r>
              <a:rPr lang="en-US" sz="2000" b="1" dirty="0">
                <a:solidFill>
                  <a:srgbClr val="FFFFFF"/>
                </a:solidFill>
              </a:rPr>
              <a:t> </a:t>
            </a:r>
            <a:r>
              <a:rPr lang="en-US" sz="2000" b="1" dirty="0" err="1">
                <a:solidFill>
                  <a:srgbClr val="FFFFFF"/>
                </a:solidFill>
              </a:rPr>
              <a:t>penting</a:t>
            </a:r>
            <a:r>
              <a:rPr lang="en-US" sz="2000" b="1" dirty="0">
                <a:solidFill>
                  <a:srgbClr val="FFFFFF"/>
                </a:solidFill>
              </a:rPr>
              <a:t> </a:t>
            </a:r>
            <a:r>
              <a:rPr lang="id-ID" sz="2000" b="1" dirty="0" smtClean="0">
                <a:solidFill>
                  <a:srgbClr val="FFFFFF"/>
                </a:solidFill>
              </a:rPr>
              <a:t>dan sangat menarik dalam membantu permasalahan yang ada. Dengan adanya ramalan tersebut mampu membuat toko terus berkembang dengan memperbaiki kekurangan dan meningkatkan kelebihan mereka. </a:t>
            </a:r>
            <a:endParaRPr lang="en-US" sz="2000" b="1" dirty="0">
              <a:solidFill>
                <a:srgbClr val="FFFFFF"/>
              </a:solidFill>
            </a:endParaRPr>
          </a:p>
        </p:txBody>
      </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612493" flipH="1">
            <a:off x="-3003480" y="6499039"/>
            <a:ext cx="11545170" cy="7652283"/>
          </a:xfrm>
          <a:prstGeom prst="rect">
            <a:avLst/>
          </a:prstGeom>
        </p:spPr>
      </p:pic>
      <p:grpSp>
        <p:nvGrpSpPr>
          <p:cNvPr id="7" name="Group 7"/>
          <p:cNvGrpSpPr/>
          <p:nvPr/>
        </p:nvGrpSpPr>
        <p:grpSpPr>
          <a:xfrm>
            <a:off x="6400800" y="4567058"/>
            <a:ext cx="8077199" cy="2075983"/>
            <a:chOff x="0" y="0"/>
            <a:chExt cx="8409318" cy="3238172"/>
          </a:xfrm>
        </p:grpSpPr>
        <p:sp>
          <p:nvSpPr>
            <p:cNvPr id="8" name="Freeform 8"/>
            <p:cNvSpPr/>
            <p:nvPr/>
          </p:nvSpPr>
          <p:spPr>
            <a:xfrm>
              <a:off x="-1" y="0"/>
              <a:ext cx="8416977" cy="3238172"/>
            </a:xfrm>
            <a:custGeom>
              <a:avLst/>
              <a:gdLst/>
              <a:ahLst/>
              <a:cxnLst/>
              <a:rect l="l" t="t" r="r" b="b"/>
              <a:pathLst>
                <a:path w="8416977" h="3238172">
                  <a:moveTo>
                    <a:pt x="7910538" y="3221253"/>
                  </a:moveTo>
                  <a:cubicBezTo>
                    <a:pt x="7910538" y="3221253"/>
                    <a:pt x="7673543" y="3211283"/>
                    <a:pt x="7311403" y="3224727"/>
                  </a:cubicBezTo>
                  <a:cubicBezTo>
                    <a:pt x="6949265" y="3238172"/>
                    <a:pt x="490924" y="3238172"/>
                    <a:pt x="490924" y="3238172"/>
                  </a:cubicBezTo>
                  <a:cubicBezTo>
                    <a:pt x="245502" y="3238172"/>
                    <a:pt x="32509" y="3140904"/>
                    <a:pt x="31032" y="2980790"/>
                  </a:cubicBezTo>
                  <a:cubicBezTo>
                    <a:pt x="31032" y="2980790"/>
                    <a:pt x="0" y="1739611"/>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7863990" y="0"/>
                    <a:pt x="7863990" y="0"/>
                  </a:cubicBezTo>
                  <a:cubicBezTo>
                    <a:pt x="8175890" y="0"/>
                    <a:pt x="8409319" y="101069"/>
                    <a:pt x="8401462" y="303616"/>
                  </a:cubicBezTo>
                  <a:cubicBezTo>
                    <a:pt x="8401462" y="303616"/>
                    <a:pt x="8399467" y="1638895"/>
                    <a:pt x="8408222" y="2281202"/>
                  </a:cubicBezTo>
                  <a:cubicBezTo>
                    <a:pt x="8416977" y="2574504"/>
                    <a:pt x="8370429" y="2907575"/>
                    <a:pt x="8370429" y="2907575"/>
                  </a:cubicBezTo>
                  <a:cubicBezTo>
                    <a:pt x="8367464" y="3087600"/>
                    <a:pt x="8155961" y="3221253"/>
                    <a:pt x="7910538" y="3221253"/>
                  </a:cubicBezTo>
                  <a:close/>
                </a:path>
              </a:pathLst>
            </a:custGeom>
            <a:solidFill>
              <a:srgbClr val="084762"/>
            </a:solidFill>
          </p:spPr>
        </p:sp>
      </p:grpSp>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1597059" flipH="1">
            <a:off x="13518296" y="6043406"/>
            <a:ext cx="4522325" cy="2997453"/>
          </a:xfrm>
          <a:prstGeom prst="rect">
            <a:avLst/>
          </a:prstGeom>
        </p:spPr>
      </p:pic>
      <p:pic>
        <p:nvPicPr>
          <p:cNvPr id="10" name="Picture 10"/>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rot="824575">
            <a:off x="12104616" y="2425767"/>
            <a:ext cx="1963688" cy="1207668"/>
          </a:xfrm>
          <a:prstGeom prst="rect">
            <a:avLst/>
          </a:prstGeom>
        </p:spPr>
      </p:pic>
      <p:pic>
        <p:nvPicPr>
          <p:cNvPr id="11" name="Picture 11"/>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rot="-170699">
            <a:off x="8103447" y="1034081"/>
            <a:ext cx="1135410" cy="897236"/>
          </a:xfrm>
          <a:prstGeom prst="rect">
            <a:avLst/>
          </a:prstGeom>
        </p:spPr>
      </p:pic>
      <p:pic>
        <p:nvPicPr>
          <p:cNvPr id="12" name="Picture 12"/>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rot="-122026">
            <a:off x="-756551" y="-28364"/>
            <a:ext cx="3821628" cy="1422689"/>
          </a:xfrm>
          <a:prstGeom prst="rect">
            <a:avLst/>
          </a:prstGeom>
        </p:spPr>
      </p:pic>
      <p:pic>
        <p:nvPicPr>
          <p:cNvPr id="13" name="Picture 13"/>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rot="-1280897">
            <a:off x="-279676" y="30850"/>
            <a:ext cx="3606854" cy="1214854"/>
          </a:xfrm>
          <a:prstGeom prst="rect">
            <a:avLst/>
          </a:prstGeom>
        </p:spPr>
      </p:pic>
      <p:pic>
        <p:nvPicPr>
          <p:cNvPr id="14" name="Picture 14"/>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rot="-3739455">
            <a:off x="3477458" y="6653092"/>
            <a:ext cx="185898" cy="269879"/>
          </a:xfrm>
          <a:prstGeom prst="rect">
            <a:avLst/>
          </a:prstGeom>
        </p:spPr>
      </p:pic>
      <p:pic>
        <p:nvPicPr>
          <p:cNvPr id="15" name="Picture 15"/>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rcRect/>
          <a:stretch>
            <a:fillRect/>
          </a:stretch>
        </p:blipFill>
        <p:spPr>
          <a:xfrm>
            <a:off x="822961" y="2364172"/>
            <a:ext cx="245723" cy="184292"/>
          </a:xfrm>
          <a:prstGeom prst="rect">
            <a:avLst/>
          </a:prstGeom>
        </p:spPr>
      </p:pic>
      <p:pic>
        <p:nvPicPr>
          <p:cNvPr id="16" name="Picture 16"/>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rcRect/>
          <a:stretch>
            <a:fillRect/>
          </a:stretch>
        </p:blipFill>
        <p:spPr>
          <a:xfrm>
            <a:off x="4202234" y="6034471"/>
            <a:ext cx="458313" cy="343735"/>
          </a:xfrm>
          <a:prstGeom prst="rect">
            <a:avLst/>
          </a:prstGeom>
        </p:spPr>
      </p:pic>
      <p:sp>
        <p:nvSpPr>
          <p:cNvPr id="19" name="TextBox 2"/>
          <p:cNvSpPr txBox="1"/>
          <p:nvPr/>
        </p:nvSpPr>
        <p:spPr>
          <a:xfrm>
            <a:off x="1022500" y="685800"/>
            <a:ext cx="8273900" cy="1038746"/>
          </a:xfrm>
          <a:prstGeom prst="rect">
            <a:avLst/>
          </a:prstGeom>
        </p:spPr>
        <p:txBody>
          <a:bodyPr lIns="0" tIns="0" rIns="0" bIns="0" rtlCol="0" anchor="t">
            <a:spAutoFit/>
          </a:bodyPr>
          <a:lstStyle/>
          <a:p>
            <a:pPr algn="ctr">
              <a:lnSpc>
                <a:spcPts val="8101"/>
              </a:lnSpc>
              <a:spcBef>
                <a:spcPct val="0"/>
              </a:spcBef>
            </a:pPr>
            <a:r>
              <a:rPr lang="id-ID" sz="8000" b="1" dirty="0" smtClean="0">
                <a:latin typeface="Pluma"/>
              </a:rPr>
              <a:t>Introduction</a:t>
            </a:r>
            <a:endParaRPr lang="en-US" sz="8000" b="1" dirty="0">
              <a:latin typeface="Pluma"/>
            </a:endParaRPr>
          </a:p>
        </p:txBody>
      </p:sp>
      <p:grpSp>
        <p:nvGrpSpPr>
          <p:cNvPr id="20" name="Group 17"/>
          <p:cNvGrpSpPr/>
          <p:nvPr/>
        </p:nvGrpSpPr>
        <p:grpSpPr>
          <a:xfrm>
            <a:off x="9601201" y="381000"/>
            <a:ext cx="4419599" cy="1377099"/>
            <a:chOff x="0" y="0"/>
            <a:chExt cx="8404798" cy="1374903"/>
          </a:xfrm>
        </p:grpSpPr>
        <p:sp>
          <p:nvSpPr>
            <p:cNvPr id="21" name="Freeform 18"/>
            <p:cNvSpPr/>
            <p:nvPr/>
          </p:nvSpPr>
          <p:spPr>
            <a:xfrm>
              <a:off x="0" y="-4073"/>
              <a:ext cx="8411189" cy="1381506"/>
            </a:xfrm>
            <a:custGeom>
              <a:avLst/>
              <a:gdLst/>
              <a:ahLst/>
              <a:cxnLst/>
              <a:rect l="l" t="t" r="r" b="b"/>
              <a:pathLst>
                <a:path w="8411189" h="1381506">
                  <a:moveTo>
                    <a:pt x="7783411" y="1327028"/>
                  </a:moveTo>
                  <a:cubicBezTo>
                    <a:pt x="7783411" y="1327028"/>
                    <a:pt x="7052536" y="1381506"/>
                    <a:pt x="5944644" y="1378885"/>
                  </a:cubicBezTo>
                  <a:cubicBezTo>
                    <a:pt x="3223764" y="1376722"/>
                    <a:pt x="1057074" y="1368897"/>
                    <a:pt x="1057074" y="1368897"/>
                  </a:cubicBezTo>
                  <a:cubicBezTo>
                    <a:pt x="812932" y="1360063"/>
                    <a:pt x="449110" y="1338833"/>
                    <a:pt x="282371" y="1280655"/>
                  </a:cubicBezTo>
                  <a:cubicBezTo>
                    <a:pt x="4469" y="1183692"/>
                    <a:pt x="0" y="1010413"/>
                    <a:pt x="0" y="780997"/>
                  </a:cubicBezTo>
                  <a:lnTo>
                    <a:pt x="0" y="780994"/>
                  </a:lnTo>
                  <a:cubicBezTo>
                    <a:pt x="8536" y="491230"/>
                    <a:pt x="0" y="345608"/>
                    <a:pt x="77597" y="223930"/>
                  </a:cubicBezTo>
                  <a:cubicBezTo>
                    <a:pt x="217372" y="4759"/>
                    <a:pt x="519255" y="4073"/>
                    <a:pt x="937909" y="4073"/>
                  </a:cubicBezTo>
                  <a:cubicBezTo>
                    <a:pt x="937909" y="4073"/>
                    <a:pt x="2082110" y="15681"/>
                    <a:pt x="4941364" y="7673"/>
                  </a:cubicBezTo>
                  <a:cubicBezTo>
                    <a:pt x="6833608" y="0"/>
                    <a:pt x="7550342" y="6979"/>
                    <a:pt x="7550342" y="6979"/>
                  </a:cubicBezTo>
                  <a:cubicBezTo>
                    <a:pt x="7918650" y="14458"/>
                    <a:pt x="8056910" y="42638"/>
                    <a:pt x="8254650" y="165219"/>
                  </a:cubicBezTo>
                  <a:cubicBezTo>
                    <a:pt x="8405667" y="258836"/>
                    <a:pt x="8411189" y="476157"/>
                    <a:pt x="8402048" y="780994"/>
                  </a:cubicBezTo>
                  <a:lnTo>
                    <a:pt x="8402048" y="780997"/>
                  </a:lnTo>
                  <a:cubicBezTo>
                    <a:pt x="8402048" y="1128378"/>
                    <a:pt x="8359263" y="1276966"/>
                    <a:pt x="7783411" y="1327028"/>
                  </a:cubicBezTo>
                  <a:close/>
                </a:path>
              </a:pathLst>
            </a:custGeom>
            <a:solidFill>
              <a:srgbClr val="FBCF3B"/>
            </a:solidFill>
          </p:spPr>
        </p:sp>
      </p:grpSp>
      <p:pic>
        <p:nvPicPr>
          <p:cNvPr id="22" name="Picture 12"/>
          <p:cNvPicPr>
            <a:picLocks noChangeAspect="1"/>
          </p:cNvPicPr>
          <p:nvPr/>
        </p:nvPicPr>
        <p:blipFill>
          <a:blip r:embed="rId19"/>
          <a:srcRect/>
          <a:stretch>
            <a:fillRect/>
          </a:stretch>
        </p:blipFill>
        <p:spPr>
          <a:xfrm>
            <a:off x="9994308" y="393918"/>
            <a:ext cx="2379437" cy="1195466"/>
          </a:xfrm>
          <a:prstGeom prst="rect">
            <a:avLst/>
          </a:prstGeom>
        </p:spPr>
      </p:pic>
      <p:pic>
        <p:nvPicPr>
          <p:cNvPr id="23" name="Picture 13"/>
          <p:cNvPicPr>
            <a:picLocks noChangeAspect="1"/>
          </p:cNvPicPr>
          <p:nvPr/>
        </p:nvPicPr>
        <p:blipFill>
          <a:blip r:embed="rId20"/>
          <a:srcRect/>
          <a:stretch>
            <a:fillRect/>
          </a:stretch>
        </p:blipFill>
        <p:spPr>
          <a:xfrm>
            <a:off x="12496800" y="480934"/>
            <a:ext cx="1113020" cy="1195466"/>
          </a:xfrm>
          <a:prstGeom prst="rect">
            <a:avLst/>
          </a:prstGeom>
        </p:spPr>
      </p:pic>
      <p:sp>
        <p:nvSpPr>
          <p:cNvPr id="2" name="Rectangle 1"/>
          <p:cNvSpPr/>
          <p:nvPr/>
        </p:nvSpPr>
        <p:spPr>
          <a:xfrm>
            <a:off x="1301490" y="4724400"/>
            <a:ext cx="4863179" cy="1938992"/>
          </a:xfrm>
          <a:prstGeom prst="rect">
            <a:avLst/>
          </a:prstGeom>
        </p:spPr>
        <p:txBody>
          <a:bodyPr wrap="square">
            <a:spAutoFit/>
          </a:bodyPr>
          <a:lstStyle/>
          <a:p>
            <a:pPr marL="457200" indent="-457200">
              <a:buAutoNum type="arabicPeriod"/>
            </a:pPr>
            <a:r>
              <a:rPr lang="id-ID" sz="2000" b="1" dirty="0" smtClean="0"/>
              <a:t>B</a:t>
            </a:r>
            <a:r>
              <a:rPr lang="en-US" sz="2000" b="1" dirty="0" err="1"/>
              <a:t>agaimana</a:t>
            </a:r>
            <a:r>
              <a:rPr lang="en-US" sz="2000" b="1" dirty="0"/>
              <a:t> </a:t>
            </a:r>
            <a:r>
              <a:rPr lang="id-ID" sz="2000" b="1" dirty="0" smtClean="0"/>
              <a:t>cara </a:t>
            </a:r>
            <a:r>
              <a:rPr lang="en-US" sz="2000" b="1" dirty="0" err="1" smtClean="0"/>
              <a:t>peramalan</a:t>
            </a:r>
            <a:r>
              <a:rPr lang="en-US" sz="2000" b="1" dirty="0" smtClean="0"/>
              <a:t> </a:t>
            </a:r>
            <a:r>
              <a:rPr lang="en-US" sz="2000" b="1" dirty="0" err="1" smtClean="0"/>
              <a:t>penjualan</a:t>
            </a:r>
            <a:r>
              <a:rPr lang="id-ID" sz="2000" b="1" dirty="0" smtClean="0"/>
              <a:t> </a:t>
            </a:r>
            <a:r>
              <a:rPr lang="en-US" sz="2000" b="1" dirty="0" err="1" smtClean="0"/>
              <a:t>dengan</a:t>
            </a:r>
            <a:r>
              <a:rPr lang="en-US" sz="2000" b="1" dirty="0" smtClean="0"/>
              <a:t> </a:t>
            </a:r>
            <a:r>
              <a:rPr lang="en-US" sz="2000" b="1" dirty="0" err="1" smtClean="0"/>
              <a:t>menggunakan</a:t>
            </a:r>
            <a:r>
              <a:rPr lang="en-US" sz="2000" b="1" dirty="0" smtClean="0"/>
              <a:t> </a:t>
            </a:r>
            <a:r>
              <a:rPr lang="en-US" sz="2000" b="1" dirty="0" err="1" smtClean="0"/>
              <a:t>metode</a:t>
            </a:r>
            <a:r>
              <a:rPr lang="en-US" sz="2000" b="1" dirty="0" smtClean="0"/>
              <a:t> ARIMA</a:t>
            </a:r>
            <a:r>
              <a:rPr lang="id-ID" sz="2000" b="1" dirty="0" smtClean="0"/>
              <a:t> ?</a:t>
            </a:r>
          </a:p>
          <a:p>
            <a:pPr marL="457200" indent="-457200">
              <a:buAutoNum type="arabicPeriod"/>
            </a:pPr>
            <a:r>
              <a:rPr lang="id-ID" sz="2000" b="1" dirty="0" err="1" smtClean="0"/>
              <a:t>A</a:t>
            </a:r>
            <a:r>
              <a:rPr lang="en-US" sz="2000" b="1" dirty="0" err="1" smtClean="0"/>
              <a:t>pakah</a:t>
            </a:r>
            <a:r>
              <a:rPr lang="en-US" sz="2000" b="1" dirty="0" smtClean="0"/>
              <a:t> </a:t>
            </a:r>
            <a:r>
              <a:rPr lang="en-US" sz="2000" b="1" dirty="0" err="1" smtClean="0"/>
              <a:t>dapat</a:t>
            </a:r>
            <a:r>
              <a:rPr lang="en-US" sz="2000" b="1" dirty="0" smtClean="0"/>
              <a:t> </a:t>
            </a:r>
            <a:r>
              <a:rPr lang="en-US" sz="2000" b="1" dirty="0" err="1"/>
              <a:t>membantu</a:t>
            </a:r>
            <a:r>
              <a:rPr lang="en-US" sz="2000" b="1" dirty="0"/>
              <a:t> para </a:t>
            </a:r>
            <a:r>
              <a:rPr lang="en-US" sz="2000" b="1" dirty="0" err="1"/>
              <a:t>pengusaha</a:t>
            </a:r>
            <a:r>
              <a:rPr lang="en-US" sz="2000" b="1" dirty="0"/>
              <a:t> </a:t>
            </a:r>
            <a:r>
              <a:rPr lang="en-US" sz="2000" b="1" i="1" dirty="0"/>
              <a:t>thrift shopping </a:t>
            </a:r>
            <a:r>
              <a:rPr lang="en-US" sz="2000" b="1" dirty="0" err="1"/>
              <a:t>dalam</a:t>
            </a:r>
            <a:r>
              <a:rPr lang="en-US" sz="2000" b="1" dirty="0"/>
              <a:t> </a:t>
            </a:r>
            <a:r>
              <a:rPr lang="en-US" sz="2000" b="1" dirty="0" err="1"/>
              <a:t>meningkatkan</a:t>
            </a:r>
            <a:r>
              <a:rPr lang="en-US" sz="2000" b="1" dirty="0"/>
              <a:t> </a:t>
            </a:r>
            <a:r>
              <a:rPr lang="en-US" sz="2000" b="1" dirty="0" err="1"/>
              <a:t>kinerja</a:t>
            </a:r>
            <a:r>
              <a:rPr lang="en-US" sz="2000" b="1" dirty="0"/>
              <a:t> </a:t>
            </a:r>
            <a:r>
              <a:rPr lang="en-US" sz="2000" b="1" dirty="0" err="1"/>
              <a:t>penjualan</a:t>
            </a:r>
            <a:r>
              <a:rPr lang="en-US" sz="2000" b="1" dirty="0"/>
              <a:t> </a:t>
            </a:r>
            <a:r>
              <a:rPr lang="en-US" sz="2000" b="1" dirty="0" err="1" smtClean="0"/>
              <a:t>mereka</a:t>
            </a:r>
            <a:r>
              <a:rPr lang="id-ID" sz="2000" b="1" dirty="0"/>
              <a:t> </a:t>
            </a:r>
            <a:r>
              <a:rPr lang="id-ID" sz="2000" b="1" dirty="0" smtClean="0"/>
              <a:t>?</a:t>
            </a:r>
            <a:endParaRPr lang="en-US" sz="2000" dirty="0"/>
          </a:p>
        </p:txBody>
      </p:sp>
      <p:sp>
        <p:nvSpPr>
          <p:cNvPr id="17" name="Rectangle 16"/>
          <p:cNvSpPr/>
          <p:nvPr/>
        </p:nvSpPr>
        <p:spPr>
          <a:xfrm>
            <a:off x="6579013" y="4768623"/>
            <a:ext cx="7315200" cy="1631216"/>
          </a:xfrm>
          <a:prstGeom prst="rect">
            <a:avLst/>
          </a:prstGeom>
        </p:spPr>
        <p:txBody>
          <a:bodyPr>
            <a:spAutoFit/>
          </a:bodyPr>
          <a:lstStyle/>
          <a:p>
            <a:r>
              <a:rPr lang="id-ID" sz="2000" b="1" dirty="0" smtClean="0">
                <a:solidFill>
                  <a:schemeClr val="bg1"/>
                </a:solidFill>
              </a:rPr>
              <a:t>Permasalahan yang ada merupakan permasalahan deret waktu dimana salah satu penyelesaiannya dengan menggunkan metode ARIMA. Oleh karena itu judul yang diambil adalah </a:t>
            </a:r>
            <a:r>
              <a:rPr lang="en-US" sz="2000" b="1" dirty="0" smtClean="0">
                <a:solidFill>
                  <a:schemeClr val="bg1"/>
                </a:solidFill>
              </a:rPr>
              <a:t>“</a:t>
            </a:r>
            <a:r>
              <a:rPr lang="en-US" sz="2000" b="1" dirty="0" err="1" smtClean="0">
                <a:solidFill>
                  <a:schemeClr val="bg1"/>
                </a:solidFill>
              </a:rPr>
              <a:t>Peramalan</a:t>
            </a:r>
            <a:r>
              <a:rPr lang="en-US" sz="2000" b="1" dirty="0" smtClean="0">
                <a:solidFill>
                  <a:schemeClr val="bg1"/>
                </a:solidFill>
              </a:rPr>
              <a:t> </a:t>
            </a:r>
            <a:r>
              <a:rPr lang="en-US" sz="2000" b="1" dirty="0" err="1">
                <a:solidFill>
                  <a:schemeClr val="bg1"/>
                </a:solidFill>
              </a:rPr>
              <a:t>Penjualan</a:t>
            </a:r>
            <a:r>
              <a:rPr lang="en-US" sz="2000" b="1" dirty="0">
                <a:solidFill>
                  <a:schemeClr val="bg1"/>
                </a:solidFill>
              </a:rPr>
              <a:t> </a:t>
            </a:r>
            <a:r>
              <a:rPr lang="en-US" sz="2000" b="1" dirty="0" err="1">
                <a:solidFill>
                  <a:schemeClr val="bg1"/>
                </a:solidFill>
              </a:rPr>
              <a:t>Pakaian</a:t>
            </a:r>
            <a:r>
              <a:rPr lang="en-US" sz="2000" b="1" dirty="0">
                <a:solidFill>
                  <a:schemeClr val="bg1"/>
                </a:solidFill>
              </a:rPr>
              <a:t> </a:t>
            </a:r>
            <a:r>
              <a:rPr lang="en-US" sz="2000" b="1" i="1" dirty="0">
                <a:solidFill>
                  <a:schemeClr val="bg1"/>
                </a:solidFill>
              </a:rPr>
              <a:t>Thrift</a:t>
            </a:r>
            <a:r>
              <a:rPr lang="en-US" sz="2000" b="1" dirty="0">
                <a:solidFill>
                  <a:schemeClr val="bg1"/>
                </a:solidFill>
              </a:rPr>
              <a:t> </a:t>
            </a:r>
            <a:r>
              <a:rPr lang="en-US" sz="2000" b="1" dirty="0" err="1">
                <a:solidFill>
                  <a:schemeClr val="bg1"/>
                </a:solidFill>
              </a:rPr>
              <a:t>Dengan</a:t>
            </a:r>
            <a:r>
              <a:rPr lang="en-US" sz="2000" b="1" dirty="0">
                <a:solidFill>
                  <a:schemeClr val="bg1"/>
                </a:solidFill>
              </a:rPr>
              <a:t> </a:t>
            </a:r>
            <a:r>
              <a:rPr lang="en-US" sz="2000" b="1" dirty="0" err="1">
                <a:solidFill>
                  <a:schemeClr val="bg1"/>
                </a:solidFill>
              </a:rPr>
              <a:t>Metode</a:t>
            </a:r>
            <a:r>
              <a:rPr lang="en-US" sz="2000" b="1" dirty="0">
                <a:solidFill>
                  <a:schemeClr val="bg1"/>
                </a:solidFill>
              </a:rPr>
              <a:t> ARIMA </a:t>
            </a:r>
            <a:r>
              <a:rPr lang="en-US" sz="2000" b="1" dirty="0" err="1">
                <a:solidFill>
                  <a:schemeClr val="bg1"/>
                </a:solidFill>
              </a:rPr>
              <a:t>Sebagai</a:t>
            </a:r>
            <a:r>
              <a:rPr lang="en-US" sz="2000" b="1" dirty="0">
                <a:solidFill>
                  <a:schemeClr val="bg1"/>
                </a:solidFill>
              </a:rPr>
              <a:t> </a:t>
            </a:r>
            <a:r>
              <a:rPr lang="en-US" sz="2000" b="1" dirty="0" err="1">
                <a:solidFill>
                  <a:schemeClr val="bg1"/>
                </a:solidFill>
              </a:rPr>
              <a:t>Bentuk</a:t>
            </a:r>
            <a:r>
              <a:rPr lang="en-US" sz="2000" b="1" dirty="0">
                <a:solidFill>
                  <a:schemeClr val="bg1"/>
                </a:solidFill>
              </a:rPr>
              <a:t> </a:t>
            </a:r>
            <a:r>
              <a:rPr lang="en-US" sz="2000" b="1" dirty="0" err="1">
                <a:solidFill>
                  <a:schemeClr val="bg1"/>
                </a:solidFill>
              </a:rPr>
              <a:t>Pengembangan</a:t>
            </a:r>
            <a:r>
              <a:rPr lang="en-US" sz="2000" b="1" dirty="0">
                <a:solidFill>
                  <a:schemeClr val="bg1"/>
                </a:solidFill>
              </a:rPr>
              <a:t> </a:t>
            </a:r>
            <a:r>
              <a:rPr lang="en-US" sz="2000" b="1" dirty="0" err="1">
                <a:solidFill>
                  <a:schemeClr val="bg1"/>
                </a:solidFill>
              </a:rPr>
              <a:t>Toko</a:t>
            </a:r>
            <a:r>
              <a:rPr lang="en-US" sz="2000" b="1" dirty="0">
                <a:solidFill>
                  <a:schemeClr val="bg1"/>
                </a:solidFill>
              </a:rPr>
              <a:t> di Masa </a:t>
            </a:r>
            <a:r>
              <a:rPr lang="en-US" sz="2000" b="1" dirty="0" err="1">
                <a:solidFill>
                  <a:schemeClr val="bg1"/>
                </a:solidFill>
              </a:rPr>
              <a:t>Depan</a:t>
            </a:r>
            <a:r>
              <a:rPr lang="en-US" sz="2000" b="1" dirty="0">
                <a:solidFill>
                  <a:schemeClr val="bg1"/>
                </a:solidFill>
              </a:rPr>
              <a:t>”. </a:t>
            </a:r>
            <a:endParaRPr lang="en-US" sz="2000" dirty="0"/>
          </a:p>
        </p:txBody>
      </p:sp>
    </p:spTree>
    <p:extLst>
      <p:ext uri="{BB962C8B-B14F-4D97-AF65-F5344CB8AC3E}">
        <p14:creationId xmlns:p14="http://schemas.microsoft.com/office/powerpoint/2010/main" val="10699835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1000"/>
                                        <p:tgtEl>
                                          <p:spTgt spid="2"/>
                                        </p:tgtEl>
                                      </p:cBhvr>
                                    </p:animEffect>
                                    <p:anim calcmode="lin" valueType="num">
                                      <p:cBhvr>
                                        <p:cTn id="34" dur="1000" fill="hold"/>
                                        <p:tgtEl>
                                          <p:spTgt spid="2"/>
                                        </p:tgtEl>
                                        <p:attrNameLst>
                                          <p:attrName>ppt_x</p:attrName>
                                        </p:attrNameLst>
                                      </p:cBhvr>
                                      <p:tavLst>
                                        <p:tav tm="0">
                                          <p:val>
                                            <p:strVal val="#ppt_x"/>
                                          </p:val>
                                        </p:tav>
                                        <p:tav tm="100000">
                                          <p:val>
                                            <p:strVal val="#ppt_x"/>
                                          </p:val>
                                        </p:tav>
                                      </p:tavLst>
                                    </p:anim>
                                    <p:anim calcmode="lin" valueType="num">
                                      <p:cBhvr>
                                        <p:cTn id="3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9" grpId="0"/>
      <p:bldP spid="2"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EFF"/>
        </a:solidFill>
        <a:effectLst/>
      </p:bgPr>
    </p:bg>
    <p:spTree>
      <p:nvGrpSpPr>
        <p:cNvPr id="1" name=""/>
        <p:cNvGrpSpPr/>
        <p:nvPr/>
      </p:nvGrpSpPr>
      <p:grpSpPr>
        <a:xfrm>
          <a:off x="0" y="0"/>
          <a:ext cx="0" cy="0"/>
          <a:chOff x="0" y="0"/>
          <a:chExt cx="0" cy="0"/>
        </a:xfrm>
      </p:grpSpPr>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612493" flipH="1">
            <a:off x="-3003480" y="6499039"/>
            <a:ext cx="11545170" cy="7652283"/>
          </a:xfrm>
          <a:prstGeom prst="rect">
            <a:avLst/>
          </a:prstGeom>
        </p:spPr>
      </p:pic>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1597059" flipH="1">
            <a:off x="13518296" y="6043406"/>
            <a:ext cx="4522325" cy="2997453"/>
          </a:xfrm>
          <a:prstGeom prst="rect">
            <a:avLst/>
          </a:prstGeom>
        </p:spPr>
      </p:pic>
      <p:pic>
        <p:nvPicPr>
          <p:cNvPr id="10" name="Picture 10"/>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rot="824575">
            <a:off x="12104616" y="2425767"/>
            <a:ext cx="1963688" cy="1207668"/>
          </a:xfrm>
          <a:prstGeom prst="rect">
            <a:avLst/>
          </a:prstGeom>
        </p:spPr>
      </p:pic>
      <p:pic>
        <p:nvPicPr>
          <p:cNvPr id="11" name="Picture 11"/>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rot="-170699">
            <a:off x="4822167" y="5732236"/>
            <a:ext cx="1135410" cy="897236"/>
          </a:xfrm>
          <a:prstGeom prst="rect">
            <a:avLst/>
          </a:prstGeom>
        </p:spPr>
      </p:pic>
      <p:pic>
        <p:nvPicPr>
          <p:cNvPr id="12" name="Picture 12"/>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rot="-122026">
            <a:off x="-756551" y="-28364"/>
            <a:ext cx="3821628" cy="1422689"/>
          </a:xfrm>
          <a:prstGeom prst="rect">
            <a:avLst/>
          </a:prstGeom>
        </p:spPr>
      </p:pic>
      <p:pic>
        <p:nvPicPr>
          <p:cNvPr id="13" name="Picture 13"/>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rot="-1280897">
            <a:off x="-279676" y="30850"/>
            <a:ext cx="3606854" cy="1214854"/>
          </a:xfrm>
          <a:prstGeom prst="rect">
            <a:avLst/>
          </a:prstGeom>
        </p:spPr>
      </p:pic>
      <p:pic>
        <p:nvPicPr>
          <p:cNvPr id="14" name="Picture 14"/>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rot="-3739455">
            <a:off x="3477458" y="6653092"/>
            <a:ext cx="185898" cy="269879"/>
          </a:xfrm>
          <a:prstGeom prst="rect">
            <a:avLst/>
          </a:prstGeom>
        </p:spPr>
      </p:pic>
      <p:pic>
        <p:nvPicPr>
          <p:cNvPr id="15" name="Picture 15"/>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rcRect/>
          <a:stretch>
            <a:fillRect/>
          </a:stretch>
        </p:blipFill>
        <p:spPr>
          <a:xfrm>
            <a:off x="822961" y="2364172"/>
            <a:ext cx="245723" cy="184292"/>
          </a:xfrm>
          <a:prstGeom prst="rect">
            <a:avLst/>
          </a:prstGeom>
        </p:spPr>
      </p:pic>
      <p:pic>
        <p:nvPicPr>
          <p:cNvPr id="16" name="Picture 16"/>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rcRect/>
          <a:stretch>
            <a:fillRect/>
          </a:stretch>
        </p:blipFill>
        <p:spPr>
          <a:xfrm>
            <a:off x="4202234" y="6034471"/>
            <a:ext cx="458313" cy="343735"/>
          </a:xfrm>
          <a:prstGeom prst="rect">
            <a:avLst/>
          </a:prstGeom>
        </p:spPr>
      </p:pic>
      <p:sp>
        <p:nvSpPr>
          <p:cNvPr id="19" name="TextBox 2"/>
          <p:cNvSpPr txBox="1"/>
          <p:nvPr/>
        </p:nvSpPr>
        <p:spPr>
          <a:xfrm>
            <a:off x="5486400" y="638277"/>
            <a:ext cx="4322011" cy="1038746"/>
          </a:xfrm>
          <a:prstGeom prst="rect">
            <a:avLst/>
          </a:prstGeom>
        </p:spPr>
        <p:txBody>
          <a:bodyPr wrap="square" lIns="0" tIns="0" rIns="0" bIns="0" rtlCol="0" anchor="t">
            <a:spAutoFit/>
          </a:bodyPr>
          <a:lstStyle/>
          <a:p>
            <a:pPr algn="ctr">
              <a:lnSpc>
                <a:spcPts val="8101"/>
              </a:lnSpc>
              <a:spcBef>
                <a:spcPct val="0"/>
              </a:spcBef>
            </a:pPr>
            <a:r>
              <a:rPr lang="id-ID" sz="8000" b="1" dirty="0" smtClean="0">
                <a:latin typeface="Pluma"/>
              </a:rPr>
              <a:t>Methods</a:t>
            </a:r>
            <a:endParaRPr lang="en-US" sz="8000" b="1" dirty="0">
              <a:latin typeface="Pluma"/>
            </a:endParaRPr>
          </a:p>
        </p:txBody>
      </p:sp>
      <p:grpSp>
        <p:nvGrpSpPr>
          <p:cNvPr id="20" name="Group 17"/>
          <p:cNvGrpSpPr/>
          <p:nvPr/>
        </p:nvGrpSpPr>
        <p:grpSpPr>
          <a:xfrm>
            <a:off x="10439400" y="305064"/>
            <a:ext cx="3886200" cy="1277165"/>
            <a:chOff x="0" y="0"/>
            <a:chExt cx="8404798" cy="1374903"/>
          </a:xfrm>
        </p:grpSpPr>
        <p:sp>
          <p:nvSpPr>
            <p:cNvPr id="21" name="Freeform 18"/>
            <p:cNvSpPr/>
            <p:nvPr/>
          </p:nvSpPr>
          <p:spPr>
            <a:xfrm>
              <a:off x="0" y="-4073"/>
              <a:ext cx="8411189" cy="1381506"/>
            </a:xfrm>
            <a:custGeom>
              <a:avLst/>
              <a:gdLst/>
              <a:ahLst/>
              <a:cxnLst/>
              <a:rect l="l" t="t" r="r" b="b"/>
              <a:pathLst>
                <a:path w="8411189" h="1381506">
                  <a:moveTo>
                    <a:pt x="7783411" y="1327028"/>
                  </a:moveTo>
                  <a:cubicBezTo>
                    <a:pt x="7783411" y="1327028"/>
                    <a:pt x="7052536" y="1381506"/>
                    <a:pt x="5944644" y="1378885"/>
                  </a:cubicBezTo>
                  <a:cubicBezTo>
                    <a:pt x="3223764" y="1376722"/>
                    <a:pt x="1057074" y="1368897"/>
                    <a:pt x="1057074" y="1368897"/>
                  </a:cubicBezTo>
                  <a:cubicBezTo>
                    <a:pt x="812932" y="1360063"/>
                    <a:pt x="449110" y="1338833"/>
                    <a:pt x="282371" y="1280655"/>
                  </a:cubicBezTo>
                  <a:cubicBezTo>
                    <a:pt x="4469" y="1183692"/>
                    <a:pt x="0" y="1010413"/>
                    <a:pt x="0" y="780997"/>
                  </a:cubicBezTo>
                  <a:lnTo>
                    <a:pt x="0" y="780994"/>
                  </a:lnTo>
                  <a:cubicBezTo>
                    <a:pt x="8536" y="491230"/>
                    <a:pt x="0" y="345608"/>
                    <a:pt x="77597" y="223930"/>
                  </a:cubicBezTo>
                  <a:cubicBezTo>
                    <a:pt x="217372" y="4759"/>
                    <a:pt x="519255" y="4073"/>
                    <a:pt x="937909" y="4073"/>
                  </a:cubicBezTo>
                  <a:cubicBezTo>
                    <a:pt x="937909" y="4073"/>
                    <a:pt x="2082110" y="15681"/>
                    <a:pt x="4941364" y="7673"/>
                  </a:cubicBezTo>
                  <a:cubicBezTo>
                    <a:pt x="6833608" y="0"/>
                    <a:pt x="7550342" y="6979"/>
                    <a:pt x="7550342" y="6979"/>
                  </a:cubicBezTo>
                  <a:cubicBezTo>
                    <a:pt x="7918650" y="14458"/>
                    <a:pt x="8056910" y="42638"/>
                    <a:pt x="8254650" y="165219"/>
                  </a:cubicBezTo>
                  <a:cubicBezTo>
                    <a:pt x="8405667" y="258836"/>
                    <a:pt x="8411189" y="476157"/>
                    <a:pt x="8402048" y="780994"/>
                  </a:cubicBezTo>
                  <a:lnTo>
                    <a:pt x="8402048" y="780997"/>
                  </a:lnTo>
                  <a:cubicBezTo>
                    <a:pt x="8402048" y="1128378"/>
                    <a:pt x="8359263" y="1276966"/>
                    <a:pt x="7783411" y="1327028"/>
                  </a:cubicBezTo>
                  <a:close/>
                </a:path>
              </a:pathLst>
            </a:custGeom>
            <a:solidFill>
              <a:srgbClr val="FBCF3B"/>
            </a:solidFill>
          </p:spPr>
        </p:sp>
      </p:grpSp>
      <p:pic>
        <p:nvPicPr>
          <p:cNvPr id="22" name="Picture 12"/>
          <p:cNvPicPr>
            <a:picLocks noChangeAspect="1"/>
          </p:cNvPicPr>
          <p:nvPr/>
        </p:nvPicPr>
        <p:blipFill>
          <a:blip r:embed="rId19"/>
          <a:srcRect/>
          <a:stretch>
            <a:fillRect/>
          </a:stretch>
        </p:blipFill>
        <p:spPr>
          <a:xfrm>
            <a:off x="10603908" y="304800"/>
            <a:ext cx="2206765" cy="1108713"/>
          </a:xfrm>
          <a:prstGeom prst="rect">
            <a:avLst/>
          </a:prstGeom>
        </p:spPr>
      </p:pic>
      <p:pic>
        <p:nvPicPr>
          <p:cNvPr id="23" name="Picture 13"/>
          <p:cNvPicPr>
            <a:picLocks noChangeAspect="1"/>
          </p:cNvPicPr>
          <p:nvPr/>
        </p:nvPicPr>
        <p:blipFill>
          <a:blip r:embed="rId20"/>
          <a:srcRect/>
          <a:stretch>
            <a:fillRect/>
          </a:stretch>
        </p:blipFill>
        <p:spPr>
          <a:xfrm>
            <a:off x="13106400" y="391816"/>
            <a:ext cx="1032250" cy="1108713"/>
          </a:xfrm>
          <a:prstGeom prst="rect">
            <a:avLst/>
          </a:prstGeom>
        </p:spPr>
      </p:pic>
      <p:grpSp>
        <p:nvGrpSpPr>
          <p:cNvPr id="27" name="Group 3"/>
          <p:cNvGrpSpPr/>
          <p:nvPr/>
        </p:nvGrpSpPr>
        <p:grpSpPr>
          <a:xfrm>
            <a:off x="5742510" y="2288102"/>
            <a:ext cx="8049690" cy="3807898"/>
            <a:chOff x="0" y="0"/>
            <a:chExt cx="6590097" cy="3018770"/>
          </a:xfrm>
        </p:grpSpPr>
        <p:sp>
          <p:nvSpPr>
            <p:cNvPr id="28" name="Freeform 4"/>
            <p:cNvSpPr/>
            <p:nvPr/>
          </p:nvSpPr>
          <p:spPr>
            <a:xfrm>
              <a:off x="-1" y="0"/>
              <a:ext cx="6597756" cy="3018770"/>
            </a:xfrm>
            <a:custGeom>
              <a:avLst/>
              <a:gdLst/>
              <a:ahLst/>
              <a:cxnLst/>
              <a:rect l="l" t="t" r="r" b="b"/>
              <a:pathLst>
                <a:path w="6597756" h="3018770">
                  <a:moveTo>
                    <a:pt x="6091317" y="3001851"/>
                  </a:moveTo>
                  <a:cubicBezTo>
                    <a:pt x="6091317" y="3001851"/>
                    <a:pt x="5854321" y="2991882"/>
                    <a:pt x="5492182" y="3005326"/>
                  </a:cubicBezTo>
                  <a:cubicBezTo>
                    <a:pt x="5130044" y="3018770"/>
                    <a:pt x="490924" y="3018770"/>
                    <a:pt x="490924" y="3018770"/>
                  </a:cubicBezTo>
                  <a:cubicBezTo>
                    <a:pt x="245502" y="3018770"/>
                    <a:pt x="32509" y="2921502"/>
                    <a:pt x="31032" y="2761388"/>
                  </a:cubicBezTo>
                  <a:cubicBezTo>
                    <a:pt x="31032" y="2761388"/>
                    <a:pt x="0" y="1569663"/>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6044768" y="0"/>
                    <a:pt x="6044768" y="0"/>
                  </a:cubicBezTo>
                  <a:cubicBezTo>
                    <a:pt x="6356669" y="0"/>
                    <a:pt x="6590097" y="101069"/>
                    <a:pt x="6582240" y="303616"/>
                  </a:cubicBezTo>
                  <a:cubicBezTo>
                    <a:pt x="6582240" y="303616"/>
                    <a:pt x="6580245" y="1484071"/>
                    <a:pt x="6589000" y="2061801"/>
                  </a:cubicBezTo>
                  <a:cubicBezTo>
                    <a:pt x="6597756" y="2355102"/>
                    <a:pt x="6551207" y="2688174"/>
                    <a:pt x="6551207" y="2688174"/>
                  </a:cubicBezTo>
                  <a:cubicBezTo>
                    <a:pt x="6548242" y="2868199"/>
                    <a:pt x="6336739" y="3001851"/>
                    <a:pt x="6091317" y="3001851"/>
                  </a:cubicBezTo>
                  <a:close/>
                </a:path>
              </a:pathLst>
            </a:custGeom>
            <a:solidFill>
              <a:srgbClr val="084762"/>
            </a:solidFill>
          </p:spPr>
        </p:sp>
      </p:grpSp>
      <p:sp>
        <p:nvSpPr>
          <p:cNvPr id="29" name="TextBox 18"/>
          <p:cNvSpPr txBox="1"/>
          <p:nvPr/>
        </p:nvSpPr>
        <p:spPr>
          <a:xfrm>
            <a:off x="6315533" y="2576824"/>
            <a:ext cx="7350099" cy="3077766"/>
          </a:xfrm>
          <a:prstGeom prst="rect">
            <a:avLst/>
          </a:prstGeom>
        </p:spPr>
        <p:txBody>
          <a:bodyPr wrap="square" lIns="0" tIns="0" rIns="0" bIns="0" rtlCol="0" anchor="t">
            <a:spAutoFit/>
          </a:bodyPr>
          <a:lstStyle/>
          <a:p>
            <a:r>
              <a:rPr lang="en-US" sz="2000" b="1" dirty="0" err="1" smtClean="0">
                <a:solidFill>
                  <a:schemeClr val="bg1"/>
                </a:solidFill>
              </a:rPr>
              <a:t>Metode</a:t>
            </a:r>
            <a:r>
              <a:rPr lang="en-US" sz="2000" b="1" dirty="0" smtClean="0">
                <a:solidFill>
                  <a:schemeClr val="bg1"/>
                </a:solidFill>
              </a:rPr>
              <a:t> </a:t>
            </a:r>
            <a:r>
              <a:rPr lang="en-US" sz="2000" b="1" dirty="0">
                <a:solidFill>
                  <a:schemeClr val="bg1"/>
                </a:solidFill>
              </a:rPr>
              <a:t>ARIMA (Autoregressive Integrated Moving Average), </a:t>
            </a:r>
            <a:r>
              <a:rPr lang="en-US" sz="2000" b="1" dirty="0" err="1">
                <a:solidFill>
                  <a:schemeClr val="bg1"/>
                </a:solidFill>
              </a:rPr>
              <a:t>merupakan</a:t>
            </a:r>
            <a:r>
              <a:rPr lang="en-US" sz="2000" b="1" dirty="0">
                <a:solidFill>
                  <a:schemeClr val="bg1"/>
                </a:solidFill>
              </a:rPr>
              <a:t> </a:t>
            </a:r>
            <a:r>
              <a:rPr lang="en-US" sz="2000" b="1" dirty="0" err="1">
                <a:solidFill>
                  <a:schemeClr val="bg1"/>
                </a:solidFill>
              </a:rPr>
              <a:t>metode</a:t>
            </a:r>
            <a:r>
              <a:rPr lang="en-US" sz="2000" b="1" dirty="0">
                <a:solidFill>
                  <a:schemeClr val="bg1"/>
                </a:solidFill>
              </a:rPr>
              <a:t> yang </a:t>
            </a:r>
            <a:r>
              <a:rPr lang="en-US" sz="2000" b="1" dirty="0" err="1">
                <a:solidFill>
                  <a:schemeClr val="bg1"/>
                </a:solidFill>
              </a:rPr>
              <a:t>dibuat</a:t>
            </a:r>
            <a:r>
              <a:rPr lang="en-US" sz="2000" b="1" dirty="0">
                <a:solidFill>
                  <a:schemeClr val="bg1"/>
                </a:solidFill>
              </a:rPr>
              <a:t> </a:t>
            </a:r>
            <a:r>
              <a:rPr lang="en-US" sz="2000" b="1" dirty="0" err="1">
                <a:solidFill>
                  <a:schemeClr val="bg1"/>
                </a:solidFill>
              </a:rPr>
              <a:t>berdasarkan</a:t>
            </a:r>
            <a:r>
              <a:rPr lang="en-US" sz="2000" b="1" dirty="0">
                <a:solidFill>
                  <a:schemeClr val="bg1"/>
                </a:solidFill>
              </a:rPr>
              <a:t> </a:t>
            </a:r>
            <a:r>
              <a:rPr lang="en-US" sz="2000" b="1" dirty="0" err="1">
                <a:solidFill>
                  <a:schemeClr val="bg1"/>
                </a:solidFill>
              </a:rPr>
              <a:t>nilai</a:t>
            </a:r>
            <a:r>
              <a:rPr lang="en-US" sz="2000" b="1" dirty="0">
                <a:solidFill>
                  <a:schemeClr val="bg1"/>
                </a:solidFill>
              </a:rPr>
              <a:t> </a:t>
            </a:r>
            <a:r>
              <a:rPr lang="en-US" sz="2000" b="1" dirty="0" err="1">
                <a:solidFill>
                  <a:schemeClr val="bg1"/>
                </a:solidFill>
              </a:rPr>
              <a:t>perubahan</a:t>
            </a:r>
            <a:r>
              <a:rPr lang="en-US" sz="2000" b="1" dirty="0">
                <a:solidFill>
                  <a:schemeClr val="bg1"/>
                </a:solidFill>
              </a:rPr>
              <a:t> </a:t>
            </a:r>
            <a:r>
              <a:rPr lang="en-US" sz="2000" b="1" dirty="0" err="1">
                <a:solidFill>
                  <a:schemeClr val="bg1"/>
                </a:solidFill>
              </a:rPr>
              <a:t>pada</a:t>
            </a:r>
            <a:r>
              <a:rPr lang="en-US" sz="2000" b="1" dirty="0">
                <a:solidFill>
                  <a:schemeClr val="bg1"/>
                </a:solidFill>
              </a:rPr>
              <a:t> masa </a:t>
            </a:r>
            <a:r>
              <a:rPr lang="en-US" sz="2000" b="1" dirty="0" err="1">
                <a:solidFill>
                  <a:schemeClr val="bg1"/>
                </a:solidFill>
              </a:rPr>
              <a:t>lampau</a:t>
            </a:r>
            <a:r>
              <a:rPr lang="en-US" sz="2000" b="1" dirty="0">
                <a:solidFill>
                  <a:schemeClr val="bg1"/>
                </a:solidFill>
              </a:rPr>
              <a:t> yang </a:t>
            </a:r>
            <a:r>
              <a:rPr lang="en-US" sz="2000" b="1" dirty="0" err="1">
                <a:solidFill>
                  <a:schemeClr val="bg1"/>
                </a:solidFill>
              </a:rPr>
              <a:t>kemudian</a:t>
            </a:r>
            <a:r>
              <a:rPr lang="en-US" sz="2000" b="1" dirty="0">
                <a:solidFill>
                  <a:schemeClr val="bg1"/>
                </a:solidFill>
              </a:rPr>
              <a:t> </a:t>
            </a:r>
            <a:r>
              <a:rPr lang="en-US" sz="2000" b="1" dirty="0" err="1">
                <a:solidFill>
                  <a:schemeClr val="bg1"/>
                </a:solidFill>
              </a:rPr>
              <a:t>digunakan</a:t>
            </a:r>
            <a:r>
              <a:rPr lang="en-US" sz="2000" b="1" dirty="0">
                <a:solidFill>
                  <a:schemeClr val="bg1"/>
                </a:solidFill>
              </a:rPr>
              <a:t> </a:t>
            </a:r>
            <a:r>
              <a:rPr lang="en-US" sz="2000" b="1" dirty="0" err="1">
                <a:solidFill>
                  <a:schemeClr val="bg1"/>
                </a:solidFill>
              </a:rPr>
              <a:t>untuk</a:t>
            </a:r>
            <a:r>
              <a:rPr lang="en-US" sz="2000" b="1" dirty="0">
                <a:solidFill>
                  <a:schemeClr val="bg1"/>
                </a:solidFill>
              </a:rPr>
              <a:t> </a:t>
            </a:r>
            <a:r>
              <a:rPr lang="en-US" sz="2000" b="1" dirty="0" err="1">
                <a:solidFill>
                  <a:schemeClr val="bg1"/>
                </a:solidFill>
              </a:rPr>
              <a:t>membuat</a:t>
            </a:r>
            <a:r>
              <a:rPr lang="en-US" sz="2000" b="1" dirty="0">
                <a:solidFill>
                  <a:schemeClr val="bg1"/>
                </a:solidFill>
              </a:rPr>
              <a:t> </a:t>
            </a:r>
            <a:r>
              <a:rPr lang="en-US" sz="2000" b="1" dirty="0" err="1">
                <a:solidFill>
                  <a:schemeClr val="bg1"/>
                </a:solidFill>
              </a:rPr>
              <a:t>suatu</a:t>
            </a:r>
            <a:r>
              <a:rPr lang="en-US" sz="2000" b="1" dirty="0">
                <a:solidFill>
                  <a:schemeClr val="bg1"/>
                </a:solidFill>
              </a:rPr>
              <a:t> </a:t>
            </a:r>
            <a:r>
              <a:rPr lang="en-US" sz="2000" b="1" dirty="0" err="1">
                <a:solidFill>
                  <a:schemeClr val="bg1"/>
                </a:solidFill>
              </a:rPr>
              <a:t>pola</a:t>
            </a:r>
            <a:r>
              <a:rPr lang="en-US" sz="2000" b="1" dirty="0">
                <a:solidFill>
                  <a:schemeClr val="bg1"/>
                </a:solidFill>
              </a:rPr>
              <a:t> </a:t>
            </a:r>
            <a:r>
              <a:rPr lang="en-US" sz="2000" b="1" dirty="0" err="1">
                <a:solidFill>
                  <a:schemeClr val="bg1"/>
                </a:solidFill>
              </a:rPr>
              <a:t>historis</a:t>
            </a:r>
            <a:r>
              <a:rPr lang="en-US" sz="2000" b="1" dirty="0">
                <a:solidFill>
                  <a:schemeClr val="bg1"/>
                </a:solidFill>
              </a:rPr>
              <a:t> data. </a:t>
            </a:r>
            <a:r>
              <a:rPr lang="en-US" sz="2000" b="1" dirty="0" err="1">
                <a:solidFill>
                  <a:schemeClr val="bg1"/>
                </a:solidFill>
              </a:rPr>
              <a:t>Dimana</a:t>
            </a:r>
            <a:r>
              <a:rPr lang="en-US" sz="2000" b="1" dirty="0">
                <a:solidFill>
                  <a:schemeClr val="bg1"/>
                </a:solidFill>
              </a:rPr>
              <a:t>, </a:t>
            </a:r>
            <a:r>
              <a:rPr lang="en-US" sz="2000" b="1" dirty="0" err="1">
                <a:solidFill>
                  <a:schemeClr val="bg1"/>
                </a:solidFill>
              </a:rPr>
              <a:t>pola</a:t>
            </a:r>
            <a:r>
              <a:rPr lang="en-US" sz="2000" b="1" dirty="0">
                <a:solidFill>
                  <a:schemeClr val="bg1"/>
                </a:solidFill>
              </a:rPr>
              <a:t> </a:t>
            </a:r>
            <a:r>
              <a:rPr lang="en-US" sz="2000" b="1" dirty="0" err="1">
                <a:solidFill>
                  <a:schemeClr val="bg1"/>
                </a:solidFill>
              </a:rPr>
              <a:t>tersebut</a:t>
            </a:r>
            <a:r>
              <a:rPr lang="en-US" sz="2000" b="1" dirty="0">
                <a:solidFill>
                  <a:schemeClr val="bg1"/>
                </a:solidFill>
              </a:rPr>
              <a:t> </a:t>
            </a:r>
            <a:r>
              <a:rPr lang="en-US" sz="2000" b="1" dirty="0" err="1">
                <a:solidFill>
                  <a:schemeClr val="bg1"/>
                </a:solidFill>
              </a:rPr>
              <a:t>bermanfaat</a:t>
            </a:r>
            <a:r>
              <a:rPr lang="en-US" sz="2000" b="1" dirty="0">
                <a:solidFill>
                  <a:schemeClr val="bg1"/>
                </a:solidFill>
              </a:rPr>
              <a:t> </a:t>
            </a:r>
            <a:r>
              <a:rPr lang="en-US" sz="2000" b="1" dirty="0" err="1">
                <a:solidFill>
                  <a:schemeClr val="bg1"/>
                </a:solidFill>
              </a:rPr>
              <a:t>untuk</a:t>
            </a:r>
            <a:r>
              <a:rPr lang="en-US" sz="2000" b="1" dirty="0">
                <a:solidFill>
                  <a:schemeClr val="bg1"/>
                </a:solidFill>
              </a:rPr>
              <a:t> </a:t>
            </a:r>
            <a:r>
              <a:rPr lang="en-US" sz="2000" b="1" dirty="0" err="1">
                <a:solidFill>
                  <a:schemeClr val="bg1"/>
                </a:solidFill>
              </a:rPr>
              <a:t>mengeksplor</a:t>
            </a:r>
            <a:r>
              <a:rPr lang="en-US" sz="2000" b="1" dirty="0">
                <a:solidFill>
                  <a:schemeClr val="bg1"/>
                </a:solidFill>
              </a:rPr>
              <a:t> </a:t>
            </a:r>
            <a:r>
              <a:rPr lang="en-US" sz="2000" b="1" dirty="0" err="1">
                <a:solidFill>
                  <a:schemeClr val="bg1"/>
                </a:solidFill>
              </a:rPr>
              <a:t>kemunculan</a:t>
            </a:r>
            <a:r>
              <a:rPr lang="en-US" sz="2000" b="1" dirty="0">
                <a:solidFill>
                  <a:schemeClr val="bg1"/>
                </a:solidFill>
              </a:rPr>
              <a:t> data di masa yang </a:t>
            </a:r>
            <a:r>
              <a:rPr lang="en-US" sz="2000" b="1" dirty="0" err="1">
                <a:solidFill>
                  <a:schemeClr val="bg1"/>
                </a:solidFill>
              </a:rPr>
              <a:t>akan</a:t>
            </a:r>
            <a:r>
              <a:rPr lang="en-US" sz="2000" b="1" dirty="0">
                <a:solidFill>
                  <a:schemeClr val="bg1"/>
                </a:solidFill>
              </a:rPr>
              <a:t> </a:t>
            </a:r>
            <a:r>
              <a:rPr lang="en-US" sz="2000" b="1" dirty="0" err="1">
                <a:solidFill>
                  <a:schemeClr val="bg1"/>
                </a:solidFill>
              </a:rPr>
              <a:t>datang</a:t>
            </a:r>
            <a:endParaRPr lang="en-US" sz="2000" b="1" dirty="0">
              <a:solidFill>
                <a:schemeClr val="bg1"/>
              </a:solidFill>
            </a:endParaRPr>
          </a:p>
          <a:p>
            <a:pPr marL="303594" lvl="1" indent="-151797">
              <a:buFont typeface="Arial"/>
              <a:buChar char="•"/>
            </a:pPr>
            <a:r>
              <a:rPr lang="en-US" sz="2000" b="1" dirty="0" err="1">
                <a:solidFill>
                  <a:schemeClr val="bg1"/>
                </a:solidFill>
              </a:rPr>
              <a:t>menentukan</a:t>
            </a:r>
            <a:r>
              <a:rPr lang="en-US" sz="2000" b="1" dirty="0">
                <a:solidFill>
                  <a:schemeClr val="bg1"/>
                </a:solidFill>
              </a:rPr>
              <a:t> </a:t>
            </a:r>
            <a:r>
              <a:rPr lang="en-US" sz="2000" b="1" dirty="0" err="1">
                <a:solidFill>
                  <a:schemeClr val="bg1"/>
                </a:solidFill>
              </a:rPr>
              <a:t>metode</a:t>
            </a:r>
            <a:r>
              <a:rPr lang="en-US" sz="2000" b="1" dirty="0">
                <a:solidFill>
                  <a:schemeClr val="bg1"/>
                </a:solidFill>
              </a:rPr>
              <a:t> ARIMA (</a:t>
            </a:r>
            <a:r>
              <a:rPr lang="en-US" sz="2000" b="1" dirty="0" err="1">
                <a:solidFill>
                  <a:schemeClr val="bg1"/>
                </a:solidFill>
              </a:rPr>
              <a:t>p,d,q</a:t>
            </a:r>
            <a:r>
              <a:rPr lang="en-US" sz="2000" b="1" dirty="0">
                <a:solidFill>
                  <a:schemeClr val="bg1"/>
                </a:solidFill>
              </a:rPr>
              <a:t>) </a:t>
            </a:r>
            <a:r>
              <a:rPr lang="en-US" sz="2000" b="1" dirty="0" err="1">
                <a:solidFill>
                  <a:schemeClr val="bg1"/>
                </a:solidFill>
              </a:rPr>
              <a:t>dapat</a:t>
            </a:r>
            <a:r>
              <a:rPr lang="en-US" sz="2000" b="1" dirty="0">
                <a:solidFill>
                  <a:schemeClr val="bg1"/>
                </a:solidFill>
              </a:rPr>
              <a:t> </a:t>
            </a:r>
            <a:r>
              <a:rPr lang="en-US" sz="2000" b="1" dirty="0" err="1">
                <a:solidFill>
                  <a:schemeClr val="bg1"/>
                </a:solidFill>
              </a:rPr>
              <a:t>dengan</a:t>
            </a:r>
            <a:r>
              <a:rPr lang="en-US" sz="2000" b="1" dirty="0">
                <a:solidFill>
                  <a:schemeClr val="bg1"/>
                </a:solidFill>
              </a:rPr>
              <a:t> </a:t>
            </a:r>
            <a:r>
              <a:rPr lang="en-US" sz="2000" b="1" dirty="0" err="1">
                <a:solidFill>
                  <a:schemeClr val="bg1"/>
                </a:solidFill>
              </a:rPr>
              <a:t>cara</a:t>
            </a:r>
            <a:r>
              <a:rPr lang="en-US" sz="2000" b="1" dirty="0">
                <a:solidFill>
                  <a:schemeClr val="bg1"/>
                </a:solidFill>
              </a:rPr>
              <a:t> </a:t>
            </a:r>
            <a:r>
              <a:rPr lang="en-US" sz="2000" b="1" dirty="0" err="1">
                <a:solidFill>
                  <a:schemeClr val="bg1"/>
                </a:solidFill>
              </a:rPr>
              <a:t>melihat</a:t>
            </a:r>
            <a:r>
              <a:rPr lang="en-US" sz="2000" b="1" dirty="0">
                <a:solidFill>
                  <a:schemeClr val="bg1"/>
                </a:solidFill>
              </a:rPr>
              <a:t> </a:t>
            </a:r>
            <a:r>
              <a:rPr lang="en-US" sz="2000" b="1" dirty="0" err="1">
                <a:solidFill>
                  <a:schemeClr val="bg1"/>
                </a:solidFill>
              </a:rPr>
              <a:t>dari</a:t>
            </a:r>
            <a:r>
              <a:rPr lang="en-US" sz="2000" b="1" dirty="0">
                <a:solidFill>
                  <a:schemeClr val="bg1"/>
                </a:solidFill>
              </a:rPr>
              <a:t> </a:t>
            </a:r>
            <a:r>
              <a:rPr lang="en-US" sz="2000" b="1" dirty="0" err="1">
                <a:solidFill>
                  <a:schemeClr val="bg1"/>
                </a:solidFill>
              </a:rPr>
              <a:t>perilaku</a:t>
            </a:r>
            <a:r>
              <a:rPr lang="en-US" sz="2000" b="1" dirty="0">
                <a:solidFill>
                  <a:schemeClr val="bg1"/>
                </a:solidFill>
              </a:rPr>
              <a:t> </a:t>
            </a:r>
            <a:r>
              <a:rPr lang="en-US" sz="2000" b="1" dirty="0" err="1">
                <a:solidFill>
                  <a:schemeClr val="bg1"/>
                </a:solidFill>
              </a:rPr>
              <a:t>dari</a:t>
            </a:r>
            <a:r>
              <a:rPr lang="en-US" sz="2000" b="1" dirty="0">
                <a:solidFill>
                  <a:schemeClr val="bg1"/>
                </a:solidFill>
              </a:rPr>
              <a:t> plot ACF </a:t>
            </a:r>
            <a:r>
              <a:rPr lang="en-US" sz="2000" b="1" dirty="0" err="1">
                <a:solidFill>
                  <a:schemeClr val="bg1"/>
                </a:solidFill>
              </a:rPr>
              <a:t>dan</a:t>
            </a:r>
            <a:r>
              <a:rPr lang="en-US" sz="2000" b="1" dirty="0">
                <a:solidFill>
                  <a:schemeClr val="bg1"/>
                </a:solidFill>
              </a:rPr>
              <a:t> plot PACF </a:t>
            </a:r>
            <a:r>
              <a:rPr lang="en-US" sz="2000" b="1" dirty="0" err="1">
                <a:solidFill>
                  <a:schemeClr val="bg1"/>
                </a:solidFill>
              </a:rPr>
              <a:t>dari</a:t>
            </a:r>
            <a:r>
              <a:rPr lang="en-US" sz="2000" b="1" dirty="0">
                <a:solidFill>
                  <a:schemeClr val="bg1"/>
                </a:solidFill>
              </a:rPr>
              <a:t> data </a:t>
            </a:r>
            <a:r>
              <a:rPr lang="en-US" sz="2000" b="1" dirty="0" err="1">
                <a:solidFill>
                  <a:schemeClr val="bg1"/>
                </a:solidFill>
              </a:rPr>
              <a:t>berkala</a:t>
            </a:r>
            <a:r>
              <a:rPr lang="en-US" sz="2000" b="1" dirty="0">
                <a:solidFill>
                  <a:schemeClr val="bg1"/>
                </a:solidFill>
              </a:rPr>
              <a:t>.</a:t>
            </a:r>
          </a:p>
          <a:p>
            <a:pPr marL="303594" lvl="1" indent="-151797">
              <a:buFont typeface="Arial"/>
              <a:buChar char="•"/>
            </a:pPr>
            <a:r>
              <a:rPr lang="en-US" sz="2000" b="1" dirty="0" err="1">
                <a:solidFill>
                  <a:schemeClr val="bg1"/>
                </a:solidFill>
              </a:rPr>
              <a:t>Perhitungan</a:t>
            </a:r>
            <a:r>
              <a:rPr lang="en-US" sz="2000" b="1" dirty="0">
                <a:solidFill>
                  <a:schemeClr val="bg1"/>
                </a:solidFill>
              </a:rPr>
              <a:t> ARIMA </a:t>
            </a:r>
            <a:r>
              <a:rPr lang="en-US" sz="2000" b="1" dirty="0" err="1">
                <a:solidFill>
                  <a:schemeClr val="bg1"/>
                </a:solidFill>
              </a:rPr>
              <a:t>ini</a:t>
            </a:r>
            <a:r>
              <a:rPr lang="en-US" sz="2000" b="1" dirty="0">
                <a:solidFill>
                  <a:schemeClr val="bg1"/>
                </a:solidFill>
              </a:rPr>
              <a:t> </a:t>
            </a:r>
            <a:r>
              <a:rPr lang="en-US" sz="2000" b="1" dirty="0" err="1">
                <a:solidFill>
                  <a:schemeClr val="bg1"/>
                </a:solidFill>
              </a:rPr>
              <a:t>dibagi</a:t>
            </a:r>
            <a:r>
              <a:rPr lang="en-US" sz="2000" b="1" dirty="0">
                <a:solidFill>
                  <a:schemeClr val="bg1"/>
                </a:solidFill>
              </a:rPr>
              <a:t> </a:t>
            </a:r>
            <a:r>
              <a:rPr lang="en-US" sz="2000" b="1" dirty="0" err="1">
                <a:solidFill>
                  <a:schemeClr val="bg1"/>
                </a:solidFill>
              </a:rPr>
              <a:t>menjadi</a:t>
            </a:r>
            <a:r>
              <a:rPr lang="en-US" sz="2000" b="1" dirty="0">
                <a:solidFill>
                  <a:schemeClr val="bg1"/>
                </a:solidFill>
              </a:rPr>
              <a:t> </a:t>
            </a:r>
            <a:r>
              <a:rPr lang="en-US" sz="2000" b="1" dirty="0" err="1">
                <a:solidFill>
                  <a:schemeClr val="bg1"/>
                </a:solidFill>
              </a:rPr>
              <a:t>kelompok</a:t>
            </a:r>
            <a:r>
              <a:rPr lang="en-US" sz="2000" b="1" dirty="0">
                <a:solidFill>
                  <a:schemeClr val="bg1"/>
                </a:solidFill>
              </a:rPr>
              <a:t> : </a:t>
            </a:r>
            <a:r>
              <a:rPr lang="en-US" sz="2000" b="1" dirty="0" err="1">
                <a:solidFill>
                  <a:schemeClr val="bg1"/>
                </a:solidFill>
              </a:rPr>
              <a:t>yaitu</a:t>
            </a:r>
            <a:r>
              <a:rPr lang="en-US" sz="2000" b="1" dirty="0">
                <a:solidFill>
                  <a:schemeClr val="bg1"/>
                </a:solidFill>
              </a:rPr>
              <a:t> AR (autoregressive), MA (moving average), </a:t>
            </a:r>
            <a:r>
              <a:rPr lang="en-US" sz="2000" b="1" dirty="0" err="1">
                <a:solidFill>
                  <a:schemeClr val="bg1"/>
                </a:solidFill>
              </a:rPr>
              <a:t>dan</a:t>
            </a:r>
            <a:r>
              <a:rPr lang="en-US" sz="2000" b="1" dirty="0">
                <a:solidFill>
                  <a:schemeClr val="bg1"/>
                </a:solidFill>
              </a:rPr>
              <a:t> ARMA ((autoregressive moving average</a:t>
            </a:r>
            <a:r>
              <a:rPr lang="en-US" sz="2000" b="1" dirty="0" smtClean="0">
                <a:solidFill>
                  <a:schemeClr val="bg1"/>
                </a:solidFill>
              </a:rPr>
              <a:t>).</a:t>
            </a:r>
            <a:endParaRPr lang="en-US" sz="2000" b="1" dirty="0">
              <a:solidFill>
                <a:schemeClr val="bg1"/>
              </a:solidFill>
            </a:endParaRPr>
          </a:p>
        </p:txBody>
      </p:sp>
      <p:pic>
        <p:nvPicPr>
          <p:cNvPr id="26" name="image13.jpg"/>
          <p:cNvPicPr/>
          <p:nvPr/>
        </p:nvPicPr>
        <p:blipFill>
          <a:blip r:embed="rId21"/>
          <a:srcRect/>
          <a:stretch>
            <a:fillRect/>
          </a:stretch>
        </p:blipFill>
        <p:spPr>
          <a:xfrm>
            <a:off x="426882" y="638276"/>
            <a:ext cx="4732567" cy="6903855"/>
          </a:xfrm>
          <a:prstGeom prst="rect">
            <a:avLst/>
          </a:prstGeom>
          <a:ln/>
        </p:spPr>
      </p:pic>
    </p:spTree>
    <p:extLst>
      <p:ext uri="{BB962C8B-B14F-4D97-AF65-F5344CB8AC3E}">
        <p14:creationId xmlns:p14="http://schemas.microsoft.com/office/powerpoint/2010/main" val="20007850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ppt_x"/>
                                          </p:val>
                                        </p:tav>
                                        <p:tav tm="100000">
                                          <p:val>
                                            <p:strVal val="#ppt_x"/>
                                          </p:val>
                                        </p:tav>
                                      </p:tavLst>
                                    </p:anim>
                                    <p:anim calcmode="lin" valueType="num">
                                      <p:cBhvr additive="base">
                                        <p:cTn id="14" dur="500" fill="hold"/>
                                        <p:tgtEl>
                                          <p:spTgt spid="2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84762"/>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617464" flipH="1">
            <a:off x="-1134888" y="7043517"/>
            <a:ext cx="6804590" cy="4510167"/>
          </a:xfrm>
          <a:prstGeom prst="rect">
            <a:avLst/>
          </a:prstGeom>
        </p:spPr>
      </p:pic>
      <p:sp>
        <p:nvSpPr>
          <p:cNvPr id="3" name="TextBox 3"/>
          <p:cNvSpPr txBox="1"/>
          <p:nvPr/>
        </p:nvSpPr>
        <p:spPr>
          <a:xfrm>
            <a:off x="2202115" y="833702"/>
            <a:ext cx="6691587" cy="807913"/>
          </a:xfrm>
          <a:prstGeom prst="rect">
            <a:avLst/>
          </a:prstGeom>
        </p:spPr>
        <p:txBody>
          <a:bodyPr lIns="0" tIns="0" rIns="0" bIns="0" rtlCol="0" anchor="t">
            <a:spAutoFit/>
          </a:bodyPr>
          <a:lstStyle/>
          <a:p>
            <a:pPr algn="ctr">
              <a:lnSpc>
                <a:spcPts val="6333"/>
              </a:lnSpc>
            </a:pPr>
            <a:r>
              <a:rPr lang="en-US" sz="6000" b="1" dirty="0">
                <a:solidFill>
                  <a:schemeClr val="bg1"/>
                </a:solidFill>
                <a:latin typeface="Pluma"/>
              </a:rPr>
              <a:t>M</a:t>
            </a:r>
            <a:r>
              <a:rPr lang="id-ID" sz="6000" b="1" dirty="0" smtClean="0">
                <a:solidFill>
                  <a:schemeClr val="bg1"/>
                </a:solidFill>
                <a:latin typeface="Pluma"/>
              </a:rPr>
              <a:t>ethods</a:t>
            </a:r>
            <a:endParaRPr lang="en-US" sz="6000" b="1" dirty="0">
              <a:solidFill>
                <a:schemeClr val="bg1"/>
              </a:solidFill>
              <a:latin typeface="Pluma"/>
            </a:endParaRPr>
          </a:p>
        </p:txBody>
      </p:sp>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2315317">
            <a:off x="-678547" y="455338"/>
            <a:ext cx="3551657" cy="406826"/>
          </a:xfrm>
          <a:prstGeom prst="rect">
            <a:avLst/>
          </a:prstGeom>
        </p:spPr>
      </p:pic>
      <p:pic>
        <p:nvPicPr>
          <p:cNvPr id="5" name="Picture 5"/>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rot="-3739455">
            <a:off x="2298456" y="984905"/>
            <a:ext cx="165543" cy="240327"/>
          </a:xfrm>
          <a:prstGeom prst="rect">
            <a:avLst/>
          </a:prstGeom>
        </p:spPr>
      </p:pic>
      <p:pic>
        <p:nvPicPr>
          <p:cNvPr id="6" name="Picture 6"/>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rot="5400000">
            <a:off x="7363106" y="3362919"/>
            <a:ext cx="724701" cy="1018100"/>
          </a:xfrm>
          <a:prstGeom prst="rect">
            <a:avLst/>
          </a:prstGeom>
        </p:spPr>
      </p:pic>
      <p:pic>
        <p:nvPicPr>
          <p:cNvPr id="7" name="Picture 7"/>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rot="-3739455">
            <a:off x="7138113" y="4478756"/>
            <a:ext cx="156589" cy="227328"/>
          </a:xfrm>
          <a:prstGeom prst="rect">
            <a:avLst/>
          </a:prstGeom>
        </p:spPr>
      </p:pic>
      <p:pic>
        <p:nvPicPr>
          <p:cNvPr id="8" name="Picture 8"/>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a:off x="1761470" y="833702"/>
            <a:ext cx="474897" cy="356173"/>
          </a:xfrm>
          <a:prstGeom prst="rect">
            <a:avLst/>
          </a:prstGeom>
        </p:spPr>
      </p:pic>
      <p:pic>
        <p:nvPicPr>
          <p:cNvPr id="9" name="Picture 9"/>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a:off x="12757569" y="-504005"/>
            <a:ext cx="2410023" cy="1820760"/>
          </a:xfrm>
          <a:prstGeom prst="rect">
            <a:avLst/>
          </a:prstGeom>
        </p:spPr>
      </p:pic>
      <p:pic>
        <p:nvPicPr>
          <p:cNvPr id="10" name="Picture 10"/>
          <p:cNvPicPr>
            <a:picLocks noChangeAspect="1"/>
          </p:cNvPicPr>
          <p:nvPr/>
        </p:nvPicPr>
        <p:blipFill>
          <a:blip r:embed="rId16"/>
          <a:srcRect/>
          <a:stretch>
            <a:fillRect/>
          </a:stretch>
        </p:blipFill>
        <p:spPr>
          <a:xfrm>
            <a:off x="5948842" y="2609254"/>
            <a:ext cx="8224358" cy="3527066"/>
          </a:xfrm>
          <a:prstGeom prst="rect">
            <a:avLst/>
          </a:prstGeom>
        </p:spPr>
      </p:pic>
      <p:sp>
        <p:nvSpPr>
          <p:cNvPr id="11" name="TextBox 11"/>
          <p:cNvSpPr txBox="1"/>
          <p:nvPr/>
        </p:nvSpPr>
        <p:spPr>
          <a:xfrm>
            <a:off x="466652" y="2552105"/>
            <a:ext cx="5081257" cy="4001095"/>
          </a:xfrm>
          <a:prstGeom prst="rect">
            <a:avLst/>
          </a:prstGeom>
        </p:spPr>
        <p:txBody>
          <a:bodyPr wrap="square" lIns="0" tIns="0" rIns="0" bIns="0" rtlCol="0" anchor="t">
            <a:spAutoFit/>
          </a:bodyPr>
          <a:lstStyle/>
          <a:p>
            <a:pPr>
              <a:lnSpc>
                <a:spcPts val="2611"/>
              </a:lnSpc>
            </a:pPr>
            <a:r>
              <a:rPr lang="id-ID" sz="2000" b="1" dirty="0">
                <a:solidFill>
                  <a:srgbClr val="FFFFFF"/>
                </a:solidFill>
              </a:rPr>
              <a:t>D</a:t>
            </a:r>
            <a:r>
              <a:rPr lang="en-US" sz="2000" b="1" dirty="0" err="1" smtClean="0">
                <a:solidFill>
                  <a:srgbClr val="FFFFFF"/>
                </a:solidFill>
              </a:rPr>
              <a:t>ata</a:t>
            </a:r>
            <a:r>
              <a:rPr lang="en-US" sz="2000" b="1" dirty="0" smtClean="0">
                <a:solidFill>
                  <a:srgbClr val="FFFFFF"/>
                </a:solidFill>
              </a:rPr>
              <a:t> </a:t>
            </a:r>
            <a:r>
              <a:rPr lang="en-US" sz="2000" b="1" dirty="0">
                <a:solidFill>
                  <a:srgbClr val="FFFFFF"/>
                </a:solidFill>
              </a:rPr>
              <a:t>yang </a:t>
            </a:r>
            <a:r>
              <a:rPr lang="en-US" sz="2000" b="1" dirty="0" err="1">
                <a:solidFill>
                  <a:srgbClr val="FFFFFF"/>
                </a:solidFill>
              </a:rPr>
              <a:t>digunakan</a:t>
            </a:r>
            <a:r>
              <a:rPr lang="en-US" sz="2000" b="1" dirty="0">
                <a:solidFill>
                  <a:srgbClr val="FFFFFF"/>
                </a:solidFill>
              </a:rPr>
              <a:t> </a:t>
            </a:r>
            <a:r>
              <a:rPr lang="en-US" sz="2000" b="1" dirty="0" err="1">
                <a:solidFill>
                  <a:srgbClr val="FFFFFF"/>
                </a:solidFill>
              </a:rPr>
              <a:t>adalah</a:t>
            </a:r>
            <a:r>
              <a:rPr lang="en-US" sz="2000" b="1" dirty="0">
                <a:solidFill>
                  <a:srgbClr val="FFFFFF"/>
                </a:solidFill>
              </a:rPr>
              <a:t> data </a:t>
            </a:r>
            <a:r>
              <a:rPr lang="en-US" sz="2000" b="1" dirty="0" err="1">
                <a:solidFill>
                  <a:srgbClr val="FFFFFF"/>
                </a:solidFill>
              </a:rPr>
              <a:t>penjualan</a:t>
            </a:r>
            <a:r>
              <a:rPr lang="en-US" sz="2000" b="1" dirty="0">
                <a:solidFill>
                  <a:srgbClr val="FFFFFF"/>
                </a:solidFill>
              </a:rPr>
              <a:t> </a:t>
            </a:r>
            <a:r>
              <a:rPr lang="en-US" sz="2000" b="1" dirty="0" err="1">
                <a:solidFill>
                  <a:srgbClr val="FFFFFF"/>
                </a:solidFill>
              </a:rPr>
              <a:t>pakaian</a:t>
            </a:r>
            <a:r>
              <a:rPr lang="en-US" sz="2000" b="1" dirty="0">
                <a:solidFill>
                  <a:srgbClr val="FFFFFF"/>
                </a:solidFill>
              </a:rPr>
              <a:t> </a:t>
            </a:r>
            <a:r>
              <a:rPr lang="en-US" sz="2000" b="1" dirty="0" err="1">
                <a:solidFill>
                  <a:srgbClr val="FFFFFF"/>
                </a:solidFill>
              </a:rPr>
              <a:t>bulanan</a:t>
            </a:r>
            <a:r>
              <a:rPr lang="en-US" sz="2000" b="1" dirty="0">
                <a:solidFill>
                  <a:srgbClr val="FFFFFF"/>
                </a:solidFill>
              </a:rPr>
              <a:t> </a:t>
            </a:r>
            <a:r>
              <a:rPr lang="en-US" sz="2000" b="1" dirty="0" err="1">
                <a:solidFill>
                  <a:srgbClr val="FFFFFF"/>
                </a:solidFill>
              </a:rPr>
              <a:t>didapatkan</a:t>
            </a:r>
            <a:r>
              <a:rPr lang="en-US" sz="2000" b="1" dirty="0">
                <a:solidFill>
                  <a:srgbClr val="FFFFFF"/>
                </a:solidFill>
              </a:rPr>
              <a:t> </a:t>
            </a:r>
            <a:r>
              <a:rPr lang="en-US" sz="2000" b="1" dirty="0" err="1">
                <a:solidFill>
                  <a:srgbClr val="FFFFFF"/>
                </a:solidFill>
              </a:rPr>
              <a:t>dari</a:t>
            </a:r>
            <a:r>
              <a:rPr lang="en-US" sz="2000" b="1" dirty="0">
                <a:solidFill>
                  <a:srgbClr val="FFFFFF"/>
                </a:solidFill>
              </a:rPr>
              <a:t> web </a:t>
            </a:r>
            <a:r>
              <a:rPr lang="en-US" sz="2000" b="1" dirty="0" err="1">
                <a:solidFill>
                  <a:srgbClr val="FFFFFF"/>
                </a:solidFill>
              </a:rPr>
              <a:t>Kaggle</a:t>
            </a:r>
            <a:r>
              <a:rPr lang="en-US" sz="2000" b="1" dirty="0">
                <a:solidFill>
                  <a:srgbClr val="FFFFFF"/>
                </a:solidFill>
              </a:rPr>
              <a:t>, </a:t>
            </a:r>
            <a:r>
              <a:rPr lang="en-US" sz="2000" b="1" dirty="0" err="1">
                <a:solidFill>
                  <a:srgbClr val="FFFFFF"/>
                </a:solidFill>
              </a:rPr>
              <a:t>mulai</a:t>
            </a:r>
            <a:r>
              <a:rPr lang="en-US" sz="2000" b="1" dirty="0">
                <a:solidFill>
                  <a:srgbClr val="FFFFFF"/>
                </a:solidFill>
              </a:rPr>
              <a:t> </a:t>
            </a:r>
            <a:r>
              <a:rPr lang="en-US" sz="2000" b="1" dirty="0" err="1">
                <a:solidFill>
                  <a:srgbClr val="FFFFFF"/>
                </a:solidFill>
              </a:rPr>
              <a:t>dari</a:t>
            </a:r>
            <a:r>
              <a:rPr lang="en-US" sz="2000" b="1" dirty="0">
                <a:solidFill>
                  <a:srgbClr val="FFFFFF"/>
                </a:solidFill>
              </a:rPr>
              <a:t> </a:t>
            </a:r>
            <a:r>
              <a:rPr lang="en-US" sz="2000" b="1" dirty="0" err="1">
                <a:solidFill>
                  <a:srgbClr val="FFFFFF"/>
                </a:solidFill>
              </a:rPr>
              <a:t>Bulan</a:t>
            </a:r>
            <a:r>
              <a:rPr lang="en-US" sz="2000" b="1" dirty="0">
                <a:solidFill>
                  <a:srgbClr val="FFFFFF"/>
                </a:solidFill>
              </a:rPr>
              <a:t> </a:t>
            </a:r>
            <a:r>
              <a:rPr lang="en-US" sz="2000" b="1" dirty="0" err="1">
                <a:solidFill>
                  <a:srgbClr val="FFFFFF"/>
                </a:solidFill>
              </a:rPr>
              <a:t>Januari</a:t>
            </a:r>
            <a:r>
              <a:rPr lang="en-US" sz="2000" b="1" dirty="0">
                <a:solidFill>
                  <a:srgbClr val="FFFFFF"/>
                </a:solidFill>
              </a:rPr>
              <a:t> 2015 </a:t>
            </a:r>
            <a:r>
              <a:rPr lang="en-US" sz="2000" b="1" dirty="0" err="1">
                <a:solidFill>
                  <a:srgbClr val="FFFFFF"/>
                </a:solidFill>
              </a:rPr>
              <a:t>hingga</a:t>
            </a:r>
            <a:r>
              <a:rPr lang="en-US" sz="2000" b="1" dirty="0">
                <a:solidFill>
                  <a:srgbClr val="FFFFFF"/>
                </a:solidFill>
              </a:rPr>
              <a:t> </a:t>
            </a:r>
            <a:r>
              <a:rPr lang="en-US" sz="2000" b="1" dirty="0" err="1">
                <a:solidFill>
                  <a:srgbClr val="FFFFFF"/>
                </a:solidFill>
              </a:rPr>
              <a:t>Bulan</a:t>
            </a:r>
            <a:r>
              <a:rPr lang="en-US" sz="2000" b="1" dirty="0">
                <a:solidFill>
                  <a:srgbClr val="FFFFFF"/>
                </a:solidFill>
              </a:rPr>
              <a:t> April 2020. Data </a:t>
            </a:r>
            <a:r>
              <a:rPr lang="en-US" sz="2000" b="1" dirty="0" err="1">
                <a:solidFill>
                  <a:srgbClr val="FFFFFF"/>
                </a:solidFill>
              </a:rPr>
              <a:t>terdiri</a:t>
            </a:r>
            <a:r>
              <a:rPr lang="en-US" sz="2000" b="1" dirty="0">
                <a:solidFill>
                  <a:srgbClr val="FFFFFF"/>
                </a:solidFill>
              </a:rPr>
              <a:t> </a:t>
            </a:r>
            <a:r>
              <a:rPr lang="en-US" sz="2000" b="1" dirty="0" err="1">
                <a:solidFill>
                  <a:srgbClr val="FFFFFF"/>
                </a:solidFill>
              </a:rPr>
              <a:t>dari</a:t>
            </a:r>
            <a:r>
              <a:rPr lang="en-US" sz="2000" b="1" dirty="0">
                <a:solidFill>
                  <a:srgbClr val="FFFFFF"/>
                </a:solidFill>
              </a:rPr>
              <a:t> 64 data </a:t>
            </a:r>
            <a:r>
              <a:rPr lang="en-US" sz="2000" b="1" dirty="0" err="1">
                <a:solidFill>
                  <a:srgbClr val="FFFFFF"/>
                </a:solidFill>
              </a:rPr>
              <a:t>atau</a:t>
            </a:r>
            <a:r>
              <a:rPr lang="en-US" sz="2000" b="1" dirty="0">
                <a:solidFill>
                  <a:srgbClr val="FFFFFF"/>
                </a:solidFill>
              </a:rPr>
              <a:t> </a:t>
            </a:r>
            <a:r>
              <a:rPr lang="en-US" sz="2000" b="1" dirty="0" err="1">
                <a:solidFill>
                  <a:srgbClr val="FFFFFF"/>
                </a:solidFill>
              </a:rPr>
              <a:t>bisa</a:t>
            </a:r>
            <a:r>
              <a:rPr lang="en-US" sz="2000" b="1" dirty="0">
                <a:solidFill>
                  <a:srgbClr val="FFFFFF"/>
                </a:solidFill>
              </a:rPr>
              <a:t> </a:t>
            </a:r>
            <a:r>
              <a:rPr lang="en-US" sz="2000" b="1" dirty="0" err="1">
                <a:solidFill>
                  <a:srgbClr val="FFFFFF"/>
                </a:solidFill>
              </a:rPr>
              <a:t>dibilang</a:t>
            </a:r>
            <a:r>
              <a:rPr lang="en-US" sz="2000" b="1" dirty="0">
                <a:solidFill>
                  <a:srgbClr val="FFFFFF"/>
                </a:solidFill>
              </a:rPr>
              <a:t> 64 </a:t>
            </a:r>
            <a:r>
              <a:rPr lang="en-US" sz="2000" b="1" dirty="0" err="1">
                <a:solidFill>
                  <a:srgbClr val="FFFFFF"/>
                </a:solidFill>
              </a:rPr>
              <a:t>bulan</a:t>
            </a:r>
            <a:r>
              <a:rPr lang="en-US" sz="2000" b="1" dirty="0">
                <a:solidFill>
                  <a:srgbClr val="FFFFFF"/>
                </a:solidFill>
              </a:rPr>
              <a:t>, model </a:t>
            </a:r>
            <a:r>
              <a:rPr lang="en-US" sz="2000" b="1" dirty="0" err="1">
                <a:solidFill>
                  <a:srgbClr val="FFFFFF"/>
                </a:solidFill>
              </a:rPr>
              <a:t>dengan</a:t>
            </a:r>
            <a:r>
              <a:rPr lang="en-US" sz="2000" b="1" dirty="0">
                <a:solidFill>
                  <a:srgbClr val="FFFFFF"/>
                </a:solidFill>
              </a:rPr>
              <a:t> </a:t>
            </a:r>
            <a:r>
              <a:rPr lang="en-US" sz="2000" b="1" dirty="0" err="1">
                <a:solidFill>
                  <a:srgbClr val="FFFFFF"/>
                </a:solidFill>
              </a:rPr>
              <a:t>rincian</a:t>
            </a:r>
            <a:r>
              <a:rPr lang="en-US" sz="2000" b="1" dirty="0">
                <a:solidFill>
                  <a:srgbClr val="FFFFFF"/>
                </a:solidFill>
              </a:rPr>
              <a:t> </a:t>
            </a:r>
            <a:r>
              <a:rPr lang="en-US" sz="2000" b="1" dirty="0" err="1">
                <a:solidFill>
                  <a:srgbClr val="FFFFFF"/>
                </a:solidFill>
              </a:rPr>
              <a:t>sebagai</a:t>
            </a:r>
            <a:r>
              <a:rPr lang="en-US" sz="2000" b="1" dirty="0">
                <a:solidFill>
                  <a:srgbClr val="FFFFFF"/>
                </a:solidFill>
              </a:rPr>
              <a:t> </a:t>
            </a:r>
            <a:r>
              <a:rPr lang="en-US" sz="2000" b="1" dirty="0" err="1">
                <a:solidFill>
                  <a:srgbClr val="FFFFFF"/>
                </a:solidFill>
              </a:rPr>
              <a:t>berikut</a:t>
            </a:r>
            <a:r>
              <a:rPr lang="en-US" sz="2000" b="1" dirty="0">
                <a:solidFill>
                  <a:srgbClr val="FFFFFF"/>
                </a:solidFill>
              </a:rPr>
              <a:t> : </a:t>
            </a:r>
          </a:p>
          <a:p>
            <a:pPr marL="433703" lvl="1" indent="-216851">
              <a:lnSpc>
                <a:spcPts val="2611"/>
              </a:lnSpc>
              <a:buFont typeface="Arial"/>
              <a:buChar char="•"/>
            </a:pPr>
            <a:r>
              <a:rPr lang="en-US" sz="2000" b="1" dirty="0" err="1">
                <a:solidFill>
                  <a:srgbClr val="FFFFFF"/>
                </a:solidFill>
              </a:rPr>
              <a:t>Periode</a:t>
            </a:r>
            <a:r>
              <a:rPr lang="en-US" sz="2000" b="1" dirty="0">
                <a:solidFill>
                  <a:srgbClr val="FFFFFF"/>
                </a:solidFill>
              </a:rPr>
              <a:t> : </a:t>
            </a:r>
            <a:r>
              <a:rPr lang="en-US" sz="2000" b="1" dirty="0" err="1">
                <a:solidFill>
                  <a:srgbClr val="FFFFFF"/>
                </a:solidFill>
              </a:rPr>
              <a:t>waktu</a:t>
            </a:r>
            <a:r>
              <a:rPr lang="en-US" sz="2000" b="1" dirty="0">
                <a:solidFill>
                  <a:srgbClr val="FFFFFF"/>
                </a:solidFill>
              </a:rPr>
              <a:t> </a:t>
            </a:r>
            <a:r>
              <a:rPr lang="en-US" sz="2000" b="1" dirty="0" err="1">
                <a:solidFill>
                  <a:srgbClr val="FFFFFF"/>
                </a:solidFill>
              </a:rPr>
              <a:t>penjualan</a:t>
            </a:r>
            <a:r>
              <a:rPr lang="en-US" sz="2000" b="1" dirty="0">
                <a:solidFill>
                  <a:srgbClr val="FFFFFF"/>
                </a:solidFill>
              </a:rPr>
              <a:t> per </a:t>
            </a:r>
            <a:r>
              <a:rPr lang="en-US" sz="2000" b="1" dirty="0" err="1">
                <a:solidFill>
                  <a:srgbClr val="FFFFFF"/>
                </a:solidFill>
              </a:rPr>
              <a:t>bulan</a:t>
            </a:r>
            <a:r>
              <a:rPr lang="en-US" sz="2000" b="1" dirty="0">
                <a:solidFill>
                  <a:srgbClr val="FFFFFF"/>
                </a:solidFill>
              </a:rPr>
              <a:t> </a:t>
            </a:r>
          </a:p>
          <a:p>
            <a:pPr marL="433703" lvl="1" indent="-216851">
              <a:lnSpc>
                <a:spcPts val="2611"/>
              </a:lnSpc>
              <a:buFont typeface="Arial"/>
              <a:buChar char="•"/>
            </a:pPr>
            <a:r>
              <a:rPr lang="en-US" sz="2000" b="1" dirty="0">
                <a:solidFill>
                  <a:srgbClr val="FFFFFF"/>
                </a:solidFill>
              </a:rPr>
              <a:t>Revenue : </a:t>
            </a:r>
            <a:r>
              <a:rPr lang="en-US" sz="2000" b="1" dirty="0" err="1">
                <a:solidFill>
                  <a:srgbClr val="FFFFFF"/>
                </a:solidFill>
              </a:rPr>
              <a:t>Keuntungan</a:t>
            </a:r>
            <a:r>
              <a:rPr lang="en-US" sz="2000" b="1" dirty="0">
                <a:solidFill>
                  <a:srgbClr val="FFFFFF"/>
                </a:solidFill>
              </a:rPr>
              <a:t> yang </a:t>
            </a:r>
            <a:r>
              <a:rPr lang="en-US" sz="2000" b="1" dirty="0" err="1">
                <a:solidFill>
                  <a:srgbClr val="FFFFFF"/>
                </a:solidFill>
              </a:rPr>
              <a:t>didapat</a:t>
            </a:r>
            <a:endParaRPr lang="en-US" sz="2000" b="1" dirty="0">
              <a:solidFill>
                <a:srgbClr val="FFFFFF"/>
              </a:solidFill>
            </a:endParaRPr>
          </a:p>
          <a:p>
            <a:pPr marL="433703" lvl="1" indent="-216851">
              <a:lnSpc>
                <a:spcPts val="2611"/>
              </a:lnSpc>
              <a:buFont typeface="Arial"/>
              <a:buChar char="•"/>
            </a:pPr>
            <a:r>
              <a:rPr lang="en-US" sz="2000" b="1" dirty="0" err="1">
                <a:solidFill>
                  <a:srgbClr val="FFFFFF"/>
                </a:solidFill>
              </a:rPr>
              <a:t>Sales_quantity</a:t>
            </a:r>
            <a:r>
              <a:rPr lang="en-US" sz="2000" b="1" dirty="0">
                <a:solidFill>
                  <a:srgbClr val="FFFFFF"/>
                </a:solidFill>
              </a:rPr>
              <a:t> : </a:t>
            </a:r>
            <a:r>
              <a:rPr lang="en-US" sz="2000" b="1" dirty="0" err="1">
                <a:solidFill>
                  <a:srgbClr val="FFFFFF"/>
                </a:solidFill>
              </a:rPr>
              <a:t>Kuantitas</a:t>
            </a:r>
            <a:r>
              <a:rPr lang="en-US" sz="2000" b="1" dirty="0">
                <a:solidFill>
                  <a:srgbClr val="FFFFFF"/>
                </a:solidFill>
              </a:rPr>
              <a:t> </a:t>
            </a:r>
            <a:r>
              <a:rPr lang="en-US" sz="2000" b="1" dirty="0" err="1">
                <a:solidFill>
                  <a:srgbClr val="FFFFFF"/>
                </a:solidFill>
              </a:rPr>
              <a:t>penjualan</a:t>
            </a:r>
            <a:r>
              <a:rPr lang="en-US" sz="2000" b="1" dirty="0">
                <a:solidFill>
                  <a:srgbClr val="FFFFFF"/>
                </a:solidFill>
              </a:rPr>
              <a:t> </a:t>
            </a:r>
          </a:p>
          <a:p>
            <a:pPr marL="433703" lvl="1" indent="-216851">
              <a:lnSpc>
                <a:spcPts val="2611"/>
              </a:lnSpc>
              <a:buFont typeface="Arial"/>
              <a:buChar char="•"/>
            </a:pPr>
            <a:r>
              <a:rPr lang="en-US" sz="2000" b="1" dirty="0" err="1">
                <a:solidFill>
                  <a:srgbClr val="FFFFFF"/>
                </a:solidFill>
              </a:rPr>
              <a:t>Average_cost</a:t>
            </a:r>
            <a:r>
              <a:rPr lang="en-US" sz="2000" b="1" dirty="0">
                <a:solidFill>
                  <a:srgbClr val="FFFFFF"/>
                </a:solidFill>
              </a:rPr>
              <a:t> : </a:t>
            </a:r>
            <a:r>
              <a:rPr lang="en-US" sz="2000" b="1" dirty="0" err="1">
                <a:solidFill>
                  <a:srgbClr val="FFFFFF"/>
                </a:solidFill>
              </a:rPr>
              <a:t>harga</a:t>
            </a:r>
            <a:r>
              <a:rPr lang="en-US" sz="2000" b="1" dirty="0">
                <a:solidFill>
                  <a:srgbClr val="FFFFFF"/>
                </a:solidFill>
              </a:rPr>
              <a:t> rata-rata</a:t>
            </a:r>
          </a:p>
          <a:p>
            <a:pPr marL="433703" lvl="1" indent="-216851">
              <a:lnSpc>
                <a:spcPts val="2611"/>
              </a:lnSpc>
              <a:buFont typeface="Arial"/>
              <a:buChar char="•"/>
            </a:pPr>
            <a:r>
              <a:rPr lang="en-US" sz="2000" b="1" dirty="0">
                <a:solidFill>
                  <a:srgbClr val="FFFFFF"/>
                </a:solidFill>
              </a:rPr>
              <a:t>The </a:t>
            </a:r>
            <a:r>
              <a:rPr lang="en-US" sz="2000" b="1" dirty="0" err="1">
                <a:solidFill>
                  <a:srgbClr val="FFFFFF"/>
                </a:solidFill>
              </a:rPr>
              <a:t>average_annual_payroll_of_the_region</a:t>
            </a:r>
            <a:r>
              <a:rPr lang="en-US" sz="2000" b="1" dirty="0">
                <a:solidFill>
                  <a:srgbClr val="FFFFFF"/>
                </a:solidFill>
              </a:rPr>
              <a:t>  : </a:t>
            </a:r>
            <a:r>
              <a:rPr lang="en-US" sz="2000" b="1" dirty="0" err="1">
                <a:solidFill>
                  <a:srgbClr val="FFFFFF"/>
                </a:solidFill>
              </a:rPr>
              <a:t>gaji</a:t>
            </a:r>
            <a:r>
              <a:rPr lang="en-US" sz="2000" b="1" dirty="0">
                <a:solidFill>
                  <a:srgbClr val="FFFFFF"/>
                </a:solidFill>
              </a:rPr>
              <a:t> rata-rata </a:t>
            </a:r>
            <a:r>
              <a:rPr lang="en-US" sz="2000" b="1" dirty="0" err="1">
                <a:solidFill>
                  <a:srgbClr val="FFFFFF"/>
                </a:solidFill>
              </a:rPr>
              <a:t>tahunan</a:t>
            </a:r>
            <a:r>
              <a:rPr lang="en-US" sz="2000" b="1" dirty="0">
                <a:solidFill>
                  <a:srgbClr val="FFFFFF"/>
                </a:solidFill>
              </a:rPr>
              <a:t> di </a:t>
            </a:r>
            <a:r>
              <a:rPr lang="en-US" sz="2000" b="1" dirty="0" err="1">
                <a:solidFill>
                  <a:srgbClr val="FFFFFF"/>
                </a:solidFill>
              </a:rPr>
              <a:t>wilayah</a:t>
            </a:r>
            <a:endParaRPr lang="en-US" sz="2000" b="1" dirty="0">
              <a:solidFill>
                <a:srgbClr val="FFFFFF"/>
              </a:solidFill>
            </a:endParaRPr>
          </a:p>
        </p:txBody>
      </p:sp>
      <p:sp>
        <p:nvSpPr>
          <p:cNvPr id="12" name="Rectangle 11"/>
          <p:cNvSpPr/>
          <p:nvPr/>
        </p:nvSpPr>
        <p:spPr>
          <a:xfrm>
            <a:off x="7611748" y="6320135"/>
            <a:ext cx="4574842" cy="461665"/>
          </a:xfrm>
          <a:prstGeom prst="rect">
            <a:avLst/>
          </a:prstGeom>
        </p:spPr>
        <p:txBody>
          <a:bodyPr wrap="none">
            <a:spAutoFit/>
          </a:bodyPr>
          <a:lstStyle/>
          <a:p>
            <a:r>
              <a:rPr lang="en-US" b="1" dirty="0" err="1">
                <a:solidFill>
                  <a:schemeClr val="bg1"/>
                </a:solidFill>
              </a:rPr>
              <a:t>Gambar</a:t>
            </a:r>
            <a:r>
              <a:rPr lang="en-US" b="1" dirty="0">
                <a:solidFill>
                  <a:schemeClr val="bg1"/>
                </a:solidFill>
              </a:rPr>
              <a:t> 1. </a:t>
            </a:r>
            <a:r>
              <a:rPr lang="en-US" dirty="0">
                <a:solidFill>
                  <a:schemeClr val="bg1"/>
                </a:solidFill>
              </a:rPr>
              <a:t>Data Frame </a:t>
            </a:r>
            <a:r>
              <a:rPr lang="en-US" dirty="0" err="1">
                <a:solidFill>
                  <a:schemeClr val="bg1"/>
                </a:solidFill>
              </a:rPr>
              <a:t>dari</a:t>
            </a:r>
            <a:r>
              <a:rPr lang="en-US" dirty="0">
                <a:solidFill>
                  <a:schemeClr val="bg1"/>
                </a:solidFill>
              </a:rPr>
              <a:t> dataset</a:t>
            </a:r>
          </a:p>
        </p:txBody>
      </p:sp>
      <p:grpSp>
        <p:nvGrpSpPr>
          <p:cNvPr id="13" name="Group 17"/>
          <p:cNvGrpSpPr/>
          <p:nvPr/>
        </p:nvGrpSpPr>
        <p:grpSpPr>
          <a:xfrm>
            <a:off x="9601201" y="381000"/>
            <a:ext cx="4419599" cy="1377099"/>
            <a:chOff x="0" y="0"/>
            <a:chExt cx="8404798" cy="1374903"/>
          </a:xfrm>
        </p:grpSpPr>
        <p:sp>
          <p:nvSpPr>
            <p:cNvPr id="14" name="Freeform 18"/>
            <p:cNvSpPr/>
            <p:nvPr/>
          </p:nvSpPr>
          <p:spPr>
            <a:xfrm>
              <a:off x="0" y="-4073"/>
              <a:ext cx="8411189" cy="1381506"/>
            </a:xfrm>
            <a:custGeom>
              <a:avLst/>
              <a:gdLst/>
              <a:ahLst/>
              <a:cxnLst/>
              <a:rect l="l" t="t" r="r" b="b"/>
              <a:pathLst>
                <a:path w="8411189" h="1381506">
                  <a:moveTo>
                    <a:pt x="7783411" y="1327028"/>
                  </a:moveTo>
                  <a:cubicBezTo>
                    <a:pt x="7783411" y="1327028"/>
                    <a:pt x="7052536" y="1381506"/>
                    <a:pt x="5944644" y="1378885"/>
                  </a:cubicBezTo>
                  <a:cubicBezTo>
                    <a:pt x="3223764" y="1376722"/>
                    <a:pt x="1057074" y="1368897"/>
                    <a:pt x="1057074" y="1368897"/>
                  </a:cubicBezTo>
                  <a:cubicBezTo>
                    <a:pt x="812932" y="1360063"/>
                    <a:pt x="449110" y="1338833"/>
                    <a:pt x="282371" y="1280655"/>
                  </a:cubicBezTo>
                  <a:cubicBezTo>
                    <a:pt x="4469" y="1183692"/>
                    <a:pt x="0" y="1010413"/>
                    <a:pt x="0" y="780997"/>
                  </a:cubicBezTo>
                  <a:lnTo>
                    <a:pt x="0" y="780994"/>
                  </a:lnTo>
                  <a:cubicBezTo>
                    <a:pt x="8536" y="491230"/>
                    <a:pt x="0" y="345608"/>
                    <a:pt x="77597" y="223930"/>
                  </a:cubicBezTo>
                  <a:cubicBezTo>
                    <a:pt x="217372" y="4759"/>
                    <a:pt x="519255" y="4073"/>
                    <a:pt x="937909" y="4073"/>
                  </a:cubicBezTo>
                  <a:cubicBezTo>
                    <a:pt x="937909" y="4073"/>
                    <a:pt x="2082110" y="15681"/>
                    <a:pt x="4941364" y="7673"/>
                  </a:cubicBezTo>
                  <a:cubicBezTo>
                    <a:pt x="6833608" y="0"/>
                    <a:pt x="7550342" y="6979"/>
                    <a:pt x="7550342" y="6979"/>
                  </a:cubicBezTo>
                  <a:cubicBezTo>
                    <a:pt x="7918650" y="14458"/>
                    <a:pt x="8056910" y="42638"/>
                    <a:pt x="8254650" y="165219"/>
                  </a:cubicBezTo>
                  <a:cubicBezTo>
                    <a:pt x="8405667" y="258836"/>
                    <a:pt x="8411189" y="476157"/>
                    <a:pt x="8402048" y="780994"/>
                  </a:cubicBezTo>
                  <a:lnTo>
                    <a:pt x="8402048" y="780997"/>
                  </a:lnTo>
                  <a:cubicBezTo>
                    <a:pt x="8402048" y="1128378"/>
                    <a:pt x="8359263" y="1276966"/>
                    <a:pt x="7783411" y="1327028"/>
                  </a:cubicBezTo>
                  <a:close/>
                </a:path>
              </a:pathLst>
            </a:custGeom>
            <a:solidFill>
              <a:srgbClr val="FBCF3B"/>
            </a:solidFill>
          </p:spPr>
        </p:sp>
      </p:grpSp>
      <p:pic>
        <p:nvPicPr>
          <p:cNvPr id="15" name="Picture 12"/>
          <p:cNvPicPr>
            <a:picLocks noChangeAspect="1"/>
          </p:cNvPicPr>
          <p:nvPr/>
        </p:nvPicPr>
        <p:blipFill>
          <a:blip r:embed="rId17"/>
          <a:srcRect/>
          <a:stretch>
            <a:fillRect/>
          </a:stretch>
        </p:blipFill>
        <p:spPr>
          <a:xfrm>
            <a:off x="9994308" y="393918"/>
            <a:ext cx="2379437" cy="1195466"/>
          </a:xfrm>
          <a:prstGeom prst="rect">
            <a:avLst/>
          </a:prstGeom>
        </p:spPr>
      </p:pic>
      <p:pic>
        <p:nvPicPr>
          <p:cNvPr id="16" name="Picture 13"/>
          <p:cNvPicPr>
            <a:picLocks noChangeAspect="1"/>
          </p:cNvPicPr>
          <p:nvPr/>
        </p:nvPicPr>
        <p:blipFill>
          <a:blip r:embed="rId18"/>
          <a:srcRect/>
          <a:stretch>
            <a:fillRect/>
          </a:stretch>
        </p:blipFill>
        <p:spPr>
          <a:xfrm>
            <a:off x="12496800" y="480934"/>
            <a:ext cx="1113020" cy="119546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E6EB"/>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1236132" flipH="1">
            <a:off x="12959123" y="-1779849"/>
            <a:ext cx="7262421" cy="4813623"/>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2543403">
            <a:off x="6070964" y="2561479"/>
            <a:ext cx="1488750" cy="915581"/>
          </a:xfrm>
          <a:prstGeom prst="rect">
            <a:avLst/>
          </a:prstGeom>
        </p:spPr>
      </p:pic>
      <p:pic>
        <p:nvPicPr>
          <p:cNvPr id="6" name="Picture 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rot="-3739455">
            <a:off x="13535187" y="4263966"/>
            <a:ext cx="176680" cy="256497"/>
          </a:xfrm>
          <a:prstGeom prst="rect">
            <a:avLst/>
          </a:prstGeom>
        </p:spPr>
      </p:pic>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rot="5400000">
            <a:off x="1375645" y="-782790"/>
            <a:ext cx="1375136" cy="1931865"/>
          </a:xfrm>
          <a:prstGeom prst="rect">
            <a:avLst/>
          </a:prstGeom>
        </p:spPr>
      </p:pic>
      <p:pic>
        <p:nvPicPr>
          <p:cNvPr id="8" name="Picture 8"/>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rot="-3739455">
            <a:off x="4037648" y="557776"/>
            <a:ext cx="220139" cy="319589"/>
          </a:xfrm>
          <a:prstGeom prst="rect">
            <a:avLst/>
          </a:prstGeom>
        </p:spPr>
      </p:pic>
      <p:pic>
        <p:nvPicPr>
          <p:cNvPr id="9" name="Picture 9"/>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a:off x="13706669" y="4983630"/>
            <a:ext cx="506849" cy="380136"/>
          </a:xfrm>
          <a:prstGeom prst="rect">
            <a:avLst/>
          </a:prstGeom>
        </p:spPr>
      </p:pic>
      <p:pic>
        <p:nvPicPr>
          <p:cNvPr id="10" name="Picture 10"/>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a:fillRect/>
          </a:stretch>
        </p:blipFill>
        <p:spPr>
          <a:xfrm flipH="1" flipV="1">
            <a:off x="-770344" y="7010400"/>
            <a:ext cx="1960847" cy="1481409"/>
          </a:xfrm>
          <a:prstGeom prst="rect">
            <a:avLst/>
          </a:prstGeom>
        </p:spPr>
      </p:pic>
      <p:pic>
        <p:nvPicPr>
          <p:cNvPr id="11" name="Picture 11"/>
          <p:cNvPicPr>
            <a:picLocks noChangeAspect="1"/>
          </p:cNvPicPr>
          <p:nvPr/>
        </p:nvPicPr>
        <p:blipFill>
          <a:blip r:embed="rId16"/>
          <a:srcRect/>
          <a:stretch>
            <a:fillRect/>
          </a:stretch>
        </p:blipFill>
        <p:spPr>
          <a:xfrm>
            <a:off x="537942" y="2179320"/>
            <a:ext cx="6277397" cy="2687563"/>
          </a:xfrm>
          <a:prstGeom prst="rect">
            <a:avLst/>
          </a:prstGeom>
        </p:spPr>
      </p:pic>
      <p:sp>
        <p:nvSpPr>
          <p:cNvPr id="12" name="TextBox 12"/>
          <p:cNvSpPr txBox="1"/>
          <p:nvPr/>
        </p:nvSpPr>
        <p:spPr>
          <a:xfrm>
            <a:off x="304800" y="1156210"/>
            <a:ext cx="8122920" cy="795089"/>
          </a:xfrm>
          <a:prstGeom prst="rect">
            <a:avLst/>
          </a:prstGeom>
        </p:spPr>
        <p:txBody>
          <a:bodyPr wrap="square" lIns="0" tIns="0" rIns="0" bIns="0" rtlCol="0" anchor="t">
            <a:spAutoFit/>
          </a:bodyPr>
          <a:lstStyle/>
          <a:p>
            <a:pPr algn="ctr">
              <a:lnSpc>
                <a:spcPts val="3134"/>
              </a:lnSpc>
            </a:pPr>
            <a:r>
              <a:rPr lang="en-US" sz="2800" b="1" dirty="0" err="1">
                <a:solidFill>
                  <a:srgbClr val="000000"/>
                </a:solidFill>
                <a:latin typeface="Gaegu Light"/>
              </a:rPr>
              <a:t>Prosedur</a:t>
            </a:r>
            <a:r>
              <a:rPr lang="en-US" sz="2800" b="1" dirty="0">
                <a:solidFill>
                  <a:srgbClr val="000000"/>
                </a:solidFill>
                <a:latin typeface="Gaegu Light"/>
              </a:rPr>
              <a:t> </a:t>
            </a:r>
            <a:r>
              <a:rPr lang="en-US" sz="2800" b="1" dirty="0" err="1">
                <a:solidFill>
                  <a:srgbClr val="000000"/>
                </a:solidFill>
                <a:latin typeface="Gaegu Light"/>
              </a:rPr>
              <a:t>pertama</a:t>
            </a:r>
            <a:r>
              <a:rPr lang="en-US" sz="2800" b="1" dirty="0">
                <a:solidFill>
                  <a:srgbClr val="000000"/>
                </a:solidFill>
                <a:latin typeface="Gaegu Light"/>
              </a:rPr>
              <a:t> yang </a:t>
            </a:r>
            <a:r>
              <a:rPr lang="en-US" sz="2800" b="1" dirty="0" err="1">
                <a:solidFill>
                  <a:srgbClr val="000000"/>
                </a:solidFill>
                <a:latin typeface="Gaegu Light"/>
              </a:rPr>
              <a:t>dilakukan</a:t>
            </a:r>
            <a:r>
              <a:rPr lang="en-US" sz="2800" b="1" dirty="0">
                <a:solidFill>
                  <a:srgbClr val="000000"/>
                </a:solidFill>
                <a:latin typeface="Gaegu Light"/>
              </a:rPr>
              <a:t> </a:t>
            </a:r>
            <a:r>
              <a:rPr lang="en-US" sz="2800" b="1" dirty="0" err="1">
                <a:solidFill>
                  <a:srgbClr val="000000"/>
                </a:solidFill>
                <a:latin typeface="Gaegu Light"/>
              </a:rPr>
              <a:t>dalam</a:t>
            </a:r>
            <a:r>
              <a:rPr lang="en-US" sz="2800" b="1" dirty="0">
                <a:solidFill>
                  <a:srgbClr val="000000"/>
                </a:solidFill>
                <a:latin typeface="Gaegu Light"/>
              </a:rPr>
              <a:t> </a:t>
            </a:r>
            <a:r>
              <a:rPr lang="en-US" sz="2800" b="1" dirty="0" err="1">
                <a:solidFill>
                  <a:srgbClr val="000000"/>
                </a:solidFill>
                <a:latin typeface="Gaegu Light"/>
              </a:rPr>
              <a:t>analisis</a:t>
            </a:r>
            <a:r>
              <a:rPr lang="en-US" sz="2800" b="1" dirty="0">
                <a:solidFill>
                  <a:srgbClr val="000000"/>
                </a:solidFill>
                <a:latin typeface="Gaegu Light"/>
              </a:rPr>
              <a:t> data </a:t>
            </a:r>
            <a:r>
              <a:rPr lang="en-US" sz="2800" b="1" dirty="0" err="1">
                <a:solidFill>
                  <a:srgbClr val="000000"/>
                </a:solidFill>
                <a:latin typeface="Gaegu Light"/>
              </a:rPr>
              <a:t>adalah</a:t>
            </a:r>
            <a:r>
              <a:rPr lang="en-US" sz="2800" b="1" dirty="0">
                <a:solidFill>
                  <a:srgbClr val="000000"/>
                </a:solidFill>
                <a:latin typeface="Gaegu Light"/>
              </a:rPr>
              <a:t> </a:t>
            </a:r>
            <a:r>
              <a:rPr lang="en-US" sz="2800" b="1" dirty="0" err="1">
                <a:solidFill>
                  <a:srgbClr val="000000"/>
                </a:solidFill>
                <a:latin typeface="Gaegu Light"/>
              </a:rPr>
              <a:t>membuat</a:t>
            </a:r>
            <a:r>
              <a:rPr lang="en-US" sz="2800" b="1" dirty="0">
                <a:solidFill>
                  <a:srgbClr val="000000"/>
                </a:solidFill>
                <a:latin typeface="Gaegu Light"/>
              </a:rPr>
              <a:t> </a:t>
            </a:r>
            <a:r>
              <a:rPr lang="en-US" sz="2800" b="1" dirty="0" err="1">
                <a:solidFill>
                  <a:srgbClr val="000000"/>
                </a:solidFill>
                <a:latin typeface="Gaegu Light"/>
              </a:rPr>
              <a:t>spesifikasi</a:t>
            </a:r>
            <a:r>
              <a:rPr lang="en-US" sz="2800" b="1" dirty="0">
                <a:solidFill>
                  <a:srgbClr val="000000"/>
                </a:solidFill>
                <a:latin typeface="Gaegu Light"/>
              </a:rPr>
              <a:t> </a:t>
            </a:r>
            <a:r>
              <a:rPr lang="en-US" sz="2800" b="1" dirty="0" err="1">
                <a:solidFill>
                  <a:srgbClr val="000000"/>
                </a:solidFill>
                <a:latin typeface="Gaegu Light"/>
              </a:rPr>
              <a:t>atau</a:t>
            </a:r>
            <a:r>
              <a:rPr lang="en-US" sz="2800" b="1" dirty="0">
                <a:solidFill>
                  <a:srgbClr val="000000"/>
                </a:solidFill>
                <a:latin typeface="Gaegu Light"/>
              </a:rPr>
              <a:t> </a:t>
            </a:r>
            <a:r>
              <a:rPr lang="en-US" sz="2800" b="1" dirty="0" err="1">
                <a:solidFill>
                  <a:srgbClr val="000000"/>
                </a:solidFill>
                <a:latin typeface="Gaegu Light"/>
              </a:rPr>
              <a:t>identifikasi</a:t>
            </a:r>
            <a:r>
              <a:rPr lang="en-US" sz="2800" b="1" dirty="0">
                <a:solidFill>
                  <a:srgbClr val="000000"/>
                </a:solidFill>
                <a:latin typeface="Gaegu Light"/>
              </a:rPr>
              <a:t> model. </a:t>
            </a:r>
          </a:p>
        </p:txBody>
      </p:sp>
      <p:sp>
        <p:nvSpPr>
          <p:cNvPr id="14" name="Rectangle 13"/>
          <p:cNvSpPr/>
          <p:nvPr/>
        </p:nvSpPr>
        <p:spPr>
          <a:xfrm>
            <a:off x="1097280" y="4967788"/>
            <a:ext cx="5327677" cy="369332"/>
          </a:xfrm>
          <a:prstGeom prst="rect">
            <a:avLst/>
          </a:prstGeom>
        </p:spPr>
        <p:txBody>
          <a:bodyPr wrap="none">
            <a:spAutoFit/>
          </a:bodyPr>
          <a:lstStyle/>
          <a:p>
            <a:r>
              <a:rPr lang="en-US" sz="1800" b="1" dirty="0" err="1"/>
              <a:t>Gambar</a:t>
            </a:r>
            <a:r>
              <a:rPr lang="en-US" sz="1800" b="1" dirty="0"/>
              <a:t> </a:t>
            </a:r>
            <a:r>
              <a:rPr lang="id-ID" sz="1800" b="1" dirty="0" smtClean="0"/>
              <a:t>2</a:t>
            </a:r>
            <a:r>
              <a:rPr lang="en-US" sz="1800" b="1" dirty="0" smtClean="0"/>
              <a:t>. </a:t>
            </a:r>
            <a:r>
              <a:rPr lang="id-ID" sz="1800" b="1" dirty="0" smtClean="0"/>
              <a:t>Grafik </a:t>
            </a:r>
            <a:r>
              <a:rPr lang="en-US" sz="1800" dirty="0" err="1" smtClean="0"/>
              <a:t>dari</a:t>
            </a:r>
            <a:r>
              <a:rPr lang="en-US" sz="1800" dirty="0" smtClean="0"/>
              <a:t> </a:t>
            </a:r>
            <a:r>
              <a:rPr lang="id-ID" sz="1800" dirty="0" smtClean="0"/>
              <a:t>D</a:t>
            </a:r>
            <a:r>
              <a:rPr lang="en-US" sz="1800" dirty="0" err="1" smtClean="0"/>
              <a:t>ataset</a:t>
            </a:r>
            <a:r>
              <a:rPr lang="id-ID" sz="1800" dirty="0" smtClean="0"/>
              <a:t> Berpola Data Trend Naik</a:t>
            </a:r>
            <a:endParaRPr lang="en-US" sz="1800" dirty="0"/>
          </a:p>
        </p:txBody>
      </p:sp>
      <p:pic>
        <p:nvPicPr>
          <p:cNvPr id="15" name="Picture 16"/>
          <p:cNvPicPr>
            <a:picLocks noChangeAspect="1"/>
          </p:cNvPicPr>
          <p:nvPr/>
        </p:nvPicPr>
        <p:blipFill>
          <a:blip r:embed="rId17"/>
          <a:srcRect/>
          <a:stretch>
            <a:fillRect/>
          </a:stretch>
        </p:blipFill>
        <p:spPr>
          <a:xfrm>
            <a:off x="6815339" y="4039327"/>
            <a:ext cx="7561126" cy="3047273"/>
          </a:xfrm>
          <a:prstGeom prst="rect">
            <a:avLst/>
          </a:prstGeom>
        </p:spPr>
      </p:pic>
      <p:sp>
        <p:nvSpPr>
          <p:cNvPr id="16" name="TextBox 12"/>
          <p:cNvSpPr txBox="1"/>
          <p:nvPr/>
        </p:nvSpPr>
        <p:spPr>
          <a:xfrm>
            <a:off x="7336349" y="3446233"/>
            <a:ext cx="6370320" cy="397545"/>
          </a:xfrm>
          <a:prstGeom prst="rect">
            <a:avLst/>
          </a:prstGeom>
        </p:spPr>
        <p:txBody>
          <a:bodyPr wrap="square" lIns="0" tIns="0" rIns="0" bIns="0" rtlCol="0" anchor="t">
            <a:spAutoFit/>
          </a:bodyPr>
          <a:lstStyle/>
          <a:p>
            <a:pPr algn="ctr">
              <a:lnSpc>
                <a:spcPts val="3134"/>
              </a:lnSpc>
            </a:pPr>
            <a:r>
              <a:rPr lang="id-ID" sz="2800" b="1" dirty="0" smtClean="0">
                <a:solidFill>
                  <a:srgbClr val="000000"/>
                </a:solidFill>
                <a:latin typeface="Gaegu Light"/>
              </a:rPr>
              <a:t>Selanjutnya mengecek kestasioneran data.</a:t>
            </a:r>
            <a:endParaRPr lang="en-US" sz="2800" b="1" dirty="0">
              <a:solidFill>
                <a:srgbClr val="000000"/>
              </a:solidFill>
              <a:latin typeface="Gaegu Light"/>
            </a:endParaRPr>
          </a:p>
        </p:txBody>
      </p:sp>
      <p:sp>
        <p:nvSpPr>
          <p:cNvPr id="17" name="Rectangle 16"/>
          <p:cNvSpPr/>
          <p:nvPr/>
        </p:nvSpPr>
        <p:spPr>
          <a:xfrm>
            <a:off x="1309411" y="5562963"/>
            <a:ext cx="5291339" cy="2031325"/>
          </a:xfrm>
          <a:prstGeom prst="rect">
            <a:avLst/>
          </a:prstGeom>
        </p:spPr>
        <p:txBody>
          <a:bodyPr wrap="square">
            <a:spAutoFit/>
          </a:bodyPr>
          <a:lstStyle/>
          <a:p>
            <a:r>
              <a:rPr lang="en-US" sz="1800" b="1" dirty="0" smtClean="0"/>
              <a:t>Test </a:t>
            </a:r>
            <a:r>
              <a:rPr lang="en-US" sz="1800" b="1" dirty="0"/>
              <a:t>Statistic                                           -9.023001e+00</a:t>
            </a:r>
          </a:p>
          <a:p>
            <a:r>
              <a:rPr lang="en-US" sz="1800" b="1" dirty="0"/>
              <a:t>p-value                                           </a:t>
            </a:r>
            <a:r>
              <a:rPr lang="id-ID" sz="1800" b="1" dirty="0"/>
              <a:t>  </a:t>
            </a:r>
            <a:r>
              <a:rPr lang="en-US" sz="1800" b="1" dirty="0"/>
              <a:t>          5.708171e-15</a:t>
            </a:r>
          </a:p>
          <a:p>
            <a:r>
              <a:rPr lang="en-US" sz="1800" b="1" dirty="0"/>
              <a:t>#Lags Used                                               1.000000e+01</a:t>
            </a:r>
          </a:p>
          <a:p>
            <a:r>
              <a:rPr lang="en-US" sz="1800" b="1" dirty="0"/>
              <a:t>Number of Observations Used             5.200000e+01</a:t>
            </a:r>
          </a:p>
          <a:p>
            <a:r>
              <a:rPr lang="en-US" sz="1800" b="1" dirty="0"/>
              <a:t>Critical Value (1%)                                 -3.600000e+00</a:t>
            </a:r>
          </a:p>
          <a:p>
            <a:r>
              <a:rPr lang="en-US" sz="1800" b="1" dirty="0"/>
              <a:t>Critical Value (5%)                                 -2.900000e+00</a:t>
            </a:r>
          </a:p>
          <a:p>
            <a:r>
              <a:rPr lang="en-US" sz="1800" b="1" dirty="0"/>
              <a:t>Critical Value (10%)                                -2.600000e+00</a:t>
            </a:r>
          </a:p>
        </p:txBody>
      </p:sp>
      <p:sp>
        <p:nvSpPr>
          <p:cNvPr id="18" name="Rectangle 17"/>
          <p:cNvSpPr/>
          <p:nvPr/>
        </p:nvSpPr>
        <p:spPr>
          <a:xfrm>
            <a:off x="7889366" y="7162800"/>
            <a:ext cx="5902834" cy="400110"/>
          </a:xfrm>
          <a:prstGeom prst="rect">
            <a:avLst/>
          </a:prstGeom>
        </p:spPr>
        <p:txBody>
          <a:bodyPr wrap="none">
            <a:spAutoFit/>
          </a:bodyPr>
          <a:lstStyle/>
          <a:p>
            <a:r>
              <a:rPr lang="en-US" sz="2000" b="1" dirty="0" err="1"/>
              <a:t>Gambar</a:t>
            </a:r>
            <a:r>
              <a:rPr lang="en-US" sz="2000" b="1" dirty="0"/>
              <a:t> 3. </a:t>
            </a:r>
            <a:r>
              <a:rPr lang="en-US" sz="2000" dirty="0" err="1"/>
              <a:t>Visualisasi</a:t>
            </a:r>
            <a:r>
              <a:rPr lang="en-US" sz="2000" dirty="0"/>
              <a:t> Rolling mean </a:t>
            </a:r>
            <a:r>
              <a:rPr lang="en-US" sz="2000" dirty="0" err="1"/>
              <a:t>dan</a:t>
            </a:r>
            <a:r>
              <a:rPr lang="en-US" sz="2000" dirty="0"/>
              <a:t> </a:t>
            </a:r>
            <a:r>
              <a:rPr lang="en-US" sz="2000" dirty="0" err="1"/>
              <a:t>standar</a:t>
            </a:r>
            <a:r>
              <a:rPr lang="en-US" sz="2000" dirty="0"/>
              <a:t> </a:t>
            </a:r>
            <a:r>
              <a:rPr lang="en-US" sz="2000" dirty="0" err="1"/>
              <a:t>deviasi</a:t>
            </a:r>
            <a:endParaRPr lang="en-US" sz="2000" dirty="0"/>
          </a:p>
        </p:txBody>
      </p:sp>
      <p:grpSp>
        <p:nvGrpSpPr>
          <p:cNvPr id="19" name="Group 17"/>
          <p:cNvGrpSpPr/>
          <p:nvPr/>
        </p:nvGrpSpPr>
        <p:grpSpPr>
          <a:xfrm>
            <a:off x="9601201" y="381000"/>
            <a:ext cx="4419599" cy="1377099"/>
            <a:chOff x="0" y="0"/>
            <a:chExt cx="8404798" cy="1374903"/>
          </a:xfrm>
        </p:grpSpPr>
        <p:sp>
          <p:nvSpPr>
            <p:cNvPr id="20" name="Freeform 18"/>
            <p:cNvSpPr/>
            <p:nvPr/>
          </p:nvSpPr>
          <p:spPr>
            <a:xfrm>
              <a:off x="0" y="-4073"/>
              <a:ext cx="8411189" cy="1381506"/>
            </a:xfrm>
            <a:custGeom>
              <a:avLst/>
              <a:gdLst/>
              <a:ahLst/>
              <a:cxnLst/>
              <a:rect l="l" t="t" r="r" b="b"/>
              <a:pathLst>
                <a:path w="8411189" h="1381506">
                  <a:moveTo>
                    <a:pt x="7783411" y="1327028"/>
                  </a:moveTo>
                  <a:cubicBezTo>
                    <a:pt x="7783411" y="1327028"/>
                    <a:pt x="7052536" y="1381506"/>
                    <a:pt x="5944644" y="1378885"/>
                  </a:cubicBezTo>
                  <a:cubicBezTo>
                    <a:pt x="3223764" y="1376722"/>
                    <a:pt x="1057074" y="1368897"/>
                    <a:pt x="1057074" y="1368897"/>
                  </a:cubicBezTo>
                  <a:cubicBezTo>
                    <a:pt x="812932" y="1360063"/>
                    <a:pt x="449110" y="1338833"/>
                    <a:pt x="282371" y="1280655"/>
                  </a:cubicBezTo>
                  <a:cubicBezTo>
                    <a:pt x="4469" y="1183692"/>
                    <a:pt x="0" y="1010413"/>
                    <a:pt x="0" y="780997"/>
                  </a:cubicBezTo>
                  <a:lnTo>
                    <a:pt x="0" y="780994"/>
                  </a:lnTo>
                  <a:cubicBezTo>
                    <a:pt x="8536" y="491230"/>
                    <a:pt x="0" y="345608"/>
                    <a:pt x="77597" y="223930"/>
                  </a:cubicBezTo>
                  <a:cubicBezTo>
                    <a:pt x="217372" y="4759"/>
                    <a:pt x="519255" y="4073"/>
                    <a:pt x="937909" y="4073"/>
                  </a:cubicBezTo>
                  <a:cubicBezTo>
                    <a:pt x="937909" y="4073"/>
                    <a:pt x="2082110" y="15681"/>
                    <a:pt x="4941364" y="7673"/>
                  </a:cubicBezTo>
                  <a:cubicBezTo>
                    <a:pt x="6833608" y="0"/>
                    <a:pt x="7550342" y="6979"/>
                    <a:pt x="7550342" y="6979"/>
                  </a:cubicBezTo>
                  <a:cubicBezTo>
                    <a:pt x="7918650" y="14458"/>
                    <a:pt x="8056910" y="42638"/>
                    <a:pt x="8254650" y="165219"/>
                  </a:cubicBezTo>
                  <a:cubicBezTo>
                    <a:pt x="8405667" y="258836"/>
                    <a:pt x="8411189" y="476157"/>
                    <a:pt x="8402048" y="780994"/>
                  </a:cubicBezTo>
                  <a:lnTo>
                    <a:pt x="8402048" y="780997"/>
                  </a:lnTo>
                  <a:cubicBezTo>
                    <a:pt x="8402048" y="1128378"/>
                    <a:pt x="8359263" y="1276966"/>
                    <a:pt x="7783411" y="1327028"/>
                  </a:cubicBezTo>
                  <a:close/>
                </a:path>
              </a:pathLst>
            </a:custGeom>
            <a:solidFill>
              <a:srgbClr val="FBCF3B"/>
            </a:solidFill>
          </p:spPr>
        </p:sp>
      </p:grpSp>
      <p:pic>
        <p:nvPicPr>
          <p:cNvPr id="21" name="Picture 12"/>
          <p:cNvPicPr>
            <a:picLocks noChangeAspect="1"/>
          </p:cNvPicPr>
          <p:nvPr/>
        </p:nvPicPr>
        <p:blipFill>
          <a:blip r:embed="rId18"/>
          <a:srcRect/>
          <a:stretch>
            <a:fillRect/>
          </a:stretch>
        </p:blipFill>
        <p:spPr>
          <a:xfrm>
            <a:off x="9994308" y="393918"/>
            <a:ext cx="2379437" cy="1195466"/>
          </a:xfrm>
          <a:prstGeom prst="rect">
            <a:avLst/>
          </a:prstGeom>
        </p:spPr>
      </p:pic>
      <p:pic>
        <p:nvPicPr>
          <p:cNvPr id="22" name="Picture 13"/>
          <p:cNvPicPr>
            <a:picLocks noChangeAspect="1"/>
          </p:cNvPicPr>
          <p:nvPr/>
        </p:nvPicPr>
        <p:blipFill>
          <a:blip r:embed="rId19"/>
          <a:srcRect/>
          <a:stretch>
            <a:fillRect/>
          </a:stretch>
        </p:blipFill>
        <p:spPr>
          <a:xfrm>
            <a:off x="12496800" y="480934"/>
            <a:ext cx="1113020" cy="119546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anim calcmode="lin" valueType="num">
                                      <p:cBhvr>
                                        <p:cTn id="37" dur="1000" fill="hold"/>
                                        <p:tgtEl>
                                          <p:spTgt spid="18"/>
                                        </p:tgtEl>
                                        <p:attrNameLst>
                                          <p:attrName>ppt_x</p:attrName>
                                        </p:attrNameLst>
                                      </p:cBhvr>
                                      <p:tavLst>
                                        <p:tav tm="0">
                                          <p:val>
                                            <p:strVal val="#ppt_x"/>
                                          </p:val>
                                        </p:tav>
                                        <p:tav tm="100000">
                                          <p:val>
                                            <p:strVal val="#ppt_x"/>
                                          </p:val>
                                        </p:tav>
                                      </p:tavLst>
                                    </p:anim>
                                    <p:anim calcmode="lin" valueType="num">
                                      <p:cBhvr>
                                        <p:cTn id="3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84762"/>
        </a:solidFill>
        <a:effectLst/>
      </p:bgPr>
    </p:bg>
    <p:spTree>
      <p:nvGrpSpPr>
        <p:cNvPr id="1" name=""/>
        <p:cNvGrpSpPr/>
        <p:nvPr/>
      </p:nvGrpSpPr>
      <p:grpSpPr>
        <a:xfrm>
          <a:off x="0" y="0"/>
          <a:ext cx="0" cy="0"/>
          <a:chOff x="0" y="0"/>
          <a:chExt cx="0" cy="0"/>
        </a:xfrm>
      </p:grpSpPr>
      <p:sp>
        <p:nvSpPr>
          <p:cNvPr id="2" name="TextBox 2"/>
          <p:cNvSpPr txBox="1"/>
          <p:nvPr/>
        </p:nvSpPr>
        <p:spPr>
          <a:xfrm>
            <a:off x="3570394" y="751654"/>
            <a:ext cx="5359184" cy="654025"/>
          </a:xfrm>
          <a:prstGeom prst="rect">
            <a:avLst/>
          </a:prstGeom>
        </p:spPr>
        <p:txBody>
          <a:bodyPr lIns="0" tIns="0" rIns="0" bIns="0" rtlCol="0" anchor="t">
            <a:spAutoFit/>
          </a:bodyPr>
          <a:lstStyle/>
          <a:p>
            <a:pPr algn="ctr">
              <a:lnSpc>
                <a:spcPts val="5143"/>
              </a:lnSpc>
            </a:pPr>
            <a:r>
              <a:rPr lang="id-ID" sz="4400" b="1" spc="214" dirty="0" smtClean="0">
                <a:solidFill>
                  <a:srgbClr val="FFFFFF"/>
                </a:solidFill>
                <a:latin typeface="More Sugar Thin"/>
              </a:rPr>
              <a:t>Analysis Data</a:t>
            </a:r>
            <a:endParaRPr lang="en-US" sz="4400" b="1" spc="214" dirty="0">
              <a:solidFill>
                <a:srgbClr val="FFFFFF"/>
              </a:solidFill>
              <a:latin typeface="More Sugar Thin"/>
            </a:endParaRPr>
          </a:p>
        </p:txBody>
      </p:sp>
      <p:grpSp>
        <p:nvGrpSpPr>
          <p:cNvPr id="3" name="Group 3"/>
          <p:cNvGrpSpPr/>
          <p:nvPr/>
        </p:nvGrpSpPr>
        <p:grpSpPr>
          <a:xfrm>
            <a:off x="7315200" y="3276600"/>
            <a:ext cx="7162799" cy="2798923"/>
            <a:chOff x="0" y="0"/>
            <a:chExt cx="6707424" cy="3911447"/>
          </a:xfrm>
        </p:grpSpPr>
        <p:sp>
          <p:nvSpPr>
            <p:cNvPr id="4" name="Freeform 4"/>
            <p:cNvSpPr/>
            <p:nvPr/>
          </p:nvSpPr>
          <p:spPr>
            <a:xfrm>
              <a:off x="-1" y="0"/>
              <a:ext cx="6715083" cy="3911448"/>
            </a:xfrm>
            <a:custGeom>
              <a:avLst/>
              <a:gdLst/>
              <a:ahLst/>
              <a:cxnLst/>
              <a:rect l="l" t="t" r="r" b="b"/>
              <a:pathLst>
                <a:path w="6715083" h="3911448">
                  <a:moveTo>
                    <a:pt x="6208644" y="3894529"/>
                  </a:moveTo>
                  <a:cubicBezTo>
                    <a:pt x="6208644" y="3894529"/>
                    <a:pt x="5971648" y="3884559"/>
                    <a:pt x="5609509" y="3898003"/>
                  </a:cubicBezTo>
                  <a:cubicBezTo>
                    <a:pt x="5247371" y="3911448"/>
                    <a:pt x="490924" y="3911448"/>
                    <a:pt x="490924" y="3911448"/>
                  </a:cubicBezTo>
                  <a:cubicBezTo>
                    <a:pt x="245502" y="3911448"/>
                    <a:pt x="32509" y="3814180"/>
                    <a:pt x="31032" y="3654065"/>
                  </a:cubicBezTo>
                  <a:cubicBezTo>
                    <a:pt x="31032" y="3654065"/>
                    <a:pt x="0" y="2261128"/>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6162096" y="0"/>
                    <a:pt x="6162096" y="0"/>
                  </a:cubicBezTo>
                  <a:cubicBezTo>
                    <a:pt x="6473996" y="0"/>
                    <a:pt x="6707425" y="101069"/>
                    <a:pt x="6699567" y="303616"/>
                  </a:cubicBezTo>
                  <a:cubicBezTo>
                    <a:pt x="6699567" y="303616"/>
                    <a:pt x="6697572" y="2114002"/>
                    <a:pt x="6706327" y="2954478"/>
                  </a:cubicBezTo>
                  <a:cubicBezTo>
                    <a:pt x="6715083" y="3247780"/>
                    <a:pt x="6668535" y="3580851"/>
                    <a:pt x="6668535" y="3580851"/>
                  </a:cubicBezTo>
                  <a:cubicBezTo>
                    <a:pt x="6665569" y="3760876"/>
                    <a:pt x="6454066" y="3894529"/>
                    <a:pt x="6208644" y="3894529"/>
                  </a:cubicBezTo>
                  <a:close/>
                </a:path>
              </a:pathLst>
            </a:custGeom>
            <a:solidFill>
              <a:srgbClr val="F2FEFF"/>
            </a:solidFill>
          </p:spPr>
        </p:sp>
      </p:grpSp>
      <p:grpSp>
        <p:nvGrpSpPr>
          <p:cNvPr id="5" name="Group 5"/>
          <p:cNvGrpSpPr/>
          <p:nvPr/>
        </p:nvGrpSpPr>
        <p:grpSpPr>
          <a:xfrm>
            <a:off x="7974639" y="2351313"/>
            <a:ext cx="6217920" cy="620487"/>
            <a:chOff x="0" y="0"/>
            <a:chExt cx="8937453" cy="1189159"/>
          </a:xfrm>
        </p:grpSpPr>
        <p:sp>
          <p:nvSpPr>
            <p:cNvPr id="6" name="Freeform 6"/>
            <p:cNvSpPr/>
            <p:nvPr/>
          </p:nvSpPr>
          <p:spPr>
            <a:xfrm>
              <a:off x="0" y="-4073"/>
              <a:ext cx="8943843" cy="1195762"/>
            </a:xfrm>
            <a:custGeom>
              <a:avLst/>
              <a:gdLst/>
              <a:ahLst/>
              <a:cxnLst/>
              <a:rect l="l" t="t" r="r" b="b"/>
              <a:pathLst>
                <a:path w="8943843" h="1195762">
                  <a:moveTo>
                    <a:pt x="8316066" y="1141284"/>
                  </a:moveTo>
                  <a:cubicBezTo>
                    <a:pt x="8316066" y="1141284"/>
                    <a:pt x="7585191" y="1195762"/>
                    <a:pt x="6400853" y="1193141"/>
                  </a:cubicBezTo>
                  <a:cubicBezTo>
                    <a:pt x="3402867" y="1190978"/>
                    <a:pt x="1057074" y="1183154"/>
                    <a:pt x="1057074" y="1183154"/>
                  </a:cubicBezTo>
                  <a:cubicBezTo>
                    <a:pt x="812932" y="1174319"/>
                    <a:pt x="449110" y="1153089"/>
                    <a:pt x="282371" y="1094912"/>
                  </a:cubicBezTo>
                  <a:cubicBezTo>
                    <a:pt x="4469" y="997948"/>
                    <a:pt x="0" y="824670"/>
                    <a:pt x="0" y="628061"/>
                  </a:cubicBezTo>
                  <a:lnTo>
                    <a:pt x="0" y="628060"/>
                  </a:lnTo>
                  <a:cubicBezTo>
                    <a:pt x="8536" y="491230"/>
                    <a:pt x="0" y="345608"/>
                    <a:pt x="77597" y="223930"/>
                  </a:cubicBezTo>
                  <a:cubicBezTo>
                    <a:pt x="217372" y="4759"/>
                    <a:pt x="519255" y="4073"/>
                    <a:pt x="937909" y="4073"/>
                  </a:cubicBezTo>
                  <a:cubicBezTo>
                    <a:pt x="937909" y="4073"/>
                    <a:pt x="2144943" y="15681"/>
                    <a:pt x="5295395" y="7673"/>
                  </a:cubicBezTo>
                  <a:cubicBezTo>
                    <a:pt x="7366264" y="0"/>
                    <a:pt x="8082997" y="6979"/>
                    <a:pt x="8082997" y="6979"/>
                  </a:cubicBezTo>
                  <a:cubicBezTo>
                    <a:pt x="8451304" y="14458"/>
                    <a:pt x="8589564" y="42638"/>
                    <a:pt x="8787305" y="165219"/>
                  </a:cubicBezTo>
                  <a:cubicBezTo>
                    <a:pt x="8938321" y="258836"/>
                    <a:pt x="8943843" y="476157"/>
                    <a:pt x="8934703" y="628060"/>
                  </a:cubicBezTo>
                  <a:lnTo>
                    <a:pt x="8934703" y="628061"/>
                  </a:lnTo>
                  <a:cubicBezTo>
                    <a:pt x="8934702" y="942635"/>
                    <a:pt x="8891918" y="1091222"/>
                    <a:pt x="8316066" y="1141284"/>
                  </a:cubicBezTo>
                  <a:close/>
                </a:path>
              </a:pathLst>
            </a:custGeom>
            <a:solidFill>
              <a:srgbClr val="FBCF3B"/>
            </a:solidFill>
          </p:spPr>
        </p:sp>
      </p:grpSp>
      <p:grpSp>
        <p:nvGrpSpPr>
          <p:cNvPr id="7" name="Group 7"/>
          <p:cNvGrpSpPr/>
          <p:nvPr/>
        </p:nvGrpSpPr>
        <p:grpSpPr>
          <a:xfrm>
            <a:off x="228600" y="2505599"/>
            <a:ext cx="6909788" cy="5212993"/>
            <a:chOff x="0" y="0"/>
            <a:chExt cx="7310621" cy="7283285"/>
          </a:xfrm>
        </p:grpSpPr>
        <p:sp>
          <p:nvSpPr>
            <p:cNvPr id="8" name="Freeform 8"/>
            <p:cNvSpPr/>
            <p:nvPr/>
          </p:nvSpPr>
          <p:spPr>
            <a:xfrm>
              <a:off x="-1" y="0"/>
              <a:ext cx="7318280" cy="7283285"/>
            </a:xfrm>
            <a:custGeom>
              <a:avLst/>
              <a:gdLst/>
              <a:ahLst/>
              <a:cxnLst/>
              <a:rect l="l" t="t" r="r" b="b"/>
              <a:pathLst>
                <a:path w="7318280" h="7283285">
                  <a:moveTo>
                    <a:pt x="6811841" y="7266367"/>
                  </a:moveTo>
                  <a:cubicBezTo>
                    <a:pt x="6811841" y="7266367"/>
                    <a:pt x="6574845" y="7256397"/>
                    <a:pt x="6212706" y="7269841"/>
                  </a:cubicBezTo>
                  <a:cubicBezTo>
                    <a:pt x="5850568" y="7283285"/>
                    <a:pt x="490924" y="7283285"/>
                    <a:pt x="490924" y="7283285"/>
                  </a:cubicBezTo>
                  <a:cubicBezTo>
                    <a:pt x="245502" y="7283285"/>
                    <a:pt x="32509" y="7186017"/>
                    <a:pt x="31032" y="7025903"/>
                  </a:cubicBezTo>
                  <a:cubicBezTo>
                    <a:pt x="31032" y="7025903"/>
                    <a:pt x="0" y="4872942"/>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6765293" y="0"/>
                    <a:pt x="6765293" y="0"/>
                  </a:cubicBezTo>
                  <a:cubicBezTo>
                    <a:pt x="7077193" y="0"/>
                    <a:pt x="7310621" y="101069"/>
                    <a:pt x="7302764" y="303616"/>
                  </a:cubicBezTo>
                  <a:cubicBezTo>
                    <a:pt x="7302764" y="303616"/>
                    <a:pt x="7300769" y="4493389"/>
                    <a:pt x="7309524" y="6326316"/>
                  </a:cubicBezTo>
                  <a:cubicBezTo>
                    <a:pt x="7318280" y="6619618"/>
                    <a:pt x="7271732" y="6952689"/>
                    <a:pt x="7271732" y="6952689"/>
                  </a:cubicBezTo>
                  <a:cubicBezTo>
                    <a:pt x="7268767" y="7132714"/>
                    <a:pt x="7057263" y="7266367"/>
                    <a:pt x="6811841" y="7266367"/>
                  </a:cubicBezTo>
                  <a:close/>
                </a:path>
              </a:pathLst>
            </a:custGeom>
            <a:solidFill>
              <a:srgbClr val="F2FEFF"/>
            </a:solidFill>
          </p:spPr>
        </p:sp>
      </p:grpSp>
      <p:grpSp>
        <p:nvGrpSpPr>
          <p:cNvPr id="9" name="Group 9"/>
          <p:cNvGrpSpPr/>
          <p:nvPr/>
        </p:nvGrpSpPr>
        <p:grpSpPr>
          <a:xfrm>
            <a:off x="1020551" y="1778248"/>
            <a:ext cx="5229435" cy="574951"/>
            <a:chOff x="0" y="232397"/>
            <a:chExt cx="6812151" cy="1195762"/>
          </a:xfrm>
        </p:grpSpPr>
        <p:sp>
          <p:nvSpPr>
            <p:cNvPr id="10" name="Freeform 10"/>
            <p:cNvSpPr/>
            <p:nvPr/>
          </p:nvSpPr>
          <p:spPr>
            <a:xfrm>
              <a:off x="0" y="232397"/>
              <a:ext cx="6812151" cy="1195762"/>
            </a:xfrm>
            <a:custGeom>
              <a:avLst/>
              <a:gdLst/>
              <a:ahLst/>
              <a:cxnLst/>
              <a:rect l="l" t="t" r="r" b="b"/>
              <a:pathLst>
                <a:path w="6812151" h="1195762">
                  <a:moveTo>
                    <a:pt x="6184373" y="1141284"/>
                  </a:moveTo>
                  <a:cubicBezTo>
                    <a:pt x="6184373" y="1141284"/>
                    <a:pt x="5453499" y="1195762"/>
                    <a:pt x="4575097" y="1193141"/>
                  </a:cubicBezTo>
                  <a:cubicBezTo>
                    <a:pt x="2686092" y="1190978"/>
                    <a:pt x="1057074" y="1183154"/>
                    <a:pt x="1057074" y="1183154"/>
                  </a:cubicBezTo>
                  <a:cubicBezTo>
                    <a:pt x="812932" y="1174319"/>
                    <a:pt x="449110" y="1153089"/>
                    <a:pt x="282371" y="1094912"/>
                  </a:cubicBezTo>
                  <a:cubicBezTo>
                    <a:pt x="4469" y="997948"/>
                    <a:pt x="0" y="824670"/>
                    <a:pt x="0" y="628061"/>
                  </a:cubicBezTo>
                  <a:lnTo>
                    <a:pt x="0" y="628060"/>
                  </a:lnTo>
                  <a:cubicBezTo>
                    <a:pt x="8536" y="491230"/>
                    <a:pt x="0" y="345608"/>
                    <a:pt x="77597" y="223930"/>
                  </a:cubicBezTo>
                  <a:cubicBezTo>
                    <a:pt x="217372" y="4759"/>
                    <a:pt x="519255" y="4073"/>
                    <a:pt x="937909" y="4073"/>
                  </a:cubicBezTo>
                  <a:cubicBezTo>
                    <a:pt x="937909" y="4073"/>
                    <a:pt x="1893484" y="15681"/>
                    <a:pt x="3878557" y="7673"/>
                  </a:cubicBezTo>
                  <a:cubicBezTo>
                    <a:pt x="5234571" y="0"/>
                    <a:pt x="5951304" y="6979"/>
                    <a:pt x="5951304" y="6979"/>
                  </a:cubicBezTo>
                  <a:cubicBezTo>
                    <a:pt x="6319612" y="14458"/>
                    <a:pt x="6457872" y="42638"/>
                    <a:pt x="6655612" y="165219"/>
                  </a:cubicBezTo>
                  <a:cubicBezTo>
                    <a:pt x="6806629" y="258836"/>
                    <a:pt x="6812151" y="476157"/>
                    <a:pt x="6803010" y="628060"/>
                  </a:cubicBezTo>
                  <a:lnTo>
                    <a:pt x="6803010" y="628061"/>
                  </a:lnTo>
                  <a:cubicBezTo>
                    <a:pt x="6803010" y="942635"/>
                    <a:pt x="6760226" y="1091222"/>
                    <a:pt x="6184373" y="1141284"/>
                  </a:cubicBezTo>
                  <a:close/>
                </a:path>
              </a:pathLst>
            </a:custGeom>
            <a:solidFill>
              <a:srgbClr val="FBCF3B"/>
            </a:solidFill>
          </p:spPr>
        </p:sp>
      </p:grpSp>
      <p:pic>
        <p:nvPicPr>
          <p:cNvPr id="11" name="Picture 1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8463069" flipV="1">
            <a:off x="12027770" y="440468"/>
            <a:ext cx="3482483" cy="398903"/>
          </a:xfrm>
          <a:prstGeom prst="rect">
            <a:avLst/>
          </a:prstGeom>
        </p:spPr>
      </p:pic>
      <p:pic>
        <p:nvPicPr>
          <p:cNvPr id="12" name="Picture 12"/>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3739455">
            <a:off x="12953299" y="2219412"/>
            <a:ext cx="156589" cy="227328"/>
          </a:xfrm>
          <a:prstGeom prst="rect">
            <a:avLst/>
          </a:prstGeom>
        </p:spPr>
      </p:pic>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flipV="1">
            <a:off x="12894568" y="6839998"/>
            <a:ext cx="1839327" cy="1389602"/>
          </a:xfrm>
          <a:prstGeom prst="rect">
            <a:avLst/>
          </a:prstGeom>
        </p:spPr>
      </p:pic>
      <p:pic>
        <p:nvPicPr>
          <p:cNvPr id="14" name="Picture 14"/>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rot="4836812">
            <a:off x="-1333974" y="-5442300"/>
            <a:ext cx="5988351" cy="7056275"/>
          </a:xfrm>
          <a:prstGeom prst="rect">
            <a:avLst/>
          </a:prstGeom>
        </p:spPr>
      </p:pic>
      <p:pic>
        <p:nvPicPr>
          <p:cNvPr id="15" name="Picture 15"/>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rot="6159080">
            <a:off x="1101920" y="87350"/>
            <a:ext cx="1116563" cy="1220775"/>
          </a:xfrm>
          <a:prstGeom prst="rect">
            <a:avLst/>
          </a:prstGeom>
        </p:spPr>
      </p:pic>
      <p:pic>
        <p:nvPicPr>
          <p:cNvPr id="16" name="Picture 16"/>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a:off x="11094861" y="3726134"/>
            <a:ext cx="324105" cy="243079"/>
          </a:xfrm>
          <a:prstGeom prst="rect">
            <a:avLst/>
          </a:prstGeom>
        </p:spPr>
      </p:pic>
      <p:grpSp>
        <p:nvGrpSpPr>
          <p:cNvPr id="17" name="Group 17"/>
          <p:cNvGrpSpPr/>
          <p:nvPr/>
        </p:nvGrpSpPr>
        <p:grpSpPr>
          <a:xfrm rot="-8036585">
            <a:off x="393146" y="7040154"/>
            <a:ext cx="627246" cy="451629"/>
            <a:chOff x="0" y="0"/>
            <a:chExt cx="1930400" cy="1042445"/>
          </a:xfrm>
        </p:grpSpPr>
        <p:sp>
          <p:nvSpPr>
            <p:cNvPr id="18" name="Freeform 18"/>
            <p:cNvSpPr/>
            <p:nvPr/>
          </p:nvSpPr>
          <p:spPr>
            <a:xfrm>
              <a:off x="0" y="0"/>
              <a:ext cx="1930400" cy="1042445"/>
            </a:xfrm>
            <a:custGeom>
              <a:avLst/>
              <a:gdLst/>
              <a:ahLst/>
              <a:cxnLst/>
              <a:rect l="l" t="t" r="r" b="b"/>
              <a:pathLst>
                <a:path w="1930400" h="1042445">
                  <a:moveTo>
                    <a:pt x="0" y="0"/>
                  </a:moveTo>
                  <a:lnTo>
                    <a:pt x="965200" y="1042445"/>
                  </a:lnTo>
                  <a:lnTo>
                    <a:pt x="1930400" y="0"/>
                  </a:lnTo>
                  <a:close/>
                </a:path>
              </a:pathLst>
            </a:custGeom>
            <a:solidFill>
              <a:srgbClr val="F60C94"/>
            </a:solidFill>
          </p:spPr>
        </p:sp>
      </p:grpSp>
      <p:pic>
        <p:nvPicPr>
          <p:cNvPr id="19" name="Picture 19"/>
          <p:cNvPicPr>
            <a:picLocks noChangeAspect="1"/>
          </p:cNvPicPr>
          <p:nvPr/>
        </p:nvPicPr>
        <p:blipFill>
          <a:blip r:embed="rId14"/>
          <a:srcRect/>
          <a:stretch>
            <a:fillRect/>
          </a:stretch>
        </p:blipFill>
        <p:spPr>
          <a:xfrm>
            <a:off x="281018" y="2863364"/>
            <a:ext cx="6654768" cy="1960811"/>
          </a:xfrm>
          <a:prstGeom prst="rect">
            <a:avLst/>
          </a:prstGeom>
        </p:spPr>
      </p:pic>
      <p:pic>
        <p:nvPicPr>
          <p:cNvPr id="20" name="Picture 20"/>
          <p:cNvPicPr>
            <a:picLocks noChangeAspect="1"/>
          </p:cNvPicPr>
          <p:nvPr/>
        </p:nvPicPr>
        <p:blipFill>
          <a:blip r:embed="rId15"/>
          <a:srcRect/>
          <a:stretch>
            <a:fillRect/>
          </a:stretch>
        </p:blipFill>
        <p:spPr>
          <a:xfrm>
            <a:off x="7315200" y="3581400"/>
            <a:ext cx="6992400" cy="1722009"/>
          </a:xfrm>
          <a:prstGeom prst="rect">
            <a:avLst/>
          </a:prstGeom>
        </p:spPr>
      </p:pic>
      <p:pic>
        <p:nvPicPr>
          <p:cNvPr id="21" name="Picture 21"/>
          <p:cNvPicPr>
            <a:picLocks noChangeAspect="1"/>
          </p:cNvPicPr>
          <p:nvPr/>
        </p:nvPicPr>
        <p:blipFill>
          <a:blip r:embed="rId16"/>
          <a:srcRect/>
          <a:stretch>
            <a:fillRect/>
          </a:stretch>
        </p:blipFill>
        <p:spPr>
          <a:xfrm>
            <a:off x="370319" y="5365279"/>
            <a:ext cx="6633585" cy="1770073"/>
          </a:xfrm>
          <a:prstGeom prst="rect">
            <a:avLst/>
          </a:prstGeom>
        </p:spPr>
      </p:pic>
      <p:sp>
        <p:nvSpPr>
          <p:cNvPr id="23" name="TextBox 23"/>
          <p:cNvSpPr txBox="1"/>
          <p:nvPr/>
        </p:nvSpPr>
        <p:spPr>
          <a:xfrm>
            <a:off x="1548641" y="1951524"/>
            <a:ext cx="4213919" cy="258276"/>
          </a:xfrm>
          <a:prstGeom prst="rect">
            <a:avLst/>
          </a:prstGeom>
        </p:spPr>
        <p:txBody>
          <a:bodyPr lIns="0" tIns="0" rIns="0" bIns="0" rtlCol="0" anchor="t">
            <a:spAutoFit/>
          </a:bodyPr>
          <a:lstStyle/>
          <a:p>
            <a:pPr marL="181427" lvl="1" algn="ctr">
              <a:lnSpc>
                <a:spcPts val="1679"/>
              </a:lnSpc>
              <a:spcBef>
                <a:spcPct val="0"/>
              </a:spcBef>
            </a:pPr>
            <a:r>
              <a:rPr lang="en-US" sz="2800" b="1" dirty="0" smtClean="0">
                <a:solidFill>
                  <a:srgbClr val="084762"/>
                </a:solidFill>
              </a:rPr>
              <a:t>Differencing</a:t>
            </a:r>
            <a:endParaRPr lang="en-US" sz="2800" b="1" dirty="0">
              <a:solidFill>
                <a:srgbClr val="084762"/>
              </a:solidFill>
            </a:endParaRPr>
          </a:p>
        </p:txBody>
      </p:sp>
      <p:sp>
        <p:nvSpPr>
          <p:cNvPr id="25" name="TextBox 25"/>
          <p:cNvSpPr txBox="1"/>
          <p:nvPr/>
        </p:nvSpPr>
        <p:spPr>
          <a:xfrm>
            <a:off x="2349109" y="4952905"/>
            <a:ext cx="2676005" cy="294953"/>
          </a:xfrm>
          <a:prstGeom prst="rect">
            <a:avLst/>
          </a:prstGeom>
        </p:spPr>
        <p:txBody>
          <a:bodyPr lIns="0" tIns="0" rIns="0" bIns="0" rtlCol="0" anchor="t">
            <a:spAutoFit/>
          </a:bodyPr>
          <a:lstStyle/>
          <a:p>
            <a:pPr algn="ctr">
              <a:lnSpc>
                <a:spcPts val="2250"/>
              </a:lnSpc>
            </a:pPr>
            <a:r>
              <a:rPr lang="en-US" sz="1600" dirty="0">
                <a:solidFill>
                  <a:srgbClr val="000000"/>
                </a:solidFill>
                <a:latin typeface="Open Sans Light Bold"/>
              </a:rPr>
              <a:t> </a:t>
            </a:r>
            <a:r>
              <a:rPr lang="en-US" sz="1600" dirty="0">
                <a:solidFill>
                  <a:srgbClr val="000000"/>
                </a:solidFill>
                <a:latin typeface="Arimo Bold"/>
              </a:rPr>
              <a:t>Remove </a:t>
            </a:r>
            <a:r>
              <a:rPr lang="en-US" sz="1600" dirty="0" smtClean="0">
                <a:solidFill>
                  <a:srgbClr val="000000"/>
                </a:solidFill>
                <a:latin typeface="Arimo Bold"/>
              </a:rPr>
              <a:t>Trend</a:t>
            </a:r>
            <a:endParaRPr lang="en-US" sz="1600" dirty="0">
              <a:solidFill>
                <a:srgbClr val="000000"/>
              </a:solidFill>
              <a:latin typeface="Arimo Bold"/>
            </a:endParaRPr>
          </a:p>
        </p:txBody>
      </p:sp>
      <p:sp>
        <p:nvSpPr>
          <p:cNvPr id="26" name="TextBox 26"/>
          <p:cNvSpPr txBox="1"/>
          <p:nvPr/>
        </p:nvSpPr>
        <p:spPr>
          <a:xfrm>
            <a:off x="9714044" y="5461338"/>
            <a:ext cx="2373288" cy="294953"/>
          </a:xfrm>
          <a:prstGeom prst="rect">
            <a:avLst/>
          </a:prstGeom>
        </p:spPr>
        <p:txBody>
          <a:bodyPr lIns="0" tIns="0" rIns="0" bIns="0" rtlCol="0" anchor="t">
            <a:spAutoFit/>
          </a:bodyPr>
          <a:lstStyle/>
          <a:p>
            <a:pPr algn="ctr">
              <a:lnSpc>
                <a:spcPts val="2250"/>
              </a:lnSpc>
            </a:pPr>
            <a:r>
              <a:rPr lang="en-US" sz="1600" dirty="0">
                <a:solidFill>
                  <a:srgbClr val="000000"/>
                </a:solidFill>
                <a:latin typeface="Open Sans Light Bold"/>
              </a:rPr>
              <a:t>  Log Transformation</a:t>
            </a:r>
          </a:p>
        </p:txBody>
      </p:sp>
      <p:sp>
        <p:nvSpPr>
          <p:cNvPr id="27" name="TextBox 27"/>
          <p:cNvSpPr txBox="1"/>
          <p:nvPr/>
        </p:nvSpPr>
        <p:spPr>
          <a:xfrm>
            <a:off x="2516186" y="7239846"/>
            <a:ext cx="2347169" cy="294953"/>
          </a:xfrm>
          <a:prstGeom prst="rect">
            <a:avLst/>
          </a:prstGeom>
        </p:spPr>
        <p:txBody>
          <a:bodyPr lIns="0" tIns="0" rIns="0" bIns="0" rtlCol="0" anchor="t">
            <a:spAutoFit/>
          </a:bodyPr>
          <a:lstStyle/>
          <a:p>
            <a:pPr algn="ctr">
              <a:lnSpc>
                <a:spcPts val="2250"/>
              </a:lnSpc>
            </a:pPr>
            <a:r>
              <a:rPr lang="en-US" sz="1600" dirty="0">
                <a:solidFill>
                  <a:srgbClr val="000000"/>
                </a:solidFill>
                <a:latin typeface="Open Sans Light Bold"/>
              </a:rPr>
              <a:t> Remove Seasonality</a:t>
            </a:r>
          </a:p>
        </p:txBody>
      </p:sp>
      <p:sp>
        <p:nvSpPr>
          <p:cNvPr id="28" name="TextBox 26"/>
          <p:cNvSpPr txBox="1"/>
          <p:nvPr/>
        </p:nvSpPr>
        <p:spPr>
          <a:xfrm>
            <a:off x="9220200" y="2520788"/>
            <a:ext cx="3223357" cy="315984"/>
          </a:xfrm>
          <a:prstGeom prst="rect">
            <a:avLst/>
          </a:prstGeom>
        </p:spPr>
        <p:txBody>
          <a:bodyPr wrap="square" lIns="0" tIns="0" rIns="0" bIns="0" rtlCol="0" anchor="t">
            <a:spAutoFit/>
          </a:bodyPr>
          <a:lstStyle/>
          <a:p>
            <a:pPr algn="ctr">
              <a:lnSpc>
                <a:spcPts val="2250"/>
              </a:lnSpc>
            </a:pPr>
            <a:r>
              <a:rPr lang="en-US" sz="2800" b="1" dirty="0">
                <a:solidFill>
                  <a:srgbClr val="000000"/>
                </a:solidFill>
              </a:rPr>
              <a:t>  Log Transformation</a:t>
            </a:r>
          </a:p>
        </p:txBody>
      </p:sp>
      <p:grpSp>
        <p:nvGrpSpPr>
          <p:cNvPr id="29" name="Group 17"/>
          <p:cNvGrpSpPr/>
          <p:nvPr/>
        </p:nvGrpSpPr>
        <p:grpSpPr>
          <a:xfrm>
            <a:off x="9601201" y="381000"/>
            <a:ext cx="4419599" cy="1377099"/>
            <a:chOff x="0" y="0"/>
            <a:chExt cx="8404798" cy="1374903"/>
          </a:xfrm>
        </p:grpSpPr>
        <p:sp>
          <p:nvSpPr>
            <p:cNvPr id="30" name="Freeform 18"/>
            <p:cNvSpPr/>
            <p:nvPr/>
          </p:nvSpPr>
          <p:spPr>
            <a:xfrm>
              <a:off x="0" y="-4073"/>
              <a:ext cx="8411189" cy="1381506"/>
            </a:xfrm>
            <a:custGeom>
              <a:avLst/>
              <a:gdLst/>
              <a:ahLst/>
              <a:cxnLst/>
              <a:rect l="l" t="t" r="r" b="b"/>
              <a:pathLst>
                <a:path w="8411189" h="1381506">
                  <a:moveTo>
                    <a:pt x="7783411" y="1327028"/>
                  </a:moveTo>
                  <a:cubicBezTo>
                    <a:pt x="7783411" y="1327028"/>
                    <a:pt x="7052536" y="1381506"/>
                    <a:pt x="5944644" y="1378885"/>
                  </a:cubicBezTo>
                  <a:cubicBezTo>
                    <a:pt x="3223764" y="1376722"/>
                    <a:pt x="1057074" y="1368897"/>
                    <a:pt x="1057074" y="1368897"/>
                  </a:cubicBezTo>
                  <a:cubicBezTo>
                    <a:pt x="812932" y="1360063"/>
                    <a:pt x="449110" y="1338833"/>
                    <a:pt x="282371" y="1280655"/>
                  </a:cubicBezTo>
                  <a:cubicBezTo>
                    <a:pt x="4469" y="1183692"/>
                    <a:pt x="0" y="1010413"/>
                    <a:pt x="0" y="780997"/>
                  </a:cubicBezTo>
                  <a:lnTo>
                    <a:pt x="0" y="780994"/>
                  </a:lnTo>
                  <a:cubicBezTo>
                    <a:pt x="8536" y="491230"/>
                    <a:pt x="0" y="345608"/>
                    <a:pt x="77597" y="223930"/>
                  </a:cubicBezTo>
                  <a:cubicBezTo>
                    <a:pt x="217372" y="4759"/>
                    <a:pt x="519255" y="4073"/>
                    <a:pt x="937909" y="4073"/>
                  </a:cubicBezTo>
                  <a:cubicBezTo>
                    <a:pt x="937909" y="4073"/>
                    <a:pt x="2082110" y="15681"/>
                    <a:pt x="4941364" y="7673"/>
                  </a:cubicBezTo>
                  <a:cubicBezTo>
                    <a:pt x="6833608" y="0"/>
                    <a:pt x="7550342" y="6979"/>
                    <a:pt x="7550342" y="6979"/>
                  </a:cubicBezTo>
                  <a:cubicBezTo>
                    <a:pt x="7918650" y="14458"/>
                    <a:pt x="8056910" y="42638"/>
                    <a:pt x="8254650" y="165219"/>
                  </a:cubicBezTo>
                  <a:cubicBezTo>
                    <a:pt x="8405667" y="258836"/>
                    <a:pt x="8411189" y="476157"/>
                    <a:pt x="8402048" y="780994"/>
                  </a:cubicBezTo>
                  <a:lnTo>
                    <a:pt x="8402048" y="780997"/>
                  </a:lnTo>
                  <a:cubicBezTo>
                    <a:pt x="8402048" y="1128378"/>
                    <a:pt x="8359263" y="1276966"/>
                    <a:pt x="7783411" y="1327028"/>
                  </a:cubicBezTo>
                  <a:close/>
                </a:path>
              </a:pathLst>
            </a:custGeom>
            <a:solidFill>
              <a:srgbClr val="FBCF3B"/>
            </a:solidFill>
          </p:spPr>
        </p:sp>
      </p:grpSp>
      <p:pic>
        <p:nvPicPr>
          <p:cNvPr id="31" name="Picture 12"/>
          <p:cNvPicPr>
            <a:picLocks noChangeAspect="1"/>
          </p:cNvPicPr>
          <p:nvPr/>
        </p:nvPicPr>
        <p:blipFill>
          <a:blip r:embed="rId17"/>
          <a:srcRect/>
          <a:stretch>
            <a:fillRect/>
          </a:stretch>
        </p:blipFill>
        <p:spPr>
          <a:xfrm>
            <a:off x="9994308" y="393918"/>
            <a:ext cx="2379437" cy="1195466"/>
          </a:xfrm>
          <a:prstGeom prst="rect">
            <a:avLst/>
          </a:prstGeom>
        </p:spPr>
      </p:pic>
      <p:pic>
        <p:nvPicPr>
          <p:cNvPr id="32" name="Picture 13"/>
          <p:cNvPicPr>
            <a:picLocks noChangeAspect="1"/>
          </p:cNvPicPr>
          <p:nvPr/>
        </p:nvPicPr>
        <p:blipFill>
          <a:blip r:embed="rId18"/>
          <a:srcRect/>
          <a:stretch>
            <a:fillRect/>
          </a:stretch>
        </p:blipFill>
        <p:spPr>
          <a:xfrm>
            <a:off x="12496800" y="480934"/>
            <a:ext cx="1113020" cy="1195466"/>
          </a:xfrm>
          <a:prstGeom prst="rect">
            <a:avLst/>
          </a:prstGeom>
        </p:spPr>
      </p:pic>
      <p:sp>
        <p:nvSpPr>
          <p:cNvPr id="22" name="Rectangle 21"/>
          <p:cNvSpPr/>
          <p:nvPr/>
        </p:nvSpPr>
        <p:spPr>
          <a:xfrm>
            <a:off x="7849993" y="6350522"/>
            <a:ext cx="5181600" cy="1015663"/>
          </a:xfrm>
          <a:prstGeom prst="rect">
            <a:avLst/>
          </a:prstGeom>
        </p:spPr>
        <p:txBody>
          <a:bodyPr wrap="square">
            <a:spAutoFit/>
          </a:bodyPr>
          <a:lstStyle/>
          <a:p>
            <a:r>
              <a:rPr lang="en-US" sz="2000" b="1" dirty="0" err="1">
                <a:solidFill>
                  <a:schemeClr val="bg1"/>
                </a:solidFill>
              </a:rPr>
              <a:t>Dengan</a:t>
            </a:r>
            <a:r>
              <a:rPr lang="en-US" sz="2000" b="1" dirty="0">
                <a:solidFill>
                  <a:schemeClr val="bg1"/>
                </a:solidFill>
              </a:rPr>
              <a:t> </a:t>
            </a:r>
            <a:r>
              <a:rPr lang="en-US" sz="2000" b="1" dirty="0" err="1">
                <a:solidFill>
                  <a:schemeClr val="bg1"/>
                </a:solidFill>
              </a:rPr>
              <a:t>demikian</a:t>
            </a:r>
            <a:r>
              <a:rPr lang="en-US" sz="2000" b="1" dirty="0">
                <a:solidFill>
                  <a:schemeClr val="bg1"/>
                </a:solidFill>
              </a:rPr>
              <a:t> </a:t>
            </a:r>
            <a:r>
              <a:rPr lang="en-US" sz="2000" b="1" dirty="0" err="1">
                <a:solidFill>
                  <a:schemeClr val="bg1"/>
                </a:solidFill>
              </a:rPr>
              <a:t>telah</a:t>
            </a:r>
            <a:r>
              <a:rPr lang="en-US" sz="2000" b="1" dirty="0">
                <a:solidFill>
                  <a:schemeClr val="bg1"/>
                </a:solidFill>
              </a:rPr>
              <a:t> </a:t>
            </a:r>
            <a:r>
              <a:rPr lang="en-US" sz="2000" b="1" dirty="0" err="1">
                <a:solidFill>
                  <a:schemeClr val="bg1"/>
                </a:solidFill>
              </a:rPr>
              <a:t>diuji</a:t>
            </a:r>
            <a:r>
              <a:rPr lang="en-US" sz="2000" b="1" dirty="0">
                <a:solidFill>
                  <a:schemeClr val="bg1"/>
                </a:solidFill>
              </a:rPr>
              <a:t> </a:t>
            </a:r>
            <a:r>
              <a:rPr lang="en-US" sz="2000" b="1" dirty="0" err="1">
                <a:solidFill>
                  <a:schemeClr val="bg1"/>
                </a:solidFill>
              </a:rPr>
              <a:t>coba</a:t>
            </a:r>
            <a:r>
              <a:rPr lang="en-US" sz="2000" b="1" dirty="0">
                <a:solidFill>
                  <a:schemeClr val="bg1"/>
                </a:solidFill>
              </a:rPr>
              <a:t> </a:t>
            </a:r>
            <a:r>
              <a:rPr lang="en-US" sz="2000" b="1" dirty="0" err="1">
                <a:solidFill>
                  <a:schemeClr val="bg1"/>
                </a:solidFill>
              </a:rPr>
              <a:t>bahwa</a:t>
            </a:r>
            <a:r>
              <a:rPr lang="en-US" sz="2000" b="1" dirty="0">
                <a:solidFill>
                  <a:schemeClr val="bg1"/>
                </a:solidFill>
              </a:rPr>
              <a:t> </a:t>
            </a:r>
            <a:r>
              <a:rPr lang="en-US" sz="2000" b="1" dirty="0" err="1">
                <a:solidFill>
                  <a:schemeClr val="bg1"/>
                </a:solidFill>
              </a:rPr>
              <a:t>deret</a:t>
            </a:r>
            <a:r>
              <a:rPr lang="en-US" sz="2000" b="1" dirty="0">
                <a:solidFill>
                  <a:schemeClr val="bg1"/>
                </a:solidFill>
              </a:rPr>
              <a:t> </a:t>
            </a:r>
            <a:r>
              <a:rPr lang="en-US" sz="2000" b="1" dirty="0" err="1">
                <a:solidFill>
                  <a:schemeClr val="bg1"/>
                </a:solidFill>
              </a:rPr>
              <a:t>waktu</a:t>
            </a:r>
            <a:r>
              <a:rPr lang="en-US" sz="2000" b="1" dirty="0">
                <a:solidFill>
                  <a:schemeClr val="bg1"/>
                </a:solidFill>
              </a:rPr>
              <a:t> </a:t>
            </a:r>
            <a:r>
              <a:rPr lang="en-US" sz="2000" b="1" dirty="0" err="1">
                <a:solidFill>
                  <a:schemeClr val="bg1"/>
                </a:solidFill>
              </a:rPr>
              <a:t>sudah</a:t>
            </a:r>
            <a:r>
              <a:rPr lang="en-US" sz="2000" b="1" dirty="0">
                <a:solidFill>
                  <a:schemeClr val="bg1"/>
                </a:solidFill>
              </a:rPr>
              <a:t> </a:t>
            </a:r>
            <a:r>
              <a:rPr lang="en-US" sz="2000" b="1" dirty="0" err="1">
                <a:solidFill>
                  <a:schemeClr val="bg1"/>
                </a:solidFill>
              </a:rPr>
              <a:t>stasioner</a:t>
            </a:r>
            <a:r>
              <a:rPr lang="en-US" sz="2000" b="1" dirty="0">
                <a:solidFill>
                  <a:schemeClr val="bg1"/>
                </a:solidFill>
              </a:rPr>
              <a:t> </a:t>
            </a:r>
            <a:r>
              <a:rPr lang="en-US" sz="2000" b="1" dirty="0" err="1">
                <a:solidFill>
                  <a:schemeClr val="bg1"/>
                </a:solidFill>
              </a:rPr>
              <a:t>dan</a:t>
            </a:r>
            <a:r>
              <a:rPr lang="en-US" sz="2000" b="1" dirty="0">
                <a:solidFill>
                  <a:schemeClr val="bg1"/>
                </a:solidFill>
              </a:rPr>
              <a:t> order ‘d’ yang </a:t>
            </a:r>
            <a:r>
              <a:rPr lang="en-US" sz="2000" b="1" dirty="0" err="1">
                <a:solidFill>
                  <a:schemeClr val="bg1"/>
                </a:solidFill>
              </a:rPr>
              <a:t>didapatkan</a:t>
            </a:r>
            <a:r>
              <a:rPr lang="en-US" sz="2000" b="1" dirty="0">
                <a:solidFill>
                  <a:schemeClr val="bg1"/>
                </a:solidFill>
              </a:rPr>
              <a:t> </a:t>
            </a:r>
            <a:r>
              <a:rPr lang="en-US" sz="2000" b="1" dirty="0" err="1">
                <a:solidFill>
                  <a:schemeClr val="bg1"/>
                </a:solidFill>
              </a:rPr>
              <a:t>adalah</a:t>
            </a:r>
            <a:r>
              <a:rPr lang="en-US" sz="2000" b="1" dirty="0">
                <a:solidFill>
                  <a:schemeClr val="bg1"/>
                </a:solidFill>
              </a:rPr>
              <a:t> 1.</a:t>
            </a:r>
          </a:p>
        </p:txBody>
      </p:sp>
    </p:spTree>
    <p:extLst>
      <p:ext uri="{BB962C8B-B14F-4D97-AF65-F5344CB8AC3E}">
        <p14:creationId xmlns:p14="http://schemas.microsoft.com/office/powerpoint/2010/main" val="31421495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ppt_x"/>
                                          </p:val>
                                        </p:tav>
                                        <p:tav tm="100000">
                                          <p:val>
                                            <p:strVal val="#ppt_x"/>
                                          </p:val>
                                        </p:tav>
                                      </p:tavLst>
                                    </p:anim>
                                    <p:anim calcmode="lin" valueType="num">
                                      <p:cBhvr additive="base">
                                        <p:cTn id="4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000"/>
                                        <p:tgtEl>
                                          <p:spTgt spid="5"/>
                                        </p:tgtEl>
                                      </p:cBhvr>
                                    </p:animEffect>
                                    <p:anim calcmode="lin" valueType="num">
                                      <p:cBhvr>
                                        <p:cTn id="46" dur="1000" fill="hold"/>
                                        <p:tgtEl>
                                          <p:spTgt spid="5"/>
                                        </p:tgtEl>
                                        <p:attrNameLst>
                                          <p:attrName>ppt_x</p:attrName>
                                        </p:attrNameLst>
                                      </p:cBhvr>
                                      <p:tavLst>
                                        <p:tav tm="0">
                                          <p:val>
                                            <p:strVal val="#ppt_x"/>
                                          </p:val>
                                        </p:tav>
                                        <p:tav tm="100000">
                                          <p:val>
                                            <p:strVal val="#ppt_x"/>
                                          </p:val>
                                        </p:tav>
                                      </p:tavLst>
                                    </p:anim>
                                    <p:anim calcmode="lin" valueType="num">
                                      <p:cBhvr>
                                        <p:cTn id="47" dur="1000" fill="hold"/>
                                        <p:tgtEl>
                                          <p:spTgt spid="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1000"/>
                                        <p:tgtEl>
                                          <p:spTgt spid="28"/>
                                        </p:tgtEl>
                                      </p:cBhvr>
                                    </p:animEffect>
                                    <p:anim calcmode="lin" valueType="num">
                                      <p:cBhvr>
                                        <p:cTn id="51" dur="1000" fill="hold"/>
                                        <p:tgtEl>
                                          <p:spTgt spid="28"/>
                                        </p:tgtEl>
                                        <p:attrNameLst>
                                          <p:attrName>ppt_x</p:attrName>
                                        </p:attrNameLst>
                                      </p:cBhvr>
                                      <p:tavLst>
                                        <p:tav tm="0">
                                          <p:val>
                                            <p:strVal val="#ppt_x"/>
                                          </p:val>
                                        </p:tav>
                                        <p:tav tm="100000">
                                          <p:val>
                                            <p:strVal val="#ppt_x"/>
                                          </p:val>
                                        </p:tav>
                                      </p:tavLst>
                                    </p:anim>
                                    <p:anim calcmode="lin" valueType="num">
                                      <p:cBhvr>
                                        <p:cTn id="5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1000"/>
                                        <p:tgtEl>
                                          <p:spTgt spid="3"/>
                                        </p:tgtEl>
                                      </p:cBhvr>
                                    </p:animEffect>
                                    <p:anim calcmode="lin" valueType="num">
                                      <p:cBhvr>
                                        <p:cTn id="58" dur="1000" fill="hold"/>
                                        <p:tgtEl>
                                          <p:spTgt spid="3"/>
                                        </p:tgtEl>
                                        <p:attrNameLst>
                                          <p:attrName>ppt_x</p:attrName>
                                        </p:attrNameLst>
                                      </p:cBhvr>
                                      <p:tavLst>
                                        <p:tav tm="0">
                                          <p:val>
                                            <p:strVal val="#ppt_x"/>
                                          </p:val>
                                        </p:tav>
                                        <p:tav tm="100000">
                                          <p:val>
                                            <p:strVal val="#ppt_x"/>
                                          </p:val>
                                        </p:tav>
                                      </p:tavLst>
                                    </p:anim>
                                    <p:anim calcmode="lin" valueType="num">
                                      <p:cBhvr>
                                        <p:cTn id="5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20"/>
                                        </p:tgtEl>
                                        <p:attrNameLst>
                                          <p:attrName>style.visibility</p:attrName>
                                        </p:attrNameLst>
                                      </p:cBhvr>
                                      <p:to>
                                        <p:strVal val="visible"/>
                                      </p:to>
                                    </p:set>
                                    <p:anim calcmode="lin" valueType="num">
                                      <p:cBhvr additive="base">
                                        <p:cTn id="64" dur="500" fill="hold"/>
                                        <p:tgtEl>
                                          <p:spTgt spid="20"/>
                                        </p:tgtEl>
                                        <p:attrNameLst>
                                          <p:attrName>ppt_x</p:attrName>
                                        </p:attrNameLst>
                                      </p:cBhvr>
                                      <p:tavLst>
                                        <p:tav tm="0">
                                          <p:val>
                                            <p:strVal val="#ppt_x"/>
                                          </p:val>
                                        </p:tav>
                                        <p:tav tm="100000">
                                          <p:val>
                                            <p:strVal val="#ppt_x"/>
                                          </p:val>
                                        </p:tav>
                                      </p:tavLst>
                                    </p:anim>
                                    <p:anim calcmode="lin" valueType="num">
                                      <p:cBhvr additive="base">
                                        <p:cTn id="65" dur="500" fill="hold"/>
                                        <p:tgtEl>
                                          <p:spTgt spid="20"/>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500" fill="hold"/>
                                        <p:tgtEl>
                                          <p:spTgt spid="26"/>
                                        </p:tgtEl>
                                        <p:attrNameLst>
                                          <p:attrName>ppt_x</p:attrName>
                                        </p:attrNameLst>
                                      </p:cBhvr>
                                      <p:tavLst>
                                        <p:tav tm="0">
                                          <p:val>
                                            <p:strVal val="#ppt_x"/>
                                          </p:val>
                                        </p:tav>
                                        <p:tav tm="100000">
                                          <p:val>
                                            <p:strVal val="#ppt_x"/>
                                          </p:val>
                                        </p:tav>
                                      </p:tavLst>
                                    </p:anim>
                                    <p:anim calcmode="lin" valueType="num">
                                      <p:cBhvr additive="base">
                                        <p:cTn id="6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22"/>
                                        </p:tgtEl>
                                        <p:attrNameLst>
                                          <p:attrName>style.visibility</p:attrName>
                                        </p:attrNameLst>
                                      </p:cBhvr>
                                      <p:to>
                                        <p:strVal val="visible"/>
                                      </p:to>
                                    </p:set>
                                    <p:anim calcmode="lin" valueType="num">
                                      <p:cBhvr additive="base">
                                        <p:cTn id="74" dur="500" fill="hold"/>
                                        <p:tgtEl>
                                          <p:spTgt spid="22"/>
                                        </p:tgtEl>
                                        <p:attrNameLst>
                                          <p:attrName>ppt_x</p:attrName>
                                        </p:attrNameLst>
                                      </p:cBhvr>
                                      <p:tavLst>
                                        <p:tav tm="0">
                                          <p:val>
                                            <p:strVal val="#ppt_x"/>
                                          </p:val>
                                        </p:tav>
                                        <p:tav tm="100000">
                                          <p:val>
                                            <p:strVal val="#ppt_x"/>
                                          </p:val>
                                        </p:tav>
                                      </p:tavLst>
                                    </p:anim>
                                    <p:anim calcmode="lin" valueType="num">
                                      <p:cBhvr additive="base">
                                        <p:cTn id="7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p:bldP spid="25" grpId="0"/>
      <p:bldP spid="26" grpId="0"/>
      <p:bldP spid="27" grpId="0"/>
      <p:bldP spid="28"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84762"/>
        </a:solidFill>
        <a:effectLst/>
      </p:bgPr>
    </p:bg>
    <p:spTree>
      <p:nvGrpSpPr>
        <p:cNvPr id="1" name=""/>
        <p:cNvGrpSpPr/>
        <p:nvPr/>
      </p:nvGrpSpPr>
      <p:grpSpPr>
        <a:xfrm>
          <a:off x="0" y="0"/>
          <a:ext cx="0" cy="0"/>
          <a:chOff x="0" y="0"/>
          <a:chExt cx="0" cy="0"/>
        </a:xfrm>
      </p:grpSpPr>
      <p:grpSp>
        <p:nvGrpSpPr>
          <p:cNvPr id="40" name="Group 7"/>
          <p:cNvGrpSpPr/>
          <p:nvPr/>
        </p:nvGrpSpPr>
        <p:grpSpPr>
          <a:xfrm>
            <a:off x="7429067" y="4322875"/>
            <a:ext cx="7048933" cy="2992325"/>
            <a:chOff x="0" y="0"/>
            <a:chExt cx="7310621" cy="7283285"/>
          </a:xfrm>
        </p:grpSpPr>
        <p:sp>
          <p:nvSpPr>
            <p:cNvPr id="41" name="Freeform 8"/>
            <p:cNvSpPr/>
            <p:nvPr/>
          </p:nvSpPr>
          <p:spPr>
            <a:xfrm>
              <a:off x="-1" y="0"/>
              <a:ext cx="7318280" cy="7283285"/>
            </a:xfrm>
            <a:custGeom>
              <a:avLst/>
              <a:gdLst/>
              <a:ahLst/>
              <a:cxnLst/>
              <a:rect l="l" t="t" r="r" b="b"/>
              <a:pathLst>
                <a:path w="7318280" h="7283285">
                  <a:moveTo>
                    <a:pt x="6811841" y="7266367"/>
                  </a:moveTo>
                  <a:cubicBezTo>
                    <a:pt x="6811841" y="7266367"/>
                    <a:pt x="6574845" y="7256397"/>
                    <a:pt x="6212706" y="7269841"/>
                  </a:cubicBezTo>
                  <a:cubicBezTo>
                    <a:pt x="5850568" y="7283285"/>
                    <a:pt x="490924" y="7283285"/>
                    <a:pt x="490924" y="7283285"/>
                  </a:cubicBezTo>
                  <a:cubicBezTo>
                    <a:pt x="245502" y="7283285"/>
                    <a:pt x="32509" y="7186017"/>
                    <a:pt x="31032" y="7025903"/>
                  </a:cubicBezTo>
                  <a:cubicBezTo>
                    <a:pt x="31032" y="7025903"/>
                    <a:pt x="0" y="4872942"/>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6765293" y="0"/>
                    <a:pt x="6765293" y="0"/>
                  </a:cubicBezTo>
                  <a:cubicBezTo>
                    <a:pt x="7077193" y="0"/>
                    <a:pt x="7310621" y="101069"/>
                    <a:pt x="7302764" y="303616"/>
                  </a:cubicBezTo>
                  <a:cubicBezTo>
                    <a:pt x="7302764" y="303616"/>
                    <a:pt x="7300769" y="4493389"/>
                    <a:pt x="7309524" y="6326316"/>
                  </a:cubicBezTo>
                  <a:cubicBezTo>
                    <a:pt x="7318280" y="6619618"/>
                    <a:pt x="7271732" y="6952689"/>
                    <a:pt x="7271732" y="6952689"/>
                  </a:cubicBezTo>
                  <a:cubicBezTo>
                    <a:pt x="7268767" y="7132714"/>
                    <a:pt x="7057263" y="7266367"/>
                    <a:pt x="6811841" y="7266367"/>
                  </a:cubicBezTo>
                  <a:close/>
                </a:path>
              </a:pathLst>
            </a:custGeom>
            <a:solidFill>
              <a:srgbClr val="F2FEFF"/>
            </a:solidFill>
          </p:spPr>
        </p:sp>
      </p:grpSp>
      <p:sp>
        <p:nvSpPr>
          <p:cNvPr id="2" name="TextBox 2"/>
          <p:cNvSpPr txBox="1"/>
          <p:nvPr/>
        </p:nvSpPr>
        <p:spPr>
          <a:xfrm>
            <a:off x="3536866" y="1057882"/>
            <a:ext cx="5359184" cy="654025"/>
          </a:xfrm>
          <a:prstGeom prst="rect">
            <a:avLst/>
          </a:prstGeom>
        </p:spPr>
        <p:txBody>
          <a:bodyPr lIns="0" tIns="0" rIns="0" bIns="0" rtlCol="0" anchor="t">
            <a:spAutoFit/>
          </a:bodyPr>
          <a:lstStyle/>
          <a:p>
            <a:pPr algn="ctr">
              <a:lnSpc>
                <a:spcPts val="5143"/>
              </a:lnSpc>
            </a:pPr>
            <a:r>
              <a:rPr lang="id-ID" sz="4400" b="1" spc="214" dirty="0" smtClean="0">
                <a:solidFill>
                  <a:srgbClr val="FFFFFF"/>
                </a:solidFill>
                <a:latin typeface="More Sugar Thin"/>
              </a:rPr>
              <a:t>Analysis Data</a:t>
            </a:r>
            <a:endParaRPr lang="en-US" sz="4400" b="1" spc="214" dirty="0">
              <a:solidFill>
                <a:srgbClr val="FFFFFF"/>
              </a:solidFill>
              <a:latin typeface="More Sugar Thin"/>
            </a:endParaRPr>
          </a:p>
        </p:txBody>
      </p:sp>
      <p:grpSp>
        <p:nvGrpSpPr>
          <p:cNvPr id="9" name="Group 9"/>
          <p:cNvGrpSpPr/>
          <p:nvPr/>
        </p:nvGrpSpPr>
        <p:grpSpPr>
          <a:xfrm>
            <a:off x="274321" y="2286000"/>
            <a:ext cx="13810254" cy="762000"/>
            <a:chOff x="0" y="232397"/>
            <a:chExt cx="6812151" cy="1195762"/>
          </a:xfrm>
        </p:grpSpPr>
        <p:sp>
          <p:nvSpPr>
            <p:cNvPr id="10" name="Freeform 10"/>
            <p:cNvSpPr/>
            <p:nvPr/>
          </p:nvSpPr>
          <p:spPr>
            <a:xfrm>
              <a:off x="0" y="232397"/>
              <a:ext cx="6812151" cy="1195762"/>
            </a:xfrm>
            <a:custGeom>
              <a:avLst/>
              <a:gdLst/>
              <a:ahLst/>
              <a:cxnLst/>
              <a:rect l="l" t="t" r="r" b="b"/>
              <a:pathLst>
                <a:path w="6812151" h="1195762">
                  <a:moveTo>
                    <a:pt x="6184373" y="1141284"/>
                  </a:moveTo>
                  <a:cubicBezTo>
                    <a:pt x="6184373" y="1141284"/>
                    <a:pt x="5453499" y="1195762"/>
                    <a:pt x="4575097" y="1193141"/>
                  </a:cubicBezTo>
                  <a:cubicBezTo>
                    <a:pt x="2686092" y="1190978"/>
                    <a:pt x="1057074" y="1183154"/>
                    <a:pt x="1057074" y="1183154"/>
                  </a:cubicBezTo>
                  <a:cubicBezTo>
                    <a:pt x="812932" y="1174319"/>
                    <a:pt x="449110" y="1153089"/>
                    <a:pt x="282371" y="1094912"/>
                  </a:cubicBezTo>
                  <a:cubicBezTo>
                    <a:pt x="4469" y="997948"/>
                    <a:pt x="0" y="824670"/>
                    <a:pt x="0" y="628061"/>
                  </a:cubicBezTo>
                  <a:lnTo>
                    <a:pt x="0" y="628060"/>
                  </a:lnTo>
                  <a:cubicBezTo>
                    <a:pt x="8536" y="491230"/>
                    <a:pt x="0" y="345608"/>
                    <a:pt x="77597" y="223930"/>
                  </a:cubicBezTo>
                  <a:cubicBezTo>
                    <a:pt x="217372" y="4759"/>
                    <a:pt x="519255" y="4073"/>
                    <a:pt x="937909" y="4073"/>
                  </a:cubicBezTo>
                  <a:cubicBezTo>
                    <a:pt x="937909" y="4073"/>
                    <a:pt x="1893484" y="15681"/>
                    <a:pt x="3878557" y="7673"/>
                  </a:cubicBezTo>
                  <a:cubicBezTo>
                    <a:pt x="5234571" y="0"/>
                    <a:pt x="5951304" y="6979"/>
                    <a:pt x="5951304" y="6979"/>
                  </a:cubicBezTo>
                  <a:cubicBezTo>
                    <a:pt x="6319612" y="14458"/>
                    <a:pt x="6457872" y="42638"/>
                    <a:pt x="6655612" y="165219"/>
                  </a:cubicBezTo>
                  <a:cubicBezTo>
                    <a:pt x="6806629" y="258836"/>
                    <a:pt x="6812151" y="476157"/>
                    <a:pt x="6803010" y="628060"/>
                  </a:cubicBezTo>
                  <a:lnTo>
                    <a:pt x="6803010" y="628061"/>
                  </a:lnTo>
                  <a:cubicBezTo>
                    <a:pt x="6803010" y="942635"/>
                    <a:pt x="6760226" y="1091222"/>
                    <a:pt x="6184373" y="1141284"/>
                  </a:cubicBezTo>
                  <a:close/>
                </a:path>
              </a:pathLst>
            </a:custGeom>
            <a:solidFill>
              <a:srgbClr val="FBCF3B"/>
            </a:solidFill>
          </p:spPr>
        </p:sp>
      </p:grpSp>
      <p:pic>
        <p:nvPicPr>
          <p:cNvPr id="11" name="Picture 1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rot="-8463069" flipV="1">
            <a:off x="12027770" y="440468"/>
            <a:ext cx="3482483" cy="398903"/>
          </a:xfrm>
          <a:prstGeom prst="rect">
            <a:avLst/>
          </a:prstGeom>
        </p:spPr>
      </p:pic>
      <p:pic>
        <p:nvPicPr>
          <p:cNvPr id="12" name="Picture 12"/>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3739455">
            <a:off x="12953299" y="2448012"/>
            <a:ext cx="156589" cy="227328"/>
          </a:xfrm>
          <a:prstGeom prst="rect">
            <a:avLst/>
          </a:prstGeom>
        </p:spPr>
      </p:pic>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flipV="1">
            <a:off x="12894568" y="6839998"/>
            <a:ext cx="1839327" cy="1389602"/>
          </a:xfrm>
          <a:prstGeom prst="rect">
            <a:avLst/>
          </a:prstGeom>
        </p:spPr>
      </p:pic>
      <p:pic>
        <p:nvPicPr>
          <p:cNvPr id="14" name="Picture 14"/>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a:fillRect/>
          </a:stretch>
        </p:blipFill>
        <p:spPr>
          <a:xfrm rot="4836812">
            <a:off x="-1333974" y="-5442300"/>
            <a:ext cx="5988351" cy="7056275"/>
          </a:xfrm>
          <a:prstGeom prst="rect">
            <a:avLst/>
          </a:prstGeom>
        </p:spPr>
      </p:pic>
      <p:pic>
        <p:nvPicPr>
          <p:cNvPr id="15" name="Picture 15"/>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a:fillRect/>
          </a:stretch>
        </p:blipFill>
        <p:spPr>
          <a:xfrm rot="6159080">
            <a:off x="1101920" y="87350"/>
            <a:ext cx="1116563" cy="1220775"/>
          </a:xfrm>
          <a:prstGeom prst="rect">
            <a:avLst/>
          </a:prstGeom>
        </p:spPr>
      </p:pic>
      <p:pic>
        <p:nvPicPr>
          <p:cNvPr id="16" name="Picture 16"/>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a:stretch>
            <a:fillRect/>
          </a:stretch>
        </p:blipFill>
        <p:spPr>
          <a:xfrm>
            <a:off x="11094861" y="3954734"/>
            <a:ext cx="324105" cy="243079"/>
          </a:xfrm>
          <a:prstGeom prst="rect">
            <a:avLst/>
          </a:prstGeom>
        </p:spPr>
      </p:pic>
      <p:grpSp>
        <p:nvGrpSpPr>
          <p:cNvPr id="17" name="Group 17"/>
          <p:cNvGrpSpPr/>
          <p:nvPr/>
        </p:nvGrpSpPr>
        <p:grpSpPr>
          <a:xfrm rot="-8036585">
            <a:off x="393146" y="7316465"/>
            <a:ext cx="627246" cy="451629"/>
            <a:chOff x="0" y="0"/>
            <a:chExt cx="1930400" cy="1042445"/>
          </a:xfrm>
        </p:grpSpPr>
        <p:sp>
          <p:nvSpPr>
            <p:cNvPr id="18" name="Freeform 18"/>
            <p:cNvSpPr/>
            <p:nvPr/>
          </p:nvSpPr>
          <p:spPr>
            <a:xfrm>
              <a:off x="0" y="0"/>
              <a:ext cx="1930400" cy="1042445"/>
            </a:xfrm>
            <a:custGeom>
              <a:avLst/>
              <a:gdLst/>
              <a:ahLst/>
              <a:cxnLst/>
              <a:rect l="l" t="t" r="r" b="b"/>
              <a:pathLst>
                <a:path w="1930400" h="1042445">
                  <a:moveTo>
                    <a:pt x="0" y="0"/>
                  </a:moveTo>
                  <a:lnTo>
                    <a:pt x="965200" y="1042445"/>
                  </a:lnTo>
                  <a:lnTo>
                    <a:pt x="1930400" y="0"/>
                  </a:lnTo>
                  <a:close/>
                </a:path>
              </a:pathLst>
            </a:custGeom>
            <a:solidFill>
              <a:srgbClr val="F60C94"/>
            </a:solidFill>
          </p:spPr>
        </p:sp>
      </p:grpSp>
      <p:grpSp>
        <p:nvGrpSpPr>
          <p:cNvPr id="29" name="Group 17"/>
          <p:cNvGrpSpPr/>
          <p:nvPr/>
        </p:nvGrpSpPr>
        <p:grpSpPr>
          <a:xfrm>
            <a:off x="9601201" y="381000"/>
            <a:ext cx="4419599" cy="1377099"/>
            <a:chOff x="0" y="0"/>
            <a:chExt cx="8404798" cy="1374903"/>
          </a:xfrm>
        </p:grpSpPr>
        <p:sp>
          <p:nvSpPr>
            <p:cNvPr id="30" name="Freeform 18"/>
            <p:cNvSpPr/>
            <p:nvPr/>
          </p:nvSpPr>
          <p:spPr>
            <a:xfrm>
              <a:off x="0" y="-4073"/>
              <a:ext cx="8411189" cy="1381506"/>
            </a:xfrm>
            <a:custGeom>
              <a:avLst/>
              <a:gdLst/>
              <a:ahLst/>
              <a:cxnLst/>
              <a:rect l="l" t="t" r="r" b="b"/>
              <a:pathLst>
                <a:path w="8411189" h="1381506">
                  <a:moveTo>
                    <a:pt x="7783411" y="1327028"/>
                  </a:moveTo>
                  <a:cubicBezTo>
                    <a:pt x="7783411" y="1327028"/>
                    <a:pt x="7052536" y="1381506"/>
                    <a:pt x="5944644" y="1378885"/>
                  </a:cubicBezTo>
                  <a:cubicBezTo>
                    <a:pt x="3223764" y="1376722"/>
                    <a:pt x="1057074" y="1368897"/>
                    <a:pt x="1057074" y="1368897"/>
                  </a:cubicBezTo>
                  <a:cubicBezTo>
                    <a:pt x="812932" y="1360063"/>
                    <a:pt x="449110" y="1338833"/>
                    <a:pt x="282371" y="1280655"/>
                  </a:cubicBezTo>
                  <a:cubicBezTo>
                    <a:pt x="4469" y="1183692"/>
                    <a:pt x="0" y="1010413"/>
                    <a:pt x="0" y="780997"/>
                  </a:cubicBezTo>
                  <a:lnTo>
                    <a:pt x="0" y="780994"/>
                  </a:lnTo>
                  <a:cubicBezTo>
                    <a:pt x="8536" y="491230"/>
                    <a:pt x="0" y="345608"/>
                    <a:pt x="77597" y="223930"/>
                  </a:cubicBezTo>
                  <a:cubicBezTo>
                    <a:pt x="217372" y="4759"/>
                    <a:pt x="519255" y="4073"/>
                    <a:pt x="937909" y="4073"/>
                  </a:cubicBezTo>
                  <a:cubicBezTo>
                    <a:pt x="937909" y="4073"/>
                    <a:pt x="2082110" y="15681"/>
                    <a:pt x="4941364" y="7673"/>
                  </a:cubicBezTo>
                  <a:cubicBezTo>
                    <a:pt x="6833608" y="0"/>
                    <a:pt x="7550342" y="6979"/>
                    <a:pt x="7550342" y="6979"/>
                  </a:cubicBezTo>
                  <a:cubicBezTo>
                    <a:pt x="7918650" y="14458"/>
                    <a:pt x="8056910" y="42638"/>
                    <a:pt x="8254650" y="165219"/>
                  </a:cubicBezTo>
                  <a:cubicBezTo>
                    <a:pt x="8405667" y="258836"/>
                    <a:pt x="8411189" y="476157"/>
                    <a:pt x="8402048" y="780994"/>
                  </a:cubicBezTo>
                  <a:lnTo>
                    <a:pt x="8402048" y="780997"/>
                  </a:lnTo>
                  <a:cubicBezTo>
                    <a:pt x="8402048" y="1128378"/>
                    <a:pt x="8359263" y="1276966"/>
                    <a:pt x="7783411" y="1327028"/>
                  </a:cubicBezTo>
                  <a:close/>
                </a:path>
              </a:pathLst>
            </a:custGeom>
            <a:solidFill>
              <a:srgbClr val="FBCF3B"/>
            </a:solidFill>
          </p:spPr>
        </p:sp>
      </p:grpSp>
      <p:pic>
        <p:nvPicPr>
          <p:cNvPr id="31" name="Picture 12"/>
          <p:cNvPicPr>
            <a:picLocks noChangeAspect="1"/>
          </p:cNvPicPr>
          <p:nvPr/>
        </p:nvPicPr>
        <p:blipFill>
          <a:blip r:embed="rId14"/>
          <a:srcRect/>
          <a:stretch>
            <a:fillRect/>
          </a:stretch>
        </p:blipFill>
        <p:spPr>
          <a:xfrm>
            <a:off x="9994308" y="393918"/>
            <a:ext cx="2379437" cy="1195466"/>
          </a:xfrm>
          <a:prstGeom prst="rect">
            <a:avLst/>
          </a:prstGeom>
        </p:spPr>
      </p:pic>
      <p:pic>
        <p:nvPicPr>
          <p:cNvPr id="32" name="Picture 13"/>
          <p:cNvPicPr>
            <a:picLocks noChangeAspect="1"/>
          </p:cNvPicPr>
          <p:nvPr/>
        </p:nvPicPr>
        <p:blipFill>
          <a:blip r:embed="rId15"/>
          <a:srcRect/>
          <a:stretch>
            <a:fillRect/>
          </a:stretch>
        </p:blipFill>
        <p:spPr>
          <a:xfrm>
            <a:off x="12496800" y="480934"/>
            <a:ext cx="1113020" cy="1195466"/>
          </a:xfrm>
          <a:prstGeom prst="rect">
            <a:avLst/>
          </a:prstGeom>
        </p:spPr>
      </p:pic>
      <p:sp>
        <p:nvSpPr>
          <p:cNvPr id="33" name="TextBox 14"/>
          <p:cNvSpPr txBox="1"/>
          <p:nvPr/>
        </p:nvSpPr>
        <p:spPr>
          <a:xfrm>
            <a:off x="410980" y="2550096"/>
            <a:ext cx="13609820" cy="269304"/>
          </a:xfrm>
          <a:prstGeom prst="rect">
            <a:avLst/>
          </a:prstGeom>
        </p:spPr>
        <p:txBody>
          <a:bodyPr wrap="square" lIns="0" tIns="0" rIns="0" bIns="0" rtlCol="0" anchor="t">
            <a:spAutoFit/>
          </a:bodyPr>
          <a:lstStyle/>
          <a:p>
            <a:pPr marL="0" lvl="1" algn="ctr">
              <a:lnSpc>
                <a:spcPts val="2140"/>
              </a:lnSpc>
              <a:spcBef>
                <a:spcPct val="0"/>
              </a:spcBef>
            </a:pPr>
            <a:r>
              <a:rPr lang="en-US" b="1" dirty="0" err="1">
                <a:solidFill>
                  <a:srgbClr val="084762"/>
                </a:solidFill>
              </a:rPr>
              <a:t>Setelah</a:t>
            </a:r>
            <a:r>
              <a:rPr lang="en-US" b="1" dirty="0">
                <a:solidFill>
                  <a:srgbClr val="084762"/>
                </a:solidFill>
              </a:rPr>
              <a:t> data </a:t>
            </a:r>
            <a:r>
              <a:rPr lang="en-US" b="1" dirty="0" err="1">
                <a:solidFill>
                  <a:srgbClr val="084762"/>
                </a:solidFill>
              </a:rPr>
              <a:t>menjadi</a:t>
            </a:r>
            <a:r>
              <a:rPr lang="en-US" b="1" dirty="0">
                <a:solidFill>
                  <a:srgbClr val="084762"/>
                </a:solidFill>
              </a:rPr>
              <a:t> </a:t>
            </a:r>
            <a:r>
              <a:rPr lang="en-US" b="1" dirty="0" err="1">
                <a:solidFill>
                  <a:srgbClr val="084762"/>
                </a:solidFill>
              </a:rPr>
              <a:t>stasioner</a:t>
            </a:r>
            <a:r>
              <a:rPr lang="en-US" b="1" dirty="0">
                <a:solidFill>
                  <a:srgbClr val="084762"/>
                </a:solidFill>
              </a:rPr>
              <a:t>, </a:t>
            </a:r>
            <a:r>
              <a:rPr lang="en-US" b="1" dirty="0" err="1">
                <a:solidFill>
                  <a:srgbClr val="084762"/>
                </a:solidFill>
              </a:rPr>
              <a:t>dapat</a:t>
            </a:r>
            <a:r>
              <a:rPr lang="en-US" b="1" dirty="0">
                <a:solidFill>
                  <a:srgbClr val="084762"/>
                </a:solidFill>
              </a:rPr>
              <a:t> </a:t>
            </a:r>
            <a:r>
              <a:rPr lang="en-US" b="1" dirty="0" err="1">
                <a:solidFill>
                  <a:srgbClr val="084762"/>
                </a:solidFill>
              </a:rPr>
              <a:t>dilakukan</a:t>
            </a:r>
            <a:r>
              <a:rPr lang="en-US" b="1" dirty="0">
                <a:solidFill>
                  <a:srgbClr val="084762"/>
                </a:solidFill>
              </a:rPr>
              <a:t> </a:t>
            </a:r>
            <a:r>
              <a:rPr lang="en-US" b="1" dirty="0" err="1">
                <a:solidFill>
                  <a:srgbClr val="084762"/>
                </a:solidFill>
              </a:rPr>
              <a:t>estimasi</a:t>
            </a:r>
            <a:r>
              <a:rPr lang="en-US" b="1" dirty="0">
                <a:solidFill>
                  <a:srgbClr val="084762"/>
                </a:solidFill>
              </a:rPr>
              <a:t> model ARIMA </a:t>
            </a:r>
            <a:r>
              <a:rPr lang="en-US" b="1" dirty="0" err="1">
                <a:solidFill>
                  <a:srgbClr val="084762"/>
                </a:solidFill>
              </a:rPr>
              <a:t>dengan</a:t>
            </a:r>
            <a:r>
              <a:rPr lang="en-US" b="1" dirty="0">
                <a:solidFill>
                  <a:srgbClr val="084762"/>
                </a:solidFill>
              </a:rPr>
              <a:t> </a:t>
            </a:r>
            <a:r>
              <a:rPr lang="en-US" b="1" dirty="0" err="1">
                <a:solidFill>
                  <a:srgbClr val="084762"/>
                </a:solidFill>
              </a:rPr>
              <a:t>mengamati</a:t>
            </a:r>
            <a:r>
              <a:rPr lang="en-US" b="1" dirty="0">
                <a:solidFill>
                  <a:srgbClr val="084762"/>
                </a:solidFill>
              </a:rPr>
              <a:t> ACF </a:t>
            </a:r>
            <a:r>
              <a:rPr lang="en-US" b="1" dirty="0" err="1">
                <a:solidFill>
                  <a:srgbClr val="084762"/>
                </a:solidFill>
              </a:rPr>
              <a:t>dan</a:t>
            </a:r>
            <a:r>
              <a:rPr lang="en-US" b="1" dirty="0">
                <a:solidFill>
                  <a:srgbClr val="084762"/>
                </a:solidFill>
              </a:rPr>
              <a:t> PACF.</a:t>
            </a:r>
          </a:p>
        </p:txBody>
      </p:sp>
      <p:grpSp>
        <p:nvGrpSpPr>
          <p:cNvPr id="34" name="Group 7"/>
          <p:cNvGrpSpPr/>
          <p:nvPr/>
        </p:nvGrpSpPr>
        <p:grpSpPr>
          <a:xfrm>
            <a:off x="274321" y="3352801"/>
            <a:ext cx="7071138" cy="2819399"/>
            <a:chOff x="0" y="0"/>
            <a:chExt cx="7310621" cy="7283285"/>
          </a:xfrm>
        </p:grpSpPr>
        <p:sp>
          <p:nvSpPr>
            <p:cNvPr id="35" name="Freeform 8"/>
            <p:cNvSpPr/>
            <p:nvPr/>
          </p:nvSpPr>
          <p:spPr>
            <a:xfrm>
              <a:off x="-1" y="0"/>
              <a:ext cx="7318280" cy="7283285"/>
            </a:xfrm>
            <a:custGeom>
              <a:avLst/>
              <a:gdLst/>
              <a:ahLst/>
              <a:cxnLst/>
              <a:rect l="l" t="t" r="r" b="b"/>
              <a:pathLst>
                <a:path w="7318280" h="7283285">
                  <a:moveTo>
                    <a:pt x="6811841" y="7266367"/>
                  </a:moveTo>
                  <a:cubicBezTo>
                    <a:pt x="6811841" y="7266367"/>
                    <a:pt x="6574845" y="7256397"/>
                    <a:pt x="6212706" y="7269841"/>
                  </a:cubicBezTo>
                  <a:cubicBezTo>
                    <a:pt x="5850568" y="7283285"/>
                    <a:pt x="490924" y="7283285"/>
                    <a:pt x="490924" y="7283285"/>
                  </a:cubicBezTo>
                  <a:cubicBezTo>
                    <a:pt x="245502" y="7283285"/>
                    <a:pt x="32509" y="7186017"/>
                    <a:pt x="31032" y="7025903"/>
                  </a:cubicBezTo>
                  <a:cubicBezTo>
                    <a:pt x="31032" y="7025903"/>
                    <a:pt x="0" y="4872942"/>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6765293" y="0"/>
                    <a:pt x="6765293" y="0"/>
                  </a:cubicBezTo>
                  <a:cubicBezTo>
                    <a:pt x="7077193" y="0"/>
                    <a:pt x="7310621" y="101069"/>
                    <a:pt x="7302764" y="303616"/>
                  </a:cubicBezTo>
                  <a:cubicBezTo>
                    <a:pt x="7302764" y="303616"/>
                    <a:pt x="7300769" y="4493389"/>
                    <a:pt x="7309524" y="6326316"/>
                  </a:cubicBezTo>
                  <a:cubicBezTo>
                    <a:pt x="7318280" y="6619618"/>
                    <a:pt x="7271732" y="6952689"/>
                    <a:pt x="7271732" y="6952689"/>
                  </a:cubicBezTo>
                  <a:cubicBezTo>
                    <a:pt x="7268767" y="7132714"/>
                    <a:pt x="7057263" y="7266367"/>
                    <a:pt x="6811841" y="7266367"/>
                  </a:cubicBezTo>
                  <a:close/>
                </a:path>
              </a:pathLst>
            </a:custGeom>
            <a:solidFill>
              <a:srgbClr val="F2FEFF"/>
            </a:solidFill>
          </p:spPr>
        </p:sp>
      </p:grpSp>
      <p:pic>
        <p:nvPicPr>
          <p:cNvPr id="36" name="Picture 11"/>
          <p:cNvPicPr>
            <a:picLocks noChangeAspect="1"/>
          </p:cNvPicPr>
          <p:nvPr/>
        </p:nvPicPr>
        <p:blipFill>
          <a:blip r:embed="rId16"/>
          <a:srcRect/>
          <a:stretch>
            <a:fillRect/>
          </a:stretch>
        </p:blipFill>
        <p:spPr>
          <a:xfrm>
            <a:off x="414028" y="3430179"/>
            <a:ext cx="6693047" cy="2084946"/>
          </a:xfrm>
          <a:prstGeom prst="rect">
            <a:avLst/>
          </a:prstGeom>
        </p:spPr>
      </p:pic>
      <p:pic>
        <p:nvPicPr>
          <p:cNvPr id="37" name="Picture 12"/>
          <p:cNvPicPr>
            <a:picLocks noChangeAspect="1"/>
          </p:cNvPicPr>
          <p:nvPr/>
        </p:nvPicPr>
        <p:blipFill>
          <a:blip r:embed="rId17"/>
          <a:srcRect/>
          <a:stretch>
            <a:fillRect/>
          </a:stretch>
        </p:blipFill>
        <p:spPr>
          <a:xfrm>
            <a:off x="7586485" y="4566854"/>
            <a:ext cx="6739116" cy="2178902"/>
          </a:xfrm>
          <a:prstGeom prst="rect">
            <a:avLst/>
          </a:prstGeom>
        </p:spPr>
      </p:pic>
      <p:sp>
        <p:nvSpPr>
          <p:cNvPr id="38" name="TextBox 15"/>
          <p:cNvSpPr txBox="1"/>
          <p:nvPr/>
        </p:nvSpPr>
        <p:spPr>
          <a:xfrm>
            <a:off x="2738660" y="5552172"/>
            <a:ext cx="2043782" cy="294953"/>
          </a:xfrm>
          <a:prstGeom prst="rect">
            <a:avLst/>
          </a:prstGeom>
        </p:spPr>
        <p:txBody>
          <a:bodyPr lIns="0" tIns="0" rIns="0" bIns="0" rtlCol="0" anchor="t">
            <a:spAutoFit/>
          </a:bodyPr>
          <a:lstStyle/>
          <a:p>
            <a:pPr algn="ctr">
              <a:lnSpc>
                <a:spcPts val="2250"/>
              </a:lnSpc>
            </a:pPr>
            <a:r>
              <a:rPr lang="en-US" sz="1600" dirty="0">
                <a:solidFill>
                  <a:srgbClr val="000000"/>
                </a:solidFill>
                <a:latin typeface="Open Sans Light Bold"/>
              </a:rPr>
              <a:t> AR PACF ‘P’ value </a:t>
            </a:r>
          </a:p>
        </p:txBody>
      </p:sp>
      <p:sp>
        <p:nvSpPr>
          <p:cNvPr id="39" name="TextBox 16"/>
          <p:cNvSpPr txBox="1"/>
          <p:nvPr/>
        </p:nvSpPr>
        <p:spPr>
          <a:xfrm>
            <a:off x="10167956" y="6830360"/>
            <a:ext cx="1398612" cy="274242"/>
          </a:xfrm>
          <a:prstGeom prst="rect">
            <a:avLst/>
          </a:prstGeom>
        </p:spPr>
        <p:txBody>
          <a:bodyPr lIns="0" tIns="0" rIns="0" bIns="0" rtlCol="0" anchor="t">
            <a:spAutoFit/>
          </a:bodyPr>
          <a:lstStyle/>
          <a:p>
            <a:pPr algn="ctr">
              <a:lnSpc>
                <a:spcPts val="2250"/>
              </a:lnSpc>
            </a:pPr>
            <a:r>
              <a:rPr lang="en-US" sz="1600" dirty="0">
                <a:solidFill>
                  <a:srgbClr val="000000"/>
                </a:solidFill>
                <a:latin typeface="Open Sans Light Bold"/>
              </a:rPr>
              <a:t> </a:t>
            </a:r>
            <a:r>
              <a:rPr lang="en-US" sz="1600" dirty="0" err="1">
                <a:solidFill>
                  <a:srgbClr val="000000"/>
                </a:solidFill>
                <a:latin typeface="Open Sans Light Bold"/>
              </a:rPr>
              <a:t>Grafik</a:t>
            </a:r>
            <a:r>
              <a:rPr lang="en-US" sz="1600" dirty="0">
                <a:solidFill>
                  <a:srgbClr val="000000"/>
                </a:solidFill>
                <a:latin typeface="Open Sans Light Bold"/>
              </a:rPr>
              <a:t> </a:t>
            </a:r>
            <a:r>
              <a:rPr lang="en-US" sz="1600" dirty="0" smtClean="0">
                <a:solidFill>
                  <a:srgbClr val="000000"/>
                </a:solidFill>
                <a:latin typeface="Open Sans Light Bold"/>
              </a:rPr>
              <a:t>PACF </a:t>
            </a:r>
            <a:endParaRPr lang="en-US" sz="1600" dirty="0">
              <a:solidFill>
                <a:srgbClr val="000000"/>
              </a:solidFill>
              <a:latin typeface="Open Sans Light Bold"/>
            </a:endParaRPr>
          </a:p>
        </p:txBody>
      </p:sp>
      <p:sp>
        <p:nvSpPr>
          <p:cNvPr id="42" name="TextBox 13"/>
          <p:cNvSpPr txBox="1"/>
          <p:nvPr/>
        </p:nvSpPr>
        <p:spPr>
          <a:xfrm>
            <a:off x="457200" y="6619726"/>
            <a:ext cx="6652598" cy="1000274"/>
          </a:xfrm>
          <a:prstGeom prst="rect">
            <a:avLst/>
          </a:prstGeom>
        </p:spPr>
        <p:txBody>
          <a:bodyPr wrap="square" lIns="0" tIns="0" rIns="0" bIns="0" rtlCol="0" anchor="t">
            <a:spAutoFit/>
          </a:bodyPr>
          <a:lstStyle/>
          <a:p>
            <a:pPr algn="ctr">
              <a:lnSpc>
                <a:spcPts val="2609"/>
              </a:lnSpc>
            </a:pPr>
            <a:r>
              <a:rPr lang="en-US" sz="2000" b="1" dirty="0">
                <a:solidFill>
                  <a:schemeClr val="bg1"/>
                </a:solidFill>
                <a:latin typeface="Gaegu Bold"/>
              </a:rPr>
              <a:t>p – </a:t>
            </a:r>
            <a:r>
              <a:rPr lang="en-US" sz="2000" b="1" dirty="0" err="1">
                <a:solidFill>
                  <a:schemeClr val="bg1"/>
                </a:solidFill>
                <a:latin typeface="Gaegu Bold"/>
              </a:rPr>
              <a:t>Nilai</a:t>
            </a:r>
            <a:r>
              <a:rPr lang="en-US" sz="2000" b="1" dirty="0">
                <a:solidFill>
                  <a:schemeClr val="bg1"/>
                </a:solidFill>
                <a:latin typeface="Gaegu Bold"/>
              </a:rPr>
              <a:t> lag di mana </a:t>
            </a:r>
            <a:r>
              <a:rPr lang="en-US" sz="2000" b="1" dirty="0" err="1">
                <a:solidFill>
                  <a:schemeClr val="bg1"/>
                </a:solidFill>
                <a:latin typeface="Gaegu Bold"/>
              </a:rPr>
              <a:t>grafik</a:t>
            </a:r>
            <a:r>
              <a:rPr lang="en-US" sz="2000" b="1" dirty="0">
                <a:solidFill>
                  <a:schemeClr val="bg1"/>
                </a:solidFill>
                <a:latin typeface="Gaegu Bold"/>
              </a:rPr>
              <a:t> PACF </a:t>
            </a:r>
            <a:r>
              <a:rPr lang="en-US" sz="2000" b="1" dirty="0" err="1">
                <a:solidFill>
                  <a:schemeClr val="bg1"/>
                </a:solidFill>
                <a:latin typeface="Gaegu Bold"/>
              </a:rPr>
              <a:t>melintasi</a:t>
            </a:r>
            <a:r>
              <a:rPr lang="en-US" sz="2000" b="1" dirty="0">
                <a:solidFill>
                  <a:schemeClr val="bg1"/>
                </a:solidFill>
                <a:latin typeface="Gaegu Bold"/>
              </a:rPr>
              <a:t> interval </a:t>
            </a:r>
            <a:r>
              <a:rPr lang="en-US" sz="2000" b="1" dirty="0" err="1">
                <a:solidFill>
                  <a:schemeClr val="bg1"/>
                </a:solidFill>
                <a:latin typeface="Gaegu Bold"/>
              </a:rPr>
              <a:t>kepercayaan</a:t>
            </a:r>
            <a:r>
              <a:rPr lang="en-US" sz="2000" b="1" dirty="0">
                <a:solidFill>
                  <a:schemeClr val="bg1"/>
                </a:solidFill>
                <a:latin typeface="Gaegu Bold"/>
              </a:rPr>
              <a:t> </a:t>
            </a:r>
            <a:r>
              <a:rPr lang="en-US" sz="2000" b="1" dirty="0" err="1">
                <a:solidFill>
                  <a:schemeClr val="bg1"/>
                </a:solidFill>
                <a:latin typeface="Gaegu Bold"/>
              </a:rPr>
              <a:t>atas</a:t>
            </a:r>
            <a:r>
              <a:rPr lang="en-US" sz="2000" b="1" dirty="0">
                <a:solidFill>
                  <a:schemeClr val="bg1"/>
                </a:solidFill>
                <a:latin typeface="Gaegu Bold"/>
              </a:rPr>
              <a:t> </a:t>
            </a:r>
            <a:r>
              <a:rPr lang="en-US" sz="2000" b="1" dirty="0" err="1">
                <a:solidFill>
                  <a:schemeClr val="bg1"/>
                </a:solidFill>
                <a:latin typeface="Gaegu Bold"/>
              </a:rPr>
              <a:t>untuk</a:t>
            </a:r>
            <a:r>
              <a:rPr lang="en-US" sz="2000" b="1" dirty="0">
                <a:solidFill>
                  <a:schemeClr val="bg1"/>
                </a:solidFill>
                <a:latin typeface="Gaegu Bold"/>
              </a:rPr>
              <a:t> </a:t>
            </a:r>
            <a:r>
              <a:rPr lang="en-US" sz="2000" b="1" dirty="0" err="1">
                <a:solidFill>
                  <a:schemeClr val="bg1"/>
                </a:solidFill>
                <a:latin typeface="Gaegu Bold"/>
              </a:rPr>
              <a:t>pertama</a:t>
            </a:r>
            <a:r>
              <a:rPr lang="en-US" sz="2000" b="1" dirty="0">
                <a:solidFill>
                  <a:schemeClr val="bg1"/>
                </a:solidFill>
                <a:latin typeface="Gaegu Bold"/>
              </a:rPr>
              <a:t> </a:t>
            </a:r>
            <a:r>
              <a:rPr lang="en-US" b="1" dirty="0" err="1">
                <a:solidFill>
                  <a:schemeClr val="bg1"/>
                </a:solidFill>
                <a:latin typeface="Gaegu Bold"/>
              </a:rPr>
              <a:t>kalinya</a:t>
            </a:r>
            <a:r>
              <a:rPr lang="en-US" sz="2000" b="1" dirty="0">
                <a:solidFill>
                  <a:schemeClr val="bg1"/>
                </a:solidFill>
                <a:latin typeface="Gaegu Bold"/>
              </a:rPr>
              <a:t>. </a:t>
            </a:r>
            <a:r>
              <a:rPr lang="en-US" sz="2000" b="1" dirty="0" err="1">
                <a:solidFill>
                  <a:schemeClr val="bg1"/>
                </a:solidFill>
                <a:latin typeface="Gaegu Bold"/>
              </a:rPr>
              <a:t>Jika</a:t>
            </a:r>
            <a:r>
              <a:rPr lang="en-US" sz="2000" b="1" dirty="0">
                <a:solidFill>
                  <a:schemeClr val="bg1"/>
                </a:solidFill>
                <a:latin typeface="Gaegu Bold"/>
              </a:rPr>
              <a:t> </a:t>
            </a:r>
            <a:r>
              <a:rPr lang="en-US" sz="2000" b="1" dirty="0" err="1">
                <a:solidFill>
                  <a:schemeClr val="bg1"/>
                </a:solidFill>
                <a:latin typeface="Gaegu Bold"/>
              </a:rPr>
              <a:t>diperhatikan</a:t>
            </a:r>
            <a:r>
              <a:rPr lang="en-US" sz="2000" b="1" dirty="0">
                <a:solidFill>
                  <a:schemeClr val="bg1"/>
                </a:solidFill>
                <a:latin typeface="Gaegu Bold"/>
              </a:rPr>
              <a:t> </a:t>
            </a:r>
            <a:r>
              <a:rPr lang="en-US" sz="2000" b="1" dirty="0" err="1">
                <a:solidFill>
                  <a:schemeClr val="bg1"/>
                </a:solidFill>
                <a:latin typeface="Gaegu Bold"/>
              </a:rPr>
              <a:t>dengan</a:t>
            </a:r>
            <a:r>
              <a:rPr lang="en-US" sz="2000" b="1" dirty="0">
                <a:solidFill>
                  <a:schemeClr val="bg1"/>
                </a:solidFill>
                <a:latin typeface="Gaegu Bold"/>
              </a:rPr>
              <a:t> </a:t>
            </a:r>
            <a:r>
              <a:rPr lang="en-US" sz="2000" b="1" dirty="0" err="1">
                <a:solidFill>
                  <a:schemeClr val="bg1"/>
                </a:solidFill>
                <a:latin typeface="Gaegu Bold"/>
              </a:rPr>
              <a:t>seksama</a:t>
            </a:r>
            <a:r>
              <a:rPr lang="en-US" sz="2000" b="1" dirty="0">
                <a:solidFill>
                  <a:schemeClr val="bg1"/>
                </a:solidFill>
                <a:latin typeface="Gaegu Bold"/>
              </a:rPr>
              <a:t>, </a:t>
            </a:r>
            <a:r>
              <a:rPr lang="en-US" sz="2000" b="1" dirty="0" err="1">
                <a:solidFill>
                  <a:schemeClr val="bg1"/>
                </a:solidFill>
                <a:latin typeface="Gaegu Bold"/>
              </a:rPr>
              <a:t>dalam</a:t>
            </a:r>
            <a:r>
              <a:rPr lang="en-US" sz="2000" b="1" dirty="0">
                <a:solidFill>
                  <a:schemeClr val="bg1"/>
                </a:solidFill>
                <a:latin typeface="Gaegu Bold"/>
              </a:rPr>
              <a:t> </a:t>
            </a:r>
            <a:r>
              <a:rPr lang="en-US" sz="2000" b="1" dirty="0" err="1">
                <a:solidFill>
                  <a:schemeClr val="bg1"/>
                </a:solidFill>
                <a:latin typeface="Gaegu Bold"/>
              </a:rPr>
              <a:t>hal</a:t>
            </a:r>
            <a:r>
              <a:rPr lang="en-US" sz="2000" b="1" dirty="0">
                <a:solidFill>
                  <a:schemeClr val="bg1"/>
                </a:solidFill>
                <a:latin typeface="Gaegu Bold"/>
              </a:rPr>
              <a:t> </a:t>
            </a:r>
            <a:r>
              <a:rPr lang="en-US" sz="2000" b="1" dirty="0" err="1">
                <a:solidFill>
                  <a:schemeClr val="bg1"/>
                </a:solidFill>
                <a:latin typeface="Gaegu Bold"/>
              </a:rPr>
              <a:t>ini</a:t>
            </a:r>
            <a:r>
              <a:rPr lang="en-US" sz="2000" b="1" dirty="0">
                <a:solidFill>
                  <a:schemeClr val="bg1"/>
                </a:solidFill>
                <a:latin typeface="Gaegu Bold"/>
              </a:rPr>
              <a:t> </a:t>
            </a:r>
            <a:r>
              <a:rPr lang="en-US" sz="2000" b="1" dirty="0" err="1">
                <a:solidFill>
                  <a:schemeClr val="bg1"/>
                </a:solidFill>
                <a:latin typeface="Gaegu Bold"/>
              </a:rPr>
              <a:t>maka</a:t>
            </a:r>
            <a:r>
              <a:rPr lang="en-US" sz="2000" b="1" dirty="0">
                <a:solidFill>
                  <a:schemeClr val="bg1"/>
                </a:solidFill>
                <a:latin typeface="Gaegu Bold"/>
              </a:rPr>
              <a:t> p = 2.</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par>
                                <p:cTn id="27" presetID="10"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1000"/>
                                        <p:tgtEl>
                                          <p:spTgt spid="37"/>
                                        </p:tgtEl>
                                      </p:cBhvr>
                                    </p:animEffect>
                                    <p:anim calcmode="lin" valueType="num">
                                      <p:cBhvr>
                                        <p:cTn id="35" dur="1000" fill="hold"/>
                                        <p:tgtEl>
                                          <p:spTgt spid="37"/>
                                        </p:tgtEl>
                                        <p:attrNameLst>
                                          <p:attrName>ppt_x</p:attrName>
                                        </p:attrNameLst>
                                      </p:cBhvr>
                                      <p:tavLst>
                                        <p:tav tm="0">
                                          <p:val>
                                            <p:strVal val="#ppt_x"/>
                                          </p:val>
                                        </p:tav>
                                        <p:tav tm="100000">
                                          <p:val>
                                            <p:strVal val="#ppt_x"/>
                                          </p:val>
                                        </p:tav>
                                      </p:tavLst>
                                    </p:anim>
                                    <p:anim calcmode="lin" valueType="num">
                                      <p:cBhvr>
                                        <p:cTn id="36" dur="1000" fill="hold"/>
                                        <p:tgtEl>
                                          <p:spTgt spid="37"/>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1000"/>
                                        <p:tgtEl>
                                          <p:spTgt spid="40"/>
                                        </p:tgtEl>
                                      </p:cBhvr>
                                    </p:animEffect>
                                    <p:anim calcmode="lin" valueType="num">
                                      <p:cBhvr>
                                        <p:cTn id="40" dur="1000" fill="hold"/>
                                        <p:tgtEl>
                                          <p:spTgt spid="40"/>
                                        </p:tgtEl>
                                        <p:attrNameLst>
                                          <p:attrName>ppt_x</p:attrName>
                                        </p:attrNameLst>
                                      </p:cBhvr>
                                      <p:tavLst>
                                        <p:tav tm="0">
                                          <p:val>
                                            <p:strVal val="#ppt_x"/>
                                          </p:val>
                                        </p:tav>
                                        <p:tav tm="100000">
                                          <p:val>
                                            <p:strVal val="#ppt_x"/>
                                          </p:val>
                                        </p:tav>
                                      </p:tavLst>
                                    </p:anim>
                                    <p:anim calcmode="lin" valueType="num">
                                      <p:cBhvr>
                                        <p:cTn id="41" dur="1000" fill="hold"/>
                                        <p:tgtEl>
                                          <p:spTgt spid="4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1000"/>
                                        <p:tgtEl>
                                          <p:spTgt spid="39"/>
                                        </p:tgtEl>
                                      </p:cBhvr>
                                    </p:animEffect>
                                    <p:anim calcmode="lin" valueType="num">
                                      <p:cBhvr>
                                        <p:cTn id="45" dur="1000" fill="hold"/>
                                        <p:tgtEl>
                                          <p:spTgt spid="39"/>
                                        </p:tgtEl>
                                        <p:attrNameLst>
                                          <p:attrName>ppt_x</p:attrName>
                                        </p:attrNameLst>
                                      </p:cBhvr>
                                      <p:tavLst>
                                        <p:tav tm="0">
                                          <p:val>
                                            <p:strVal val="#ppt_x"/>
                                          </p:val>
                                        </p:tav>
                                        <p:tav tm="100000">
                                          <p:val>
                                            <p:strVal val="#ppt_x"/>
                                          </p:val>
                                        </p:tav>
                                      </p:tavLst>
                                    </p:anim>
                                    <p:anim calcmode="lin" valueType="num">
                                      <p:cBhvr>
                                        <p:cTn id="4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3" grpId="0"/>
      <p:bldP spid="38" grpId="0"/>
      <p:bldP spid="39" grpId="0"/>
      <p:bldP spid="4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773</TotalTime>
  <Words>1208</Words>
  <Application>Microsoft Office PowerPoint</Application>
  <PresentationFormat>Custom</PresentationFormat>
  <Paragraphs>97</Paragraphs>
  <Slides>17</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17</vt:i4>
      </vt:variant>
    </vt:vector>
  </HeadingPairs>
  <TitlesOfParts>
    <vt:vector size="33" baseType="lpstr">
      <vt:lpstr>Arial</vt:lpstr>
      <vt:lpstr>More Sugar Thin</vt:lpstr>
      <vt:lpstr>MS UI Gothic</vt:lpstr>
      <vt:lpstr>Gaegu Light</vt:lpstr>
      <vt:lpstr>Gaegu Bold</vt:lpstr>
      <vt:lpstr>Open Sans Light Bold</vt:lpstr>
      <vt:lpstr>Arimo Bold</vt:lpstr>
      <vt:lpstr>Wingdings</vt:lpstr>
      <vt:lpstr>More Sugar Thin Bold</vt:lpstr>
      <vt:lpstr>Roboto</vt:lpstr>
      <vt:lpstr>Open Sans</vt:lpstr>
      <vt:lpstr>Arimo</vt:lpstr>
      <vt:lpstr>Pluma</vt:lpstr>
      <vt:lpstr>Gaegu Light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Peramalan Penjualan Pakaian Thrift Dengan Metode ARIMA Sebagai Bentuk Penggembangan Toko di Masa Mendatang</dc:title>
  <cp:lastModifiedBy>acer</cp:lastModifiedBy>
  <cp:revision>16</cp:revision>
  <dcterms:created xsi:type="dcterms:W3CDTF">2006-08-16T00:00:00Z</dcterms:created>
  <dcterms:modified xsi:type="dcterms:W3CDTF">2022-05-29T23:39:50Z</dcterms:modified>
  <dc:identifier>DAFAT5ZQjS4</dc:identifier>
</cp:coreProperties>
</file>