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2A3E79-FE39-AD71-940D-4B02BADE0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80BB13-0272-E434-B5F5-97E995EE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84A515-B5BB-42B2-DDB9-FEE45A17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B56617-9114-97D4-DE3E-797DC04A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B993C0-B1B3-9D97-1459-4590C1F0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0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5A404-3E50-EEDC-E01B-53AC3C4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C4DBE0-00F6-177E-19F3-CE17EFA3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BC79A-2E4A-0571-E601-5226435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7B35AE-A359-DADF-6D64-D7A79462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4F7600-7188-7B0D-0276-6D3D7E9B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68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B642657-71C2-5D9A-CC4D-0AF41FB3A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664C02-9080-EE65-E1A4-406F4138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2B1F37-0D09-0763-103D-CD02E7C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6DB3B-E251-B2AA-F806-C33A4454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299DDB-A66F-A9BA-E647-8983B46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5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6F2F9-8002-10A8-F689-280B6D8F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2D8CEF-23DD-5B49-3585-6891E30C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6D54D1-D921-A5A4-5BD9-9D170229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567581-6600-A34C-672C-FF181560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EEAED1-2EDE-AFD3-F6D2-E81DBB22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4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0733A-42D9-0B4B-B7FA-F91E8B0D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9F6CD0-0A3B-311A-437B-E10EAEB0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7B2650-2583-8CE9-6147-11C64419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9F8D6C-ECFB-768C-97A7-3C7E539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DA7397-F95F-9E1B-AA35-1EE9F7AD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31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9F69F7-BABC-B369-3B15-7D029C15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9711A1-6F4B-2F8D-2BC1-790749F2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DE3290-F5BF-C1AE-5BB3-8FF80FF8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BD80AC-A09F-E034-23D0-7AC15EF4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74BB2BA-85E5-FE12-D6D3-7D440052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5C3781-E130-6385-7FF0-60509F49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0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96C36-DB5D-2020-2705-F68BE2B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FD07F8-39FF-76B6-DE31-ABE9B67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1D808D-30B5-6120-5958-F39CE788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1FA6AE1-2CC4-C925-9030-280E43899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AC5A628-5FF9-EC6C-715A-DEB9A957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ABF4B0F-D9AD-194A-8268-15DF8F5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2A1FBD-6FD1-356B-0E93-6BE4381B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F4D2A2D-1B07-C50C-ADE8-A4577A2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9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2563C5-F696-6AA9-2740-A5DE18F7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CB6A22-9F02-0272-30F0-E25C1C55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19F9C0-A7FC-E835-9F27-A90B6E0A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810880B-31A0-C7C6-BBEA-8B7A6BB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651E81E-B6D4-7254-4615-9F8A4809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C19562-4286-FFDD-EFB2-13F56586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8D7E02-C746-034A-3150-1B081814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3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DD97AA-50DE-D316-87B6-39B7373D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DEB187-9D07-EF31-7C3C-C5F30968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BC2C4B-C496-D416-3BBA-491D60D7B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7219EE-1A36-309E-36AD-399B1D55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C1FB7D-A3D4-1AD6-7353-D5B5A966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A43F1B-AC41-4CC7-91DE-A59A40D2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8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190A8B-6754-3357-86E8-700BA52B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EA92F99-46C7-1DBA-7C38-581B37D7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7D1450-A8AB-2227-91FC-E571E266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E982B0-AF3C-897C-79AA-B5AE1D47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D031AC-C70D-F92C-DAB8-275E560D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FC9065-0465-C25E-AC7D-3EA7EB0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2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B93B4A4-1C81-619D-F371-0B2B164A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DB16F5-2D82-9FFA-23E6-55F30071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498323-BBB1-21DB-0D8C-8FA158BBA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16874-D8F3-4C91-A87C-487B6DDADDAD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6054CC-3041-DBC7-1F4F-1E52D8E70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940C37-51B6-BF14-A575-92C1ABD3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7A3FE-735A-4C02-B3A5-B1E4989B35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6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1D7904-0223-90FF-A85E-0A05CFADA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371" y="1585913"/>
            <a:ext cx="8897258" cy="3787614"/>
          </a:xfrm>
        </p:spPr>
        <p:txBody>
          <a:bodyPr anchor="ctr">
            <a:normAutofit/>
          </a:bodyPr>
          <a:lstStyle/>
          <a:p>
            <a:r>
              <a:rPr lang="tr-T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Online Ürün Yorumlarından Duygu Sınıflandırması</a:t>
            </a:r>
            <a:br>
              <a:rPr lang="tr-T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tr-TR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38A9F1-B4B3-E4C6-A1E2-679B3F17B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tr-T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Arif Yarencik  </a:t>
            </a:r>
          </a:p>
          <a:p>
            <a:pPr algn="l"/>
            <a:r>
              <a:rPr lang="tr-T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Bilgisayar Mühendisliği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5829BA-7C36-070D-0CF1-3269584A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tr-TR" sz="3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GİRİŞ</a:t>
            </a:r>
            <a:br>
              <a:rPr lang="tr-TR" sz="3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tr-TR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880A18-B861-BADE-59C8-A1A8C62A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" y="2033081"/>
            <a:ext cx="10437779" cy="4649821"/>
          </a:xfrm>
        </p:spPr>
        <p:txBody>
          <a:bodyPr anchor="ctr">
            <a:normAutofit fontScale="70000" lnSpcReduction="20000"/>
          </a:bodyPr>
          <a:lstStyle/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Duygu Analizi Nedir?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Doğal dil işleme (NLP) alanında, bir metnin taşıdığı duygunun (olumlu / olumsuz / nötr) otomatik olarak belirlenmesidir.</a:t>
            </a:r>
          </a:p>
          <a:p>
            <a:endParaRPr lang="tr-T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Neden Önemlidir?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Günlük hayatta milyonlarca ürün yorumu paylaşılmaktadır.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 yorumların elle incelenmesi zaman alıcı ve verimsizdir.</a:t>
            </a:r>
          </a:p>
          <a:p>
            <a:endParaRPr lang="tr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Duygu analizi ile: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Müşteri memnuniyeti ölçülebilir.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İşletmeler karar destek süreçlerini geliştirebilir.</a:t>
            </a:r>
          </a:p>
          <a:p>
            <a:endParaRPr lang="tr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Gerçek Hayatta Kullanım Alanları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E-ticaret sitelerinde ürün değerlendirmeleri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Sosyal medya içeriklerinin analizi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Müşteri hizmetleri geri bildirimleri</a:t>
            </a:r>
          </a:p>
          <a:p>
            <a:pPr lvl="1"/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Siyasi anketler ve kamuoyu analizleri</a:t>
            </a:r>
          </a:p>
          <a:p>
            <a:endParaRPr lang="tr-T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57FFED-391B-A343-D058-BAFFF293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Tanımı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DD2FD9-D6C5-3EDA-04AB-962CDB4BE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920" y="2036197"/>
            <a:ext cx="9854634" cy="4374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Günümüzde online alışverişin yaygınlaşmasıyla birlikte kullanıcı yorumları büyük bir veri kaynağı haline gelmiştir.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Tüketiciler; ürün kalitesi, teslimat süreci, müşteri hizmetleri gibi konularda deneyimlerini genellikle metin yoluyla paylaşmaktadır.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Ancak bu veriler: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Yapılandırılmamış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formdadır (serbest metin)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Büyük hacimli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olduğundan manuel analiz mümkün değildir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Şirketler, müşteri memnuniyetini anlamak ve pazarlama stratejilerini şekillendirmek için bu yorumlara ihtiyaç duyar.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Mevcut sistemler çoğunlukla: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Anahtar kelime temelli çalışmakta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Duyguyu doğru algılamakta yetersiz kalmaktadır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Türkçe metinlerde yeterince başarılı değildir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Bu bağlamda,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otomatik ve doğru çalışan bir duygu analiz sistemi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işletmelere veri odaklı kararlar almak için büyük avantaj sağlar.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89BB99-462B-2473-BBE9-01383AC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tr-T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Amaç:</a:t>
            </a:r>
            <a:br>
              <a:rPr lang="tr-T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Kullanıcı yorumlarının duygu (olumlu/olumsuz) içerip içermediğini makine öğrenmesi yöntemleriyle otomatik olarak sınıflandırmak.</a:t>
            </a:r>
            <a:br>
              <a:rPr lang="tr-T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tr-T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9866C0-B175-0AB9-6A45-F0B2FA1F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tr-TR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Hedefler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Çevrim içi ürün yorumlarından oluşan bir veri seti oluşturmak veya hazır veri seti kullanmak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Yorum verilerini ön işleme tabi tutarak analiz için uygun hale getirmek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Metin verilerini sayısal forma dönüştürmek (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vektörleştirme</a:t>
            </a:r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TF-IDF, 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BoW</a:t>
            </a:r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vs.)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Farklı makine öğrenmesi algoritmalarını uygulamak (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</a:t>
            </a:r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Bayes</a:t>
            </a:r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SVM, Lojistik Regresyon vs.)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Modellerin doğruluk ve başarı oranlarını karşılaştırmak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 başarılı sınıflandırma modelini belirlemek</a:t>
            </a:r>
          </a:p>
          <a:p>
            <a:r>
              <a:rPr lang="tr-T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Sonuçları yorumlamak ve görselleştirmek</a:t>
            </a:r>
          </a:p>
          <a:p>
            <a:endParaRPr lang="tr-T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F7519A-35EF-F224-F139-734FB41B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 Seti ve Özellikleri</a:t>
            </a:r>
            <a:endParaRPr lang="tr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B7B252-7001-B2D4-1D29-474DC620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58" y="2025490"/>
            <a:ext cx="8276026" cy="4293098"/>
          </a:xfrm>
        </p:spPr>
        <p:txBody>
          <a:bodyPr anchor="ctr">
            <a:normAutofit fontScale="25000" lnSpcReduction="20000"/>
          </a:bodyPr>
          <a:lstStyle/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 Kaynağı: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Hepsiburada.com üzerinden “Körlük – José </a:t>
            </a:r>
            <a:r>
              <a:rPr lang="tr-TR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Saramago</a:t>
            </a:r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kitabı yorumları</a:t>
            </a:r>
          </a:p>
          <a:p>
            <a:endParaRPr lang="tr-TR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Yorum Toplama: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Python + </a:t>
            </a:r>
            <a:r>
              <a:rPr lang="tr-TR" sz="6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Selenium</a:t>
            </a:r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kullanılarak otomatik veri çekme işlemi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Toplam X yorum (örneğin: 100 yorum) toplandı (ilk 5 sayfa)</a:t>
            </a:r>
          </a:p>
          <a:p>
            <a:endParaRPr lang="tr-TR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Veri Özellikleri: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Metin biçiminde, kullanıcıların ürün hakkındaki yorumları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Kısa ve anlamlı cümleler – duygu tespiti için uygun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Veriler .CSV dosyasına kaydedildi</a:t>
            </a:r>
          </a:p>
          <a:p>
            <a:endParaRPr lang="tr-TR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Örnek Yorumlar: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“Kitap harikaydı, dili çok güçlü.” → Olumlu  </a:t>
            </a:r>
          </a:p>
          <a:p>
            <a:r>
              <a:rPr lang="tr-TR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“Beklediğim gibi değildi, sıkıcıydı.” → Olumsuz</a:t>
            </a:r>
          </a:p>
          <a:p>
            <a:endParaRPr lang="tr-TR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92B00-3B76-48E1-B0D6-907A1AC5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99E90-7958-1DAF-1E67-5EFEEA05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08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392</Words>
  <Application>Microsoft Office PowerPoint</Application>
  <PresentationFormat>Geniş ekran</PresentationFormat>
  <Paragraphs>57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Teması</vt:lpstr>
      <vt:lpstr>Online Ürün Yorumlarından Duygu Sınıflandırması </vt:lpstr>
      <vt:lpstr>GİRİŞ </vt:lpstr>
      <vt:lpstr>Problem Tanımı</vt:lpstr>
      <vt:lpstr>Amaç: Kullanıcı yorumlarının duygu (olumlu/olumsuz) içerip içermediğini makine öğrenmesi yöntemleriyle otomatik olarak sınıflandırmak. </vt:lpstr>
      <vt:lpstr>Veri Seti ve Özellikleri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Arif YARENCİK</dc:creator>
  <cp:lastModifiedBy>Arif YARENCİK</cp:lastModifiedBy>
  <cp:revision>2</cp:revision>
  <dcterms:created xsi:type="dcterms:W3CDTF">2025-07-17T16:01:41Z</dcterms:created>
  <dcterms:modified xsi:type="dcterms:W3CDTF">2025-07-17T22:50:02Z</dcterms:modified>
</cp:coreProperties>
</file>