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365" y="1665675"/>
            <a:ext cx="11240000" cy="239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YyNDQ3YjgwNmNkNzMwOTY1NGM3ZGFjM2VhNzczZ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WPS_1616466263</cp:lastModifiedBy>
  <cp:revision>3</cp:revision>
  <dcterms:created xsi:type="dcterms:W3CDTF">2023-08-09T12:44:00Z</dcterms:created>
  <dcterms:modified xsi:type="dcterms:W3CDTF">2025-03-02T06:25:26Z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2052-12.1.0.16417</vt:lpwstr>
  </property>
</Properties>
</file>