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5365" y="1665675"/>
            <a:ext cx="11240000" cy="239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PixPin_2025-03-15_09-00-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9655" y="756920"/>
            <a:ext cx="5232400" cy="2224405"/>
          </a:xfrm>
          <a:prstGeom prst="rect">
            <a:avLst/>
          </a:prstGeom>
        </p:spPr>
      </p:pic>
      <p:pic>
        <p:nvPicPr>
          <p:cNvPr id="5" name="图片 4" descr="PixPin_2025-03-15_09-01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655" y="2981325"/>
            <a:ext cx="5233035" cy="249682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3649980" y="1515745"/>
            <a:ext cx="384175" cy="3175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6" idx="4"/>
          </p:cNvCxnSpPr>
          <p:nvPr/>
        </p:nvCxnSpPr>
        <p:spPr>
          <a:xfrm>
            <a:off x="3842385" y="1833245"/>
            <a:ext cx="642620" cy="1816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JlMDhmMDZmZThjZjEwNWY5YzcyNWM3ZTAyZTcyOG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5</cp:revision>
  <dcterms:created xsi:type="dcterms:W3CDTF">2023-08-09T12:44:00Z</dcterms:created>
  <dcterms:modified xsi:type="dcterms:W3CDTF">2025-03-15T01:03:28Z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