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B1F1-31B9-4CE9-8735-6F09FD69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948A5-3954-4666-96CD-7A990A4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E7EE-0ADE-442E-B735-3A409402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1990-2512-4F6B-BA5F-E0CEACA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DBCF-FD89-46A0-A238-39ADB0F6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416E-1393-472A-BDD9-315D5010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6228-E278-4454-AD74-8E8083B1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5FB6-8AC8-4CBB-A037-C6757A75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017-4D11-45ED-833E-20578A8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58EA-CFED-442E-8C4F-7B8BE093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EB271-1740-473A-A324-59EB5498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C8E27-860B-40C9-81B3-55D0EB63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9173-A419-43BB-9970-A60FF7CE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8720-D830-47AE-B607-EB86929F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E9EC-C635-4399-A1EA-BD621D2A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A122-4F34-446A-BA88-14CEA21A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513-65E2-44C1-9033-3D6B2C36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7CD9-4FB6-413B-B4F4-097FDA4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6AF-3ED3-4061-8E91-D6475F0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7B17-D6C7-4B45-9299-5AA95BD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66CA-FA09-442C-AC54-0626FED1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F1E5D-895B-42CF-8524-9C77D0D1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DE77-999F-41B2-B61B-0F4259F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DA3C-B5AF-42C1-890F-4CEF2AB8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F909-33F2-4D00-8B56-70C50E7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0621-477F-4100-BE8B-88B881D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2E6B-4B8F-4FA1-8EFE-1E245CC8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F7557-6314-4053-91E3-FBC2ABC2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E7A9-93D0-4426-8EE3-A262624A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2485E-A302-4B87-8A22-E475CE1F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001F-9DE7-46BE-9F4C-368D070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5BB6-EA46-48F3-B502-088E59A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5783-D7F1-485F-AA99-7265FCB4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A1153-5699-47B0-B386-25267CB1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5E5D-4CB5-4B07-B716-8A3BAB134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182D-1822-4E1E-A066-BC610956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FF87F-D574-40E0-A881-8F807DF7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E4305-CE4B-4BC5-8801-DB28320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365C3-F0D0-43B6-8FED-89820B4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044C-6E01-4C0A-B0B8-FAF8360B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04963-3819-4122-882A-162D3FDB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D17B-2B65-480D-8B64-EE11BBD0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6FE38-2437-400A-80C2-0401CC0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59BFC-58AA-4596-A97C-2AD583C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FC5AE-8AD6-4E2F-B958-D341C20F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28BA-FECE-479D-AEF2-D9711488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922E-6C40-456A-9D52-187AE491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3EA3-7D7E-4BDD-9ACB-33677E3B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1F390-AA78-4F5E-9B9C-D9D89CCC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EC9A-DE64-47E3-A08F-AAB43C84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486D-430A-4E11-AC41-35F0DD0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F7C7-CB39-4E0F-951F-2B44F03A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643-7FFB-4016-8E27-C9C54BAF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7E2E0-E8B0-4A1C-ADDC-5F3F7D92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07EEE-BA16-4495-AC48-D09B4F66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690F-5A25-44A6-9D40-3322D473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65242-814D-45EE-9A9C-F2924D62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2DEC-AD5F-4C18-BDBC-62EB562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760D0-9AD6-4377-A1A3-917B19F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95E9-2864-4D07-8578-6C04A3C9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0087-2222-47B7-AC34-D4527C7EF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6D5A-F610-40F6-8504-E5F2F69F83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F127-3E9A-4F9D-9824-A71C71BA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2FE3-CB46-45B1-983A-A57CD316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6BF3-706F-4829-8D99-C7588D1E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0EDEE-88FB-4E3E-90A1-6AAC43322FF6}"/>
              </a:ext>
            </a:extLst>
          </p:cNvPr>
          <p:cNvSpPr/>
          <p:nvPr/>
        </p:nvSpPr>
        <p:spPr>
          <a:xfrm>
            <a:off x="2630256" y="396543"/>
            <a:ext cx="1427748" cy="11229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Datalog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04C584-4B45-48CB-8C0A-C738F6C90AE3}"/>
              </a:ext>
            </a:extLst>
          </p:cNvPr>
          <p:cNvSpPr/>
          <p:nvPr/>
        </p:nvSpPr>
        <p:spPr>
          <a:xfrm>
            <a:off x="929792" y="9174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4F6191-D0E3-42C9-B1DC-483F30E24670}"/>
              </a:ext>
            </a:extLst>
          </p:cNvPr>
          <p:cNvSpPr/>
          <p:nvPr/>
        </p:nvSpPr>
        <p:spPr>
          <a:xfrm>
            <a:off x="1258655" y="107833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CBC55B-0D52-4CF2-9900-F3241A487F61}"/>
              </a:ext>
            </a:extLst>
          </p:cNvPr>
          <p:cNvSpPr/>
          <p:nvPr/>
        </p:nvSpPr>
        <p:spPr>
          <a:xfrm>
            <a:off x="127686" y="845720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5060D-3154-422D-AB7C-B64F6191E2FC}"/>
              </a:ext>
            </a:extLst>
          </p:cNvPr>
          <p:cNvSpPr txBox="1"/>
          <p:nvPr/>
        </p:nvSpPr>
        <p:spPr>
          <a:xfrm>
            <a:off x="351180" y="2000753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collections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008B54-89A2-4C40-9D2A-7C0D3B2E27E0}"/>
              </a:ext>
            </a:extLst>
          </p:cNvPr>
          <p:cNvSpPr/>
          <p:nvPr/>
        </p:nvSpPr>
        <p:spPr>
          <a:xfrm>
            <a:off x="2088835" y="69332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2CFD23-2A24-45A9-B4EB-97DD96823703}"/>
              </a:ext>
            </a:extLst>
          </p:cNvPr>
          <p:cNvSpPr/>
          <p:nvPr/>
        </p:nvSpPr>
        <p:spPr>
          <a:xfrm>
            <a:off x="4182332" y="69332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ED2E17-F5E0-48E4-A176-54F22899FC48}"/>
              </a:ext>
            </a:extLst>
          </p:cNvPr>
          <p:cNvSpPr/>
          <p:nvPr/>
        </p:nvSpPr>
        <p:spPr>
          <a:xfrm>
            <a:off x="4771879" y="91741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EB6C7D-C2F6-4A5F-84CA-8120FD16DA83}"/>
              </a:ext>
            </a:extLst>
          </p:cNvPr>
          <p:cNvSpPr/>
          <p:nvPr/>
        </p:nvSpPr>
        <p:spPr>
          <a:xfrm>
            <a:off x="4771879" y="941975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B06BD-F6FF-486B-A6B5-6A21A18419BA}"/>
              </a:ext>
            </a:extLst>
          </p:cNvPr>
          <p:cNvSpPr txBox="1"/>
          <p:nvPr/>
        </p:nvSpPr>
        <p:spPr>
          <a:xfrm>
            <a:off x="4508432" y="1862253"/>
            <a:ext cx="118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collections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3D86B1-E85A-4118-9B89-D95DDAE11FE2}"/>
              </a:ext>
            </a:extLst>
          </p:cNvPr>
          <p:cNvSpPr/>
          <p:nvPr/>
        </p:nvSpPr>
        <p:spPr>
          <a:xfrm>
            <a:off x="2630256" y="3169319"/>
            <a:ext cx="1427748" cy="11229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Datalog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EE7A59-0EC6-437F-B6D5-64EDF43A5AA4}"/>
              </a:ext>
            </a:extLst>
          </p:cNvPr>
          <p:cNvSpPr/>
          <p:nvPr/>
        </p:nvSpPr>
        <p:spPr>
          <a:xfrm>
            <a:off x="929792" y="2864517"/>
            <a:ext cx="657726" cy="753979"/>
          </a:xfrm>
          <a:prstGeom prst="roundRect">
            <a:avLst/>
          </a:prstGeom>
          <a:gradFill flip="none" rotWithShape="1">
            <a:gsLst>
              <a:gs pos="33000">
                <a:schemeClr val="bg1"/>
              </a:gs>
              <a:gs pos="36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1C1026-ABED-438D-952A-F545659E54AC}"/>
              </a:ext>
            </a:extLst>
          </p:cNvPr>
          <p:cNvSpPr/>
          <p:nvPr/>
        </p:nvSpPr>
        <p:spPr>
          <a:xfrm>
            <a:off x="1258655" y="3851107"/>
            <a:ext cx="657726" cy="753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96674E-EDE5-47F2-89AB-A1BDE94185E0}"/>
              </a:ext>
            </a:extLst>
          </p:cNvPr>
          <p:cNvSpPr/>
          <p:nvPr/>
        </p:nvSpPr>
        <p:spPr>
          <a:xfrm>
            <a:off x="127686" y="3380376"/>
            <a:ext cx="657726" cy="992100"/>
          </a:xfrm>
          <a:prstGeom prst="roundRect">
            <a:avLst/>
          </a:prstGeom>
          <a:gradFill>
            <a:gsLst>
              <a:gs pos="21000">
                <a:srgbClr val="FFC000"/>
              </a:gs>
              <a:gs pos="22000">
                <a:schemeClr val="bg1"/>
              </a:gs>
              <a:gs pos="23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22D33-336D-4DE1-A34A-2ACC99BD6A5D}"/>
              </a:ext>
            </a:extLst>
          </p:cNvPr>
          <p:cNvSpPr txBox="1"/>
          <p:nvPr/>
        </p:nvSpPr>
        <p:spPr>
          <a:xfrm>
            <a:off x="351180" y="4773529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changes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D38E060-005F-4337-A232-4475508B3C93}"/>
              </a:ext>
            </a:extLst>
          </p:cNvPr>
          <p:cNvSpPr/>
          <p:nvPr/>
        </p:nvSpPr>
        <p:spPr>
          <a:xfrm>
            <a:off x="2088835" y="3466096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89EAE4-1964-42B1-86A3-73AB5500C410}"/>
              </a:ext>
            </a:extLst>
          </p:cNvPr>
          <p:cNvSpPr/>
          <p:nvPr/>
        </p:nvSpPr>
        <p:spPr>
          <a:xfrm>
            <a:off x="4182332" y="3466096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B48A72-E424-4221-B9CF-5439FFB8CCB8}"/>
              </a:ext>
            </a:extLst>
          </p:cNvPr>
          <p:cNvSpPr/>
          <p:nvPr/>
        </p:nvSpPr>
        <p:spPr>
          <a:xfrm>
            <a:off x="4771879" y="2674883"/>
            <a:ext cx="657726" cy="943613"/>
          </a:xfrm>
          <a:prstGeom prst="roundRect">
            <a:avLst/>
          </a:prstGeom>
          <a:gradFill>
            <a:gsLst>
              <a:gs pos="21000">
                <a:srgbClr val="FFC000"/>
              </a:gs>
              <a:gs pos="22000">
                <a:schemeClr val="bg1"/>
              </a:gs>
              <a:gs pos="23000">
                <a:schemeClr val="bg1"/>
              </a:gs>
              <a:gs pos="2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56C84F-DC75-4BBE-858C-783F48783685}"/>
              </a:ext>
            </a:extLst>
          </p:cNvPr>
          <p:cNvSpPr/>
          <p:nvPr/>
        </p:nvSpPr>
        <p:spPr>
          <a:xfrm>
            <a:off x="4771879" y="3714751"/>
            <a:ext cx="657726" cy="753979"/>
          </a:xfrm>
          <a:prstGeom prst="roundRect">
            <a:avLst/>
          </a:prstGeom>
          <a:gradFill>
            <a:gsLst>
              <a:gs pos="21000">
                <a:schemeClr val="bg1"/>
              </a:gs>
              <a:gs pos="22000">
                <a:schemeClr val="bg1"/>
              </a:gs>
              <a:gs pos="23000">
                <a:schemeClr val="bg1"/>
              </a:gs>
              <a:gs pos="2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DB3B2-F25A-40C6-929E-283102E9E277}"/>
              </a:ext>
            </a:extLst>
          </p:cNvPr>
          <p:cNvSpPr txBox="1"/>
          <p:nvPr/>
        </p:nvSpPr>
        <p:spPr>
          <a:xfrm>
            <a:off x="4626253" y="4635029"/>
            <a:ext cx="94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changes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5A382B-51B7-4C63-AC57-346E98EF0316}"/>
              </a:ext>
            </a:extLst>
          </p:cNvPr>
          <p:cNvCxnSpPr>
            <a:cxnSpLocks/>
          </p:cNvCxnSpPr>
          <p:nvPr/>
        </p:nvCxnSpPr>
        <p:spPr>
          <a:xfrm>
            <a:off x="0" y="2508584"/>
            <a:ext cx="56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1C2526-134B-424C-8AB9-0D5F6303E63E}"/>
              </a:ext>
            </a:extLst>
          </p:cNvPr>
          <p:cNvSpPr txBox="1"/>
          <p:nvPr/>
        </p:nvSpPr>
        <p:spPr>
          <a:xfrm>
            <a:off x="1916381" y="-48992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Standard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E9FBB-6191-49E7-BB9E-E0A47EAF795A}"/>
              </a:ext>
            </a:extLst>
          </p:cNvPr>
          <p:cNvSpPr txBox="1"/>
          <p:nvPr/>
        </p:nvSpPr>
        <p:spPr>
          <a:xfrm>
            <a:off x="2088835" y="2515786"/>
            <a:ext cx="22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Incremental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39A84-D676-4766-AC9A-A57C5B915BBE}"/>
              </a:ext>
            </a:extLst>
          </p:cNvPr>
          <p:cNvSpPr/>
          <p:nvPr/>
        </p:nvSpPr>
        <p:spPr>
          <a:xfrm>
            <a:off x="0" y="0"/>
            <a:ext cx="5693052" cy="528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96310-4F9D-4C5E-AF2E-414BE97A5A42}"/>
              </a:ext>
            </a:extLst>
          </p:cNvPr>
          <p:cNvSpPr/>
          <p:nvPr/>
        </p:nvSpPr>
        <p:spPr>
          <a:xfrm>
            <a:off x="1641456" y="628463"/>
            <a:ext cx="1427748" cy="1122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DDLog</a:t>
            </a:r>
            <a:r>
              <a:rPr lang="en-US" dirty="0">
                <a:solidFill>
                  <a:schemeClr val="tx1"/>
                </a:solidFill>
              </a:rPr>
              <a:t> 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017A6-392F-4B94-A243-6046C8DEB9A6}"/>
              </a:ext>
            </a:extLst>
          </p:cNvPr>
          <p:cNvSpPr txBox="1"/>
          <p:nvPr/>
        </p:nvSpPr>
        <p:spPr>
          <a:xfrm>
            <a:off x="91307" y="866770"/>
            <a:ext cx="98411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DDLog</a:t>
            </a:r>
            <a:endParaRPr lang="en-US" dirty="0"/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CFDDFEC-00E2-4940-A144-16B1A39F2DD3}"/>
              </a:ext>
            </a:extLst>
          </p:cNvPr>
          <p:cNvSpPr/>
          <p:nvPr/>
        </p:nvSpPr>
        <p:spPr>
          <a:xfrm>
            <a:off x="1145882" y="909200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3B3CA3-0B49-479F-9097-0501AF44D43F}"/>
              </a:ext>
            </a:extLst>
          </p:cNvPr>
          <p:cNvSpPr/>
          <p:nvPr/>
        </p:nvSpPr>
        <p:spPr>
          <a:xfrm>
            <a:off x="3134003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3951-050D-419D-A651-36BAA2848E99}"/>
              </a:ext>
            </a:extLst>
          </p:cNvPr>
          <p:cNvSpPr txBox="1"/>
          <p:nvPr/>
        </p:nvSpPr>
        <p:spPr>
          <a:xfrm>
            <a:off x="3622528" y="866773"/>
            <a:ext cx="98411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Rust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3E6B5-5126-4E85-81F2-030E9BFE6D51}"/>
              </a:ext>
            </a:extLst>
          </p:cNvPr>
          <p:cNvSpPr/>
          <p:nvPr/>
        </p:nvSpPr>
        <p:spPr>
          <a:xfrm>
            <a:off x="5138488" y="628466"/>
            <a:ext cx="1427748" cy="1122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 compiler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052794-2C98-459E-BA17-5599C15D06A5}"/>
              </a:ext>
            </a:extLst>
          </p:cNvPr>
          <p:cNvSpPr/>
          <p:nvPr/>
        </p:nvSpPr>
        <p:spPr>
          <a:xfrm>
            <a:off x="4660008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1A8FA-81D1-4A74-87B5-1F2B291B58D5}"/>
              </a:ext>
            </a:extLst>
          </p:cNvPr>
          <p:cNvSpPr/>
          <p:nvPr/>
        </p:nvSpPr>
        <p:spPr>
          <a:xfrm>
            <a:off x="5138487" y="2257424"/>
            <a:ext cx="1427748" cy="9620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4B448E-A449-448C-98FA-F1F8D8B47368}"/>
              </a:ext>
            </a:extLst>
          </p:cNvPr>
          <p:cNvSpPr/>
          <p:nvPr/>
        </p:nvSpPr>
        <p:spPr>
          <a:xfrm rot="16200000">
            <a:off x="5639803" y="1742047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FD1313-E194-44A4-89D6-8DDE5EF554B6}"/>
              </a:ext>
            </a:extLst>
          </p:cNvPr>
          <p:cNvSpPr/>
          <p:nvPr/>
        </p:nvSpPr>
        <p:spPr>
          <a:xfrm>
            <a:off x="6619601" y="909201"/>
            <a:ext cx="425115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6A429-D5A5-4241-9FE9-E675E47E1FFB}"/>
              </a:ext>
            </a:extLst>
          </p:cNvPr>
          <p:cNvSpPr txBox="1"/>
          <p:nvPr/>
        </p:nvSpPr>
        <p:spPr>
          <a:xfrm>
            <a:off x="7154407" y="866770"/>
            <a:ext cx="119981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Native</a:t>
            </a:r>
            <a:br>
              <a:rPr lang="en-US" dirty="0"/>
            </a:br>
            <a:r>
              <a:rPr lang="en-US" dirty="0"/>
              <a:t>executable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415652-3120-4D59-89AD-B626248903F7}"/>
              </a:ext>
            </a:extLst>
          </p:cNvPr>
          <p:cNvSpPr/>
          <p:nvPr/>
        </p:nvSpPr>
        <p:spPr>
          <a:xfrm rot="5400000">
            <a:off x="7541757" y="347726"/>
            <a:ext cx="425115" cy="56147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33BAAD-0605-4E51-8E31-9F37C58DE5B7}"/>
              </a:ext>
            </a:extLst>
          </p:cNvPr>
          <p:cNvSpPr/>
          <p:nvPr/>
        </p:nvSpPr>
        <p:spPr>
          <a:xfrm rot="5400000">
            <a:off x="7541757" y="1470672"/>
            <a:ext cx="425115" cy="56147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A4B01-EAF9-498A-BB58-8C5990824E78}"/>
              </a:ext>
            </a:extLst>
          </p:cNvPr>
          <p:cNvSpPr txBox="1"/>
          <p:nvPr/>
        </p:nvSpPr>
        <p:spPr>
          <a:xfrm>
            <a:off x="7003307" y="48143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changes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6F19F-B841-47E7-9A80-42172532DF87}"/>
              </a:ext>
            </a:extLst>
          </p:cNvPr>
          <p:cNvSpPr txBox="1"/>
          <p:nvPr/>
        </p:nvSpPr>
        <p:spPr>
          <a:xfrm>
            <a:off x="6917582" y="1962396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changes</a:t>
            </a:r>
          </a:p>
        </p:txBody>
      </p:sp>
    </p:spTree>
    <p:extLst>
      <p:ext uri="{BB962C8B-B14F-4D97-AF65-F5344CB8AC3E}">
        <p14:creationId xmlns:p14="http://schemas.microsoft.com/office/powerpoint/2010/main" val="5699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1EB2AA-BBC7-6741-BA41-E501E50E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365"/>
            <a:ext cx="4747910" cy="440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07727-039B-7543-B2DF-618285F2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54" y="612998"/>
            <a:ext cx="6281782" cy="325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8D509-1730-9940-9D49-21AE6728503E}"/>
              </a:ext>
            </a:extLst>
          </p:cNvPr>
          <p:cNvSpPr txBox="1"/>
          <p:nvPr/>
        </p:nvSpPr>
        <p:spPr>
          <a:xfrm>
            <a:off x="5582560" y="3897770"/>
            <a:ext cx="19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83DC-B30C-3547-B45A-09F5441A1C50}"/>
              </a:ext>
            </a:extLst>
          </p:cNvPr>
          <p:cNvSpPr txBox="1"/>
          <p:nvPr/>
        </p:nvSpPr>
        <p:spPr>
          <a:xfrm>
            <a:off x="8992724" y="3864198"/>
            <a:ext cx="14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B7B2E-E489-DC48-BB86-6B81E19D5B9E}"/>
              </a:ext>
            </a:extLst>
          </p:cNvPr>
          <p:cNvSpPr txBox="1"/>
          <p:nvPr/>
        </p:nvSpPr>
        <p:spPr>
          <a:xfrm>
            <a:off x="1449781" y="4234107"/>
            <a:ext cx="14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falcon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ABB09-919D-2B47-8F3A-ACDE9B5336F2}"/>
              </a:ext>
            </a:extLst>
          </p:cNvPr>
          <p:cNvSpPr txBox="1"/>
          <p:nvPr/>
        </p:nvSpPr>
        <p:spPr>
          <a:xfrm>
            <a:off x="7528514" y="4871585"/>
            <a:ext cx="19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 graph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BD751-D72E-254A-B864-6B94417347EF}"/>
              </a:ext>
            </a:extLst>
          </p:cNvPr>
          <p:cNvSpPr/>
          <p:nvPr/>
        </p:nvSpPr>
        <p:spPr>
          <a:xfrm>
            <a:off x="4747910" y="190661"/>
            <a:ext cx="7116298" cy="4627919"/>
          </a:xfrm>
          <a:prstGeom prst="rect">
            <a:avLst/>
          </a:prstGeom>
          <a:noFill/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10704</TotalTime>
  <Words>46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8</cp:revision>
  <dcterms:created xsi:type="dcterms:W3CDTF">2019-01-15T00:57:48Z</dcterms:created>
  <dcterms:modified xsi:type="dcterms:W3CDTF">2019-01-23T02:20:53Z</dcterms:modified>
</cp:coreProperties>
</file>