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webextensions/webextension1.xml" ContentType="application/vnd.ms-office.webextension+xml"/>
  <Override PartName="/ppt/notesSlides/notesSlide7.xml" ContentType="application/vnd.openxmlformats-officedocument.presentationml.notesSlide+xml"/>
  <Override PartName="/ppt/webextensions/webextension2.xml" ContentType="application/vnd.ms-office.webextension+xml"/>
  <Override PartName="/ppt/notesSlides/notesSlide8.xml" ContentType="application/vnd.openxmlformats-officedocument.presentationml.notesSlide+xml"/>
  <Override PartName="/ppt/webextensions/webextension3.xml" ContentType="application/vnd.ms-office.webextension+xml"/>
  <Override PartName="/ppt/webextensions/webextension4.xml" ContentType="application/vnd.ms-office.webextension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3"/>
  </p:sldMasterIdLst>
  <p:notesMasterIdLst>
    <p:notesMasterId r:id="rId2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78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9144000" cy="5143500" type="screen16x9"/>
  <p:notesSz cx="6858000" cy="9144000"/>
  <p:embeddedFontLst>
    <p:embeddedFont>
      <p:font typeface="Anaheim" panose="020B0604020202020204" charset="0"/>
      <p:regular r:id="rId28"/>
    </p:embeddedFont>
    <p:embeddedFont>
      <p:font typeface="Fira Code" panose="020B0809050000020004" pitchFamily="49" charset="0"/>
      <p:regular r:id="rId29"/>
      <p:bold r:id="rId30"/>
    </p:embeddedFont>
    <p:embeddedFont>
      <p:font typeface="Fira Code Light" panose="020B0809050000020004" pitchFamily="49" charset="0"/>
      <p:regular r:id="rId31"/>
      <p:bold r:id="rId32"/>
    </p:embeddedFont>
    <p:embeddedFont>
      <p:font typeface="Open Sans" panose="020B0606030504020204" pitchFamily="34" charset="0"/>
      <p:regular r:id="rId33"/>
      <p:bold r:id="rId34"/>
      <p:italic r:id="rId35"/>
      <p:boldItalic r:id="rId36"/>
    </p:embeddedFont>
    <p:embeddedFont>
      <p:font typeface="Oswald" panose="00000500000000000000" pitchFamily="2" charset="0"/>
      <p:regular r:id="rId37"/>
      <p:bold r:id="rId38"/>
    </p:embeddedFont>
    <p:embeddedFont>
      <p:font typeface="Roboto Condensed Light" panose="02000000000000000000" pitchFamily="2" charset="0"/>
      <p:regular r:id="rId39"/>
      <p: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5849C9-3392-4FD6-B8F5-7EF928CDD908}" v="69" dt="2023-09-28T06:07:22.0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12.fntdata"/><Relationship Id="rId21" Type="http://schemas.openxmlformats.org/officeDocument/2006/relationships/slide" Target="slides/slide18.xml"/><Relationship Id="rId34" Type="http://schemas.openxmlformats.org/officeDocument/2006/relationships/font" Target="fonts/font7.fntdata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font" Target="fonts/font2.fntdata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4.fntdata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20" Type="http://schemas.openxmlformats.org/officeDocument/2006/relationships/slide" Target="slides/slide17.xml"/><Relationship Id="rId4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75e8809fe7_1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75e8809fe7_1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75e8809fe7_2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275e8809fe7_2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275e8809fe7_16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275e8809fe7_16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275e8809fe7_2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275e8809fe7_2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75e8809fe7_16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275e8809fe7_16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7682898a3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27682898a3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7682898a3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27682898a3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7682898a34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27682898a34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27682898a34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27682898a34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27682898a34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27682898a34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27682898a34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27682898a34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75e8809fe7_2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75e8809fe7_2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27682898a3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27682898a34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27682898a34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27682898a34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7686d0428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27686d0428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7637051e9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7637051e9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75e8809fe7_16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75e8809fe7_16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75e8809fe7_2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275e8809fe7_2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75e8809fe7_2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275e8809fe7_2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Title: Wat heb je deze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762b32914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2762b32914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Title: Welk type de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7637051e9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27637051e9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Title: Mijn programmeerkennis (geef elk topic een score tussen 0 en 5)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https://app.wooclap.com/e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762b32914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2762b32914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2"/>
          <p:cNvSpPr txBox="1">
            <a:spLocks noGrp="1"/>
          </p:cNvSpPr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" name="Google Shape;33;p2"/>
          <p:cNvSpPr txBox="1">
            <a:spLocks noGrp="1"/>
          </p:cNvSpPr>
          <p:nvPr>
            <p:ph type="subTitle" idx="1"/>
          </p:nvPr>
        </p:nvSpPr>
        <p:spPr>
          <a:xfrm>
            <a:off x="926425" y="3090600"/>
            <a:ext cx="29664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4" name="Google Shape;34;p2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35" name="Google Shape;35;p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6" name="Google Shape;36;p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38" name="Google Shape;38;p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9" name="Google Shape;39;p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0498AFB-9214-5BDD-0249-42FFECC93B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Introductie.cs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965098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"/>
          <p:cNvSpPr/>
          <p:nvPr/>
        </p:nvSpPr>
        <p:spPr>
          <a:xfrm>
            <a:off x="720000" y="1188900"/>
            <a:ext cx="38031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1"/>
          <p:cNvSpPr/>
          <p:nvPr/>
        </p:nvSpPr>
        <p:spPr>
          <a:xfrm>
            <a:off x="4620900" y="1188900"/>
            <a:ext cx="38031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1"/>
          <p:cNvSpPr txBox="1">
            <a:spLocks noGrp="1"/>
          </p:cNvSpPr>
          <p:nvPr>
            <p:ph type="subTitle" idx="1"/>
          </p:nvPr>
        </p:nvSpPr>
        <p:spPr>
          <a:xfrm>
            <a:off x="1149300" y="2465950"/>
            <a:ext cx="29445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0" name="Google Shape;140;p11"/>
          <p:cNvSpPr txBox="1">
            <a:spLocks noGrp="1"/>
          </p:cNvSpPr>
          <p:nvPr>
            <p:ph type="subTitle" idx="2"/>
          </p:nvPr>
        </p:nvSpPr>
        <p:spPr>
          <a:xfrm>
            <a:off x="5126400" y="2558050"/>
            <a:ext cx="29445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1" name="Google Shape;141;p11"/>
          <p:cNvSpPr txBox="1">
            <a:spLocks noGrp="1"/>
          </p:cNvSpPr>
          <p:nvPr>
            <p:ph type="subTitle" idx="3"/>
          </p:nvPr>
        </p:nvSpPr>
        <p:spPr>
          <a:xfrm>
            <a:off x="1149300" y="2927650"/>
            <a:ext cx="2944500" cy="12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2" name="Google Shape;142;p11"/>
          <p:cNvSpPr txBox="1">
            <a:spLocks noGrp="1"/>
          </p:cNvSpPr>
          <p:nvPr>
            <p:ph type="subTitle" idx="4"/>
          </p:nvPr>
        </p:nvSpPr>
        <p:spPr>
          <a:xfrm>
            <a:off x="5050200" y="2927650"/>
            <a:ext cx="2944500" cy="12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3" name="Google Shape;143;p1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44" name="Google Shape;144;p11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145" name="Google Shape;145;p11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6" name="Google Shape;146;p11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7" name="Google Shape;147;p11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148" name="Google Shape;148;p11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49" name="Google Shape;149;p11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FFBB4A-2AA7-CBD3-C7AE-C155AFF96B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Introductie.cs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2596240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2"/>
          <p:cNvSpPr txBox="1">
            <a:spLocks noGrp="1"/>
          </p:cNvSpPr>
          <p:nvPr>
            <p:ph type="title" hasCustomPrompt="1"/>
          </p:nvPr>
        </p:nvSpPr>
        <p:spPr>
          <a:xfrm>
            <a:off x="1728163" y="1390038"/>
            <a:ext cx="5382000" cy="14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53" name="Google Shape;153;p12"/>
          <p:cNvSpPr txBox="1">
            <a:spLocks noGrp="1"/>
          </p:cNvSpPr>
          <p:nvPr>
            <p:ph type="subTitle" idx="1"/>
          </p:nvPr>
        </p:nvSpPr>
        <p:spPr>
          <a:xfrm>
            <a:off x="2959222" y="2998425"/>
            <a:ext cx="2919900" cy="5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54" name="Google Shape;154;p12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155" name="Google Shape;155;p1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6" name="Google Shape;156;p1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7" name="Google Shape;157;p12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158" name="Google Shape;158;p1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9" name="Google Shape;159;p1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76FE49-C3D6-CBAE-F272-B1E64D4113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Introductie.cs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3639433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3"/>
          <p:cNvSpPr txBox="1">
            <a:spLocks noGrp="1"/>
          </p:cNvSpPr>
          <p:nvPr>
            <p:ph type="title"/>
          </p:nvPr>
        </p:nvSpPr>
        <p:spPr>
          <a:xfrm>
            <a:off x="2027700" y="1671304"/>
            <a:ext cx="2500500" cy="3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3" name="Google Shape;163;p13"/>
          <p:cNvSpPr txBox="1">
            <a:spLocks noGrp="1"/>
          </p:cNvSpPr>
          <p:nvPr>
            <p:ph type="subTitle" idx="1"/>
          </p:nvPr>
        </p:nvSpPr>
        <p:spPr>
          <a:xfrm>
            <a:off x="2027700" y="2044175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4" name="Google Shape;164;p13"/>
          <p:cNvSpPr txBox="1">
            <a:spLocks noGrp="1"/>
          </p:cNvSpPr>
          <p:nvPr>
            <p:ph type="title" idx="2"/>
          </p:nvPr>
        </p:nvSpPr>
        <p:spPr>
          <a:xfrm>
            <a:off x="5546300" y="1654912"/>
            <a:ext cx="2500500" cy="3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5" name="Google Shape;165;p13"/>
          <p:cNvSpPr txBox="1">
            <a:spLocks noGrp="1"/>
          </p:cNvSpPr>
          <p:nvPr>
            <p:ph type="subTitle" idx="3"/>
          </p:nvPr>
        </p:nvSpPr>
        <p:spPr>
          <a:xfrm>
            <a:off x="5546300" y="2044175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title" idx="4"/>
          </p:nvPr>
        </p:nvSpPr>
        <p:spPr>
          <a:xfrm>
            <a:off x="2027700" y="3214335"/>
            <a:ext cx="2500500" cy="3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7" name="Google Shape;167;p13"/>
          <p:cNvSpPr txBox="1">
            <a:spLocks noGrp="1"/>
          </p:cNvSpPr>
          <p:nvPr>
            <p:ph type="subTitle" idx="5"/>
          </p:nvPr>
        </p:nvSpPr>
        <p:spPr>
          <a:xfrm>
            <a:off x="2027700" y="3614714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title" idx="6"/>
          </p:nvPr>
        </p:nvSpPr>
        <p:spPr>
          <a:xfrm>
            <a:off x="5546300" y="3214347"/>
            <a:ext cx="2500500" cy="3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7"/>
          </p:nvPr>
        </p:nvSpPr>
        <p:spPr>
          <a:xfrm>
            <a:off x="5546300" y="3614714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title" idx="8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71" name="Google Shape;171;p13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172" name="Google Shape;172;p1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3" name="Google Shape;173;p1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4" name="Google Shape;174;p13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175" name="Google Shape;175;p1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76" name="Google Shape;176;p1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505250B-665C-75B3-F107-5474081D23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Introductie.cs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315207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4"/>
          <p:cNvSpPr txBox="1">
            <a:spLocks noGrp="1"/>
          </p:cNvSpPr>
          <p:nvPr>
            <p:ph type="title"/>
          </p:nvPr>
        </p:nvSpPr>
        <p:spPr>
          <a:xfrm>
            <a:off x="948600" y="1214800"/>
            <a:ext cx="5883600" cy="27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80" name="Google Shape;180;p14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181" name="Google Shape;181;p1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82" name="Google Shape;182;p1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3" name="Google Shape;183;p14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184" name="Google Shape;184;p1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85" name="Google Shape;185;p1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19305AB-263A-BFB3-4005-5158D5A864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Introductie.cs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2642821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5"/>
          <p:cNvSpPr txBox="1">
            <a:spLocks noGrp="1"/>
          </p:cNvSpPr>
          <p:nvPr>
            <p:ph type="title"/>
          </p:nvPr>
        </p:nvSpPr>
        <p:spPr>
          <a:xfrm>
            <a:off x="1257538" y="1351338"/>
            <a:ext cx="183030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9" name="Google Shape;189;p15"/>
          <p:cNvSpPr txBox="1">
            <a:spLocks noGrp="1"/>
          </p:cNvSpPr>
          <p:nvPr>
            <p:ph type="subTitle" idx="1"/>
          </p:nvPr>
        </p:nvSpPr>
        <p:spPr>
          <a:xfrm>
            <a:off x="1257513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0" name="Google Shape;190;p15"/>
          <p:cNvSpPr txBox="1">
            <a:spLocks noGrp="1"/>
          </p:cNvSpPr>
          <p:nvPr>
            <p:ph type="title" idx="2"/>
          </p:nvPr>
        </p:nvSpPr>
        <p:spPr>
          <a:xfrm>
            <a:off x="3755775" y="1351338"/>
            <a:ext cx="183030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1" name="Google Shape;191;p15"/>
          <p:cNvSpPr txBox="1">
            <a:spLocks noGrp="1"/>
          </p:cNvSpPr>
          <p:nvPr>
            <p:ph type="subTitle" idx="3"/>
          </p:nvPr>
        </p:nvSpPr>
        <p:spPr>
          <a:xfrm>
            <a:off x="3755782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2" name="Google Shape;192;p15"/>
          <p:cNvSpPr txBox="1">
            <a:spLocks noGrp="1"/>
          </p:cNvSpPr>
          <p:nvPr>
            <p:ph type="title" idx="4"/>
          </p:nvPr>
        </p:nvSpPr>
        <p:spPr>
          <a:xfrm>
            <a:off x="1257538" y="3058625"/>
            <a:ext cx="183030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3" name="Google Shape;193;p15"/>
          <p:cNvSpPr txBox="1">
            <a:spLocks noGrp="1"/>
          </p:cNvSpPr>
          <p:nvPr>
            <p:ph type="subTitle" idx="5"/>
          </p:nvPr>
        </p:nvSpPr>
        <p:spPr>
          <a:xfrm>
            <a:off x="1257513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4" name="Google Shape;194;p15"/>
          <p:cNvSpPr txBox="1">
            <a:spLocks noGrp="1"/>
          </p:cNvSpPr>
          <p:nvPr>
            <p:ph type="title" idx="6"/>
          </p:nvPr>
        </p:nvSpPr>
        <p:spPr>
          <a:xfrm>
            <a:off x="3755775" y="3058625"/>
            <a:ext cx="183030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5" name="Google Shape;195;p15"/>
          <p:cNvSpPr txBox="1">
            <a:spLocks noGrp="1"/>
          </p:cNvSpPr>
          <p:nvPr>
            <p:ph type="subTitle" idx="7"/>
          </p:nvPr>
        </p:nvSpPr>
        <p:spPr>
          <a:xfrm>
            <a:off x="3755741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6" name="Google Shape;196;p15"/>
          <p:cNvSpPr txBox="1">
            <a:spLocks noGrp="1"/>
          </p:cNvSpPr>
          <p:nvPr>
            <p:ph type="title" idx="8"/>
          </p:nvPr>
        </p:nvSpPr>
        <p:spPr>
          <a:xfrm>
            <a:off x="6254050" y="1351338"/>
            <a:ext cx="183030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subTitle" idx="9"/>
          </p:nvPr>
        </p:nvSpPr>
        <p:spPr>
          <a:xfrm>
            <a:off x="6254051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title" idx="13"/>
          </p:nvPr>
        </p:nvSpPr>
        <p:spPr>
          <a:xfrm>
            <a:off x="6254050" y="3058625"/>
            <a:ext cx="183030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subTitle" idx="14"/>
          </p:nvPr>
        </p:nvSpPr>
        <p:spPr>
          <a:xfrm>
            <a:off x="6254006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01" name="Google Shape;201;p15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202" name="Google Shape;202;p1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03" name="Google Shape;203;p1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4" name="Google Shape;204;p15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205" name="Google Shape;205;p1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6" name="Google Shape;206;p1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7575D0-EC60-4C4D-576B-116DF5724E4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Introductie.cs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2033894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6"/>
          <p:cNvSpPr txBox="1">
            <a:spLocks noGrp="1"/>
          </p:cNvSpPr>
          <p:nvPr>
            <p:ph type="title"/>
          </p:nvPr>
        </p:nvSpPr>
        <p:spPr>
          <a:xfrm>
            <a:off x="2143500" y="3457200"/>
            <a:ext cx="485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1"/>
          </p:nvPr>
        </p:nvSpPr>
        <p:spPr>
          <a:xfrm>
            <a:off x="2143500" y="1743588"/>
            <a:ext cx="4857000" cy="17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11" name="Google Shape;211;p16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212" name="Google Shape;212;p1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13" name="Google Shape;213;p1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4" name="Google Shape;214;p16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215" name="Google Shape;215;p1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16" name="Google Shape;216;p1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E0865A7-DD1B-ECAA-5315-EE38E896CD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Introductie.cs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2573869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720000" y="551250"/>
            <a:ext cx="7704000" cy="40410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7"/>
          <p:cNvSpPr txBox="1">
            <a:spLocks noGrp="1"/>
          </p:cNvSpPr>
          <p:nvPr>
            <p:ph type="subTitle" idx="1"/>
          </p:nvPr>
        </p:nvSpPr>
        <p:spPr>
          <a:xfrm>
            <a:off x="4512026" y="2815650"/>
            <a:ext cx="3792000" cy="10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title"/>
          </p:nvPr>
        </p:nvSpPr>
        <p:spPr>
          <a:xfrm>
            <a:off x="4512025" y="1294325"/>
            <a:ext cx="3792000" cy="15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21" name="Google Shape;221;p17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222" name="Google Shape;222;p1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3" name="Google Shape;223;p1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4" name="Google Shape;224;p17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225" name="Google Shape;225;p1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6" name="Google Shape;226;p1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487A7B9-F421-C21B-675D-49657EE0F2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Introductie.cs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2907173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8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0" name="Google Shape;230;p18"/>
          <p:cNvSpPr txBox="1">
            <a:spLocks noGrp="1"/>
          </p:cNvSpPr>
          <p:nvPr>
            <p:ph type="body" idx="1"/>
          </p:nvPr>
        </p:nvSpPr>
        <p:spPr>
          <a:xfrm>
            <a:off x="1056600" y="1598400"/>
            <a:ext cx="3492000" cy="25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●"/>
              <a:defRPr/>
            </a:lvl1pPr>
            <a:lvl2pPr marL="914400" lvl="1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○"/>
              <a:defRPr/>
            </a:lvl2pPr>
            <a:lvl3pPr marL="1371600" lvl="2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■"/>
              <a:defRPr/>
            </a:lvl3pPr>
            <a:lvl4pPr marL="1828800" lvl="3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●"/>
              <a:defRPr/>
            </a:lvl4pPr>
            <a:lvl5pPr marL="2286000" lvl="4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○"/>
              <a:defRPr/>
            </a:lvl5pPr>
            <a:lvl6pPr marL="2743200" lvl="5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■"/>
              <a:defRPr/>
            </a:lvl6pPr>
            <a:lvl7pPr marL="3200400" lvl="6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●"/>
              <a:defRPr/>
            </a:lvl7pPr>
            <a:lvl8pPr marL="3657600" lvl="7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○"/>
              <a:defRPr/>
            </a:lvl8pPr>
            <a:lvl9pPr marL="4114800" lvl="8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1" name="Google Shape;231;p18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232" name="Google Shape;232;p18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33" name="Google Shape;233;p18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4" name="Google Shape;234;p18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235" name="Google Shape;235;p18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36" name="Google Shape;236;p18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A5457B8-6064-B858-4E31-720036D8CC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Introductie.cs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3257349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"/>
          <p:cNvSpPr/>
          <p:nvPr/>
        </p:nvSpPr>
        <p:spPr>
          <a:xfrm>
            <a:off x="720000" y="558650"/>
            <a:ext cx="7704000" cy="40410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9"/>
          <p:cNvSpPr txBox="1">
            <a:spLocks noGrp="1"/>
          </p:cNvSpPr>
          <p:nvPr>
            <p:ph type="subTitle" idx="1"/>
          </p:nvPr>
        </p:nvSpPr>
        <p:spPr>
          <a:xfrm>
            <a:off x="1308288" y="3356450"/>
            <a:ext cx="3601500" cy="10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title"/>
          </p:nvPr>
        </p:nvSpPr>
        <p:spPr>
          <a:xfrm>
            <a:off x="1308288" y="768350"/>
            <a:ext cx="3601500" cy="25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41" name="Google Shape;241;p19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242" name="Google Shape;242;p1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43" name="Google Shape;243;p1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4" name="Google Shape;244;p19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245" name="Google Shape;245;p1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46" name="Google Shape;246;p1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57336B4-E601-5F48-0213-E302F11F78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Introductie.cs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5759583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0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0"/>
          <p:cNvSpPr txBox="1">
            <a:spLocks noGrp="1"/>
          </p:cNvSpPr>
          <p:nvPr>
            <p:ph type="title"/>
          </p:nvPr>
        </p:nvSpPr>
        <p:spPr>
          <a:xfrm>
            <a:off x="1024800" y="976100"/>
            <a:ext cx="4867500" cy="6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0" name="Google Shape;250;p20"/>
          <p:cNvSpPr txBox="1">
            <a:spLocks noGrp="1"/>
          </p:cNvSpPr>
          <p:nvPr>
            <p:ph type="subTitle" idx="1"/>
          </p:nvPr>
        </p:nvSpPr>
        <p:spPr>
          <a:xfrm>
            <a:off x="1024800" y="1627026"/>
            <a:ext cx="48675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1" name="Google Shape;251;p20"/>
          <p:cNvSpPr txBox="1">
            <a:spLocks noGrp="1"/>
          </p:cNvSpPr>
          <p:nvPr>
            <p:ph type="title" idx="2"/>
          </p:nvPr>
        </p:nvSpPr>
        <p:spPr>
          <a:xfrm>
            <a:off x="2138250" y="2114836"/>
            <a:ext cx="4867500" cy="6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2" name="Google Shape;252;p20"/>
          <p:cNvSpPr txBox="1">
            <a:spLocks noGrp="1"/>
          </p:cNvSpPr>
          <p:nvPr>
            <p:ph type="subTitle" idx="3"/>
          </p:nvPr>
        </p:nvSpPr>
        <p:spPr>
          <a:xfrm>
            <a:off x="2138250" y="2765660"/>
            <a:ext cx="48675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3" name="Google Shape;253;p20"/>
          <p:cNvSpPr txBox="1">
            <a:spLocks noGrp="1"/>
          </p:cNvSpPr>
          <p:nvPr>
            <p:ph type="title" idx="4"/>
          </p:nvPr>
        </p:nvSpPr>
        <p:spPr>
          <a:xfrm>
            <a:off x="3251700" y="3278901"/>
            <a:ext cx="4867500" cy="6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4" name="Google Shape;254;p20"/>
          <p:cNvSpPr txBox="1">
            <a:spLocks noGrp="1"/>
          </p:cNvSpPr>
          <p:nvPr>
            <p:ph type="subTitle" idx="5"/>
          </p:nvPr>
        </p:nvSpPr>
        <p:spPr>
          <a:xfrm>
            <a:off x="3251700" y="3929725"/>
            <a:ext cx="48675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55" name="Google Shape;255;p20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256" name="Google Shape;256;p2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57" name="Google Shape;257;p2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8" name="Google Shape;258;p20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259" name="Google Shape;259;p2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60" name="Google Shape;260;p2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51CB6F-37B2-10CF-4BA6-E2B097734C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Introductie.cs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2121975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body" idx="1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naheim"/>
              <a:buAutoNum type="arabicPeriod"/>
              <a:defRPr/>
            </a:lvl1pPr>
            <a:lvl2pPr marL="914400" lvl="1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Condensed Light"/>
              <a:buAutoNum type="alphaLcPeriod"/>
              <a:defRPr/>
            </a:lvl2pPr>
            <a:lvl3pPr marL="1371600" lvl="2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Condensed Light"/>
              <a:buAutoNum type="romanLcPeriod"/>
              <a:defRPr/>
            </a:lvl3pPr>
            <a:lvl4pPr marL="1828800" lvl="3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Condensed Light"/>
              <a:buAutoNum type="arabicPeriod"/>
              <a:defRPr/>
            </a:lvl4pPr>
            <a:lvl5pPr marL="2286000" lvl="4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Condensed Light"/>
              <a:buAutoNum type="alphaLcPeriod"/>
              <a:defRPr/>
            </a:lvl5pPr>
            <a:lvl6pPr marL="2743200" lvl="5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Condensed Light"/>
              <a:buAutoNum type="romanLcPeriod"/>
              <a:defRPr/>
            </a:lvl6pPr>
            <a:lvl7pPr marL="3200400" lvl="6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Condensed Light"/>
              <a:buAutoNum type="arabicPeriod"/>
              <a:defRPr/>
            </a:lvl7pPr>
            <a:lvl8pPr marL="3657600" lvl="7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Condensed Light"/>
              <a:buAutoNum type="alphaLcPeriod"/>
              <a:defRPr/>
            </a:lvl8pPr>
            <a:lvl9pPr marL="4114800" lvl="8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Condensed Light"/>
              <a:buAutoNum type="romanLcPeriod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4" name="Google Shape;44;p3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45" name="Google Shape;45;p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" name="Google Shape;46;p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7" name="Google Shape;47;p3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48" name="Google Shape;48;p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9" name="Google Shape;49;p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E78D33-25B7-8305-C65B-4CD93518BF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Introductie.cs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42588155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1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1"/>
          <p:cNvSpPr txBox="1">
            <a:spLocks noGrp="1"/>
          </p:cNvSpPr>
          <p:nvPr>
            <p:ph type="ctrTitle"/>
          </p:nvPr>
        </p:nvSpPr>
        <p:spPr>
          <a:xfrm>
            <a:off x="948600" y="947473"/>
            <a:ext cx="4284000" cy="8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4" name="Google Shape;264;p21"/>
          <p:cNvSpPr txBox="1">
            <a:spLocks noGrp="1"/>
          </p:cNvSpPr>
          <p:nvPr>
            <p:ph type="subTitle" idx="1"/>
          </p:nvPr>
        </p:nvSpPr>
        <p:spPr>
          <a:xfrm>
            <a:off x="948600" y="1806966"/>
            <a:ext cx="42939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5" name="Google Shape;265;p21"/>
          <p:cNvSpPr txBox="1">
            <a:spLocks noGrp="1"/>
          </p:cNvSpPr>
          <p:nvPr>
            <p:ph type="subTitle" idx="2"/>
          </p:nvPr>
        </p:nvSpPr>
        <p:spPr>
          <a:xfrm>
            <a:off x="948600" y="2264775"/>
            <a:ext cx="26988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6" name="Google Shape;266;p21"/>
          <p:cNvSpPr txBox="1"/>
          <p:nvPr/>
        </p:nvSpPr>
        <p:spPr>
          <a:xfrm>
            <a:off x="948600" y="3511225"/>
            <a:ext cx="6139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lang="en-GB" sz="1200" b="1">
                <a:solidFill>
                  <a:schemeClr val="hlink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/>
              </a:rPr>
              <a:t>Slideshow</a:t>
            </a:r>
            <a:r>
              <a:rPr lang="en-GB" sz="1200" b="1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lang="en-GB" sz="12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including icons by </a:t>
            </a:r>
            <a:r>
              <a:rPr lang="en-GB" sz="1200" b="1" i="0" u="none" strike="noStrike" cap="none">
                <a:solidFill>
                  <a:schemeClr val="hlink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/>
              </a:rPr>
              <a:t>Flaticon</a:t>
            </a:r>
            <a:r>
              <a:rPr lang="en-GB" sz="1200" b="1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lang="en-GB" sz="12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and infographics &amp; images by </a:t>
            </a:r>
            <a:r>
              <a:rPr lang="en-GB" sz="1200" b="1" i="0" u="none" strike="noStrike" cap="none">
                <a:solidFill>
                  <a:schemeClr val="hlink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/>
              </a:rPr>
              <a:t>Freepik</a:t>
            </a:r>
            <a:endParaRPr sz="1200" b="1" i="0" u="none" strike="noStrike" cap="none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267" name="Google Shape;267;p21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268" name="Google Shape;268;p21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9" name="Google Shape;269;p21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0" name="Google Shape;270;p21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271" name="Google Shape;271;p21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72" name="Google Shape;272;p21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02BB18-6265-3DA2-07F2-2153AAE72D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Introductie.cs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32431724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2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2"/>
          <p:cNvSpPr txBox="1">
            <a:spLocks noGrp="1"/>
          </p:cNvSpPr>
          <p:nvPr>
            <p:ph type="subTitle" idx="1"/>
          </p:nvPr>
        </p:nvSpPr>
        <p:spPr>
          <a:xfrm>
            <a:off x="720000" y="1265100"/>
            <a:ext cx="5147100" cy="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6" name="Google Shape;276;p2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5741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7" name="Google Shape;277;p22"/>
          <p:cNvSpPr txBox="1">
            <a:spLocks noGrp="1"/>
          </p:cNvSpPr>
          <p:nvPr>
            <p:ph type="subTitle" idx="2"/>
          </p:nvPr>
        </p:nvSpPr>
        <p:spPr>
          <a:xfrm>
            <a:off x="720000" y="2080940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8" name="Google Shape;278;p22"/>
          <p:cNvSpPr txBox="1">
            <a:spLocks noGrp="1"/>
          </p:cNvSpPr>
          <p:nvPr>
            <p:ph type="subTitle" idx="3"/>
          </p:nvPr>
        </p:nvSpPr>
        <p:spPr>
          <a:xfrm>
            <a:off x="719988" y="2497413"/>
            <a:ext cx="49662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9" name="Google Shape;279;p22"/>
          <p:cNvSpPr txBox="1">
            <a:spLocks noGrp="1"/>
          </p:cNvSpPr>
          <p:nvPr>
            <p:ph type="subTitle" idx="4"/>
          </p:nvPr>
        </p:nvSpPr>
        <p:spPr>
          <a:xfrm>
            <a:off x="720000" y="3379388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0" name="Google Shape;280;p22"/>
          <p:cNvSpPr txBox="1">
            <a:spLocks noGrp="1"/>
          </p:cNvSpPr>
          <p:nvPr>
            <p:ph type="subTitle" idx="5"/>
          </p:nvPr>
        </p:nvSpPr>
        <p:spPr>
          <a:xfrm>
            <a:off x="719988" y="3795862"/>
            <a:ext cx="49662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81" name="Google Shape;281;p22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282" name="Google Shape;282;p2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3" name="Google Shape;283;p2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4" name="Google Shape;284;p22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285" name="Google Shape;285;p2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86" name="Google Shape;286;p2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C17AAC3-1E6A-3B19-433F-46A815DFAE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Introductie.cs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5927922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3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3"/>
          <p:cNvSpPr txBox="1">
            <a:spLocks noGrp="1"/>
          </p:cNvSpPr>
          <p:nvPr>
            <p:ph type="subTitle" idx="1"/>
          </p:nvPr>
        </p:nvSpPr>
        <p:spPr>
          <a:xfrm>
            <a:off x="720000" y="1265088"/>
            <a:ext cx="4966200" cy="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0" name="Google Shape;290;p2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5741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1" name="Google Shape;291;p23"/>
          <p:cNvSpPr txBox="1">
            <a:spLocks noGrp="1"/>
          </p:cNvSpPr>
          <p:nvPr>
            <p:ph type="subTitle" idx="2"/>
          </p:nvPr>
        </p:nvSpPr>
        <p:spPr>
          <a:xfrm>
            <a:off x="720000" y="2080940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2" name="Google Shape;292;p23"/>
          <p:cNvSpPr txBox="1">
            <a:spLocks noGrp="1"/>
          </p:cNvSpPr>
          <p:nvPr>
            <p:ph type="subTitle" idx="3"/>
          </p:nvPr>
        </p:nvSpPr>
        <p:spPr>
          <a:xfrm>
            <a:off x="719975" y="2497429"/>
            <a:ext cx="4966200" cy="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3" name="Google Shape;293;p23"/>
          <p:cNvSpPr txBox="1">
            <a:spLocks noGrp="1"/>
          </p:cNvSpPr>
          <p:nvPr>
            <p:ph type="subTitle" idx="4"/>
          </p:nvPr>
        </p:nvSpPr>
        <p:spPr>
          <a:xfrm>
            <a:off x="720000" y="3379388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4" name="Google Shape;294;p23"/>
          <p:cNvSpPr txBox="1">
            <a:spLocks noGrp="1"/>
          </p:cNvSpPr>
          <p:nvPr>
            <p:ph type="subTitle" idx="5"/>
          </p:nvPr>
        </p:nvSpPr>
        <p:spPr>
          <a:xfrm>
            <a:off x="719963" y="3795862"/>
            <a:ext cx="49662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5" name="Google Shape;295;p23"/>
          <p:cNvSpPr txBox="1">
            <a:spLocks noGrp="1"/>
          </p:cNvSpPr>
          <p:nvPr>
            <p:ph type="subTitle" idx="6"/>
          </p:nvPr>
        </p:nvSpPr>
        <p:spPr>
          <a:xfrm>
            <a:off x="5686250" y="2080938"/>
            <a:ext cx="27381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6" name="Google Shape;296;p23"/>
          <p:cNvSpPr txBox="1">
            <a:spLocks noGrp="1"/>
          </p:cNvSpPr>
          <p:nvPr>
            <p:ph type="subTitle" idx="7"/>
          </p:nvPr>
        </p:nvSpPr>
        <p:spPr>
          <a:xfrm>
            <a:off x="5686200" y="2497412"/>
            <a:ext cx="27381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97" name="Google Shape;297;p23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298" name="Google Shape;298;p2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99" name="Google Shape;299;p2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0" name="Google Shape;300;p23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301" name="Google Shape;301;p2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02" name="Google Shape;302;p2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0432C4A-1C9C-B049-72D7-851AD11E14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Introductie.cs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32315207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B1E11CB-591E-25F1-5E4D-A468FE5B77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Introductie.cs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63227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5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9A1C83A-5FC8-B52B-EC0C-AC5D08FE90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Introductie.cs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3028469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DC7226-1BD1-FF0B-9DEA-11C6169300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Introductie.cs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1861998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9" name="Google Shape;309;p27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310" name="Google Shape;310;p2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11" name="Google Shape;311;p2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2" name="Google Shape;312;p27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313" name="Google Shape;313;p2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" name="Google Shape;314;p2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grpSp>
        <p:nvGrpSpPr>
          <p:cNvPr id="315" name="Google Shape;315;p27"/>
          <p:cNvGrpSpPr/>
          <p:nvPr/>
        </p:nvGrpSpPr>
        <p:grpSpPr>
          <a:xfrm>
            <a:off x="1028975" y="1070563"/>
            <a:ext cx="2136214" cy="3002387"/>
            <a:chOff x="5380450" y="1070563"/>
            <a:chExt cx="2136214" cy="3002387"/>
          </a:xfrm>
        </p:grpSpPr>
        <p:sp>
          <p:nvSpPr>
            <p:cNvPr id="316" name="Google Shape;316;p27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7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372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7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name="adj" fmla="val 7939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372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7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372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7"/>
            <p:cNvSpPr/>
            <p:nvPr/>
          </p:nvSpPr>
          <p:spPr>
            <a:xfrm>
              <a:off x="6146677" y="1070563"/>
              <a:ext cx="1369987" cy="3002387"/>
            </a:xfrm>
            <a:custGeom>
              <a:avLst/>
              <a:gdLst/>
              <a:ahLst/>
              <a:cxnLst/>
              <a:rect l="l" t="t" r="r" b="b"/>
              <a:pathLst>
                <a:path w="20528" h="44988" extrusionOk="0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1" name="Google Shape;321;p27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322" name="Google Shape;322;p27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9803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27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4209" extrusionOk="0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98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27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avLst/>
                <a:gdLst/>
                <a:ahLst/>
                <a:cxnLst/>
                <a:rect l="l" t="t" r="r" b="b"/>
                <a:pathLst>
                  <a:path w="21410" h="21753" extrusionOk="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25" name="Google Shape;325;p27"/>
              <p:cNvGrpSpPr/>
              <p:nvPr/>
            </p:nvGrpSpPr>
            <p:grpSpPr>
              <a:xfrm>
                <a:off x="5794626" y="1542600"/>
                <a:ext cx="706511" cy="187247"/>
                <a:chOff x="5784976" y="732725"/>
                <a:chExt cx="706511" cy="187247"/>
              </a:xfrm>
            </p:grpSpPr>
            <p:sp>
              <p:nvSpPr>
                <p:cNvPr id="326" name="Google Shape;326;p27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7" name="Google Shape;327;p27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8" name="Google Shape;328;p27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29" name="Google Shape;329;p27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330" name="Google Shape;330;p27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name="adj" fmla="val 18293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9803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31" name="Google Shape;331;p27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332" name="Google Shape;332;p27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3" name="Google Shape;333;p27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34" name="Google Shape;334;p27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335" name="Google Shape;335;p27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29803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27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FFF68E"/>
                  </a:gs>
                  <a:gs pos="100000">
                    <a:srgbClr val="FFD966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29803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27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29803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38" name="Google Shape;338;p27"/>
          <p:cNvGrpSpPr/>
          <p:nvPr/>
        </p:nvGrpSpPr>
        <p:grpSpPr>
          <a:xfrm>
            <a:off x="2282900" y="2966425"/>
            <a:ext cx="1710600" cy="263700"/>
            <a:chOff x="2282900" y="800475"/>
            <a:chExt cx="1710600" cy="263700"/>
          </a:xfrm>
        </p:grpSpPr>
        <p:sp>
          <p:nvSpPr>
            <p:cNvPr id="339" name="Google Shape;339;p27"/>
            <p:cNvSpPr/>
            <p:nvPr/>
          </p:nvSpPr>
          <p:spPr>
            <a:xfrm>
              <a:off x="2282900" y="800475"/>
              <a:ext cx="1710600" cy="263700"/>
            </a:xfrm>
            <a:prstGeom prst="roundRect">
              <a:avLst>
                <a:gd name="adj" fmla="val 28586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7"/>
            <p:cNvSpPr/>
            <p:nvPr/>
          </p:nvSpPr>
          <p:spPr>
            <a:xfrm>
              <a:off x="2375150" y="844350"/>
              <a:ext cx="177653" cy="175796"/>
            </a:xfrm>
            <a:custGeom>
              <a:avLst/>
              <a:gdLst/>
              <a:ahLst/>
              <a:cxnLst/>
              <a:rect l="l" t="t" r="r" b="b"/>
              <a:pathLst>
                <a:path w="8321" h="8234" extrusionOk="0">
                  <a:moveTo>
                    <a:pt x="3359" y="1750"/>
                  </a:moveTo>
                  <a:cubicBezTo>
                    <a:pt x="3774" y="1750"/>
                    <a:pt x="4188" y="1908"/>
                    <a:pt x="4501" y="2220"/>
                  </a:cubicBezTo>
                  <a:cubicBezTo>
                    <a:pt x="4808" y="2527"/>
                    <a:pt x="4976" y="2931"/>
                    <a:pt x="4976" y="3360"/>
                  </a:cubicBezTo>
                  <a:cubicBezTo>
                    <a:pt x="4976" y="3795"/>
                    <a:pt x="4808" y="4199"/>
                    <a:pt x="4501" y="4500"/>
                  </a:cubicBezTo>
                  <a:cubicBezTo>
                    <a:pt x="4188" y="4815"/>
                    <a:pt x="3775" y="4973"/>
                    <a:pt x="3362" y="4973"/>
                  </a:cubicBezTo>
                  <a:cubicBezTo>
                    <a:pt x="2948" y="4973"/>
                    <a:pt x="2534" y="4815"/>
                    <a:pt x="2219" y="4500"/>
                  </a:cubicBezTo>
                  <a:cubicBezTo>
                    <a:pt x="1917" y="4199"/>
                    <a:pt x="1749" y="3795"/>
                    <a:pt x="1749" y="3360"/>
                  </a:cubicBezTo>
                  <a:cubicBezTo>
                    <a:pt x="1749" y="2931"/>
                    <a:pt x="1917" y="2527"/>
                    <a:pt x="2219" y="2220"/>
                  </a:cubicBezTo>
                  <a:cubicBezTo>
                    <a:pt x="2537" y="1908"/>
                    <a:pt x="2946" y="1750"/>
                    <a:pt x="3359" y="1750"/>
                  </a:cubicBezTo>
                  <a:close/>
                  <a:moveTo>
                    <a:pt x="3362" y="1"/>
                  </a:moveTo>
                  <a:cubicBezTo>
                    <a:pt x="2501" y="1"/>
                    <a:pt x="1639" y="328"/>
                    <a:pt x="982" y="983"/>
                  </a:cubicBezTo>
                  <a:cubicBezTo>
                    <a:pt x="347" y="1621"/>
                    <a:pt x="0" y="2466"/>
                    <a:pt x="0" y="3360"/>
                  </a:cubicBezTo>
                  <a:cubicBezTo>
                    <a:pt x="0" y="4260"/>
                    <a:pt x="347" y="5104"/>
                    <a:pt x="982" y="5739"/>
                  </a:cubicBezTo>
                  <a:cubicBezTo>
                    <a:pt x="1641" y="6398"/>
                    <a:pt x="2500" y="6726"/>
                    <a:pt x="3359" y="6726"/>
                  </a:cubicBezTo>
                  <a:cubicBezTo>
                    <a:pt x="3937" y="6726"/>
                    <a:pt x="4510" y="6561"/>
                    <a:pt x="5027" y="6265"/>
                  </a:cubicBezTo>
                  <a:lnTo>
                    <a:pt x="6741" y="7979"/>
                  </a:lnTo>
                  <a:cubicBezTo>
                    <a:pt x="6914" y="8152"/>
                    <a:pt x="7139" y="8234"/>
                    <a:pt x="7359" y="8234"/>
                  </a:cubicBezTo>
                  <a:cubicBezTo>
                    <a:pt x="7584" y="8234"/>
                    <a:pt x="7808" y="8152"/>
                    <a:pt x="7978" y="7979"/>
                  </a:cubicBezTo>
                  <a:cubicBezTo>
                    <a:pt x="8320" y="7635"/>
                    <a:pt x="8320" y="7083"/>
                    <a:pt x="7978" y="6740"/>
                  </a:cubicBezTo>
                  <a:lnTo>
                    <a:pt x="6264" y="5033"/>
                  </a:lnTo>
                  <a:cubicBezTo>
                    <a:pt x="6556" y="4526"/>
                    <a:pt x="6725" y="3959"/>
                    <a:pt x="6725" y="3360"/>
                  </a:cubicBezTo>
                  <a:cubicBezTo>
                    <a:pt x="6725" y="2466"/>
                    <a:pt x="6377" y="1621"/>
                    <a:pt x="5738" y="983"/>
                  </a:cubicBezTo>
                  <a:cubicBezTo>
                    <a:pt x="5083" y="328"/>
                    <a:pt x="4223" y="1"/>
                    <a:pt x="3362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7"/>
            <p:cNvSpPr/>
            <p:nvPr/>
          </p:nvSpPr>
          <p:spPr>
            <a:xfrm>
              <a:off x="2663000" y="865783"/>
              <a:ext cx="1257000" cy="1329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2" name="Google Shape;342;p27"/>
          <p:cNvGrpSpPr/>
          <p:nvPr/>
        </p:nvGrpSpPr>
        <p:grpSpPr>
          <a:xfrm>
            <a:off x="2740505" y="1862116"/>
            <a:ext cx="795391" cy="626114"/>
            <a:chOff x="7760767" y="1176066"/>
            <a:chExt cx="795391" cy="626114"/>
          </a:xfrm>
        </p:grpSpPr>
        <p:sp>
          <p:nvSpPr>
            <p:cNvPr id="343" name="Google Shape;343;p27"/>
            <p:cNvSpPr/>
            <p:nvPr/>
          </p:nvSpPr>
          <p:spPr>
            <a:xfrm>
              <a:off x="7760767" y="1176066"/>
              <a:ext cx="795391" cy="626114"/>
            </a:xfrm>
            <a:custGeom>
              <a:avLst/>
              <a:gdLst/>
              <a:ahLst/>
              <a:cxnLst/>
              <a:rect l="l" t="t" r="r" b="b"/>
              <a:pathLst>
                <a:path w="29245" h="23021" extrusionOk="0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2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4" name="Google Shape;344;p27"/>
            <p:cNvGrpSpPr/>
            <p:nvPr/>
          </p:nvGrpSpPr>
          <p:grpSpPr>
            <a:xfrm>
              <a:off x="7815931" y="1292088"/>
              <a:ext cx="594430" cy="276787"/>
              <a:chOff x="7603656" y="1520706"/>
              <a:chExt cx="657046" cy="305943"/>
            </a:xfrm>
          </p:grpSpPr>
          <p:sp>
            <p:nvSpPr>
              <p:cNvPr id="345" name="Google Shape;345;p27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9861" h="1295" extrusionOk="0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27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27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3" extrusionOk="0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27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294" extrusionOk="0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25BF264-6759-84FE-2A54-D33F34B2D2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Introductie.cs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747535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4"/>
          <p:cNvSpPr txBox="1">
            <a:spLocks noGrp="1"/>
          </p:cNvSpPr>
          <p:nvPr>
            <p:ph type="subTitle" idx="1"/>
          </p:nvPr>
        </p:nvSpPr>
        <p:spPr>
          <a:xfrm>
            <a:off x="2450700" y="2569350"/>
            <a:ext cx="4242600" cy="8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54" name="Google Shape;54;p4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55" name="Google Shape;55;p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6" name="Google Shape;56;p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7" name="Google Shape;57;p4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58" name="Google Shape;58;p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9" name="Google Shape;59;p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65A4F6-0E92-7881-6A02-8629CD171E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Introductie.cs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681872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5"/>
          <p:cNvSpPr txBox="1">
            <a:spLocks noGrp="1"/>
          </p:cNvSpPr>
          <p:nvPr>
            <p:ph type="title"/>
          </p:nvPr>
        </p:nvSpPr>
        <p:spPr>
          <a:xfrm>
            <a:off x="2195275" y="1255725"/>
            <a:ext cx="60264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title" idx="2" hasCustomPrompt="1"/>
          </p:nvPr>
        </p:nvSpPr>
        <p:spPr>
          <a:xfrm>
            <a:off x="1165500" y="1255725"/>
            <a:ext cx="9066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en-US" dirty="0"/>
              <a:t>/</a:t>
            </a:r>
            <a:endParaRPr dirty="0"/>
          </a:p>
        </p:txBody>
      </p:sp>
      <p:sp>
        <p:nvSpPr>
          <p:cNvPr id="64" name="Google Shape;64;p5"/>
          <p:cNvSpPr txBox="1">
            <a:spLocks noGrp="1"/>
          </p:cNvSpPr>
          <p:nvPr>
            <p:ph type="title" idx="3"/>
          </p:nvPr>
        </p:nvSpPr>
        <p:spPr>
          <a:xfrm>
            <a:off x="2195275" y="1794583"/>
            <a:ext cx="59634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title" idx="4" hasCustomPrompt="1"/>
          </p:nvPr>
        </p:nvSpPr>
        <p:spPr>
          <a:xfrm>
            <a:off x="1165500" y="1794583"/>
            <a:ext cx="9066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en-US" dirty="0"/>
              <a:t>/</a:t>
            </a:r>
            <a:endParaRPr dirty="0"/>
          </a:p>
        </p:txBody>
      </p:sp>
      <p:sp>
        <p:nvSpPr>
          <p:cNvPr id="66" name="Google Shape;66;p5"/>
          <p:cNvSpPr txBox="1">
            <a:spLocks noGrp="1"/>
          </p:cNvSpPr>
          <p:nvPr>
            <p:ph type="title" idx="5"/>
          </p:nvPr>
        </p:nvSpPr>
        <p:spPr>
          <a:xfrm>
            <a:off x="2195275" y="2317853"/>
            <a:ext cx="5963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title" idx="6" hasCustomPrompt="1"/>
          </p:nvPr>
        </p:nvSpPr>
        <p:spPr>
          <a:xfrm>
            <a:off x="1165500" y="2349053"/>
            <a:ext cx="9066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en-US" dirty="0"/>
              <a:t>/</a:t>
            </a:r>
            <a:endParaRPr dirty="0"/>
          </a:p>
        </p:txBody>
      </p:sp>
      <p:sp>
        <p:nvSpPr>
          <p:cNvPr id="68" name="Google Shape;68;p5"/>
          <p:cNvSpPr txBox="1">
            <a:spLocks noGrp="1"/>
          </p:cNvSpPr>
          <p:nvPr>
            <p:ph type="title" idx="7"/>
          </p:nvPr>
        </p:nvSpPr>
        <p:spPr>
          <a:xfrm>
            <a:off x="2195275" y="3442362"/>
            <a:ext cx="60264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title" idx="8" hasCustomPrompt="1"/>
          </p:nvPr>
        </p:nvSpPr>
        <p:spPr>
          <a:xfrm>
            <a:off x="1165500" y="2911306"/>
            <a:ext cx="9066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en-US" dirty="0"/>
              <a:t>/</a:t>
            </a:r>
            <a:endParaRPr dirty="0"/>
          </a:p>
        </p:txBody>
      </p:sp>
      <p:sp>
        <p:nvSpPr>
          <p:cNvPr id="70" name="Google Shape;70;p5"/>
          <p:cNvSpPr txBox="1">
            <a:spLocks noGrp="1"/>
          </p:cNvSpPr>
          <p:nvPr>
            <p:ph type="title" idx="9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1" name="Google Shape;71;p5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72" name="Google Shape;72;p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3" name="Google Shape;73;p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4" name="Google Shape;74;p5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75" name="Google Shape;75;p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6" name="Google Shape;76;p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77" name="Google Shape;77;p5"/>
          <p:cNvSpPr txBox="1">
            <a:spLocks noGrp="1"/>
          </p:cNvSpPr>
          <p:nvPr>
            <p:ph type="title" idx="13"/>
          </p:nvPr>
        </p:nvSpPr>
        <p:spPr>
          <a:xfrm>
            <a:off x="2195275" y="2911303"/>
            <a:ext cx="60264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8" name="Google Shape;78;p5"/>
          <p:cNvSpPr txBox="1">
            <a:spLocks noGrp="1"/>
          </p:cNvSpPr>
          <p:nvPr>
            <p:ph type="title" idx="14"/>
          </p:nvPr>
        </p:nvSpPr>
        <p:spPr>
          <a:xfrm>
            <a:off x="2195275" y="3973421"/>
            <a:ext cx="60264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title" idx="15" hasCustomPrompt="1"/>
          </p:nvPr>
        </p:nvSpPr>
        <p:spPr>
          <a:xfrm>
            <a:off x="1165500" y="3442354"/>
            <a:ext cx="9066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en-US" dirty="0"/>
              <a:t>/</a:t>
            </a:r>
            <a:endParaRPr dirty="0"/>
          </a:p>
        </p:txBody>
      </p:sp>
      <p:sp>
        <p:nvSpPr>
          <p:cNvPr id="80" name="Google Shape;80;p5"/>
          <p:cNvSpPr txBox="1">
            <a:spLocks noGrp="1"/>
          </p:cNvSpPr>
          <p:nvPr>
            <p:ph type="title" idx="16" hasCustomPrompt="1"/>
          </p:nvPr>
        </p:nvSpPr>
        <p:spPr>
          <a:xfrm>
            <a:off x="1165500" y="3973427"/>
            <a:ext cx="9066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9pPr>
          </a:lstStyle>
          <a:p>
            <a:r>
              <a:rPr lang="en-US" dirty="0"/>
              <a:t>/</a:t>
            </a: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C94CA6-86FE-1D41-2888-43CBADA11D7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Introductie.cs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45440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6"/>
          <p:cNvSpPr txBox="1">
            <a:spLocks noGrp="1"/>
          </p:cNvSpPr>
          <p:nvPr>
            <p:ph type="title"/>
          </p:nvPr>
        </p:nvSpPr>
        <p:spPr>
          <a:xfrm>
            <a:off x="948600" y="1893800"/>
            <a:ext cx="3936300" cy="14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4" name="Google Shape;84;p6"/>
          <p:cNvSpPr txBox="1">
            <a:spLocks noGrp="1"/>
          </p:cNvSpPr>
          <p:nvPr>
            <p:ph type="title" idx="2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5" name="Google Shape;85;p6"/>
          <p:cNvSpPr txBox="1">
            <a:spLocks noGrp="1"/>
          </p:cNvSpPr>
          <p:nvPr>
            <p:ph type="subTitle" idx="1"/>
          </p:nvPr>
        </p:nvSpPr>
        <p:spPr>
          <a:xfrm>
            <a:off x="948600" y="3392900"/>
            <a:ext cx="36522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86" name="Google Shape;86;p6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87" name="Google Shape;87;p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8" name="Google Shape;88;p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9" name="Google Shape;89;p6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90" name="Google Shape;90;p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1" name="Google Shape;91;p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6C3DEB-3C26-929A-BB3F-BA17743ADE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Introductie.cs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3543633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7"/>
          <p:cNvSpPr txBox="1">
            <a:spLocks noGrp="1"/>
          </p:cNvSpPr>
          <p:nvPr>
            <p:ph type="title"/>
          </p:nvPr>
        </p:nvSpPr>
        <p:spPr>
          <a:xfrm>
            <a:off x="4437900" y="1321100"/>
            <a:ext cx="3617700" cy="7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5" name="Google Shape;95;p7"/>
          <p:cNvSpPr txBox="1">
            <a:spLocks noGrp="1"/>
          </p:cNvSpPr>
          <p:nvPr>
            <p:ph type="subTitle" idx="1"/>
          </p:nvPr>
        </p:nvSpPr>
        <p:spPr>
          <a:xfrm>
            <a:off x="4437900" y="2183600"/>
            <a:ext cx="36177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96" name="Google Shape;96;p7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97" name="Google Shape;97;p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8" name="Google Shape;98;p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9" name="Google Shape;99;p7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100" name="Google Shape;100;p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1" name="Google Shape;101;p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019034E-243C-B469-A93B-6A170772B2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Introductie.cs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471312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"/>
          <p:cNvSpPr/>
          <p:nvPr/>
        </p:nvSpPr>
        <p:spPr>
          <a:xfrm>
            <a:off x="723675" y="1189200"/>
            <a:ext cx="2504700" cy="34146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2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8"/>
          <p:cNvSpPr/>
          <p:nvPr/>
        </p:nvSpPr>
        <p:spPr>
          <a:xfrm>
            <a:off x="3319693" y="1189200"/>
            <a:ext cx="2504700" cy="34146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2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8"/>
          <p:cNvSpPr/>
          <p:nvPr/>
        </p:nvSpPr>
        <p:spPr>
          <a:xfrm>
            <a:off x="5915724" y="1189200"/>
            <a:ext cx="2504700" cy="34146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2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8"/>
          <p:cNvSpPr txBox="1">
            <a:spLocks noGrp="1"/>
          </p:cNvSpPr>
          <p:nvPr>
            <p:ph type="title"/>
          </p:nvPr>
        </p:nvSpPr>
        <p:spPr>
          <a:xfrm>
            <a:off x="891995" y="2553275"/>
            <a:ext cx="21762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7" name="Google Shape;107;p8"/>
          <p:cNvSpPr txBox="1">
            <a:spLocks noGrp="1"/>
          </p:cNvSpPr>
          <p:nvPr>
            <p:ph type="subTitle" idx="1"/>
          </p:nvPr>
        </p:nvSpPr>
        <p:spPr>
          <a:xfrm>
            <a:off x="891995" y="3023144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" name="Google Shape;108;p8"/>
          <p:cNvSpPr txBox="1">
            <a:spLocks noGrp="1"/>
          </p:cNvSpPr>
          <p:nvPr>
            <p:ph type="title" idx="2"/>
          </p:nvPr>
        </p:nvSpPr>
        <p:spPr>
          <a:xfrm>
            <a:off x="3483900" y="2553275"/>
            <a:ext cx="21762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9" name="Google Shape;109;p8"/>
          <p:cNvSpPr txBox="1">
            <a:spLocks noGrp="1"/>
          </p:cNvSpPr>
          <p:nvPr>
            <p:ph type="subTitle" idx="3"/>
          </p:nvPr>
        </p:nvSpPr>
        <p:spPr>
          <a:xfrm>
            <a:off x="3483900" y="3023137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0" name="Google Shape;110;p8"/>
          <p:cNvSpPr txBox="1">
            <a:spLocks noGrp="1"/>
          </p:cNvSpPr>
          <p:nvPr>
            <p:ph type="title" idx="4"/>
          </p:nvPr>
        </p:nvSpPr>
        <p:spPr>
          <a:xfrm>
            <a:off x="6071355" y="2553300"/>
            <a:ext cx="21762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1" name="Google Shape;111;p8"/>
          <p:cNvSpPr txBox="1">
            <a:spLocks noGrp="1"/>
          </p:cNvSpPr>
          <p:nvPr>
            <p:ph type="subTitle" idx="5"/>
          </p:nvPr>
        </p:nvSpPr>
        <p:spPr>
          <a:xfrm>
            <a:off x="6071355" y="3023162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2" name="Google Shape;112;p8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4541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13" name="Google Shape;113;p8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114" name="Google Shape;114;p8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5" name="Google Shape;115;p8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6" name="Google Shape;116;p8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117" name="Google Shape;117;p8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8" name="Google Shape;118;p8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B9E1F66-C84D-81A5-045D-ECA1E7B337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Introductie.cs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3350580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"/>
          <p:cNvSpPr txBox="1">
            <a:spLocks noGrp="1"/>
          </p:cNvSpPr>
          <p:nvPr>
            <p:ph type="title"/>
          </p:nvPr>
        </p:nvSpPr>
        <p:spPr>
          <a:xfrm>
            <a:off x="1342450" y="1242525"/>
            <a:ext cx="2920800" cy="26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21" name="Google Shape;121;p9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122" name="Google Shape;122;p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3" name="Google Shape;123;p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4" name="Google Shape;124;p9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125" name="Google Shape;125;p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6" name="Google Shape;126;p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31C0C0-2B04-AC61-65A7-553269BDA1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Introductie.cs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4141340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30" name="Google Shape;130;p10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131" name="Google Shape;131;p1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2" name="Google Shape;132;p1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3" name="Google Shape;133;p10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134" name="Google Shape;134;p1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5" name="Google Shape;135;p1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727ED69-C190-B9A4-6BE3-6865606E49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Introductie.cs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803862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6162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ira Code"/>
              <a:buChar char="●"/>
              <a:defRPr sz="13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ira Code"/>
              <a:buChar char="○"/>
              <a:defRPr sz="13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ira Code"/>
              <a:buChar char="■"/>
              <a:defRPr sz="13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ira Code"/>
              <a:buChar char="●"/>
              <a:defRPr sz="13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ira Code"/>
              <a:buChar char="○"/>
              <a:defRPr sz="13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ira Code"/>
              <a:buChar char="■"/>
              <a:defRPr sz="13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ira Code"/>
              <a:buChar char="●"/>
              <a:defRPr sz="13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ira Code"/>
              <a:buChar char="○"/>
              <a:defRPr sz="13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11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Fira Code"/>
              <a:buChar char="■"/>
              <a:defRPr sz="13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grpSp>
        <p:nvGrpSpPr>
          <p:cNvPr id="8" name="Google Shape;8;p1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9" name="Google Shape;9;p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" name="Google Shape;10;p1"/>
            <p:cNvGrpSpPr/>
            <p:nvPr/>
          </p:nvGrpSpPr>
          <p:grpSpPr>
            <a:xfrm>
              <a:off x="298112" y="4342646"/>
              <a:ext cx="110182" cy="126862"/>
              <a:chOff x="281100" y="2027800"/>
              <a:chExt cx="140700" cy="162000"/>
            </a:xfrm>
          </p:grpSpPr>
          <p:sp>
            <p:nvSpPr>
              <p:cNvPr id="11" name="Google Shape;11;p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" name="Google Shape;12;p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3" name="Google Shape;13;p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" name="Google Shape;14;p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15" name="Google Shape;15;p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6" name="Google Shape;16;p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9" name="Google Shape;19;p1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20" name="Google Shape;20;p1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1" name="Google Shape;21;p1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" name="Google Shape;22;p1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23" name="Google Shape;23;p1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4" name="Google Shape;24;p1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grpSp>
        <p:nvGrpSpPr>
          <p:cNvPr id="25" name="Google Shape;25;p1"/>
          <p:cNvGrpSpPr/>
          <p:nvPr/>
        </p:nvGrpSpPr>
        <p:grpSpPr>
          <a:xfrm>
            <a:off x="299286" y="189026"/>
            <a:ext cx="133205" cy="119344"/>
            <a:chOff x="222150" y="185025"/>
            <a:chExt cx="170100" cy="152400"/>
          </a:xfrm>
        </p:grpSpPr>
        <p:cxnSp>
          <p:nvCxnSpPr>
            <p:cNvPr id="26" name="Google Shape;26;p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29" name="Google Shape;29;p1"/>
          <p:cNvPicPr preferRelativeResize="0"/>
          <p:nvPr/>
        </p:nvPicPr>
        <p:blipFill>
          <a:blip r:embed="rId28">
            <a:alphaModFix amt="84000"/>
          </a:blip>
          <a:stretch>
            <a:fillRect/>
          </a:stretch>
        </p:blipFill>
        <p:spPr>
          <a:xfrm>
            <a:off x="720000" y="46225"/>
            <a:ext cx="777649" cy="4049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3E291FE-051D-246D-84ED-6C7912C1AE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87300" y="4757481"/>
            <a:ext cx="21297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Introductie.cs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34334394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5" r:id="rId20"/>
    <p:sldLayoutId id="2147483696" r:id="rId21"/>
    <p:sldLayoutId id="2147483697" r:id="rId22"/>
    <p:sldLayoutId id="2147483698" r:id="rId23"/>
    <p:sldLayoutId id="2147483699" r:id="rId24"/>
    <p:sldLayoutId id="2147483700" r:id="rId25"/>
    <p:sldLayoutId id="2147483701" r:id="rId26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matthias.druwe@odisee.b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8"/>
          <p:cNvSpPr txBox="1">
            <a:spLocks noGrp="1"/>
          </p:cNvSpPr>
          <p:nvPr>
            <p:ph type="ctrTitle"/>
          </p:nvPr>
        </p:nvSpPr>
        <p:spPr/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/>
              <a:t>// Introductie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4B5AC48-0CDE-9446-BBE9-4F5F746FC6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D355E-B4AF-30B0-1D73-15D888AE92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Introductie.cs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// ECTS</a:t>
            </a:r>
            <a:endParaRPr/>
          </a:p>
        </p:txBody>
      </p:sp>
      <p:sp>
        <p:nvSpPr>
          <p:cNvPr id="431" name="Google Shape;431;p36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/02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30" name="Google Shape;430;p36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1AD187-C3D0-317E-A9A2-42A18301AA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Introductie.cs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// Inhoud</a:t>
            </a:r>
            <a:endParaRPr/>
          </a:p>
        </p:txBody>
      </p:sp>
      <p:sp>
        <p:nvSpPr>
          <p:cNvPr id="439" name="Google Shape;439;p3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 student leert een software project doelgericht en efficiënt testen. Hiervoor komen onderstaande topics aan bod: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Interfaces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Unit testing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LINQ &amp; Lambda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Test Doubles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TDD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Test monitoring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670854-362B-ED8B-5D7F-9A3982863D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Introductie.cs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440" name="Google Shape;44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4213" y="757150"/>
            <a:ext cx="2733675" cy="39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// Verloop van de module</a:t>
            </a:r>
            <a:endParaRPr/>
          </a:p>
        </p:txBody>
      </p:sp>
      <p:sp>
        <p:nvSpPr>
          <p:cNvPr id="448" name="Google Shape;448;p3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Alle lessen gaan door op campus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Duur van de module: 7 weken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1 dag les + 0.5 dag OLC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Lesdag</a:t>
            </a:r>
            <a:endParaRPr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/>
              <a:t>Theorie</a:t>
            </a:r>
            <a:endParaRPr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/>
              <a:t>Oefeningen</a:t>
            </a:r>
            <a:endParaRPr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/>
              <a:t>Feedback oefeningen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OLC </a:t>
            </a:r>
            <a:endParaRPr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/>
              <a:t>Oefeningen/taken afwerken</a:t>
            </a:r>
            <a:endParaRPr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/>
              <a:t>Feedback</a:t>
            </a:r>
            <a:endParaRPr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/>
              <a:t>Project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0DF8C-FFB7-BE5D-7A86-BD588440C8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Introductie.cs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// Planning</a:t>
            </a:r>
            <a:endParaRPr/>
          </a:p>
        </p:txBody>
      </p:sp>
      <p:sp>
        <p:nvSpPr>
          <p:cNvPr id="456" name="Google Shape;456;p3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Zie Toledo</a:t>
            </a: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1E9A014-7D61-1586-5779-DC603D6846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Introductie.cs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// Evaluatie</a:t>
            </a:r>
            <a:endParaRPr/>
          </a:p>
        </p:txBody>
      </p:sp>
      <p:sp>
        <p:nvSpPr>
          <p:cNvPr id="464" name="Google Shape;464;p4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Permanente evaluatie (60%)</a:t>
            </a:r>
            <a:endParaRPr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/>
              <a:t>Oefeningen/taken die beoordeeld worden, worden in de les en op Toledo aangekondigd.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Project (40%)</a:t>
            </a:r>
            <a:endParaRPr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/>
              <a:t>Om een credit te verwerven dient voor het project minimaal 10/20 behaald te worden; zoniet is het eindcijfer het laagste cijfer van permanente evaluatie en project.</a:t>
            </a: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0B74AE-DB3A-96C2-1CA8-9B3FA27FDE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Introductie.cs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// Project</a:t>
            </a:r>
            <a:endParaRPr/>
          </a:p>
        </p:txBody>
      </p:sp>
      <p:sp>
        <p:nvSpPr>
          <p:cNvPr id="472" name="Google Shape;472;p4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40% van de </a:t>
            </a:r>
            <a:r>
              <a:rPr lang="en-GB" dirty="0" err="1"/>
              <a:t>totaal</a:t>
            </a:r>
            <a:r>
              <a:rPr lang="en-GB" dirty="0"/>
              <a:t> score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 err="1"/>
              <a:t>Individueel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 err="1"/>
              <a:t>Geïntegreerd</a:t>
            </a:r>
            <a:r>
              <a:rPr lang="en-GB" dirty="0"/>
              <a:t> met het </a:t>
            </a:r>
            <a:r>
              <a:rPr lang="en-GB" dirty="0" err="1"/>
              <a:t>vak</a:t>
            </a:r>
            <a:r>
              <a:rPr lang="en-GB" dirty="0"/>
              <a:t> Application Development</a:t>
            </a:r>
            <a:endParaRPr dirty="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dirty="0" err="1"/>
              <a:t>Studenten</a:t>
            </a:r>
            <a:r>
              <a:rPr lang="en-GB" dirty="0"/>
              <a:t> die het </a:t>
            </a:r>
            <a:r>
              <a:rPr lang="en-GB" dirty="0" err="1"/>
              <a:t>vak</a:t>
            </a:r>
            <a:r>
              <a:rPr lang="en-GB" dirty="0"/>
              <a:t> Application Development </a:t>
            </a:r>
            <a:r>
              <a:rPr lang="en-GB" dirty="0" err="1"/>
              <a:t>niet</a:t>
            </a:r>
            <a:r>
              <a:rPr lang="en-GB" dirty="0"/>
              <a:t> </a:t>
            </a:r>
            <a:r>
              <a:rPr lang="en-GB" dirty="0" err="1"/>
              <a:t>volgen</a:t>
            </a:r>
            <a:r>
              <a:rPr lang="en-GB" dirty="0"/>
              <a:t>, </a:t>
            </a:r>
            <a:r>
              <a:rPr lang="en-GB" dirty="0" err="1"/>
              <a:t>krijgen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alternatieve</a:t>
            </a:r>
            <a:r>
              <a:rPr lang="en-GB" dirty="0"/>
              <a:t> </a:t>
            </a:r>
            <a:r>
              <a:rPr lang="en-GB" dirty="0" err="1"/>
              <a:t>opdracht</a:t>
            </a: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37E84A-B186-D987-6A0E-30B785A813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Introductie.cs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// Studiemateriaal</a:t>
            </a:r>
            <a:endParaRPr/>
          </a:p>
        </p:txBody>
      </p:sp>
      <p:sp>
        <p:nvSpPr>
          <p:cNvPr id="480" name="Google Shape;480;p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Toledo</a:t>
            </a:r>
            <a:endParaRPr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/>
              <a:t>Slides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Github</a:t>
            </a:r>
            <a:endParaRPr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/>
              <a:t>Demo’s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Github Classroom</a:t>
            </a:r>
            <a:endParaRPr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/>
              <a:t>Oefeningen / opdrachten</a:t>
            </a: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255E168-0AA9-CC75-A62D-03A312BFB2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Introductie.cs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// Spelregels</a:t>
            </a:r>
            <a:endParaRPr/>
          </a:p>
        </p:txBody>
      </p:sp>
      <p:sp>
        <p:nvSpPr>
          <p:cNvPr id="489" name="Google Shape;489;p43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2"/>
                </a:solidFill>
              </a:rPr>
              <a:t>/03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88" name="Google Shape;488;p4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CD61D41-6836-A1FF-04B3-A3A5DBD3B5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Introductie.cs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// Afspraken</a:t>
            </a:r>
            <a:endParaRPr/>
          </a:p>
        </p:txBody>
      </p:sp>
      <p:sp>
        <p:nvSpPr>
          <p:cNvPr id="497" name="Google Shape;497;p4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 err="1"/>
              <a:t>Kom</a:t>
            </a:r>
            <a:r>
              <a:rPr lang="en-GB" dirty="0"/>
              <a:t> op </a:t>
            </a:r>
            <a:r>
              <a:rPr lang="en-GB" dirty="0" err="1"/>
              <a:t>tijd</a:t>
            </a:r>
            <a:r>
              <a:rPr lang="en-GB" dirty="0"/>
              <a:t> </a:t>
            </a:r>
            <a:r>
              <a:rPr lang="en-GB" dirty="0" err="1"/>
              <a:t>naar</a:t>
            </a:r>
            <a:r>
              <a:rPr lang="en-GB" dirty="0"/>
              <a:t> de les!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 err="1"/>
              <a:t>Heb</a:t>
            </a:r>
            <a:r>
              <a:rPr lang="en-GB" dirty="0"/>
              <a:t> je </a:t>
            </a:r>
            <a:r>
              <a:rPr lang="en-GB" dirty="0" err="1"/>
              <a:t>vragen</a:t>
            </a:r>
            <a:r>
              <a:rPr lang="en-GB" dirty="0"/>
              <a:t> </a:t>
            </a:r>
            <a:r>
              <a:rPr lang="en-GB" dirty="0" err="1"/>
              <a:t>buiten</a:t>
            </a:r>
            <a:r>
              <a:rPr lang="en-GB" dirty="0"/>
              <a:t> de </a:t>
            </a:r>
            <a:r>
              <a:rPr lang="en-GB" dirty="0" err="1"/>
              <a:t>lesmomenten</a:t>
            </a:r>
            <a:r>
              <a:rPr lang="en-GB" dirty="0"/>
              <a:t> =&gt; </a:t>
            </a:r>
            <a:r>
              <a:rPr lang="en-GB" dirty="0" err="1"/>
              <a:t>stel</a:t>
            </a:r>
            <a:r>
              <a:rPr lang="en-GB" dirty="0"/>
              <a:t> ze via mail. Stel je </a:t>
            </a:r>
            <a:r>
              <a:rPr lang="en-GB" dirty="0" err="1"/>
              <a:t>vragen</a:t>
            </a:r>
            <a:r>
              <a:rPr lang="en-GB" dirty="0"/>
              <a:t> </a:t>
            </a:r>
            <a:r>
              <a:rPr lang="en-GB" dirty="0" err="1"/>
              <a:t>liever</a:t>
            </a:r>
            <a:r>
              <a:rPr lang="en-GB" dirty="0"/>
              <a:t> </a:t>
            </a:r>
            <a:r>
              <a:rPr lang="en-GB" dirty="0" err="1"/>
              <a:t>tijdens</a:t>
            </a:r>
            <a:r>
              <a:rPr lang="en-GB" dirty="0"/>
              <a:t> de les.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 err="1"/>
              <a:t>Elkaar</a:t>
            </a:r>
            <a:r>
              <a:rPr lang="en-GB" dirty="0"/>
              <a:t> </a:t>
            </a:r>
            <a:r>
              <a:rPr lang="en-GB" dirty="0" err="1"/>
              <a:t>helpen</a:t>
            </a:r>
            <a:r>
              <a:rPr lang="en-GB" dirty="0"/>
              <a:t> mag. </a:t>
            </a:r>
            <a:r>
              <a:rPr lang="en-GB" dirty="0" err="1"/>
              <a:t>Samenwerken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</a:t>
            </a:r>
            <a:r>
              <a:rPr lang="en-GB" dirty="0" err="1"/>
              <a:t>één</a:t>
            </a:r>
            <a:r>
              <a:rPr lang="en-GB" dirty="0"/>
              <a:t> code of </a:t>
            </a:r>
            <a:r>
              <a:rPr lang="en-GB" dirty="0" err="1"/>
              <a:t>kopiëren</a:t>
            </a:r>
            <a:r>
              <a:rPr lang="en-GB" dirty="0"/>
              <a:t> mag in </a:t>
            </a:r>
            <a:r>
              <a:rPr lang="en-GB" dirty="0" err="1"/>
              <a:t>geen</a:t>
            </a:r>
            <a:r>
              <a:rPr lang="en-GB" dirty="0"/>
              <a:t> </a:t>
            </a:r>
            <a:r>
              <a:rPr lang="en-GB" dirty="0" err="1"/>
              <a:t>geval</a:t>
            </a:r>
            <a:r>
              <a:rPr lang="en-GB" dirty="0"/>
              <a:t> (</a:t>
            </a:r>
            <a:r>
              <a:rPr lang="en-GB" dirty="0" err="1"/>
              <a:t>tenzij</a:t>
            </a:r>
            <a:r>
              <a:rPr lang="en-GB" dirty="0"/>
              <a:t> in de </a:t>
            </a:r>
            <a:r>
              <a:rPr lang="en-GB" dirty="0" err="1"/>
              <a:t>opdracht</a:t>
            </a:r>
            <a:r>
              <a:rPr lang="en-GB" dirty="0"/>
              <a:t> </a:t>
            </a:r>
            <a:r>
              <a:rPr lang="en-GB" dirty="0" err="1"/>
              <a:t>aangegeven</a:t>
            </a:r>
            <a:r>
              <a:rPr lang="en-GB" dirty="0"/>
              <a:t>) </a:t>
            </a:r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opdrachten</a:t>
            </a:r>
            <a:r>
              <a:rPr lang="en-GB" dirty="0"/>
              <a:t> die </a:t>
            </a:r>
            <a:r>
              <a:rPr lang="en-GB" dirty="0" err="1"/>
              <a:t>meetellen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punten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 err="1">
                <a:solidFill>
                  <a:schemeClr val="lt2"/>
                </a:solidFill>
              </a:rPr>
              <a:t>Voor</a:t>
            </a:r>
            <a:r>
              <a:rPr lang="en-GB" dirty="0">
                <a:solidFill>
                  <a:schemeClr val="lt2"/>
                </a:solidFill>
              </a:rPr>
              <a:t> </a:t>
            </a:r>
            <a:r>
              <a:rPr lang="en-GB" dirty="0" err="1">
                <a:solidFill>
                  <a:schemeClr val="lt2"/>
                </a:solidFill>
              </a:rPr>
              <a:t>duidelijk</a:t>
            </a:r>
            <a:r>
              <a:rPr lang="en-GB" dirty="0">
                <a:solidFill>
                  <a:schemeClr val="lt2"/>
                </a:solidFill>
              </a:rPr>
              <a:t> </a:t>
            </a:r>
            <a:r>
              <a:rPr lang="en-GB" dirty="0" err="1">
                <a:solidFill>
                  <a:schemeClr val="lt2"/>
                </a:solidFill>
              </a:rPr>
              <a:t>kopieergedrag</a:t>
            </a:r>
            <a:r>
              <a:rPr lang="en-GB" dirty="0">
                <a:solidFill>
                  <a:schemeClr val="lt2"/>
                </a:solidFill>
              </a:rPr>
              <a:t> (van </a:t>
            </a:r>
            <a:r>
              <a:rPr lang="en-GB" dirty="0" err="1">
                <a:solidFill>
                  <a:schemeClr val="lt2"/>
                </a:solidFill>
              </a:rPr>
              <a:t>eender</a:t>
            </a:r>
            <a:r>
              <a:rPr lang="en-GB" dirty="0">
                <a:solidFill>
                  <a:schemeClr val="lt2"/>
                </a:solidFill>
              </a:rPr>
              <a:t> </a:t>
            </a:r>
            <a:r>
              <a:rPr lang="en-GB" dirty="0" err="1">
                <a:solidFill>
                  <a:schemeClr val="lt2"/>
                </a:solidFill>
              </a:rPr>
              <a:t>welke</a:t>
            </a:r>
            <a:r>
              <a:rPr lang="en-GB" dirty="0">
                <a:solidFill>
                  <a:schemeClr val="lt2"/>
                </a:solidFill>
              </a:rPr>
              <a:t> </a:t>
            </a:r>
            <a:r>
              <a:rPr lang="en-GB" dirty="0" err="1">
                <a:solidFill>
                  <a:schemeClr val="lt2"/>
                </a:solidFill>
              </a:rPr>
              <a:t>bron</a:t>
            </a:r>
            <a:r>
              <a:rPr lang="en-GB" dirty="0">
                <a:solidFill>
                  <a:schemeClr val="lt2"/>
                </a:solidFill>
              </a:rPr>
              <a:t>) </a:t>
            </a:r>
            <a:r>
              <a:rPr lang="en-GB" dirty="0" err="1">
                <a:solidFill>
                  <a:schemeClr val="lt2"/>
                </a:solidFill>
              </a:rPr>
              <a:t>zal</a:t>
            </a:r>
            <a:r>
              <a:rPr lang="en-GB" dirty="0">
                <a:solidFill>
                  <a:schemeClr val="lt2"/>
                </a:solidFill>
              </a:rPr>
              <a:t> steeds </a:t>
            </a:r>
            <a:r>
              <a:rPr lang="en-GB" dirty="0" err="1">
                <a:solidFill>
                  <a:schemeClr val="lt2"/>
                </a:solidFill>
              </a:rPr>
              <a:t>een</a:t>
            </a:r>
            <a:r>
              <a:rPr lang="en-GB" dirty="0">
                <a:solidFill>
                  <a:schemeClr val="lt2"/>
                </a:solidFill>
              </a:rPr>
              <a:t> </a:t>
            </a:r>
            <a:r>
              <a:rPr lang="en-GB" dirty="0" err="1">
                <a:solidFill>
                  <a:schemeClr val="lt2"/>
                </a:solidFill>
              </a:rPr>
              <a:t>fraudedossier</a:t>
            </a:r>
            <a:r>
              <a:rPr lang="en-GB" dirty="0">
                <a:solidFill>
                  <a:schemeClr val="lt2"/>
                </a:solidFill>
              </a:rPr>
              <a:t> </a:t>
            </a:r>
            <a:r>
              <a:rPr lang="en-GB" dirty="0" err="1">
                <a:solidFill>
                  <a:schemeClr val="lt2"/>
                </a:solidFill>
              </a:rPr>
              <a:t>opgesteld</a:t>
            </a:r>
            <a:r>
              <a:rPr lang="en-GB" dirty="0">
                <a:solidFill>
                  <a:schemeClr val="lt2"/>
                </a:solidFill>
              </a:rPr>
              <a:t> </a:t>
            </a:r>
            <a:r>
              <a:rPr lang="en-GB" dirty="0" err="1">
                <a:solidFill>
                  <a:schemeClr val="lt2"/>
                </a:solidFill>
              </a:rPr>
              <a:t>worden</a:t>
            </a:r>
            <a:r>
              <a:rPr lang="en-GB" dirty="0">
                <a:solidFill>
                  <a:schemeClr val="lt2"/>
                </a:solidFill>
              </a:rPr>
              <a:t>!</a:t>
            </a:r>
            <a:endParaRPr dirty="0">
              <a:solidFill>
                <a:schemeClr val="lt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 err="1"/>
              <a:t>Werk</a:t>
            </a:r>
            <a:r>
              <a:rPr lang="en-GB" dirty="0"/>
              <a:t> </a:t>
            </a:r>
            <a:r>
              <a:rPr lang="en-GB" dirty="0" err="1"/>
              <a:t>actief</a:t>
            </a:r>
            <a:r>
              <a:rPr lang="en-GB" dirty="0"/>
              <a:t> mee in de les. Ze </a:t>
            </a:r>
            <a:r>
              <a:rPr lang="en-GB" dirty="0" err="1"/>
              <a:t>dienen</a:t>
            </a:r>
            <a:r>
              <a:rPr lang="en-GB" dirty="0"/>
              <a:t> om je te </a:t>
            </a:r>
            <a:r>
              <a:rPr lang="en-GB" dirty="0" err="1"/>
              <a:t>helpen</a:t>
            </a:r>
            <a:r>
              <a:rPr lang="en-GB" dirty="0"/>
              <a:t> te </a:t>
            </a:r>
            <a:r>
              <a:rPr lang="en-GB" dirty="0" err="1"/>
              <a:t>slagen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de </a:t>
            </a:r>
            <a:r>
              <a:rPr lang="en-GB" dirty="0" err="1"/>
              <a:t>evaluaties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goede</a:t>
            </a:r>
            <a:r>
              <a:rPr lang="en-GB" dirty="0"/>
              <a:t> </a:t>
            </a:r>
            <a:r>
              <a:rPr lang="en-GB" dirty="0" err="1"/>
              <a:t>programmeur</a:t>
            </a:r>
            <a:r>
              <a:rPr lang="en-GB" dirty="0"/>
              <a:t> te </a:t>
            </a:r>
            <a:r>
              <a:rPr lang="en-GB" dirty="0" err="1"/>
              <a:t>worden</a:t>
            </a:r>
            <a:r>
              <a:rPr lang="en-GB" dirty="0"/>
              <a:t>. Maak er </a:t>
            </a:r>
            <a:r>
              <a:rPr lang="en-GB" dirty="0" err="1"/>
              <a:t>gebruik</a:t>
            </a:r>
            <a:r>
              <a:rPr lang="en-GB" dirty="0"/>
              <a:t> van!</a:t>
            </a: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6FBFFBD-4DF6-3907-94B1-066C6CE52F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Introductie.cs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// Afspraken</a:t>
            </a:r>
            <a:endParaRPr/>
          </a:p>
        </p:txBody>
      </p:sp>
      <p:sp>
        <p:nvSpPr>
          <p:cNvPr id="505" name="Google Shape;505;p4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066E2E-69D1-5EE3-50C3-430AE1D80A7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Introductie.cs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506" name="Google Shape;50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188896"/>
            <a:ext cx="3274576" cy="326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0175" y="1216838"/>
            <a:ext cx="3324225" cy="3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Wie is wie?</a:t>
            </a:r>
            <a:endParaRPr/>
          </a:p>
        </p:txBody>
      </p:sp>
      <p:sp>
        <p:nvSpPr>
          <p:cNvPr id="360" name="Google Shape;360;p29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/01</a:t>
            </a:r>
            <a:endParaRPr/>
          </a:p>
        </p:txBody>
      </p:sp>
      <p:sp>
        <p:nvSpPr>
          <p:cNvPr id="361" name="Google Shape;361;p29"/>
          <p:cNvSpPr txBox="1">
            <a:spLocks noGrp="1"/>
          </p:cNvSpPr>
          <p:nvPr>
            <p:ph type="title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ECTS</a:t>
            </a:r>
            <a:endParaRPr/>
          </a:p>
        </p:txBody>
      </p:sp>
      <p:sp>
        <p:nvSpPr>
          <p:cNvPr id="362" name="Google Shape;362;p29"/>
          <p:cNvSpPr txBox="1">
            <a:spLocks noGrp="1"/>
          </p:cNvSpPr>
          <p:nvPr>
            <p:ph type="title" idx="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/02</a:t>
            </a:r>
            <a:endParaRPr/>
          </a:p>
        </p:txBody>
      </p:sp>
      <p:sp>
        <p:nvSpPr>
          <p:cNvPr id="363" name="Google Shape;363;p29"/>
          <p:cNvSpPr txBox="1">
            <a:spLocks noGrp="1"/>
          </p:cNvSpPr>
          <p:nvPr>
            <p:ph type="title" idx="5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Spelregels</a:t>
            </a:r>
            <a:endParaRPr/>
          </a:p>
        </p:txBody>
      </p:sp>
      <p:sp>
        <p:nvSpPr>
          <p:cNvPr id="364" name="Google Shape;364;p29"/>
          <p:cNvSpPr txBox="1">
            <a:spLocks noGrp="1"/>
          </p:cNvSpPr>
          <p:nvPr>
            <p:ph type="title" idx="6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/03</a:t>
            </a:r>
            <a:endParaRPr/>
          </a:p>
        </p:txBody>
      </p:sp>
      <p:sp>
        <p:nvSpPr>
          <p:cNvPr id="368" name="Google Shape;368;p29"/>
          <p:cNvSpPr txBox="1">
            <a:spLocks noGrp="1"/>
          </p:cNvSpPr>
          <p:nvPr>
            <p:ph type="title" idx="7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5" name="Google Shape;365;p29"/>
          <p:cNvSpPr txBox="1">
            <a:spLocks noGrp="1"/>
          </p:cNvSpPr>
          <p:nvPr>
            <p:ph type="title" idx="8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/04</a:t>
            </a:r>
            <a:endParaRPr dirty="0"/>
          </a:p>
        </p:txBody>
      </p:sp>
      <p:sp>
        <p:nvSpPr>
          <p:cNvPr id="366" name="Google Shape;366;p29"/>
          <p:cNvSpPr txBox="1">
            <a:spLocks noGrp="1"/>
          </p:cNvSpPr>
          <p:nvPr>
            <p:ph type="title" idx="9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// Introductie</a:t>
            </a:r>
            <a:endParaRPr/>
          </a:p>
        </p:txBody>
      </p:sp>
      <p:sp>
        <p:nvSpPr>
          <p:cNvPr id="367" name="Google Shape;367;p29"/>
          <p:cNvSpPr txBox="1">
            <a:spLocks noGrp="1"/>
          </p:cNvSpPr>
          <p:nvPr>
            <p:ph type="title" idx="1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Tools</a:t>
            </a:r>
            <a:endParaRPr/>
          </a:p>
        </p:txBody>
      </p:sp>
      <p:sp>
        <p:nvSpPr>
          <p:cNvPr id="369" name="Google Shape;369;p29"/>
          <p:cNvSpPr txBox="1">
            <a:spLocks noGrp="1"/>
          </p:cNvSpPr>
          <p:nvPr>
            <p:ph type="title" idx="1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9"/>
          <p:cNvSpPr txBox="1">
            <a:spLocks noGrp="1"/>
          </p:cNvSpPr>
          <p:nvPr>
            <p:ph type="title" idx="15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1" name="Google Shape;371;p29"/>
          <p:cNvSpPr txBox="1">
            <a:spLocks noGrp="1"/>
          </p:cNvSpPr>
          <p:nvPr>
            <p:ph type="title" idx="16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C93AADE-DD38-AD41-1DEF-D197DF0EB07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Introductie.cs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// Tips</a:t>
            </a:r>
            <a:endParaRPr/>
          </a:p>
        </p:txBody>
      </p:sp>
      <p:sp>
        <p:nvSpPr>
          <p:cNvPr id="515" name="Google Shape;515;p4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 err="1"/>
              <a:t>Oefenen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 err="1"/>
              <a:t>Oefenen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 err="1"/>
              <a:t>Oefenen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Begin </a:t>
            </a:r>
            <a:r>
              <a:rPr lang="en-GB" dirty="0" err="1"/>
              <a:t>tijdig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je taken </a:t>
            </a:r>
            <a:r>
              <a:rPr lang="en-GB" dirty="0" err="1"/>
              <a:t>en</a:t>
            </a:r>
            <a:r>
              <a:rPr lang="en-GB" dirty="0"/>
              <a:t> je project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Laat </a:t>
            </a:r>
            <a:r>
              <a:rPr lang="en-GB" dirty="0" err="1"/>
              <a:t>leerstof</a:t>
            </a:r>
            <a:r>
              <a:rPr lang="en-GB" dirty="0"/>
              <a:t> </a:t>
            </a:r>
            <a:r>
              <a:rPr lang="en-GB" dirty="0" err="1"/>
              <a:t>niet</a:t>
            </a:r>
            <a:r>
              <a:rPr lang="en-GB" dirty="0"/>
              <a:t> </a:t>
            </a:r>
            <a:r>
              <a:rPr lang="en-GB" dirty="0" err="1"/>
              <a:t>liggen</a:t>
            </a:r>
            <a:r>
              <a:rPr lang="en-GB" dirty="0"/>
              <a:t> (we </a:t>
            </a:r>
            <a:r>
              <a:rPr lang="en-GB" dirty="0" err="1"/>
              <a:t>bouwen</a:t>
            </a:r>
            <a:r>
              <a:rPr lang="en-GB" dirty="0"/>
              <a:t> </a:t>
            </a:r>
            <a:r>
              <a:rPr lang="en-GB" dirty="0" err="1"/>
              <a:t>hier</a:t>
            </a:r>
            <a:r>
              <a:rPr lang="en-GB" dirty="0"/>
              <a:t> </a:t>
            </a:r>
            <a:r>
              <a:rPr lang="en-GB" dirty="0" err="1"/>
              <a:t>wekelijks</a:t>
            </a:r>
            <a:r>
              <a:rPr lang="en-GB" dirty="0"/>
              <a:t> op </a:t>
            </a:r>
            <a:r>
              <a:rPr lang="en-GB" dirty="0" err="1"/>
              <a:t>verder</a:t>
            </a:r>
            <a:r>
              <a:rPr lang="en-GB" dirty="0"/>
              <a:t>)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 err="1"/>
              <a:t>Kom</a:t>
            </a:r>
            <a:r>
              <a:rPr lang="en-GB" dirty="0"/>
              <a:t> </a:t>
            </a:r>
            <a:r>
              <a:rPr lang="en-GB" dirty="0" err="1"/>
              <a:t>naar</a:t>
            </a:r>
            <a:r>
              <a:rPr lang="en-GB" dirty="0"/>
              <a:t> het OLC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Maak </a:t>
            </a:r>
            <a:r>
              <a:rPr lang="en-GB" dirty="0" err="1"/>
              <a:t>gebruik</a:t>
            </a:r>
            <a:r>
              <a:rPr lang="en-GB" dirty="0"/>
              <a:t> van </a:t>
            </a:r>
            <a:r>
              <a:rPr lang="en-GB" dirty="0" err="1"/>
              <a:t>contactmomenten</a:t>
            </a:r>
            <a:r>
              <a:rPr lang="en-GB" dirty="0"/>
              <a:t> om te </a:t>
            </a:r>
            <a:r>
              <a:rPr lang="en-GB" dirty="0" err="1"/>
              <a:t>leren</a:t>
            </a:r>
            <a:r>
              <a:rPr lang="en-GB" dirty="0"/>
              <a:t>, </a:t>
            </a:r>
            <a:r>
              <a:rPr lang="en-GB" dirty="0" err="1"/>
              <a:t>oefenen</a:t>
            </a:r>
            <a:r>
              <a:rPr lang="en-GB" dirty="0"/>
              <a:t>, </a:t>
            </a:r>
            <a:r>
              <a:rPr lang="en-GB" dirty="0" err="1"/>
              <a:t>vragen</a:t>
            </a:r>
            <a:r>
              <a:rPr lang="en-GB" dirty="0"/>
              <a:t> te </a:t>
            </a:r>
            <a:r>
              <a:rPr lang="en-GB" dirty="0" err="1"/>
              <a:t>stellen</a:t>
            </a:r>
            <a:r>
              <a:rPr lang="en-GB" dirty="0"/>
              <a:t>!</a:t>
            </a: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9B4A2E5-75C5-BE15-D820-69F75142AC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Introductie.cs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// Tools</a:t>
            </a:r>
            <a:endParaRPr/>
          </a:p>
        </p:txBody>
      </p:sp>
      <p:sp>
        <p:nvSpPr>
          <p:cNvPr id="524" name="Google Shape;524;p47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</a:rPr>
              <a:t>/04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23" name="Google Shape;523;p47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AD8231-F216-7C38-9238-D664CF44C0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Introductie.cs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// Visual Studio (community)</a:t>
            </a:r>
            <a:endParaRPr/>
          </a:p>
        </p:txBody>
      </p:sp>
      <p:sp>
        <p:nvSpPr>
          <p:cNvPr id="532" name="Google Shape;532;p4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IDE</a:t>
            </a:r>
            <a:endParaRPr dirty="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dirty="0"/>
              <a:t>Integrated development environment</a:t>
            </a:r>
            <a:endParaRPr dirty="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dirty="0"/>
              <a:t>Development tool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Windows Only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!= Visual studio code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!= Visual studio for mac (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eventueel</a:t>
            </a:r>
            <a:r>
              <a:rPr lang="en-GB" dirty="0"/>
              <a:t> </a:t>
            </a:r>
            <a:r>
              <a:rPr lang="en-GB" dirty="0" err="1"/>
              <a:t>wel</a:t>
            </a:r>
            <a:r>
              <a:rPr lang="en-GB" dirty="0"/>
              <a:t> </a:t>
            </a:r>
            <a:r>
              <a:rPr lang="en-GB" dirty="0" err="1"/>
              <a:t>gebruikt</a:t>
            </a:r>
            <a:r>
              <a:rPr lang="en-GB" dirty="0"/>
              <a:t> </a:t>
            </a:r>
            <a:r>
              <a:rPr lang="en-GB" dirty="0" err="1"/>
              <a:t>worden</a:t>
            </a:r>
            <a:r>
              <a:rPr lang="en-GB" dirty="0"/>
              <a:t>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F07878-EEF2-FDA8-A0EE-6B6519D55E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Introductie.cs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535" name="Google Shape;53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8113" y="1362625"/>
            <a:ext cx="3038475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// Github</a:t>
            </a:r>
            <a:endParaRPr/>
          </a:p>
        </p:txBody>
      </p:sp>
      <p:sp>
        <p:nvSpPr>
          <p:cNvPr id="541" name="Google Shape;541;p4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Maak gebruik van github voor al je code!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Versiebeheer is belangrijk!</a:t>
            </a: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D0A5415-371A-BCDD-DE3B-D97E83977E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Introductie.cs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542" name="Google Shape;54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1017" y="1598492"/>
            <a:ext cx="1946476" cy="194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Wie is wie?</a:t>
            </a:r>
            <a:endParaRPr/>
          </a:p>
        </p:txBody>
      </p:sp>
      <p:sp>
        <p:nvSpPr>
          <p:cNvPr id="379" name="Google Shape;379;p30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/01</a:t>
            </a:r>
            <a:endParaRPr/>
          </a:p>
        </p:txBody>
      </p:sp>
      <p:sp>
        <p:nvSpPr>
          <p:cNvPr id="380" name="Google Shape;380;p30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9959B4-EFA7-52DF-D745-FCE87A733B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Introductie.cs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// Wie ben ik?</a:t>
            </a:r>
            <a:endParaRPr/>
          </a:p>
        </p:txBody>
      </p:sp>
      <p:sp>
        <p:nvSpPr>
          <p:cNvPr id="388" name="Google Shape;388;p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👨‍🏫</a:t>
            </a:r>
            <a:r>
              <a:rPr lang="en-GB" sz="1300"/>
              <a:t>	Matthias Druwé (</a:t>
            </a:r>
            <a:r>
              <a:rPr lang="en-GB" sz="1300" u="sng">
                <a:solidFill>
                  <a:schemeClr val="hlink"/>
                </a:solidFill>
                <a:hlinkClick r:id="rId3"/>
              </a:rPr>
              <a:t>matthias.druwe@odisee.be</a:t>
            </a:r>
            <a:r>
              <a:rPr lang="en-GB" sz="1300"/>
              <a:t>)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📕</a:t>
            </a:r>
            <a:r>
              <a:rPr lang="en-GB" sz="1300"/>
              <a:t>	Programmeertechnieken &amp; Testen (dag)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	Mobile Development (dag + avond)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	Dynamic Web Development (dag)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❤️</a:t>
            </a:r>
            <a:r>
              <a:rPr lang="en-GB" sz="1300"/>
              <a:t>	Kotlin, mobile development, esp32, muziek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DA054BB-7B83-F116-3CA8-D69089B729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Introductie.cs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2"/>
          <p:cNvSpPr txBox="1">
            <a:spLocks noGrp="1"/>
          </p:cNvSpPr>
          <p:nvPr>
            <p:ph type="title"/>
          </p:nvPr>
        </p:nvSpPr>
        <p:spPr>
          <a:xfrm>
            <a:off x="1342450" y="1242525"/>
            <a:ext cx="6427800" cy="26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&lt; Vragen voor jullie /&gt;</a:t>
            </a: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32D8C67-611E-0E15-ADE5-9D48A2A4F5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Introductie.cs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EC17B6-7746-5073-117F-E7BA9B75F9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Introductie.cs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3" name="Add-in 2">
                <a:extLst>
                  <a:ext uri="{FF2B5EF4-FFF2-40B4-BE49-F238E27FC236}">
                    <a16:creationId xmlns:a16="http://schemas.microsoft.com/office/drawing/2014/main" id="{EDFF6D4E-BBA3-7830-5021-D84833A4FF6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85750" y="190500"/>
              <a:ext cx="8572500" cy="47625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3" name="Add-in 2">
                <a:extLst>
                  <a:ext uri="{FF2B5EF4-FFF2-40B4-BE49-F238E27FC236}">
                    <a16:creationId xmlns:a16="http://schemas.microsoft.com/office/drawing/2014/main" id="{EDFF6D4E-BBA3-7830-5021-D84833A4FF6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5750" y="190500"/>
                <a:ext cx="8572500" cy="47625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8D78AC6-E6AF-6CFF-26C0-F45D9F72A4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Introductie.cs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3" name="Add-in 2">
                <a:extLst>
                  <a:ext uri="{FF2B5EF4-FFF2-40B4-BE49-F238E27FC236}">
                    <a16:creationId xmlns:a16="http://schemas.microsoft.com/office/drawing/2014/main" id="{B3794460-C3C1-8378-9EFF-8CE26B90492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85750" y="190500"/>
              <a:ext cx="8572500" cy="47625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3" name="Add-in 2">
                <a:extLst>
                  <a:ext uri="{FF2B5EF4-FFF2-40B4-BE49-F238E27FC236}">
                    <a16:creationId xmlns:a16="http://schemas.microsoft.com/office/drawing/2014/main" id="{B3794460-C3C1-8378-9EFF-8CE26B90492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5750" y="190500"/>
                <a:ext cx="8572500" cy="47625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3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4AED670-E3E0-5DF8-385C-182CD57D64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Introductie.cs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3" name="Add-in 2">
                <a:extLst>
                  <a:ext uri="{FF2B5EF4-FFF2-40B4-BE49-F238E27FC236}">
                    <a16:creationId xmlns:a16="http://schemas.microsoft.com/office/drawing/2014/main" id="{E0231E1E-6352-C985-DDDD-32FBF118DD0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85750" y="190500"/>
              <a:ext cx="8572500" cy="47625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3" name="Add-in 2">
                <a:extLst>
                  <a:ext uri="{FF2B5EF4-FFF2-40B4-BE49-F238E27FC236}">
                    <a16:creationId xmlns:a16="http://schemas.microsoft.com/office/drawing/2014/main" id="{E0231E1E-6352-C985-DDDD-32FBF118DD0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5750" y="190500"/>
                <a:ext cx="8572500" cy="47625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34D72-0F50-91EA-4988-6D260E01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0E8FB-CFA1-B894-C8B5-904FC5960A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2DE00F-4A72-3BC2-304A-82DBB51F7B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Introductie.cs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5" name="Add-in 4">
                <a:extLst>
                  <a:ext uri="{FF2B5EF4-FFF2-40B4-BE49-F238E27FC236}">
                    <a16:creationId xmlns:a16="http://schemas.microsoft.com/office/drawing/2014/main" id="{DAF6FBFB-DB3C-C6DC-3D2B-D27E795BB4B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85750" y="190500"/>
              <a:ext cx="8572500" cy="47625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Add-in 4">
                <a:extLst>
                  <a:ext uri="{FF2B5EF4-FFF2-40B4-BE49-F238E27FC236}">
                    <a16:creationId xmlns:a16="http://schemas.microsoft.com/office/drawing/2014/main" id="{DAF6FBFB-DB3C-C6DC-3D2B-D27E795BB4B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5750" y="190500"/>
                <a:ext cx="8572500" cy="4762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015765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imple Light">
      <a:dk1>
        <a:srgbClr val="1E1E2C"/>
      </a:dk1>
      <a:lt1>
        <a:srgbClr val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574572A7-94A4-4BA6-8BE9-F04C743C7C0A}" vid="{F50ABD57-A184-422C-8073-730D756DDC52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webextension1.xml><?xml version="1.0" encoding="utf-8"?>
<we:webextension xmlns:we="http://schemas.microsoft.com/office/webextensions/webextension/2010/11" id="{C0FC0C04-0F71-4D1A-8D4E-1F6ADC7C2F25}">
  <we:reference id="wa104381682" version="1.0.0.5" store="en-US" storeType="OMEX"/>
  <we:alternateReferences>
    <we:reference id="WA104381682" version="1.0.0.5" store="" storeType="OMEX"/>
  </we:alternateReferences>
  <we:properties>
    <we:property name="addinSlideId" value="261"/>
    <we:property name="selectedSlug" value="&quot;SGCYDS&quot;"/>
    <we:property name="selectedQuestionId" value="&quot;64e38905342c97cdb7efee19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7C569259-6432-4EC2-B4AF-E030496C4712}">
  <we:reference id="wa104381682" version="1.0.0.5" store="en-US" storeType="OMEX"/>
  <we:alternateReferences>
    <we:reference id="wa104381682" version="1.0.0.5" store="" storeType="OMEX"/>
  </we:alternateReferences>
  <we:properties>
    <we:property name="addinSlideId" value="262"/>
    <we:property name="selectedSlug" value="&quot;SGCYDS&quot;"/>
    <we:property name="selectedQuestionId" value="&quot;64e46a62ff2ee9dc3d2d63da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33FB5EC9-F4FE-49E2-BC95-18A4D9B460EF}">
  <we:reference id="wa104381682" version="1.0.0.5" store="en-US" storeType="OMEX"/>
  <we:alternateReferences>
    <we:reference id="wa104381682" version="1.0.0.5" store="" storeType="OMEX"/>
  </we:alternateReferences>
  <we:properties>
    <we:property name="addinSlideId" value="263"/>
    <we:property name="selectedSlug" value="&quot;SGCYDS&quot;"/>
    <we:property name="selectedQuestionId" value="&quot;64e46af9342c97cdb70760c4&quot;"/>
  </we:properties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25E75759-0428-4AFB-9386-5E8CD6A8A7E6}">
  <we:reference id="wa104381682" version="1.0.0.5" store="en-US" storeType="OMEX"/>
  <we:alternateReferences>
    <we:reference id="WA104381682" version="1.0.0.5" store="" storeType="OMEX"/>
  </we:alternateReferences>
  <we:properties>
    <we:property name="addinSlideId" value="278"/>
    <we:property name="selectedSlug" value="&quot;SGCYDS&quot;"/>
    <we:property name="selectedQuestionId" value="&quot;65150ee975563146c6d7d754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8049F6D630AF47BB18DF5F87B80949" ma:contentTypeVersion="38" ma:contentTypeDescription="Een nieuw document maken." ma:contentTypeScope="" ma:versionID="4771f828d96900656def7641a87bfbca">
  <xsd:schema xmlns:xsd="http://www.w3.org/2001/XMLSchema" xmlns:xs="http://www.w3.org/2001/XMLSchema" xmlns:p="http://schemas.microsoft.com/office/2006/metadata/properties" xmlns:ns2="2e590e29-c89d-4e1a-bf06-0c489d371682" xmlns:ns3="5870f8f2-d835-4d1e-84f7-7c5a365f9c0a" targetNamespace="http://schemas.microsoft.com/office/2006/metadata/properties" ma:root="true" ma:fieldsID="3e37565c1a97ff36b48b1fc3e584ae7a" ns2:_="" ns3:_="">
    <xsd:import namespace="2e590e29-c89d-4e1a-bf06-0c489d371682"/>
    <xsd:import namespace="5870f8f2-d835-4d1e-84f7-7c5a365f9c0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NotebookType" minOccurs="0"/>
                <xsd:element ref="ns2:FolderType" minOccurs="0"/>
                <xsd:element ref="ns2:CultureName" minOccurs="0"/>
                <xsd:element ref="ns2:AppVersion" minOccurs="0"/>
                <xsd:element ref="ns2:TeamsChannelId" minOccurs="0"/>
                <xsd:element ref="ns2:Owner" minOccurs="0"/>
                <xsd:element ref="ns2:Math_Settings" minOccurs="0"/>
                <xsd:element ref="ns2:DefaultSectionNames" minOccurs="0"/>
                <xsd:element ref="ns2:Templates" minOccurs="0"/>
                <xsd:element ref="ns2:Teachers" minOccurs="0"/>
                <xsd:element ref="ns2:Students" minOccurs="0"/>
                <xsd:element ref="ns2:Student_Groups" minOccurs="0"/>
                <xsd:element ref="ns2:Distribution_Groups" minOccurs="0"/>
                <xsd:element ref="ns2:LMS_Mappings" minOccurs="0"/>
                <xsd:element ref="ns2:Invited_Teachers" minOccurs="0"/>
                <xsd:element ref="ns2:Invited_Students" minOccurs="0"/>
                <xsd:element ref="ns2:Self_Registration_Enabled" minOccurs="0"/>
                <xsd:element ref="ns2:Has_Teacher_Only_SectionGroup" minOccurs="0"/>
                <xsd:element ref="ns2:Is_Collaboration_Space_Locked" minOccurs="0"/>
                <xsd:element ref="ns2:IsNotebookLocked" minOccurs="0"/>
                <xsd:element ref="ns2:Teams_Channel_Section_Locatio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590e29-c89d-4e1a-bf06-0c489d3716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NotebookType" ma:index="20" nillable="true" ma:displayName="Notebook Type" ma:internalName="NotebookType">
      <xsd:simpleType>
        <xsd:restriction base="dms:Text"/>
      </xsd:simpleType>
    </xsd:element>
    <xsd:element name="FolderType" ma:index="21" nillable="true" ma:displayName="Folder Type" ma:internalName="FolderType">
      <xsd:simpleType>
        <xsd:restriction base="dms:Text"/>
      </xsd:simpleType>
    </xsd:element>
    <xsd:element name="CultureName" ma:index="22" nillable="true" ma:displayName="Culture Name" ma:internalName="CultureName">
      <xsd:simpleType>
        <xsd:restriction base="dms:Text"/>
      </xsd:simpleType>
    </xsd:element>
    <xsd:element name="AppVersion" ma:index="23" nillable="true" ma:displayName="App Version" ma:internalName="AppVersion">
      <xsd:simpleType>
        <xsd:restriction base="dms:Text"/>
      </xsd:simpleType>
    </xsd:element>
    <xsd:element name="TeamsChannelId" ma:index="24" nillable="true" ma:displayName="Teams Channel Id" ma:internalName="TeamsChannelId">
      <xsd:simpleType>
        <xsd:restriction base="dms:Text"/>
      </xsd:simpleType>
    </xsd:element>
    <xsd:element name="Owner" ma:index="25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26" nillable="true" ma:displayName="Math Settings" ma:internalName="Math_Settings">
      <xsd:simpleType>
        <xsd:restriction base="dms:Text"/>
      </xsd:simpleType>
    </xsd:element>
    <xsd:element name="DefaultSectionNames" ma:index="27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8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9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30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31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32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3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3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3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3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3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8" nillable="true" ma:displayName="Is Collaboration Space Locked" ma:internalName="Is_Collaboration_Space_Locked">
      <xsd:simpleType>
        <xsd:restriction base="dms:Boolean"/>
      </xsd:simpleType>
    </xsd:element>
    <xsd:element name="IsNotebookLocked" ma:index="39" nillable="true" ma:displayName="Is Notebook Locked" ma:internalName="IsNotebookLocked">
      <xsd:simpleType>
        <xsd:restriction base="dms:Boolean"/>
      </xsd:simpleType>
    </xsd:element>
    <xsd:element name="Teams_Channel_Section_Location" ma:index="40" nillable="true" ma:displayName="Teams Channel Section Location" ma:internalName="Teams_Channel_Section_Location">
      <xsd:simpleType>
        <xsd:restriction base="dms:Text"/>
      </xsd:simpleType>
    </xsd:element>
    <xsd:element name="MediaLengthInSeconds" ma:index="4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43" nillable="true" ma:taxonomy="true" ma:internalName="lcf76f155ced4ddcb4097134ff3c332f" ma:taxonomyFieldName="MediaServiceImageTags" ma:displayName="Afbeeldingtags" ma:readOnly="false" ma:fieldId="{5cf76f15-5ced-4ddc-b409-7134ff3c332f}" ma:taxonomyMulti="true" ma:sspId="6010e5f2-6256-435c-892d-4495c8ac235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4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70f8f2-d835-4d1e-84f7-7c5a365f9c0a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44" nillable="true" ma:displayName="Taxonomy Catch All Column" ma:hidden="true" ma:list="{18f5e209-b2fc-4ef1-b802-39e3b60cddd6}" ma:internalName="TaxCatchAll" ma:showField="CatchAllData" ma:web="5870f8f2-d835-4d1e-84f7-7c5a365f9c0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EE1D225-7288-455D-B385-39BC5BEB21C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110CD4-642F-4E85-82AB-0CD954ADDE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e590e29-c89d-4e1a-bf06-0c489d371682"/>
    <ds:schemaRef ds:uri="5870f8f2-d835-4d1e-84f7-7c5a365f9c0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Words>557</Words>
  <Application>Microsoft Office PowerPoint</Application>
  <PresentationFormat>On-screen Show (16:9)</PresentationFormat>
  <Paragraphs>119</Paragraphs>
  <Slides>23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Theme1</vt:lpstr>
      <vt:lpstr>// Introductie</vt:lpstr>
      <vt:lpstr>Wie is wie?</vt:lpstr>
      <vt:lpstr>Wie is wie?</vt:lpstr>
      <vt:lpstr>// Wie ben ik?</vt:lpstr>
      <vt:lpstr>&lt; Vragen voor jullie /&gt;</vt:lpstr>
      <vt:lpstr>PowerPoint Presentation</vt:lpstr>
      <vt:lpstr>PowerPoint Presentation</vt:lpstr>
      <vt:lpstr>PowerPoint Presentation</vt:lpstr>
      <vt:lpstr>PowerPoint Presentation</vt:lpstr>
      <vt:lpstr>// ECTS</vt:lpstr>
      <vt:lpstr>// Inhoud</vt:lpstr>
      <vt:lpstr>// Verloop van de module</vt:lpstr>
      <vt:lpstr>// Planning</vt:lpstr>
      <vt:lpstr>// Evaluatie</vt:lpstr>
      <vt:lpstr>// Project</vt:lpstr>
      <vt:lpstr>// Studiemateriaal</vt:lpstr>
      <vt:lpstr>// Spelregels</vt:lpstr>
      <vt:lpstr>// Afspraken</vt:lpstr>
      <vt:lpstr>// Afspraken</vt:lpstr>
      <vt:lpstr>// Tips</vt:lpstr>
      <vt:lpstr>// Tools</vt:lpstr>
      <vt:lpstr>// Visual Studio (community)</vt:lpstr>
      <vt:lpstr>//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// Introductie</dc:title>
  <dc:creator>Matthias Druwé</dc:creator>
  <cp:lastModifiedBy>Matthias Druwé</cp:lastModifiedBy>
  <cp:revision>2</cp:revision>
  <dcterms:modified xsi:type="dcterms:W3CDTF">2023-10-25T15:22:38Z</dcterms:modified>
</cp:coreProperties>
</file>