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5"/>
      <p:bold r:id="rId16"/>
      <p:italic r:id="rId17"/>
      <p:boldItalic r:id="rId18"/>
    </p:embeddedFont>
    <p:embeddedFont>
      <p:font typeface="Bebas Neue" panose="020B0606020202050201" pitchFamily="34" charset="77"/>
      <p:regular r:id="rId19"/>
    </p:embeddedFont>
    <p:embeddedFont>
      <p:font typeface="Fira Code" panose="020B0809050000020004" pitchFamily="49" charset="0"/>
      <p:regular r:id="rId20"/>
      <p:bold r:id="rId21"/>
    </p:embeddedFont>
    <p:embeddedFont>
      <p:font typeface="Fira Code Light" panose="020B0809050000020004" pitchFamily="49" charset="0"/>
      <p:regular r:id="rId22"/>
      <p:bold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swald" pitchFamily="2" charset="77"/>
      <p:regular r:id="rId28"/>
      <p:bold r:id="rId29"/>
    </p:embeddedFont>
    <p:embeddedFont>
      <p:font typeface="Roboto Condensed Light" panose="020F0302020204030204" pitchFamily="3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E3F97-633F-0149-939F-69017FE31CBE}" v="2" dt="2023-10-04T08:21:37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Druwé" userId="fa9a14c2-defe-42d9-ac15-91f7d5326504" providerId="ADAL" clId="{7E6B6514-F464-4CC6-828C-83C25B9FC781}"/>
    <pc:docChg chg="custSel modSld">
      <pc:chgData name="Matthias Druwé" userId="fa9a14c2-defe-42d9-ac15-91f7d5326504" providerId="ADAL" clId="{7E6B6514-F464-4CC6-828C-83C25B9FC781}" dt="2023-09-14T09:10:09.524" v="28" actId="207"/>
      <pc:docMkLst>
        <pc:docMk/>
      </pc:docMkLst>
      <pc:sldChg chg="modSp mod modNotes">
        <pc:chgData name="Matthias Druwé" userId="fa9a14c2-defe-42d9-ac15-91f7d5326504" providerId="ADAL" clId="{7E6B6514-F464-4CC6-828C-83C25B9FC781}" dt="2023-09-14T09:08:31.118" v="1" actId="14100"/>
        <pc:sldMkLst>
          <pc:docMk/>
          <pc:sldMk cId="0" sldId="256"/>
        </pc:sldMkLst>
        <pc:spChg chg="mod">
          <ac:chgData name="Matthias Druwé" userId="fa9a14c2-defe-42d9-ac15-91f7d5326504" providerId="ADAL" clId="{7E6B6514-F464-4CC6-828C-83C25B9FC781}" dt="2023-09-14T09:08:31.118" v="1" actId="14100"/>
          <ac:spMkLst>
            <pc:docMk/>
            <pc:sldMk cId="0" sldId="256"/>
            <ac:spMk id="353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56"/>
            <ac:spMk id="354" creationId="{00000000-0000-0000-0000-000000000000}"/>
          </ac:spMkLst>
        </pc:spChg>
      </pc:sldChg>
      <pc:sldChg chg="addSp delSp modSp mod modNotes">
        <pc:chgData name="Matthias Druwé" userId="fa9a14c2-defe-42d9-ac15-91f7d5326504" providerId="ADAL" clId="{7E6B6514-F464-4CC6-828C-83C25B9FC781}" dt="2023-09-14T09:08:55.270" v="10"/>
        <pc:sldMkLst>
          <pc:docMk/>
          <pc:sldMk cId="0" sldId="257"/>
        </pc:sldMkLst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57"/>
            <ac:spMk id="359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57"/>
            <ac:spMk id="360" creationId="{00000000-0000-0000-0000-000000000000}"/>
          </ac:spMkLst>
        </pc:spChg>
        <pc:spChg chg="del mod">
          <ac:chgData name="Matthias Druwé" userId="fa9a14c2-defe-42d9-ac15-91f7d5326504" providerId="ADAL" clId="{7E6B6514-F464-4CC6-828C-83C25B9FC781}" dt="2023-09-14T09:08:39.654" v="5" actId="478"/>
          <ac:spMkLst>
            <pc:docMk/>
            <pc:sldMk cId="0" sldId="257"/>
            <ac:spMk id="362" creationId="{00000000-0000-0000-0000-000000000000}"/>
          </ac:spMkLst>
        </pc:spChg>
        <pc:spChg chg="del mod">
          <ac:chgData name="Matthias Druwé" userId="fa9a14c2-defe-42d9-ac15-91f7d5326504" providerId="ADAL" clId="{7E6B6514-F464-4CC6-828C-83C25B9FC781}" dt="2023-09-14T09:08:41.643" v="7" actId="478"/>
          <ac:spMkLst>
            <pc:docMk/>
            <pc:sldMk cId="0" sldId="257"/>
            <ac:spMk id="363" creationId="{00000000-0000-0000-0000-000000000000}"/>
          </ac:spMkLst>
        </pc:spChg>
        <pc:graphicFrameChg chg="add">
          <ac:chgData name="Matthias Druwé" userId="fa9a14c2-defe-42d9-ac15-91f7d5326504" providerId="ADAL" clId="{7E6B6514-F464-4CC6-828C-83C25B9FC781}" dt="2023-09-14T09:08:55.270" v="10"/>
          <ac:graphicFrameMkLst>
            <pc:docMk/>
            <pc:sldMk cId="0" sldId="257"/>
            <ac:graphicFrameMk id="3" creationId="{F7A16617-86FB-FBF3-E33C-B05B19659661}"/>
          </ac:graphicFrameMkLst>
        </pc:graphicFrameChg>
        <pc:picChg chg="del">
          <ac:chgData name="Matthias Druwé" userId="fa9a14c2-defe-42d9-ac15-91f7d5326504" providerId="ADAL" clId="{7E6B6514-F464-4CC6-828C-83C25B9FC781}" dt="2023-09-14T09:08:34.274" v="2" actId="478"/>
          <ac:picMkLst>
            <pc:docMk/>
            <pc:sldMk cId="0" sldId="257"/>
            <ac:picMk id="361" creationId="{00000000-0000-0000-0000-000000000000}"/>
          </ac:picMkLst>
        </pc:picChg>
      </pc:sldChg>
      <pc:sldChg chg="addSp delSp modSp mod modNotes">
        <pc:chgData name="Matthias Druwé" userId="fa9a14c2-defe-42d9-ac15-91f7d5326504" providerId="ADAL" clId="{7E6B6514-F464-4CC6-828C-83C25B9FC781}" dt="2023-09-14T09:09:08.123" v="11"/>
        <pc:sldMkLst>
          <pc:docMk/>
          <pc:sldMk cId="0" sldId="258"/>
        </pc:sldMkLst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58"/>
            <ac:spMk id="368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58"/>
            <ac:spMk id="369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8:44.938" v="8" actId="478"/>
          <ac:spMkLst>
            <pc:docMk/>
            <pc:sldMk cId="0" sldId="258"/>
            <ac:spMk id="371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8:46.727" v="9" actId="478"/>
          <ac:spMkLst>
            <pc:docMk/>
            <pc:sldMk cId="0" sldId="258"/>
            <ac:spMk id="372" creationId="{00000000-0000-0000-0000-000000000000}"/>
          </ac:spMkLst>
        </pc:spChg>
        <pc:graphicFrameChg chg="add">
          <ac:chgData name="Matthias Druwé" userId="fa9a14c2-defe-42d9-ac15-91f7d5326504" providerId="ADAL" clId="{7E6B6514-F464-4CC6-828C-83C25B9FC781}" dt="2023-09-14T09:09:08.123" v="11"/>
          <ac:graphicFrameMkLst>
            <pc:docMk/>
            <pc:sldMk cId="0" sldId="258"/>
            <ac:graphicFrameMk id="3" creationId="{72231632-DE4E-B5A7-9BEC-A0B5F9D3D19F}"/>
          </ac:graphicFrameMkLst>
        </pc:graphicFrameChg>
        <pc:picChg chg="del">
          <ac:chgData name="Matthias Druwé" userId="fa9a14c2-defe-42d9-ac15-91f7d5326504" providerId="ADAL" clId="{7E6B6514-F464-4CC6-828C-83C25B9FC781}" dt="2023-09-14T09:08:36.520" v="3" actId="478"/>
          <ac:picMkLst>
            <pc:docMk/>
            <pc:sldMk cId="0" sldId="258"/>
            <ac:picMk id="370" creationId="{00000000-0000-0000-0000-000000000000}"/>
          </ac:picMkLst>
        </pc:picChg>
      </pc:sldChg>
      <pc:sldChg chg="delSp modSp mod modNotes">
        <pc:chgData name="Matthias Druwé" userId="fa9a14c2-defe-42d9-ac15-91f7d5326504" providerId="ADAL" clId="{7E6B6514-F464-4CC6-828C-83C25B9FC781}" dt="2023-09-14T09:09:15.398" v="13" actId="478"/>
        <pc:sldMkLst>
          <pc:docMk/>
          <pc:sldMk cId="0" sldId="259"/>
        </pc:sldMkLst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59"/>
            <ac:spMk id="377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59"/>
            <ac:spMk id="378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13.356" v="12" actId="478"/>
          <ac:spMkLst>
            <pc:docMk/>
            <pc:sldMk cId="0" sldId="259"/>
            <ac:spMk id="380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15.398" v="13" actId="478"/>
          <ac:spMkLst>
            <pc:docMk/>
            <pc:sldMk cId="0" sldId="259"/>
            <ac:spMk id="381" creationId="{00000000-0000-0000-0000-000000000000}"/>
          </ac:spMkLst>
        </pc:spChg>
      </pc:sldChg>
      <pc:sldChg chg="delSp modSp mod modNotes">
        <pc:chgData name="Matthias Druwé" userId="fa9a14c2-defe-42d9-ac15-91f7d5326504" providerId="ADAL" clId="{7E6B6514-F464-4CC6-828C-83C25B9FC781}" dt="2023-09-14T09:10:09.524" v="28" actId="207"/>
        <pc:sldMkLst>
          <pc:docMk/>
          <pc:sldMk cId="0" sldId="260"/>
        </pc:sldMkLst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0"/>
            <ac:spMk id="386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10:09.524" v="28" actId="207"/>
          <ac:spMkLst>
            <pc:docMk/>
            <pc:sldMk cId="0" sldId="260"/>
            <ac:spMk id="387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18.637" v="14" actId="478"/>
          <ac:spMkLst>
            <pc:docMk/>
            <pc:sldMk cId="0" sldId="260"/>
            <ac:spMk id="388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21.214" v="15" actId="478"/>
          <ac:spMkLst>
            <pc:docMk/>
            <pc:sldMk cId="0" sldId="260"/>
            <ac:spMk id="389" creationId="{00000000-0000-0000-0000-000000000000}"/>
          </ac:spMkLst>
        </pc:spChg>
      </pc:sldChg>
      <pc:sldChg chg="delSp modSp mod modNotes">
        <pc:chgData name="Matthias Druwé" userId="fa9a14c2-defe-42d9-ac15-91f7d5326504" providerId="ADAL" clId="{7E6B6514-F464-4CC6-828C-83C25B9FC781}" dt="2023-09-14T09:09:27.018" v="17" actId="478"/>
        <pc:sldMkLst>
          <pc:docMk/>
          <pc:sldMk cId="0" sldId="261"/>
        </pc:sldMkLst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1"/>
            <ac:spMk id="394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1"/>
            <ac:spMk id="395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25.059" v="16" actId="478"/>
          <ac:spMkLst>
            <pc:docMk/>
            <pc:sldMk cId="0" sldId="261"/>
            <ac:spMk id="396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27.018" v="17" actId="478"/>
          <ac:spMkLst>
            <pc:docMk/>
            <pc:sldMk cId="0" sldId="261"/>
            <ac:spMk id="397" creationId="{00000000-0000-0000-0000-000000000000}"/>
          </ac:spMkLst>
        </pc:spChg>
      </pc:sldChg>
      <pc:sldChg chg="delSp modSp mod modNotes">
        <pc:chgData name="Matthias Druwé" userId="fa9a14c2-defe-42d9-ac15-91f7d5326504" providerId="ADAL" clId="{7E6B6514-F464-4CC6-828C-83C25B9FC781}" dt="2023-09-14T09:09:32.565" v="19" actId="478"/>
        <pc:sldMkLst>
          <pc:docMk/>
          <pc:sldMk cId="0" sldId="262"/>
        </pc:sldMkLst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2"/>
            <ac:spMk id="402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2"/>
            <ac:spMk id="403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30.242" v="18" actId="478"/>
          <ac:spMkLst>
            <pc:docMk/>
            <pc:sldMk cId="0" sldId="262"/>
            <ac:spMk id="404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32.565" v="19" actId="478"/>
          <ac:spMkLst>
            <pc:docMk/>
            <pc:sldMk cId="0" sldId="262"/>
            <ac:spMk id="405" creationId="{00000000-0000-0000-0000-000000000000}"/>
          </ac:spMkLst>
        </pc:spChg>
      </pc:sldChg>
      <pc:sldChg chg="delSp modSp mod modNotes">
        <pc:chgData name="Matthias Druwé" userId="fa9a14c2-defe-42d9-ac15-91f7d5326504" providerId="ADAL" clId="{7E6B6514-F464-4CC6-828C-83C25B9FC781}" dt="2023-09-14T09:09:38.598" v="21" actId="478"/>
        <pc:sldMkLst>
          <pc:docMk/>
          <pc:sldMk cId="0" sldId="263"/>
        </pc:sldMkLst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3"/>
            <ac:spMk id="410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3"/>
            <ac:spMk id="411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36.462" v="20" actId="478"/>
          <ac:spMkLst>
            <pc:docMk/>
            <pc:sldMk cId="0" sldId="263"/>
            <ac:spMk id="412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38.598" v="21" actId="478"/>
          <ac:spMkLst>
            <pc:docMk/>
            <pc:sldMk cId="0" sldId="263"/>
            <ac:spMk id="413" creationId="{00000000-0000-0000-0000-000000000000}"/>
          </ac:spMkLst>
        </pc:spChg>
      </pc:sldChg>
      <pc:sldChg chg="delSp modSp mod modNotes">
        <pc:chgData name="Matthias Druwé" userId="fa9a14c2-defe-42d9-ac15-91f7d5326504" providerId="ADAL" clId="{7E6B6514-F464-4CC6-828C-83C25B9FC781}" dt="2023-09-14T09:09:44.635" v="24" actId="478"/>
        <pc:sldMkLst>
          <pc:docMk/>
          <pc:sldMk cId="0" sldId="264"/>
        </pc:sldMkLst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4"/>
            <ac:spMk id="418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4"/>
            <ac:spMk id="419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41.992" v="22" actId="478"/>
          <ac:spMkLst>
            <pc:docMk/>
            <pc:sldMk cId="0" sldId="264"/>
            <ac:spMk id="420" creationId="{00000000-0000-0000-0000-000000000000}"/>
          </ac:spMkLst>
        </pc:spChg>
        <pc:spChg chg="del mod">
          <ac:chgData name="Matthias Druwé" userId="fa9a14c2-defe-42d9-ac15-91f7d5326504" providerId="ADAL" clId="{7E6B6514-F464-4CC6-828C-83C25B9FC781}" dt="2023-09-14T09:09:44.635" v="24" actId="478"/>
          <ac:spMkLst>
            <pc:docMk/>
            <pc:sldMk cId="0" sldId="264"/>
            <ac:spMk id="421" creationId="{00000000-0000-0000-0000-000000000000}"/>
          </ac:spMkLst>
        </pc:spChg>
      </pc:sldChg>
      <pc:sldChg chg="delSp modSp mod modNotes">
        <pc:chgData name="Matthias Druwé" userId="fa9a14c2-defe-42d9-ac15-91f7d5326504" providerId="ADAL" clId="{7E6B6514-F464-4CC6-828C-83C25B9FC781}" dt="2023-09-14T09:09:50.319" v="27" actId="478"/>
        <pc:sldMkLst>
          <pc:docMk/>
          <pc:sldMk cId="0" sldId="265"/>
        </pc:sldMkLst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5"/>
            <ac:spMk id="426" creationId="{00000000-0000-0000-0000-000000000000}"/>
          </ac:spMkLst>
        </pc:spChg>
        <pc:spChg chg="mod">
          <ac:chgData name="Matthias Druwé" userId="fa9a14c2-defe-42d9-ac15-91f7d5326504" providerId="ADAL" clId="{7E6B6514-F464-4CC6-828C-83C25B9FC781}" dt="2023-09-14T09:08:04.084" v="0"/>
          <ac:spMkLst>
            <pc:docMk/>
            <pc:sldMk cId="0" sldId="265"/>
            <ac:spMk id="427" creationId="{00000000-0000-0000-0000-000000000000}"/>
          </ac:spMkLst>
        </pc:spChg>
        <pc:spChg chg="del">
          <ac:chgData name="Matthias Druwé" userId="fa9a14c2-defe-42d9-ac15-91f7d5326504" providerId="ADAL" clId="{7E6B6514-F464-4CC6-828C-83C25B9FC781}" dt="2023-09-14T09:09:47.828" v="25" actId="478"/>
          <ac:spMkLst>
            <pc:docMk/>
            <pc:sldMk cId="0" sldId="265"/>
            <ac:spMk id="428" creationId="{00000000-0000-0000-0000-000000000000}"/>
          </ac:spMkLst>
        </pc:spChg>
        <pc:spChg chg="del mod">
          <ac:chgData name="Matthias Druwé" userId="fa9a14c2-defe-42d9-ac15-91f7d5326504" providerId="ADAL" clId="{7E6B6514-F464-4CC6-828C-83C25B9FC781}" dt="2023-09-14T09:09:50.319" v="27" actId="478"/>
          <ac:spMkLst>
            <pc:docMk/>
            <pc:sldMk cId="0" sldId="265"/>
            <ac:spMk id="429" creationId="{00000000-0000-0000-0000-000000000000}"/>
          </ac:spMkLst>
        </pc:spChg>
      </pc:sldChg>
    </pc:docChg>
  </pc:docChgLst>
  <pc:docChgLst>
    <pc:chgData name="Matthias Druwé" userId="fa9a14c2-defe-42d9-ac15-91f7d5326504" providerId="ADAL" clId="{97AE3F97-633F-0149-939F-69017FE31CBE}"/>
    <pc:docChg chg="modMainMaster">
      <pc:chgData name="Matthias Druwé" userId="fa9a14c2-defe-42d9-ac15-91f7d5326504" providerId="ADAL" clId="{97AE3F97-633F-0149-939F-69017FE31CBE}" dt="2023-10-04T08:21:35.903" v="1" actId="207"/>
      <pc:docMkLst>
        <pc:docMk/>
      </pc:docMkLst>
      <pc:sldMasterChg chg="modSldLayout">
        <pc:chgData name="Matthias Druwé" userId="fa9a14c2-defe-42d9-ac15-91f7d5326504" providerId="ADAL" clId="{97AE3F97-633F-0149-939F-69017FE31CBE}" dt="2023-10-04T08:21:35.903" v="1" actId="207"/>
        <pc:sldMasterMkLst>
          <pc:docMk/>
          <pc:sldMasterMk cId="3939133650" sldId="2147483675"/>
        </pc:sldMasterMkLst>
        <pc:sldLayoutChg chg="modSp mod">
          <pc:chgData name="Matthias Druwé" userId="fa9a14c2-defe-42d9-ac15-91f7d5326504" providerId="ADAL" clId="{97AE3F97-633F-0149-939F-69017FE31CBE}" dt="2023-10-04T08:21:35.903" v="1" actId="207"/>
          <pc:sldLayoutMkLst>
            <pc:docMk/>
            <pc:sldMasterMk cId="3939133650" sldId="2147483675"/>
            <pc:sldLayoutMk cId="2954255616" sldId="2147483676"/>
          </pc:sldLayoutMkLst>
          <pc:spChg chg="mod">
            <ac:chgData name="Matthias Druwé" userId="fa9a14c2-defe-42d9-ac15-91f7d5326504" providerId="ADAL" clId="{97AE3F97-633F-0149-939F-69017FE31CBE}" dt="2023-10-04T08:21:35.903" v="1" actId="207"/>
            <ac:spMkLst>
              <pc:docMk/>
              <pc:sldMasterMk cId="3939133650" sldId="2147483675"/>
              <pc:sldLayoutMk cId="2954255616" sldId="2147483676"/>
              <ac:spMk id="2" creationId="{30498AFB-9214-5BDD-0249-42FFECC93BD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7c69a98e42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7c69a98e42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c69a98e4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c69a98e4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Wat is testen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c69a98e42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7c69a98e42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Waarom testen?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https://app.wooclap.com/events/RBSGHL/questions/64f9d78f682843d5bdbb2aad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c69a98e4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c69a98e4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7c69a98e42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7c69a98e42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c69a98e42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7c69a98e42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c69a98e42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c69a98e42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c69a98e42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7c69a98e42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7c69a98e42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7c69a98e42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34" name="Google Shape;34;p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/>
                </a:solidFill>
                <a:latin typeface="Oswald"/>
                <a:ea typeface="Oswald"/>
                <a:cs typeface="Oswald"/>
                <a:sym typeface="Oswald"/>
              </a:rPr>
              <a:t>Testlandschap</a:t>
            </a:r>
            <a:r>
              <a:rPr lang="en-GB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#1.cs</a:t>
            </a:r>
          </a:p>
        </p:txBody>
      </p:sp>
    </p:spTree>
    <p:extLst>
      <p:ext uri="{BB962C8B-B14F-4D97-AF65-F5344CB8AC3E}">
        <p14:creationId xmlns:p14="http://schemas.microsoft.com/office/powerpoint/2010/main" val="295425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74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95932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9288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6897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09614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6900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86020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06979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80030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82657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5067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2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2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30447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165176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81436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E11CB-591E-25F1-5E4D-A468FE5B7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71506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60916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8571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84233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7323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195275" y="1255725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/>
          </p:nvPr>
        </p:nvSpPr>
        <p:spPr>
          <a:xfrm>
            <a:off x="1165500" y="1255725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2195275" y="1794583"/>
            <a:ext cx="5963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4"/>
          </p:nvPr>
        </p:nvSpPr>
        <p:spPr>
          <a:xfrm>
            <a:off x="1165500" y="179458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5"/>
          </p:nvPr>
        </p:nvSpPr>
        <p:spPr>
          <a:xfrm>
            <a:off x="2195275" y="2317853"/>
            <a:ext cx="59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6"/>
          </p:nvPr>
        </p:nvSpPr>
        <p:spPr>
          <a:xfrm>
            <a:off x="1165500" y="234905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7"/>
          </p:nvPr>
        </p:nvSpPr>
        <p:spPr>
          <a:xfrm>
            <a:off x="2195275" y="3442362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8"/>
          </p:nvPr>
        </p:nvSpPr>
        <p:spPr>
          <a:xfrm>
            <a:off x="1165500" y="2911306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75" name="Google Shape;7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5"/>
          <p:cNvSpPr txBox="1">
            <a:spLocks noGrp="1"/>
          </p:cNvSpPr>
          <p:nvPr>
            <p:ph type="title" idx="13"/>
          </p:nvPr>
        </p:nvSpPr>
        <p:spPr>
          <a:xfrm>
            <a:off x="2195275" y="2911303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14"/>
          </p:nvPr>
        </p:nvSpPr>
        <p:spPr>
          <a:xfrm>
            <a:off x="2195275" y="3973421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15"/>
          </p:nvPr>
        </p:nvSpPr>
        <p:spPr>
          <a:xfrm>
            <a:off x="1165500" y="3442354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16"/>
          </p:nvPr>
        </p:nvSpPr>
        <p:spPr>
          <a:xfrm>
            <a:off x="1165500" y="3973427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94CA6-86FE-1D41-2888-43CBADA11D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627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87" name="Google Shape;8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C3DEB-3C26-929A-BB3F-BA17743AD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8799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5520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53466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731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31" name="Google Shape;131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1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7ED69-C190-B9A4-6BE3-6865606E4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9480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8">
            <a:alphaModFix amt="84000"/>
          </a:blip>
          <a:stretch>
            <a:fillRect/>
          </a:stretch>
        </p:blipFill>
        <p:spPr>
          <a:xfrm>
            <a:off x="720000" y="46225"/>
            <a:ext cx="777649" cy="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7300" y="4757481"/>
            <a:ext cx="2129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9391336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DynSmrzpX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6130358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// </a:t>
            </a:r>
            <a:r>
              <a:rPr lang="en-GB" dirty="0" err="1"/>
              <a:t>Testlandschap</a:t>
            </a:r>
            <a:r>
              <a:rPr lang="en-GB" dirty="0"/>
              <a:t> #1</a:t>
            </a:r>
            <a:endParaRPr dirty="0"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D700F-99C2-BB07-C61F-28F2108AA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</a:t>
            </a:r>
            <a:r>
              <a:rPr lang="en-GB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#1.cs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Waarom testen ?</a:t>
            </a:r>
            <a:endParaRPr/>
          </a:p>
        </p:txBody>
      </p:sp>
      <p:sp>
        <p:nvSpPr>
          <p:cNvPr id="427" name="Google Shape;42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Kwaliteit (ISO 9126-standaard):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Effectiviteit</a:t>
            </a:r>
            <a:r>
              <a:rPr lang="en-GB"/>
              <a:t>: doet software wat het moet doen?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Betrouwbaarheid</a:t>
            </a:r>
            <a:r>
              <a:rPr lang="en-GB"/>
              <a:t>: vermogen om prestatieniveau te handhaven (bv.: veel gebruikers), “up-time”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Gebruiksvriendelijkheid</a:t>
            </a:r>
            <a:r>
              <a:rPr lang="en-GB"/>
              <a:t>: inspanning die gebruiker moet leveren om met software te werken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Flexibiliteit</a:t>
            </a:r>
            <a:r>
              <a:rPr lang="en-GB"/>
              <a:t>: mogelijkheid om de software te wijzigen (bv.: configuratie, ...)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Onderhoudbaarheid</a:t>
            </a:r>
            <a:r>
              <a:rPr lang="en-GB"/>
              <a:t>: benodigde inspanning om aanpassingen aan te brengen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Beheerbaarheid</a:t>
            </a:r>
            <a:r>
              <a:rPr lang="en-GB"/>
              <a:t>: hoe gemakkelijk kan systeem operationeel gebracht en gehouden worden?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Beveiliging</a:t>
            </a:r>
            <a:r>
              <a:rPr lang="en-GB"/>
              <a:t>: persoonlijke gegevens, brand/diefstal/verstoringen/...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Efficiëntie</a:t>
            </a:r>
            <a:r>
              <a:rPr lang="en-GB"/>
              <a:t>: verhouding resultaat t.o.v. verbruikte middelen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599FD-D6C4-ED5A-0EAD-FB70C18A6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055BB0-CE3D-7E56-9A3E-E0DAB083F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F7A16617-86FB-FBF3-E33C-B05B196596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750" y="190500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F7A16617-86FB-FBF3-E33C-B05B196596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0" y="190500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4CA306-C37B-0BEB-B736-3FEEE0ACB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72231632-DE4E-B5A7-9BEC-A0B5F9D3D19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750" y="190500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72231632-DE4E-B5A7-9BEC-A0B5F9D3D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0" y="190500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Wat is testen?</a:t>
            </a:r>
            <a:endParaRPr/>
          </a:p>
        </p:txBody>
      </p:sp>
      <p:sp>
        <p:nvSpPr>
          <p:cNvPr id="378" name="Google Shape;37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31" descr="http://www.guru99.com/software-testing-introduction-importance.html . &#10;&#10;This Software Testing Tutorial explains Why testing is important? It gives introduction to purpose of testing for beginners.&#10;&#10;Click on the time points below to view different sections!&#10;0:10 What is Software Testing?&#10;0:40 Importance of Software testing&#10;&#10;Definition of Software Testing: &#10;Software testing is an activity to check whether the actual results match the expected results and to ensure that the software system is Defect free. It involves execution of a software component or system component to evaluate one or more properties of interest.&#10;&#10;&#10;Like, share and subscribe our channel for more videos.&#10;&#10;Enjoy our free tutorial on our YouTube channel and our website.&#10;&#10;Watch more videos on our YouTube channel at https://www.youtube.com/channel/UC19i1XD6k88KqHlET8atqFQ &#10;&#10;READ this as a book on Amazon by viewing at http://amzn.to/2vaj1aA &#10;&#10;Visit our website for more! www.guru99.com&#10;&#10;FACEBOOK! Would you prefer to watch more about us? Like our page for more https://www.facebook.com/guru99com/&#10;&#10;TWITTER! Tweet for us on Twitter with #guru99 and follow us on https://twitter.com/guru99com&#10;&#10;THANKS! We appreciate you reading this and hope you have a wonderful day! &#10;Sincerely, &#10;Guru99" title="What is Software Testing &amp; Why Testing is Important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400" y="1188900"/>
            <a:ext cx="6513200" cy="36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69F3FD-684E-36CC-003C-EA27EC1E8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Wat is testen?</a:t>
            </a:r>
            <a:endParaRPr/>
          </a:p>
        </p:txBody>
      </p:sp>
      <p:sp>
        <p:nvSpPr>
          <p:cNvPr id="387" name="Google Shape;387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verzameling</a:t>
            </a:r>
            <a:r>
              <a:rPr lang="en-GB" dirty="0"/>
              <a:t> </a:t>
            </a:r>
            <a:r>
              <a:rPr lang="en-GB" dirty="0" err="1">
                <a:solidFill>
                  <a:schemeClr val="lt2"/>
                </a:solidFill>
              </a:rPr>
              <a:t>activiteiten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/>
              <a:t>die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om </a:t>
            </a:r>
            <a:r>
              <a:rPr lang="en-GB" dirty="0" err="1"/>
              <a:t>een</a:t>
            </a:r>
            <a:r>
              <a:rPr lang="en-GB" dirty="0"/>
              <a:t> of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>
                <a:solidFill>
                  <a:schemeClr val="lt2"/>
                </a:solidFill>
              </a:rPr>
              <a:t>kenmerken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/>
              <a:t>van </a:t>
            </a:r>
            <a:r>
              <a:rPr lang="en-GB" dirty="0" err="1"/>
              <a:t>een</a:t>
            </a:r>
            <a:r>
              <a:rPr lang="en-GB" dirty="0"/>
              <a:t> product, </a:t>
            </a:r>
            <a:r>
              <a:rPr lang="en-GB" dirty="0" err="1"/>
              <a:t>proces</a:t>
            </a:r>
            <a:r>
              <a:rPr lang="en-GB" dirty="0"/>
              <a:t> of </a:t>
            </a:r>
            <a:r>
              <a:rPr lang="en-GB" dirty="0" err="1"/>
              <a:t>dienst</a:t>
            </a:r>
            <a:r>
              <a:rPr lang="en-GB" dirty="0"/>
              <a:t> vast te </a:t>
            </a:r>
            <a:r>
              <a:rPr lang="en-GB" dirty="0" err="1"/>
              <a:t>stellen</a:t>
            </a:r>
            <a:r>
              <a:rPr lang="en-GB" dirty="0"/>
              <a:t> </a:t>
            </a:r>
            <a:r>
              <a:rPr lang="en-GB" dirty="0" err="1"/>
              <a:t>volgens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chemeClr val="lt2"/>
                </a:solidFill>
              </a:rPr>
              <a:t>gespecificeerde</a:t>
            </a:r>
            <a:r>
              <a:rPr lang="en-GB" dirty="0">
                <a:solidFill>
                  <a:schemeClr val="lt2"/>
                </a:solidFill>
              </a:rPr>
              <a:t> procedure</a:t>
            </a:r>
            <a:r>
              <a:rPr lang="en-GB" dirty="0"/>
              <a:t>. [ISO/ IEC, 1991]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Proces</a:t>
            </a:r>
            <a:r>
              <a:rPr lang="en-GB" dirty="0"/>
              <a:t> van het </a:t>
            </a:r>
            <a:r>
              <a:rPr lang="en-GB" dirty="0" err="1"/>
              <a:t>aantonen</a:t>
            </a:r>
            <a:r>
              <a:rPr lang="en-GB" dirty="0"/>
              <a:t> van </a:t>
            </a:r>
            <a:r>
              <a:rPr lang="en-GB" dirty="0" err="1">
                <a:solidFill>
                  <a:schemeClr val="lt2"/>
                </a:solidFill>
              </a:rPr>
              <a:t>afwijkingen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/>
              <a:t>tussen</a:t>
            </a:r>
            <a:r>
              <a:rPr lang="en-GB" dirty="0"/>
              <a:t> de </a:t>
            </a:r>
            <a:r>
              <a:rPr lang="en-GB" dirty="0" err="1">
                <a:solidFill>
                  <a:schemeClr val="lt2"/>
                </a:solidFill>
              </a:rPr>
              <a:t>werkelijke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/>
              <a:t>werking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>
                <a:solidFill>
                  <a:schemeClr val="lt2"/>
                </a:solidFill>
              </a:rPr>
              <a:t>verwachte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/>
              <a:t>werking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systeem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Activiteit</a:t>
            </a:r>
            <a:r>
              <a:rPr lang="en-GB" dirty="0"/>
              <a:t> </a:t>
            </a:r>
            <a:r>
              <a:rPr lang="en-GB" dirty="0" err="1"/>
              <a:t>waarbij</a:t>
            </a:r>
            <a:r>
              <a:rPr lang="en-GB" dirty="0"/>
              <a:t> de </a:t>
            </a:r>
            <a:r>
              <a:rPr lang="en-GB" dirty="0" err="1">
                <a:solidFill>
                  <a:schemeClr val="lt2"/>
                </a:solidFill>
              </a:rPr>
              <a:t>kwaliteit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/>
              <a:t>van het </a:t>
            </a:r>
            <a:r>
              <a:rPr lang="en-GB" dirty="0" err="1"/>
              <a:t>gehele</a:t>
            </a:r>
            <a:r>
              <a:rPr lang="en-GB" dirty="0"/>
              <a:t> </a:t>
            </a:r>
            <a:r>
              <a:rPr lang="en-GB" dirty="0" err="1"/>
              <a:t>systeem</a:t>
            </a:r>
            <a:r>
              <a:rPr lang="en-GB" dirty="0"/>
              <a:t> of product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gecontroleerd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waarmee</a:t>
            </a:r>
            <a:r>
              <a:rPr lang="en-GB" dirty="0"/>
              <a:t> de </a:t>
            </a:r>
            <a:r>
              <a:rPr lang="en-GB" dirty="0" err="1">
                <a:solidFill>
                  <a:schemeClr val="tx2"/>
                </a:solidFill>
              </a:rPr>
              <a:t>c</a:t>
            </a:r>
            <a:r>
              <a:rPr lang="en-GB" dirty="0" err="1">
                <a:solidFill>
                  <a:schemeClr val="lt2"/>
                </a:solidFill>
              </a:rPr>
              <a:t>orrecte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werking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systeem</a:t>
            </a:r>
            <a:r>
              <a:rPr lang="en-GB" dirty="0"/>
              <a:t> of product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aangetoond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Nagaan</a:t>
            </a:r>
            <a:r>
              <a:rPr lang="en-GB" dirty="0"/>
              <a:t> of software </a:t>
            </a:r>
            <a:r>
              <a:rPr lang="en-GB" dirty="0" err="1"/>
              <a:t>voldoet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vooropgestelde</a:t>
            </a:r>
            <a:r>
              <a:rPr lang="en-GB" dirty="0"/>
              <a:t> </a:t>
            </a:r>
            <a:r>
              <a:rPr lang="en-GB" dirty="0" err="1"/>
              <a:t>vereisten</a:t>
            </a:r>
            <a:r>
              <a:rPr lang="en-GB" dirty="0"/>
              <a:t> (“requirements”) </a:t>
            </a:r>
            <a:r>
              <a:rPr lang="en-GB" dirty="0" err="1"/>
              <a:t>voor</a:t>
            </a:r>
            <a:r>
              <a:rPr lang="en-GB" dirty="0"/>
              <a:t> het product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25FE15-1DC5-130A-CB31-C1DF60997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Wat is testen?</a:t>
            </a:r>
            <a:endParaRPr/>
          </a:p>
        </p:txBody>
      </p:sp>
      <p:sp>
        <p:nvSpPr>
          <p:cNvPr id="395" name="Google Shape;39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Samengevat: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Voldoet software aan vereisten en ontwerp?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Werkt de software zoals verwacht?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Bevat de software ernstige “bugs”?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Voldoet de software aan het beoogde gebruik volgens de verwachtingen van de gebruiker?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FFFBEE-24DF-66F2-4C4B-216EE3F08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Validatie vs Verificatie</a:t>
            </a:r>
            <a:endParaRPr/>
          </a:p>
        </p:txBody>
      </p:sp>
      <p:sp>
        <p:nvSpPr>
          <p:cNvPr id="403" name="Google Shape;403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Twee belangrijke concepten: </a:t>
            </a:r>
            <a:r>
              <a:rPr lang="en-GB">
                <a:solidFill>
                  <a:schemeClr val="lt2"/>
                </a:solidFill>
              </a:rPr>
              <a:t>validatie </a:t>
            </a:r>
            <a:r>
              <a:rPr lang="en-GB"/>
              <a:t>en </a:t>
            </a:r>
            <a:r>
              <a:rPr lang="en-GB">
                <a:solidFill>
                  <a:schemeClr val="lt2"/>
                </a:solidFill>
              </a:rPr>
              <a:t>verificatie</a:t>
            </a:r>
            <a:endParaRPr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Validatie: are we doing the right thing?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Verificatie: are we doing the things right?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Validatie: nagaan of wát ontwikkeld werd, is wat de gebruiker wilde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Verificatie: nagaan (of testen) of een artefact (inclusief de ontwikkelde software), conform (en consistent) is met de vooropgestelde specificaties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875F9A-FE9C-06FB-F8AB-25B2B3B55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Waarom testen?</a:t>
            </a:r>
            <a:endParaRPr/>
          </a:p>
        </p:txBody>
      </p:sp>
      <p:sp>
        <p:nvSpPr>
          <p:cNvPr id="411" name="Google Shape;411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1985 zorgde een bug in de Therac-25 ervoor dat drie patiënten een dodelijke dosis bestralingen kregen. Drie andere patiënten waren in kritieke toestand.</a:t>
            </a:r>
            <a:br>
              <a:rPr lang="en-GB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april 1999 veroorzaakte een software bug het mislukken van de lancering van een militaire satelliet. Kostenplaatje: 1,2 miljard dollar.</a:t>
            </a:r>
            <a:br>
              <a:rPr lang="en-GB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2015 moest Starbucks +- 60% van zijn vestigingen in de VS en Canada sluiten omwille van een software bug in hun POS-systeem (Point-of-Sales)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62FEC9-57DC-05D8-BC98-7BC7139AC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Waarom testen?</a:t>
            </a: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Testen bespaart tijd en geld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Hoe sneller een fout kan hersteld worden, hoe goedkoper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Problemen oplossen voor schade aangericht wordt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Veiligheid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Beveiligen van persoonlijke gegevens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Veiligheid van het systeem (bv. software besturing vliegtuig)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Klantentevredenheid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Vertrouwen in het product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User Experience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6336FC-4B67-EAF9-0B04-790A5824E9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#1.cs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74572A7-94A4-4BA6-8BE9-F04C743C7C0A}" vid="{F50ABD57-A184-422C-8073-730D756DDC5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7BC98F99-264B-4FAA-B3C6-AAF748084725}">
  <we:reference id="wa104381682" version="1.0.0.5" store="en-US" storeType="OMEX"/>
  <we:alternateReferences>
    <we:reference id="WA104381682" version="1.0.0.5" store="" storeType="OMEX"/>
  </we:alternateReferences>
  <we:properties>
    <we:property name="addinSlideId" value="257"/>
    <we:property name="selectedSlug" value="&quot;RBSGHL&quot;"/>
    <we:property name="selectedQuestionId" value="&quot;64f9d661023b239bfc9dba22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5F95779-D4ED-425C-8226-42926117C908}">
  <we:reference id="wa104381682" version="1.0.0.5" store="en-US" storeType="OMEX"/>
  <we:alternateReferences>
    <we:reference id="WA104381682" version="1.0.0.5" store="" storeType="OMEX"/>
  </we:alternateReferences>
  <we:properties>
    <we:property name="addinSlideId" value="258"/>
    <we:property name="selectedSlug" value="&quot;RBSGHL&quot;"/>
    <we:property name="selectedQuestionId" value="&quot;64f9d78f682843d5bdbb2aa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Create a new document." ma:contentTypeScope="" ma:versionID="4edc4dd62571326313ae8955195eab5f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9bd19f5f0874bc709e923f01ec58e12f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Image 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6323F5-02DE-4A2A-B0A0-6A66C68FF3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39F96D-7212-44FF-87F9-248EA75DCD90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520</Words>
  <Application>Microsoft Macintosh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Fira Code Light</vt:lpstr>
      <vt:lpstr>Open Sans</vt:lpstr>
      <vt:lpstr>Arial</vt:lpstr>
      <vt:lpstr>Roboto Condensed Light</vt:lpstr>
      <vt:lpstr>Oswald</vt:lpstr>
      <vt:lpstr>Bebas Neue</vt:lpstr>
      <vt:lpstr>Fira Code</vt:lpstr>
      <vt:lpstr>Anaheim</vt:lpstr>
      <vt:lpstr>Theme1</vt:lpstr>
      <vt:lpstr>// Testlandschap #1</vt:lpstr>
      <vt:lpstr>PowerPoint Presentation</vt:lpstr>
      <vt:lpstr>PowerPoint Presentation</vt:lpstr>
      <vt:lpstr>// Wat is testen?</vt:lpstr>
      <vt:lpstr>// Wat is testen?</vt:lpstr>
      <vt:lpstr>// Wat is testen?</vt:lpstr>
      <vt:lpstr>// Validatie vs Verificatie</vt:lpstr>
      <vt:lpstr>// Waarom testen?</vt:lpstr>
      <vt:lpstr>// Waarom testen?</vt:lpstr>
      <vt:lpstr>// Waarom testen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Testlandschap #1</dc:title>
  <cp:lastModifiedBy>Matthias Druwé</cp:lastModifiedBy>
  <cp:revision>1</cp:revision>
  <dcterms:modified xsi:type="dcterms:W3CDTF">2023-10-04T08:22:58Z</dcterms:modified>
</cp:coreProperties>
</file>