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4"/>
  </p:sldMasterIdLst>
  <p:notesMasterIdLst>
    <p:notesMasterId r:id="rId66"/>
  </p:notesMasterIdLst>
  <p:sldIdLst>
    <p:sldId id="256" r:id="rId5"/>
    <p:sldId id="257" r:id="rId6"/>
    <p:sldId id="293" r:id="rId7"/>
    <p:sldId id="258" r:id="rId8"/>
    <p:sldId id="259" r:id="rId9"/>
    <p:sldId id="260" r:id="rId10"/>
    <p:sldId id="261" r:id="rId11"/>
    <p:sldId id="262" r:id="rId12"/>
    <p:sldId id="263" r:id="rId13"/>
    <p:sldId id="264" r:id="rId14"/>
    <p:sldId id="265" r:id="rId15"/>
    <p:sldId id="267" r:id="rId16"/>
    <p:sldId id="266"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1" r:id="rId40"/>
    <p:sldId id="292" r:id="rId41"/>
    <p:sldId id="302" r:id="rId42"/>
    <p:sldId id="294" r:id="rId43"/>
    <p:sldId id="295" r:id="rId44"/>
    <p:sldId id="296" r:id="rId45"/>
    <p:sldId id="297" r:id="rId46"/>
    <p:sldId id="298" r:id="rId47"/>
    <p:sldId id="299" r:id="rId48"/>
    <p:sldId id="300" r:id="rId49"/>
    <p:sldId id="301" r:id="rId50"/>
    <p:sldId id="307" r:id="rId51"/>
    <p:sldId id="306" r:id="rId52"/>
    <p:sldId id="308" r:id="rId53"/>
    <p:sldId id="309" r:id="rId54"/>
    <p:sldId id="310" r:id="rId55"/>
    <p:sldId id="311" r:id="rId56"/>
    <p:sldId id="312" r:id="rId57"/>
    <p:sldId id="313" r:id="rId58"/>
    <p:sldId id="314" r:id="rId59"/>
    <p:sldId id="315" r:id="rId60"/>
    <p:sldId id="316" r:id="rId61"/>
    <p:sldId id="317" r:id="rId62"/>
    <p:sldId id="303" r:id="rId63"/>
    <p:sldId id="304" r:id="rId64"/>
    <p:sldId id="305" r:id="rId65"/>
  </p:sldIdLst>
  <p:sldSz cx="9144000" cy="5143500" type="screen16x9"/>
  <p:notesSz cx="6858000" cy="9144000"/>
  <p:embeddedFontLst>
    <p:embeddedFont>
      <p:font typeface="Anaheim" panose="020B0604020202020204" charset="0"/>
      <p:regular r:id="rId67"/>
      <p:bold r:id="rId68"/>
      <p:italic r:id="rId69"/>
      <p:boldItalic r:id="rId70"/>
    </p:embeddedFont>
    <p:embeddedFont>
      <p:font typeface="Fira Code" panose="020B0809050000020004" pitchFamily="49" charset="0"/>
      <p:regular r:id="rId71"/>
      <p:bold r:id="rId72"/>
    </p:embeddedFont>
    <p:embeddedFont>
      <p:font typeface="Fira Code Light" panose="020B0809050000020004" pitchFamily="49" charset="0"/>
      <p:regular r:id="rId73"/>
      <p:bold r:id="rId74"/>
    </p:embeddedFont>
    <p:embeddedFont>
      <p:font typeface="Open Sans" panose="020B0606030504020204" pitchFamily="34" charset="0"/>
      <p:regular r:id="rId75"/>
      <p:bold r:id="rId76"/>
      <p:italic r:id="rId77"/>
      <p:boldItalic r:id="rId78"/>
    </p:embeddedFont>
    <p:embeddedFont>
      <p:font typeface="Oswald" panose="00000500000000000000" pitchFamily="2" charset="0"/>
      <p:regular r:id="rId79"/>
      <p:bold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5"/>
    <p:restoredTop sz="94694"/>
  </p:normalViewPr>
  <p:slideViewPr>
    <p:cSldViewPr snapToGrid="0">
      <p:cViewPr varScale="1">
        <p:scale>
          <a:sx n="144" d="100"/>
          <a:sy n="144" d="100"/>
        </p:scale>
        <p:origin x="480" y="120"/>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font" Target="fonts/font2.fntdata"/><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6.fntdata"/><Relationship Id="rId80" Type="http://schemas.openxmlformats.org/officeDocument/2006/relationships/font" Target="fonts/font1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10.fntdata"/><Relationship Id="rId7" Type="http://schemas.openxmlformats.org/officeDocument/2006/relationships/slide" Target="slides/slide3.xml"/><Relationship Id="rId71" Type="http://schemas.openxmlformats.org/officeDocument/2006/relationships/font" Target="fonts/font5.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7c25d50ac1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7c25d50ac1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7c25d50ac1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7c25d50ac1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3640464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0"/>
        <p:cNvGrpSpPr/>
        <p:nvPr/>
      </p:nvGrpSpPr>
      <p:grpSpPr>
        <a:xfrm>
          <a:off x="0" y="0"/>
          <a:ext cx="0" cy="0"/>
          <a:chOff x="0" y="0"/>
          <a:chExt cx="0" cy="0"/>
        </a:xfrm>
      </p:grpSpPr>
      <p:sp>
        <p:nvSpPr>
          <p:cNvPr id="31" name="Google Shape;31;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txBox="1">
            <a:spLocks noGrp="1"/>
          </p:cNvSpPr>
          <p:nvPr>
            <p:ph type="ctrTitle"/>
          </p:nvPr>
        </p:nvSpPr>
        <p:spPr>
          <a:xfrm>
            <a:off x="926425" y="1317325"/>
            <a:ext cx="4087800" cy="1607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33" name="Google Shape;33;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grpSp>
        <p:nvGrpSpPr>
          <p:cNvPr id="34" name="Google Shape;34;p2"/>
          <p:cNvGrpSpPr/>
          <p:nvPr/>
        </p:nvGrpSpPr>
        <p:grpSpPr>
          <a:xfrm>
            <a:off x="8424000" y="209249"/>
            <a:ext cx="433559" cy="78899"/>
            <a:chOff x="8424000" y="285449"/>
            <a:chExt cx="433559" cy="78899"/>
          </a:xfrm>
        </p:grpSpPr>
        <p:cxnSp>
          <p:nvCxnSpPr>
            <p:cNvPr id="35" name="Google Shape;35;p2"/>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36" name="Google Shape;36;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2"/>
            <p:cNvGrpSpPr/>
            <p:nvPr/>
          </p:nvGrpSpPr>
          <p:grpSpPr>
            <a:xfrm>
              <a:off x="8785938" y="285449"/>
              <a:ext cx="71621" cy="78899"/>
              <a:chOff x="3621700" y="273825"/>
              <a:chExt cx="100875" cy="111125"/>
            </a:xfrm>
          </p:grpSpPr>
          <p:cxnSp>
            <p:nvCxnSpPr>
              <p:cNvPr id="38" name="Google Shape;38;p2"/>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39" name="Google Shape;39;p2"/>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30498AFB-9214-5BDD-0249-42FFECC93BDE}"/>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40658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6"/>
        <p:cNvGrpSpPr/>
        <p:nvPr/>
      </p:nvGrpSpPr>
      <p:grpSpPr>
        <a:xfrm>
          <a:off x="0" y="0"/>
          <a:ext cx="0" cy="0"/>
          <a:chOff x="0" y="0"/>
          <a:chExt cx="0" cy="0"/>
        </a:xfrm>
      </p:grpSpPr>
      <p:sp>
        <p:nvSpPr>
          <p:cNvPr id="137" name="Google Shape;137;p11"/>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1"/>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1"/>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r>
              <a:rPr lang="en-US"/>
              <a:t>Click to edit Master subtitle style</a:t>
            </a:r>
            <a:endParaRPr/>
          </a:p>
        </p:txBody>
      </p:sp>
      <p:sp>
        <p:nvSpPr>
          <p:cNvPr id="140" name="Google Shape;140;p11"/>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r>
              <a:rPr lang="en-US"/>
              <a:t>Click to edit Master subtitle style</a:t>
            </a:r>
            <a:endParaRPr/>
          </a:p>
        </p:txBody>
      </p:sp>
      <p:sp>
        <p:nvSpPr>
          <p:cNvPr id="141" name="Google Shape;141;p11"/>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42" name="Google Shape;142;p11"/>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43" name="Google Shape;143;p1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144" name="Google Shape;144;p11"/>
          <p:cNvGrpSpPr/>
          <p:nvPr/>
        </p:nvGrpSpPr>
        <p:grpSpPr>
          <a:xfrm>
            <a:off x="8424000" y="209249"/>
            <a:ext cx="433559" cy="78899"/>
            <a:chOff x="8424000" y="285449"/>
            <a:chExt cx="433559" cy="78899"/>
          </a:xfrm>
        </p:grpSpPr>
        <p:cxnSp>
          <p:nvCxnSpPr>
            <p:cNvPr id="145" name="Google Shape;145;p11"/>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46" name="Google Shape;146;p1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7" name="Google Shape;147;p11"/>
            <p:cNvGrpSpPr/>
            <p:nvPr/>
          </p:nvGrpSpPr>
          <p:grpSpPr>
            <a:xfrm>
              <a:off x="8785938" y="285449"/>
              <a:ext cx="71621" cy="78899"/>
              <a:chOff x="3621700" y="273825"/>
              <a:chExt cx="100875" cy="111125"/>
            </a:xfrm>
          </p:grpSpPr>
          <p:cxnSp>
            <p:nvCxnSpPr>
              <p:cNvPr id="148" name="Google Shape;148;p11"/>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49" name="Google Shape;149;p11"/>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9AFFBB4A-2AA7-CBD3-C7AE-C155AFF96BDA}"/>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420076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0"/>
        <p:cNvGrpSpPr/>
        <p:nvPr/>
      </p:nvGrpSpPr>
      <p:grpSpPr>
        <a:xfrm>
          <a:off x="0" y="0"/>
          <a:ext cx="0" cy="0"/>
          <a:chOff x="0" y="0"/>
          <a:chExt cx="0" cy="0"/>
        </a:xfrm>
      </p:grpSpPr>
      <p:sp>
        <p:nvSpPr>
          <p:cNvPr id="151" name="Google Shape;151;p1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2"/>
          <p:cNvSpPr txBox="1">
            <a:spLocks noGrp="1"/>
          </p:cNvSpPr>
          <p:nvPr>
            <p:ph type="title" hasCustomPrompt="1"/>
          </p:nvPr>
        </p:nvSpPr>
        <p:spPr>
          <a:xfrm>
            <a:off x="1728163" y="1390038"/>
            <a:ext cx="5382000" cy="1496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9600" b="1"/>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53" name="Google Shape;153;p12"/>
          <p:cNvSpPr txBox="1">
            <a:spLocks noGrp="1"/>
          </p:cNvSpPr>
          <p:nvPr>
            <p:ph type="subTitle" idx="1"/>
          </p:nvPr>
        </p:nvSpPr>
        <p:spPr>
          <a:xfrm>
            <a:off x="2959222" y="2998425"/>
            <a:ext cx="2919900" cy="594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r>
              <a:rPr lang="en-US"/>
              <a:t>Click to edit Master subtitle style</a:t>
            </a:r>
            <a:endParaRPr/>
          </a:p>
        </p:txBody>
      </p:sp>
      <p:grpSp>
        <p:nvGrpSpPr>
          <p:cNvPr id="154" name="Google Shape;154;p12"/>
          <p:cNvGrpSpPr/>
          <p:nvPr/>
        </p:nvGrpSpPr>
        <p:grpSpPr>
          <a:xfrm>
            <a:off x="8424000" y="209249"/>
            <a:ext cx="433559" cy="78899"/>
            <a:chOff x="8424000" y="285449"/>
            <a:chExt cx="433559" cy="78899"/>
          </a:xfrm>
        </p:grpSpPr>
        <p:cxnSp>
          <p:nvCxnSpPr>
            <p:cNvPr id="155" name="Google Shape;155;p12"/>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56" name="Google Shape;156;p1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 name="Google Shape;157;p12"/>
            <p:cNvGrpSpPr/>
            <p:nvPr/>
          </p:nvGrpSpPr>
          <p:grpSpPr>
            <a:xfrm>
              <a:off x="8785938" y="285449"/>
              <a:ext cx="71621" cy="78899"/>
              <a:chOff x="3621700" y="273825"/>
              <a:chExt cx="100875" cy="111125"/>
            </a:xfrm>
          </p:grpSpPr>
          <p:cxnSp>
            <p:nvCxnSpPr>
              <p:cNvPr id="158" name="Google Shape;158;p12"/>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59" name="Google Shape;159;p12"/>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DB76FE49-C3D6-CBAE-F272-B1E64D411389}"/>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830873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0"/>
        <p:cNvGrpSpPr/>
        <p:nvPr/>
      </p:nvGrpSpPr>
      <p:grpSpPr>
        <a:xfrm>
          <a:off x="0" y="0"/>
          <a:ext cx="0" cy="0"/>
          <a:chOff x="0" y="0"/>
          <a:chExt cx="0" cy="0"/>
        </a:xfrm>
      </p:grpSpPr>
      <p:sp>
        <p:nvSpPr>
          <p:cNvPr id="161" name="Google Shape;16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3"/>
          <p:cNvSpPr txBox="1">
            <a:spLocks noGrp="1"/>
          </p:cNvSpPr>
          <p:nvPr>
            <p:ph type="title"/>
          </p:nvPr>
        </p:nvSpPr>
        <p:spPr>
          <a:xfrm>
            <a:off x="2027700" y="1671304"/>
            <a:ext cx="2500500" cy="39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63" name="Google Shape;163;p13"/>
          <p:cNvSpPr txBox="1">
            <a:spLocks noGrp="1"/>
          </p:cNvSpPr>
          <p:nvPr>
            <p:ph type="subTitle" idx="1"/>
          </p:nvPr>
        </p:nvSpPr>
        <p:spPr>
          <a:xfrm>
            <a:off x="2027700" y="2044175"/>
            <a:ext cx="2500500" cy="50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64" name="Google Shape;164;p13"/>
          <p:cNvSpPr txBox="1">
            <a:spLocks noGrp="1"/>
          </p:cNvSpPr>
          <p:nvPr>
            <p:ph type="title" idx="2"/>
          </p:nvPr>
        </p:nvSpPr>
        <p:spPr>
          <a:xfrm>
            <a:off x="5546300" y="1654912"/>
            <a:ext cx="2500500" cy="39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65" name="Google Shape;165;p13"/>
          <p:cNvSpPr txBox="1">
            <a:spLocks noGrp="1"/>
          </p:cNvSpPr>
          <p:nvPr>
            <p:ph type="subTitle" idx="3"/>
          </p:nvPr>
        </p:nvSpPr>
        <p:spPr>
          <a:xfrm>
            <a:off x="5546300" y="2044175"/>
            <a:ext cx="2500500" cy="50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66" name="Google Shape;166;p13"/>
          <p:cNvSpPr txBox="1">
            <a:spLocks noGrp="1"/>
          </p:cNvSpPr>
          <p:nvPr>
            <p:ph type="title" idx="4"/>
          </p:nvPr>
        </p:nvSpPr>
        <p:spPr>
          <a:xfrm>
            <a:off x="2027700" y="3214335"/>
            <a:ext cx="2500500" cy="39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67" name="Google Shape;167;p13"/>
          <p:cNvSpPr txBox="1">
            <a:spLocks noGrp="1"/>
          </p:cNvSpPr>
          <p:nvPr>
            <p:ph type="subTitle" idx="5"/>
          </p:nvPr>
        </p:nvSpPr>
        <p:spPr>
          <a:xfrm>
            <a:off x="2027700" y="3614714"/>
            <a:ext cx="2500500" cy="50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68" name="Google Shape;168;p13"/>
          <p:cNvSpPr txBox="1">
            <a:spLocks noGrp="1"/>
          </p:cNvSpPr>
          <p:nvPr>
            <p:ph type="title" idx="6"/>
          </p:nvPr>
        </p:nvSpPr>
        <p:spPr>
          <a:xfrm>
            <a:off x="5546300" y="3214347"/>
            <a:ext cx="2500500" cy="39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69" name="Google Shape;169;p13"/>
          <p:cNvSpPr txBox="1">
            <a:spLocks noGrp="1"/>
          </p:cNvSpPr>
          <p:nvPr>
            <p:ph type="subTitle" idx="7"/>
          </p:nvPr>
        </p:nvSpPr>
        <p:spPr>
          <a:xfrm>
            <a:off x="5546300" y="3614714"/>
            <a:ext cx="2500500" cy="50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70" name="Google Shape;170;p13"/>
          <p:cNvSpPr txBox="1">
            <a:spLocks noGrp="1"/>
          </p:cNvSpPr>
          <p:nvPr>
            <p:ph type="title" idx="8"/>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171" name="Google Shape;171;p13"/>
          <p:cNvGrpSpPr/>
          <p:nvPr/>
        </p:nvGrpSpPr>
        <p:grpSpPr>
          <a:xfrm>
            <a:off x="8424000" y="209249"/>
            <a:ext cx="433559" cy="78899"/>
            <a:chOff x="8424000" y="285449"/>
            <a:chExt cx="433559" cy="78899"/>
          </a:xfrm>
        </p:grpSpPr>
        <p:cxnSp>
          <p:nvCxnSpPr>
            <p:cNvPr id="172" name="Google Shape;172;p13"/>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73" name="Google Shape;173;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4" name="Google Shape;174;p13"/>
            <p:cNvGrpSpPr/>
            <p:nvPr/>
          </p:nvGrpSpPr>
          <p:grpSpPr>
            <a:xfrm>
              <a:off x="8785938" y="285449"/>
              <a:ext cx="71621" cy="78899"/>
              <a:chOff x="3621700" y="273825"/>
              <a:chExt cx="100875" cy="111125"/>
            </a:xfrm>
          </p:grpSpPr>
          <p:cxnSp>
            <p:nvCxnSpPr>
              <p:cNvPr id="175" name="Google Shape;175;p13"/>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76" name="Google Shape;176;p13"/>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1505250B-665C-75B3-F107-5474081D2307}"/>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306276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77"/>
        <p:cNvGrpSpPr/>
        <p:nvPr/>
      </p:nvGrpSpPr>
      <p:grpSpPr>
        <a:xfrm>
          <a:off x="0" y="0"/>
          <a:ext cx="0" cy="0"/>
          <a:chOff x="0" y="0"/>
          <a:chExt cx="0" cy="0"/>
        </a:xfrm>
      </p:grpSpPr>
      <p:sp>
        <p:nvSpPr>
          <p:cNvPr id="178" name="Google Shape;178;p1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4"/>
          <p:cNvSpPr txBox="1">
            <a:spLocks noGrp="1"/>
          </p:cNvSpPr>
          <p:nvPr>
            <p:ph type="title"/>
          </p:nvPr>
        </p:nvSpPr>
        <p:spPr>
          <a:xfrm>
            <a:off x="948600" y="1214800"/>
            <a:ext cx="5883600" cy="272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96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r>
              <a:rPr lang="en-US"/>
              <a:t>Click to edit Master title style</a:t>
            </a:r>
            <a:endParaRPr/>
          </a:p>
        </p:txBody>
      </p:sp>
      <p:grpSp>
        <p:nvGrpSpPr>
          <p:cNvPr id="180" name="Google Shape;180;p14"/>
          <p:cNvGrpSpPr/>
          <p:nvPr/>
        </p:nvGrpSpPr>
        <p:grpSpPr>
          <a:xfrm>
            <a:off x="8424000" y="209249"/>
            <a:ext cx="433559" cy="78899"/>
            <a:chOff x="8424000" y="285449"/>
            <a:chExt cx="433559" cy="78899"/>
          </a:xfrm>
        </p:grpSpPr>
        <p:cxnSp>
          <p:nvCxnSpPr>
            <p:cNvPr id="181" name="Google Shape;181;p14"/>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82" name="Google Shape;182;p1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3" name="Google Shape;183;p14"/>
            <p:cNvGrpSpPr/>
            <p:nvPr/>
          </p:nvGrpSpPr>
          <p:grpSpPr>
            <a:xfrm>
              <a:off x="8785938" y="285449"/>
              <a:ext cx="71621" cy="78899"/>
              <a:chOff x="3621700" y="273825"/>
              <a:chExt cx="100875" cy="111125"/>
            </a:xfrm>
          </p:grpSpPr>
          <p:cxnSp>
            <p:nvCxnSpPr>
              <p:cNvPr id="184" name="Google Shape;184;p14"/>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85" name="Google Shape;185;p14"/>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A19305AB-263A-BFB3-4005-5158D5A86462}"/>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07691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86"/>
        <p:cNvGrpSpPr/>
        <p:nvPr/>
      </p:nvGrpSpPr>
      <p:grpSpPr>
        <a:xfrm>
          <a:off x="0" y="0"/>
          <a:ext cx="0" cy="0"/>
          <a:chOff x="0" y="0"/>
          <a:chExt cx="0" cy="0"/>
        </a:xfrm>
      </p:grpSpPr>
      <p:sp>
        <p:nvSpPr>
          <p:cNvPr id="187" name="Google Shape;187;p15"/>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5"/>
          <p:cNvSpPr txBox="1">
            <a:spLocks noGrp="1"/>
          </p:cNvSpPr>
          <p:nvPr>
            <p:ph type="title"/>
          </p:nvPr>
        </p:nvSpPr>
        <p:spPr>
          <a:xfrm>
            <a:off x="1257538" y="1351338"/>
            <a:ext cx="1830300" cy="61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89" name="Google Shape;189;p15"/>
          <p:cNvSpPr txBox="1">
            <a:spLocks noGrp="1"/>
          </p:cNvSpPr>
          <p:nvPr>
            <p:ph type="subTitle" idx="1"/>
          </p:nvPr>
        </p:nvSpPr>
        <p:spPr>
          <a:xfrm>
            <a:off x="1257513" y="2022163"/>
            <a:ext cx="1830300" cy="7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0" name="Google Shape;190;p15"/>
          <p:cNvSpPr txBox="1">
            <a:spLocks noGrp="1"/>
          </p:cNvSpPr>
          <p:nvPr>
            <p:ph type="title" idx="2"/>
          </p:nvPr>
        </p:nvSpPr>
        <p:spPr>
          <a:xfrm>
            <a:off x="3755775" y="1351338"/>
            <a:ext cx="1830300" cy="61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91" name="Google Shape;191;p15"/>
          <p:cNvSpPr txBox="1">
            <a:spLocks noGrp="1"/>
          </p:cNvSpPr>
          <p:nvPr>
            <p:ph type="subTitle" idx="3"/>
          </p:nvPr>
        </p:nvSpPr>
        <p:spPr>
          <a:xfrm>
            <a:off x="3755782" y="2022163"/>
            <a:ext cx="1830300" cy="7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2" name="Google Shape;192;p15"/>
          <p:cNvSpPr txBox="1">
            <a:spLocks noGrp="1"/>
          </p:cNvSpPr>
          <p:nvPr>
            <p:ph type="title" idx="4"/>
          </p:nvPr>
        </p:nvSpPr>
        <p:spPr>
          <a:xfrm>
            <a:off x="1257538" y="3058625"/>
            <a:ext cx="1830300" cy="61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93" name="Google Shape;193;p15"/>
          <p:cNvSpPr txBox="1">
            <a:spLocks noGrp="1"/>
          </p:cNvSpPr>
          <p:nvPr>
            <p:ph type="subTitle" idx="5"/>
          </p:nvPr>
        </p:nvSpPr>
        <p:spPr>
          <a:xfrm>
            <a:off x="1257513" y="3729463"/>
            <a:ext cx="1830300" cy="7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4" name="Google Shape;194;p15"/>
          <p:cNvSpPr txBox="1">
            <a:spLocks noGrp="1"/>
          </p:cNvSpPr>
          <p:nvPr>
            <p:ph type="title" idx="6"/>
          </p:nvPr>
        </p:nvSpPr>
        <p:spPr>
          <a:xfrm>
            <a:off x="3755775" y="3058625"/>
            <a:ext cx="1830300" cy="61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95" name="Google Shape;195;p15"/>
          <p:cNvSpPr txBox="1">
            <a:spLocks noGrp="1"/>
          </p:cNvSpPr>
          <p:nvPr>
            <p:ph type="subTitle" idx="7"/>
          </p:nvPr>
        </p:nvSpPr>
        <p:spPr>
          <a:xfrm>
            <a:off x="3755741" y="3729463"/>
            <a:ext cx="1830300" cy="7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6" name="Google Shape;196;p15"/>
          <p:cNvSpPr txBox="1">
            <a:spLocks noGrp="1"/>
          </p:cNvSpPr>
          <p:nvPr>
            <p:ph type="title" idx="8"/>
          </p:nvPr>
        </p:nvSpPr>
        <p:spPr>
          <a:xfrm>
            <a:off x="6254050" y="1351338"/>
            <a:ext cx="1830300" cy="61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97" name="Google Shape;197;p15"/>
          <p:cNvSpPr txBox="1">
            <a:spLocks noGrp="1"/>
          </p:cNvSpPr>
          <p:nvPr>
            <p:ph type="subTitle" idx="9"/>
          </p:nvPr>
        </p:nvSpPr>
        <p:spPr>
          <a:xfrm>
            <a:off x="6254051" y="2022163"/>
            <a:ext cx="1830300" cy="7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8" name="Google Shape;198;p15"/>
          <p:cNvSpPr txBox="1">
            <a:spLocks noGrp="1"/>
          </p:cNvSpPr>
          <p:nvPr>
            <p:ph type="title" idx="13"/>
          </p:nvPr>
        </p:nvSpPr>
        <p:spPr>
          <a:xfrm>
            <a:off x="6254050" y="3058625"/>
            <a:ext cx="1830300" cy="61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99" name="Google Shape;199;p15"/>
          <p:cNvSpPr txBox="1">
            <a:spLocks noGrp="1"/>
          </p:cNvSpPr>
          <p:nvPr>
            <p:ph type="subTitle" idx="14"/>
          </p:nvPr>
        </p:nvSpPr>
        <p:spPr>
          <a:xfrm>
            <a:off x="6254006" y="3729463"/>
            <a:ext cx="1830300" cy="7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00" name="Google Shape;200;p15"/>
          <p:cNvSpPr txBox="1">
            <a:spLocks noGrp="1"/>
          </p:cNvSpPr>
          <p:nvPr>
            <p:ph type="title" idx="15"/>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201" name="Google Shape;201;p15"/>
          <p:cNvGrpSpPr/>
          <p:nvPr/>
        </p:nvGrpSpPr>
        <p:grpSpPr>
          <a:xfrm>
            <a:off x="8424000" y="209249"/>
            <a:ext cx="433559" cy="78899"/>
            <a:chOff x="8424000" y="285449"/>
            <a:chExt cx="433559" cy="78899"/>
          </a:xfrm>
        </p:grpSpPr>
        <p:cxnSp>
          <p:nvCxnSpPr>
            <p:cNvPr id="202" name="Google Shape;202;p15"/>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03" name="Google Shape;203;p1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4" name="Google Shape;204;p15"/>
            <p:cNvGrpSpPr/>
            <p:nvPr/>
          </p:nvGrpSpPr>
          <p:grpSpPr>
            <a:xfrm>
              <a:off x="8785938" y="285449"/>
              <a:ext cx="71621" cy="78899"/>
              <a:chOff x="3621700" y="273825"/>
              <a:chExt cx="100875" cy="111125"/>
            </a:xfrm>
          </p:grpSpPr>
          <p:cxnSp>
            <p:nvCxnSpPr>
              <p:cNvPr id="205" name="Google Shape;205;p15"/>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06" name="Google Shape;206;p15"/>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AE7575D0-EC60-4C4D-576B-116DF5724E42}"/>
              </a:ext>
            </a:extLst>
          </p:cNvPr>
          <p:cNvSpPr>
            <a:spLocks noGrp="1"/>
          </p:cNvSpPr>
          <p:nvPr>
            <p:ph type="ftr" sz="quarter" idx="16"/>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537239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7"/>
        <p:cNvGrpSpPr/>
        <p:nvPr/>
      </p:nvGrpSpPr>
      <p:grpSpPr>
        <a:xfrm>
          <a:off x="0" y="0"/>
          <a:ext cx="0" cy="0"/>
          <a:chOff x="0" y="0"/>
          <a:chExt cx="0" cy="0"/>
        </a:xfrm>
      </p:grpSpPr>
      <p:sp>
        <p:nvSpPr>
          <p:cNvPr id="208" name="Google Shape;208;p1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6"/>
          <p:cNvSpPr txBox="1">
            <a:spLocks noGrp="1"/>
          </p:cNvSpPr>
          <p:nvPr>
            <p:ph type="title"/>
          </p:nvPr>
        </p:nvSpPr>
        <p:spPr>
          <a:xfrm>
            <a:off x="2143500" y="3457200"/>
            <a:ext cx="4857000" cy="41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r>
              <a:rPr lang="en-US"/>
              <a:t>Click to edit Master title style</a:t>
            </a:r>
            <a:endParaRPr/>
          </a:p>
        </p:txBody>
      </p:sp>
      <p:sp>
        <p:nvSpPr>
          <p:cNvPr id="210" name="Google Shape;210;p16"/>
          <p:cNvSpPr txBox="1">
            <a:spLocks noGrp="1"/>
          </p:cNvSpPr>
          <p:nvPr>
            <p:ph type="subTitle" idx="1"/>
          </p:nvPr>
        </p:nvSpPr>
        <p:spPr>
          <a:xfrm>
            <a:off x="2143500" y="1743588"/>
            <a:ext cx="4857000" cy="171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subtitle style</a:t>
            </a:r>
            <a:endParaRPr/>
          </a:p>
        </p:txBody>
      </p:sp>
      <p:grpSp>
        <p:nvGrpSpPr>
          <p:cNvPr id="211" name="Google Shape;211;p16"/>
          <p:cNvGrpSpPr/>
          <p:nvPr/>
        </p:nvGrpSpPr>
        <p:grpSpPr>
          <a:xfrm>
            <a:off x="8424000" y="209249"/>
            <a:ext cx="433559" cy="78899"/>
            <a:chOff x="8424000" y="285449"/>
            <a:chExt cx="433559" cy="78899"/>
          </a:xfrm>
        </p:grpSpPr>
        <p:cxnSp>
          <p:nvCxnSpPr>
            <p:cNvPr id="212" name="Google Shape;212;p16"/>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13" name="Google Shape;213;p1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4" name="Google Shape;214;p16"/>
            <p:cNvGrpSpPr/>
            <p:nvPr/>
          </p:nvGrpSpPr>
          <p:grpSpPr>
            <a:xfrm>
              <a:off x="8785938" y="285449"/>
              <a:ext cx="71621" cy="78899"/>
              <a:chOff x="3621700" y="273825"/>
              <a:chExt cx="100875" cy="111125"/>
            </a:xfrm>
          </p:grpSpPr>
          <p:cxnSp>
            <p:nvCxnSpPr>
              <p:cNvPr id="215" name="Google Shape;215;p16"/>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16" name="Google Shape;216;p16"/>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2E0865A7-DD1B-ECAA-5315-EE38E896CD54}"/>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562017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17"/>
        <p:cNvGrpSpPr/>
        <p:nvPr/>
      </p:nvGrpSpPr>
      <p:grpSpPr>
        <a:xfrm>
          <a:off x="0" y="0"/>
          <a:ext cx="0" cy="0"/>
          <a:chOff x="0" y="0"/>
          <a:chExt cx="0" cy="0"/>
        </a:xfrm>
      </p:grpSpPr>
      <p:sp>
        <p:nvSpPr>
          <p:cNvPr id="218" name="Google Shape;218;p17"/>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7"/>
          <p:cNvSpPr txBox="1">
            <a:spLocks noGrp="1"/>
          </p:cNvSpPr>
          <p:nvPr>
            <p:ph type="subTitle" idx="1"/>
          </p:nvPr>
        </p:nvSpPr>
        <p:spPr>
          <a:xfrm>
            <a:off x="4512026" y="2815650"/>
            <a:ext cx="3792000" cy="1033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20" name="Google Shape;220;p17"/>
          <p:cNvSpPr txBox="1">
            <a:spLocks noGrp="1"/>
          </p:cNvSpPr>
          <p:nvPr>
            <p:ph type="title"/>
          </p:nvPr>
        </p:nvSpPr>
        <p:spPr>
          <a:xfrm>
            <a:off x="4512025" y="1294325"/>
            <a:ext cx="3792000" cy="152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221" name="Google Shape;221;p17"/>
          <p:cNvGrpSpPr/>
          <p:nvPr/>
        </p:nvGrpSpPr>
        <p:grpSpPr>
          <a:xfrm>
            <a:off x="8424000" y="209249"/>
            <a:ext cx="433559" cy="78899"/>
            <a:chOff x="8424000" y="285449"/>
            <a:chExt cx="433559" cy="78899"/>
          </a:xfrm>
        </p:grpSpPr>
        <p:cxnSp>
          <p:nvCxnSpPr>
            <p:cNvPr id="222" name="Google Shape;222;p17"/>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23" name="Google Shape;223;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4" name="Google Shape;224;p17"/>
            <p:cNvGrpSpPr/>
            <p:nvPr/>
          </p:nvGrpSpPr>
          <p:grpSpPr>
            <a:xfrm>
              <a:off x="8785938" y="285449"/>
              <a:ext cx="71621" cy="78899"/>
              <a:chOff x="3621700" y="273825"/>
              <a:chExt cx="100875" cy="111125"/>
            </a:xfrm>
          </p:grpSpPr>
          <p:cxnSp>
            <p:nvCxnSpPr>
              <p:cNvPr id="225" name="Google Shape;225;p17"/>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26" name="Google Shape;226;p17"/>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5487A7B9-F421-C21B-675D-49657EE0F255}"/>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631496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7"/>
        <p:cNvGrpSpPr/>
        <p:nvPr/>
      </p:nvGrpSpPr>
      <p:grpSpPr>
        <a:xfrm>
          <a:off x="0" y="0"/>
          <a:ext cx="0" cy="0"/>
          <a:chOff x="0" y="0"/>
          <a:chExt cx="0" cy="0"/>
        </a:xfrm>
      </p:grpSpPr>
      <p:sp>
        <p:nvSpPr>
          <p:cNvPr id="228" name="Google Shape;228;p18"/>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8"/>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230" name="Google Shape;230;p18"/>
          <p:cNvSpPr txBox="1">
            <a:spLocks noGrp="1"/>
          </p:cNvSpPr>
          <p:nvPr>
            <p:ph type="body" idx="1"/>
          </p:nvPr>
        </p:nvSpPr>
        <p:spPr>
          <a:xfrm>
            <a:off x="1056600" y="1598400"/>
            <a:ext cx="3492000" cy="2595600"/>
          </a:xfrm>
          <a:prstGeom prst="rect">
            <a:avLst/>
          </a:prstGeom>
          <a:noFill/>
          <a:ln>
            <a:noFill/>
          </a:ln>
        </p:spPr>
        <p:txBody>
          <a:bodyPr spcFirstLastPara="1" wrap="square" lIns="91425" tIns="91425" rIns="91425" bIns="91425" anchor="ctr" anchorCtr="0">
            <a:noAutofit/>
          </a:bodyPr>
          <a:lstStyle>
            <a:lvl1pPr marL="457200" lvl="0" indent="-311150" algn="l">
              <a:lnSpc>
                <a:spcPct val="100000"/>
              </a:lnSpc>
              <a:spcBef>
                <a:spcPts val="0"/>
              </a:spcBef>
              <a:spcAft>
                <a:spcPts val="0"/>
              </a:spcAft>
              <a:buSzPts val="1300"/>
              <a:buFont typeface="Open Sans"/>
              <a:buChar char="●"/>
              <a:defRPr/>
            </a:lvl1pPr>
            <a:lvl2pPr marL="914400" lvl="1" indent="-311150" algn="l">
              <a:lnSpc>
                <a:spcPct val="115000"/>
              </a:lnSpc>
              <a:spcBef>
                <a:spcPts val="0"/>
              </a:spcBef>
              <a:spcAft>
                <a:spcPts val="0"/>
              </a:spcAft>
              <a:buSzPts val="1300"/>
              <a:buFont typeface="Open Sans"/>
              <a:buChar char="○"/>
              <a:defRPr/>
            </a:lvl2pPr>
            <a:lvl3pPr marL="1371600" lvl="2" indent="-311150" algn="l">
              <a:lnSpc>
                <a:spcPct val="115000"/>
              </a:lnSpc>
              <a:spcBef>
                <a:spcPts val="0"/>
              </a:spcBef>
              <a:spcAft>
                <a:spcPts val="0"/>
              </a:spcAft>
              <a:buSzPts val="1300"/>
              <a:buFont typeface="Open Sans"/>
              <a:buChar char="■"/>
              <a:defRPr/>
            </a:lvl3pPr>
            <a:lvl4pPr marL="1828800" lvl="3" indent="-311150" algn="l">
              <a:lnSpc>
                <a:spcPct val="115000"/>
              </a:lnSpc>
              <a:spcBef>
                <a:spcPts val="0"/>
              </a:spcBef>
              <a:spcAft>
                <a:spcPts val="0"/>
              </a:spcAft>
              <a:buSzPts val="1300"/>
              <a:buFont typeface="Open Sans"/>
              <a:buChar char="●"/>
              <a:defRPr/>
            </a:lvl4pPr>
            <a:lvl5pPr marL="2286000" lvl="4" indent="-311150" algn="l">
              <a:lnSpc>
                <a:spcPct val="115000"/>
              </a:lnSpc>
              <a:spcBef>
                <a:spcPts val="0"/>
              </a:spcBef>
              <a:spcAft>
                <a:spcPts val="0"/>
              </a:spcAft>
              <a:buSzPts val="1300"/>
              <a:buFont typeface="Open Sans"/>
              <a:buChar char="○"/>
              <a:defRPr/>
            </a:lvl5pPr>
            <a:lvl6pPr marL="2743200" lvl="5" indent="-311150" algn="l">
              <a:lnSpc>
                <a:spcPct val="115000"/>
              </a:lnSpc>
              <a:spcBef>
                <a:spcPts val="0"/>
              </a:spcBef>
              <a:spcAft>
                <a:spcPts val="0"/>
              </a:spcAft>
              <a:buSzPts val="1300"/>
              <a:buFont typeface="Open Sans"/>
              <a:buChar char="■"/>
              <a:defRPr/>
            </a:lvl6pPr>
            <a:lvl7pPr marL="3200400" lvl="6" indent="-311150" algn="l">
              <a:lnSpc>
                <a:spcPct val="115000"/>
              </a:lnSpc>
              <a:spcBef>
                <a:spcPts val="0"/>
              </a:spcBef>
              <a:spcAft>
                <a:spcPts val="0"/>
              </a:spcAft>
              <a:buSzPts val="1300"/>
              <a:buFont typeface="Open Sans"/>
              <a:buChar char="●"/>
              <a:defRPr/>
            </a:lvl7pPr>
            <a:lvl8pPr marL="3657600" lvl="7" indent="-311150" algn="l">
              <a:lnSpc>
                <a:spcPct val="115000"/>
              </a:lnSpc>
              <a:spcBef>
                <a:spcPts val="0"/>
              </a:spcBef>
              <a:spcAft>
                <a:spcPts val="0"/>
              </a:spcAft>
              <a:buSzPts val="1300"/>
              <a:buFont typeface="Open Sans"/>
              <a:buChar char="○"/>
              <a:defRPr/>
            </a:lvl8pPr>
            <a:lvl9pPr marL="4114800" lvl="8" indent="-311150" algn="l">
              <a:lnSpc>
                <a:spcPct val="115000"/>
              </a:lnSpc>
              <a:spcBef>
                <a:spcPts val="0"/>
              </a:spcBef>
              <a:spcAft>
                <a:spcPts val="0"/>
              </a:spcAft>
              <a:buSzPts val="1300"/>
              <a:buFont typeface="Open Sans"/>
              <a:buChar char="■"/>
              <a:defRPr/>
            </a:lvl9pPr>
          </a:lstStyle>
          <a:p>
            <a:pPr lvl="0"/>
            <a:r>
              <a:rPr lang="en-US"/>
              <a:t>Click to edit Master text styles</a:t>
            </a:r>
          </a:p>
        </p:txBody>
      </p:sp>
      <p:grpSp>
        <p:nvGrpSpPr>
          <p:cNvPr id="231" name="Google Shape;231;p18"/>
          <p:cNvGrpSpPr/>
          <p:nvPr/>
        </p:nvGrpSpPr>
        <p:grpSpPr>
          <a:xfrm>
            <a:off x="8424000" y="209249"/>
            <a:ext cx="433559" cy="78899"/>
            <a:chOff x="8424000" y="285449"/>
            <a:chExt cx="433559" cy="78899"/>
          </a:xfrm>
        </p:grpSpPr>
        <p:cxnSp>
          <p:nvCxnSpPr>
            <p:cNvPr id="232" name="Google Shape;232;p18"/>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33" name="Google Shape;233;p1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4" name="Google Shape;234;p18"/>
            <p:cNvGrpSpPr/>
            <p:nvPr/>
          </p:nvGrpSpPr>
          <p:grpSpPr>
            <a:xfrm>
              <a:off x="8785938" y="285449"/>
              <a:ext cx="71621" cy="78899"/>
              <a:chOff x="3621700" y="273825"/>
              <a:chExt cx="100875" cy="111125"/>
            </a:xfrm>
          </p:grpSpPr>
          <p:cxnSp>
            <p:nvCxnSpPr>
              <p:cNvPr id="235" name="Google Shape;235;p18"/>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36" name="Google Shape;236;p18"/>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CA5457B8-6064-B858-4E31-720036D8CC6F}"/>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368060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7"/>
        <p:cNvGrpSpPr/>
        <p:nvPr/>
      </p:nvGrpSpPr>
      <p:grpSpPr>
        <a:xfrm>
          <a:off x="0" y="0"/>
          <a:ext cx="0" cy="0"/>
          <a:chOff x="0" y="0"/>
          <a:chExt cx="0" cy="0"/>
        </a:xfrm>
      </p:grpSpPr>
      <p:sp>
        <p:nvSpPr>
          <p:cNvPr id="238" name="Google Shape;238;p19"/>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9"/>
          <p:cNvSpPr txBox="1">
            <a:spLocks noGrp="1"/>
          </p:cNvSpPr>
          <p:nvPr>
            <p:ph type="subTitle" idx="1"/>
          </p:nvPr>
        </p:nvSpPr>
        <p:spPr>
          <a:xfrm>
            <a:off x="1308288" y="3356450"/>
            <a:ext cx="3601500" cy="1033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40" name="Google Shape;240;p19"/>
          <p:cNvSpPr txBox="1">
            <a:spLocks noGrp="1"/>
          </p:cNvSpPr>
          <p:nvPr>
            <p:ph type="title"/>
          </p:nvPr>
        </p:nvSpPr>
        <p:spPr>
          <a:xfrm>
            <a:off x="1308288" y="768350"/>
            <a:ext cx="3601500" cy="258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241" name="Google Shape;241;p19"/>
          <p:cNvGrpSpPr/>
          <p:nvPr/>
        </p:nvGrpSpPr>
        <p:grpSpPr>
          <a:xfrm>
            <a:off x="8424000" y="209249"/>
            <a:ext cx="433559" cy="78899"/>
            <a:chOff x="8424000" y="285449"/>
            <a:chExt cx="433559" cy="78899"/>
          </a:xfrm>
        </p:grpSpPr>
        <p:cxnSp>
          <p:nvCxnSpPr>
            <p:cNvPr id="242" name="Google Shape;242;p19"/>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43" name="Google Shape;243;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4" name="Google Shape;244;p19"/>
            <p:cNvGrpSpPr/>
            <p:nvPr/>
          </p:nvGrpSpPr>
          <p:grpSpPr>
            <a:xfrm>
              <a:off x="8785938" y="285449"/>
              <a:ext cx="71621" cy="78899"/>
              <a:chOff x="3621700" y="273825"/>
              <a:chExt cx="100875" cy="111125"/>
            </a:xfrm>
          </p:grpSpPr>
          <p:cxnSp>
            <p:nvCxnSpPr>
              <p:cNvPr id="245" name="Google Shape;245;p19"/>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46" name="Google Shape;246;p19"/>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157336B4-E601-5F48-0213-E302F11F7878}"/>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627489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47"/>
        <p:cNvGrpSpPr/>
        <p:nvPr/>
      </p:nvGrpSpPr>
      <p:grpSpPr>
        <a:xfrm>
          <a:off x="0" y="0"/>
          <a:ext cx="0" cy="0"/>
          <a:chOff x="0" y="0"/>
          <a:chExt cx="0" cy="0"/>
        </a:xfrm>
      </p:grpSpPr>
      <p:sp>
        <p:nvSpPr>
          <p:cNvPr id="248" name="Google Shape;248;p20"/>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0"/>
          <p:cNvSpPr txBox="1">
            <a:spLocks noGrp="1"/>
          </p:cNvSpPr>
          <p:nvPr>
            <p:ph type="title"/>
          </p:nvPr>
        </p:nvSpPr>
        <p:spPr>
          <a:xfrm>
            <a:off x="1024800" y="976100"/>
            <a:ext cx="4867500" cy="62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4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r>
              <a:rPr lang="en-US"/>
              <a:t>Click to edit Master title style</a:t>
            </a:r>
            <a:endParaRPr/>
          </a:p>
        </p:txBody>
      </p:sp>
      <p:sp>
        <p:nvSpPr>
          <p:cNvPr id="250" name="Google Shape;250;p20"/>
          <p:cNvSpPr txBox="1">
            <a:spLocks noGrp="1"/>
          </p:cNvSpPr>
          <p:nvPr>
            <p:ph type="subTitle" idx="1"/>
          </p:nvPr>
        </p:nvSpPr>
        <p:spPr>
          <a:xfrm>
            <a:off x="1024800" y="1627026"/>
            <a:ext cx="4867500" cy="2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51" name="Google Shape;251;p20"/>
          <p:cNvSpPr txBox="1">
            <a:spLocks noGrp="1"/>
          </p:cNvSpPr>
          <p:nvPr>
            <p:ph type="title" idx="2"/>
          </p:nvPr>
        </p:nvSpPr>
        <p:spPr>
          <a:xfrm>
            <a:off x="2138250" y="2114836"/>
            <a:ext cx="4867500" cy="62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4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r>
              <a:rPr lang="en-US"/>
              <a:t>Click to edit Master title style</a:t>
            </a:r>
            <a:endParaRPr/>
          </a:p>
        </p:txBody>
      </p:sp>
      <p:sp>
        <p:nvSpPr>
          <p:cNvPr id="252" name="Google Shape;252;p20"/>
          <p:cNvSpPr txBox="1">
            <a:spLocks noGrp="1"/>
          </p:cNvSpPr>
          <p:nvPr>
            <p:ph type="subTitle" idx="3"/>
          </p:nvPr>
        </p:nvSpPr>
        <p:spPr>
          <a:xfrm>
            <a:off x="2138250" y="2765660"/>
            <a:ext cx="4867500" cy="2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53" name="Google Shape;253;p20"/>
          <p:cNvSpPr txBox="1">
            <a:spLocks noGrp="1"/>
          </p:cNvSpPr>
          <p:nvPr>
            <p:ph type="title" idx="4"/>
          </p:nvPr>
        </p:nvSpPr>
        <p:spPr>
          <a:xfrm>
            <a:off x="3251700" y="3278901"/>
            <a:ext cx="4867500" cy="62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4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r>
              <a:rPr lang="en-US"/>
              <a:t>Click to edit Master title style</a:t>
            </a:r>
            <a:endParaRPr/>
          </a:p>
        </p:txBody>
      </p:sp>
      <p:sp>
        <p:nvSpPr>
          <p:cNvPr id="254" name="Google Shape;254;p20"/>
          <p:cNvSpPr txBox="1">
            <a:spLocks noGrp="1"/>
          </p:cNvSpPr>
          <p:nvPr>
            <p:ph type="subTitle" idx="5"/>
          </p:nvPr>
        </p:nvSpPr>
        <p:spPr>
          <a:xfrm>
            <a:off x="3251700" y="3929725"/>
            <a:ext cx="4867500" cy="2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grpSp>
        <p:nvGrpSpPr>
          <p:cNvPr id="255" name="Google Shape;255;p20"/>
          <p:cNvGrpSpPr/>
          <p:nvPr/>
        </p:nvGrpSpPr>
        <p:grpSpPr>
          <a:xfrm>
            <a:off x="8424000" y="209249"/>
            <a:ext cx="433559" cy="78899"/>
            <a:chOff x="8424000" y="285449"/>
            <a:chExt cx="433559" cy="78899"/>
          </a:xfrm>
        </p:grpSpPr>
        <p:cxnSp>
          <p:nvCxnSpPr>
            <p:cNvPr id="256" name="Google Shape;256;p20"/>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57" name="Google Shape;257;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8" name="Google Shape;258;p20"/>
            <p:cNvGrpSpPr/>
            <p:nvPr/>
          </p:nvGrpSpPr>
          <p:grpSpPr>
            <a:xfrm>
              <a:off x="8785938" y="285449"/>
              <a:ext cx="71621" cy="78899"/>
              <a:chOff x="3621700" y="273825"/>
              <a:chExt cx="100875" cy="111125"/>
            </a:xfrm>
          </p:grpSpPr>
          <p:cxnSp>
            <p:nvCxnSpPr>
              <p:cNvPr id="259" name="Google Shape;259;p20"/>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60" name="Google Shape;260;p20"/>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1451CB6F-37B2-10CF-4BA6-E2B097734C4E}"/>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62874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0"/>
        <p:cNvGrpSpPr/>
        <p:nvPr/>
      </p:nvGrpSpPr>
      <p:grpSpPr>
        <a:xfrm>
          <a:off x="0" y="0"/>
          <a:ext cx="0" cy="0"/>
          <a:chOff x="0" y="0"/>
          <a:chExt cx="0" cy="0"/>
        </a:xfrm>
      </p:grpSpPr>
      <p:sp>
        <p:nvSpPr>
          <p:cNvPr id="41" name="Google Shape;41;p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3" name="Google Shape;43;p3"/>
          <p:cNvSpPr txBox="1">
            <a:spLocks noGrp="1"/>
          </p:cNvSpPr>
          <p:nvPr>
            <p:ph type="body" idx="1"/>
          </p:nvPr>
        </p:nvSpPr>
        <p:spPr>
          <a:xfrm>
            <a:off x="720000" y="1188900"/>
            <a:ext cx="7704000" cy="3380100"/>
          </a:xfrm>
          <a:prstGeom prst="rect">
            <a:avLst/>
          </a:prstGeom>
          <a:noFill/>
          <a:ln>
            <a:noFill/>
          </a:ln>
        </p:spPr>
        <p:txBody>
          <a:bodyPr spcFirstLastPara="1" wrap="square" lIns="91425" tIns="91425" rIns="91425" bIns="91425" anchor="ctr" anchorCtr="0">
            <a:noAutofit/>
          </a:bodyPr>
          <a:lstStyle>
            <a:lvl1pPr marL="457200" lvl="0" indent="-311150" algn="l">
              <a:lnSpc>
                <a:spcPct val="100000"/>
              </a:lnSpc>
              <a:spcBef>
                <a:spcPts val="600"/>
              </a:spcBef>
              <a:spcAft>
                <a:spcPts val="0"/>
              </a:spcAft>
              <a:buSzPts val="1300"/>
              <a:buFont typeface="Anaheim"/>
              <a:buAutoNum type="arabicPeriod"/>
              <a:defRPr/>
            </a:lvl1pPr>
            <a:lvl2pPr marL="914400" lvl="1" indent="-311150" algn="l">
              <a:lnSpc>
                <a:spcPct val="115000"/>
              </a:lnSpc>
              <a:spcBef>
                <a:spcPts val="0"/>
              </a:spcBef>
              <a:spcAft>
                <a:spcPts val="0"/>
              </a:spcAft>
              <a:buSzPts val="1300"/>
              <a:buFont typeface="Roboto Condensed Light"/>
              <a:buAutoNum type="alphaLcPeriod"/>
              <a:defRPr/>
            </a:lvl2pPr>
            <a:lvl3pPr marL="1371600" lvl="2" indent="-311150" algn="l">
              <a:lnSpc>
                <a:spcPct val="115000"/>
              </a:lnSpc>
              <a:spcBef>
                <a:spcPts val="0"/>
              </a:spcBef>
              <a:spcAft>
                <a:spcPts val="0"/>
              </a:spcAft>
              <a:buSzPts val="1300"/>
              <a:buFont typeface="Roboto Condensed Light"/>
              <a:buAutoNum type="romanLcPeriod"/>
              <a:defRPr/>
            </a:lvl3pPr>
            <a:lvl4pPr marL="1828800" lvl="3" indent="-311150" algn="l">
              <a:lnSpc>
                <a:spcPct val="115000"/>
              </a:lnSpc>
              <a:spcBef>
                <a:spcPts val="0"/>
              </a:spcBef>
              <a:spcAft>
                <a:spcPts val="0"/>
              </a:spcAft>
              <a:buSzPts val="1300"/>
              <a:buFont typeface="Roboto Condensed Light"/>
              <a:buAutoNum type="arabicPeriod"/>
              <a:defRPr/>
            </a:lvl4pPr>
            <a:lvl5pPr marL="2286000" lvl="4" indent="-311150" algn="l">
              <a:lnSpc>
                <a:spcPct val="115000"/>
              </a:lnSpc>
              <a:spcBef>
                <a:spcPts val="0"/>
              </a:spcBef>
              <a:spcAft>
                <a:spcPts val="0"/>
              </a:spcAft>
              <a:buSzPts val="1300"/>
              <a:buFont typeface="Roboto Condensed Light"/>
              <a:buAutoNum type="alphaLcPeriod"/>
              <a:defRPr/>
            </a:lvl5pPr>
            <a:lvl6pPr marL="2743200" lvl="5" indent="-311150" algn="l">
              <a:lnSpc>
                <a:spcPct val="115000"/>
              </a:lnSpc>
              <a:spcBef>
                <a:spcPts val="0"/>
              </a:spcBef>
              <a:spcAft>
                <a:spcPts val="0"/>
              </a:spcAft>
              <a:buSzPts val="1300"/>
              <a:buFont typeface="Roboto Condensed Light"/>
              <a:buAutoNum type="romanLcPeriod"/>
              <a:defRPr/>
            </a:lvl6pPr>
            <a:lvl7pPr marL="3200400" lvl="6" indent="-311150" algn="l">
              <a:lnSpc>
                <a:spcPct val="115000"/>
              </a:lnSpc>
              <a:spcBef>
                <a:spcPts val="0"/>
              </a:spcBef>
              <a:spcAft>
                <a:spcPts val="0"/>
              </a:spcAft>
              <a:buSzPts val="1300"/>
              <a:buFont typeface="Roboto Condensed Light"/>
              <a:buAutoNum type="arabicPeriod"/>
              <a:defRPr/>
            </a:lvl7pPr>
            <a:lvl8pPr marL="3657600" lvl="7" indent="-311150" algn="l">
              <a:lnSpc>
                <a:spcPct val="115000"/>
              </a:lnSpc>
              <a:spcBef>
                <a:spcPts val="0"/>
              </a:spcBef>
              <a:spcAft>
                <a:spcPts val="0"/>
              </a:spcAft>
              <a:buSzPts val="1300"/>
              <a:buFont typeface="Roboto Condensed Light"/>
              <a:buAutoNum type="alphaLcPeriod"/>
              <a:defRPr/>
            </a:lvl8pPr>
            <a:lvl9pPr marL="4114800" lvl="8" indent="-311150" algn="l">
              <a:lnSpc>
                <a:spcPct val="115000"/>
              </a:lnSpc>
              <a:spcBef>
                <a:spcPts val="0"/>
              </a:spcBef>
              <a:spcAft>
                <a:spcPts val="0"/>
              </a:spcAft>
              <a:buSzPts val="1300"/>
              <a:buFont typeface="Roboto Condensed Light"/>
              <a:buAutoNum type="romanLcPeriod"/>
              <a:defRPr/>
            </a:lvl9pPr>
          </a:lstStyle>
          <a:p>
            <a:pPr lvl="0"/>
            <a:r>
              <a:rPr lang="en-US" dirty="0"/>
              <a:t>Click to edit Master text styles</a:t>
            </a:r>
          </a:p>
        </p:txBody>
      </p:sp>
      <p:grpSp>
        <p:nvGrpSpPr>
          <p:cNvPr id="44" name="Google Shape;44;p3"/>
          <p:cNvGrpSpPr/>
          <p:nvPr/>
        </p:nvGrpSpPr>
        <p:grpSpPr>
          <a:xfrm>
            <a:off x="8424000" y="209249"/>
            <a:ext cx="433559" cy="78899"/>
            <a:chOff x="8424000" y="285449"/>
            <a:chExt cx="433559" cy="78899"/>
          </a:xfrm>
        </p:grpSpPr>
        <p:cxnSp>
          <p:nvCxnSpPr>
            <p:cNvPr id="45" name="Google Shape;45;p3"/>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46" name="Google Shape;46;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3"/>
            <p:cNvGrpSpPr/>
            <p:nvPr/>
          </p:nvGrpSpPr>
          <p:grpSpPr>
            <a:xfrm>
              <a:off x="8785938" y="285449"/>
              <a:ext cx="71621" cy="78899"/>
              <a:chOff x="3621700" y="273825"/>
              <a:chExt cx="100875" cy="111125"/>
            </a:xfrm>
          </p:grpSpPr>
          <p:cxnSp>
            <p:nvCxnSpPr>
              <p:cNvPr id="48" name="Google Shape;48;p3"/>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49" name="Google Shape;49;p3"/>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B5E78D33-25B7-8305-C65B-4CD93518BFCD}"/>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4560192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1"/>
        <p:cNvGrpSpPr/>
        <p:nvPr/>
      </p:nvGrpSpPr>
      <p:grpSpPr>
        <a:xfrm>
          <a:off x="0" y="0"/>
          <a:ext cx="0" cy="0"/>
          <a:chOff x="0" y="0"/>
          <a:chExt cx="0" cy="0"/>
        </a:xfrm>
      </p:grpSpPr>
      <p:sp>
        <p:nvSpPr>
          <p:cNvPr id="262" name="Google Shape;262;p21"/>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1"/>
          <p:cNvSpPr txBox="1">
            <a:spLocks noGrp="1"/>
          </p:cNvSpPr>
          <p:nvPr>
            <p:ph type="ctrTitle"/>
          </p:nvPr>
        </p:nvSpPr>
        <p:spPr>
          <a:xfrm>
            <a:off x="948600" y="947473"/>
            <a:ext cx="4284000" cy="85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r>
              <a:rPr lang="en-US"/>
              <a:t>Click to edit Master title style</a:t>
            </a:r>
            <a:endParaRPr/>
          </a:p>
        </p:txBody>
      </p:sp>
      <p:sp>
        <p:nvSpPr>
          <p:cNvPr id="264" name="Google Shape;264;p21"/>
          <p:cNvSpPr txBox="1">
            <a:spLocks noGrp="1"/>
          </p:cNvSpPr>
          <p:nvPr>
            <p:ph type="subTitle" idx="1"/>
          </p:nvPr>
        </p:nvSpPr>
        <p:spPr>
          <a:xfrm>
            <a:off x="948600" y="1806966"/>
            <a:ext cx="4293900" cy="45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265" name="Google Shape;265;p21"/>
          <p:cNvSpPr txBox="1">
            <a:spLocks noGrp="1"/>
          </p:cNvSpPr>
          <p:nvPr>
            <p:ph type="subTitle" idx="2"/>
          </p:nvPr>
        </p:nvSpPr>
        <p:spPr>
          <a:xfrm>
            <a:off x="948600" y="2264775"/>
            <a:ext cx="2698800" cy="60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266" name="Google Shape;266;p21"/>
          <p:cNvSpPr txBox="1"/>
          <p:nvPr/>
        </p:nvSpPr>
        <p:spPr>
          <a:xfrm>
            <a:off x="948600" y="3511225"/>
            <a:ext cx="6139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300"/>
              </a:spcBef>
              <a:spcAft>
                <a:spcPts val="0"/>
              </a:spcAft>
              <a:buClr>
                <a:srgbClr val="000000"/>
              </a:buClr>
              <a:buSzPts val="1200"/>
              <a:buFont typeface="Arial"/>
              <a:buNone/>
            </a:pPr>
            <a:r>
              <a:rPr lang="en-GB" sz="1200" b="0" i="0" u="none" strike="noStrike" cap="none">
                <a:solidFill>
                  <a:schemeClr val="dk2"/>
                </a:solidFill>
                <a:latin typeface="Fira Code"/>
                <a:ea typeface="Fira Code"/>
                <a:cs typeface="Fira Code"/>
                <a:sym typeface="Fira Code"/>
              </a:rPr>
              <a:t>CREDITS: This presentation template was created by </a:t>
            </a:r>
            <a:r>
              <a:rPr lang="en-GB" sz="1200" b="1">
                <a:solidFill>
                  <a:schemeClr val="hlink"/>
                </a:solidFill>
                <a:uFill>
                  <a:noFill/>
                </a:uFill>
                <a:latin typeface="Fira Code"/>
                <a:ea typeface="Fira Code"/>
                <a:cs typeface="Fira Code"/>
                <a:sym typeface="Fira Code"/>
                <a:hlinkClick r:id="rId2"/>
              </a:rPr>
              <a:t>Slideshow</a:t>
            </a:r>
            <a:r>
              <a:rPr lang="en-GB" sz="1200" b="1" i="0" u="none" strike="noStrike" cap="none">
                <a:solidFill>
                  <a:schemeClr val="dk2"/>
                </a:solidFill>
                <a:latin typeface="Fira Code"/>
                <a:ea typeface="Fira Code"/>
                <a:cs typeface="Fira Code"/>
                <a:sym typeface="Fira Code"/>
              </a:rPr>
              <a:t>,</a:t>
            </a:r>
            <a:r>
              <a:rPr lang="en-GB" sz="1200" b="0" i="0" u="none" strike="noStrike" cap="none">
                <a:solidFill>
                  <a:schemeClr val="dk2"/>
                </a:solidFill>
                <a:latin typeface="Fira Code"/>
                <a:ea typeface="Fira Code"/>
                <a:cs typeface="Fira Code"/>
                <a:sym typeface="Fira Code"/>
              </a:rPr>
              <a:t> including icons by </a:t>
            </a:r>
            <a:r>
              <a:rPr lang="en-GB" sz="1200" b="1" i="0" u="none" strike="noStrike" cap="none">
                <a:solidFill>
                  <a:schemeClr val="hlink"/>
                </a:solidFill>
                <a:uFill>
                  <a:noFill/>
                </a:uFill>
                <a:latin typeface="Fira Code"/>
                <a:ea typeface="Fira Code"/>
                <a:cs typeface="Fira Code"/>
                <a:sym typeface="Fira Code"/>
                <a:hlinkClick r:id="rId3"/>
              </a:rPr>
              <a:t>Flaticon</a:t>
            </a:r>
            <a:r>
              <a:rPr lang="en-GB" sz="1200" b="1" i="0" u="none" strike="noStrike" cap="none">
                <a:solidFill>
                  <a:schemeClr val="dk2"/>
                </a:solidFill>
                <a:latin typeface="Fira Code"/>
                <a:ea typeface="Fira Code"/>
                <a:cs typeface="Fira Code"/>
                <a:sym typeface="Fira Code"/>
              </a:rPr>
              <a:t>,</a:t>
            </a:r>
            <a:r>
              <a:rPr lang="en-GB" sz="1200" b="0" i="0" u="none" strike="noStrike" cap="none">
                <a:solidFill>
                  <a:schemeClr val="dk2"/>
                </a:solidFill>
                <a:latin typeface="Fira Code"/>
                <a:ea typeface="Fira Code"/>
                <a:cs typeface="Fira Code"/>
                <a:sym typeface="Fira Code"/>
              </a:rPr>
              <a:t> and infographics &amp; images by </a:t>
            </a:r>
            <a:r>
              <a:rPr lang="en-GB" sz="1200" b="1" i="0" u="none" strike="noStrike" cap="none">
                <a:solidFill>
                  <a:schemeClr val="hlink"/>
                </a:solidFill>
                <a:uFill>
                  <a:noFill/>
                </a:uFill>
                <a:latin typeface="Fira Code"/>
                <a:ea typeface="Fira Code"/>
                <a:cs typeface="Fira Code"/>
                <a:sym typeface="Fira Code"/>
                <a:hlinkClick r:id="rId4"/>
              </a:rPr>
              <a:t>Freepik</a:t>
            </a:r>
            <a:endParaRPr sz="1200" b="1" i="0" u="none" strike="noStrike" cap="none">
              <a:solidFill>
                <a:schemeClr val="dk2"/>
              </a:solidFill>
              <a:latin typeface="Fira Code"/>
              <a:ea typeface="Fira Code"/>
              <a:cs typeface="Fira Code"/>
              <a:sym typeface="Fira Code"/>
            </a:endParaRPr>
          </a:p>
        </p:txBody>
      </p:sp>
      <p:grpSp>
        <p:nvGrpSpPr>
          <p:cNvPr id="267" name="Google Shape;267;p21"/>
          <p:cNvGrpSpPr/>
          <p:nvPr/>
        </p:nvGrpSpPr>
        <p:grpSpPr>
          <a:xfrm>
            <a:off x="8424000" y="209249"/>
            <a:ext cx="433559" cy="78899"/>
            <a:chOff x="8424000" y="285449"/>
            <a:chExt cx="433559" cy="78899"/>
          </a:xfrm>
        </p:grpSpPr>
        <p:cxnSp>
          <p:nvCxnSpPr>
            <p:cNvPr id="268" name="Google Shape;268;p21"/>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69" name="Google Shape;269;p2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0" name="Google Shape;270;p21"/>
            <p:cNvGrpSpPr/>
            <p:nvPr/>
          </p:nvGrpSpPr>
          <p:grpSpPr>
            <a:xfrm>
              <a:off x="8785938" y="285449"/>
              <a:ext cx="71621" cy="78899"/>
              <a:chOff x="3621700" y="273825"/>
              <a:chExt cx="100875" cy="111125"/>
            </a:xfrm>
          </p:grpSpPr>
          <p:cxnSp>
            <p:nvCxnSpPr>
              <p:cNvPr id="271" name="Google Shape;271;p21"/>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72" name="Google Shape;272;p21"/>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DB02BB18-6265-3DA2-07F2-2153AAE72D81}"/>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651913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73"/>
        <p:cNvGrpSpPr/>
        <p:nvPr/>
      </p:nvGrpSpPr>
      <p:grpSpPr>
        <a:xfrm>
          <a:off x="0" y="0"/>
          <a:ext cx="0" cy="0"/>
          <a:chOff x="0" y="0"/>
          <a:chExt cx="0" cy="0"/>
        </a:xfrm>
      </p:grpSpPr>
      <p:sp>
        <p:nvSpPr>
          <p:cNvPr id="274" name="Google Shape;274;p22"/>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2"/>
          <p:cNvSpPr txBox="1">
            <a:spLocks noGrp="1"/>
          </p:cNvSpPr>
          <p:nvPr>
            <p:ph type="subTitle" idx="1"/>
          </p:nvPr>
        </p:nvSpPr>
        <p:spPr>
          <a:xfrm>
            <a:off x="720000" y="1265100"/>
            <a:ext cx="5147100" cy="657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76" name="Google Shape;276;p22"/>
          <p:cNvSpPr txBox="1">
            <a:spLocks noGrp="1"/>
          </p:cNvSpPr>
          <p:nvPr>
            <p:ph type="title"/>
          </p:nvPr>
        </p:nvSpPr>
        <p:spPr>
          <a:xfrm>
            <a:off x="720000" y="540000"/>
            <a:ext cx="57417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277" name="Google Shape;277;p22"/>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78" name="Google Shape;278;p22"/>
          <p:cNvSpPr txBox="1">
            <a:spLocks noGrp="1"/>
          </p:cNvSpPr>
          <p:nvPr>
            <p:ph type="subTitle" idx="3"/>
          </p:nvPr>
        </p:nvSpPr>
        <p:spPr>
          <a:xfrm>
            <a:off x="719988" y="2497413"/>
            <a:ext cx="4966200" cy="608100"/>
          </a:xfrm>
          <a:prstGeom prst="rect">
            <a:avLst/>
          </a:prstGeom>
          <a:noFill/>
          <a:ln>
            <a:noFill/>
          </a:ln>
        </p:spPr>
        <p:txBody>
          <a:bodyPr spcFirstLastPara="1" wrap="square" lIns="91425" tIns="91425" rIns="91425" bIns="91425" anchor="t" anchorCtr="0">
            <a:noAutofit/>
          </a:bodyPr>
          <a:lstStyle>
            <a:lvl1pPr marR="50800"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sp>
        <p:nvSpPr>
          <p:cNvPr id="279" name="Google Shape;279;p22"/>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80" name="Google Shape;280;p22"/>
          <p:cNvSpPr txBox="1">
            <a:spLocks noGrp="1"/>
          </p:cNvSpPr>
          <p:nvPr>
            <p:ph type="subTitle" idx="5"/>
          </p:nvPr>
        </p:nvSpPr>
        <p:spPr>
          <a:xfrm>
            <a:off x="719988" y="3795862"/>
            <a:ext cx="4966200" cy="608100"/>
          </a:xfrm>
          <a:prstGeom prst="rect">
            <a:avLst/>
          </a:prstGeom>
          <a:noFill/>
          <a:ln>
            <a:noFill/>
          </a:ln>
        </p:spPr>
        <p:txBody>
          <a:bodyPr spcFirstLastPara="1" wrap="square" lIns="91425" tIns="91425" rIns="91425" bIns="91425" anchor="t" anchorCtr="0">
            <a:noAutofit/>
          </a:bodyPr>
          <a:lstStyle>
            <a:lvl1pPr marR="50800"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grpSp>
        <p:nvGrpSpPr>
          <p:cNvPr id="281" name="Google Shape;281;p22"/>
          <p:cNvGrpSpPr/>
          <p:nvPr/>
        </p:nvGrpSpPr>
        <p:grpSpPr>
          <a:xfrm>
            <a:off x="8424000" y="209249"/>
            <a:ext cx="433559" cy="78899"/>
            <a:chOff x="8424000" y="285449"/>
            <a:chExt cx="433559" cy="78899"/>
          </a:xfrm>
        </p:grpSpPr>
        <p:cxnSp>
          <p:nvCxnSpPr>
            <p:cNvPr id="282" name="Google Shape;282;p22"/>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83" name="Google Shape;283;p2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4" name="Google Shape;284;p22"/>
            <p:cNvGrpSpPr/>
            <p:nvPr/>
          </p:nvGrpSpPr>
          <p:grpSpPr>
            <a:xfrm>
              <a:off x="8785938" y="285449"/>
              <a:ext cx="71621" cy="78899"/>
              <a:chOff x="3621700" y="273825"/>
              <a:chExt cx="100875" cy="111125"/>
            </a:xfrm>
          </p:grpSpPr>
          <p:cxnSp>
            <p:nvCxnSpPr>
              <p:cNvPr id="285" name="Google Shape;285;p22"/>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86" name="Google Shape;286;p22"/>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7C17AAC3-1E6A-3B19-433F-46A815DFAE35}"/>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013200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87"/>
        <p:cNvGrpSpPr/>
        <p:nvPr/>
      </p:nvGrpSpPr>
      <p:grpSpPr>
        <a:xfrm>
          <a:off x="0" y="0"/>
          <a:ext cx="0" cy="0"/>
          <a:chOff x="0" y="0"/>
          <a:chExt cx="0" cy="0"/>
        </a:xfrm>
      </p:grpSpPr>
      <p:sp>
        <p:nvSpPr>
          <p:cNvPr id="288" name="Google Shape;288;p2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3"/>
          <p:cNvSpPr txBox="1">
            <a:spLocks noGrp="1"/>
          </p:cNvSpPr>
          <p:nvPr>
            <p:ph type="subTitle" idx="1"/>
          </p:nvPr>
        </p:nvSpPr>
        <p:spPr>
          <a:xfrm>
            <a:off x="720000" y="1265088"/>
            <a:ext cx="4966200" cy="657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90" name="Google Shape;290;p23"/>
          <p:cNvSpPr txBox="1">
            <a:spLocks noGrp="1"/>
          </p:cNvSpPr>
          <p:nvPr>
            <p:ph type="title"/>
          </p:nvPr>
        </p:nvSpPr>
        <p:spPr>
          <a:xfrm>
            <a:off x="720000" y="540000"/>
            <a:ext cx="57417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291" name="Google Shape;291;p23"/>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92" name="Google Shape;292;p23"/>
          <p:cNvSpPr txBox="1">
            <a:spLocks noGrp="1"/>
          </p:cNvSpPr>
          <p:nvPr>
            <p:ph type="subTitle" idx="3"/>
          </p:nvPr>
        </p:nvSpPr>
        <p:spPr>
          <a:xfrm>
            <a:off x="719975" y="2497429"/>
            <a:ext cx="4966200" cy="852000"/>
          </a:xfrm>
          <a:prstGeom prst="rect">
            <a:avLst/>
          </a:prstGeom>
          <a:noFill/>
          <a:ln>
            <a:noFill/>
          </a:ln>
        </p:spPr>
        <p:txBody>
          <a:bodyPr spcFirstLastPara="1" wrap="square" lIns="91425" tIns="91425" rIns="91425" bIns="91425" anchor="t" anchorCtr="0">
            <a:noAutofit/>
          </a:bodyPr>
          <a:lstStyle>
            <a:lvl1pPr marR="50800"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sp>
        <p:nvSpPr>
          <p:cNvPr id="293" name="Google Shape;293;p23"/>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94" name="Google Shape;294;p23"/>
          <p:cNvSpPr txBox="1">
            <a:spLocks noGrp="1"/>
          </p:cNvSpPr>
          <p:nvPr>
            <p:ph type="subTitle" idx="5"/>
          </p:nvPr>
        </p:nvSpPr>
        <p:spPr>
          <a:xfrm>
            <a:off x="719963" y="3795862"/>
            <a:ext cx="4966200" cy="608100"/>
          </a:xfrm>
          <a:prstGeom prst="rect">
            <a:avLst/>
          </a:prstGeom>
          <a:noFill/>
          <a:ln>
            <a:noFill/>
          </a:ln>
        </p:spPr>
        <p:txBody>
          <a:bodyPr spcFirstLastPara="1" wrap="square" lIns="91425" tIns="91425" rIns="91425" bIns="91425" anchor="t" anchorCtr="0">
            <a:noAutofit/>
          </a:bodyPr>
          <a:lstStyle>
            <a:lvl1pPr marR="50800"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sp>
        <p:nvSpPr>
          <p:cNvPr id="295" name="Google Shape;295;p23"/>
          <p:cNvSpPr txBox="1">
            <a:spLocks noGrp="1"/>
          </p:cNvSpPr>
          <p:nvPr>
            <p:ph type="subTitle" idx="6"/>
          </p:nvPr>
        </p:nvSpPr>
        <p:spPr>
          <a:xfrm>
            <a:off x="5686250" y="2080938"/>
            <a:ext cx="2738100" cy="41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96" name="Google Shape;296;p23"/>
          <p:cNvSpPr txBox="1">
            <a:spLocks noGrp="1"/>
          </p:cNvSpPr>
          <p:nvPr>
            <p:ph type="subTitle" idx="7"/>
          </p:nvPr>
        </p:nvSpPr>
        <p:spPr>
          <a:xfrm>
            <a:off x="5686200" y="2497412"/>
            <a:ext cx="2738100" cy="60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grpSp>
        <p:nvGrpSpPr>
          <p:cNvPr id="297" name="Google Shape;297;p23"/>
          <p:cNvGrpSpPr/>
          <p:nvPr/>
        </p:nvGrpSpPr>
        <p:grpSpPr>
          <a:xfrm>
            <a:off x="8424000" y="209249"/>
            <a:ext cx="433559" cy="78899"/>
            <a:chOff x="8424000" y="285449"/>
            <a:chExt cx="433559" cy="78899"/>
          </a:xfrm>
        </p:grpSpPr>
        <p:cxnSp>
          <p:nvCxnSpPr>
            <p:cNvPr id="298" name="Google Shape;298;p23"/>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99" name="Google Shape;299;p2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0" name="Google Shape;300;p23"/>
            <p:cNvGrpSpPr/>
            <p:nvPr/>
          </p:nvGrpSpPr>
          <p:grpSpPr>
            <a:xfrm>
              <a:off x="8785938" y="285449"/>
              <a:ext cx="71621" cy="78899"/>
              <a:chOff x="3621700" y="273825"/>
              <a:chExt cx="100875" cy="111125"/>
            </a:xfrm>
          </p:grpSpPr>
          <p:cxnSp>
            <p:nvCxnSpPr>
              <p:cNvPr id="301" name="Google Shape;301;p23"/>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302" name="Google Shape;302;p23"/>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E0432C4A-1C9C-B049-72D7-851AD11E144B}"/>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2108730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3"/>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E11CB-591E-25F1-5E4D-A468FE5B77D2}"/>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045360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04"/>
        <p:cNvGrpSpPr/>
        <p:nvPr/>
      </p:nvGrpSpPr>
      <p:grpSpPr>
        <a:xfrm>
          <a:off x="0" y="0"/>
          <a:ext cx="0" cy="0"/>
          <a:chOff x="0" y="0"/>
          <a:chExt cx="0" cy="0"/>
        </a:xfrm>
      </p:grpSpPr>
      <p:sp>
        <p:nvSpPr>
          <p:cNvPr id="305" name="Google Shape;30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79A1C83A-5FC8-B52B-EC0C-AC5D08FE9042}"/>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4378719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06"/>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C7226-1BD1-FF0B-9DEA-11C6169300D1}"/>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342497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07"/>
        <p:cNvGrpSpPr/>
        <p:nvPr/>
      </p:nvGrpSpPr>
      <p:grpSpPr>
        <a:xfrm>
          <a:off x="0" y="0"/>
          <a:ext cx="0" cy="0"/>
          <a:chOff x="0" y="0"/>
          <a:chExt cx="0" cy="0"/>
        </a:xfrm>
      </p:grpSpPr>
      <p:sp>
        <p:nvSpPr>
          <p:cNvPr id="308" name="Google Shape;308;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9" name="Google Shape;309;p27"/>
          <p:cNvGrpSpPr/>
          <p:nvPr/>
        </p:nvGrpSpPr>
        <p:grpSpPr>
          <a:xfrm>
            <a:off x="8424000" y="209249"/>
            <a:ext cx="433559" cy="78899"/>
            <a:chOff x="8424000" y="285449"/>
            <a:chExt cx="433559" cy="78899"/>
          </a:xfrm>
        </p:grpSpPr>
        <p:cxnSp>
          <p:nvCxnSpPr>
            <p:cNvPr id="310" name="Google Shape;310;p27"/>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311" name="Google Shape;311;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2" name="Google Shape;312;p27"/>
            <p:cNvGrpSpPr/>
            <p:nvPr/>
          </p:nvGrpSpPr>
          <p:grpSpPr>
            <a:xfrm>
              <a:off x="8785938" y="285449"/>
              <a:ext cx="71621" cy="78899"/>
              <a:chOff x="3621700" y="273825"/>
              <a:chExt cx="100875" cy="111125"/>
            </a:xfrm>
          </p:grpSpPr>
          <p:cxnSp>
            <p:nvCxnSpPr>
              <p:cNvPr id="313" name="Google Shape;313;p27"/>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314" name="Google Shape;314;p27"/>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grpSp>
        <p:nvGrpSpPr>
          <p:cNvPr id="315" name="Google Shape;315;p27"/>
          <p:cNvGrpSpPr/>
          <p:nvPr/>
        </p:nvGrpSpPr>
        <p:grpSpPr>
          <a:xfrm>
            <a:off x="1028975" y="1070563"/>
            <a:ext cx="2136214" cy="3002387"/>
            <a:chOff x="5380450" y="1070563"/>
            <a:chExt cx="2136214" cy="3002387"/>
          </a:xfrm>
        </p:grpSpPr>
        <p:sp>
          <p:nvSpPr>
            <p:cNvPr id="316" name="Google Shape;316;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7"/>
            <p:cNvSpPr/>
            <p:nvPr/>
          </p:nvSpPr>
          <p:spPr>
            <a:xfrm>
              <a:off x="6298575" y="1546875"/>
              <a:ext cx="1066200" cy="449700"/>
            </a:xfrm>
            <a:prstGeom prst="roundRect">
              <a:avLst>
                <a:gd name="adj" fmla="val 18711"/>
              </a:avLst>
            </a:prstGeom>
            <a:gradFill>
              <a:gsLst>
                <a:gs pos="0">
                  <a:srgbClr val="80DFFF"/>
                </a:gs>
                <a:gs pos="100000">
                  <a:srgbClr val="318FFA">
                    <a:alpha val="7137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7"/>
            <p:cNvSpPr/>
            <p:nvPr/>
          </p:nvSpPr>
          <p:spPr>
            <a:xfrm>
              <a:off x="6298575" y="2078800"/>
              <a:ext cx="1066200" cy="999900"/>
            </a:xfrm>
            <a:prstGeom prst="roundRect">
              <a:avLst>
                <a:gd name="adj" fmla="val 7939"/>
              </a:avLst>
            </a:prstGeom>
            <a:gradFill>
              <a:gsLst>
                <a:gs pos="0">
                  <a:srgbClr val="80DFFF"/>
                </a:gs>
                <a:gs pos="100000">
                  <a:srgbClr val="318FFA">
                    <a:alpha val="7137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7"/>
            <p:cNvSpPr/>
            <p:nvPr/>
          </p:nvSpPr>
          <p:spPr>
            <a:xfrm>
              <a:off x="6298575" y="3140800"/>
              <a:ext cx="1066200" cy="449700"/>
            </a:xfrm>
            <a:prstGeom prst="roundRect">
              <a:avLst>
                <a:gd name="adj" fmla="val 18711"/>
              </a:avLst>
            </a:prstGeom>
            <a:gradFill>
              <a:gsLst>
                <a:gs pos="0">
                  <a:srgbClr val="80DFFF"/>
                </a:gs>
                <a:gs pos="100000">
                  <a:srgbClr val="318FFA">
                    <a:alpha val="7137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1" name="Google Shape;321;p27"/>
            <p:cNvGrpSpPr/>
            <p:nvPr/>
          </p:nvGrpSpPr>
          <p:grpSpPr>
            <a:xfrm>
              <a:off x="5380450" y="1200275"/>
              <a:ext cx="1386600" cy="449700"/>
              <a:chOff x="5270675" y="1411375"/>
              <a:chExt cx="1386600" cy="449700"/>
            </a:xfrm>
          </p:grpSpPr>
          <p:sp>
            <p:nvSpPr>
              <p:cNvPr id="322" name="Google Shape;322;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9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5" name="Google Shape;325;p27"/>
              <p:cNvGrpSpPr/>
              <p:nvPr/>
            </p:nvGrpSpPr>
            <p:grpSpPr>
              <a:xfrm>
                <a:off x="5794626" y="1542600"/>
                <a:ext cx="706511" cy="187247"/>
                <a:chOff x="5784976" y="732725"/>
                <a:chExt cx="706511" cy="187247"/>
              </a:xfrm>
            </p:grpSpPr>
            <p:sp>
              <p:nvSpPr>
                <p:cNvPr id="326" name="Google Shape;326;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29" name="Google Shape;329;p27"/>
            <p:cNvGrpSpPr/>
            <p:nvPr/>
          </p:nvGrpSpPr>
          <p:grpSpPr>
            <a:xfrm>
              <a:off x="5573850" y="3355500"/>
              <a:ext cx="381600" cy="356700"/>
              <a:chOff x="1062200" y="3366813"/>
              <a:chExt cx="381600" cy="356700"/>
            </a:xfrm>
          </p:grpSpPr>
          <p:sp>
            <p:nvSpPr>
              <p:cNvPr id="330" name="Google Shape;330;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1" name="Google Shape;331;p27"/>
              <p:cNvGrpSpPr/>
              <p:nvPr/>
            </p:nvGrpSpPr>
            <p:grpSpPr>
              <a:xfrm>
                <a:off x="1138484" y="3433275"/>
                <a:ext cx="229200" cy="229200"/>
                <a:chOff x="955447" y="3891500"/>
                <a:chExt cx="229200" cy="229200"/>
              </a:xfrm>
            </p:grpSpPr>
            <p:sp>
              <p:nvSpPr>
                <p:cNvPr id="332" name="Google Shape;332;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4" name="Google Shape;334;p27"/>
            <p:cNvGrpSpPr/>
            <p:nvPr/>
          </p:nvGrpSpPr>
          <p:grpSpPr>
            <a:xfrm rot="5400000">
              <a:off x="5462261" y="2839775"/>
              <a:ext cx="604800" cy="147600"/>
              <a:chOff x="7688649" y="828750"/>
              <a:chExt cx="604800" cy="147600"/>
            </a:xfrm>
          </p:grpSpPr>
          <p:sp>
            <p:nvSpPr>
              <p:cNvPr id="335" name="Google Shape;335;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2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2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2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8" name="Google Shape;338;p27"/>
          <p:cNvGrpSpPr/>
          <p:nvPr/>
        </p:nvGrpSpPr>
        <p:grpSpPr>
          <a:xfrm>
            <a:off x="2282900" y="2966425"/>
            <a:ext cx="1710600" cy="263700"/>
            <a:chOff x="2282900" y="800475"/>
            <a:chExt cx="1710600" cy="263700"/>
          </a:xfrm>
        </p:grpSpPr>
        <p:sp>
          <p:nvSpPr>
            <p:cNvPr id="339" name="Google Shape;339;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2" name="Google Shape;342;p27"/>
          <p:cNvGrpSpPr/>
          <p:nvPr/>
        </p:nvGrpSpPr>
        <p:grpSpPr>
          <a:xfrm>
            <a:off x="2740505" y="1862116"/>
            <a:ext cx="795391" cy="626114"/>
            <a:chOff x="7760767" y="1176066"/>
            <a:chExt cx="795391" cy="626114"/>
          </a:xfrm>
        </p:grpSpPr>
        <p:sp>
          <p:nvSpPr>
            <p:cNvPr id="343" name="Google Shape;343;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4" name="Google Shape;344;p27"/>
            <p:cNvGrpSpPr/>
            <p:nvPr/>
          </p:nvGrpSpPr>
          <p:grpSpPr>
            <a:xfrm>
              <a:off x="7815931" y="1292088"/>
              <a:ext cx="594430" cy="276787"/>
              <a:chOff x="7603656" y="1520706"/>
              <a:chExt cx="657046" cy="305943"/>
            </a:xfrm>
          </p:grpSpPr>
          <p:sp>
            <p:nvSpPr>
              <p:cNvPr id="345" name="Google Shape;345;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 name="Footer Placeholder 1">
            <a:extLst>
              <a:ext uri="{FF2B5EF4-FFF2-40B4-BE49-F238E27FC236}">
                <a16:creationId xmlns:a16="http://schemas.microsoft.com/office/drawing/2014/main" id="{725BF264-6759-84FE-2A54-D33F34B2D2E4}"/>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43977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50"/>
        <p:cNvGrpSpPr/>
        <p:nvPr/>
      </p:nvGrpSpPr>
      <p:grpSpPr>
        <a:xfrm>
          <a:off x="0" y="0"/>
          <a:ext cx="0" cy="0"/>
          <a:chOff x="0" y="0"/>
          <a:chExt cx="0" cy="0"/>
        </a:xfrm>
      </p:grpSpPr>
      <p:sp>
        <p:nvSpPr>
          <p:cNvPr id="51" name="Google Shape;51;p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53" name="Google Shape;53;p4"/>
          <p:cNvSpPr txBox="1">
            <a:spLocks noGrp="1"/>
          </p:cNvSpPr>
          <p:nvPr>
            <p:ph type="title"/>
          </p:nvPr>
        </p:nvSpPr>
        <p:spPr>
          <a:xfrm>
            <a:off x="1796250" y="1266475"/>
            <a:ext cx="5551500" cy="1302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96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54" name="Google Shape;54;p4"/>
          <p:cNvGrpSpPr/>
          <p:nvPr/>
        </p:nvGrpSpPr>
        <p:grpSpPr>
          <a:xfrm>
            <a:off x="8424000" y="209249"/>
            <a:ext cx="433559" cy="78899"/>
            <a:chOff x="8424000" y="285449"/>
            <a:chExt cx="433559" cy="78899"/>
          </a:xfrm>
        </p:grpSpPr>
        <p:cxnSp>
          <p:nvCxnSpPr>
            <p:cNvPr id="55" name="Google Shape;55;p4"/>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56" name="Google Shape;56;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4"/>
            <p:cNvGrpSpPr/>
            <p:nvPr/>
          </p:nvGrpSpPr>
          <p:grpSpPr>
            <a:xfrm>
              <a:off x="8785938" y="285449"/>
              <a:ext cx="71621" cy="78899"/>
              <a:chOff x="3621700" y="273825"/>
              <a:chExt cx="100875" cy="111125"/>
            </a:xfrm>
          </p:grpSpPr>
          <p:cxnSp>
            <p:nvCxnSpPr>
              <p:cNvPr id="58" name="Google Shape;58;p4"/>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59" name="Google Shape;59;p4"/>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BC65A4F6-0E92-7881-6A02-8629CD171EC5}"/>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76387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0"/>
        <p:cNvGrpSpPr/>
        <p:nvPr/>
      </p:nvGrpSpPr>
      <p:grpSpPr>
        <a:xfrm>
          <a:off x="0" y="0"/>
          <a:ext cx="0" cy="0"/>
          <a:chOff x="0" y="0"/>
          <a:chExt cx="0" cy="0"/>
        </a:xfrm>
      </p:grpSpPr>
      <p:sp>
        <p:nvSpPr>
          <p:cNvPr id="61" name="Google Shape;61;p5"/>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
          <p:cNvSpPr txBox="1">
            <a:spLocks noGrp="1"/>
          </p:cNvSpPr>
          <p:nvPr>
            <p:ph type="title"/>
          </p:nvPr>
        </p:nvSpPr>
        <p:spPr>
          <a:xfrm>
            <a:off x="2195275" y="1255725"/>
            <a:ext cx="6026400" cy="510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63" name="Google Shape;63;p5"/>
          <p:cNvSpPr txBox="1">
            <a:spLocks noGrp="1"/>
          </p:cNvSpPr>
          <p:nvPr>
            <p:ph type="title" idx="2" hasCustomPrompt="1"/>
          </p:nvPr>
        </p:nvSpPr>
        <p:spPr>
          <a:xfrm>
            <a:off x="1165500" y="1255725"/>
            <a:ext cx="906600" cy="51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r>
              <a:rPr lang="en-US" dirty="0"/>
              <a:t>/01</a:t>
            </a:r>
            <a:endParaRPr dirty="0"/>
          </a:p>
        </p:txBody>
      </p:sp>
      <p:sp>
        <p:nvSpPr>
          <p:cNvPr id="64" name="Google Shape;64;p5"/>
          <p:cNvSpPr txBox="1">
            <a:spLocks noGrp="1"/>
          </p:cNvSpPr>
          <p:nvPr>
            <p:ph type="title" idx="3"/>
          </p:nvPr>
        </p:nvSpPr>
        <p:spPr>
          <a:xfrm>
            <a:off x="2195275" y="1794583"/>
            <a:ext cx="5963400" cy="510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65" name="Google Shape;65;p5"/>
          <p:cNvSpPr txBox="1">
            <a:spLocks noGrp="1"/>
          </p:cNvSpPr>
          <p:nvPr>
            <p:ph type="title" idx="4" hasCustomPrompt="1"/>
          </p:nvPr>
        </p:nvSpPr>
        <p:spPr>
          <a:xfrm>
            <a:off x="1165500" y="1794583"/>
            <a:ext cx="906600" cy="51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r>
              <a:rPr lang="en-US" dirty="0"/>
              <a:t>/02</a:t>
            </a:r>
            <a:endParaRPr dirty="0"/>
          </a:p>
        </p:txBody>
      </p:sp>
      <p:sp>
        <p:nvSpPr>
          <p:cNvPr id="66" name="Google Shape;66;p5"/>
          <p:cNvSpPr txBox="1">
            <a:spLocks noGrp="1"/>
          </p:cNvSpPr>
          <p:nvPr>
            <p:ph type="title" idx="5"/>
          </p:nvPr>
        </p:nvSpPr>
        <p:spPr>
          <a:xfrm>
            <a:off x="2195275" y="2317853"/>
            <a:ext cx="59634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67" name="Google Shape;67;p5"/>
          <p:cNvSpPr txBox="1">
            <a:spLocks noGrp="1"/>
          </p:cNvSpPr>
          <p:nvPr>
            <p:ph type="title" idx="6" hasCustomPrompt="1"/>
          </p:nvPr>
        </p:nvSpPr>
        <p:spPr>
          <a:xfrm>
            <a:off x="1165500" y="2349053"/>
            <a:ext cx="906600" cy="51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r>
              <a:rPr lang="en-US" dirty="0"/>
              <a:t>/03</a:t>
            </a:r>
            <a:endParaRPr dirty="0"/>
          </a:p>
        </p:txBody>
      </p:sp>
      <p:sp>
        <p:nvSpPr>
          <p:cNvPr id="68" name="Google Shape;68;p5"/>
          <p:cNvSpPr txBox="1">
            <a:spLocks noGrp="1"/>
          </p:cNvSpPr>
          <p:nvPr>
            <p:ph type="title" idx="7"/>
          </p:nvPr>
        </p:nvSpPr>
        <p:spPr>
          <a:xfrm>
            <a:off x="2195275" y="3442362"/>
            <a:ext cx="6026400" cy="510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69" name="Google Shape;69;p5"/>
          <p:cNvSpPr txBox="1">
            <a:spLocks noGrp="1"/>
          </p:cNvSpPr>
          <p:nvPr>
            <p:ph type="title" idx="8" hasCustomPrompt="1"/>
          </p:nvPr>
        </p:nvSpPr>
        <p:spPr>
          <a:xfrm>
            <a:off x="1165500" y="2911306"/>
            <a:ext cx="906600" cy="510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r>
              <a:rPr lang="en-US" dirty="0"/>
              <a:t>/04</a:t>
            </a:r>
            <a:endParaRPr dirty="0"/>
          </a:p>
        </p:txBody>
      </p:sp>
      <p:sp>
        <p:nvSpPr>
          <p:cNvPr id="70" name="Google Shape;70;p5"/>
          <p:cNvSpPr txBox="1">
            <a:spLocks noGrp="1"/>
          </p:cNvSpPr>
          <p:nvPr>
            <p:ph type="title" idx="9"/>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dirty="0"/>
              <a:t>Click to edit Master title style</a:t>
            </a:r>
            <a:endParaRPr dirty="0"/>
          </a:p>
        </p:txBody>
      </p:sp>
      <p:grpSp>
        <p:nvGrpSpPr>
          <p:cNvPr id="71" name="Google Shape;71;p5"/>
          <p:cNvGrpSpPr/>
          <p:nvPr/>
        </p:nvGrpSpPr>
        <p:grpSpPr>
          <a:xfrm>
            <a:off x="8424000" y="209249"/>
            <a:ext cx="433559" cy="78899"/>
            <a:chOff x="8424000" y="285449"/>
            <a:chExt cx="433559" cy="78899"/>
          </a:xfrm>
        </p:grpSpPr>
        <p:cxnSp>
          <p:nvCxnSpPr>
            <p:cNvPr id="72" name="Google Shape;72;p5"/>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73" name="Google Shape;73;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5"/>
            <p:cNvGrpSpPr/>
            <p:nvPr/>
          </p:nvGrpSpPr>
          <p:grpSpPr>
            <a:xfrm>
              <a:off x="8785938" y="285449"/>
              <a:ext cx="71621" cy="78899"/>
              <a:chOff x="3621700" y="273825"/>
              <a:chExt cx="100875" cy="111125"/>
            </a:xfrm>
          </p:grpSpPr>
          <p:cxnSp>
            <p:nvCxnSpPr>
              <p:cNvPr id="75" name="Google Shape;75;p5"/>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76" name="Google Shape;76;p5"/>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77" name="Google Shape;77;p5"/>
          <p:cNvSpPr txBox="1">
            <a:spLocks noGrp="1"/>
          </p:cNvSpPr>
          <p:nvPr>
            <p:ph type="title" idx="13"/>
          </p:nvPr>
        </p:nvSpPr>
        <p:spPr>
          <a:xfrm>
            <a:off x="2195275" y="2911303"/>
            <a:ext cx="6026400" cy="510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400"/>
              <a:buNone/>
              <a:defRPr sz="20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r>
              <a:rPr lang="en-US"/>
              <a:t>Click to edit Master title style</a:t>
            </a:r>
            <a:endParaRPr/>
          </a:p>
        </p:txBody>
      </p:sp>
      <p:sp>
        <p:nvSpPr>
          <p:cNvPr id="78" name="Google Shape;78;p5"/>
          <p:cNvSpPr txBox="1">
            <a:spLocks noGrp="1"/>
          </p:cNvSpPr>
          <p:nvPr>
            <p:ph type="title" idx="14"/>
          </p:nvPr>
        </p:nvSpPr>
        <p:spPr>
          <a:xfrm>
            <a:off x="2195275" y="3973421"/>
            <a:ext cx="6026400" cy="510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400"/>
              <a:buNone/>
              <a:defRPr sz="20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r>
              <a:rPr lang="en-US"/>
              <a:t>Click to edit Master title style</a:t>
            </a:r>
            <a:endParaRPr/>
          </a:p>
        </p:txBody>
      </p:sp>
      <p:sp>
        <p:nvSpPr>
          <p:cNvPr id="79" name="Google Shape;79;p5"/>
          <p:cNvSpPr txBox="1">
            <a:spLocks noGrp="1"/>
          </p:cNvSpPr>
          <p:nvPr>
            <p:ph type="title" idx="15" hasCustomPrompt="1"/>
          </p:nvPr>
        </p:nvSpPr>
        <p:spPr>
          <a:xfrm>
            <a:off x="1165500" y="3442354"/>
            <a:ext cx="906600" cy="510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3000"/>
              <a:buNone/>
              <a:defRPr sz="3000">
                <a:solidFill>
                  <a:schemeClr val="accent4"/>
                </a:solidFill>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r>
              <a:rPr lang="en-US" dirty="0"/>
              <a:t>/05</a:t>
            </a:r>
            <a:endParaRPr dirty="0"/>
          </a:p>
        </p:txBody>
      </p:sp>
      <p:sp>
        <p:nvSpPr>
          <p:cNvPr id="80" name="Google Shape;80;p5"/>
          <p:cNvSpPr txBox="1">
            <a:spLocks noGrp="1"/>
          </p:cNvSpPr>
          <p:nvPr>
            <p:ph type="title" idx="16" hasCustomPrompt="1"/>
          </p:nvPr>
        </p:nvSpPr>
        <p:spPr>
          <a:xfrm>
            <a:off x="1165500" y="3973427"/>
            <a:ext cx="906600" cy="510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3000"/>
              <a:buNone/>
              <a:defRPr sz="3000">
                <a:solidFill>
                  <a:schemeClr val="accent5"/>
                </a:solidFill>
              </a:defRPr>
            </a:lvl1pPr>
            <a:lvl2pPr lvl="1" algn="ctr" rtl="0">
              <a:lnSpc>
                <a:spcPct val="100000"/>
              </a:lnSpc>
              <a:spcBef>
                <a:spcPts val="0"/>
              </a:spcBef>
              <a:spcAft>
                <a:spcPts val="0"/>
              </a:spcAft>
              <a:buClr>
                <a:schemeClr val="accent5"/>
              </a:buClr>
              <a:buSzPts val="3000"/>
              <a:buNone/>
              <a:defRPr sz="3000">
                <a:solidFill>
                  <a:schemeClr val="accent5"/>
                </a:solidFill>
              </a:defRPr>
            </a:lvl2pPr>
            <a:lvl3pPr lvl="2" algn="ctr" rtl="0">
              <a:lnSpc>
                <a:spcPct val="100000"/>
              </a:lnSpc>
              <a:spcBef>
                <a:spcPts val="0"/>
              </a:spcBef>
              <a:spcAft>
                <a:spcPts val="0"/>
              </a:spcAft>
              <a:buClr>
                <a:schemeClr val="accent5"/>
              </a:buClr>
              <a:buSzPts val="3000"/>
              <a:buNone/>
              <a:defRPr sz="3000">
                <a:solidFill>
                  <a:schemeClr val="accent5"/>
                </a:solidFill>
              </a:defRPr>
            </a:lvl3pPr>
            <a:lvl4pPr lvl="3" algn="ctr" rtl="0">
              <a:lnSpc>
                <a:spcPct val="100000"/>
              </a:lnSpc>
              <a:spcBef>
                <a:spcPts val="0"/>
              </a:spcBef>
              <a:spcAft>
                <a:spcPts val="0"/>
              </a:spcAft>
              <a:buClr>
                <a:schemeClr val="accent5"/>
              </a:buClr>
              <a:buSzPts val="3000"/>
              <a:buNone/>
              <a:defRPr sz="3000">
                <a:solidFill>
                  <a:schemeClr val="accent5"/>
                </a:solidFill>
              </a:defRPr>
            </a:lvl4pPr>
            <a:lvl5pPr lvl="4" algn="ctr" rtl="0">
              <a:lnSpc>
                <a:spcPct val="100000"/>
              </a:lnSpc>
              <a:spcBef>
                <a:spcPts val="0"/>
              </a:spcBef>
              <a:spcAft>
                <a:spcPts val="0"/>
              </a:spcAft>
              <a:buClr>
                <a:schemeClr val="accent5"/>
              </a:buClr>
              <a:buSzPts val="3000"/>
              <a:buNone/>
              <a:defRPr sz="3000">
                <a:solidFill>
                  <a:schemeClr val="accent5"/>
                </a:solidFill>
              </a:defRPr>
            </a:lvl5pPr>
            <a:lvl6pPr lvl="5" algn="ctr" rtl="0">
              <a:lnSpc>
                <a:spcPct val="100000"/>
              </a:lnSpc>
              <a:spcBef>
                <a:spcPts val="0"/>
              </a:spcBef>
              <a:spcAft>
                <a:spcPts val="0"/>
              </a:spcAft>
              <a:buClr>
                <a:schemeClr val="accent5"/>
              </a:buClr>
              <a:buSzPts val="3000"/>
              <a:buNone/>
              <a:defRPr sz="3000">
                <a:solidFill>
                  <a:schemeClr val="accent5"/>
                </a:solidFill>
              </a:defRPr>
            </a:lvl6pPr>
            <a:lvl7pPr lvl="6" algn="ctr" rtl="0">
              <a:lnSpc>
                <a:spcPct val="100000"/>
              </a:lnSpc>
              <a:spcBef>
                <a:spcPts val="0"/>
              </a:spcBef>
              <a:spcAft>
                <a:spcPts val="0"/>
              </a:spcAft>
              <a:buClr>
                <a:schemeClr val="accent5"/>
              </a:buClr>
              <a:buSzPts val="3000"/>
              <a:buNone/>
              <a:defRPr sz="3000">
                <a:solidFill>
                  <a:schemeClr val="accent5"/>
                </a:solidFill>
              </a:defRPr>
            </a:lvl7pPr>
            <a:lvl8pPr lvl="7" algn="ctr" rtl="0">
              <a:lnSpc>
                <a:spcPct val="100000"/>
              </a:lnSpc>
              <a:spcBef>
                <a:spcPts val="0"/>
              </a:spcBef>
              <a:spcAft>
                <a:spcPts val="0"/>
              </a:spcAft>
              <a:buClr>
                <a:schemeClr val="accent5"/>
              </a:buClr>
              <a:buSzPts val="3000"/>
              <a:buNone/>
              <a:defRPr sz="3000">
                <a:solidFill>
                  <a:schemeClr val="accent5"/>
                </a:solidFill>
              </a:defRPr>
            </a:lvl8pPr>
            <a:lvl9pPr lvl="8" algn="ctr" rtl="0">
              <a:lnSpc>
                <a:spcPct val="100000"/>
              </a:lnSpc>
              <a:spcBef>
                <a:spcPts val="0"/>
              </a:spcBef>
              <a:spcAft>
                <a:spcPts val="0"/>
              </a:spcAft>
              <a:buClr>
                <a:schemeClr val="accent5"/>
              </a:buClr>
              <a:buSzPts val="3000"/>
              <a:buNone/>
              <a:defRPr sz="3000">
                <a:solidFill>
                  <a:schemeClr val="accent5"/>
                </a:solidFill>
              </a:defRPr>
            </a:lvl9pPr>
          </a:lstStyle>
          <a:p>
            <a:r>
              <a:rPr lang="en-US" dirty="0"/>
              <a:t>/06</a:t>
            </a:r>
            <a:endParaRPr dirty="0"/>
          </a:p>
        </p:txBody>
      </p:sp>
      <p:sp>
        <p:nvSpPr>
          <p:cNvPr id="2" name="Footer Placeholder 1">
            <a:extLst>
              <a:ext uri="{FF2B5EF4-FFF2-40B4-BE49-F238E27FC236}">
                <a16:creationId xmlns:a16="http://schemas.microsoft.com/office/drawing/2014/main" id="{EDC94CA6-86FE-1D41-2888-43CBADA11D73}"/>
              </a:ext>
            </a:extLst>
          </p:cNvPr>
          <p:cNvSpPr>
            <a:spLocks noGrp="1"/>
          </p:cNvSpPr>
          <p:nvPr>
            <p:ph type="ftr" sz="quarter" idx="17"/>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85518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1"/>
        <p:cNvGrpSpPr/>
        <p:nvPr/>
      </p:nvGrpSpPr>
      <p:grpSpPr>
        <a:xfrm>
          <a:off x="0" y="0"/>
          <a:ext cx="0" cy="0"/>
          <a:chOff x="0" y="0"/>
          <a:chExt cx="0" cy="0"/>
        </a:xfrm>
      </p:grpSpPr>
      <p:sp>
        <p:nvSpPr>
          <p:cNvPr id="82" name="Google Shape;82;p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6"/>
          <p:cNvSpPr txBox="1">
            <a:spLocks noGrp="1"/>
          </p:cNvSpPr>
          <p:nvPr>
            <p:ph type="title"/>
          </p:nvPr>
        </p:nvSpPr>
        <p:spPr>
          <a:xfrm>
            <a:off x="948600" y="1893800"/>
            <a:ext cx="3936300" cy="1499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84" name="Google Shape;84;p6"/>
          <p:cNvSpPr txBox="1">
            <a:spLocks noGrp="1"/>
          </p:cNvSpPr>
          <p:nvPr>
            <p:ph type="title" idx="2"/>
          </p:nvPr>
        </p:nvSpPr>
        <p:spPr>
          <a:xfrm>
            <a:off x="948600" y="1052000"/>
            <a:ext cx="16254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5000">
                <a:solidFill>
                  <a:schemeClr val="l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r>
              <a:rPr lang="en-US"/>
              <a:t>Click to edit Master title style</a:t>
            </a:r>
            <a:endParaRPr/>
          </a:p>
        </p:txBody>
      </p:sp>
      <p:sp>
        <p:nvSpPr>
          <p:cNvPr id="85" name="Google Shape;85;p6"/>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grpSp>
        <p:nvGrpSpPr>
          <p:cNvPr id="86" name="Google Shape;86;p6"/>
          <p:cNvGrpSpPr/>
          <p:nvPr/>
        </p:nvGrpSpPr>
        <p:grpSpPr>
          <a:xfrm>
            <a:off x="8424000" y="209249"/>
            <a:ext cx="433559" cy="78899"/>
            <a:chOff x="8424000" y="285449"/>
            <a:chExt cx="433559" cy="78899"/>
          </a:xfrm>
        </p:grpSpPr>
        <p:cxnSp>
          <p:nvCxnSpPr>
            <p:cNvPr id="87" name="Google Shape;87;p6"/>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88" name="Google Shape;88;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 name="Google Shape;89;p6"/>
            <p:cNvGrpSpPr/>
            <p:nvPr/>
          </p:nvGrpSpPr>
          <p:grpSpPr>
            <a:xfrm>
              <a:off x="8785938" y="285449"/>
              <a:ext cx="71621" cy="78899"/>
              <a:chOff x="3621700" y="273825"/>
              <a:chExt cx="100875" cy="111125"/>
            </a:xfrm>
          </p:grpSpPr>
          <p:cxnSp>
            <p:nvCxnSpPr>
              <p:cNvPr id="90" name="Google Shape;90;p6"/>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91" name="Google Shape;91;p6"/>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AE6C3DEB-3C26-929A-BB3F-BA17743ADE9B}"/>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08350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sp>
        <p:nvSpPr>
          <p:cNvPr id="93" name="Google Shape;93;p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7"/>
          <p:cNvSpPr txBox="1">
            <a:spLocks noGrp="1"/>
          </p:cNvSpPr>
          <p:nvPr>
            <p:ph type="title"/>
          </p:nvPr>
        </p:nvSpPr>
        <p:spPr>
          <a:xfrm>
            <a:off x="4437900" y="1321100"/>
            <a:ext cx="3617700" cy="79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95" name="Google Shape;95;p7"/>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grpSp>
        <p:nvGrpSpPr>
          <p:cNvPr id="96" name="Google Shape;96;p7"/>
          <p:cNvGrpSpPr/>
          <p:nvPr/>
        </p:nvGrpSpPr>
        <p:grpSpPr>
          <a:xfrm>
            <a:off x="8424000" y="209249"/>
            <a:ext cx="433559" cy="78899"/>
            <a:chOff x="8424000" y="285449"/>
            <a:chExt cx="433559" cy="78899"/>
          </a:xfrm>
        </p:grpSpPr>
        <p:cxnSp>
          <p:nvCxnSpPr>
            <p:cNvPr id="97" name="Google Shape;97;p7"/>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98" name="Google Shape;98;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 name="Google Shape;99;p7"/>
            <p:cNvGrpSpPr/>
            <p:nvPr/>
          </p:nvGrpSpPr>
          <p:grpSpPr>
            <a:xfrm>
              <a:off x="8785938" y="285449"/>
              <a:ext cx="71621" cy="78899"/>
              <a:chOff x="3621700" y="273825"/>
              <a:chExt cx="100875" cy="111125"/>
            </a:xfrm>
          </p:grpSpPr>
          <p:cxnSp>
            <p:nvCxnSpPr>
              <p:cNvPr id="100" name="Google Shape;100;p7"/>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01" name="Google Shape;101;p7"/>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C019034E-243C-B469-A93B-6A170772B250}"/>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78501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2"/>
        <p:cNvGrpSpPr/>
        <p:nvPr/>
      </p:nvGrpSpPr>
      <p:grpSpPr>
        <a:xfrm>
          <a:off x="0" y="0"/>
          <a:ext cx="0" cy="0"/>
          <a:chOff x="0" y="0"/>
          <a:chExt cx="0" cy="0"/>
        </a:xfrm>
      </p:grpSpPr>
      <p:sp>
        <p:nvSpPr>
          <p:cNvPr id="103" name="Google Shape;103;p8"/>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2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8"/>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2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8"/>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2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8"/>
          <p:cNvSpPr txBox="1">
            <a:spLocks noGrp="1"/>
          </p:cNvSpPr>
          <p:nvPr>
            <p:ph type="title"/>
          </p:nvPr>
        </p:nvSpPr>
        <p:spPr>
          <a:xfrm>
            <a:off x="891995" y="2553275"/>
            <a:ext cx="2176200" cy="46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b="1"/>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07" name="Google Shape;107;p8"/>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08" name="Google Shape;108;p8"/>
          <p:cNvSpPr txBox="1">
            <a:spLocks noGrp="1"/>
          </p:cNvSpPr>
          <p:nvPr>
            <p:ph type="title" idx="2"/>
          </p:nvPr>
        </p:nvSpPr>
        <p:spPr>
          <a:xfrm>
            <a:off x="3483900" y="2553275"/>
            <a:ext cx="2176200" cy="46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b="1"/>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09" name="Google Shape;109;p8"/>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10" name="Google Shape;110;p8"/>
          <p:cNvSpPr txBox="1">
            <a:spLocks noGrp="1"/>
          </p:cNvSpPr>
          <p:nvPr>
            <p:ph type="title" idx="4"/>
          </p:nvPr>
        </p:nvSpPr>
        <p:spPr>
          <a:xfrm>
            <a:off x="6071355" y="2553300"/>
            <a:ext cx="2176200" cy="46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b="1"/>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r>
              <a:rPr lang="en-US"/>
              <a:t>Click to edit Master title style</a:t>
            </a:r>
            <a:endParaRPr/>
          </a:p>
        </p:txBody>
      </p:sp>
      <p:sp>
        <p:nvSpPr>
          <p:cNvPr id="111" name="Google Shape;111;p8"/>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12" name="Google Shape;112;p8"/>
          <p:cNvSpPr txBox="1">
            <a:spLocks noGrp="1"/>
          </p:cNvSpPr>
          <p:nvPr>
            <p:ph type="title" idx="6"/>
          </p:nvPr>
        </p:nvSpPr>
        <p:spPr>
          <a:xfrm>
            <a:off x="720000" y="540000"/>
            <a:ext cx="45411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b="1"/>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113" name="Google Shape;113;p8"/>
          <p:cNvGrpSpPr/>
          <p:nvPr/>
        </p:nvGrpSpPr>
        <p:grpSpPr>
          <a:xfrm>
            <a:off x="8424000" y="209249"/>
            <a:ext cx="433559" cy="78899"/>
            <a:chOff x="8424000" y="285449"/>
            <a:chExt cx="433559" cy="78899"/>
          </a:xfrm>
        </p:grpSpPr>
        <p:cxnSp>
          <p:nvCxnSpPr>
            <p:cNvPr id="114" name="Google Shape;114;p8"/>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15" name="Google Shape;115;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 name="Google Shape;116;p8"/>
            <p:cNvGrpSpPr/>
            <p:nvPr/>
          </p:nvGrpSpPr>
          <p:grpSpPr>
            <a:xfrm>
              <a:off x="8785938" y="285449"/>
              <a:ext cx="71621" cy="78899"/>
              <a:chOff x="3621700" y="273825"/>
              <a:chExt cx="100875" cy="111125"/>
            </a:xfrm>
          </p:grpSpPr>
          <p:cxnSp>
            <p:nvCxnSpPr>
              <p:cNvPr id="117" name="Google Shape;117;p8"/>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18" name="Google Shape;118;p8"/>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3B9E1F66-C84D-81A5-045D-ECA1E7B337F2}"/>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64851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1342450" y="1242525"/>
            <a:ext cx="2920800" cy="265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r>
              <a:rPr lang="en-US"/>
              <a:t>Click to edit Master title style</a:t>
            </a:r>
            <a:endParaRPr/>
          </a:p>
        </p:txBody>
      </p:sp>
      <p:grpSp>
        <p:nvGrpSpPr>
          <p:cNvPr id="121" name="Google Shape;121;p9"/>
          <p:cNvGrpSpPr/>
          <p:nvPr/>
        </p:nvGrpSpPr>
        <p:grpSpPr>
          <a:xfrm>
            <a:off x="8424000" y="209249"/>
            <a:ext cx="433559" cy="78899"/>
            <a:chOff x="8424000" y="285449"/>
            <a:chExt cx="433559" cy="78899"/>
          </a:xfrm>
        </p:grpSpPr>
        <p:cxnSp>
          <p:nvCxnSpPr>
            <p:cNvPr id="122" name="Google Shape;122;p9"/>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23" name="Google Shape;123;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9"/>
            <p:cNvGrpSpPr/>
            <p:nvPr/>
          </p:nvGrpSpPr>
          <p:grpSpPr>
            <a:xfrm>
              <a:off x="8785938" y="285449"/>
              <a:ext cx="71621" cy="78899"/>
              <a:chOff x="3621700" y="273825"/>
              <a:chExt cx="100875" cy="111125"/>
            </a:xfrm>
          </p:grpSpPr>
          <p:cxnSp>
            <p:nvCxnSpPr>
              <p:cNvPr id="125" name="Google Shape;125;p9"/>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26" name="Google Shape;126;p9"/>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E631C0C0-2B04-AC61-65A7-553269BDA1A6}"/>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75004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7"/>
        <p:cNvGrpSpPr/>
        <p:nvPr/>
      </p:nvGrpSpPr>
      <p:grpSpPr>
        <a:xfrm>
          <a:off x="0" y="0"/>
          <a:ext cx="0" cy="0"/>
          <a:chOff x="0" y="0"/>
          <a:chExt cx="0" cy="0"/>
        </a:xfrm>
      </p:grpSpPr>
      <p:sp>
        <p:nvSpPr>
          <p:cNvPr id="128" name="Google Shape;128;p10"/>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0"/>
          <p:cNvSpPr txBox="1">
            <a:spLocks noGrp="1"/>
          </p:cNvSpPr>
          <p:nvPr>
            <p:ph type="title"/>
          </p:nvPr>
        </p:nvSpPr>
        <p:spPr>
          <a:xfrm>
            <a:off x="720000" y="540000"/>
            <a:ext cx="72039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130" name="Google Shape;130;p10"/>
          <p:cNvGrpSpPr/>
          <p:nvPr/>
        </p:nvGrpSpPr>
        <p:grpSpPr>
          <a:xfrm>
            <a:off x="8424000" y="209249"/>
            <a:ext cx="433559" cy="78899"/>
            <a:chOff x="8424000" y="285449"/>
            <a:chExt cx="433559" cy="78899"/>
          </a:xfrm>
        </p:grpSpPr>
        <p:cxnSp>
          <p:nvCxnSpPr>
            <p:cNvPr id="131" name="Google Shape;131;p10"/>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32" name="Google Shape;132;p1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 name="Google Shape;133;p10"/>
            <p:cNvGrpSpPr/>
            <p:nvPr/>
          </p:nvGrpSpPr>
          <p:grpSpPr>
            <a:xfrm>
              <a:off x="8785938" y="285449"/>
              <a:ext cx="71621" cy="78899"/>
              <a:chOff x="3621700" y="273825"/>
              <a:chExt cx="100875" cy="111125"/>
            </a:xfrm>
          </p:grpSpPr>
          <p:cxnSp>
            <p:nvCxnSpPr>
              <p:cNvPr id="134" name="Google Shape;134;p10"/>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35" name="Google Shape;135;p10"/>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8727ED69-C190-B9A4-6BE3-6865606E495E}"/>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37845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1pPr>
            <a:lvl2pPr marL="914400" marR="0" lvl="1"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2pPr>
            <a:lvl3pPr marL="1371600" marR="0" lvl="2"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3pPr>
            <a:lvl4pPr marL="1828800" marR="0" lvl="3"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4pPr>
            <a:lvl5pPr marL="2286000" marR="0" lvl="4"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5pPr>
            <a:lvl6pPr marL="2743200" marR="0" lvl="5"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6pPr>
            <a:lvl7pPr marL="3200400" marR="0" lvl="6"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7pPr>
            <a:lvl8pPr marL="3657600" marR="0" lvl="7"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8pPr>
            <a:lvl9pPr marL="4114800" marR="0" lvl="8" indent="-311150" algn="l" rtl="0">
              <a:lnSpc>
                <a:spcPct val="115000"/>
              </a:lnSpc>
              <a:spcBef>
                <a:spcPts val="1600"/>
              </a:spcBef>
              <a:spcAft>
                <a:spcPts val="160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9pPr>
          </a:lstStyle>
          <a:p>
            <a:endParaRPr lang="en-US" dirty="0"/>
          </a:p>
        </p:txBody>
      </p:sp>
      <p:grpSp>
        <p:nvGrpSpPr>
          <p:cNvPr id="8" name="Google Shape;8;p1"/>
          <p:cNvGrpSpPr/>
          <p:nvPr/>
        </p:nvGrpSpPr>
        <p:grpSpPr>
          <a:xfrm>
            <a:off x="286625" y="3999999"/>
            <a:ext cx="145867" cy="958251"/>
            <a:chOff x="286625" y="3923799"/>
            <a:chExt cx="145867" cy="958251"/>
          </a:xfrm>
        </p:grpSpPr>
        <p:sp>
          <p:nvSpPr>
            <p:cNvPr id="9" name="Google Shape;9;p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1"/>
            <p:cNvGrpSpPr/>
            <p:nvPr/>
          </p:nvGrpSpPr>
          <p:grpSpPr>
            <a:xfrm>
              <a:off x="298112" y="4342646"/>
              <a:ext cx="110182" cy="126862"/>
              <a:chOff x="281100" y="2027800"/>
              <a:chExt cx="140700" cy="162000"/>
            </a:xfrm>
          </p:grpSpPr>
          <p:sp>
            <p:nvSpPr>
              <p:cNvPr id="11" name="Google Shape;11;p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 name="Google Shape;12;p1"/>
              <p:cNvGrpSpPr/>
              <p:nvPr/>
            </p:nvGrpSpPr>
            <p:grpSpPr>
              <a:xfrm>
                <a:off x="308875" y="2088450"/>
                <a:ext cx="85200" cy="40700"/>
                <a:chOff x="308875" y="2087000"/>
                <a:chExt cx="85200" cy="40700"/>
              </a:xfrm>
            </p:grpSpPr>
            <p:cxnSp>
              <p:nvCxnSpPr>
                <p:cNvPr id="13" name="Google Shape;13;p1"/>
                <p:cNvCxnSpPr/>
                <p:nvPr/>
              </p:nvCxnSpPr>
              <p:spPr>
                <a:xfrm>
                  <a:off x="308875" y="2087000"/>
                  <a:ext cx="85200" cy="0"/>
                </a:xfrm>
                <a:prstGeom prst="straightConnector1">
                  <a:avLst/>
                </a:prstGeom>
                <a:noFill/>
                <a:ln w="9525" cap="flat" cmpd="sng">
                  <a:solidFill>
                    <a:schemeClr val="dk2"/>
                  </a:solidFill>
                  <a:prstDash val="solid"/>
                  <a:round/>
                  <a:headEnd type="none" w="sm" len="sm"/>
                  <a:tailEnd type="none" w="sm" len="sm"/>
                </a:ln>
              </p:spPr>
            </p:cxnSp>
            <p:cxnSp>
              <p:nvCxnSpPr>
                <p:cNvPr id="14" name="Google Shape;14;p1"/>
                <p:cNvCxnSpPr/>
                <p:nvPr/>
              </p:nvCxnSpPr>
              <p:spPr>
                <a:xfrm>
                  <a:off x="308875" y="2127700"/>
                  <a:ext cx="85200" cy="0"/>
                </a:xfrm>
                <a:prstGeom prst="straightConnector1">
                  <a:avLst/>
                </a:prstGeom>
                <a:noFill/>
                <a:ln w="9525" cap="flat" cmpd="sng">
                  <a:solidFill>
                    <a:schemeClr val="dk2"/>
                  </a:solidFill>
                  <a:prstDash val="solid"/>
                  <a:round/>
                  <a:headEnd type="none" w="sm" len="sm"/>
                  <a:tailEnd type="none" w="sm" len="sm"/>
                </a:ln>
              </p:spPr>
            </p:cxnSp>
          </p:grpSp>
        </p:grpSp>
        <p:grpSp>
          <p:nvGrpSpPr>
            <p:cNvPr id="15" name="Google Shape;15;p1"/>
            <p:cNvGrpSpPr/>
            <p:nvPr/>
          </p:nvGrpSpPr>
          <p:grpSpPr>
            <a:xfrm>
              <a:off x="286625" y="3923799"/>
              <a:ext cx="133200" cy="133200"/>
              <a:chOff x="286625" y="3648899"/>
              <a:chExt cx="133200" cy="133200"/>
            </a:xfrm>
          </p:grpSpPr>
          <p:sp>
            <p:nvSpPr>
              <p:cNvPr id="16" name="Google Shape;16;p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8424000" y="209249"/>
            <a:ext cx="433559" cy="78899"/>
            <a:chOff x="8424000" y="285449"/>
            <a:chExt cx="433559" cy="78899"/>
          </a:xfrm>
        </p:grpSpPr>
        <p:cxnSp>
          <p:nvCxnSpPr>
            <p:cNvPr id="20" name="Google Shape;20;p1"/>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1" name="Google Shape;21;p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1"/>
            <p:cNvGrpSpPr/>
            <p:nvPr/>
          </p:nvGrpSpPr>
          <p:grpSpPr>
            <a:xfrm>
              <a:off x="8785938" y="285449"/>
              <a:ext cx="71621" cy="78899"/>
              <a:chOff x="3621700" y="273825"/>
              <a:chExt cx="100875" cy="111125"/>
            </a:xfrm>
          </p:grpSpPr>
          <p:cxnSp>
            <p:nvCxnSpPr>
              <p:cNvPr id="23" name="Google Shape;23;p1"/>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4" name="Google Shape;24;p1"/>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grpSp>
        <p:nvGrpSpPr>
          <p:cNvPr id="25" name="Google Shape;25;p1"/>
          <p:cNvGrpSpPr/>
          <p:nvPr/>
        </p:nvGrpSpPr>
        <p:grpSpPr>
          <a:xfrm>
            <a:off x="299286" y="189026"/>
            <a:ext cx="133205" cy="119344"/>
            <a:chOff x="222150" y="185025"/>
            <a:chExt cx="170100" cy="152400"/>
          </a:xfrm>
        </p:grpSpPr>
        <p:cxnSp>
          <p:nvCxnSpPr>
            <p:cNvPr id="26" name="Google Shape;26;p1"/>
            <p:cNvCxnSpPr/>
            <p:nvPr/>
          </p:nvCxnSpPr>
          <p:spPr>
            <a:xfrm>
              <a:off x="222150" y="185025"/>
              <a:ext cx="170100" cy="0"/>
            </a:xfrm>
            <a:prstGeom prst="straightConnector1">
              <a:avLst/>
            </a:prstGeom>
            <a:noFill/>
            <a:ln w="9525" cap="rnd" cmpd="sng">
              <a:solidFill>
                <a:schemeClr val="dk2"/>
              </a:solidFill>
              <a:prstDash val="solid"/>
              <a:round/>
              <a:headEnd type="none" w="sm" len="sm"/>
              <a:tailEnd type="none" w="sm" len="sm"/>
            </a:ln>
          </p:spPr>
        </p:cxnSp>
        <p:cxnSp>
          <p:nvCxnSpPr>
            <p:cNvPr id="27" name="Google Shape;27;p1"/>
            <p:cNvCxnSpPr/>
            <p:nvPr/>
          </p:nvCxnSpPr>
          <p:spPr>
            <a:xfrm>
              <a:off x="222150" y="337425"/>
              <a:ext cx="170100" cy="0"/>
            </a:xfrm>
            <a:prstGeom prst="straightConnector1">
              <a:avLst/>
            </a:prstGeom>
            <a:noFill/>
            <a:ln w="9525" cap="rnd" cmpd="sng">
              <a:solidFill>
                <a:schemeClr val="dk2"/>
              </a:solidFill>
              <a:prstDash val="solid"/>
              <a:round/>
              <a:headEnd type="none" w="sm" len="sm"/>
              <a:tailEnd type="none" w="sm" len="sm"/>
            </a:ln>
          </p:spPr>
        </p:cxnSp>
        <p:cxnSp>
          <p:nvCxnSpPr>
            <p:cNvPr id="28" name="Google Shape;28;p1"/>
            <p:cNvCxnSpPr/>
            <p:nvPr/>
          </p:nvCxnSpPr>
          <p:spPr>
            <a:xfrm>
              <a:off x="222150" y="261225"/>
              <a:ext cx="170100" cy="0"/>
            </a:xfrm>
            <a:prstGeom prst="straightConnector1">
              <a:avLst/>
            </a:prstGeom>
            <a:noFill/>
            <a:ln w="9525" cap="rnd" cmpd="sng">
              <a:solidFill>
                <a:schemeClr val="dk2"/>
              </a:solidFill>
              <a:prstDash val="solid"/>
              <a:round/>
              <a:headEnd type="none" w="sm" len="sm"/>
              <a:tailEnd type="none" w="sm" len="sm"/>
            </a:ln>
          </p:spPr>
        </p:cxnSp>
      </p:grpSp>
      <p:pic>
        <p:nvPicPr>
          <p:cNvPr id="29" name="Google Shape;29;p1"/>
          <p:cNvPicPr preferRelativeResize="0"/>
          <p:nvPr/>
        </p:nvPicPr>
        <p:blipFill>
          <a:blip r:embed="rId28">
            <a:alphaModFix amt="84000"/>
          </a:blip>
          <a:stretch>
            <a:fillRect/>
          </a:stretch>
        </p:blipFill>
        <p:spPr>
          <a:xfrm>
            <a:off x="720000" y="46225"/>
            <a:ext cx="777649" cy="404950"/>
          </a:xfrm>
          <a:prstGeom prst="rect">
            <a:avLst/>
          </a:prstGeom>
          <a:noFill/>
          <a:ln>
            <a:noFill/>
          </a:ln>
        </p:spPr>
      </p:pic>
      <p:sp>
        <p:nvSpPr>
          <p:cNvPr id="2" name="Footer Placeholder 1">
            <a:extLst>
              <a:ext uri="{FF2B5EF4-FFF2-40B4-BE49-F238E27FC236}">
                <a16:creationId xmlns:a16="http://schemas.microsoft.com/office/drawing/2014/main" id="{73E291FE-051D-246D-84ED-6C7912C1AE36}"/>
              </a:ext>
            </a:extLst>
          </p:cNvPr>
          <p:cNvSpPr>
            <a:spLocks noGrp="1"/>
          </p:cNvSpPr>
          <p:nvPr>
            <p:ph type="ftr" sz="quarter" idx="3"/>
          </p:nvPr>
        </p:nvSpPr>
        <p:spPr>
          <a:xfrm>
            <a:off x="6887300" y="4757481"/>
            <a:ext cx="21297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681274154"/>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46050" marR="0" lvl="0" indent="0" algn="l" rtl="0" eaLnBrk="1" hangingPunct="1">
        <a:lnSpc>
          <a:spcPct val="150000"/>
        </a:lnSpc>
        <a:spcBef>
          <a:spcPts val="0"/>
        </a:spcBef>
        <a:spcAft>
          <a:spcPts val="0"/>
        </a:spcAft>
        <a:buClr>
          <a:srgbClr val="000000"/>
        </a:buClr>
        <a:buFont typeface="Arial"/>
        <a:buNone/>
        <a:defRPr lang="en-US" sz="1400" b="0" i="0" u="none" strike="noStrike" cap="none" dirty="0">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8"/>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 Unit testing</a:t>
            </a:r>
            <a:endParaRPr/>
          </a:p>
        </p:txBody>
      </p:sp>
      <p:sp>
        <p:nvSpPr>
          <p:cNvPr id="354" name="Google Shape;354;p28"/>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ooter Placeholder 1">
            <a:extLst>
              <a:ext uri="{FF2B5EF4-FFF2-40B4-BE49-F238E27FC236}">
                <a16:creationId xmlns:a16="http://schemas.microsoft.com/office/drawing/2014/main" id="{EB019E80-DB1F-E663-6B4D-F2126CCE04B5}"/>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2331-C5F6-7738-C0B6-548642BF9D11}"/>
              </a:ext>
            </a:extLst>
          </p:cNvPr>
          <p:cNvSpPr>
            <a:spLocks noGrp="1"/>
          </p:cNvSpPr>
          <p:nvPr>
            <p:ph type="title"/>
          </p:nvPr>
        </p:nvSpPr>
        <p:spPr/>
        <p:txBody>
          <a:bodyPr/>
          <a:lstStyle/>
          <a:p>
            <a:r>
              <a:rPr lang="nl-NL" dirty="0"/>
              <a:t>// Wat is een “goede” unit test?</a:t>
            </a:r>
          </a:p>
        </p:txBody>
      </p:sp>
      <p:sp>
        <p:nvSpPr>
          <p:cNvPr id="3" name="Text Placeholder 2">
            <a:extLst>
              <a:ext uri="{FF2B5EF4-FFF2-40B4-BE49-F238E27FC236}">
                <a16:creationId xmlns:a16="http://schemas.microsoft.com/office/drawing/2014/main" id="{90832220-6A47-7F0D-5C64-0E30BE4FF579}"/>
              </a:ext>
            </a:extLst>
          </p:cNvPr>
          <p:cNvSpPr>
            <a:spLocks noGrp="1"/>
          </p:cNvSpPr>
          <p:nvPr>
            <p:ph type="body" idx="1"/>
          </p:nvPr>
        </p:nvSpPr>
        <p:spPr/>
        <p:txBody>
          <a:bodyPr/>
          <a:lstStyle/>
          <a:p>
            <a:pPr>
              <a:buFont typeface="Arial" panose="020B0604020202020204" pitchFamily="34" charset="0"/>
              <a:buChar char="•"/>
            </a:pPr>
            <a:r>
              <a:rPr lang="nl-NL" b="1" dirty="0">
                <a:solidFill>
                  <a:schemeClr val="tx2"/>
                </a:solidFill>
              </a:rPr>
              <a:t>MAAR</a:t>
            </a:r>
            <a:r>
              <a:rPr lang="nl-NL" dirty="0"/>
              <a:t>: niet élke test is een goede Unit Test!</a:t>
            </a:r>
          </a:p>
          <a:p>
            <a:pPr>
              <a:buFont typeface="Arial" panose="020B0604020202020204" pitchFamily="34" charset="0"/>
              <a:buChar char="•"/>
            </a:pPr>
            <a:r>
              <a:rPr lang="nl-NL" dirty="0"/>
              <a:t>Eigenschappen van goede Unit Tests:</a:t>
            </a:r>
          </a:p>
          <a:p>
            <a:pPr lvl="1">
              <a:buFont typeface="Arial" panose="020B0604020202020204" pitchFamily="34" charset="0"/>
              <a:buChar char="•"/>
            </a:pPr>
            <a:r>
              <a:rPr lang="nl-NL" b="1" dirty="0">
                <a:solidFill>
                  <a:schemeClr val="tx2"/>
                </a:solidFill>
              </a:rPr>
              <a:t>Geautomatiseerd</a:t>
            </a:r>
            <a:r>
              <a:rPr lang="nl-NL" dirty="0"/>
              <a:t> en kunnen </a:t>
            </a:r>
            <a:r>
              <a:rPr lang="nl-NL" b="1" dirty="0">
                <a:solidFill>
                  <a:schemeClr val="tx2"/>
                </a:solidFill>
              </a:rPr>
              <a:t>herhaald</a:t>
            </a:r>
            <a:r>
              <a:rPr lang="nl-NL" dirty="0"/>
              <a:t> worden (mogen </a:t>
            </a:r>
            <a:r>
              <a:rPr lang="nl-NL" b="1" dirty="0">
                <a:ln>
                  <a:solidFill>
                    <a:schemeClr val="tx2"/>
                  </a:solidFill>
                </a:ln>
                <a:solidFill>
                  <a:schemeClr val="tx2"/>
                </a:solidFill>
              </a:rPr>
              <a:t>geen “state” </a:t>
            </a:r>
            <a:r>
              <a:rPr lang="nl-NL" dirty="0"/>
              <a:t>achterlaten!)</a:t>
            </a:r>
          </a:p>
          <a:p>
            <a:pPr lvl="1">
              <a:buFont typeface="Arial" panose="020B0604020202020204" pitchFamily="34" charset="0"/>
              <a:buChar char="•"/>
            </a:pPr>
            <a:r>
              <a:rPr lang="nl-NL" dirty="0"/>
              <a:t>Moeten </a:t>
            </a:r>
            <a:r>
              <a:rPr lang="nl-NL" b="1" dirty="0">
                <a:solidFill>
                  <a:schemeClr val="tx2"/>
                </a:solidFill>
              </a:rPr>
              <a:t>eenvoudig geïmplementeerd</a:t>
            </a:r>
            <a:r>
              <a:rPr lang="nl-NL" dirty="0"/>
              <a:t> kunnen worden</a:t>
            </a:r>
          </a:p>
          <a:p>
            <a:pPr lvl="1">
              <a:buFont typeface="Arial" panose="020B0604020202020204" pitchFamily="34" charset="0"/>
              <a:buChar char="•"/>
            </a:pPr>
            <a:r>
              <a:rPr lang="nl-NL" dirty="0"/>
              <a:t>Eens geschreven, moeten ze beschikbaar blijven voor </a:t>
            </a:r>
            <a:r>
              <a:rPr lang="nl-NL" b="1" dirty="0">
                <a:solidFill>
                  <a:schemeClr val="tx2"/>
                </a:solidFill>
              </a:rPr>
              <a:t>later gebruik</a:t>
            </a:r>
          </a:p>
          <a:p>
            <a:pPr lvl="1">
              <a:buFont typeface="Arial" panose="020B0604020202020204" pitchFamily="34" charset="0"/>
              <a:buChar char="•"/>
            </a:pPr>
            <a:r>
              <a:rPr lang="nl-NL" dirty="0"/>
              <a:t>Iedereen moet ze kunnen uitvoeren</a:t>
            </a:r>
          </a:p>
          <a:p>
            <a:pPr lvl="1">
              <a:buFont typeface="Arial" panose="020B0604020202020204" pitchFamily="34" charset="0"/>
              <a:buChar char="•"/>
            </a:pPr>
            <a:r>
              <a:rPr lang="nl-NL" dirty="0"/>
              <a:t>Ze moeten kunnen uitgevoerd worden met een druk op een knop (</a:t>
            </a:r>
            <a:r>
              <a:rPr lang="nl-NL" b="1" dirty="0">
                <a:solidFill>
                  <a:schemeClr val="tx2"/>
                </a:solidFill>
              </a:rPr>
              <a:t>geen manuele interventies</a:t>
            </a:r>
            <a:r>
              <a:rPr lang="nl-NL" dirty="0"/>
              <a:t> nodig)</a:t>
            </a:r>
          </a:p>
          <a:p>
            <a:pPr lvl="1">
              <a:buFont typeface="Arial" panose="020B0604020202020204" pitchFamily="34" charset="0"/>
              <a:buChar char="•"/>
            </a:pPr>
            <a:r>
              <a:rPr lang="nl-NL" dirty="0"/>
              <a:t>Ze moeten </a:t>
            </a:r>
            <a:r>
              <a:rPr lang="nl-NL" b="1" dirty="0">
                <a:solidFill>
                  <a:schemeClr val="tx2"/>
                </a:solidFill>
              </a:rPr>
              <a:t>snel</a:t>
            </a:r>
            <a:r>
              <a:rPr lang="nl-NL" dirty="0"/>
              <a:t> uitgevoerd kunnen worden</a:t>
            </a:r>
          </a:p>
          <a:p>
            <a:pPr lvl="1">
              <a:buFont typeface="Arial" panose="020B0604020202020204" pitchFamily="34" charset="0"/>
              <a:buChar char="•"/>
            </a:pPr>
            <a:r>
              <a:rPr lang="nl-NL" dirty="0"/>
              <a:t>Ze zijn </a:t>
            </a:r>
            <a:r>
              <a:rPr lang="nl-NL" b="1" dirty="0">
                <a:solidFill>
                  <a:schemeClr val="tx2"/>
                </a:solidFill>
              </a:rPr>
              <a:t>consistent</a:t>
            </a:r>
          </a:p>
        </p:txBody>
      </p:sp>
      <p:sp>
        <p:nvSpPr>
          <p:cNvPr id="4" name="Footer Placeholder 3">
            <a:extLst>
              <a:ext uri="{FF2B5EF4-FFF2-40B4-BE49-F238E27FC236}">
                <a16:creationId xmlns:a16="http://schemas.microsoft.com/office/drawing/2014/main" id="{78C5F824-D802-6BD2-B986-DD3A62F986A1}"/>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107869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E54B-E3AB-3458-A112-61B5B3BADAA7}"/>
              </a:ext>
            </a:extLst>
          </p:cNvPr>
          <p:cNvSpPr>
            <a:spLocks noGrp="1"/>
          </p:cNvSpPr>
          <p:nvPr>
            <p:ph type="title"/>
          </p:nvPr>
        </p:nvSpPr>
        <p:spPr/>
        <p:txBody>
          <a:bodyPr/>
          <a:lstStyle/>
          <a:p>
            <a:r>
              <a:rPr lang="nl-NL" dirty="0"/>
              <a:t>// Wat is een “goede” unit test?</a:t>
            </a:r>
          </a:p>
        </p:txBody>
      </p:sp>
      <p:sp>
        <p:nvSpPr>
          <p:cNvPr id="3" name="Text Placeholder 2">
            <a:extLst>
              <a:ext uri="{FF2B5EF4-FFF2-40B4-BE49-F238E27FC236}">
                <a16:creationId xmlns:a16="http://schemas.microsoft.com/office/drawing/2014/main" id="{41EAE44F-C148-5569-10BB-43C015B59F56}"/>
              </a:ext>
            </a:extLst>
          </p:cNvPr>
          <p:cNvSpPr>
            <a:spLocks noGrp="1"/>
          </p:cNvSpPr>
          <p:nvPr>
            <p:ph type="body" idx="1"/>
          </p:nvPr>
        </p:nvSpPr>
        <p:spPr/>
        <p:txBody>
          <a:bodyPr/>
          <a:lstStyle/>
          <a:p>
            <a:pPr>
              <a:buFont typeface="Arial" panose="020B0604020202020204" pitchFamily="34" charset="0"/>
              <a:buChar char="•"/>
            </a:pPr>
            <a:r>
              <a:rPr lang="nl-NL" dirty="0"/>
              <a:t>Rekening houdend met deze eigenschappen, kunnen we de definitie van een Unit Test herformuleren:</a:t>
            </a:r>
          </a:p>
          <a:p>
            <a:pPr lvl="1">
              <a:buFont typeface="Arial" panose="020B0604020202020204" pitchFamily="34" charset="0"/>
              <a:buChar char="•"/>
            </a:pPr>
            <a:r>
              <a:rPr lang="nl-NL" dirty="0"/>
              <a:t>Een unit test is een </a:t>
            </a:r>
            <a:r>
              <a:rPr lang="nl-NL" b="1" dirty="0">
                <a:solidFill>
                  <a:schemeClr val="tx2"/>
                </a:solidFill>
              </a:rPr>
              <a:t>geautomatiseerd</a:t>
            </a:r>
            <a:r>
              <a:rPr lang="nl-NL" dirty="0"/>
              <a:t> stukje code dat de methode/klasse aanroept die getest wordt en een aantal </a:t>
            </a:r>
            <a:r>
              <a:rPr lang="nl-NL" b="1" dirty="0">
                <a:solidFill>
                  <a:schemeClr val="tx2"/>
                </a:solidFill>
              </a:rPr>
              <a:t>veronderstellingen</a:t>
            </a:r>
            <a:r>
              <a:rPr lang="nl-NL" dirty="0"/>
              <a:t> (assumpties) verifieert over het “</a:t>
            </a:r>
            <a:r>
              <a:rPr lang="nl-NL" b="1" dirty="0">
                <a:solidFill>
                  <a:schemeClr val="tx2"/>
                </a:solidFill>
              </a:rPr>
              <a:t>logische gedrag</a:t>
            </a:r>
            <a:r>
              <a:rPr lang="nl-NL" dirty="0"/>
              <a:t>” van deze methode/klasse. Een unit test wordt (zo goed als) altijd geschreven met behulp van een </a:t>
            </a:r>
            <a:r>
              <a:rPr lang="nl-NL" b="1" dirty="0" err="1">
                <a:solidFill>
                  <a:schemeClr val="tx2"/>
                </a:solidFill>
              </a:rPr>
              <a:t>testing</a:t>
            </a:r>
            <a:r>
              <a:rPr lang="nl-NL" b="1" dirty="0">
                <a:solidFill>
                  <a:schemeClr val="tx2"/>
                </a:solidFill>
              </a:rPr>
              <a:t> </a:t>
            </a:r>
            <a:r>
              <a:rPr lang="nl-NL" b="1" dirty="0" err="1">
                <a:solidFill>
                  <a:schemeClr val="tx2"/>
                </a:solidFill>
              </a:rPr>
              <a:t>framework</a:t>
            </a:r>
            <a:r>
              <a:rPr lang="nl-NL" dirty="0"/>
              <a:t>. Het kan </a:t>
            </a:r>
            <a:r>
              <a:rPr lang="nl-NL" b="1" dirty="0">
                <a:solidFill>
                  <a:schemeClr val="tx2"/>
                </a:solidFill>
              </a:rPr>
              <a:t>snel geschreven en uitgevoerd</a:t>
            </a:r>
            <a:r>
              <a:rPr lang="nl-NL" dirty="0"/>
              <a:t> worden. Het is volledig </a:t>
            </a:r>
            <a:r>
              <a:rPr lang="nl-NL" b="1" dirty="0">
                <a:solidFill>
                  <a:schemeClr val="tx2"/>
                </a:solidFill>
              </a:rPr>
              <a:t>geautomatiseerd, betrouwbaar, leesbaar en onderhoudbaar</a:t>
            </a:r>
            <a:r>
              <a:rPr lang="nl-NL" dirty="0"/>
              <a:t>.  </a:t>
            </a:r>
          </a:p>
          <a:p>
            <a:pPr lvl="1">
              <a:buFont typeface="Arial" panose="020B0604020202020204" pitchFamily="34" charset="0"/>
              <a:buChar char="•"/>
            </a:pPr>
            <a:r>
              <a:rPr lang="nl-NL" b="1" dirty="0">
                <a:solidFill>
                  <a:schemeClr val="tx2"/>
                </a:solidFill>
              </a:rPr>
              <a:t>Logische code </a:t>
            </a:r>
            <a:r>
              <a:rPr lang="nl-NL" dirty="0"/>
              <a:t>= een stuk code dat “logica” bevat (een </a:t>
            </a:r>
            <a:r>
              <a:rPr lang="nl-NL" dirty="0" err="1"/>
              <a:t>if</a:t>
            </a:r>
            <a:r>
              <a:rPr lang="nl-NL" dirty="0"/>
              <a:t>-statement, een iteratie-structuur, switch-case, berekening, ...). Dus: géén </a:t>
            </a:r>
            <a:r>
              <a:rPr lang="nl-NL" dirty="0" err="1"/>
              <a:t>properties</a:t>
            </a:r>
            <a:r>
              <a:rPr lang="nl-NL" dirty="0"/>
              <a:t>/</a:t>
            </a:r>
            <a:r>
              <a:rPr lang="nl-NL" dirty="0" err="1"/>
              <a:t>constructors</a:t>
            </a:r>
            <a:r>
              <a:rPr lang="nl-NL" dirty="0"/>
              <a:t>/...</a:t>
            </a:r>
          </a:p>
        </p:txBody>
      </p:sp>
      <p:sp>
        <p:nvSpPr>
          <p:cNvPr id="4" name="Footer Placeholder 3">
            <a:extLst>
              <a:ext uri="{FF2B5EF4-FFF2-40B4-BE49-F238E27FC236}">
                <a16:creationId xmlns:a16="http://schemas.microsoft.com/office/drawing/2014/main" id="{7248F399-460C-2AEC-EEEE-B775B52D33A9}"/>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53505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1E0E-37A6-FA76-1826-35C5F4B8A999}"/>
              </a:ext>
            </a:extLst>
          </p:cNvPr>
          <p:cNvSpPr>
            <a:spLocks noGrp="1"/>
          </p:cNvSpPr>
          <p:nvPr>
            <p:ph type="title"/>
          </p:nvPr>
        </p:nvSpPr>
        <p:spPr>
          <a:xfrm>
            <a:off x="948599" y="1893800"/>
            <a:ext cx="6393233" cy="1499100"/>
          </a:xfrm>
        </p:spPr>
        <p:txBody>
          <a:bodyPr/>
          <a:lstStyle/>
          <a:p>
            <a:r>
              <a:rPr lang="nl-NL" dirty="0"/>
              <a:t>// </a:t>
            </a:r>
            <a:r>
              <a:rPr lang="nl-NL" dirty="0" err="1"/>
              <a:t>Testing</a:t>
            </a:r>
            <a:r>
              <a:rPr lang="nl-NL" dirty="0"/>
              <a:t> Framework</a:t>
            </a:r>
          </a:p>
        </p:txBody>
      </p:sp>
      <p:sp>
        <p:nvSpPr>
          <p:cNvPr id="3" name="Title 2">
            <a:extLst>
              <a:ext uri="{FF2B5EF4-FFF2-40B4-BE49-F238E27FC236}">
                <a16:creationId xmlns:a16="http://schemas.microsoft.com/office/drawing/2014/main" id="{DE49C3B3-1B9E-B293-67DA-D121359A60A3}"/>
              </a:ext>
            </a:extLst>
          </p:cNvPr>
          <p:cNvSpPr>
            <a:spLocks noGrp="1"/>
          </p:cNvSpPr>
          <p:nvPr>
            <p:ph type="title" idx="2"/>
          </p:nvPr>
        </p:nvSpPr>
        <p:spPr/>
        <p:txBody>
          <a:bodyPr/>
          <a:lstStyle/>
          <a:p>
            <a:r>
              <a:rPr lang="nl-NL" dirty="0">
                <a:solidFill>
                  <a:schemeClr val="accent1"/>
                </a:solidFill>
              </a:rPr>
              <a:t>/02</a:t>
            </a:r>
          </a:p>
        </p:txBody>
      </p:sp>
      <p:sp>
        <p:nvSpPr>
          <p:cNvPr id="4" name="Subtitle 3">
            <a:extLst>
              <a:ext uri="{FF2B5EF4-FFF2-40B4-BE49-F238E27FC236}">
                <a16:creationId xmlns:a16="http://schemas.microsoft.com/office/drawing/2014/main" id="{653A90B6-2833-0D37-5C9E-6DA5F2A9549A}"/>
              </a:ext>
            </a:extLst>
          </p:cNvPr>
          <p:cNvSpPr>
            <a:spLocks noGrp="1"/>
          </p:cNvSpPr>
          <p:nvPr>
            <p:ph type="subTitle" idx="1"/>
          </p:nvPr>
        </p:nvSpPr>
        <p:spPr/>
        <p:txBody>
          <a:bodyPr/>
          <a:lstStyle/>
          <a:p>
            <a:endParaRPr lang="nl-NL"/>
          </a:p>
        </p:txBody>
      </p:sp>
      <p:sp>
        <p:nvSpPr>
          <p:cNvPr id="5" name="Footer Placeholder 4">
            <a:extLst>
              <a:ext uri="{FF2B5EF4-FFF2-40B4-BE49-F238E27FC236}">
                <a16:creationId xmlns:a16="http://schemas.microsoft.com/office/drawing/2014/main" id="{88B25B57-BC13-44AE-5933-6648CC099145}"/>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94678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E4537-576A-0EF3-F3A6-35D61CB93284}"/>
              </a:ext>
            </a:extLst>
          </p:cNvPr>
          <p:cNvSpPr>
            <a:spLocks noGrp="1"/>
          </p:cNvSpPr>
          <p:nvPr>
            <p:ph type="title"/>
          </p:nvPr>
        </p:nvSpPr>
        <p:spPr/>
        <p:txBody>
          <a:bodyPr/>
          <a:lstStyle/>
          <a:p>
            <a:r>
              <a:rPr lang="nl-NL" dirty="0"/>
              <a:t>// </a:t>
            </a:r>
            <a:r>
              <a:rPr lang="nl-NL" dirty="0" err="1"/>
              <a:t>Testing</a:t>
            </a:r>
            <a:r>
              <a:rPr lang="nl-NL" dirty="0"/>
              <a:t> Framework</a:t>
            </a:r>
          </a:p>
        </p:txBody>
      </p:sp>
      <p:sp>
        <p:nvSpPr>
          <p:cNvPr id="4" name="Footer Placeholder 3">
            <a:extLst>
              <a:ext uri="{FF2B5EF4-FFF2-40B4-BE49-F238E27FC236}">
                <a16:creationId xmlns:a16="http://schemas.microsoft.com/office/drawing/2014/main" id="{1883FE3F-1788-756C-378D-E8D2ECCDD5D5}"/>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5" name="Google Shape;359;p9" descr="https://dpzbhybb2pdcj.cloudfront.net/osherove2/HighResolutionFigures/figure_2.1.png">
            <a:extLst>
              <a:ext uri="{FF2B5EF4-FFF2-40B4-BE49-F238E27FC236}">
                <a16:creationId xmlns:a16="http://schemas.microsoft.com/office/drawing/2014/main" id="{CE7F7985-1A99-E008-6757-89567DFE85CA}"/>
              </a:ext>
            </a:extLst>
          </p:cNvPr>
          <p:cNvPicPr preferRelativeResize="0"/>
          <p:nvPr/>
        </p:nvPicPr>
        <p:blipFill rotWithShape="1">
          <a:blip r:embed="rId2">
            <a:alphaModFix/>
          </a:blip>
          <a:srcRect/>
          <a:stretch/>
        </p:blipFill>
        <p:spPr>
          <a:xfrm>
            <a:off x="2914229" y="1413017"/>
            <a:ext cx="3315542" cy="2931866"/>
          </a:xfrm>
          <a:prstGeom prst="rect">
            <a:avLst/>
          </a:prstGeom>
          <a:noFill/>
          <a:ln>
            <a:noFill/>
          </a:ln>
        </p:spPr>
      </p:pic>
    </p:spTree>
    <p:extLst>
      <p:ext uri="{BB962C8B-B14F-4D97-AF65-F5344CB8AC3E}">
        <p14:creationId xmlns:p14="http://schemas.microsoft.com/office/powerpoint/2010/main" val="552395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BDFC-2808-EE00-47E2-CCE337809A34}"/>
              </a:ext>
            </a:extLst>
          </p:cNvPr>
          <p:cNvSpPr>
            <a:spLocks noGrp="1"/>
          </p:cNvSpPr>
          <p:nvPr>
            <p:ph type="title"/>
          </p:nvPr>
        </p:nvSpPr>
        <p:spPr/>
        <p:txBody>
          <a:bodyPr/>
          <a:lstStyle/>
          <a:p>
            <a:r>
              <a:rPr lang="nl-NL" dirty="0"/>
              <a:t>// </a:t>
            </a:r>
            <a:r>
              <a:rPr lang="nl-NL" dirty="0" err="1"/>
              <a:t>Testing</a:t>
            </a:r>
            <a:r>
              <a:rPr lang="nl-NL" dirty="0"/>
              <a:t> Framework</a:t>
            </a:r>
          </a:p>
        </p:txBody>
      </p:sp>
      <p:sp>
        <p:nvSpPr>
          <p:cNvPr id="3" name="Text Placeholder 2">
            <a:extLst>
              <a:ext uri="{FF2B5EF4-FFF2-40B4-BE49-F238E27FC236}">
                <a16:creationId xmlns:a16="http://schemas.microsoft.com/office/drawing/2014/main" id="{3E457F4B-2952-AFAC-9CAA-87E818F8A4D3}"/>
              </a:ext>
            </a:extLst>
          </p:cNvPr>
          <p:cNvSpPr>
            <a:spLocks noGrp="1"/>
          </p:cNvSpPr>
          <p:nvPr>
            <p:ph type="body" idx="1"/>
          </p:nvPr>
        </p:nvSpPr>
        <p:spPr/>
        <p:txBody>
          <a:bodyPr/>
          <a:lstStyle/>
          <a:p>
            <a:pPr>
              <a:buFont typeface="Arial" panose="020B0604020202020204" pitchFamily="34" charset="0"/>
              <a:buChar char="•"/>
            </a:pPr>
            <a:r>
              <a:rPr lang="nl-NL" dirty="0"/>
              <a:t>Tests schrijven op een gestructureerde manier door middel van:</a:t>
            </a:r>
          </a:p>
          <a:p>
            <a:pPr lvl="1">
              <a:buFont typeface="Arial" panose="020B0604020202020204" pitchFamily="34" charset="0"/>
              <a:buChar char="•"/>
            </a:pPr>
            <a:r>
              <a:rPr lang="nl-NL" dirty="0"/>
              <a:t>Basis </a:t>
            </a:r>
            <a:r>
              <a:rPr lang="nl-NL" dirty="0" err="1"/>
              <a:t>klasses</a:t>
            </a:r>
            <a:r>
              <a:rPr lang="nl-NL" dirty="0"/>
              <a:t> of interfaces waarvan we kunnen overerven.</a:t>
            </a:r>
          </a:p>
          <a:p>
            <a:pPr lvl="1">
              <a:buFont typeface="Arial" panose="020B0604020202020204" pitchFamily="34" charset="0"/>
              <a:buChar char="•"/>
            </a:pPr>
            <a:r>
              <a:rPr lang="nl-NL" dirty="0"/>
              <a:t>Attributen die we in onze </a:t>
            </a:r>
            <a:r>
              <a:rPr lang="nl-NL" dirty="0" err="1"/>
              <a:t>klasses</a:t>
            </a:r>
            <a:r>
              <a:rPr lang="nl-NL" dirty="0"/>
              <a:t> kunnen gebruiken om aan te geven dat het tests zijn.</a:t>
            </a:r>
          </a:p>
          <a:p>
            <a:pPr lvl="1">
              <a:buFont typeface="Arial" panose="020B0604020202020204" pitchFamily="34" charset="0"/>
              <a:buChar char="•"/>
            </a:pPr>
            <a:r>
              <a:rPr lang="nl-NL" dirty="0" err="1"/>
              <a:t>Assertion</a:t>
            </a:r>
            <a:r>
              <a:rPr lang="nl-NL" dirty="0"/>
              <a:t> </a:t>
            </a:r>
            <a:r>
              <a:rPr lang="nl-NL" dirty="0" err="1"/>
              <a:t>klasses</a:t>
            </a:r>
            <a:r>
              <a:rPr lang="nl-NL" dirty="0"/>
              <a:t> met speciale methodes om bepaalde stukken code te verifiëren.</a:t>
            </a:r>
          </a:p>
          <a:p>
            <a:pPr>
              <a:buFont typeface="Arial" panose="020B0604020202020204" pitchFamily="34" charset="0"/>
              <a:buChar char="•"/>
            </a:pPr>
            <a:r>
              <a:rPr lang="nl-NL" dirty="0" err="1"/>
              <a:t>Één</a:t>
            </a:r>
            <a:r>
              <a:rPr lang="nl-NL" dirty="0"/>
              <a:t> of meerdere testen uitvoeren. Door middel van een test runner die:</a:t>
            </a:r>
          </a:p>
          <a:p>
            <a:pPr lvl="1">
              <a:buFont typeface="Arial" panose="020B0604020202020204" pitchFamily="34" charset="0"/>
              <a:buChar char="•"/>
            </a:pPr>
            <a:r>
              <a:rPr lang="nl-NL" dirty="0"/>
              <a:t>Testen terug vind in de code</a:t>
            </a:r>
          </a:p>
          <a:p>
            <a:pPr lvl="1">
              <a:buFont typeface="Arial" panose="020B0604020202020204" pitchFamily="34" charset="0"/>
              <a:buChar char="•"/>
            </a:pPr>
            <a:r>
              <a:rPr lang="nl-NL" dirty="0"/>
              <a:t>De testen automatisch uitvoert</a:t>
            </a:r>
          </a:p>
          <a:p>
            <a:pPr lvl="1">
              <a:buFont typeface="Arial" panose="020B0604020202020204" pitchFamily="34" charset="0"/>
              <a:buChar char="•"/>
            </a:pPr>
            <a:r>
              <a:rPr lang="nl-NL" dirty="0"/>
              <a:t>Status bijhoud tijdens het uitvoeren</a:t>
            </a:r>
          </a:p>
          <a:p>
            <a:pPr lvl="1">
              <a:buFont typeface="Arial" panose="020B0604020202020204" pitchFamily="34" charset="0"/>
              <a:buChar char="•"/>
            </a:pPr>
            <a:r>
              <a:rPr lang="nl-NL" dirty="0"/>
              <a:t>Via </a:t>
            </a:r>
            <a:r>
              <a:rPr lang="nl-NL" dirty="0" err="1"/>
              <a:t>command</a:t>
            </a:r>
            <a:r>
              <a:rPr lang="nl-NL" dirty="0"/>
              <a:t> line kan gestart worden</a:t>
            </a:r>
          </a:p>
        </p:txBody>
      </p:sp>
      <p:sp>
        <p:nvSpPr>
          <p:cNvPr id="4" name="Footer Placeholder 3">
            <a:extLst>
              <a:ext uri="{FF2B5EF4-FFF2-40B4-BE49-F238E27FC236}">
                <a16:creationId xmlns:a16="http://schemas.microsoft.com/office/drawing/2014/main" id="{A6E62052-5696-009C-FCE5-A19CF1EB7B50}"/>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43283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14F6-8660-3CD9-0A81-69FDF3B93EB9}"/>
              </a:ext>
            </a:extLst>
          </p:cNvPr>
          <p:cNvSpPr>
            <a:spLocks noGrp="1"/>
          </p:cNvSpPr>
          <p:nvPr>
            <p:ph type="title"/>
          </p:nvPr>
        </p:nvSpPr>
        <p:spPr/>
        <p:txBody>
          <a:bodyPr/>
          <a:lstStyle/>
          <a:p>
            <a:r>
              <a:rPr lang="nl-NL" dirty="0"/>
              <a:t>// </a:t>
            </a:r>
            <a:r>
              <a:rPr lang="nl-NL" dirty="0" err="1"/>
              <a:t>Testing</a:t>
            </a:r>
            <a:r>
              <a:rPr lang="nl-NL" dirty="0"/>
              <a:t> Framework</a:t>
            </a:r>
          </a:p>
        </p:txBody>
      </p:sp>
      <p:sp>
        <p:nvSpPr>
          <p:cNvPr id="3" name="Text Placeholder 2">
            <a:extLst>
              <a:ext uri="{FF2B5EF4-FFF2-40B4-BE49-F238E27FC236}">
                <a16:creationId xmlns:a16="http://schemas.microsoft.com/office/drawing/2014/main" id="{00DD9D8E-8620-7F0C-F463-2026A6FF63D6}"/>
              </a:ext>
            </a:extLst>
          </p:cNvPr>
          <p:cNvSpPr>
            <a:spLocks noGrp="1"/>
          </p:cNvSpPr>
          <p:nvPr>
            <p:ph type="body" idx="1"/>
          </p:nvPr>
        </p:nvSpPr>
        <p:spPr/>
        <p:txBody>
          <a:bodyPr/>
          <a:lstStyle/>
          <a:p>
            <a:pPr>
              <a:buFont typeface="Arial" panose="020B0604020202020204" pitchFamily="34" charset="0"/>
              <a:buChar char="•"/>
            </a:pPr>
            <a:r>
              <a:rPr lang="nl-NL" dirty="0"/>
              <a:t>Resultaten van de test runs bekijken. Een test runner voorziet meestal deze zaken:</a:t>
            </a:r>
          </a:p>
          <a:p>
            <a:pPr lvl="1">
              <a:buFont typeface="Arial" panose="020B0604020202020204" pitchFamily="34" charset="0"/>
              <a:buChar char="•"/>
            </a:pPr>
            <a:r>
              <a:rPr lang="nl-NL" dirty="0"/>
              <a:t>Hoeveel tests gelopen hebben</a:t>
            </a:r>
          </a:p>
          <a:p>
            <a:pPr lvl="1">
              <a:buFont typeface="Arial" panose="020B0604020202020204" pitchFamily="34" charset="0"/>
              <a:buChar char="•"/>
            </a:pPr>
            <a:r>
              <a:rPr lang="nl-NL" dirty="0"/>
              <a:t>Hoeveel test niet gelopen hebben	</a:t>
            </a:r>
          </a:p>
          <a:p>
            <a:pPr lvl="1">
              <a:buFont typeface="Arial" panose="020B0604020202020204" pitchFamily="34" charset="0"/>
              <a:buChar char="•"/>
            </a:pPr>
            <a:r>
              <a:rPr lang="nl-NL" dirty="0"/>
              <a:t>Hoeveel test faalden</a:t>
            </a:r>
          </a:p>
          <a:p>
            <a:pPr lvl="1">
              <a:buFont typeface="Arial" panose="020B0604020202020204" pitchFamily="34" charset="0"/>
              <a:buChar char="•"/>
            </a:pPr>
            <a:r>
              <a:rPr lang="nl-NL" dirty="0"/>
              <a:t>Welke tests faalden</a:t>
            </a:r>
          </a:p>
          <a:p>
            <a:pPr lvl="1">
              <a:buFont typeface="Arial" panose="020B0604020202020204" pitchFamily="34" charset="0"/>
              <a:buChar char="•"/>
            </a:pPr>
            <a:r>
              <a:rPr lang="nl-NL" dirty="0"/>
              <a:t>Reden van falen</a:t>
            </a:r>
          </a:p>
          <a:p>
            <a:pPr lvl="1">
              <a:buFont typeface="Arial" panose="020B0604020202020204" pitchFamily="34" charset="0"/>
              <a:buChar char="•"/>
            </a:pPr>
            <a:r>
              <a:rPr lang="nl-NL" dirty="0"/>
              <a:t>ASSERT boodschappen die we zelf voorzien hebben</a:t>
            </a:r>
          </a:p>
          <a:p>
            <a:pPr lvl="1">
              <a:buFont typeface="Arial" panose="020B0604020202020204" pitchFamily="34" charset="0"/>
              <a:buChar char="•"/>
            </a:pPr>
            <a:r>
              <a:rPr lang="nl-NL" dirty="0"/>
              <a:t>De code locatie waar er gefaald is</a:t>
            </a:r>
          </a:p>
          <a:p>
            <a:pPr lvl="1">
              <a:buFont typeface="Arial" panose="020B0604020202020204" pitchFamily="34" charset="0"/>
              <a:buChar char="•"/>
            </a:pPr>
            <a:r>
              <a:rPr lang="nl-NL" dirty="0"/>
              <a:t>Een volledige stack </a:t>
            </a:r>
            <a:r>
              <a:rPr lang="nl-NL" dirty="0" err="1"/>
              <a:t>trace</a:t>
            </a:r>
            <a:r>
              <a:rPr lang="nl-NL" dirty="0"/>
              <a:t> van excepties die er voor zorgden dat de test faalde.</a:t>
            </a:r>
          </a:p>
        </p:txBody>
      </p:sp>
      <p:sp>
        <p:nvSpPr>
          <p:cNvPr id="4" name="Footer Placeholder 3">
            <a:extLst>
              <a:ext uri="{FF2B5EF4-FFF2-40B4-BE49-F238E27FC236}">
                <a16:creationId xmlns:a16="http://schemas.microsoft.com/office/drawing/2014/main" id="{7A7E6EF6-86CB-1975-D412-3FD51FBFC590}"/>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4773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9A91-A8CC-9F24-0971-244B45BF3755}"/>
              </a:ext>
            </a:extLst>
          </p:cNvPr>
          <p:cNvSpPr>
            <a:spLocks noGrp="1"/>
          </p:cNvSpPr>
          <p:nvPr>
            <p:ph type="title"/>
          </p:nvPr>
        </p:nvSpPr>
        <p:spPr/>
        <p:txBody>
          <a:bodyPr/>
          <a:lstStyle/>
          <a:p>
            <a:r>
              <a:rPr lang="nl-NL" dirty="0"/>
              <a:t>// </a:t>
            </a:r>
            <a:r>
              <a:rPr lang="nl-NL" dirty="0" err="1"/>
              <a:t>Testing</a:t>
            </a:r>
            <a:r>
              <a:rPr lang="nl-NL" dirty="0"/>
              <a:t> Framework</a:t>
            </a:r>
          </a:p>
        </p:txBody>
      </p:sp>
      <p:sp>
        <p:nvSpPr>
          <p:cNvPr id="3" name="Text Placeholder 2">
            <a:extLst>
              <a:ext uri="{FF2B5EF4-FFF2-40B4-BE49-F238E27FC236}">
                <a16:creationId xmlns:a16="http://schemas.microsoft.com/office/drawing/2014/main" id="{0BE27F39-8005-1FAD-46D1-5E68902511D0}"/>
              </a:ext>
            </a:extLst>
          </p:cNvPr>
          <p:cNvSpPr>
            <a:spLocks noGrp="1"/>
          </p:cNvSpPr>
          <p:nvPr>
            <p:ph type="body" idx="1"/>
          </p:nvPr>
        </p:nvSpPr>
        <p:spPr/>
        <p:txBody>
          <a:bodyPr/>
          <a:lstStyle/>
          <a:p>
            <a:pPr>
              <a:buFont typeface="Arial" panose="020B0604020202020204" pitchFamily="34" charset="0"/>
              <a:buChar char="•"/>
            </a:pPr>
            <a:r>
              <a:rPr lang="nl-NL" dirty="0"/>
              <a:t>Er bestaan heel wat </a:t>
            </a:r>
            <a:r>
              <a:rPr lang="nl-NL" b="1" dirty="0" err="1">
                <a:solidFill>
                  <a:schemeClr val="tx2"/>
                </a:solidFill>
              </a:rPr>
              <a:t>Testing</a:t>
            </a:r>
            <a:r>
              <a:rPr lang="nl-NL" b="1" dirty="0">
                <a:solidFill>
                  <a:schemeClr val="tx2"/>
                </a:solidFill>
              </a:rPr>
              <a:t> </a:t>
            </a:r>
            <a:r>
              <a:rPr lang="nl-NL" b="1" dirty="0" err="1">
                <a:solidFill>
                  <a:schemeClr val="tx2"/>
                </a:solidFill>
              </a:rPr>
              <a:t>Frameworks</a:t>
            </a:r>
            <a:r>
              <a:rPr lang="nl-NL" dirty="0"/>
              <a:t> voor het schrijven van Unit Testen in C# (en andere talen binnen het .NET-platform)</a:t>
            </a:r>
          </a:p>
          <a:p>
            <a:pPr>
              <a:buFont typeface="Arial" panose="020B0604020202020204" pitchFamily="34" charset="0"/>
              <a:buChar char="•"/>
            </a:pPr>
            <a:r>
              <a:rPr lang="nl-NL" dirty="0"/>
              <a:t>De meest gebruikte </a:t>
            </a:r>
            <a:r>
              <a:rPr lang="nl-NL" dirty="0" err="1"/>
              <a:t>frameworks</a:t>
            </a:r>
            <a:r>
              <a:rPr lang="nl-NL" dirty="0"/>
              <a:t> zijn:</a:t>
            </a:r>
          </a:p>
          <a:p>
            <a:pPr lvl="1">
              <a:buFont typeface="Arial" panose="020B0604020202020204" pitchFamily="34" charset="0"/>
              <a:buChar char="•"/>
            </a:pPr>
            <a:r>
              <a:rPr lang="nl-NL" dirty="0"/>
              <a:t>MS Test</a:t>
            </a:r>
          </a:p>
          <a:p>
            <a:pPr lvl="1">
              <a:buFont typeface="Arial" panose="020B0604020202020204" pitchFamily="34" charset="0"/>
              <a:buChar char="•"/>
            </a:pPr>
            <a:r>
              <a:rPr lang="nl-NL" dirty="0" err="1"/>
              <a:t>xUnit.NET</a:t>
            </a:r>
            <a:endParaRPr lang="nl-NL" dirty="0"/>
          </a:p>
          <a:p>
            <a:pPr lvl="1">
              <a:buFont typeface="Arial" panose="020B0604020202020204" pitchFamily="34" charset="0"/>
              <a:buChar char="•"/>
            </a:pPr>
            <a:r>
              <a:rPr lang="nl-NL" dirty="0" err="1"/>
              <a:t>NUnit</a:t>
            </a:r>
            <a:endParaRPr lang="nl-NL" dirty="0"/>
          </a:p>
          <a:p>
            <a:pPr>
              <a:buFont typeface="Arial" panose="020B0604020202020204" pitchFamily="34" charset="0"/>
              <a:buChar char="•"/>
            </a:pPr>
            <a:r>
              <a:rPr lang="nl-NL" dirty="0"/>
              <a:t>In deze module zullen we gebruik maken van het </a:t>
            </a:r>
            <a:r>
              <a:rPr lang="nl-NL" dirty="0" err="1"/>
              <a:t>framework</a:t>
            </a:r>
            <a:r>
              <a:rPr lang="nl-NL" dirty="0"/>
              <a:t> </a:t>
            </a:r>
            <a:r>
              <a:rPr lang="nl-NL" dirty="0" err="1"/>
              <a:t>xUnit</a:t>
            </a:r>
            <a:r>
              <a:rPr lang="nl-NL" dirty="0"/>
              <a:t> </a:t>
            </a:r>
          </a:p>
          <a:p>
            <a:pPr>
              <a:buFont typeface="Arial" panose="020B0604020202020204" pitchFamily="34" charset="0"/>
              <a:buChar char="•"/>
            </a:pPr>
            <a:r>
              <a:rPr lang="nl-NL" dirty="0"/>
              <a:t>Waarom?</a:t>
            </a:r>
          </a:p>
          <a:p>
            <a:pPr lvl="1">
              <a:buFont typeface="Arial" panose="020B0604020202020204" pitchFamily="34" charset="0"/>
              <a:buChar char="•"/>
            </a:pPr>
            <a:r>
              <a:rPr lang="nl-NL" dirty="0"/>
              <a:t>Zeer populair </a:t>
            </a:r>
            <a:r>
              <a:rPr lang="nl-NL" dirty="0" err="1"/>
              <a:t>testing</a:t>
            </a:r>
            <a:r>
              <a:rPr lang="nl-NL" dirty="0"/>
              <a:t> </a:t>
            </a:r>
            <a:r>
              <a:rPr lang="nl-NL" dirty="0" err="1"/>
              <a:t>framework</a:t>
            </a:r>
            <a:endParaRPr lang="nl-NL" dirty="0"/>
          </a:p>
          <a:p>
            <a:pPr lvl="1">
              <a:buFont typeface="Arial" panose="020B0604020202020204" pitchFamily="34" charset="0"/>
              <a:buChar char="•"/>
            </a:pPr>
            <a:r>
              <a:rPr lang="nl-NL" dirty="0"/>
              <a:t>Open Source</a:t>
            </a:r>
          </a:p>
          <a:p>
            <a:pPr lvl="1">
              <a:buFont typeface="Arial" panose="020B0604020202020204" pitchFamily="34" charset="0"/>
              <a:buChar char="•"/>
            </a:pPr>
            <a:r>
              <a:rPr lang="nl-NL" dirty="0"/>
              <a:t>Goede integratie met Visual Studio</a:t>
            </a:r>
          </a:p>
        </p:txBody>
      </p:sp>
      <p:sp>
        <p:nvSpPr>
          <p:cNvPr id="4" name="Footer Placeholder 3">
            <a:extLst>
              <a:ext uri="{FF2B5EF4-FFF2-40B4-BE49-F238E27FC236}">
                <a16:creationId xmlns:a16="http://schemas.microsoft.com/office/drawing/2014/main" id="{FBC0BE17-D50C-D020-AC31-04D3414090E4}"/>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1026" name="Picture 2" descr="xUnit.net · GitHub">
            <a:extLst>
              <a:ext uri="{FF2B5EF4-FFF2-40B4-BE49-F238E27FC236}">
                <a16:creationId xmlns:a16="http://schemas.microsoft.com/office/drawing/2014/main" id="{85FB7670-05A0-BAF0-ED2F-7E78BBBD9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707" y="3213715"/>
            <a:ext cx="1251443" cy="1251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11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91EE-DD69-D585-F799-EDC989A491BC}"/>
              </a:ext>
            </a:extLst>
          </p:cNvPr>
          <p:cNvSpPr>
            <a:spLocks noGrp="1"/>
          </p:cNvSpPr>
          <p:nvPr>
            <p:ph type="title"/>
          </p:nvPr>
        </p:nvSpPr>
        <p:spPr/>
        <p:txBody>
          <a:bodyPr/>
          <a:lstStyle/>
          <a:p>
            <a:r>
              <a:rPr lang="en-US" dirty="0"/>
              <a:t>// Testing Framework</a:t>
            </a:r>
            <a:endParaRPr lang="nl-BE" dirty="0"/>
          </a:p>
        </p:txBody>
      </p:sp>
      <p:sp>
        <p:nvSpPr>
          <p:cNvPr id="3" name="Text Placeholder 2">
            <a:extLst>
              <a:ext uri="{FF2B5EF4-FFF2-40B4-BE49-F238E27FC236}">
                <a16:creationId xmlns:a16="http://schemas.microsoft.com/office/drawing/2014/main" id="{9015F1CE-6E5A-5028-6A02-DA3B76713DC7}"/>
              </a:ext>
            </a:extLst>
          </p:cNvPr>
          <p:cNvSpPr>
            <a:spLocks noGrp="1"/>
          </p:cNvSpPr>
          <p:nvPr>
            <p:ph type="body" idx="1"/>
          </p:nvPr>
        </p:nvSpPr>
        <p:spPr/>
        <p:txBody>
          <a:bodyPr/>
          <a:lstStyle/>
          <a:p>
            <a:pPr>
              <a:buFont typeface="Arial" panose="020B0604020202020204" pitchFamily="34" charset="0"/>
              <a:buChar char="•"/>
            </a:pPr>
            <a:r>
              <a:rPr lang="nl-BE" dirty="0"/>
              <a:t>Zet je testen steeds in een </a:t>
            </a:r>
            <a:r>
              <a:rPr lang="nl-BE" b="1" dirty="0">
                <a:solidFill>
                  <a:schemeClr val="tx2"/>
                </a:solidFill>
              </a:rPr>
              <a:t>apart VS Project</a:t>
            </a:r>
            <a:r>
              <a:rPr lang="nl-BE" dirty="0"/>
              <a:t>!</a:t>
            </a:r>
          </a:p>
          <a:p>
            <a:pPr>
              <a:buFont typeface="Arial" panose="020B0604020202020204" pitchFamily="34" charset="0"/>
              <a:buChar char="•"/>
            </a:pPr>
            <a:r>
              <a:rPr lang="nl-BE" dirty="0"/>
              <a:t>Stappen:</a:t>
            </a:r>
          </a:p>
          <a:p>
            <a:pPr lvl="1">
              <a:buFont typeface="+mj-lt"/>
              <a:buAutoNum type="arabicPeriod"/>
            </a:pPr>
            <a:r>
              <a:rPr lang="nl-BE" dirty="0"/>
              <a:t>Maak een nieuw project van het type Class Library (.NET Framework)</a:t>
            </a:r>
          </a:p>
          <a:p>
            <a:pPr lvl="2">
              <a:buFont typeface="Wingdings" panose="05000000000000000000" pitchFamily="2" charset="2"/>
              <a:buChar char="ü"/>
            </a:pPr>
            <a:r>
              <a:rPr lang="nl-BE" dirty="0"/>
              <a:t>Geef dit steeds de naam van het te testen project + “.Tests”</a:t>
            </a:r>
          </a:p>
          <a:p>
            <a:pPr lvl="2">
              <a:buFont typeface="Wingdings" panose="05000000000000000000" pitchFamily="2" charset="2"/>
              <a:buChar char="ü"/>
            </a:pPr>
            <a:r>
              <a:rPr lang="nl-BE" dirty="0"/>
              <a:t>vb.: </a:t>
            </a:r>
            <a:r>
              <a:rPr lang="nl-BE" dirty="0" err="1"/>
              <a:t>Calculator.Tests</a:t>
            </a:r>
            <a:r>
              <a:rPr lang="nl-BE" dirty="0"/>
              <a:t> </a:t>
            </a:r>
          </a:p>
          <a:p>
            <a:pPr lvl="1">
              <a:buFont typeface="+mj-lt"/>
              <a:buAutoNum type="arabicPeriod"/>
            </a:pPr>
            <a:r>
              <a:rPr lang="nl-BE" dirty="0"/>
              <a:t>Rechtsklik op het nieuwe project en kies “Manage </a:t>
            </a:r>
            <a:r>
              <a:rPr lang="nl-BE" dirty="0" err="1"/>
              <a:t>NuGet</a:t>
            </a:r>
            <a:r>
              <a:rPr lang="nl-BE" dirty="0"/>
              <a:t> Packages...”</a:t>
            </a:r>
          </a:p>
          <a:p>
            <a:pPr lvl="1">
              <a:buFont typeface="+mj-lt"/>
              <a:buAutoNum type="arabicPeriod"/>
            </a:pPr>
            <a:r>
              <a:rPr lang="nl-BE" dirty="0"/>
              <a:t>Installeer de volgende packages:</a:t>
            </a:r>
          </a:p>
          <a:p>
            <a:pPr lvl="2">
              <a:buFont typeface="Wingdings" panose="05000000000000000000" pitchFamily="2" charset="2"/>
              <a:buChar char="ü"/>
            </a:pPr>
            <a:r>
              <a:rPr lang="nl-BE" dirty="0" err="1"/>
              <a:t>xunit</a:t>
            </a:r>
            <a:endParaRPr lang="nl-BE" dirty="0"/>
          </a:p>
          <a:p>
            <a:pPr lvl="2">
              <a:buFont typeface="Wingdings" panose="05000000000000000000" pitchFamily="2" charset="2"/>
              <a:buChar char="ü"/>
            </a:pPr>
            <a:r>
              <a:rPr lang="nl-BE" dirty="0" err="1"/>
              <a:t>xunit.runner.visualstudio</a:t>
            </a:r>
            <a:endParaRPr lang="nl-BE" dirty="0"/>
          </a:p>
          <a:p>
            <a:pPr lvl="2">
              <a:buFont typeface="Wingdings" panose="05000000000000000000" pitchFamily="2" charset="2"/>
              <a:buChar char="ü"/>
            </a:pPr>
            <a:r>
              <a:rPr lang="nl-BE" dirty="0" err="1"/>
              <a:t>Microsoft.NET.Test.Sdk</a:t>
            </a:r>
            <a:endParaRPr lang="nl-BE" dirty="0"/>
          </a:p>
        </p:txBody>
      </p:sp>
      <p:sp>
        <p:nvSpPr>
          <p:cNvPr id="4" name="Footer Placeholder 3">
            <a:extLst>
              <a:ext uri="{FF2B5EF4-FFF2-40B4-BE49-F238E27FC236}">
                <a16:creationId xmlns:a16="http://schemas.microsoft.com/office/drawing/2014/main" id="{A1927BA0-6532-388E-7ABE-E1B8363E7173}"/>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6EBB349D-80C7-4057-45F8-957B3CAB409F}"/>
              </a:ext>
            </a:extLst>
          </p:cNvPr>
          <p:cNvPicPr>
            <a:picLocks noChangeAspect="1"/>
          </p:cNvPicPr>
          <p:nvPr/>
        </p:nvPicPr>
        <p:blipFill>
          <a:blip r:embed="rId2"/>
          <a:stretch>
            <a:fillRect/>
          </a:stretch>
        </p:blipFill>
        <p:spPr>
          <a:xfrm>
            <a:off x="4969565" y="3257509"/>
            <a:ext cx="4174435" cy="1345991"/>
          </a:xfrm>
          <a:prstGeom prst="rect">
            <a:avLst/>
          </a:prstGeom>
        </p:spPr>
      </p:pic>
    </p:spTree>
    <p:extLst>
      <p:ext uri="{BB962C8B-B14F-4D97-AF65-F5344CB8AC3E}">
        <p14:creationId xmlns:p14="http://schemas.microsoft.com/office/powerpoint/2010/main" val="351477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393C-3D3D-C00C-573C-03777A9AE9FE}"/>
              </a:ext>
            </a:extLst>
          </p:cNvPr>
          <p:cNvSpPr>
            <a:spLocks noGrp="1"/>
          </p:cNvSpPr>
          <p:nvPr>
            <p:ph type="title"/>
          </p:nvPr>
        </p:nvSpPr>
        <p:spPr/>
        <p:txBody>
          <a:bodyPr/>
          <a:lstStyle/>
          <a:p>
            <a:r>
              <a:rPr lang="en-US" dirty="0"/>
              <a:t>// Testing Framework </a:t>
            </a:r>
            <a:endParaRPr lang="nl-BE" dirty="0"/>
          </a:p>
        </p:txBody>
      </p:sp>
      <p:sp>
        <p:nvSpPr>
          <p:cNvPr id="3" name="Text Placeholder 2">
            <a:extLst>
              <a:ext uri="{FF2B5EF4-FFF2-40B4-BE49-F238E27FC236}">
                <a16:creationId xmlns:a16="http://schemas.microsoft.com/office/drawing/2014/main" id="{F40F5CE1-6785-8BBE-7A50-919ADD305F38}"/>
              </a:ext>
            </a:extLst>
          </p:cNvPr>
          <p:cNvSpPr>
            <a:spLocks noGrp="1"/>
          </p:cNvSpPr>
          <p:nvPr>
            <p:ph type="body" idx="1"/>
          </p:nvPr>
        </p:nvSpPr>
        <p:spPr/>
        <p:txBody>
          <a:bodyPr anchor="t"/>
          <a:lstStyle/>
          <a:p>
            <a:pPr marL="146050" indent="0">
              <a:buNone/>
            </a:pPr>
            <a:r>
              <a:rPr lang="nl-BE" dirty="0"/>
              <a:t>Alvorens je de </a:t>
            </a:r>
            <a:r>
              <a:rPr lang="nl-BE" dirty="0" err="1"/>
              <a:t>klasses</a:t>
            </a:r>
            <a:r>
              <a:rPr lang="nl-BE" dirty="0"/>
              <a:t> van het project dat je wilt testen kan gebruiken, moet je eerst een </a:t>
            </a:r>
            <a:r>
              <a:rPr lang="nl-BE" b="1" dirty="0">
                <a:solidFill>
                  <a:schemeClr val="tx2"/>
                </a:solidFill>
              </a:rPr>
              <a:t>referentie leggen</a:t>
            </a:r>
            <a:r>
              <a:rPr lang="nl-BE" dirty="0"/>
              <a:t> vanuit het Test-project naar het project dat getest wordt</a:t>
            </a:r>
          </a:p>
          <a:p>
            <a:pPr marL="146050" indent="0">
              <a:buNone/>
            </a:pPr>
            <a:endParaRPr lang="nl-BE" dirty="0"/>
          </a:p>
          <a:p>
            <a:pPr>
              <a:buFont typeface="Arial" panose="020B0604020202020204" pitchFamily="34" charset="0"/>
              <a:buChar char="•"/>
            </a:pPr>
            <a:r>
              <a:rPr lang="nl-BE" dirty="0"/>
              <a:t>Rechtsklik op je Test-project</a:t>
            </a:r>
          </a:p>
          <a:p>
            <a:pPr>
              <a:buFont typeface="Arial" panose="020B0604020202020204" pitchFamily="34" charset="0"/>
              <a:buChar char="•"/>
            </a:pPr>
            <a:r>
              <a:rPr lang="nl-BE" dirty="0"/>
              <a:t>Kies: </a:t>
            </a:r>
            <a:r>
              <a:rPr lang="nl-BE" dirty="0" err="1"/>
              <a:t>Add</a:t>
            </a:r>
            <a:r>
              <a:rPr lang="nl-BE" dirty="0"/>
              <a:t> &gt; Reference</a:t>
            </a:r>
          </a:p>
          <a:p>
            <a:pPr>
              <a:buFont typeface="Arial" panose="020B0604020202020204" pitchFamily="34" charset="0"/>
              <a:buChar char="•"/>
            </a:pPr>
            <a:r>
              <a:rPr lang="nl-BE" dirty="0"/>
              <a:t>Selecteer in het linker menu de optie “</a:t>
            </a:r>
            <a:r>
              <a:rPr lang="nl-BE" dirty="0" err="1"/>
              <a:t>Projects</a:t>
            </a:r>
            <a:r>
              <a:rPr lang="nl-BE" dirty="0"/>
              <a:t>” en vink het vakje aan vóór het project dat je wilt testen </a:t>
            </a:r>
          </a:p>
          <a:p>
            <a:pPr>
              <a:buFont typeface="Arial" panose="020B0604020202020204" pitchFamily="34" charset="0"/>
              <a:buChar char="•"/>
            </a:pPr>
            <a:endParaRPr lang="nl-BE" dirty="0"/>
          </a:p>
        </p:txBody>
      </p:sp>
      <p:sp>
        <p:nvSpPr>
          <p:cNvPr id="4" name="Footer Placeholder 3">
            <a:extLst>
              <a:ext uri="{FF2B5EF4-FFF2-40B4-BE49-F238E27FC236}">
                <a16:creationId xmlns:a16="http://schemas.microsoft.com/office/drawing/2014/main" id="{D9AD7654-5A6F-4B40-C826-8F1346410E57}"/>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20FCB3B0-90CA-4CC9-C03E-0D7EF7CF831A}"/>
              </a:ext>
            </a:extLst>
          </p:cNvPr>
          <p:cNvPicPr>
            <a:picLocks noChangeAspect="1"/>
          </p:cNvPicPr>
          <p:nvPr/>
        </p:nvPicPr>
        <p:blipFill>
          <a:blip r:embed="rId2"/>
          <a:stretch>
            <a:fillRect/>
          </a:stretch>
        </p:blipFill>
        <p:spPr>
          <a:xfrm>
            <a:off x="1630017" y="3289894"/>
            <a:ext cx="5035826" cy="1644482"/>
          </a:xfrm>
          <a:prstGeom prst="rect">
            <a:avLst/>
          </a:prstGeom>
        </p:spPr>
      </p:pic>
    </p:spTree>
    <p:extLst>
      <p:ext uri="{BB962C8B-B14F-4D97-AF65-F5344CB8AC3E}">
        <p14:creationId xmlns:p14="http://schemas.microsoft.com/office/powerpoint/2010/main" val="1278377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89ED2A-BD29-1836-7CF4-3917E7691FE3}"/>
              </a:ext>
            </a:extLst>
          </p:cNvPr>
          <p:cNvSpPr>
            <a:spLocks noGrp="1"/>
          </p:cNvSpPr>
          <p:nvPr>
            <p:ph type="title"/>
          </p:nvPr>
        </p:nvSpPr>
        <p:spPr>
          <a:xfrm>
            <a:off x="948599" y="1893800"/>
            <a:ext cx="6764165" cy="1499100"/>
          </a:xfrm>
        </p:spPr>
        <p:txBody>
          <a:bodyPr/>
          <a:lstStyle/>
          <a:p>
            <a:r>
              <a:rPr lang="en-US" dirty="0"/>
              <a:t>// </a:t>
            </a:r>
            <a:r>
              <a:rPr lang="en-US" dirty="0" err="1"/>
              <a:t>Een</a:t>
            </a:r>
            <a:r>
              <a:rPr lang="en-US" dirty="0"/>
              <a:t> </a:t>
            </a:r>
            <a:r>
              <a:rPr lang="en-US" dirty="0" err="1"/>
              <a:t>eerste</a:t>
            </a:r>
            <a:r>
              <a:rPr lang="en-US" dirty="0"/>
              <a:t> Unit Test</a:t>
            </a:r>
            <a:endParaRPr lang="nl-BE" dirty="0"/>
          </a:p>
        </p:txBody>
      </p:sp>
      <p:sp>
        <p:nvSpPr>
          <p:cNvPr id="7" name="Title 6">
            <a:extLst>
              <a:ext uri="{FF2B5EF4-FFF2-40B4-BE49-F238E27FC236}">
                <a16:creationId xmlns:a16="http://schemas.microsoft.com/office/drawing/2014/main" id="{06C923DD-B0AB-E4B0-9761-4C46CCCDBEB7}"/>
              </a:ext>
            </a:extLst>
          </p:cNvPr>
          <p:cNvSpPr>
            <a:spLocks noGrp="1"/>
          </p:cNvSpPr>
          <p:nvPr>
            <p:ph type="title" idx="2"/>
          </p:nvPr>
        </p:nvSpPr>
        <p:spPr/>
        <p:txBody>
          <a:bodyPr/>
          <a:lstStyle/>
          <a:p>
            <a:r>
              <a:rPr lang="en-US" dirty="0">
                <a:solidFill>
                  <a:schemeClr val="accent2"/>
                </a:solidFill>
              </a:rPr>
              <a:t>/03</a:t>
            </a:r>
            <a:endParaRPr lang="nl-BE" dirty="0">
              <a:solidFill>
                <a:schemeClr val="accent2"/>
              </a:solidFill>
            </a:endParaRPr>
          </a:p>
        </p:txBody>
      </p:sp>
      <p:sp>
        <p:nvSpPr>
          <p:cNvPr id="6" name="Subtitle 5">
            <a:extLst>
              <a:ext uri="{FF2B5EF4-FFF2-40B4-BE49-F238E27FC236}">
                <a16:creationId xmlns:a16="http://schemas.microsoft.com/office/drawing/2014/main" id="{872A09B3-77A1-848E-8328-C19439BD2DC0}"/>
              </a:ext>
            </a:extLst>
          </p:cNvPr>
          <p:cNvSpPr>
            <a:spLocks noGrp="1"/>
          </p:cNvSpPr>
          <p:nvPr>
            <p:ph type="subTitle" idx="1"/>
          </p:nvPr>
        </p:nvSpPr>
        <p:spPr/>
        <p:txBody>
          <a:bodyPr/>
          <a:lstStyle/>
          <a:p>
            <a:endParaRPr lang="nl-BE"/>
          </a:p>
        </p:txBody>
      </p:sp>
      <p:sp>
        <p:nvSpPr>
          <p:cNvPr id="4" name="Footer Placeholder 3">
            <a:extLst>
              <a:ext uri="{FF2B5EF4-FFF2-40B4-BE49-F238E27FC236}">
                <a16:creationId xmlns:a16="http://schemas.microsoft.com/office/drawing/2014/main" id="{05DB0D36-5E93-A605-ECBF-CCDA1F8AAEB0}"/>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51504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Wat is unit testing?</a:t>
            </a:r>
            <a:endParaRPr dirty="0"/>
          </a:p>
        </p:txBody>
      </p:sp>
      <p:sp>
        <p:nvSpPr>
          <p:cNvPr id="360" name="Google Shape;360;p29"/>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a:p>
        </p:txBody>
      </p:sp>
      <p:sp>
        <p:nvSpPr>
          <p:cNvPr id="361" name="Google Shape;361;p29"/>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dirty="0" err="1"/>
              <a:t>Testing</a:t>
            </a:r>
            <a:r>
              <a:rPr lang="nl-NL" dirty="0"/>
              <a:t> Framework</a:t>
            </a:r>
            <a:endParaRPr dirty="0"/>
          </a:p>
        </p:txBody>
      </p:sp>
      <p:sp>
        <p:nvSpPr>
          <p:cNvPr id="362" name="Google Shape;362;p29"/>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/02</a:t>
            </a:r>
            <a:endParaRPr dirty="0"/>
          </a:p>
        </p:txBody>
      </p:sp>
      <p:sp>
        <p:nvSpPr>
          <p:cNvPr id="363" name="Google Shape;363;p29"/>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Een</a:t>
            </a:r>
            <a:r>
              <a:rPr lang="en-US" dirty="0"/>
              <a:t> </a:t>
            </a:r>
            <a:r>
              <a:rPr lang="en-US" dirty="0" err="1"/>
              <a:t>eerste</a:t>
            </a:r>
            <a:r>
              <a:rPr lang="en-US" dirty="0"/>
              <a:t> Unit Test</a:t>
            </a:r>
            <a:endParaRPr dirty="0"/>
          </a:p>
        </p:txBody>
      </p:sp>
      <p:sp>
        <p:nvSpPr>
          <p:cNvPr id="364" name="Google Shape;364;p29"/>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/03</a:t>
            </a:r>
            <a:endParaRPr dirty="0"/>
          </a:p>
        </p:txBody>
      </p:sp>
      <p:sp>
        <p:nvSpPr>
          <p:cNvPr id="365" name="Google Shape;365;p29"/>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Een</a:t>
            </a:r>
            <a:r>
              <a:rPr lang="en-US" dirty="0"/>
              <a:t> </a:t>
            </a:r>
            <a:r>
              <a:rPr lang="en-US" dirty="0" err="1"/>
              <a:t>tweede</a:t>
            </a:r>
            <a:r>
              <a:rPr lang="en-US" dirty="0"/>
              <a:t> Unit Test</a:t>
            </a:r>
            <a:endParaRPr dirty="0"/>
          </a:p>
        </p:txBody>
      </p:sp>
      <p:sp>
        <p:nvSpPr>
          <p:cNvPr id="366" name="Google Shape;366;p29"/>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/04</a:t>
            </a:r>
            <a:endParaRPr dirty="0"/>
          </a:p>
        </p:txBody>
      </p:sp>
      <p:sp>
        <p:nvSpPr>
          <p:cNvPr id="367" name="Google Shape;367;p29"/>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 Unit testing</a:t>
            </a:r>
            <a:endParaRPr/>
          </a:p>
        </p:txBody>
      </p:sp>
      <p:sp>
        <p:nvSpPr>
          <p:cNvPr id="368" name="Google Shape;368;p29"/>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Structuur</a:t>
            </a:r>
            <a:r>
              <a:rPr lang="en-US" dirty="0"/>
              <a:t> van </a:t>
            </a:r>
            <a:r>
              <a:rPr lang="en-US" dirty="0" err="1"/>
              <a:t>een</a:t>
            </a:r>
            <a:r>
              <a:rPr lang="en-US" dirty="0"/>
              <a:t> Unit Test</a:t>
            </a:r>
            <a:endParaRPr dirty="0"/>
          </a:p>
        </p:txBody>
      </p:sp>
      <p:sp>
        <p:nvSpPr>
          <p:cNvPr id="369" name="Google Shape;369;p29"/>
          <p:cNvSpPr txBox="1">
            <a:spLocks noGrp="1"/>
          </p:cNvSpPr>
          <p:nvPr>
            <p:ph type="title" idx="1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/05</a:t>
            </a:r>
            <a:endParaRPr dirty="0"/>
          </a:p>
        </p:txBody>
      </p:sp>
      <p:sp>
        <p:nvSpPr>
          <p:cNvPr id="4" name="Title 3">
            <a:extLst>
              <a:ext uri="{FF2B5EF4-FFF2-40B4-BE49-F238E27FC236}">
                <a16:creationId xmlns:a16="http://schemas.microsoft.com/office/drawing/2014/main" id="{F45E066D-0023-FE94-EF73-FC3CF9547C20}"/>
              </a:ext>
            </a:extLst>
          </p:cNvPr>
          <p:cNvSpPr>
            <a:spLocks noGrp="1"/>
          </p:cNvSpPr>
          <p:nvPr>
            <p:ph type="title" idx="16"/>
          </p:nvPr>
        </p:nvSpPr>
        <p:spPr/>
        <p:txBody>
          <a:bodyPr/>
          <a:lstStyle/>
          <a:p>
            <a:endParaRPr lang="nl-BE"/>
          </a:p>
        </p:txBody>
      </p:sp>
      <p:sp>
        <p:nvSpPr>
          <p:cNvPr id="2" name="Footer Placeholder 1">
            <a:extLst>
              <a:ext uri="{FF2B5EF4-FFF2-40B4-BE49-F238E27FC236}">
                <a16:creationId xmlns:a16="http://schemas.microsoft.com/office/drawing/2014/main" id="{C58FD261-B241-2C0B-A764-85A4426E0FAC}"/>
              </a:ext>
            </a:extLst>
          </p:cNvPr>
          <p:cNvSpPr>
            <a:spLocks noGrp="1"/>
          </p:cNvSpPr>
          <p:nvPr>
            <p:ph type="ftr" sz="quarter" idx="17"/>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FAC80B-F600-AEC4-EDB3-5FE3BE913317}"/>
              </a:ext>
            </a:extLst>
          </p:cNvPr>
          <p:cNvSpPr>
            <a:spLocks noGrp="1"/>
          </p:cNvSpPr>
          <p:nvPr>
            <p:ph type="title"/>
          </p:nvPr>
        </p:nvSpPr>
        <p:spPr/>
        <p:txBody>
          <a:bodyPr/>
          <a:lstStyle/>
          <a:p>
            <a:r>
              <a:rPr lang="en-US" dirty="0"/>
              <a:t>// </a:t>
            </a:r>
            <a:r>
              <a:rPr lang="en-US" dirty="0" err="1"/>
              <a:t>Een</a:t>
            </a:r>
            <a:r>
              <a:rPr lang="en-US" dirty="0"/>
              <a:t> </a:t>
            </a:r>
            <a:r>
              <a:rPr lang="en-US" dirty="0" err="1"/>
              <a:t>eerste</a:t>
            </a:r>
            <a:r>
              <a:rPr lang="en-US" dirty="0"/>
              <a:t> Unit Test</a:t>
            </a:r>
            <a:endParaRPr lang="nl-BE" dirty="0"/>
          </a:p>
        </p:txBody>
      </p:sp>
      <p:sp>
        <p:nvSpPr>
          <p:cNvPr id="11" name="Text Placeholder 10">
            <a:extLst>
              <a:ext uri="{FF2B5EF4-FFF2-40B4-BE49-F238E27FC236}">
                <a16:creationId xmlns:a16="http://schemas.microsoft.com/office/drawing/2014/main" id="{6CE58E59-76DB-40CB-A2B6-B7BDD4614ABA}"/>
              </a:ext>
            </a:extLst>
          </p:cNvPr>
          <p:cNvSpPr>
            <a:spLocks noGrp="1"/>
          </p:cNvSpPr>
          <p:nvPr>
            <p:ph type="body" idx="1"/>
          </p:nvPr>
        </p:nvSpPr>
        <p:spPr>
          <a:xfrm>
            <a:off x="813587" y="1598400"/>
            <a:ext cx="3735013" cy="2595600"/>
          </a:xfrm>
        </p:spPr>
        <p:txBody>
          <a:bodyPr/>
          <a:lstStyle/>
          <a:p>
            <a:pPr marL="488950" indent="-342900">
              <a:buFont typeface="+mj-lt"/>
              <a:buAutoNum type="arabicPeriod"/>
            </a:pPr>
            <a:r>
              <a:rPr lang="nl-BE" dirty="0" err="1"/>
              <a:t>Fact</a:t>
            </a:r>
            <a:r>
              <a:rPr lang="nl-BE" dirty="0"/>
              <a:t>-attribuut geeft aan dat deze methode een unit test is en moet aangeroepen worden bij het uitvoeren van de tests</a:t>
            </a:r>
          </a:p>
          <a:p>
            <a:pPr marL="488950" indent="-342900">
              <a:buFont typeface="+mj-lt"/>
              <a:buAutoNum type="arabicPeriod"/>
            </a:pPr>
            <a:r>
              <a:rPr lang="nl-BE" dirty="0"/>
              <a:t>De </a:t>
            </a:r>
            <a:r>
              <a:rPr lang="nl-BE" dirty="0" err="1"/>
              <a:t>Assert</a:t>
            </a:r>
            <a:r>
              <a:rPr lang="nl-BE" dirty="0"/>
              <a:t>-klasse bevat een aantal </a:t>
            </a:r>
            <a:r>
              <a:rPr lang="nl-BE" dirty="0" err="1"/>
              <a:t>static</a:t>
            </a:r>
            <a:r>
              <a:rPr lang="nl-BE" dirty="0"/>
              <a:t> methoden om na te gaan of het werkelijke resultaat overeenkomt met het verwachte resultaat</a:t>
            </a:r>
          </a:p>
          <a:p>
            <a:endParaRPr lang="nl-BE" dirty="0"/>
          </a:p>
        </p:txBody>
      </p:sp>
      <p:sp>
        <p:nvSpPr>
          <p:cNvPr id="5" name="Footer Placeholder 4">
            <a:extLst>
              <a:ext uri="{FF2B5EF4-FFF2-40B4-BE49-F238E27FC236}">
                <a16:creationId xmlns:a16="http://schemas.microsoft.com/office/drawing/2014/main" id="{617F0623-41C5-0514-1894-7A63A1232875}"/>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9" name="Picture 8">
            <a:extLst>
              <a:ext uri="{FF2B5EF4-FFF2-40B4-BE49-F238E27FC236}">
                <a16:creationId xmlns:a16="http://schemas.microsoft.com/office/drawing/2014/main" id="{F388141C-C78B-7499-896C-F8B069EDFB8F}"/>
              </a:ext>
            </a:extLst>
          </p:cNvPr>
          <p:cNvPicPr>
            <a:picLocks noChangeAspect="1"/>
          </p:cNvPicPr>
          <p:nvPr/>
        </p:nvPicPr>
        <p:blipFill>
          <a:blip r:embed="rId2"/>
          <a:stretch>
            <a:fillRect/>
          </a:stretch>
        </p:blipFill>
        <p:spPr>
          <a:xfrm>
            <a:off x="4726174" y="1750180"/>
            <a:ext cx="3604239" cy="2369820"/>
          </a:xfrm>
          <a:prstGeom prst="rect">
            <a:avLst/>
          </a:prstGeom>
        </p:spPr>
      </p:pic>
      <p:sp>
        <p:nvSpPr>
          <p:cNvPr id="12" name="Oval 11">
            <a:extLst>
              <a:ext uri="{FF2B5EF4-FFF2-40B4-BE49-F238E27FC236}">
                <a16:creationId xmlns:a16="http://schemas.microsoft.com/office/drawing/2014/main" id="{E9FE03CE-6118-CD64-76DF-B70761243EF6}"/>
              </a:ext>
            </a:extLst>
          </p:cNvPr>
          <p:cNvSpPr/>
          <p:nvPr/>
        </p:nvSpPr>
        <p:spPr>
          <a:xfrm>
            <a:off x="5585796" y="1996440"/>
            <a:ext cx="213360" cy="21336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200" dirty="0">
                <a:latin typeface="Fira Code" panose="020B0809050000020004" pitchFamily="49" charset="0"/>
                <a:ea typeface="Fira Code" panose="020B0809050000020004" pitchFamily="49" charset="0"/>
                <a:cs typeface="Fira Code" panose="020B0809050000020004" pitchFamily="49" charset="0"/>
              </a:rPr>
              <a:t>1</a:t>
            </a:r>
            <a:endParaRPr lang="nl-BE" sz="1200" dirty="0">
              <a:latin typeface="Fira Code" panose="020B0809050000020004" pitchFamily="49" charset="0"/>
              <a:ea typeface="Fira Code" panose="020B0809050000020004" pitchFamily="49" charset="0"/>
              <a:cs typeface="Fira Code" panose="020B0809050000020004" pitchFamily="49" charset="0"/>
            </a:endParaRPr>
          </a:p>
        </p:txBody>
      </p:sp>
      <p:sp>
        <p:nvSpPr>
          <p:cNvPr id="13" name="Oval 12">
            <a:extLst>
              <a:ext uri="{FF2B5EF4-FFF2-40B4-BE49-F238E27FC236}">
                <a16:creationId xmlns:a16="http://schemas.microsoft.com/office/drawing/2014/main" id="{6C397A37-1E07-E26E-75E6-10FEE233DCAA}"/>
              </a:ext>
            </a:extLst>
          </p:cNvPr>
          <p:cNvSpPr/>
          <p:nvPr/>
        </p:nvSpPr>
        <p:spPr>
          <a:xfrm>
            <a:off x="6780620" y="3593327"/>
            <a:ext cx="213360" cy="21336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200" dirty="0">
                <a:latin typeface="Fira Code" panose="020B0809050000020004" pitchFamily="49" charset="0"/>
                <a:ea typeface="Fira Code" panose="020B0809050000020004" pitchFamily="49" charset="0"/>
                <a:cs typeface="Fira Code" panose="020B0809050000020004" pitchFamily="49" charset="0"/>
              </a:rPr>
              <a:t>2</a:t>
            </a:r>
            <a:endParaRPr lang="nl-BE" sz="1200"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421830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D80B-8D64-FF73-8C5E-0EB1E979CC81}"/>
              </a:ext>
            </a:extLst>
          </p:cNvPr>
          <p:cNvSpPr>
            <a:spLocks noGrp="1"/>
          </p:cNvSpPr>
          <p:nvPr>
            <p:ph type="title"/>
          </p:nvPr>
        </p:nvSpPr>
        <p:spPr/>
        <p:txBody>
          <a:bodyPr/>
          <a:lstStyle/>
          <a:p>
            <a:r>
              <a:rPr lang="en-US" dirty="0"/>
              <a:t>// </a:t>
            </a:r>
            <a:r>
              <a:rPr lang="en-US" dirty="0" err="1"/>
              <a:t>Een</a:t>
            </a:r>
            <a:r>
              <a:rPr lang="en-US" dirty="0"/>
              <a:t> </a:t>
            </a:r>
            <a:r>
              <a:rPr lang="en-US" dirty="0" err="1"/>
              <a:t>eerste</a:t>
            </a:r>
            <a:r>
              <a:rPr lang="en-US" dirty="0"/>
              <a:t> Unit Test</a:t>
            </a:r>
            <a:endParaRPr lang="nl-BE" dirty="0"/>
          </a:p>
        </p:txBody>
      </p:sp>
      <p:sp>
        <p:nvSpPr>
          <p:cNvPr id="5" name="Text Placeholder 4">
            <a:extLst>
              <a:ext uri="{FF2B5EF4-FFF2-40B4-BE49-F238E27FC236}">
                <a16:creationId xmlns:a16="http://schemas.microsoft.com/office/drawing/2014/main" id="{B05C07B4-A39E-F192-9D10-34A1F04C13D3}"/>
              </a:ext>
            </a:extLst>
          </p:cNvPr>
          <p:cNvSpPr>
            <a:spLocks noGrp="1"/>
          </p:cNvSpPr>
          <p:nvPr>
            <p:ph type="body" idx="1"/>
          </p:nvPr>
        </p:nvSpPr>
        <p:spPr/>
        <p:txBody>
          <a:bodyPr/>
          <a:lstStyle/>
          <a:p>
            <a:pPr>
              <a:buFont typeface="Arial" panose="020B0604020202020204" pitchFamily="34" charset="0"/>
              <a:buChar char="•"/>
            </a:pPr>
            <a:r>
              <a:rPr lang="nl-BE" dirty="0"/>
              <a:t>Vervolgens kan je de unit tests </a:t>
            </a:r>
            <a:r>
              <a:rPr lang="nl-BE" b="1" dirty="0">
                <a:solidFill>
                  <a:schemeClr val="tx2"/>
                </a:solidFill>
              </a:rPr>
              <a:t>uitvoeren</a:t>
            </a:r>
          </a:p>
          <a:p>
            <a:pPr>
              <a:buFont typeface="Arial" panose="020B0604020202020204" pitchFamily="34" charset="0"/>
              <a:buChar char="•"/>
            </a:pPr>
            <a:r>
              <a:rPr lang="nl-BE" b="1" dirty="0">
                <a:solidFill>
                  <a:schemeClr val="tx2"/>
                </a:solidFill>
              </a:rPr>
              <a:t>Alle testen</a:t>
            </a:r>
            <a:r>
              <a:rPr lang="nl-BE" dirty="0"/>
              <a:t> in het project uitvoeren:</a:t>
            </a:r>
          </a:p>
          <a:p>
            <a:pPr lvl="1">
              <a:buFont typeface="Arial" panose="020B0604020202020204" pitchFamily="34" charset="0"/>
              <a:buChar char="•"/>
            </a:pPr>
            <a:r>
              <a:rPr lang="nl-BE" dirty="0"/>
              <a:t>Rechtsklik op het Test-project en selecteer de optie “Run Tests”</a:t>
            </a:r>
          </a:p>
          <a:p>
            <a:pPr lvl="1">
              <a:buFont typeface="Arial" panose="020B0604020202020204" pitchFamily="34" charset="0"/>
              <a:buChar char="•"/>
            </a:pPr>
            <a:r>
              <a:rPr lang="nl-BE" dirty="0"/>
              <a:t>Of: Test &gt; Run </a:t>
            </a:r>
            <a:r>
              <a:rPr lang="nl-BE" dirty="0" err="1"/>
              <a:t>All</a:t>
            </a:r>
            <a:r>
              <a:rPr lang="nl-BE" dirty="0"/>
              <a:t> Tests in de menubalk</a:t>
            </a:r>
          </a:p>
          <a:p>
            <a:pPr lvl="1">
              <a:buFont typeface="Arial" panose="020B0604020202020204" pitchFamily="34" charset="0"/>
              <a:buChar char="•"/>
            </a:pPr>
            <a:endParaRPr lang="nl-BE" dirty="0"/>
          </a:p>
          <a:p>
            <a:pPr lvl="1">
              <a:buFont typeface="Arial" panose="020B0604020202020204" pitchFamily="34" charset="0"/>
              <a:buChar char="•"/>
            </a:pPr>
            <a:endParaRPr lang="nl-BE" dirty="0"/>
          </a:p>
          <a:p>
            <a:pPr lvl="1">
              <a:buFont typeface="Arial" panose="020B0604020202020204" pitchFamily="34" charset="0"/>
              <a:buChar char="•"/>
            </a:pPr>
            <a:endParaRPr lang="nl-BE" dirty="0"/>
          </a:p>
          <a:p>
            <a:pPr lvl="1">
              <a:buFont typeface="Arial" panose="020B0604020202020204" pitchFamily="34" charset="0"/>
              <a:buChar char="•"/>
            </a:pPr>
            <a:endParaRPr lang="nl-BE" dirty="0"/>
          </a:p>
          <a:p>
            <a:pPr>
              <a:buFont typeface="Arial" panose="020B0604020202020204" pitchFamily="34" charset="0"/>
              <a:buChar char="•"/>
            </a:pPr>
            <a:r>
              <a:rPr lang="nl-BE" dirty="0"/>
              <a:t>Tests binnen een </a:t>
            </a:r>
            <a:r>
              <a:rPr lang="nl-BE" b="1" dirty="0">
                <a:solidFill>
                  <a:schemeClr val="tx2"/>
                </a:solidFill>
              </a:rPr>
              <a:t>specifieke klasse</a:t>
            </a:r>
            <a:r>
              <a:rPr lang="nl-BE" dirty="0"/>
              <a:t> uitvoeren:</a:t>
            </a:r>
          </a:p>
          <a:p>
            <a:pPr lvl="1">
              <a:buFont typeface="Arial" panose="020B0604020202020204" pitchFamily="34" charset="0"/>
              <a:buChar char="•"/>
            </a:pPr>
            <a:r>
              <a:rPr lang="nl-BE" dirty="0"/>
              <a:t>Rechtsklik op de gewenste klasse (in Code Editor of Solution Explorer), kies “Run Test(s)”</a:t>
            </a:r>
          </a:p>
          <a:p>
            <a:endParaRPr lang="nl-BE" dirty="0"/>
          </a:p>
        </p:txBody>
      </p:sp>
      <p:sp>
        <p:nvSpPr>
          <p:cNvPr id="4" name="Footer Placeholder 3">
            <a:extLst>
              <a:ext uri="{FF2B5EF4-FFF2-40B4-BE49-F238E27FC236}">
                <a16:creationId xmlns:a16="http://schemas.microsoft.com/office/drawing/2014/main" id="{442F8155-E6AA-D91C-FAB8-5DC29C75744A}"/>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Google Shape;467;p16">
            <a:extLst>
              <a:ext uri="{FF2B5EF4-FFF2-40B4-BE49-F238E27FC236}">
                <a16:creationId xmlns:a16="http://schemas.microsoft.com/office/drawing/2014/main" id="{B0D69839-E5AA-19AB-0BD8-BEDDF4412BA2}"/>
              </a:ext>
            </a:extLst>
          </p:cNvPr>
          <p:cNvPicPr preferRelativeResize="0"/>
          <p:nvPr/>
        </p:nvPicPr>
        <p:blipFill rotWithShape="1">
          <a:blip r:embed="rId2">
            <a:alphaModFix/>
          </a:blip>
          <a:srcRect/>
          <a:stretch/>
        </p:blipFill>
        <p:spPr>
          <a:xfrm>
            <a:off x="956384" y="2630264"/>
            <a:ext cx="6995766" cy="609653"/>
          </a:xfrm>
          <a:prstGeom prst="rect">
            <a:avLst/>
          </a:prstGeom>
          <a:noFill/>
          <a:ln>
            <a:noFill/>
          </a:ln>
        </p:spPr>
      </p:pic>
    </p:spTree>
    <p:extLst>
      <p:ext uri="{BB962C8B-B14F-4D97-AF65-F5344CB8AC3E}">
        <p14:creationId xmlns:p14="http://schemas.microsoft.com/office/powerpoint/2010/main" val="220463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3446-538B-0264-D8F5-EEE1BEED183C}"/>
              </a:ext>
            </a:extLst>
          </p:cNvPr>
          <p:cNvSpPr>
            <a:spLocks noGrp="1"/>
          </p:cNvSpPr>
          <p:nvPr>
            <p:ph type="title"/>
          </p:nvPr>
        </p:nvSpPr>
        <p:spPr/>
        <p:txBody>
          <a:bodyPr/>
          <a:lstStyle/>
          <a:p>
            <a:r>
              <a:rPr lang="en-US" dirty="0"/>
              <a:t>// </a:t>
            </a:r>
            <a:r>
              <a:rPr lang="en-US" dirty="0" err="1"/>
              <a:t>Een</a:t>
            </a:r>
            <a:r>
              <a:rPr lang="en-US" dirty="0"/>
              <a:t> </a:t>
            </a:r>
            <a:r>
              <a:rPr lang="en-US" dirty="0" err="1"/>
              <a:t>eerste</a:t>
            </a:r>
            <a:r>
              <a:rPr lang="en-US" dirty="0"/>
              <a:t> Unit Test</a:t>
            </a:r>
            <a:endParaRPr lang="nl-BE" dirty="0"/>
          </a:p>
        </p:txBody>
      </p:sp>
      <p:sp>
        <p:nvSpPr>
          <p:cNvPr id="3" name="Text Placeholder 2">
            <a:extLst>
              <a:ext uri="{FF2B5EF4-FFF2-40B4-BE49-F238E27FC236}">
                <a16:creationId xmlns:a16="http://schemas.microsoft.com/office/drawing/2014/main" id="{9183097F-E028-CD2D-9513-F138E1DB1538}"/>
              </a:ext>
            </a:extLst>
          </p:cNvPr>
          <p:cNvSpPr>
            <a:spLocks noGrp="1"/>
          </p:cNvSpPr>
          <p:nvPr>
            <p:ph type="body" idx="1"/>
          </p:nvPr>
        </p:nvSpPr>
        <p:spPr/>
        <p:txBody>
          <a:bodyPr anchor="t"/>
          <a:lstStyle/>
          <a:p>
            <a:pPr marL="146050" indent="0">
              <a:buNone/>
            </a:pPr>
            <a:r>
              <a:rPr lang="nl-BE" dirty="0"/>
              <a:t>De testresultaten worden getoond in de </a:t>
            </a:r>
            <a:r>
              <a:rPr lang="nl-BE" b="1" dirty="0">
                <a:solidFill>
                  <a:schemeClr val="tx2"/>
                </a:solidFill>
              </a:rPr>
              <a:t>Test Explorer</a:t>
            </a:r>
            <a:r>
              <a:rPr lang="nl-BE" dirty="0"/>
              <a:t>:</a:t>
            </a:r>
          </a:p>
          <a:p>
            <a:pPr>
              <a:buFont typeface="Arial" panose="020B0604020202020204" pitchFamily="34" charset="0"/>
              <a:buChar char="•"/>
            </a:pPr>
            <a:r>
              <a:rPr lang="nl-BE" dirty="0"/>
              <a:t>Aan de linkerkant zie je welke testen uitgevoerd werden en of deze testen geslaagd zijn of niet.</a:t>
            </a:r>
            <a:br>
              <a:rPr lang="nl-BE" dirty="0"/>
            </a:br>
            <a:r>
              <a:rPr lang="nl-BE" dirty="0"/>
              <a:t>Je vindt er tevens terug hoe lang het duurde om de test uit te voeren.</a:t>
            </a:r>
          </a:p>
          <a:p>
            <a:pPr>
              <a:buFont typeface="Arial" panose="020B0604020202020204" pitchFamily="34" charset="0"/>
              <a:buChar char="•"/>
            </a:pPr>
            <a:r>
              <a:rPr lang="nl-BE" dirty="0"/>
              <a:t>Aan de rechterkant vind je een samenvatting van de tests die uitgevoerd werden en de resultaten van deze tests (aantal geslaagde/gefaalde testen, totale duur om de testen uit te voeren, ...)</a:t>
            </a:r>
          </a:p>
          <a:p>
            <a:pPr>
              <a:buFont typeface="Arial" panose="020B0604020202020204" pitchFamily="34" charset="0"/>
              <a:buChar char="•"/>
            </a:pPr>
            <a:endParaRPr lang="nl-BE" dirty="0"/>
          </a:p>
        </p:txBody>
      </p:sp>
      <p:sp>
        <p:nvSpPr>
          <p:cNvPr id="4" name="Footer Placeholder 3">
            <a:extLst>
              <a:ext uri="{FF2B5EF4-FFF2-40B4-BE49-F238E27FC236}">
                <a16:creationId xmlns:a16="http://schemas.microsoft.com/office/drawing/2014/main" id="{3F7EAC25-BA7A-D9DA-A13C-F90D244F7D70}"/>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8" name="Picture 7">
            <a:extLst>
              <a:ext uri="{FF2B5EF4-FFF2-40B4-BE49-F238E27FC236}">
                <a16:creationId xmlns:a16="http://schemas.microsoft.com/office/drawing/2014/main" id="{1A0115A1-9B58-9AA8-D8A4-D769C5480E87}"/>
              </a:ext>
            </a:extLst>
          </p:cNvPr>
          <p:cNvPicPr>
            <a:picLocks noChangeAspect="1"/>
          </p:cNvPicPr>
          <p:nvPr/>
        </p:nvPicPr>
        <p:blipFill>
          <a:blip r:embed="rId2"/>
          <a:stretch>
            <a:fillRect/>
          </a:stretch>
        </p:blipFill>
        <p:spPr>
          <a:xfrm>
            <a:off x="1669773" y="3043168"/>
            <a:ext cx="5428957" cy="1693261"/>
          </a:xfrm>
          <a:prstGeom prst="rect">
            <a:avLst/>
          </a:prstGeom>
        </p:spPr>
      </p:pic>
    </p:spTree>
    <p:extLst>
      <p:ext uri="{BB962C8B-B14F-4D97-AF65-F5344CB8AC3E}">
        <p14:creationId xmlns:p14="http://schemas.microsoft.com/office/powerpoint/2010/main" val="685036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30B9-76E3-F4DD-D85B-2A221C8670FE}"/>
              </a:ext>
            </a:extLst>
          </p:cNvPr>
          <p:cNvSpPr>
            <a:spLocks noGrp="1"/>
          </p:cNvSpPr>
          <p:nvPr>
            <p:ph type="title"/>
          </p:nvPr>
        </p:nvSpPr>
        <p:spPr/>
        <p:txBody>
          <a:bodyPr/>
          <a:lstStyle/>
          <a:p>
            <a:r>
              <a:rPr lang="en-US" dirty="0"/>
              <a:t>// </a:t>
            </a:r>
            <a:r>
              <a:rPr lang="en-US" dirty="0" err="1"/>
              <a:t>Een</a:t>
            </a:r>
            <a:r>
              <a:rPr lang="en-US" dirty="0"/>
              <a:t> </a:t>
            </a:r>
            <a:r>
              <a:rPr lang="en-US" dirty="0" err="1"/>
              <a:t>eerste</a:t>
            </a:r>
            <a:r>
              <a:rPr lang="en-US" dirty="0"/>
              <a:t> Unit Test</a:t>
            </a:r>
            <a:endParaRPr lang="nl-BE" dirty="0"/>
          </a:p>
        </p:txBody>
      </p:sp>
      <p:sp>
        <p:nvSpPr>
          <p:cNvPr id="3" name="Text Placeholder 2">
            <a:extLst>
              <a:ext uri="{FF2B5EF4-FFF2-40B4-BE49-F238E27FC236}">
                <a16:creationId xmlns:a16="http://schemas.microsoft.com/office/drawing/2014/main" id="{F8BD549F-C2A9-F014-847A-C13D40CE998F}"/>
              </a:ext>
            </a:extLst>
          </p:cNvPr>
          <p:cNvSpPr>
            <a:spLocks noGrp="1"/>
          </p:cNvSpPr>
          <p:nvPr>
            <p:ph type="body" idx="1"/>
          </p:nvPr>
        </p:nvSpPr>
        <p:spPr/>
        <p:txBody>
          <a:bodyPr anchor="t"/>
          <a:lstStyle/>
          <a:p>
            <a:pPr>
              <a:buFont typeface="Arial" panose="020B0604020202020204" pitchFamily="34" charset="0"/>
              <a:buChar char="•"/>
            </a:pPr>
            <a:r>
              <a:rPr lang="nl-BE" dirty="0"/>
              <a:t>Het icoontje dat vóór de naam van de testmethode getoond wordt, geeft aan  of deze test geslaagd of gefaald is.</a:t>
            </a:r>
          </a:p>
          <a:p>
            <a:pPr>
              <a:buFont typeface="Arial" panose="020B0604020202020204" pitchFamily="34" charset="0"/>
              <a:buChar char="•"/>
            </a:pPr>
            <a:r>
              <a:rPr lang="nl-BE" dirty="0"/>
              <a:t>Indien één van de testen binnen een testklasse faalt, krijgt de volledige klasse een rood icoontje om aan te geven dat minstens één test gefaald is.</a:t>
            </a:r>
          </a:p>
          <a:p>
            <a:endParaRPr lang="nl-BE" dirty="0"/>
          </a:p>
        </p:txBody>
      </p:sp>
      <p:sp>
        <p:nvSpPr>
          <p:cNvPr id="4" name="Footer Placeholder 3">
            <a:extLst>
              <a:ext uri="{FF2B5EF4-FFF2-40B4-BE49-F238E27FC236}">
                <a16:creationId xmlns:a16="http://schemas.microsoft.com/office/drawing/2014/main" id="{8A3E70AA-1315-85F9-CFC8-36354A6349E9}"/>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C29DEBD0-C1B0-8037-FFA2-31D4EB6159F6}"/>
              </a:ext>
            </a:extLst>
          </p:cNvPr>
          <p:cNvPicPr>
            <a:picLocks noChangeAspect="1"/>
          </p:cNvPicPr>
          <p:nvPr/>
        </p:nvPicPr>
        <p:blipFill>
          <a:blip r:embed="rId2"/>
          <a:stretch>
            <a:fillRect/>
          </a:stretch>
        </p:blipFill>
        <p:spPr>
          <a:xfrm>
            <a:off x="1235765" y="2554599"/>
            <a:ext cx="6672470" cy="2108641"/>
          </a:xfrm>
          <a:prstGeom prst="rect">
            <a:avLst/>
          </a:prstGeom>
        </p:spPr>
      </p:pic>
    </p:spTree>
    <p:extLst>
      <p:ext uri="{BB962C8B-B14F-4D97-AF65-F5344CB8AC3E}">
        <p14:creationId xmlns:p14="http://schemas.microsoft.com/office/powerpoint/2010/main" val="3598837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5E5ED4-22F1-0476-97D6-C2746D52A8D5}"/>
              </a:ext>
            </a:extLst>
          </p:cNvPr>
          <p:cNvSpPr>
            <a:spLocks noGrp="1"/>
          </p:cNvSpPr>
          <p:nvPr>
            <p:ph type="title"/>
          </p:nvPr>
        </p:nvSpPr>
        <p:spPr>
          <a:xfrm>
            <a:off x="948599" y="1893800"/>
            <a:ext cx="6562543" cy="1499100"/>
          </a:xfrm>
        </p:spPr>
        <p:txBody>
          <a:bodyPr/>
          <a:lstStyle/>
          <a:p>
            <a:r>
              <a:rPr lang="en-US" dirty="0"/>
              <a:t>// </a:t>
            </a:r>
            <a:r>
              <a:rPr lang="en-US" dirty="0" err="1"/>
              <a:t>Structuur</a:t>
            </a:r>
            <a:r>
              <a:rPr lang="en-US" dirty="0"/>
              <a:t> van </a:t>
            </a:r>
            <a:r>
              <a:rPr lang="en-US" dirty="0" err="1"/>
              <a:t>een</a:t>
            </a:r>
            <a:r>
              <a:rPr lang="en-US" dirty="0"/>
              <a:t> Unit Test</a:t>
            </a:r>
            <a:endParaRPr lang="nl-BE" dirty="0"/>
          </a:p>
        </p:txBody>
      </p:sp>
      <p:sp>
        <p:nvSpPr>
          <p:cNvPr id="7" name="Title 6">
            <a:extLst>
              <a:ext uri="{FF2B5EF4-FFF2-40B4-BE49-F238E27FC236}">
                <a16:creationId xmlns:a16="http://schemas.microsoft.com/office/drawing/2014/main" id="{32BF7E79-0018-0CAC-B796-CDD2D361C83A}"/>
              </a:ext>
            </a:extLst>
          </p:cNvPr>
          <p:cNvSpPr>
            <a:spLocks noGrp="1"/>
          </p:cNvSpPr>
          <p:nvPr>
            <p:ph type="title" idx="2"/>
          </p:nvPr>
        </p:nvSpPr>
        <p:spPr/>
        <p:txBody>
          <a:bodyPr/>
          <a:lstStyle/>
          <a:p>
            <a:r>
              <a:rPr lang="en-US" dirty="0">
                <a:solidFill>
                  <a:schemeClr val="accent3"/>
                </a:solidFill>
              </a:rPr>
              <a:t>/04</a:t>
            </a:r>
            <a:endParaRPr lang="nl-BE" dirty="0">
              <a:solidFill>
                <a:schemeClr val="accent3"/>
              </a:solidFill>
            </a:endParaRPr>
          </a:p>
        </p:txBody>
      </p:sp>
      <p:sp>
        <p:nvSpPr>
          <p:cNvPr id="6" name="Subtitle 5">
            <a:extLst>
              <a:ext uri="{FF2B5EF4-FFF2-40B4-BE49-F238E27FC236}">
                <a16:creationId xmlns:a16="http://schemas.microsoft.com/office/drawing/2014/main" id="{0DC03D97-1BD4-CB90-F1AD-08AE7BE447D5}"/>
              </a:ext>
            </a:extLst>
          </p:cNvPr>
          <p:cNvSpPr>
            <a:spLocks noGrp="1"/>
          </p:cNvSpPr>
          <p:nvPr>
            <p:ph type="subTitle" idx="1"/>
          </p:nvPr>
        </p:nvSpPr>
        <p:spPr/>
        <p:txBody>
          <a:bodyPr/>
          <a:lstStyle/>
          <a:p>
            <a:endParaRPr lang="nl-BE"/>
          </a:p>
        </p:txBody>
      </p:sp>
      <p:sp>
        <p:nvSpPr>
          <p:cNvPr id="4" name="Footer Placeholder 3">
            <a:extLst>
              <a:ext uri="{FF2B5EF4-FFF2-40B4-BE49-F238E27FC236}">
                <a16:creationId xmlns:a16="http://schemas.microsoft.com/office/drawing/2014/main" id="{DF102EB4-FC47-1A2A-DC66-72F092821B36}"/>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506536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692B-A6E9-EDCC-181B-D1176D2934A7}"/>
              </a:ext>
            </a:extLst>
          </p:cNvPr>
          <p:cNvSpPr>
            <a:spLocks noGrp="1"/>
          </p:cNvSpPr>
          <p:nvPr>
            <p:ph type="title"/>
          </p:nvPr>
        </p:nvSpPr>
        <p:spPr/>
        <p:txBody>
          <a:bodyPr/>
          <a:lstStyle/>
          <a:p>
            <a:r>
              <a:rPr lang="nl-BE" dirty="0"/>
              <a:t>// Opmerkingen/aandachtspunten</a:t>
            </a:r>
          </a:p>
        </p:txBody>
      </p:sp>
      <p:sp>
        <p:nvSpPr>
          <p:cNvPr id="3" name="Text Placeholder 2">
            <a:extLst>
              <a:ext uri="{FF2B5EF4-FFF2-40B4-BE49-F238E27FC236}">
                <a16:creationId xmlns:a16="http://schemas.microsoft.com/office/drawing/2014/main" id="{C843A4B1-78B0-72E5-DD3A-B3E28486AB33}"/>
              </a:ext>
            </a:extLst>
          </p:cNvPr>
          <p:cNvSpPr>
            <a:spLocks noGrp="1"/>
          </p:cNvSpPr>
          <p:nvPr>
            <p:ph type="body" idx="1"/>
          </p:nvPr>
        </p:nvSpPr>
        <p:spPr/>
        <p:txBody>
          <a:bodyPr/>
          <a:lstStyle/>
          <a:p>
            <a:pPr>
              <a:buFont typeface="Arial" panose="020B0604020202020204" pitchFamily="34" charset="0"/>
              <a:buChar char="•"/>
            </a:pPr>
            <a:r>
              <a:rPr lang="nl-BE" dirty="0"/>
              <a:t>Indien je een klasse vanuit een ander project (een andere Assembly) wilt gebruiken, moet je deze klasse </a:t>
            </a:r>
            <a:r>
              <a:rPr lang="nl-BE" b="1" dirty="0">
                <a:solidFill>
                  <a:schemeClr val="tx2"/>
                </a:solidFill>
              </a:rPr>
              <a:t>public</a:t>
            </a:r>
            <a:r>
              <a:rPr lang="nl-BE" dirty="0"/>
              <a:t> maken. </a:t>
            </a:r>
            <a:br>
              <a:rPr lang="nl-BE" dirty="0"/>
            </a:br>
            <a:r>
              <a:rPr lang="nl-BE" i="1" dirty="0"/>
              <a:t>In de test uit het voorbeeld, dient de klasse Calculator dus </a:t>
            </a:r>
            <a:r>
              <a:rPr lang="nl-BE" b="1" i="1" dirty="0"/>
              <a:t>public</a:t>
            </a:r>
            <a:r>
              <a:rPr lang="nl-BE" i="1" dirty="0"/>
              <a:t> te zijn.</a:t>
            </a:r>
          </a:p>
          <a:p>
            <a:pPr>
              <a:buFont typeface="Arial" panose="020B0604020202020204" pitchFamily="34" charset="0"/>
              <a:buChar char="•"/>
            </a:pPr>
            <a:r>
              <a:rPr lang="nl-BE" dirty="0"/>
              <a:t>Zorg er tevens voor dat alle </a:t>
            </a:r>
            <a:r>
              <a:rPr lang="nl-BE" b="1" dirty="0">
                <a:solidFill>
                  <a:schemeClr val="tx2"/>
                </a:solidFill>
              </a:rPr>
              <a:t>testmethoden</a:t>
            </a:r>
            <a:r>
              <a:rPr lang="nl-BE" dirty="0"/>
              <a:t> public zijn!</a:t>
            </a:r>
          </a:p>
          <a:p>
            <a:pPr>
              <a:buFont typeface="Arial" panose="020B0604020202020204" pitchFamily="34" charset="0"/>
              <a:buChar char="•"/>
            </a:pPr>
            <a:r>
              <a:rPr lang="nl-BE" dirty="0"/>
              <a:t>Streef naar een één-op-één-relatie tussen code-projecten en test-projecten</a:t>
            </a:r>
          </a:p>
          <a:p>
            <a:pPr>
              <a:buFont typeface="Arial" panose="020B0604020202020204" pitchFamily="34" charset="0"/>
              <a:buChar char="•"/>
            </a:pPr>
            <a:r>
              <a:rPr lang="nl-BE" dirty="0"/>
              <a:t>Zorg voor een duidelijke naamgeving om dit verband duidelijk te maken:</a:t>
            </a:r>
          </a:p>
          <a:p>
            <a:pPr lvl="1">
              <a:buFont typeface="Arial" panose="020B0604020202020204" pitchFamily="34" charset="0"/>
              <a:buChar char="•"/>
            </a:pPr>
            <a:r>
              <a:rPr lang="nl-BE" dirty="0"/>
              <a:t>Naam code-project: “</a:t>
            </a:r>
            <a:r>
              <a:rPr lang="nl-BE" i="1" dirty="0" err="1"/>
              <a:t>ConsoleCalculator</a:t>
            </a:r>
            <a:r>
              <a:rPr lang="nl-BE" dirty="0"/>
              <a:t>”, naam test-project: “</a:t>
            </a:r>
            <a:r>
              <a:rPr lang="nl-BE" i="1" dirty="0" err="1"/>
              <a:t>ConsoleCalculator</a:t>
            </a:r>
            <a:r>
              <a:rPr lang="nl-BE" dirty="0" err="1"/>
              <a:t>.</a:t>
            </a:r>
            <a:r>
              <a:rPr lang="nl-BE" b="1" i="1" dirty="0" err="1">
                <a:solidFill>
                  <a:schemeClr val="accent2"/>
                </a:solidFill>
              </a:rPr>
              <a:t>Tests</a:t>
            </a:r>
            <a:r>
              <a:rPr lang="nl-BE" dirty="0"/>
              <a:t>”</a:t>
            </a:r>
          </a:p>
          <a:p>
            <a:pPr>
              <a:buFont typeface="Arial" panose="020B0604020202020204" pitchFamily="34" charset="0"/>
              <a:buChar char="•"/>
            </a:pPr>
            <a:r>
              <a:rPr lang="nl-BE" dirty="0"/>
              <a:t>Probeer een gelijkaardige conventie te gebruiken voor het benoemen van je </a:t>
            </a:r>
            <a:r>
              <a:rPr lang="nl-BE" dirty="0" err="1"/>
              <a:t>testklasses</a:t>
            </a:r>
            <a:r>
              <a:rPr lang="nl-BE" dirty="0"/>
              <a:t>.</a:t>
            </a:r>
          </a:p>
          <a:p>
            <a:pPr lvl="1">
              <a:buFont typeface="Arial" panose="020B0604020202020204" pitchFamily="34" charset="0"/>
              <a:buChar char="•"/>
            </a:pPr>
            <a:r>
              <a:rPr lang="nl-BE" dirty="0"/>
              <a:t>Stel: class-</a:t>
            </a:r>
            <a:r>
              <a:rPr lang="nl-BE" dirty="0" err="1"/>
              <a:t>under</a:t>
            </a:r>
            <a:r>
              <a:rPr lang="nl-BE" dirty="0"/>
              <a:t>-test: “</a:t>
            </a:r>
            <a:r>
              <a:rPr lang="nl-BE" i="1" dirty="0"/>
              <a:t>Calculator</a:t>
            </a:r>
            <a:r>
              <a:rPr lang="nl-BE" dirty="0"/>
              <a:t>”, testklasse: “</a:t>
            </a:r>
            <a:r>
              <a:rPr lang="nl-BE" i="1" dirty="0" err="1"/>
              <a:t>Calculator</a:t>
            </a:r>
            <a:r>
              <a:rPr lang="nl-BE" b="1" i="1" dirty="0" err="1">
                <a:solidFill>
                  <a:schemeClr val="accent2"/>
                </a:solidFill>
              </a:rPr>
              <a:t>Tests</a:t>
            </a:r>
            <a:r>
              <a:rPr lang="nl-BE" dirty="0"/>
              <a:t>”</a:t>
            </a:r>
          </a:p>
        </p:txBody>
      </p:sp>
      <p:sp>
        <p:nvSpPr>
          <p:cNvPr id="4" name="Footer Placeholder 3">
            <a:extLst>
              <a:ext uri="{FF2B5EF4-FFF2-40B4-BE49-F238E27FC236}">
                <a16:creationId xmlns:a16="http://schemas.microsoft.com/office/drawing/2014/main" id="{C8F065CF-B778-CE7E-72FE-28D325F25D37}"/>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04523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9131-1767-DF1A-E274-82DF558CFA1C}"/>
              </a:ext>
            </a:extLst>
          </p:cNvPr>
          <p:cNvSpPr>
            <a:spLocks noGrp="1"/>
          </p:cNvSpPr>
          <p:nvPr>
            <p:ph type="title"/>
          </p:nvPr>
        </p:nvSpPr>
        <p:spPr/>
        <p:txBody>
          <a:bodyPr/>
          <a:lstStyle/>
          <a:p>
            <a:r>
              <a:rPr lang="nl-BE" dirty="0"/>
              <a:t>// Opmerkingen/aandachtspunten</a:t>
            </a:r>
          </a:p>
        </p:txBody>
      </p:sp>
      <p:sp>
        <p:nvSpPr>
          <p:cNvPr id="3" name="Text Placeholder 2">
            <a:extLst>
              <a:ext uri="{FF2B5EF4-FFF2-40B4-BE49-F238E27FC236}">
                <a16:creationId xmlns:a16="http://schemas.microsoft.com/office/drawing/2014/main" id="{053B078B-3E38-08FD-1C74-9A91BC28B0C1}"/>
              </a:ext>
            </a:extLst>
          </p:cNvPr>
          <p:cNvSpPr>
            <a:spLocks noGrp="1"/>
          </p:cNvSpPr>
          <p:nvPr>
            <p:ph type="body" idx="1"/>
          </p:nvPr>
        </p:nvSpPr>
        <p:spPr/>
        <p:txBody>
          <a:bodyPr anchor="t"/>
          <a:lstStyle/>
          <a:p>
            <a:pPr marL="146050" indent="0">
              <a:buNone/>
            </a:pPr>
            <a:r>
              <a:rPr lang="nl-BE" dirty="0"/>
              <a:t>Voorbeeld naamgeving:</a:t>
            </a:r>
          </a:p>
          <a:p>
            <a:endParaRPr lang="nl-BE" dirty="0"/>
          </a:p>
        </p:txBody>
      </p:sp>
      <p:sp>
        <p:nvSpPr>
          <p:cNvPr id="4" name="Footer Placeholder 3">
            <a:extLst>
              <a:ext uri="{FF2B5EF4-FFF2-40B4-BE49-F238E27FC236}">
                <a16:creationId xmlns:a16="http://schemas.microsoft.com/office/drawing/2014/main" id="{54ADA544-A8E3-FDC5-3A9F-73EC8F6E7987}"/>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5" name="Google Shape;528;p20">
            <a:extLst>
              <a:ext uri="{FF2B5EF4-FFF2-40B4-BE49-F238E27FC236}">
                <a16:creationId xmlns:a16="http://schemas.microsoft.com/office/drawing/2014/main" id="{EF4A55D9-F238-4CEC-5AA4-3DAE1C67F250}"/>
              </a:ext>
            </a:extLst>
          </p:cNvPr>
          <p:cNvPicPr preferRelativeResize="0"/>
          <p:nvPr/>
        </p:nvPicPr>
        <p:blipFill rotWithShape="1">
          <a:blip r:embed="rId2">
            <a:alphaModFix/>
          </a:blip>
          <a:srcRect/>
          <a:stretch/>
        </p:blipFill>
        <p:spPr>
          <a:xfrm>
            <a:off x="1053422" y="2314007"/>
            <a:ext cx="2751058" cy="1242168"/>
          </a:xfrm>
          <a:prstGeom prst="rect">
            <a:avLst/>
          </a:prstGeom>
          <a:noFill/>
          <a:ln>
            <a:noFill/>
          </a:ln>
        </p:spPr>
      </p:pic>
      <p:pic>
        <p:nvPicPr>
          <p:cNvPr id="6" name="Google Shape;529;p20">
            <a:extLst>
              <a:ext uri="{FF2B5EF4-FFF2-40B4-BE49-F238E27FC236}">
                <a16:creationId xmlns:a16="http://schemas.microsoft.com/office/drawing/2014/main" id="{30D17F3E-6F26-ED30-2772-F783CE5741D7}"/>
              </a:ext>
            </a:extLst>
          </p:cNvPr>
          <p:cNvPicPr preferRelativeResize="0"/>
          <p:nvPr/>
        </p:nvPicPr>
        <p:blipFill rotWithShape="1">
          <a:blip r:embed="rId3">
            <a:alphaModFix/>
          </a:blip>
          <a:srcRect/>
          <a:stretch/>
        </p:blipFill>
        <p:spPr>
          <a:xfrm>
            <a:off x="5024958" y="2314007"/>
            <a:ext cx="3114046" cy="1242168"/>
          </a:xfrm>
          <a:prstGeom prst="rect">
            <a:avLst/>
          </a:prstGeom>
          <a:noFill/>
          <a:ln>
            <a:noFill/>
          </a:ln>
        </p:spPr>
      </p:pic>
      <p:sp>
        <p:nvSpPr>
          <p:cNvPr id="7" name="Google Shape;530;p20">
            <a:extLst>
              <a:ext uri="{FF2B5EF4-FFF2-40B4-BE49-F238E27FC236}">
                <a16:creationId xmlns:a16="http://schemas.microsoft.com/office/drawing/2014/main" id="{A0A15351-7331-6115-3238-C1681EE3AE9B}"/>
              </a:ext>
            </a:extLst>
          </p:cNvPr>
          <p:cNvSpPr/>
          <p:nvPr/>
        </p:nvSpPr>
        <p:spPr>
          <a:xfrm>
            <a:off x="4015070" y="2770512"/>
            <a:ext cx="759542" cy="361583"/>
          </a:xfrm>
          <a:prstGeom prst="rightArrow">
            <a:avLst>
              <a:gd name="adj1" fmla="val 50000"/>
              <a:gd name="adj2" fmla="val 50000"/>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95073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6CE6-5FF6-B809-B07C-0813CA27A455}"/>
              </a:ext>
            </a:extLst>
          </p:cNvPr>
          <p:cNvSpPr>
            <a:spLocks noGrp="1"/>
          </p:cNvSpPr>
          <p:nvPr>
            <p:ph type="title"/>
          </p:nvPr>
        </p:nvSpPr>
        <p:spPr/>
        <p:txBody>
          <a:bodyPr/>
          <a:lstStyle/>
          <a:p>
            <a:r>
              <a:rPr lang="nl-BE" dirty="0"/>
              <a:t>// Naamgeving unit test</a:t>
            </a:r>
          </a:p>
        </p:txBody>
      </p:sp>
      <p:sp>
        <p:nvSpPr>
          <p:cNvPr id="3" name="Text Placeholder 2">
            <a:extLst>
              <a:ext uri="{FF2B5EF4-FFF2-40B4-BE49-F238E27FC236}">
                <a16:creationId xmlns:a16="http://schemas.microsoft.com/office/drawing/2014/main" id="{807B8EDC-786C-5F03-35DD-1BA37C7871A4}"/>
              </a:ext>
            </a:extLst>
          </p:cNvPr>
          <p:cNvSpPr>
            <a:spLocks noGrp="1"/>
          </p:cNvSpPr>
          <p:nvPr>
            <p:ph type="body" idx="1"/>
          </p:nvPr>
        </p:nvSpPr>
        <p:spPr/>
        <p:txBody>
          <a:bodyPr/>
          <a:lstStyle/>
          <a:p>
            <a:pPr marL="146050" indent="0">
              <a:buNone/>
            </a:pPr>
            <a:r>
              <a:rPr lang="nl-BE" dirty="0"/>
              <a:t>De naamgeving van methodes is belangrijk maar naamgeving van testen is minstens even belangrijk. Een goede naam van een unit test beschrijft wat deze doet. Om dit te doen wordt er vaak een bepaalde structuur gebruikt. De naam bestaat uit 3 delen:</a:t>
            </a:r>
          </a:p>
          <a:p>
            <a:endParaRPr lang="nl-BE" dirty="0"/>
          </a:p>
          <a:p>
            <a:pPr>
              <a:buFont typeface="Arial" panose="020B0604020202020204" pitchFamily="34" charset="0"/>
              <a:buChar char="•"/>
            </a:pPr>
            <a:r>
              <a:rPr lang="nl-BE" dirty="0"/>
              <a:t>De </a:t>
            </a:r>
            <a:r>
              <a:rPr lang="nl-BE" b="1" dirty="0">
                <a:solidFill>
                  <a:schemeClr val="tx2"/>
                </a:solidFill>
              </a:rPr>
              <a:t>naam</a:t>
            </a:r>
            <a:r>
              <a:rPr lang="nl-BE" dirty="0"/>
              <a:t> van de methode die getest wordt</a:t>
            </a:r>
          </a:p>
          <a:p>
            <a:pPr>
              <a:buFont typeface="Arial" panose="020B0604020202020204" pitchFamily="34" charset="0"/>
              <a:buChar char="•"/>
            </a:pPr>
            <a:r>
              <a:rPr lang="nl-BE" dirty="0"/>
              <a:t>Het </a:t>
            </a:r>
            <a:r>
              <a:rPr lang="nl-BE" b="1" dirty="0">
                <a:solidFill>
                  <a:schemeClr val="tx2"/>
                </a:solidFill>
              </a:rPr>
              <a:t>scenario</a:t>
            </a:r>
            <a:r>
              <a:rPr lang="nl-BE" dirty="0"/>
              <a:t> dat getest wordt</a:t>
            </a:r>
          </a:p>
          <a:p>
            <a:pPr>
              <a:buFont typeface="Arial" panose="020B0604020202020204" pitchFamily="34" charset="0"/>
              <a:buChar char="•"/>
            </a:pPr>
            <a:r>
              <a:rPr lang="nl-BE" dirty="0"/>
              <a:t>De verwachte </a:t>
            </a:r>
            <a:r>
              <a:rPr lang="nl-BE" b="1" dirty="0">
                <a:solidFill>
                  <a:schemeClr val="tx2"/>
                </a:solidFill>
              </a:rPr>
              <a:t>output</a:t>
            </a:r>
          </a:p>
        </p:txBody>
      </p:sp>
      <p:sp>
        <p:nvSpPr>
          <p:cNvPr id="4" name="Footer Placeholder 3">
            <a:extLst>
              <a:ext uri="{FF2B5EF4-FFF2-40B4-BE49-F238E27FC236}">
                <a16:creationId xmlns:a16="http://schemas.microsoft.com/office/drawing/2014/main" id="{F0C2218D-32DF-329F-FD3C-1C9282A7B77E}"/>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418962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5E17-21B9-5AC2-EB10-66BC874649C8}"/>
              </a:ext>
            </a:extLst>
          </p:cNvPr>
          <p:cNvSpPr>
            <a:spLocks noGrp="1"/>
          </p:cNvSpPr>
          <p:nvPr>
            <p:ph type="title"/>
          </p:nvPr>
        </p:nvSpPr>
        <p:spPr/>
        <p:txBody>
          <a:bodyPr/>
          <a:lstStyle/>
          <a:p>
            <a:r>
              <a:rPr lang="en-US" dirty="0"/>
              <a:t>// </a:t>
            </a:r>
            <a:r>
              <a:rPr lang="en-US" dirty="0" err="1"/>
              <a:t>Naamgeving</a:t>
            </a:r>
            <a:r>
              <a:rPr lang="en-US" dirty="0"/>
              <a:t> unit test</a:t>
            </a:r>
            <a:endParaRPr lang="nl-BE" dirty="0"/>
          </a:p>
        </p:txBody>
      </p:sp>
      <p:sp>
        <p:nvSpPr>
          <p:cNvPr id="3" name="Text Placeholder 2">
            <a:extLst>
              <a:ext uri="{FF2B5EF4-FFF2-40B4-BE49-F238E27FC236}">
                <a16:creationId xmlns:a16="http://schemas.microsoft.com/office/drawing/2014/main" id="{511E8FB8-D77B-2CA1-C6D1-3E6A769A7995}"/>
              </a:ext>
            </a:extLst>
          </p:cNvPr>
          <p:cNvSpPr>
            <a:spLocks noGrp="1"/>
          </p:cNvSpPr>
          <p:nvPr>
            <p:ph type="body" idx="1"/>
          </p:nvPr>
        </p:nvSpPr>
        <p:spPr/>
        <p:txBody>
          <a:bodyPr/>
          <a:lstStyle/>
          <a:p>
            <a:pPr marL="146050" indent="0">
              <a:buNone/>
            </a:pPr>
            <a:r>
              <a:rPr lang="nl-BE" dirty="0"/>
              <a:t>Voorbeelden van slechte naamgeving:</a:t>
            </a:r>
          </a:p>
          <a:p>
            <a:pPr>
              <a:buFont typeface="Arial" panose="020B0604020202020204" pitchFamily="34" charset="0"/>
              <a:buChar char="•"/>
            </a:pPr>
            <a:r>
              <a:rPr lang="nl-BE" dirty="0"/>
              <a:t>Test1(), Test2(), Test3(), ... =&gt; </a:t>
            </a:r>
            <a:r>
              <a:rPr lang="nl-BE" b="1" dirty="0">
                <a:solidFill>
                  <a:schemeClr val="accent2"/>
                </a:solidFill>
              </a:rPr>
              <a:t>NIET DOEN!</a:t>
            </a:r>
          </a:p>
          <a:p>
            <a:pPr>
              <a:buFont typeface="Arial" panose="020B0604020202020204" pitchFamily="34" charset="0"/>
              <a:buChar char="•"/>
            </a:pPr>
            <a:r>
              <a:rPr lang="nl-BE" dirty="0" err="1"/>
              <a:t>TestSum</a:t>
            </a:r>
            <a:r>
              <a:rPr lang="nl-BE" dirty="0"/>
              <a:t>(), </a:t>
            </a:r>
            <a:r>
              <a:rPr lang="nl-BE" dirty="0" err="1"/>
              <a:t>TestInventory</a:t>
            </a:r>
            <a:r>
              <a:rPr lang="nl-BE" dirty="0"/>
              <a:t>(), </a:t>
            </a:r>
            <a:r>
              <a:rPr lang="nl-BE" dirty="0" err="1"/>
              <a:t>TestAdd</a:t>
            </a:r>
            <a:r>
              <a:rPr lang="nl-BE" dirty="0"/>
              <a:t>() =&gt; </a:t>
            </a:r>
            <a:r>
              <a:rPr lang="nl-BE" b="1" dirty="0">
                <a:solidFill>
                  <a:schemeClr val="accent2"/>
                </a:solidFill>
              </a:rPr>
              <a:t>wees concreter, </a:t>
            </a:r>
            <a:r>
              <a:rPr lang="nl-BE" b="1" dirty="0" err="1">
                <a:solidFill>
                  <a:schemeClr val="accent2"/>
                </a:solidFill>
              </a:rPr>
              <a:t>Sum</a:t>
            </a:r>
            <a:r>
              <a:rPr lang="nl-BE" b="1" dirty="0">
                <a:solidFill>
                  <a:schemeClr val="accent2"/>
                </a:solidFill>
              </a:rPr>
              <a:t> van? </a:t>
            </a:r>
            <a:r>
              <a:rPr lang="nl-BE" b="1" dirty="0" err="1">
                <a:solidFill>
                  <a:schemeClr val="accent2"/>
                </a:solidFill>
              </a:rPr>
              <a:t>Add</a:t>
            </a:r>
            <a:r>
              <a:rPr lang="nl-BE" b="1" dirty="0">
                <a:solidFill>
                  <a:schemeClr val="accent2"/>
                </a:solidFill>
              </a:rPr>
              <a:t> wat?</a:t>
            </a:r>
          </a:p>
          <a:p>
            <a:pPr>
              <a:buFont typeface="Arial" panose="020B0604020202020204" pitchFamily="34" charset="0"/>
              <a:buChar char="•"/>
            </a:pPr>
            <a:endParaRPr lang="nl-BE" dirty="0"/>
          </a:p>
          <a:p>
            <a:pPr marL="146050" indent="0">
              <a:buNone/>
            </a:pPr>
            <a:r>
              <a:rPr lang="nl-BE" dirty="0"/>
              <a:t>Voorbeelden van </a:t>
            </a:r>
            <a:r>
              <a:rPr lang="nl-BE" b="1" dirty="0">
                <a:solidFill>
                  <a:schemeClr val="tx2"/>
                </a:solidFill>
              </a:rPr>
              <a:t>goede</a:t>
            </a:r>
            <a:r>
              <a:rPr lang="nl-BE" dirty="0"/>
              <a:t> naamgeving:</a:t>
            </a:r>
          </a:p>
          <a:p>
            <a:pPr>
              <a:buFont typeface="Arial" panose="020B0604020202020204" pitchFamily="34" charset="0"/>
              <a:buChar char="•"/>
            </a:pPr>
            <a:r>
              <a:rPr lang="nl-BE" dirty="0" err="1"/>
              <a:t>Sum_TwoPositiveNumber_ReturnsPositiveNumber</a:t>
            </a:r>
            <a:r>
              <a:rPr lang="nl-BE" dirty="0"/>
              <a:t>()</a:t>
            </a:r>
          </a:p>
          <a:p>
            <a:pPr>
              <a:buFont typeface="Arial" panose="020B0604020202020204" pitchFamily="34" charset="0"/>
              <a:buChar char="•"/>
            </a:pPr>
            <a:r>
              <a:rPr lang="nl-BE" dirty="0" err="1"/>
              <a:t>Divide_DenominatorIsZero_ExceptionThrown</a:t>
            </a:r>
            <a:r>
              <a:rPr lang="nl-BE" dirty="0"/>
              <a:t>()</a:t>
            </a:r>
          </a:p>
          <a:p>
            <a:pPr>
              <a:buFont typeface="Arial" panose="020B0604020202020204" pitchFamily="34" charset="0"/>
              <a:buChar char="•"/>
            </a:pPr>
            <a:r>
              <a:rPr lang="nl-BE" dirty="0" err="1"/>
              <a:t>Purchase_NotEnoughStock_ReturnsFalse</a:t>
            </a:r>
            <a:r>
              <a:rPr lang="nl-BE" dirty="0"/>
              <a:t>()</a:t>
            </a:r>
          </a:p>
          <a:p>
            <a:pPr marL="146050" indent="0">
              <a:buNone/>
            </a:pPr>
            <a:endParaRPr lang="nl-BE" dirty="0"/>
          </a:p>
        </p:txBody>
      </p:sp>
      <p:sp>
        <p:nvSpPr>
          <p:cNvPr id="4" name="Footer Placeholder 3">
            <a:extLst>
              <a:ext uri="{FF2B5EF4-FFF2-40B4-BE49-F238E27FC236}">
                <a16:creationId xmlns:a16="http://schemas.microsoft.com/office/drawing/2014/main" id="{D8AED08D-647C-785B-07FB-6C560A7B6922}"/>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227746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8966-D597-100D-E457-C189D54F28D4}"/>
              </a:ext>
            </a:extLst>
          </p:cNvPr>
          <p:cNvSpPr>
            <a:spLocks noGrp="1"/>
          </p:cNvSpPr>
          <p:nvPr>
            <p:ph type="title"/>
          </p:nvPr>
        </p:nvSpPr>
        <p:spPr/>
        <p:txBody>
          <a:bodyPr/>
          <a:lstStyle/>
          <a:p>
            <a:r>
              <a:rPr lang="en-US" dirty="0"/>
              <a:t>// </a:t>
            </a:r>
            <a:r>
              <a:rPr lang="en-US" dirty="0" err="1"/>
              <a:t>Structuur</a:t>
            </a:r>
            <a:r>
              <a:rPr lang="en-US" dirty="0"/>
              <a:t> van </a:t>
            </a:r>
            <a:r>
              <a:rPr lang="en-US" dirty="0" err="1"/>
              <a:t>een</a:t>
            </a:r>
            <a:r>
              <a:rPr lang="en-US" dirty="0"/>
              <a:t> Unit Test</a:t>
            </a:r>
            <a:endParaRPr lang="nl-BE" dirty="0"/>
          </a:p>
        </p:txBody>
      </p:sp>
      <p:sp>
        <p:nvSpPr>
          <p:cNvPr id="3" name="Text Placeholder 2">
            <a:extLst>
              <a:ext uri="{FF2B5EF4-FFF2-40B4-BE49-F238E27FC236}">
                <a16:creationId xmlns:a16="http://schemas.microsoft.com/office/drawing/2014/main" id="{C9099C67-A06F-A841-F10B-8E845E0AE058}"/>
              </a:ext>
            </a:extLst>
          </p:cNvPr>
          <p:cNvSpPr>
            <a:spLocks noGrp="1"/>
          </p:cNvSpPr>
          <p:nvPr>
            <p:ph type="body" idx="1"/>
          </p:nvPr>
        </p:nvSpPr>
        <p:spPr/>
        <p:txBody>
          <a:bodyPr anchor="t"/>
          <a:lstStyle/>
          <a:p>
            <a:pPr marL="146050" indent="0">
              <a:buNone/>
            </a:pPr>
            <a:r>
              <a:rPr lang="nl-BE" dirty="0"/>
              <a:t>Structureer je testen volgens het AAA-patroon:</a:t>
            </a:r>
          </a:p>
          <a:p>
            <a:endParaRPr lang="nl-BE" dirty="0"/>
          </a:p>
          <a:p>
            <a:endParaRPr lang="nl-BE" dirty="0"/>
          </a:p>
          <a:p>
            <a:endParaRPr lang="nl-BE" dirty="0"/>
          </a:p>
          <a:p>
            <a:endParaRPr lang="nl-BE" dirty="0"/>
          </a:p>
          <a:p>
            <a:r>
              <a:rPr lang="nl-BE" b="1" dirty="0" err="1">
                <a:solidFill>
                  <a:schemeClr val="tx2"/>
                </a:solidFill>
              </a:rPr>
              <a:t>A</a:t>
            </a:r>
            <a:r>
              <a:rPr lang="nl-BE" dirty="0" err="1"/>
              <a:t>rrange</a:t>
            </a:r>
            <a:endParaRPr lang="nl-BE" dirty="0"/>
          </a:p>
          <a:p>
            <a:r>
              <a:rPr lang="nl-BE" b="1" dirty="0">
                <a:solidFill>
                  <a:schemeClr val="tx2"/>
                </a:solidFill>
              </a:rPr>
              <a:t>A</a:t>
            </a:r>
            <a:r>
              <a:rPr lang="nl-BE" dirty="0"/>
              <a:t>ct</a:t>
            </a:r>
          </a:p>
          <a:p>
            <a:r>
              <a:rPr lang="nl-BE" b="1" dirty="0" err="1">
                <a:solidFill>
                  <a:schemeClr val="tx2"/>
                </a:solidFill>
              </a:rPr>
              <a:t>A</a:t>
            </a:r>
            <a:r>
              <a:rPr lang="nl-BE" dirty="0" err="1"/>
              <a:t>ssert</a:t>
            </a:r>
            <a:endParaRPr lang="nl-BE" dirty="0"/>
          </a:p>
        </p:txBody>
      </p:sp>
      <p:sp>
        <p:nvSpPr>
          <p:cNvPr id="4" name="Footer Placeholder 3">
            <a:extLst>
              <a:ext uri="{FF2B5EF4-FFF2-40B4-BE49-F238E27FC236}">
                <a16:creationId xmlns:a16="http://schemas.microsoft.com/office/drawing/2014/main" id="{39476DA6-E502-8A13-815F-BEF6FB30EFE1}"/>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E0BCB310-50B0-2834-EBD8-55AC6ADD28B1}"/>
              </a:ext>
            </a:extLst>
          </p:cNvPr>
          <p:cNvPicPr>
            <a:picLocks noChangeAspect="1"/>
          </p:cNvPicPr>
          <p:nvPr/>
        </p:nvPicPr>
        <p:blipFill>
          <a:blip r:embed="rId3"/>
          <a:stretch>
            <a:fillRect/>
          </a:stretch>
        </p:blipFill>
        <p:spPr>
          <a:xfrm>
            <a:off x="4181061" y="1773416"/>
            <a:ext cx="3679439" cy="2419265"/>
          </a:xfrm>
          <a:prstGeom prst="rect">
            <a:avLst/>
          </a:prstGeom>
        </p:spPr>
      </p:pic>
    </p:spTree>
    <p:extLst>
      <p:ext uri="{BB962C8B-B14F-4D97-AF65-F5344CB8AC3E}">
        <p14:creationId xmlns:p14="http://schemas.microsoft.com/office/powerpoint/2010/main" val="104004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4B1A-7C2A-DD0E-E791-534811E578E9}"/>
              </a:ext>
            </a:extLst>
          </p:cNvPr>
          <p:cNvSpPr>
            <a:spLocks noGrp="1"/>
          </p:cNvSpPr>
          <p:nvPr>
            <p:ph type="title"/>
          </p:nvPr>
        </p:nvSpPr>
        <p:spPr/>
        <p:txBody>
          <a:bodyPr/>
          <a:lstStyle/>
          <a:p>
            <a:r>
              <a:rPr lang="en-US" dirty="0"/>
              <a:t>Unit Tests: </a:t>
            </a:r>
            <a:r>
              <a:rPr lang="en-US" dirty="0" err="1"/>
              <a:t>richtlijnen</a:t>
            </a:r>
            <a:endParaRPr lang="nl-BE" dirty="0"/>
          </a:p>
        </p:txBody>
      </p:sp>
      <p:sp>
        <p:nvSpPr>
          <p:cNvPr id="3" name="Title 2">
            <a:extLst>
              <a:ext uri="{FF2B5EF4-FFF2-40B4-BE49-F238E27FC236}">
                <a16:creationId xmlns:a16="http://schemas.microsoft.com/office/drawing/2014/main" id="{4D58C3C7-FD04-73CB-45F0-8D5E03C27C36}"/>
              </a:ext>
            </a:extLst>
          </p:cNvPr>
          <p:cNvSpPr>
            <a:spLocks noGrp="1"/>
          </p:cNvSpPr>
          <p:nvPr>
            <p:ph type="title" idx="2"/>
          </p:nvPr>
        </p:nvSpPr>
        <p:spPr/>
        <p:txBody>
          <a:bodyPr/>
          <a:lstStyle/>
          <a:p>
            <a:r>
              <a:rPr lang="en-US" dirty="0"/>
              <a:t>/06</a:t>
            </a:r>
            <a:endParaRPr lang="nl-BE" dirty="0"/>
          </a:p>
        </p:txBody>
      </p:sp>
      <p:sp>
        <p:nvSpPr>
          <p:cNvPr id="4" name="Title 3">
            <a:extLst>
              <a:ext uri="{FF2B5EF4-FFF2-40B4-BE49-F238E27FC236}">
                <a16:creationId xmlns:a16="http://schemas.microsoft.com/office/drawing/2014/main" id="{41729064-0891-0188-30B3-353D9FD8581C}"/>
              </a:ext>
            </a:extLst>
          </p:cNvPr>
          <p:cNvSpPr>
            <a:spLocks noGrp="1"/>
          </p:cNvSpPr>
          <p:nvPr>
            <p:ph type="title" idx="3"/>
          </p:nvPr>
        </p:nvSpPr>
        <p:spPr/>
        <p:txBody>
          <a:bodyPr/>
          <a:lstStyle/>
          <a:p>
            <a:r>
              <a:rPr lang="en-US" dirty="0" err="1"/>
              <a:t>xUnit</a:t>
            </a:r>
            <a:r>
              <a:rPr lang="en-US"/>
              <a:t>: Features </a:t>
            </a:r>
            <a:endParaRPr lang="nl-BE" dirty="0"/>
          </a:p>
        </p:txBody>
      </p:sp>
      <p:sp>
        <p:nvSpPr>
          <p:cNvPr id="5" name="Title 4">
            <a:extLst>
              <a:ext uri="{FF2B5EF4-FFF2-40B4-BE49-F238E27FC236}">
                <a16:creationId xmlns:a16="http://schemas.microsoft.com/office/drawing/2014/main" id="{9DF8C8D6-BFBB-B740-9852-0A95A891B51C}"/>
              </a:ext>
            </a:extLst>
          </p:cNvPr>
          <p:cNvSpPr>
            <a:spLocks noGrp="1"/>
          </p:cNvSpPr>
          <p:nvPr>
            <p:ph type="title" idx="4"/>
          </p:nvPr>
        </p:nvSpPr>
        <p:spPr/>
        <p:txBody>
          <a:bodyPr/>
          <a:lstStyle/>
          <a:p>
            <a:r>
              <a:rPr lang="en-US" dirty="0"/>
              <a:t>/07</a:t>
            </a:r>
            <a:endParaRPr lang="nl-BE" dirty="0"/>
          </a:p>
        </p:txBody>
      </p:sp>
      <p:sp>
        <p:nvSpPr>
          <p:cNvPr id="6" name="Title 5">
            <a:extLst>
              <a:ext uri="{FF2B5EF4-FFF2-40B4-BE49-F238E27FC236}">
                <a16:creationId xmlns:a16="http://schemas.microsoft.com/office/drawing/2014/main" id="{2048FE8C-2FA8-B510-FAC0-06F4021CD757}"/>
              </a:ext>
            </a:extLst>
          </p:cNvPr>
          <p:cNvSpPr>
            <a:spLocks noGrp="1"/>
          </p:cNvSpPr>
          <p:nvPr>
            <p:ph type="title" idx="5"/>
          </p:nvPr>
        </p:nvSpPr>
        <p:spPr/>
        <p:txBody>
          <a:bodyPr/>
          <a:lstStyle/>
          <a:p>
            <a:r>
              <a:rPr lang="nl-BE" dirty="0"/>
              <a:t>Exceptions testen</a:t>
            </a:r>
          </a:p>
        </p:txBody>
      </p:sp>
      <p:sp>
        <p:nvSpPr>
          <p:cNvPr id="7" name="Title 6">
            <a:extLst>
              <a:ext uri="{FF2B5EF4-FFF2-40B4-BE49-F238E27FC236}">
                <a16:creationId xmlns:a16="http://schemas.microsoft.com/office/drawing/2014/main" id="{CCFFFF9D-2CF8-D6AF-80E2-8E167C0ED8FB}"/>
              </a:ext>
            </a:extLst>
          </p:cNvPr>
          <p:cNvSpPr>
            <a:spLocks noGrp="1"/>
          </p:cNvSpPr>
          <p:nvPr>
            <p:ph type="title" idx="6"/>
          </p:nvPr>
        </p:nvSpPr>
        <p:spPr/>
        <p:txBody>
          <a:bodyPr/>
          <a:lstStyle/>
          <a:p>
            <a:r>
              <a:rPr lang="en-US" dirty="0"/>
              <a:t>/08</a:t>
            </a:r>
            <a:endParaRPr lang="nl-BE" dirty="0"/>
          </a:p>
        </p:txBody>
      </p:sp>
      <p:sp>
        <p:nvSpPr>
          <p:cNvPr id="8" name="Title 7">
            <a:extLst>
              <a:ext uri="{FF2B5EF4-FFF2-40B4-BE49-F238E27FC236}">
                <a16:creationId xmlns:a16="http://schemas.microsoft.com/office/drawing/2014/main" id="{2FA45EE3-A206-8840-A40A-CEA505D54001}"/>
              </a:ext>
            </a:extLst>
          </p:cNvPr>
          <p:cNvSpPr>
            <a:spLocks noGrp="1"/>
          </p:cNvSpPr>
          <p:nvPr>
            <p:ph type="title" idx="7"/>
          </p:nvPr>
        </p:nvSpPr>
        <p:spPr/>
        <p:txBody>
          <a:bodyPr/>
          <a:lstStyle/>
          <a:p>
            <a:endParaRPr lang="nl-BE" dirty="0"/>
          </a:p>
        </p:txBody>
      </p:sp>
      <p:sp>
        <p:nvSpPr>
          <p:cNvPr id="9" name="Title 8">
            <a:extLst>
              <a:ext uri="{FF2B5EF4-FFF2-40B4-BE49-F238E27FC236}">
                <a16:creationId xmlns:a16="http://schemas.microsoft.com/office/drawing/2014/main" id="{A2A2BA9D-FB06-3F91-3A4F-3C50B48F162E}"/>
              </a:ext>
            </a:extLst>
          </p:cNvPr>
          <p:cNvSpPr>
            <a:spLocks noGrp="1"/>
          </p:cNvSpPr>
          <p:nvPr>
            <p:ph type="title" idx="8"/>
          </p:nvPr>
        </p:nvSpPr>
        <p:spPr/>
        <p:txBody>
          <a:bodyPr/>
          <a:lstStyle/>
          <a:p>
            <a:r>
              <a:rPr lang="nl-BE" dirty="0"/>
              <a:t>/09</a:t>
            </a:r>
          </a:p>
        </p:txBody>
      </p:sp>
      <p:sp>
        <p:nvSpPr>
          <p:cNvPr id="10" name="Title 9">
            <a:extLst>
              <a:ext uri="{FF2B5EF4-FFF2-40B4-BE49-F238E27FC236}">
                <a16:creationId xmlns:a16="http://schemas.microsoft.com/office/drawing/2014/main" id="{3528588F-801B-A0A6-2A62-2F73EE910968}"/>
              </a:ext>
            </a:extLst>
          </p:cNvPr>
          <p:cNvSpPr>
            <a:spLocks noGrp="1"/>
          </p:cNvSpPr>
          <p:nvPr>
            <p:ph type="title" idx="9"/>
          </p:nvPr>
        </p:nvSpPr>
        <p:spPr/>
        <p:txBody>
          <a:bodyPr/>
          <a:lstStyle/>
          <a:p>
            <a:r>
              <a:rPr lang="en-US" dirty="0"/>
              <a:t>Unit Testing</a:t>
            </a:r>
            <a:endParaRPr lang="nl-BE" dirty="0"/>
          </a:p>
        </p:txBody>
      </p:sp>
      <p:sp>
        <p:nvSpPr>
          <p:cNvPr id="11" name="Title 10">
            <a:extLst>
              <a:ext uri="{FF2B5EF4-FFF2-40B4-BE49-F238E27FC236}">
                <a16:creationId xmlns:a16="http://schemas.microsoft.com/office/drawing/2014/main" id="{A74E8F90-983A-71F0-7E45-570F8976B886}"/>
              </a:ext>
            </a:extLst>
          </p:cNvPr>
          <p:cNvSpPr>
            <a:spLocks noGrp="1"/>
          </p:cNvSpPr>
          <p:nvPr>
            <p:ph type="title" idx="13"/>
          </p:nvPr>
        </p:nvSpPr>
        <p:spPr/>
        <p:txBody>
          <a:bodyPr/>
          <a:lstStyle/>
          <a:p>
            <a:r>
              <a:rPr lang="en-US" dirty="0"/>
              <a:t>10 tips om </a:t>
            </a:r>
            <a:r>
              <a:rPr lang="en-US" dirty="0" err="1"/>
              <a:t>betere</a:t>
            </a:r>
            <a:r>
              <a:rPr lang="en-US" dirty="0"/>
              <a:t> tests </a:t>
            </a:r>
            <a:r>
              <a:rPr lang="en-US" dirty="0" err="1"/>
              <a:t>te</a:t>
            </a:r>
            <a:r>
              <a:rPr lang="en-US" dirty="0"/>
              <a:t> </a:t>
            </a:r>
            <a:r>
              <a:rPr lang="en-US" dirty="0" err="1"/>
              <a:t>schrijven</a:t>
            </a:r>
            <a:endParaRPr lang="nl-BE" dirty="0"/>
          </a:p>
        </p:txBody>
      </p:sp>
      <p:sp>
        <p:nvSpPr>
          <p:cNvPr id="12" name="Title 11">
            <a:extLst>
              <a:ext uri="{FF2B5EF4-FFF2-40B4-BE49-F238E27FC236}">
                <a16:creationId xmlns:a16="http://schemas.microsoft.com/office/drawing/2014/main" id="{D98D93EF-C8B7-38EB-2E3D-07092484A876}"/>
              </a:ext>
            </a:extLst>
          </p:cNvPr>
          <p:cNvSpPr>
            <a:spLocks noGrp="1"/>
          </p:cNvSpPr>
          <p:nvPr>
            <p:ph type="title" idx="14"/>
          </p:nvPr>
        </p:nvSpPr>
        <p:spPr/>
        <p:txBody>
          <a:bodyPr/>
          <a:lstStyle/>
          <a:p>
            <a:endParaRPr lang="nl-BE"/>
          </a:p>
        </p:txBody>
      </p:sp>
      <p:sp>
        <p:nvSpPr>
          <p:cNvPr id="13" name="Title 12">
            <a:extLst>
              <a:ext uri="{FF2B5EF4-FFF2-40B4-BE49-F238E27FC236}">
                <a16:creationId xmlns:a16="http://schemas.microsoft.com/office/drawing/2014/main" id="{85B6008D-23E5-5A70-3597-3648995A0D37}"/>
              </a:ext>
            </a:extLst>
          </p:cNvPr>
          <p:cNvSpPr>
            <a:spLocks noGrp="1"/>
          </p:cNvSpPr>
          <p:nvPr>
            <p:ph type="title" idx="15"/>
          </p:nvPr>
        </p:nvSpPr>
        <p:spPr/>
        <p:txBody>
          <a:bodyPr/>
          <a:lstStyle/>
          <a:p>
            <a:endParaRPr lang="nl-BE" dirty="0"/>
          </a:p>
        </p:txBody>
      </p:sp>
      <p:sp>
        <p:nvSpPr>
          <p:cNvPr id="14" name="Title 13">
            <a:extLst>
              <a:ext uri="{FF2B5EF4-FFF2-40B4-BE49-F238E27FC236}">
                <a16:creationId xmlns:a16="http://schemas.microsoft.com/office/drawing/2014/main" id="{13E08248-BD38-9E3B-A3E5-F14E9DA8A9B5}"/>
              </a:ext>
            </a:extLst>
          </p:cNvPr>
          <p:cNvSpPr>
            <a:spLocks noGrp="1"/>
          </p:cNvSpPr>
          <p:nvPr>
            <p:ph type="title" idx="16"/>
          </p:nvPr>
        </p:nvSpPr>
        <p:spPr/>
        <p:txBody>
          <a:bodyPr/>
          <a:lstStyle/>
          <a:p>
            <a:endParaRPr lang="nl-BE"/>
          </a:p>
        </p:txBody>
      </p:sp>
      <p:sp>
        <p:nvSpPr>
          <p:cNvPr id="15" name="Footer Placeholder 14">
            <a:extLst>
              <a:ext uri="{FF2B5EF4-FFF2-40B4-BE49-F238E27FC236}">
                <a16:creationId xmlns:a16="http://schemas.microsoft.com/office/drawing/2014/main" id="{150907D8-0D38-108B-C0BD-130F17B7BB32}"/>
              </a:ext>
            </a:extLst>
          </p:cNvPr>
          <p:cNvSpPr>
            <a:spLocks noGrp="1"/>
          </p:cNvSpPr>
          <p:nvPr>
            <p:ph type="ftr" sz="quarter" idx="17"/>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4152638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C0AA-2FAF-660B-E4CE-CCACAE97BEEC}"/>
              </a:ext>
            </a:extLst>
          </p:cNvPr>
          <p:cNvSpPr>
            <a:spLocks noGrp="1"/>
          </p:cNvSpPr>
          <p:nvPr>
            <p:ph type="title"/>
          </p:nvPr>
        </p:nvSpPr>
        <p:spPr/>
        <p:txBody>
          <a:bodyPr/>
          <a:lstStyle/>
          <a:p>
            <a:r>
              <a:rPr lang="nl-BE" dirty="0"/>
              <a:t>// Structuur van een Unit Test</a:t>
            </a:r>
          </a:p>
        </p:txBody>
      </p:sp>
      <p:sp>
        <p:nvSpPr>
          <p:cNvPr id="3" name="Text Placeholder 2">
            <a:extLst>
              <a:ext uri="{FF2B5EF4-FFF2-40B4-BE49-F238E27FC236}">
                <a16:creationId xmlns:a16="http://schemas.microsoft.com/office/drawing/2014/main" id="{14067E89-2A02-0D11-0100-ACD078A8C01E}"/>
              </a:ext>
            </a:extLst>
          </p:cNvPr>
          <p:cNvSpPr>
            <a:spLocks noGrp="1"/>
          </p:cNvSpPr>
          <p:nvPr>
            <p:ph type="body" idx="1"/>
          </p:nvPr>
        </p:nvSpPr>
        <p:spPr/>
        <p:txBody>
          <a:bodyPr/>
          <a:lstStyle/>
          <a:p>
            <a:pPr>
              <a:buFont typeface="Arial" panose="020B0604020202020204" pitchFamily="34" charset="0"/>
              <a:buChar char="•"/>
            </a:pPr>
            <a:r>
              <a:rPr lang="nl-BE" dirty="0"/>
              <a:t>In de </a:t>
            </a:r>
            <a:r>
              <a:rPr lang="nl-BE" b="1" i="1" dirty="0" err="1">
                <a:solidFill>
                  <a:schemeClr val="tx2"/>
                </a:solidFill>
              </a:rPr>
              <a:t>Arrange</a:t>
            </a:r>
            <a:r>
              <a:rPr lang="nl-BE" b="1" i="1" dirty="0">
                <a:solidFill>
                  <a:schemeClr val="tx2"/>
                </a:solidFill>
              </a:rPr>
              <a:t>-sectie</a:t>
            </a:r>
            <a:r>
              <a:rPr lang="nl-BE" dirty="0"/>
              <a:t> breng je het System Under Test in de </a:t>
            </a:r>
            <a:r>
              <a:rPr lang="nl-BE" b="1" dirty="0">
                <a:solidFill>
                  <a:schemeClr val="tx2"/>
                </a:solidFill>
              </a:rPr>
              <a:t>toestand</a:t>
            </a:r>
            <a:r>
              <a:rPr lang="nl-BE" dirty="0"/>
              <a:t> (“state”) die nodig is om de test uit te voeren (aanmaken van de nodige objecten, manipulatie van deze objecten, ...) </a:t>
            </a:r>
          </a:p>
          <a:p>
            <a:pPr>
              <a:buFont typeface="Arial" panose="020B0604020202020204" pitchFamily="34" charset="0"/>
              <a:buChar char="•"/>
            </a:pPr>
            <a:r>
              <a:rPr lang="nl-BE" dirty="0"/>
              <a:t>In de </a:t>
            </a:r>
            <a:r>
              <a:rPr lang="nl-BE" b="1" i="1" dirty="0">
                <a:solidFill>
                  <a:schemeClr val="tx2"/>
                </a:solidFill>
              </a:rPr>
              <a:t>Act-sectie</a:t>
            </a:r>
            <a:r>
              <a:rPr lang="nl-BE" dirty="0"/>
              <a:t> voer je de teststappen uit (bv. door het aanroepen van methodes) en vang je eventueel het </a:t>
            </a:r>
            <a:r>
              <a:rPr lang="nl-BE" b="1" dirty="0">
                <a:solidFill>
                  <a:schemeClr val="tx2"/>
                </a:solidFill>
              </a:rPr>
              <a:t>resultaat</a:t>
            </a:r>
            <a:r>
              <a:rPr lang="nl-BE" dirty="0"/>
              <a:t> van deze acties op.</a:t>
            </a:r>
          </a:p>
          <a:p>
            <a:pPr>
              <a:buFont typeface="Arial" panose="020B0604020202020204" pitchFamily="34" charset="0"/>
              <a:buChar char="•"/>
            </a:pPr>
            <a:r>
              <a:rPr lang="nl-BE" dirty="0"/>
              <a:t>In de </a:t>
            </a:r>
            <a:r>
              <a:rPr lang="nl-BE" b="1" i="1" dirty="0" err="1">
                <a:solidFill>
                  <a:schemeClr val="tx2"/>
                </a:solidFill>
              </a:rPr>
              <a:t>Assert</a:t>
            </a:r>
            <a:r>
              <a:rPr lang="nl-BE" b="1" i="1" dirty="0">
                <a:solidFill>
                  <a:schemeClr val="tx2"/>
                </a:solidFill>
              </a:rPr>
              <a:t>-sectie</a:t>
            </a:r>
            <a:r>
              <a:rPr lang="nl-BE" dirty="0"/>
              <a:t> verifieer je het resultaat van de test (bv.: een </a:t>
            </a:r>
            <a:r>
              <a:rPr lang="nl-BE" b="1" dirty="0">
                <a:solidFill>
                  <a:schemeClr val="tx2"/>
                </a:solidFill>
              </a:rPr>
              <a:t>return-waarde</a:t>
            </a:r>
            <a:r>
              <a:rPr lang="nl-BE" dirty="0"/>
              <a:t>, welke </a:t>
            </a:r>
            <a:r>
              <a:rPr lang="nl-BE" b="1" dirty="0">
                <a:solidFill>
                  <a:schemeClr val="tx2"/>
                </a:solidFill>
              </a:rPr>
              <a:t>methoden</a:t>
            </a:r>
            <a:r>
              <a:rPr lang="nl-BE" dirty="0"/>
              <a:t> wel/niet aangeroepen werden en hoe vaak ze aangeroepen werden, de </a:t>
            </a:r>
            <a:r>
              <a:rPr lang="nl-BE" b="1" dirty="0">
                <a:solidFill>
                  <a:schemeClr val="tx2"/>
                </a:solidFill>
              </a:rPr>
              <a:t>finale toestand </a:t>
            </a:r>
            <a:r>
              <a:rPr lang="nl-BE" dirty="0"/>
              <a:t>van het SUT, ...).</a:t>
            </a:r>
          </a:p>
          <a:p>
            <a:pPr>
              <a:buFont typeface="Arial" panose="020B0604020202020204" pitchFamily="34" charset="0"/>
              <a:buChar char="•"/>
            </a:pPr>
            <a:endParaRPr lang="nl-BE" dirty="0"/>
          </a:p>
          <a:p>
            <a:pPr>
              <a:buFont typeface="Arial" panose="020B0604020202020204" pitchFamily="34" charset="0"/>
              <a:buChar char="•"/>
            </a:pPr>
            <a:r>
              <a:rPr lang="nl-BE" dirty="0"/>
              <a:t>Het AAA-patroon wordt ook het “</a:t>
            </a:r>
            <a:r>
              <a:rPr lang="nl-BE" i="1" dirty="0" err="1"/>
              <a:t>Given</a:t>
            </a:r>
            <a:r>
              <a:rPr lang="nl-BE" i="1" dirty="0"/>
              <a:t>-</a:t>
            </a:r>
            <a:r>
              <a:rPr lang="nl-BE" i="1" dirty="0" err="1"/>
              <a:t>When</a:t>
            </a:r>
            <a:r>
              <a:rPr lang="nl-BE" i="1" dirty="0"/>
              <a:t>-</a:t>
            </a:r>
            <a:r>
              <a:rPr lang="nl-BE" i="1" dirty="0" err="1"/>
              <a:t>Then</a:t>
            </a:r>
            <a:r>
              <a:rPr lang="nl-BE" dirty="0"/>
              <a:t>”-patroon genoemd</a:t>
            </a:r>
          </a:p>
          <a:p>
            <a:pPr marL="146050" indent="0">
              <a:buNone/>
            </a:pPr>
            <a:endParaRPr lang="nl-BE" dirty="0"/>
          </a:p>
        </p:txBody>
      </p:sp>
      <p:sp>
        <p:nvSpPr>
          <p:cNvPr id="4" name="Footer Placeholder 3">
            <a:extLst>
              <a:ext uri="{FF2B5EF4-FFF2-40B4-BE49-F238E27FC236}">
                <a16:creationId xmlns:a16="http://schemas.microsoft.com/office/drawing/2014/main" id="{4B297F6B-3DA6-4486-B98A-C8C935F0ED15}"/>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547705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11E2-7782-6278-FC2F-7FFF90E6BA92}"/>
              </a:ext>
            </a:extLst>
          </p:cNvPr>
          <p:cNvSpPr>
            <a:spLocks noGrp="1"/>
          </p:cNvSpPr>
          <p:nvPr>
            <p:ph type="title"/>
          </p:nvPr>
        </p:nvSpPr>
        <p:spPr/>
        <p:txBody>
          <a:bodyPr/>
          <a:lstStyle/>
          <a:p>
            <a:r>
              <a:rPr lang="en-US" dirty="0"/>
              <a:t>// Test Case vs Unit Test</a:t>
            </a:r>
            <a:endParaRPr lang="nl-BE" dirty="0"/>
          </a:p>
        </p:txBody>
      </p:sp>
      <p:sp>
        <p:nvSpPr>
          <p:cNvPr id="3" name="Text Placeholder 2">
            <a:extLst>
              <a:ext uri="{FF2B5EF4-FFF2-40B4-BE49-F238E27FC236}">
                <a16:creationId xmlns:a16="http://schemas.microsoft.com/office/drawing/2014/main" id="{4230019B-0E79-E5E7-EDB9-5BAF3F25C8D3}"/>
              </a:ext>
            </a:extLst>
          </p:cNvPr>
          <p:cNvSpPr>
            <a:spLocks noGrp="1"/>
          </p:cNvSpPr>
          <p:nvPr>
            <p:ph type="body" idx="1"/>
          </p:nvPr>
        </p:nvSpPr>
        <p:spPr/>
        <p:txBody>
          <a:bodyPr/>
          <a:lstStyle/>
          <a:p>
            <a:pPr marL="146050" indent="0">
              <a:buNone/>
            </a:pPr>
            <a:r>
              <a:rPr lang="en-US" dirty="0" err="1"/>
              <a:t>Hoewel</a:t>
            </a:r>
            <a:r>
              <a:rPr lang="en-US" dirty="0"/>
              <a:t> het </a:t>
            </a:r>
            <a:r>
              <a:rPr lang="en-US" dirty="0" err="1"/>
              <a:t>niet</a:t>
            </a:r>
            <a:r>
              <a:rPr lang="en-US" dirty="0"/>
              <a:t> de </a:t>
            </a:r>
            <a:r>
              <a:rPr lang="en-US" dirty="0" err="1"/>
              <a:t>bedoeling</a:t>
            </a:r>
            <a:r>
              <a:rPr lang="en-US" dirty="0"/>
              <a:t> is (</a:t>
            </a:r>
            <a:r>
              <a:rPr lang="en-US" dirty="0" err="1"/>
              <a:t>wegens</a:t>
            </a:r>
            <a:r>
              <a:rPr lang="en-US" dirty="0"/>
              <a:t> </a:t>
            </a:r>
            <a:r>
              <a:rPr lang="en-US" dirty="0" err="1"/>
              <a:t>ander</a:t>
            </a:r>
            <a:r>
              <a:rPr lang="en-US" dirty="0"/>
              <a:t> </a:t>
            </a:r>
            <a:r>
              <a:rPr lang="en-US" dirty="0" err="1"/>
              <a:t>niveau</a:t>
            </a:r>
            <a:r>
              <a:rPr lang="en-US" dirty="0"/>
              <a:t> van </a:t>
            </a:r>
            <a:r>
              <a:rPr lang="en-US" dirty="0" err="1"/>
              <a:t>testen</a:t>
            </a:r>
            <a:r>
              <a:rPr lang="en-US" dirty="0"/>
              <a:t>), kunnen we </a:t>
            </a:r>
            <a:r>
              <a:rPr lang="en-US" dirty="0" err="1"/>
              <a:t>een</a:t>
            </a:r>
            <a:r>
              <a:rPr lang="en-US" dirty="0"/>
              <a:t> test case </a:t>
            </a:r>
            <a:r>
              <a:rPr lang="en-US" dirty="0" err="1"/>
              <a:t>linken</a:t>
            </a:r>
            <a:r>
              <a:rPr lang="en-US" dirty="0"/>
              <a:t> </a:t>
            </a:r>
            <a:r>
              <a:rPr lang="en-US" dirty="0" err="1"/>
              <a:t>aan</a:t>
            </a:r>
            <a:r>
              <a:rPr lang="en-US" dirty="0"/>
              <a:t> </a:t>
            </a:r>
            <a:r>
              <a:rPr lang="en-US" dirty="0" err="1"/>
              <a:t>een</a:t>
            </a:r>
            <a:r>
              <a:rPr lang="en-US" dirty="0"/>
              <a:t> Unit test:</a:t>
            </a:r>
          </a:p>
          <a:p>
            <a:pPr marL="146050" indent="0">
              <a:buNone/>
            </a:pPr>
            <a:endParaRPr lang="en-US" dirty="0"/>
          </a:p>
          <a:p>
            <a:pPr marL="431800" indent="-285750">
              <a:buFont typeface="Arial" panose="020B0604020202020204" pitchFamily="34" charset="0"/>
              <a:buChar char="•"/>
            </a:pPr>
            <a:r>
              <a:rPr lang="en-US" dirty="0" err="1">
                <a:solidFill>
                  <a:schemeClr val="tx2"/>
                </a:solidFill>
              </a:rPr>
              <a:t>Precondities</a:t>
            </a:r>
            <a:r>
              <a:rPr lang="en-US" dirty="0"/>
              <a:t> =&gt; </a:t>
            </a:r>
            <a:r>
              <a:rPr lang="en-US" dirty="0">
                <a:solidFill>
                  <a:schemeClr val="accent3"/>
                </a:solidFill>
              </a:rPr>
              <a:t>Arrange</a:t>
            </a:r>
          </a:p>
          <a:p>
            <a:pPr marL="431800" indent="-285750">
              <a:buFont typeface="Arial" panose="020B0604020202020204" pitchFamily="34" charset="0"/>
              <a:buChar char="•"/>
            </a:pPr>
            <a:r>
              <a:rPr lang="en-US" dirty="0">
                <a:solidFill>
                  <a:schemeClr val="tx2"/>
                </a:solidFill>
              </a:rPr>
              <a:t>Test </a:t>
            </a:r>
            <a:r>
              <a:rPr lang="en-US" dirty="0" err="1">
                <a:solidFill>
                  <a:schemeClr val="tx2"/>
                </a:solidFill>
              </a:rPr>
              <a:t>stappen</a:t>
            </a:r>
            <a:r>
              <a:rPr lang="en-US" dirty="0">
                <a:solidFill>
                  <a:schemeClr val="tx2"/>
                </a:solidFill>
              </a:rPr>
              <a:t> </a:t>
            </a:r>
            <a:r>
              <a:rPr lang="en-US" dirty="0"/>
              <a:t>=&gt; </a:t>
            </a:r>
            <a:r>
              <a:rPr lang="en-US" dirty="0">
                <a:solidFill>
                  <a:schemeClr val="accent3"/>
                </a:solidFill>
              </a:rPr>
              <a:t>Act</a:t>
            </a:r>
          </a:p>
          <a:p>
            <a:pPr marL="431800" indent="-285750">
              <a:buFont typeface="Arial" panose="020B0604020202020204" pitchFamily="34" charset="0"/>
              <a:buChar char="•"/>
            </a:pPr>
            <a:r>
              <a:rPr lang="en-US" dirty="0" err="1">
                <a:solidFill>
                  <a:schemeClr val="tx2"/>
                </a:solidFill>
              </a:rPr>
              <a:t>Verwacht</a:t>
            </a:r>
            <a:r>
              <a:rPr lang="en-US" dirty="0">
                <a:solidFill>
                  <a:schemeClr val="tx2"/>
                </a:solidFill>
              </a:rPr>
              <a:t> </a:t>
            </a:r>
            <a:r>
              <a:rPr lang="en-US" dirty="0" err="1">
                <a:solidFill>
                  <a:schemeClr val="tx2"/>
                </a:solidFill>
              </a:rPr>
              <a:t>resultaat</a:t>
            </a:r>
            <a:r>
              <a:rPr lang="en-US" dirty="0">
                <a:solidFill>
                  <a:schemeClr val="tx2"/>
                </a:solidFill>
              </a:rPr>
              <a:t> </a:t>
            </a:r>
            <a:r>
              <a:rPr lang="en-US" dirty="0"/>
              <a:t>=&gt; </a:t>
            </a:r>
            <a:r>
              <a:rPr lang="en-US" dirty="0">
                <a:solidFill>
                  <a:schemeClr val="accent3"/>
                </a:solidFill>
              </a:rPr>
              <a:t>Assert</a:t>
            </a:r>
          </a:p>
          <a:p>
            <a:pPr marL="146050" indent="0">
              <a:buNone/>
            </a:pPr>
            <a:endParaRPr lang="nl-BE" dirty="0"/>
          </a:p>
          <a:p>
            <a:pPr marL="146050" indent="0">
              <a:buNone/>
            </a:pPr>
            <a:r>
              <a:rPr lang="en-US" dirty="0" err="1"/>
              <a:t>Schrijf</a:t>
            </a:r>
            <a:r>
              <a:rPr lang="en-US" dirty="0"/>
              <a:t> voor je de code van </a:t>
            </a:r>
            <a:r>
              <a:rPr lang="en-US" dirty="0" err="1"/>
              <a:t>een</a:t>
            </a:r>
            <a:r>
              <a:rPr lang="en-US" dirty="0"/>
              <a:t> unit test </a:t>
            </a:r>
            <a:r>
              <a:rPr lang="en-US" dirty="0" err="1"/>
              <a:t>schrijft</a:t>
            </a:r>
            <a:r>
              <a:rPr lang="en-US" dirty="0"/>
              <a:t>, de “Test Case” uit. </a:t>
            </a:r>
            <a:endParaRPr lang="nl-BE" dirty="0"/>
          </a:p>
        </p:txBody>
      </p:sp>
      <p:sp>
        <p:nvSpPr>
          <p:cNvPr id="4" name="Footer Placeholder 3">
            <a:extLst>
              <a:ext uri="{FF2B5EF4-FFF2-40B4-BE49-F238E27FC236}">
                <a16:creationId xmlns:a16="http://schemas.microsoft.com/office/drawing/2014/main" id="{535428DB-3C9A-D1C6-49A3-8835E41A78C6}"/>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082131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A8F5-001E-AEA4-2B66-02352F8013DB}"/>
              </a:ext>
            </a:extLst>
          </p:cNvPr>
          <p:cNvSpPr>
            <a:spLocks noGrp="1"/>
          </p:cNvSpPr>
          <p:nvPr>
            <p:ph type="title"/>
          </p:nvPr>
        </p:nvSpPr>
        <p:spPr/>
        <p:txBody>
          <a:bodyPr/>
          <a:lstStyle/>
          <a:p>
            <a:r>
              <a:rPr lang="en-US" dirty="0"/>
              <a:t>// Assert-</a:t>
            </a:r>
            <a:r>
              <a:rPr lang="en-US" dirty="0" err="1"/>
              <a:t>klasse</a:t>
            </a:r>
            <a:r>
              <a:rPr lang="en-US" dirty="0"/>
              <a:t> in </a:t>
            </a:r>
            <a:r>
              <a:rPr lang="en-US" dirty="0" err="1"/>
              <a:t>xUnit</a:t>
            </a:r>
            <a:endParaRPr lang="nl-BE" dirty="0"/>
          </a:p>
        </p:txBody>
      </p:sp>
      <p:sp>
        <p:nvSpPr>
          <p:cNvPr id="3" name="Text Placeholder 2">
            <a:extLst>
              <a:ext uri="{FF2B5EF4-FFF2-40B4-BE49-F238E27FC236}">
                <a16:creationId xmlns:a16="http://schemas.microsoft.com/office/drawing/2014/main" id="{65B44B20-C86C-2213-9A7C-EC75DFEC6ACD}"/>
              </a:ext>
            </a:extLst>
          </p:cNvPr>
          <p:cNvSpPr>
            <a:spLocks noGrp="1"/>
          </p:cNvSpPr>
          <p:nvPr>
            <p:ph type="body" idx="1"/>
          </p:nvPr>
        </p:nvSpPr>
        <p:spPr/>
        <p:txBody>
          <a:bodyPr anchor="t"/>
          <a:lstStyle/>
          <a:p>
            <a:pPr>
              <a:buFont typeface="Arial" panose="020B0604020202020204" pitchFamily="34" charset="0"/>
              <a:buChar char="•"/>
            </a:pPr>
            <a:r>
              <a:rPr lang="nl-BE" dirty="0"/>
              <a:t>De </a:t>
            </a:r>
            <a:r>
              <a:rPr lang="nl-BE" dirty="0" err="1"/>
              <a:t>Assert</a:t>
            </a:r>
            <a:r>
              <a:rPr lang="nl-BE" dirty="0"/>
              <a:t>-klasse van het </a:t>
            </a:r>
            <a:r>
              <a:rPr lang="nl-BE" dirty="0" err="1"/>
              <a:t>xUnit-framework</a:t>
            </a:r>
            <a:r>
              <a:rPr lang="nl-BE" dirty="0"/>
              <a:t> bevat een aantal handige methodes voor het verifiëren van de resultaten van teststappen.</a:t>
            </a:r>
          </a:p>
          <a:p>
            <a:pPr>
              <a:buFont typeface="Arial" panose="020B0604020202020204" pitchFamily="34" charset="0"/>
              <a:buChar char="•"/>
            </a:pPr>
            <a:r>
              <a:rPr lang="nl-BE" dirty="0"/>
              <a:t>Hieronder vind je een tabel met enkele veelgebruikte methoden:</a:t>
            </a:r>
          </a:p>
          <a:p>
            <a:endParaRPr lang="nl-BE" dirty="0"/>
          </a:p>
          <a:p>
            <a:endParaRPr lang="nl-BE" dirty="0"/>
          </a:p>
        </p:txBody>
      </p:sp>
      <p:sp>
        <p:nvSpPr>
          <p:cNvPr id="4" name="Footer Placeholder 3">
            <a:extLst>
              <a:ext uri="{FF2B5EF4-FFF2-40B4-BE49-F238E27FC236}">
                <a16:creationId xmlns:a16="http://schemas.microsoft.com/office/drawing/2014/main" id="{21495F2F-F212-F9EC-EE00-5F9DA49B6C59}"/>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graphicFrame>
        <p:nvGraphicFramePr>
          <p:cNvPr id="5" name="Table 5">
            <a:extLst>
              <a:ext uri="{FF2B5EF4-FFF2-40B4-BE49-F238E27FC236}">
                <a16:creationId xmlns:a16="http://schemas.microsoft.com/office/drawing/2014/main" id="{8C1EE9C4-1DDF-741C-BD48-029D8294EF77}"/>
              </a:ext>
            </a:extLst>
          </p:cNvPr>
          <p:cNvGraphicFramePr>
            <a:graphicFrameLocks noGrp="1"/>
          </p:cNvGraphicFramePr>
          <p:nvPr>
            <p:extLst>
              <p:ext uri="{D42A27DB-BD31-4B8C-83A1-F6EECF244321}">
                <p14:modId xmlns:p14="http://schemas.microsoft.com/office/powerpoint/2010/main" val="3518413586"/>
              </p:ext>
            </p:extLst>
          </p:nvPr>
        </p:nvGraphicFramePr>
        <p:xfrm>
          <a:off x="934278" y="2242655"/>
          <a:ext cx="7222434" cy="2695547"/>
        </p:xfrm>
        <a:graphic>
          <a:graphicData uri="http://schemas.openxmlformats.org/drawingml/2006/table">
            <a:tbl>
              <a:tblPr firstRow="1" bandRow="1">
                <a:tableStyleId>{21E4AEA4-8DFA-4A89-87EB-49C32662AFE0}</a:tableStyleId>
              </a:tblPr>
              <a:tblGrid>
                <a:gridCol w="1364974">
                  <a:extLst>
                    <a:ext uri="{9D8B030D-6E8A-4147-A177-3AD203B41FA5}">
                      <a16:colId xmlns:a16="http://schemas.microsoft.com/office/drawing/2014/main" val="1332357837"/>
                    </a:ext>
                  </a:extLst>
                </a:gridCol>
                <a:gridCol w="3425687">
                  <a:extLst>
                    <a:ext uri="{9D8B030D-6E8A-4147-A177-3AD203B41FA5}">
                      <a16:colId xmlns:a16="http://schemas.microsoft.com/office/drawing/2014/main" val="2403034102"/>
                    </a:ext>
                  </a:extLst>
                </a:gridCol>
                <a:gridCol w="2431773">
                  <a:extLst>
                    <a:ext uri="{9D8B030D-6E8A-4147-A177-3AD203B41FA5}">
                      <a16:colId xmlns:a16="http://schemas.microsoft.com/office/drawing/2014/main" val="3370476874"/>
                    </a:ext>
                  </a:extLst>
                </a:gridCol>
              </a:tblGrid>
              <a:tr h="387902">
                <a:tc>
                  <a:txBody>
                    <a:bodyPr/>
                    <a:lstStyle/>
                    <a:p>
                      <a:r>
                        <a:rPr lang="en-US" sz="1100" dirty="0" err="1">
                          <a:latin typeface="Fira Code" panose="020B0809050000020004" pitchFamily="49" charset="0"/>
                          <a:ea typeface="Fira Code" panose="020B0809050000020004" pitchFamily="49" charset="0"/>
                          <a:cs typeface="Fira Code" panose="020B0809050000020004" pitchFamily="49" charset="0"/>
                        </a:rPr>
                        <a:t>Methode</a:t>
                      </a:r>
                      <a:r>
                        <a:rPr lang="en-US" sz="1100" dirty="0">
                          <a:latin typeface="Fira Code" panose="020B0809050000020004" pitchFamily="49" charset="0"/>
                          <a:ea typeface="Fira Code" panose="020B0809050000020004" pitchFamily="49" charset="0"/>
                          <a:cs typeface="Fira Code" panose="020B0809050000020004" pitchFamily="49" charset="0"/>
                        </a:rPr>
                        <a:t>(s)</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en-US" sz="1100" dirty="0" err="1">
                          <a:latin typeface="Fira Code" panose="020B0809050000020004" pitchFamily="49" charset="0"/>
                          <a:ea typeface="Fira Code" panose="020B0809050000020004" pitchFamily="49" charset="0"/>
                          <a:cs typeface="Fira Code" panose="020B0809050000020004" pitchFamily="49" charset="0"/>
                        </a:rPr>
                        <a:t>Gebruik</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en-US" sz="1100" dirty="0" err="1">
                          <a:latin typeface="Fira Code" panose="020B0809050000020004" pitchFamily="49" charset="0"/>
                          <a:ea typeface="Fira Code" panose="020B0809050000020004" pitchFamily="49" charset="0"/>
                          <a:cs typeface="Fira Code" panose="020B0809050000020004" pitchFamily="49" charset="0"/>
                        </a:rPr>
                        <a:t>Voorbeeld</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4060511198"/>
                  </a:ext>
                </a:extLst>
              </a:tr>
              <a:tr h="370840">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Equal()</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nl-BE" sz="1100" dirty="0">
                          <a:latin typeface="Fira Code" panose="020B0809050000020004" pitchFamily="49" charset="0"/>
                          <a:ea typeface="Fira Code" panose="020B0809050000020004" pitchFamily="49" charset="0"/>
                          <a:cs typeface="Fira Code" panose="020B0809050000020004" pitchFamily="49" charset="0"/>
                        </a:rPr>
                        <a:t>Gaat na of twee waarden aan elkaar gelijk zijn</a:t>
                      </a:r>
                    </a:p>
                  </a:txBody>
                  <a:tcPr/>
                </a:tc>
                <a:tc>
                  <a:txBody>
                    <a:bodyPr/>
                    <a:lstStyle/>
                    <a:p>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Assert</a:t>
                      </a:r>
                      <a:r>
                        <a:rPr lang="en-US" sz="1100" dirty="0" err="1">
                          <a:latin typeface="Fira Code" panose="020B0809050000020004" pitchFamily="49" charset="0"/>
                          <a:ea typeface="Fira Code" panose="020B0809050000020004" pitchFamily="49" charset="0"/>
                          <a:cs typeface="Fira Code" panose="020B0809050000020004" pitchFamily="49" charset="0"/>
                        </a:rPr>
                        <a:t>.Equal</a:t>
                      </a:r>
                      <a:r>
                        <a:rPr lang="en-US" sz="1100" dirty="0">
                          <a:latin typeface="Fira Code" panose="020B0809050000020004" pitchFamily="49" charset="0"/>
                          <a:ea typeface="Fira Code" panose="020B0809050000020004" pitchFamily="49" charset="0"/>
                          <a:cs typeface="Fira Code" panose="020B0809050000020004" pitchFamily="49" charset="0"/>
                        </a:rPr>
                        <a:t>(50, total);</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140302420"/>
                  </a:ext>
                </a:extLst>
              </a:tr>
              <a:tr h="370840">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True()</a:t>
                      </a:r>
                      <a:br>
                        <a:rPr lang="en-US" sz="1100" dirty="0">
                          <a:latin typeface="Fira Code" panose="020B0809050000020004" pitchFamily="49" charset="0"/>
                          <a:ea typeface="Fira Code" panose="020B0809050000020004" pitchFamily="49" charset="0"/>
                          <a:cs typeface="Fira Code" panose="020B0809050000020004" pitchFamily="49" charset="0"/>
                        </a:rPr>
                      </a:br>
                      <a:r>
                        <a:rPr lang="en-US" sz="1100" dirty="0">
                          <a:latin typeface="Fira Code" panose="020B0809050000020004" pitchFamily="49" charset="0"/>
                          <a:ea typeface="Fira Code" panose="020B0809050000020004" pitchFamily="49" charset="0"/>
                          <a:cs typeface="Fira Code" panose="020B0809050000020004" pitchFamily="49" charset="0"/>
                        </a:rPr>
                        <a:t>False()</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nl-BE" sz="1100" dirty="0">
                          <a:latin typeface="Fira Code" panose="020B0809050000020004" pitchFamily="49" charset="0"/>
                          <a:ea typeface="Fira Code" panose="020B0809050000020004" pitchFamily="49" charset="0"/>
                          <a:cs typeface="Fira Code" panose="020B0809050000020004" pitchFamily="49" charset="0"/>
                        </a:rPr>
                        <a:t>Gaat na of een waarde </a:t>
                      </a:r>
                      <a:r>
                        <a:rPr lang="nl-BE" sz="1100" i="1" dirty="0" err="1">
                          <a:latin typeface="Fira Code" panose="020B0809050000020004" pitchFamily="49" charset="0"/>
                          <a:ea typeface="Fira Code" panose="020B0809050000020004" pitchFamily="49" charset="0"/>
                          <a:cs typeface="Fira Code" panose="020B0809050000020004" pitchFamily="49" charset="0"/>
                        </a:rPr>
                        <a:t>true</a:t>
                      </a:r>
                      <a:r>
                        <a:rPr lang="nl-BE" sz="1100" dirty="0">
                          <a:latin typeface="Fira Code" panose="020B0809050000020004" pitchFamily="49" charset="0"/>
                          <a:ea typeface="Fira Code" panose="020B0809050000020004" pitchFamily="49" charset="0"/>
                          <a:cs typeface="Fira Code" panose="020B0809050000020004" pitchFamily="49" charset="0"/>
                        </a:rPr>
                        <a:t> of </a:t>
                      </a:r>
                      <a:r>
                        <a:rPr lang="nl-BE" sz="1100" i="1" dirty="0" err="1">
                          <a:latin typeface="Fira Code" panose="020B0809050000020004" pitchFamily="49" charset="0"/>
                          <a:ea typeface="Fira Code" panose="020B0809050000020004" pitchFamily="49" charset="0"/>
                          <a:cs typeface="Fira Code" panose="020B0809050000020004" pitchFamily="49" charset="0"/>
                        </a:rPr>
                        <a:t>false</a:t>
                      </a:r>
                      <a:r>
                        <a:rPr lang="nl-BE" sz="1100" dirty="0">
                          <a:latin typeface="Fira Code" panose="020B0809050000020004" pitchFamily="49" charset="0"/>
                          <a:ea typeface="Fira Code" panose="020B0809050000020004" pitchFamily="49" charset="0"/>
                          <a:cs typeface="Fira Code" panose="020B0809050000020004" pitchFamily="49" charset="0"/>
                        </a:rPr>
                        <a:t> is</a:t>
                      </a:r>
                    </a:p>
                  </a:txBody>
                  <a:tcPr/>
                </a:tc>
                <a:tc>
                  <a:txBody>
                    <a:bodyPr/>
                    <a:lstStyle/>
                    <a:p>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Assert</a:t>
                      </a:r>
                      <a:r>
                        <a:rPr lang="en-US" sz="1100" dirty="0" err="1">
                          <a:latin typeface="Fira Code" panose="020B0809050000020004" pitchFamily="49" charset="0"/>
                          <a:ea typeface="Fira Code" panose="020B0809050000020004" pitchFamily="49" charset="0"/>
                          <a:cs typeface="Fira Code" panose="020B0809050000020004" pitchFamily="49" charset="0"/>
                        </a:rPr>
                        <a:t>.True</a:t>
                      </a:r>
                      <a:r>
                        <a:rPr lang="en-US" sz="1100" dirty="0">
                          <a:latin typeface="Fira Code" panose="020B0809050000020004" pitchFamily="49" charset="0"/>
                          <a:ea typeface="Fira Code" panose="020B0809050000020004" pitchFamily="49" charset="0"/>
                          <a:cs typeface="Fira Code" panose="020B0809050000020004" pitchFamily="49" charset="0"/>
                        </a:rPr>
                        <a:t>(valid);</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3236086658"/>
                  </a:ext>
                </a:extLst>
              </a:tr>
              <a:tr h="370840">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Null()</a:t>
                      </a:r>
                      <a:br>
                        <a:rPr lang="en-US" sz="1100" dirty="0">
                          <a:latin typeface="Fira Code" panose="020B0809050000020004" pitchFamily="49" charset="0"/>
                          <a:ea typeface="Fira Code" panose="020B0809050000020004" pitchFamily="49" charset="0"/>
                          <a:cs typeface="Fira Code" panose="020B0809050000020004" pitchFamily="49" charset="0"/>
                        </a:rPr>
                      </a:br>
                      <a:r>
                        <a:rPr lang="en-US" sz="1100" dirty="0" err="1">
                          <a:latin typeface="Fira Code" panose="020B0809050000020004" pitchFamily="49" charset="0"/>
                          <a:ea typeface="Fira Code" panose="020B0809050000020004" pitchFamily="49" charset="0"/>
                          <a:cs typeface="Fira Code" panose="020B0809050000020004" pitchFamily="49" charset="0"/>
                        </a:rPr>
                        <a:t>NotNull</a:t>
                      </a:r>
                      <a:r>
                        <a:rPr lang="en-US" sz="1100" dirty="0">
                          <a:latin typeface="Fira Code" panose="020B0809050000020004" pitchFamily="49" charset="0"/>
                          <a:ea typeface="Fira Code" panose="020B0809050000020004" pitchFamily="49" charset="0"/>
                          <a:cs typeface="Fira Code" panose="020B0809050000020004" pitchFamily="49" charset="0"/>
                        </a:rPr>
                        <a:t>()</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rtl="0">
                        <a:lnSpc>
                          <a:spcPct val="100000"/>
                        </a:lnSpc>
                        <a:spcBef>
                          <a:spcPts val="0"/>
                        </a:spcBef>
                        <a:spcAft>
                          <a:spcPts val="0"/>
                        </a:spcAft>
                        <a:buNone/>
                      </a:pP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Gaat na of een referentie een </a:t>
                      </a:r>
                      <a:r>
                        <a:rPr lang="nl-BE" sz="1100" b="0" i="1" u="none" strike="noStrike" cap="none" dirty="0" err="1">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null-reference</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 is</a:t>
                      </a:r>
                      <a:endParaRPr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endParaRPr>
                    </a:p>
                  </a:txBody>
                  <a:tcPr marL="91450" marR="91450" marT="45725" marB="45725"/>
                </a:tc>
                <a:tc>
                  <a:txBody>
                    <a:bodyPr/>
                    <a:lstStyle/>
                    <a:p>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Assert</a:t>
                      </a:r>
                      <a:r>
                        <a:rPr lang="en-US" sz="1100" dirty="0" err="1">
                          <a:latin typeface="Fira Code" panose="020B0809050000020004" pitchFamily="49" charset="0"/>
                          <a:ea typeface="Fira Code" panose="020B0809050000020004" pitchFamily="49" charset="0"/>
                          <a:cs typeface="Fira Code" panose="020B0809050000020004" pitchFamily="49" charset="0"/>
                        </a:rPr>
                        <a:t>.NotNull</a:t>
                      </a:r>
                      <a:r>
                        <a:rPr lang="en-US" sz="1100" dirty="0">
                          <a:latin typeface="Fira Code" panose="020B0809050000020004" pitchFamily="49" charset="0"/>
                          <a:ea typeface="Fira Code" panose="020B0809050000020004" pitchFamily="49" charset="0"/>
                          <a:cs typeface="Fira Code" panose="020B0809050000020004" pitchFamily="49" charset="0"/>
                        </a:rPr>
                        <a:t>(customer);</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3116663254"/>
                  </a:ext>
                </a:extLst>
              </a:tr>
              <a:tr h="433105">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Empty()</a:t>
                      </a:r>
                      <a:br>
                        <a:rPr lang="en-US" sz="1100" dirty="0">
                          <a:latin typeface="Fira Code" panose="020B0809050000020004" pitchFamily="49" charset="0"/>
                          <a:ea typeface="Fira Code" panose="020B0809050000020004" pitchFamily="49" charset="0"/>
                          <a:cs typeface="Fira Code" panose="020B0809050000020004" pitchFamily="49" charset="0"/>
                        </a:rPr>
                      </a:br>
                      <a:r>
                        <a:rPr lang="en-US" sz="1100" dirty="0" err="1">
                          <a:latin typeface="Fira Code" panose="020B0809050000020004" pitchFamily="49" charset="0"/>
                          <a:ea typeface="Fira Code" panose="020B0809050000020004" pitchFamily="49" charset="0"/>
                          <a:cs typeface="Fira Code" panose="020B0809050000020004" pitchFamily="49" charset="0"/>
                        </a:rPr>
                        <a:t>NotEmpty</a:t>
                      </a:r>
                      <a:r>
                        <a:rPr lang="en-US" sz="1100" dirty="0">
                          <a:latin typeface="Fira Code" panose="020B0809050000020004" pitchFamily="49" charset="0"/>
                          <a:ea typeface="Fira Code" panose="020B0809050000020004" pitchFamily="49" charset="0"/>
                          <a:cs typeface="Fira Code" panose="020B0809050000020004" pitchFamily="49" charset="0"/>
                        </a:rPr>
                        <a:t>()</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rtl="0">
                        <a:lnSpc>
                          <a:spcPct val="100000"/>
                        </a:lnSpc>
                        <a:spcBef>
                          <a:spcPts val="0"/>
                        </a:spcBef>
                        <a:spcAft>
                          <a:spcPts val="0"/>
                        </a:spcAft>
                        <a:buNone/>
                      </a:pP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Gaat na of een </a:t>
                      </a:r>
                      <a:r>
                        <a:rPr lang="nl-BE" sz="1100" b="0" i="1"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Array</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 of </a:t>
                      </a:r>
                      <a:r>
                        <a:rPr lang="nl-BE" sz="1100" b="0" i="1"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List</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 leeg is of niet</a:t>
                      </a:r>
                      <a:endParaRPr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endParaRPr>
                    </a:p>
                  </a:txBody>
                  <a:tcPr marL="91450" marR="91450" marT="45725" marB="45725"/>
                </a:tc>
                <a:tc>
                  <a:txBody>
                    <a:bodyPr/>
                    <a:lstStyle/>
                    <a:p>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Assert</a:t>
                      </a:r>
                      <a:r>
                        <a:rPr lang="en-US" sz="1100" dirty="0" err="1">
                          <a:latin typeface="Fira Code" panose="020B0809050000020004" pitchFamily="49" charset="0"/>
                          <a:ea typeface="Fira Code" panose="020B0809050000020004" pitchFamily="49" charset="0"/>
                          <a:cs typeface="Fira Code" panose="020B0809050000020004" pitchFamily="49" charset="0"/>
                        </a:rPr>
                        <a:t>.Empty</a:t>
                      </a:r>
                      <a:r>
                        <a:rPr lang="en-US" sz="1100" dirty="0">
                          <a:latin typeface="Fira Code" panose="020B0809050000020004" pitchFamily="49" charset="0"/>
                          <a:ea typeface="Fira Code" panose="020B0809050000020004" pitchFamily="49" charset="0"/>
                          <a:cs typeface="Fira Code" panose="020B0809050000020004" pitchFamily="49" charset="0"/>
                        </a:rPr>
                        <a:t>(students);</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2341399651"/>
                  </a:ext>
                </a:extLst>
              </a:tr>
              <a:tr h="370840">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Same()</a:t>
                      </a:r>
                      <a:br>
                        <a:rPr lang="en-US" sz="1100" dirty="0">
                          <a:latin typeface="Fira Code" panose="020B0809050000020004" pitchFamily="49" charset="0"/>
                          <a:ea typeface="Fira Code" panose="020B0809050000020004" pitchFamily="49" charset="0"/>
                          <a:cs typeface="Fira Code" panose="020B0809050000020004" pitchFamily="49" charset="0"/>
                        </a:rPr>
                      </a:br>
                      <a:r>
                        <a:rPr lang="en-US" sz="1100" dirty="0" err="1">
                          <a:latin typeface="Fira Code" panose="020B0809050000020004" pitchFamily="49" charset="0"/>
                          <a:ea typeface="Fira Code" panose="020B0809050000020004" pitchFamily="49" charset="0"/>
                          <a:cs typeface="Fira Code" panose="020B0809050000020004" pitchFamily="49" charset="0"/>
                        </a:rPr>
                        <a:t>NotSame</a:t>
                      </a:r>
                      <a:r>
                        <a:rPr lang="en-US" sz="1100" dirty="0">
                          <a:latin typeface="Fira Code" panose="020B0809050000020004" pitchFamily="49" charset="0"/>
                          <a:ea typeface="Fira Code" panose="020B0809050000020004" pitchFamily="49" charset="0"/>
                          <a:cs typeface="Fira Code" panose="020B0809050000020004" pitchFamily="49" charset="0"/>
                        </a:rPr>
                        <a:t>()</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rtl="0">
                        <a:lnSpc>
                          <a:spcPct val="100000"/>
                        </a:lnSpc>
                        <a:spcBef>
                          <a:spcPts val="0"/>
                        </a:spcBef>
                        <a:spcAft>
                          <a:spcPts val="0"/>
                        </a:spcAft>
                        <a:buNone/>
                      </a:pP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Gaat na of twee referenties naar het </a:t>
                      </a:r>
                      <a:r>
                        <a:rPr lang="nl-BE" sz="1100" b="0" i="1"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zelfde object </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verwijzen (</a:t>
                      </a:r>
                      <a:r>
                        <a:rPr lang="nl-BE" sz="1100" b="0" i="0" u="none" strike="noStrike" cap="none" dirty="0" err="1">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reference-equality</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a:t>
                      </a:r>
                      <a:endParaRPr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endParaRPr>
                    </a:p>
                  </a:txBody>
                  <a:tcPr marL="91450" marR="91450" marT="45725" marB="45725"/>
                </a:tc>
                <a:tc>
                  <a:txBody>
                    <a:bodyPr/>
                    <a:lstStyle/>
                    <a:p>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Assert</a:t>
                      </a:r>
                      <a:r>
                        <a:rPr lang="en-US" sz="1100" dirty="0" err="1">
                          <a:latin typeface="Fira Code" panose="020B0809050000020004" pitchFamily="49" charset="0"/>
                          <a:ea typeface="Fira Code" panose="020B0809050000020004" pitchFamily="49" charset="0"/>
                          <a:cs typeface="Fira Code" panose="020B0809050000020004" pitchFamily="49" charset="0"/>
                        </a:rPr>
                        <a:t>.Same</a:t>
                      </a:r>
                      <a:r>
                        <a:rPr lang="en-US" sz="1100" dirty="0">
                          <a:latin typeface="Fira Code" panose="020B0809050000020004" pitchFamily="49" charset="0"/>
                          <a:ea typeface="Fira Code" panose="020B0809050000020004" pitchFamily="49" charset="0"/>
                          <a:cs typeface="Fira Code" panose="020B0809050000020004" pitchFamily="49" charset="0"/>
                        </a:rPr>
                        <a:t>(cust1, cust2);</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2840646173"/>
                  </a:ext>
                </a:extLst>
              </a:tr>
            </a:tbl>
          </a:graphicData>
        </a:graphic>
      </p:graphicFrame>
    </p:spTree>
    <p:extLst>
      <p:ext uri="{BB962C8B-B14F-4D97-AF65-F5344CB8AC3E}">
        <p14:creationId xmlns:p14="http://schemas.microsoft.com/office/powerpoint/2010/main" val="3863366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201E-6F36-1908-6CB7-C6BBDAEE3C0A}"/>
              </a:ext>
            </a:extLst>
          </p:cNvPr>
          <p:cNvSpPr>
            <a:spLocks noGrp="1"/>
          </p:cNvSpPr>
          <p:nvPr>
            <p:ph type="title"/>
          </p:nvPr>
        </p:nvSpPr>
        <p:spPr/>
        <p:txBody>
          <a:bodyPr/>
          <a:lstStyle/>
          <a:p>
            <a:r>
              <a:rPr lang="en-US" dirty="0"/>
              <a:t>// Assert-</a:t>
            </a:r>
            <a:r>
              <a:rPr lang="en-US" dirty="0" err="1"/>
              <a:t>klasse</a:t>
            </a:r>
            <a:r>
              <a:rPr lang="en-US" dirty="0"/>
              <a:t> in </a:t>
            </a:r>
            <a:r>
              <a:rPr lang="en-US" dirty="0" err="1"/>
              <a:t>xUnit</a:t>
            </a:r>
            <a:endParaRPr lang="nl-BE" dirty="0"/>
          </a:p>
        </p:txBody>
      </p:sp>
      <p:sp>
        <p:nvSpPr>
          <p:cNvPr id="3" name="Text Placeholder 2">
            <a:extLst>
              <a:ext uri="{FF2B5EF4-FFF2-40B4-BE49-F238E27FC236}">
                <a16:creationId xmlns:a16="http://schemas.microsoft.com/office/drawing/2014/main" id="{2E045D68-2D56-60A8-FE25-60C3CE75DED2}"/>
              </a:ext>
            </a:extLst>
          </p:cNvPr>
          <p:cNvSpPr>
            <a:spLocks noGrp="1"/>
          </p:cNvSpPr>
          <p:nvPr>
            <p:ph type="body" idx="1"/>
          </p:nvPr>
        </p:nvSpPr>
        <p:spPr/>
        <p:txBody>
          <a:bodyPr anchor="t"/>
          <a:lstStyle/>
          <a:p>
            <a:pPr marL="146050" indent="0">
              <a:buNone/>
            </a:pPr>
            <a:r>
              <a:rPr lang="nl-BE" dirty="0"/>
              <a:t>Een andere manier is gebruik maken van het </a:t>
            </a:r>
            <a:r>
              <a:rPr lang="nl-BE" dirty="0" err="1"/>
              <a:t>constraint</a:t>
            </a:r>
            <a:r>
              <a:rPr lang="nl-BE" dirty="0"/>
              <a:t> model met behulp van een extra </a:t>
            </a:r>
            <a:r>
              <a:rPr lang="nl-BE" dirty="0" err="1"/>
              <a:t>library</a:t>
            </a:r>
            <a:r>
              <a:rPr lang="nl-BE" dirty="0"/>
              <a:t>. </a:t>
            </a:r>
          </a:p>
          <a:p>
            <a:pPr marL="431800" indent="-285750">
              <a:buFont typeface="Arial" panose="020B0604020202020204" pitchFamily="34" charset="0"/>
              <a:buChar char="•"/>
            </a:pPr>
            <a:r>
              <a:rPr lang="nl-BE" dirty="0"/>
              <a:t>Voeg hiervoor de </a:t>
            </a:r>
            <a:r>
              <a:rPr lang="nl-BE" dirty="0" err="1"/>
              <a:t>FluentAssertions</a:t>
            </a:r>
            <a:r>
              <a:rPr lang="nl-BE" dirty="0"/>
              <a:t> </a:t>
            </a:r>
            <a:r>
              <a:rPr lang="nl-BE" dirty="0" err="1"/>
              <a:t>library</a:t>
            </a:r>
            <a:r>
              <a:rPr lang="nl-BE" dirty="0"/>
              <a:t> toe aan de hand van de </a:t>
            </a:r>
            <a:r>
              <a:rPr lang="nl-BE" dirty="0" err="1"/>
              <a:t>NuGet</a:t>
            </a:r>
            <a:r>
              <a:rPr lang="nl-BE" dirty="0"/>
              <a:t> Packages.</a:t>
            </a:r>
          </a:p>
          <a:p>
            <a:pPr marL="431800" indent="-285750">
              <a:buFont typeface="Arial" panose="020B0604020202020204" pitchFamily="34" charset="0"/>
              <a:buChar char="•"/>
            </a:pPr>
            <a:endParaRPr lang="nl-BE" dirty="0"/>
          </a:p>
          <a:p>
            <a:pPr marL="431800" indent="-285750">
              <a:buFont typeface="Arial" panose="020B0604020202020204" pitchFamily="34" charset="0"/>
              <a:buChar char="•"/>
            </a:pPr>
            <a:endParaRPr lang="nl-BE" dirty="0"/>
          </a:p>
          <a:p>
            <a:pPr marL="431800" indent="-285750">
              <a:buFont typeface="Arial" panose="020B0604020202020204" pitchFamily="34" charset="0"/>
              <a:buChar char="•"/>
            </a:pPr>
            <a:endParaRPr lang="nl-BE" dirty="0"/>
          </a:p>
          <a:p>
            <a:pPr marL="431800" indent="-285750">
              <a:buFont typeface="Arial" panose="020B0604020202020204" pitchFamily="34" charset="0"/>
              <a:buChar char="•"/>
            </a:pPr>
            <a:endParaRPr lang="nl-BE" dirty="0"/>
          </a:p>
          <a:p>
            <a:pPr marL="431800" indent="-285750">
              <a:buFont typeface="Arial" panose="020B0604020202020204" pitchFamily="34" charset="0"/>
              <a:buChar char="•"/>
            </a:pPr>
            <a:endParaRPr lang="nl-BE" dirty="0"/>
          </a:p>
          <a:p>
            <a:pPr marL="431800" indent="-285750">
              <a:buFont typeface="Arial" panose="020B0604020202020204" pitchFamily="34" charset="0"/>
              <a:buChar char="•"/>
            </a:pPr>
            <a:endParaRPr lang="nl-BE" dirty="0"/>
          </a:p>
        </p:txBody>
      </p:sp>
      <p:sp>
        <p:nvSpPr>
          <p:cNvPr id="4" name="Footer Placeholder 3">
            <a:extLst>
              <a:ext uri="{FF2B5EF4-FFF2-40B4-BE49-F238E27FC236}">
                <a16:creationId xmlns:a16="http://schemas.microsoft.com/office/drawing/2014/main" id="{001111A6-CCEC-DB5E-E1A4-8130ABFBB89D}"/>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D485721D-74DF-4E00-6872-2ABC877864FB}"/>
              </a:ext>
            </a:extLst>
          </p:cNvPr>
          <p:cNvPicPr>
            <a:picLocks noChangeAspect="1"/>
          </p:cNvPicPr>
          <p:nvPr/>
        </p:nvPicPr>
        <p:blipFill>
          <a:blip r:embed="rId2"/>
          <a:stretch>
            <a:fillRect/>
          </a:stretch>
        </p:blipFill>
        <p:spPr>
          <a:xfrm>
            <a:off x="1511593" y="2579757"/>
            <a:ext cx="6440557" cy="798361"/>
          </a:xfrm>
          <a:prstGeom prst="rect">
            <a:avLst/>
          </a:prstGeom>
        </p:spPr>
      </p:pic>
    </p:spTree>
    <p:extLst>
      <p:ext uri="{BB962C8B-B14F-4D97-AF65-F5344CB8AC3E}">
        <p14:creationId xmlns:p14="http://schemas.microsoft.com/office/powerpoint/2010/main" val="2045021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9803-96D4-FB7A-F737-EA210CB8D0D4}"/>
              </a:ext>
            </a:extLst>
          </p:cNvPr>
          <p:cNvSpPr>
            <a:spLocks noGrp="1"/>
          </p:cNvSpPr>
          <p:nvPr>
            <p:ph type="title"/>
          </p:nvPr>
        </p:nvSpPr>
        <p:spPr/>
        <p:txBody>
          <a:bodyPr/>
          <a:lstStyle/>
          <a:p>
            <a:r>
              <a:rPr lang="en-US" dirty="0"/>
              <a:t>// Assert-</a:t>
            </a:r>
            <a:r>
              <a:rPr lang="en-US" dirty="0" err="1"/>
              <a:t>klasse</a:t>
            </a:r>
            <a:r>
              <a:rPr lang="en-US" dirty="0"/>
              <a:t> met </a:t>
            </a:r>
            <a:r>
              <a:rPr lang="en-US" dirty="0" err="1"/>
              <a:t>FluentAssertions</a:t>
            </a:r>
            <a:endParaRPr lang="nl-BE" dirty="0"/>
          </a:p>
        </p:txBody>
      </p:sp>
      <p:sp>
        <p:nvSpPr>
          <p:cNvPr id="3" name="Text Placeholder 2">
            <a:extLst>
              <a:ext uri="{FF2B5EF4-FFF2-40B4-BE49-F238E27FC236}">
                <a16:creationId xmlns:a16="http://schemas.microsoft.com/office/drawing/2014/main" id="{8A00358D-1CEA-36AF-5BBE-53BBDA31F85E}"/>
              </a:ext>
            </a:extLst>
          </p:cNvPr>
          <p:cNvSpPr>
            <a:spLocks noGrp="1"/>
          </p:cNvSpPr>
          <p:nvPr>
            <p:ph type="body" idx="1"/>
          </p:nvPr>
        </p:nvSpPr>
        <p:spPr/>
        <p:txBody>
          <a:bodyPr/>
          <a:lstStyle/>
          <a:p>
            <a:endParaRPr lang="nl-BE" dirty="0"/>
          </a:p>
        </p:txBody>
      </p:sp>
      <p:sp>
        <p:nvSpPr>
          <p:cNvPr id="4" name="Footer Placeholder 3">
            <a:extLst>
              <a:ext uri="{FF2B5EF4-FFF2-40B4-BE49-F238E27FC236}">
                <a16:creationId xmlns:a16="http://schemas.microsoft.com/office/drawing/2014/main" id="{A1215B1D-168A-2B19-A7AE-9CB3CD1A6E17}"/>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graphicFrame>
        <p:nvGraphicFramePr>
          <p:cNvPr id="5" name="Table 5">
            <a:extLst>
              <a:ext uri="{FF2B5EF4-FFF2-40B4-BE49-F238E27FC236}">
                <a16:creationId xmlns:a16="http://schemas.microsoft.com/office/drawing/2014/main" id="{FB375A60-89FD-C5FC-AE18-DDB22CB28A88}"/>
              </a:ext>
            </a:extLst>
          </p:cNvPr>
          <p:cNvGraphicFramePr>
            <a:graphicFrameLocks noGrp="1"/>
          </p:cNvGraphicFramePr>
          <p:nvPr>
            <p:extLst>
              <p:ext uri="{D42A27DB-BD31-4B8C-83A1-F6EECF244321}">
                <p14:modId xmlns:p14="http://schemas.microsoft.com/office/powerpoint/2010/main" val="3753490731"/>
              </p:ext>
            </p:extLst>
          </p:nvPr>
        </p:nvGraphicFramePr>
        <p:xfrm>
          <a:off x="477079" y="1223976"/>
          <a:ext cx="8315739" cy="3122267"/>
        </p:xfrm>
        <a:graphic>
          <a:graphicData uri="http://schemas.openxmlformats.org/drawingml/2006/table">
            <a:tbl>
              <a:tblPr firstRow="1" bandRow="1">
                <a:tableStyleId>{21E4AEA4-8DFA-4A89-87EB-49C32662AFE0}</a:tableStyleId>
              </a:tblPr>
              <a:tblGrid>
                <a:gridCol w="2146852">
                  <a:extLst>
                    <a:ext uri="{9D8B030D-6E8A-4147-A177-3AD203B41FA5}">
                      <a16:colId xmlns:a16="http://schemas.microsoft.com/office/drawing/2014/main" val="1332357837"/>
                    </a:ext>
                  </a:extLst>
                </a:gridCol>
                <a:gridCol w="2716695">
                  <a:extLst>
                    <a:ext uri="{9D8B030D-6E8A-4147-A177-3AD203B41FA5}">
                      <a16:colId xmlns:a16="http://schemas.microsoft.com/office/drawing/2014/main" val="2403034102"/>
                    </a:ext>
                  </a:extLst>
                </a:gridCol>
                <a:gridCol w="3452192">
                  <a:extLst>
                    <a:ext uri="{9D8B030D-6E8A-4147-A177-3AD203B41FA5}">
                      <a16:colId xmlns:a16="http://schemas.microsoft.com/office/drawing/2014/main" val="3370476874"/>
                    </a:ext>
                  </a:extLst>
                </a:gridCol>
              </a:tblGrid>
              <a:tr h="387902">
                <a:tc>
                  <a:txBody>
                    <a:bodyPr/>
                    <a:lstStyle/>
                    <a:p>
                      <a:r>
                        <a:rPr lang="en-US" sz="1100" dirty="0" err="1">
                          <a:latin typeface="Fira Code" panose="020B0809050000020004" pitchFamily="49" charset="0"/>
                          <a:ea typeface="Fira Code" panose="020B0809050000020004" pitchFamily="49" charset="0"/>
                          <a:cs typeface="Fira Code" panose="020B0809050000020004" pitchFamily="49" charset="0"/>
                        </a:rPr>
                        <a:t>Methode</a:t>
                      </a:r>
                      <a:r>
                        <a:rPr lang="en-US" sz="1100" dirty="0">
                          <a:latin typeface="Fira Code" panose="020B0809050000020004" pitchFamily="49" charset="0"/>
                          <a:ea typeface="Fira Code" panose="020B0809050000020004" pitchFamily="49" charset="0"/>
                          <a:cs typeface="Fira Code" panose="020B0809050000020004" pitchFamily="49" charset="0"/>
                        </a:rPr>
                        <a:t>(s)</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en-US" sz="1100" dirty="0" err="1">
                          <a:latin typeface="Fira Code" panose="020B0809050000020004" pitchFamily="49" charset="0"/>
                          <a:ea typeface="Fira Code" panose="020B0809050000020004" pitchFamily="49" charset="0"/>
                          <a:cs typeface="Fira Code" panose="020B0809050000020004" pitchFamily="49" charset="0"/>
                        </a:rPr>
                        <a:t>Gebruik</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en-US" sz="1100" dirty="0" err="1">
                          <a:latin typeface="Fira Code" panose="020B0809050000020004" pitchFamily="49" charset="0"/>
                          <a:ea typeface="Fira Code" panose="020B0809050000020004" pitchFamily="49" charset="0"/>
                          <a:cs typeface="Fira Code" panose="020B0809050000020004" pitchFamily="49" charset="0"/>
                        </a:rPr>
                        <a:t>Voorbeeld</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4060511198"/>
                  </a:ext>
                </a:extLst>
              </a:tr>
              <a:tr h="370840">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.Should().Be()</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nl-BE" sz="1100" dirty="0">
                          <a:latin typeface="Fira Code" panose="020B0809050000020004" pitchFamily="49" charset="0"/>
                          <a:ea typeface="Fira Code" panose="020B0809050000020004" pitchFamily="49" charset="0"/>
                          <a:cs typeface="Fira Code" panose="020B0809050000020004" pitchFamily="49" charset="0"/>
                        </a:rPr>
                        <a:t>Gaat na of twee waarden aan elkaar gelijk zijn</a:t>
                      </a:r>
                    </a:p>
                  </a:txBody>
                  <a:tcPr/>
                </a:tc>
                <a:tc>
                  <a:txBody>
                    <a:bodyPr/>
                    <a:lstStyle/>
                    <a:p>
                      <a:r>
                        <a:rPr lang="en-US" sz="11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total.</a:t>
                      </a:r>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Should</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().Be(</a:t>
                      </a:r>
                      <a:r>
                        <a:rPr lang="en-US" sz="1100" dirty="0">
                          <a:solidFill>
                            <a:schemeClr val="tx1"/>
                          </a:solidFill>
                          <a:latin typeface="Fira Code" panose="020B0809050000020004" pitchFamily="49" charset="0"/>
                          <a:ea typeface="Fira Code" panose="020B0809050000020004" pitchFamily="49" charset="0"/>
                          <a:cs typeface="Fira Code" panose="020B0809050000020004" pitchFamily="49" charset="0"/>
                        </a:rPr>
                        <a:t>50</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140302420"/>
                  </a:ext>
                </a:extLst>
              </a:tr>
              <a:tr h="370840">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.Should().</a:t>
                      </a:r>
                      <a:r>
                        <a:rPr lang="en-US" sz="1100" dirty="0" err="1">
                          <a:latin typeface="Fira Code" panose="020B0809050000020004" pitchFamily="49" charset="0"/>
                          <a:ea typeface="Fira Code" panose="020B0809050000020004" pitchFamily="49" charset="0"/>
                          <a:cs typeface="Fira Code" panose="020B0809050000020004" pitchFamily="49" charset="0"/>
                        </a:rPr>
                        <a:t>BeTrue</a:t>
                      </a:r>
                      <a:r>
                        <a:rPr lang="en-US" sz="1100" dirty="0">
                          <a:latin typeface="Fira Code" panose="020B0809050000020004" pitchFamily="49" charset="0"/>
                          <a:ea typeface="Fira Code" panose="020B0809050000020004" pitchFamily="49" charset="0"/>
                          <a:cs typeface="Fira Code" panose="020B0809050000020004" pitchFamily="49" charset="0"/>
                        </a:rPr>
                        <a:t>()</a:t>
                      </a:r>
                      <a:br>
                        <a:rPr lang="en-US" sz="1100" dirty="0">
                          <a:latin typeface="Fira Code" panose="020B0809050000020004" pitchFamily="49" charset="0"/>
                          <a:ea typeface="Fira Code" panose="020B0809050000020004" pitchFamily="49" charset="0"/>
                          <a:cs typeface="Fira Code" panose="020B0809050000020004" pitchFamily="49" charset="0"/>
                        </a:rPr>
                      </a:br>
                      <a:r>
                        <a:rPr lang="en-US" sz="1100" dirty="0">
                          <a:latin typeface="Fira Code" panose="020B0809050000020004" pitchFamily="49" charset="0"/>
                          <a:ea typeface="Fira Code" panose="020B0809050000020004" pitchFamily="49" charset="0"/>
                          <a:cs typeface="Fira Code" panose="020B0809050000020004" pitchFamily="49" charset="0"/>
                        </a:rPr>
                        <a:t>.Should().</a:t>
                      </a:r>
                      <a:r>
                        <a:rPr lang="en-US" sz="1100" dirty="0" err="1">
                          <a:latin typeface="Fira Code" panose="020B0809050000020004" pitchFamily="49" charset="0"/>
                          <a:ea typeface="Fira Code" panose="020B0809050000020004" pitchFamily="49" charset="0"/>
                          <a:cs typeface="Fira Code" panose="020B0809050000020004" pitchFamily="49" charset="0"/>
                        </a:rPr>
                        <a:t>BeFalse</a:t>
                      </a:r>
                      <a:r>
                        <a:rPr lang="en-US" sz="1100" dirty="0">
                          <a:latin typeface="Fira Code" panose="020B0809050000020004" pitchFamily="49" charset="0"/>
                          <a:ea typeface="Fira Code" panose="020B0809050000020004" pitchFamily="49" charset="0"/>
                          <a:cs typeface="Fira Code" panose="020B0809050000020004" pitchFamily="49" charset="0"/>
                        </a:rPr>
                        <a:t>()</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nl-BE" sz="1100" dirty="0">
                          <a:latin typeface="Fira Code" panose="020B0809050000020004" pitchFamily="49" charset="0"/>
                          <a:ea typeface="Fira Code" panose="020B0809050000020004" pitchFamily="49" charset="0"/>
                          <a:cs typeface="Fira Code" panose="020B0809050000020004" pitchFamily="49" charset="0"/>
                        </a:rPr>
                        <a:t>Gaat na of een waarde </a:t>
                      </a:r>
                      <a:r>
                        <a:rPr lang="nl-BE" sz="1100" i="1" dirty="0" err="1">
                          <a:latin typeface="Fira Code" panose="020B0809050000020004" pitchFamily="49" charset="0"/>
                          <a:ea typeface="Fira Code" panose="020B0809050000020004" pitchFamily="49" charset="0"/>
                          <a:cs typeface="Fira Code" panose="020B0809050000020004" pitchFamily="49" charset="0"/>
                        </a:rPr>
                        <a:t>true</a:t>
                      </a:r>
                      <a:r>
                        <a:rPr lang="nl-BE" sz="1100" dirty="0">
                          <a:latin typeface="Fira Code" panose="020B0809050000020004" pitchFamily="49" charset="0"/>
                          <a:ea typeface="Fira Code" panose="020B0809050000020004" pitchFamily="49" charset="0"/>
                          <a:cs typeface="Fira Code" panose="020B0809050000020004" pitchFamily="49" charset="0"/>
                        </a:rPr>
                        <a:t> of </a:t>
                      </a:r>
                      <a:r>
                        <a:rPr lang="nl-BE" sz="1100" i="1" dirty="0" err="1">
                          <a:latin typeface="Fira Code" panose="020B0809050000020004" pitchFamily="49" charset="0"/>
                          <a:ea typeface="Fira Code" panose="020B0809050000020004" pitchFamily="49" charset="0"/>
                          <a:cs typeface="Fira Code" panose="020B0809050000020004" pitchFamily="49" charset="0"/>
                        </a:rPr>
                        <a:t>false</a:t>
                      </a:r>
                      <a:r>
                        <a:rPr lang="nl-BE" sz="1100" dirty="0">
                          <a:latin typeface="Fira Code" panose="020B0809050000020004" pitchFamily="49" charset="0"/>
                          <a:ea typeface="Fira Code" panose="020B0809050000020004" pitchFamily="49" charset="0"/>
                          <a:cs typeface="Fira Code" panose="020B0809050000020004" pitchFamily="49" charset="0"/>
                        </a:rPr>
                        <a:t> is</a:t>
                      </a:r>
                    </a:p>
                  </a:txBody>
                  <a:tcPr/>
                </a:tc>
                <a:tc>
                  <a:txBody>
                    <a:bodyPr/>
                    <a:lstStyle/>
                    <a:p>
                      <a:r>
                        <a:rPr lang="en-US" sz="11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valid.</a:t>
                      </a:r>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Should</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BeTrue</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endParaRPr lang="nl-BE" sz="1100" dirty="0">
                        <a:solidFill>
                          <a:schemeClr val="accent3"/>
                        </a:solidFill>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3236086658"/>
                  </a:ext>
                </a:extLst>
              </a:tr>
              <a:tr h="370840">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.Should().</a:t>
                      </a:r>
                      <a:r>
                        <a:rPr lang="en-US" sz="1100" dirty="0" err="1">
                          <a:latin typeface="Fira Code" panose="020B0809050000020004" pitchFamily="49" charset="0"/>
                          <a:ea typeface="Fira Code" panose="020B0809050000020004" pitchFamily="49" charset="0"/>
                          <a:cs typeface="Fira Code" panose="020B0809050000020004" pitchFamily="49" charset="0"/>
                        </a:rPr>
                        <a:t>BeNull</a:t>
                      </a:r>
                      <a:r>
                        <a:rPr lang="en-US" sz="1100" dirty="0">
                          <a:latin typeface="Fira Code" panose="020B0809050000020004" pitchFamily="49" charset="0"/>
                          <a:ea typeface="Fira Code" panose="020B0809050000020004" pitchFamily="49" charset="0"/>
                          <a:cs typeface="Fira Code" panose="020B0809050000020004" pitchFamily="49" charset="0"/>
                        </a:rPr>
                        <a:t>()</a:t>
                      </a:r>
                      <a:br>
                        <a:rPr lang="en-US" sz="1100" dirty="0">
                          <a:latin typeface="Fira Code" panose="020B0809050000020004" pitchFamily="49" charset="0"/>
                          <a:ea typeface="Fira Code" panose="020B0809050000020004" pitchFamily="49" charset="0"/>
                          <a:cs typeface="Fira Code" panose="020B0809050000020004" pitchFamily="49" charset="0"/>
                        </a:rPr>
                      </a:br>
                      <a:r>
                        <a:rPr lang="en-US" sz="1100" dirty="0">
                          <a:latin typeface="Fira Code" panose="020B0809050000020004" pitchFamily="49" charset="0"/>
                          <a:ea typeface="Fira Code" panose="020B0809050000020004" pitchFamily="49" charset="0"/>
                          <a:cs typeface="Fira Code" panose="020B0809050000020004" pitchFamily="49" charset="0"/>
                        </a:rPr>
                        <a:t>.Should().</a:t>
                      </a:r>
                      <a:r>
                        <a:rPr lang="en-US" sz="1100" dirty="0" err="1">
                          <a:latin typeface="Fira Code" panose="020B0809050000020004" pitchFamily="49" charset="0"/>
                          <a:ea typeface="Fira Code" panose="020B0809050000020004" pitchFamily="49" charset="0"/>
                          <a:cs typeface="Fira Code" panose="020B0809050000020004" pitchFamily="49" charset="0"/>
                        </a:rPr>
                        <a:t>NotBeNull</a:t>
                      </a:r>
                      <a:r>
                        <a:rPr lang="en-US" sz="1100" dirty="0">
                          <a:latin typeface="Fira Code" panose="020B0809050000020004" pitchFamily="49" charset="0"/>
                          <a:ea typeface="Fira Code" panose="020B0809050000020004" pitchFamily="49" charset="0"/>
                          <a:cs typeface="Fira Code" panose="020B0809050000020004" pitchFamily="49" charset="0"/>
                        </a:rPr>
                        <a:t>()</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rtl="0">
                        <a:lnSpc>
                          <a:spcPct val="100000"/>
                        </a:lnSpc>
                        <a:spcBef>
                          <a:spcPts val="0"/>
                        </a:spcBef>
                        <a:spcAft>
                          <a:spcPts val="0"/>
                        </a:spcAft>
                        <a:buNone/>
                      </a:pP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Gaat na of een referentie een </a:t>
                      </a:r>
                      <a:r>
                        <a:rPr lang="nl-BE" sz="1100" b="0" i="1" u="none" strike="noStrike" cap="none" dirty="0" err="1">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null-reference</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 is</a:t>
                      </a:r>
                      <a:endParaRPr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endParaRPr>
                    </a:p>
                  </a:txBody>
                  <a:tcPr marL="91450" marR="91450" marT="45725" marB="45725"/>
                </a:tc>
                <a:tc>
                  <a:txBody>
                    <a:bodyPr/>
                    <a:lstStyle/>
                    <a:p>
                      <a:r>
                        <a:rPr lang="en-US" sz="11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customer.</a:t>
                      </a:r>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Should</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NotBeNull</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3116663254"/>
                  </a:ext>
                </a:extLst>
              </a:tr>
              <a:tr h="433105">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.Should().</a:t>
                      </a:r>
                      <a:r>
                        <a:rPr lang="en-US" sz="1100" dirty="0" err="1">
                          <a:latin typeface="Fira Code" panose="020B0809050000020004" pitchFamily="49" charset="0"/>
                          <a:ea typeface="Fira Code" panose="020B0809050000020004" pitchFamily="49" charset="0"/>
                          <a:cs typeface="Fira Code" panose="020B0809050000020004" pitchFamily="49" charset="0"/>
                        </a:rPr>
                        <a:t>BeEmpty</a:t>
                      </a:r>
                      <a:r>
                        <a:rPr lang="en-US" sz="1100" dirty="0">
                          <a:latin typeface="Fira Code" panose="020B0809050000020004" pitchFamily="49" charset="0"/>
                          <a:ea typeface="Fira Code" panose="020B0809050000020004" pitchFamily="49" charset="0"/>
                          <a:cs typeface="Fira Code" panose="020B0809050000020004" pitchFamily="49" charset="0"/>
                        </a:rPr>
                        <a:t>()</a:t>
                      </a:r>
                    </a:p>
                    <a:p>
                      <a:r>
                        <a:rPr lang="en-US" sz="1100" dirty="0">
                          <a:latin typeface="Fira Code" panose="020B0809050000020004" pitchFamily="49" charset="0"/>
                          <a:ea typeface="Fira Code" panose="020B0809050000020004" pitchFamily="49" charset="0"/>
                          <a:cs typeface="Fira Code" panose="020B0809050000020004" pitchFamily="49" charset="0"/>
                        </a:rPr>
                        <a:t>.Should().</a:t>
                      </a:r>
                      <a:r>
                        <a:rPr lang="en-US" sz="1100" dirty="0" err="1">
                          <a:latin typeface="Fira Code" panose="020B0809050000020004" pitchFamily="49" charset="0"/>
                          <a:ea typeface="Fira Code" panose="020B0809050000020004" pitchFamily="49" charset="0"/>
                          <a:cs typeface="Fira Code" panose="020B0809050000020004" pitchFamily="49" charset="0"/>
                        </a:rPr>
                        <a:t>NotBeEmpty</a:t>
                      </a:r>
                      <a:r>
                        <a:rPr lang="en-US" sz="1100" dirty="0">
                          <a:latin typeface="Fira Code" panose="020B0809050000020004" pitchFamily="49" charset="0"/>
                          <a:ea typeface="Fira Code" panose="020B0809050000020004" pitchFamily="49" charset="0"/>
                          <a:cs typeface="Fira Code" panose="020B0809050000020004" pitchFamily="49" charset="0"/>
                        </a:rPr>
                        <a:t>()</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rtl="0">
                        <a:lnSpc>
                          <a:spcPct val="100000"/>
                        </a:lnSpc>
                        <a:spcBef>
                          <a:spcPts val="0"/>
                        </a:spcBef>
                        <a:spcAft>
                          <a:spcPts val="0"/>
                        </a:spcAft>
                        <a:buNone/>
                      </a:pP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Gaat na of een </a:t>
                      </a:r>
                      <a:r>
                        <a:rPr lang="nl-BE" sz="1100" b="0" i="1"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Array</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 of </a:t>
                      </a:r>
                      <a:r>
                        <a:rPr lang="nl-BE" sz="1100" b="0" i="1"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List</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 leeg is of niet</a:t>
                      </a:r>
                      <a:endParaRPr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endParaRPr>
                    </a:p>
                  </a:txBody>
                  <a:tcPr marL="91450" marR="91450" marT="45725" marB="45725"/>
                </a:tc>
                <a:tc>
                  <a:txBody>
                    <a:bodyPr/>
                    <a:lstStyle/>
                    <a:p>
                      <a:r>
                        <a:rPr lang="en-US" sz="11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students.</a:t>
                      </a:r>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Should</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BeEmpty</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endParaRPr lang="nl-BE" sz="1100" dirty="0">
                        <a:solidFill>
                          <a:schemeClr val="accent3"/>
                        </a:solidFill>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2341399651"/>
                  </a:ext>
                </a:extLst>
              </a:tr>
              <a:tr h="370840">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.Should().</a:t>
                      </a:r>
                      <a:r>
                        <a:rPr lang="en-US" sz="1100" dirty="0" err="1">
                          <a:latin typeface="Fira Code" panose="020B0809050000020004" pitchFamily="49" charset="0"/>
                          <a:ea typeface="Fira Code" panose="020B0809050000020004" pitchFamily="49" charset="0"/>
                          <a:cs typeface="Fira Code" panose="020B0809050000020004" pitchFamily="49" charset="0"/>
                        </a:rPr>
                        <a:t>BeSameAs</a:t>
                      </a:r>
                      <a:r>
                        <a:rPr lang="en-US" sz="1100" dirty="0">
                          <a:latin typeface="Fira Code" panose="020B0809050000020004" pitchFamily="49" charset="0"/>
                          <a:ea typeface="Fira Code" panose="020B0809050000020004" pitchFamily="49" charset="0"/>
                          <a:cs typeface="Fira Code" panose="020B0809050000020004" pitchFamily="49" charset="0"/>
                        </a:rPr>
                        <a:t>()</a:t>
                      </a:r>
                    </a:p>
                    <a:p>
                      <a:r>
                        <a:rPr lang="en-US" sz="1100" dirty="0">
                          <a:latin typeface="Fira Code" panose="020B0809050000020004" pitchFamily="49" charset="0"/>
                          <a:ea typeface="Fira Code" panose="020B0809050000020004" pitchFamily="49" charset="0"/>
                          <a:cs typeface="Fira Code" panose="020B0809050000020004" pitchFamily="49" charset="0"/>
                        </a:rPr>
                        <a:t>.Should().</a:t>
                      </a:r>
                      <a:r>
                        <a:rPr lang="en-US" sz="1100" dirty="0" err="1">
                          <a:latin typeface="Fira Code" panose="020B0809050000020004" pitchFamily="49" charset="0"/>
                          <a:ea typeface="Fira Code" panose="020B0809050000020004" pitchFamily="49" charset="0"/>
                          <a:cs typeface="Fira Code" panose="020B0809050000020004" pitchFamily="49" charset="0"/>
                        </a:rPr>
                        <a:t>NotBeSameAs</a:t>
                      </a:r>
                      <a:r>
                        <a:rPr lang="en-US" sz="1100" dirty="0">
                          <a:latin typeface="Fira Code" panose="020B0809050000020004" pitchFamily="49" charset="0"/>
                          <a:ea typeface="Fira Code" panose="020B0809050000020004" pitchFamily="49" charset="0"/>
                          <a:cs typeface="Fira Code" panose="020B0809050000020004" pitchFamily="49" charset="0"/>
                        </a:rPr>
                        <a:t>()</a:t>
                      </a: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rtl="0">
                        <a:lnSpc>
                          <a:spcPct val="100000"/>
                        </a:lnSpc>
                        <a:spcBef>
                          <a:spcPts val="0"/>
                        </a:spcBef>
                        <a:spcAft>
                          <a:spcPts val="0"/>
                        </a:spcAft>
                        <a:buNone/>
                      </a:pP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Gaat na of twee referenties naar het </a:t>
                      </a:r>
                      <a:r>
                        <a:rPr lang="nl-BE" sz="1100" b="0" i="1"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zelfde object </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verwijzen (</a:t>
                      </a:r>
                      <a:r>
                        <a:rPr lang="nl-BE" sz="1100" b="0" i="0" u="none" strike="noStrike" cap="none" dirty="0" err="1">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reference-equality</a:t>
                      </a:r>
                      <a:r>
                        <a:rPr lang="nl-BE"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a:t>
                      </a:r>
                      <a:endParaRPr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endParaRPr>
                    </a:p>
                  </a:txBody>
                  <a:tcPr marL="91450" marR="91450" marT="45725" marB="45725"/>
                </a:tc>
                <a:tc>
                  <a:txBody>
                    <a:bodyPr/>
                    <a:lstStyle/>
                    <a:p>
                      <a:r>
                        <a:rPr lang="en-US" sz="1100" dirty="0">
                          <a:solidFill>
                            <a:schemeClr val="tx1"/>
                          </a:solidFill>
                          <a:latin typeface="Fira Code" panose="020B0809050000020004" pitchFamily="49" charset="0"/>
                          <a:ea typeface="Fira Code" panose="020B0809050000020004" pitchFamily="49" charset="0"/>
                          <a:cs typeface="Fira Code" panose="020B0809050000020004" pitchFamily="49" charset="0"/>
                        </a:rPr>
                        <a:t>cust1.</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Should().</a:t>
                      </a:r>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BeSameAs</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r>
                        <a:rPr lang="en-US" sz="1100" dirty="0">
                          <a:latin typeface="Fira Code" panose="020B0809050000020004" pitchFamily="49" charset="0"/>
                          <a:ea typeface="Fira Code" panose="020B0809050000020004" pitchFamily="49" charset="0"/>
                          <a:cs typeface="Fira Code" panose="020B0809050000020004" pitchFamily="49" charset="0"/>
                        </a:rPr>
                        <a:t>cust2</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p>
                  </a:txBody>
                  <a:tcPr/>
                </a:tc>
                <a:extLst>
                  <a:ext uri="{0D108BD9-81ED-4DB2-BD59-A6C34878D82A}">
                    <a16:rowId xmlns:a16="http://schemas.microsoft.com/office/drawing/2014/main" val="2840646173"/>
                  </a:ext>
                </a:extLst>
              </a:tr>
              <a:tr h="370840">
                <a:tc>
                  <a:txBody>
                    <a:bodyPr/>
                    <a:lstStyle/>
                    <a:p>
                      <a:r>
                        <a:rPr lang="en-US" sz="1100" dirty="0">
                          <a:latin typeface="Fira Code" panose="020B0809050000020004" pitchFamily="49" charset="0"/>
                          <a:ea typeface="Fira Code" panose="020B0809050000020004" pitchFamily="49" charset="0"/>
                          <a:cs typeface="Fira Code" panose="020B0809050000020004" pitchFamily="49" charset="0"/>
                        </a:rPr>
                        <a:t>.And</a:t>
                      </a:r>
                      <a:br>
                        <a:rPr lang="en-US" sz="1100" dirty="0">
                          <a:latin typeface="Fira Code" panose="020B0809050000020004" pitchFamily="49" charset="0"/>
                          <a:ea typeface="Fira Code" panose="020B0809050000020004" pitchFamily="49" charset="0"/>
                          <a:cs typeface="Fira Code" panose="020B0809050000020004" pitchFamily="49" charset="0"/>
                        </a:rPr>
                      </a:br>
                      <a:endParaRPr lang="nl-BE" sz="110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rtl="0">
                        <a:lnSpc>
                          <a:spcPct val="100000"/>
                        </a:lnSpc>
                        <a:spcBef>
                          <a:spcPts val="0"/>
                        </a:spcBef>
                        <a:spcAft>
                          <a:spcPts val="0"/>
                        </a:spcAft>
                        <a:buNone/>
                      </a:pPr>
                      <a:r>
                        <a:rPr lang="en-US" sz="1100" b="0" i="0" u="none" strike="noStrike" cap="none" dirty="0" err="1">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Meerdere</a:t>
                      </a:r>
                      <a:r>
                        <a:rPr lang="en-US"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 asserts </a:t>
                      </a:r>
                      <a:r>
                        <a:rPr lang="en-US" sz="1100" b="0" i="0" u="none" strike="noStrike" cap="none" dirty="0" err="1">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rPr>
                        <a:t>koppelen</a:t>
                      </a:r>
                      <a:endParaRPr sz="1100" b="0" i="0" u="none" strike="noStrike" cap="none" dirty="0">
                        <a:solidFill>
                          <a:schemeClr val="dk1"/>
                        </a:solidFill>
                        <a:latin typeface="Fira Code" panose="020B0809050000020004" pitchFamily="49" charset="0"/>
                        <a:ea typeface="Fira Code" panose="020B0809050000020004" pitchFamily="49" charset="0"/>
                        <a:cs typeface="Fira Code" panose="020B0809050000020004" pitchFamily="49" charset="0"/>
                        <a:sym typeface="Arial"/>
                      </a:endParaRPr>
                    </a:p>
                  </a:txBody>
                  <a:tcPr marL="91450" marR="91450" marT="45725" marB="45725"/>
                </a:tc>
                <a:tc>
                  <a:txBody>
                    <a:bodyPr/>
                    <a:lstStyle/>
                    <a:p>
                      <a:r>
                        <a:rPr lang="en-US" sz="11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Students.Should</a:t>
                      </a:r>
                      <a:r>
                        <a:rPr lang="en-US" sz="1100" dirty="0">
                          <a:solidFill>
                            <a:schemeClr val="tx1"/>
                          </a:solidFill>
                          <a:latin typeface="Fira Code" panose="020B0809050000020004" pitchFamily="49" charset="0"/>
                          <a:ea typeface="Fira Code" panose="020B0809050000020004" pitchFamily="49" charset="0"/>
                          <a:cs typeface="Fira Code" panose="020B0809050000020004" pitchFamily="49" charset="0"/>
                        </a:rPr>
                        <a:t>().</a:t>
                      </a:r>
                      <a:r>
                        <a:rPr lang="en-US" sz="11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NotBeEmpty</a:t>
                      </a:r>
                      <a:r>
                        <a:rPr lang="en-US" sz="1100" dirty="0">
                          <a:solidFill>
                            <a:schemeClr val="tx1"/>
                          </a:solidFill>
                          <a:latin typeface="Fira Code" panose="020B0809050000020004" pitchFamily="49" charset="0"/>
                          <a:ea typeface="Fira Code" panose="020B0809050000020004" pitchFamily="49" charset="0"/>
                          <a:cs typeface="Fira Code" panose="020B0809050000020004" pitchFamily="49" charset="0"/>
                        </a:rPr>
                        <a:t>()</a:t>
                      </a:r>
                      <a:r>
                        <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rPr>
                        <a:t>.</a:t>
                      </a:r>
                      <a:r>
                        <a:rPr lang="en-US" sz="1100"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And</a:t>
                      </a:r>
                      <a:r>
                        <a:rPr lang="en-US" sz="11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.Contain</a:t>
                      </a:r>
                      <a:r>
                        <a:rPr lang="en-US" sz="1100" dirty="0">
                          <a:solidFill>
                            <a:schemeClr val="tx1"/>
                          </a:solidFill>
                          <a:latin typeface="Fira Code" panose="020B0809050000020004" pitchFamily="49" charset="0"/>
                          <a:ea typeface="Fira Code" panose="020B0809050000020004" pitchFamily="49" charset="0"/>
                          <a:cs typeface="Fira Code" panose="020B0809050000020004" pitchFamily="49" charset="0"/>
                        </a:rPr>
                        <a:t>(stud1);</a:t>
                      </a:r>
                    </a:p>
                  </a:txBody>
                  <a:tcPr/>
                </a:tc>
                <a:extLst>
                  <a:ext uri="{0D108BD9-81ED-4DB2-BD59-A6C34878D82A}">
                    <a16:rowId xmlns:a16="http://schemas.microsoft.com/office/drawing/2014/main" val="3493507489"/>
                  </a:ext>
                </a:extLst>
              </a:tr>
            </a:tbl>
          </a:graphicData>
        </a:graphic>
      </p:graphicFrame>
    </p:spTree>
    <p:extLst>
      <p:ext uri="{BB962C8B-B14F-4D97-AF65-F5344CB8AC3E}">
        <p14:creationId xmlns:p14="http://schemas.microsoft.com/office/powerpoint/2010/main" val="3864239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CDB523-F3C3-B369-9EF5-AD499B29CDEB}"/>
              </a:ext>
            </a:extLst>
          </p:cNvPr>
          <p:cNvSpPr>
            <a:spLocks noGrp="1"/>
          </p:cNvSpPr>
          <p:nvPr>
            <p:ph type="title"/>
          </p:nvPr>
        </p:nvSpPr>
        <p:spPr>
          <a:xfrm>
            <a:off x="948599" y="1893800"/>
            <a:ext cx="6748565" cy="1499100"/>
          </a:xfrm>
        </p:spPr>
        <p:txBody>
          <a:bodyPr/>
          <a:lstStyle/>
          <a:p>
            <a:r>
              <a:rPr lang="en-US" dirty="0"/>
              <a:t>// </a:t>
            </a:r>
            <a:r>
              <a:rPr lang="en-US" dirty="0" err="1"/>
              <a:t>Een</a:t>
            </a:r>
            <a:r>
              <a:rPr lang="en-US" dirty="0"/>
              <a:t> </a:t>
            </a:r>
            <a:r>
              <a:rPr lang="en-US" dirty="0" err="1"/>
              <a:t>tweede</a:t>
            </a:r>
            <a:r>
              <a:rPr lang="en-US" dirty="0"/>
              <a:t> Unit Test</a:t>
            </a:r>
            <a:endParaRPr lang="nl-BE" dirty="0"/>
          </a:p>
        </p:txBody>
      </p:sp>
      <p:sp>
        <p:nvSpPr>
          <p:cNvPr id="7" name="Title 6">
            <a:extLst>
              <a:ext uri="{FF2B5EF4-FFF2-40B4-BE49-F238E27FC236}">
                <a16:creationId xmlns:a16="http://schemas.microsoft.com/office/drawing/2014/main" id="{B7C18D55-153B-2C53-76A4-4A3997F4A7B6}"/>
              </a:ext>
            </a:extLst>
          </p:cNvPr>
          <p:cNvSpPr>
            <a:spLocks noGrp="1"/>
          </p:cNvSpPr>
          <p:nvPr>
            <p:ph type="title" idx="2"/>
          </p:nvPr>
        </p:nvSpPr>
        <p:spPr/>
        <p:txBody>
          <a:bodyPr/>
          <a:lstStyle/>
          <a:p>
            <a:r>
              <a:rPr lang="en-US" dirty="0">
                <a:solidFill>
                  <a:schemeClr val="accent4"/>
                </a:solidFill>
              </a:rPr>
              <a:t>/05</a:t>
            </a:r>
            <a:endParaRPr lang="nl-BE" dirty="0">
              <a:solidFill>
                <a:schemeClr val="accent4"/>
              </a:solidFill>
            </a:endParaRPr>
          </a:p>
        </p:txBody>
      </p:sp>
      <p:sp>
        <p:nvSpPr>
          <p:cNvPr id="6" name="Subtitle 5">
            <a:extLst>
              <a:ext uri="{FF2B5EF4-FFF2-40B4-BE49-F238E27FC236}">
                <a16:creationId xmlns:a16="http://schemas.microsoft.com/office/drawing/2014/main" id="{A08120C5-4840-310E-BFA5-4C7672618887}"/>
              </a:ext>
            </a:extLst>
          </p:cNvPr>
          <p:cNvSpPr>
            <a:spLocks noGrp="1"/>
          </p:cNvSpPr>
          <p:nvPr>
            <p:ph type="subTitle" idx="1"/>
          </p:nvPr>
        </p:nvSpPr>
        <p:spPr/>
        <p:txBody>
          <a:bodyPr/>
          <a:lstStyle/>
          <a:p>
            <a:endParaRPr lang="nl-BE"/>
          </a:p>
        </p:txBody>
      </p:sp>
      <p:sp>
        <p:nvSpPr>
          <p:cNvPr id="4" name="Footer Placeholder 3">
            <a:extLst>
              <a:ext uri="{FF2B5EF4-FFF2-40B4-BE49-F238E27FC236}">
                <a16:creationId xmlns:a16="http://schemas.microsoft.com/office/drawing/2014/main" id="{BE8B22DD-C768-CB61-43B9-2A0B19D49D79}"/>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634204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9865-E59E-168D-CADE-A25ABB336FA1}"/>
              </a:ext>
            </a:extLst>
          </p:cNvPr>
          <p:cNvSpPr>
            <a:spLocks noGrp="1"/>
          </p:cNvSpPr>
          <p:nvPr>
            <p:ph type="title"/>
          </p:nvPr>
        </p:nvSpPr>
        <p:spPr/>
        <p:txBody>
          <a:bodyPr/>
          <a:lstStyle/>
          <a:p>
            <a:r>
              <a:rPr lang="en-US" dirty="0"/>
              <a:t>// </a:t>
            </a:r>
            <a:r>
              <a:rPr lang="en-US" dirty="0" err="1"/>
              <a:t>Een</a:t>
            </a:r>
            <a:r>
              <a:rPr lang="en-US" dirty="0"/>
              <a:t> </a:t>
            </a:r>
            <a:r>
              <a:rPr lang="en-US" dirty="0" err="1"/>
              <a:t>tweede</a:t>
            </a:r>
            <a:r>
              <a:rPr lang="en-US" dirty="0"/>
              <a:t> </a:t>
            </a:r>
            <a:r>
              <a:rPr lang="en-US" dirty="0" err="1"/>
              <a:t>voorbeeld</a:t>
            </a:r>
            <a:endParaRPr lang="nl-BE" dirty="0"/>
          </a:p>
        </p:txBody>
      </p:sp>
      <p:sp>
        <p:nvSpPr>
          <p:cNvPr id="3" name="Text Placeholder 2">
            <a:extLst>
              <a:ext uri="{FF2B5EF4-FFF2-40B4-BE49-F238E27FC236}">
                <a16:creationId xmlns:a16="http://schemas.microsoft.com/office/drawing/2014/main" id="{D4856BC1-5C65-408D-C273-51B5B10B5693}"/>
              </a:ext>
            </a:extLst>
          </p:cNvPr>
          <p:cNvSpPr>
            <a:spLocks noGrp="1"/>
          </p:cNvSpPr>
          <p:nvPr>
            <p:ph type="body" idx="1"/>
          </p:nvPr>
        </p:nvSpPr>
        <p:spPr/>
        <p:txBody>
          <a:bodyPr/>
          <a:lstStyle/>
          <a:p>
            <a:pPr marL="146050" indent="0">
              <a:buNone/>
            </a:pPr>
            <a:r>
              <a:rPr lang="nl-BE" dirty="0"/>
              <a:t>Context: we maken een programma voor het beheer van de inventaris van een webshop</a:t>
            </a:r>
          </a:p>
          <a:p>
            <a:pPr marL="146050" indent="0">
              <a:buNone/>
            </a:pPr>
            <a:r>
              <a:rPr lang="nl-BE" dirty="0"/>
              <a:t>Test case: Aankoop lukt indien voldoende voorraad</a:t>
            </a:r>
          </a:p>
          <a:p>
            <a:pPr>
              <a:buFont typeface="Arial" panose="020B0604020202020204" pitchFamily="34" charset="0"/>
              <a:buChar char="•"/>
            </a:pPr>
            <a:r>
              <a:rPr lang="nl-BE" dirty="0"/>
              <a:t>Beschrijving: indien de klant producten koopt die voldoende voorradig zijn, wordt de aankoop succesvol afgerond en wordt de inventaris bijgewerkt.</a:t>
            </a:r>
          </a:p>
          <a:p>
            <a:pPr>
              <a:buFont typeface="Arial" panose="020B0604020202020204" pitchFamily="34" charset="0"/>
              <a:buChar char="•"/>
            </a:pPr>
            <a:r>
              <a:rPr lang="nl-BE" dirty="0"/>
              <a:t>Pre-condities: er zijn 10 flessen shampoo beschikbaar in de inventaris</a:t>
            </a:r>
          </a:p>
          <a:p>
            <a:pPr>
              <a:buFont typeface="Arial" panose="020B0604020202020204" pitchFamily="34" charset="0"/>
              <a:buChar char="•"/>
            </a:pPr>
            <a:r>
              <a:rPr lang="nl-BE" dirty="0"/>
              <a:t>Stappen: de klant koopt 5 flessen shampoo</a:t>
            </a:r>
          </a:p>
          <a:p>
            <a:pPr>
              <a:buFont typeface="Arial" panose="020B0604020202020204" pitchFamily="34" charset="0"/>
              <a:buChar char="•"/>
            </a:pPr>
            <a:r>
              <a:rPr lang="nl-BE" dirty="0"/>
              <a:t>Resultaten (post-condities):</a:t>
            </a:r>
          </a:p>
          <a:p>
            <a:pPr lvl="1">
              <a:buFont typeface="Arial" panose="020B0604020202020204" pitchFamily="34" charset="0"/>
              <a:buChar char="•"/>
            </a:pPr>
            <a:r>
              <a:rPr lang="nl-BE" dirty="0"/>
              <a:t>De aankoop is gelukt</a:t>
            </a:r>
          </a:p>
          <a:p>
            <a:pPr lvl="1">
              <a:buFont typeface="Arial" panose="020B0604020202020204" pitchFamily="34" charset="0"/>
              <a:buChar char="•"/>
            </a:pPr>
            <a:r>
              <a:rPr lang="nl-BE" dirty="0"/>
              <a:t>Het aantal flessen shampoo van de inventaris werd met 5 verlaagd</a:t>
            </a:r>
          </a:p>
          <a:p>
            <a:pPr marL="431800" indent="-285750">
              <a:buFont typeface="Arial" panose="020B0604020202020204" pitchFamily="34" charset="0"/>
              <a:buChar char="•"/>
            </a:pPr>
            <a:endParaRPr lang="nl-BE" dirty="0"/>
          </a:p>
        </p:txBody>
      </p:sp>
      <p:sp>
        <p:nvSpPr>
          <p:cNvPr id="4" name="Footer Placeholder 3">
            <a:extLst>
              <a:ext uri="{FF2B5EF4-FFF2-40B4-BE49-F238E27FC236}">
                <a16:creationId xmlns:a16="http://schemas.microsoft.com/office/drawing/2014/main" id="{44AF107E-1B3B-3B76-4042-ECFB6F046FE9}"/>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4112403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DB77-1E30-3B48-4D31-8E04E8625015}"/>
              </a:ext>
            </a:extLst>
          </p:cNvPr>
          <p:cNvSpPr>
            <a:spLocks noGrp="1"/>
          </p:cNvSpPr>
          <p:nvPr>
            <p:ph type="title"/>
          </p:nvPr>
        </p:nvSpPr>
        <p:spPr/>
        <p:txBody>
          <a:bodyPr/>
          <a:lstStyle/>
          <a:p>
            <a:r>
              <a:rPr lang="en-US" dirty="0"/>
              <a:t>// </a:t>
            </a:r>
            <a:r>
              <a:rPr lang="en-US" dirty="0" err="1"/>
              <a:t>Een</a:t>
            </a:r>
            <a:r>
              <a:rPr lang="en-US" dirty="0"/>
              <a:t> </a:t>
            </a:r>
            <a:r>
              <a:rPr lang="en-US" dirty="0" err="1"/>
              <a:t>tweede</a:t>
            </a:r>
            <a:r>
              <a:rPr lang="en-US" dirty="0"/>
              <a:t> </a:t>
            </a:r>
            <a:r>
              <a:rPr lang="en-US" dirty="0" err="1"/>
              <a:t>voorbeeld</a:t>
            </a:r>
            <a:endParaRPr lang="nl-BE" dirty="0"/>
          </a:p>
        </p:txBody>
      </p:sp>
      <p:sp>
        <p:nvSpPr>
          <p:cNvPr id="3" name="Text Placeholder 2">
            <a:extLst>
              <a:ext uri="{FF2B5EF4-FFF2-40B4-BE49-F238E27FC236}">
                <a16:creationId xmlns:a16="http://schemas.microsoft.com/office/drawing/2014/main" id="{544FC280-C3DD-2264-7D98-278C0343F958}"/>
              </a:ext>
            </a:extLst>
          </p:cNvPr>
          <p:cNvSpPr>
            <a:spLocks noGrp="1"/>
          </p:cNvSpPr>
          <p:nvPr>
            <p:ph type="body" idx="1"/>
          </p:nvPr>
        </p:nvSpPr>
        <p:spPr/>
        <p:txBody>
          <a:bodyPr/>
          <a:lstStyle/>
          <a:p>
            <a:endParaRPr lang="nl-BE" dirty="0"/>
          </a:p>
        </p:txBody>
      </p:sp>
      <p:sp>
        <p:nvSpPr>
          <p:cNvPr id="4" name="Footer Placeholder 3">
            <a:extLst>
              <a:ext uri="{FF2B5EF4-FFF2-40B4-BE49-F238E27FC236}">
                <a16:creationId xmlns:a16="http://schemas.microsoft.com/office/drawing/2014/main" id="{F953E703-7579-A805-79F8-54B57D70C871}"/>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4BE4616B-6059-2E2C-AE87-65E4473C47E8}"/>
              </a:ext>
            </a:extLst>
          </p:cNvPr>
          <p:cNvPicPr>
            <a:picLocks noChangeAspect="1"/>
          </p:cNvPicPr>
          <p:nvPr/>
        </p:nvPicPr>
        <p:blipFill>
          <a:blip r:embed="rId2"/>
          <a:stretch>
            <a:fillRect/>
          </a:stretch>
        </p:blipFill>
        <p:spPr>
          <a:xfrm>
            <a:off x="2556361" y="1261884"/>
            <a:ext cx="4031277" cy="3234132"/>
          </a:xfrm>
          <a:prstGeom prst="rect">
            <a:avLst/>
          </a:prstGeom>
        </p:spPr>
      </p:pic>
    </p:spTree>
    <p:extLst>
      <p:ext uri="{BB962C8B-B14F-4D97-AF65-F5344CB8AC3E}">
        <p14:creationId xmlns:p14="http://schemas.microsoft.com/office/powerpoint/2010/main" val="1196432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4D5231-8EC4-66AC-11AE-5FA30973EBBE}"/>
              </a:ext>
            </a:extLst>
          </p:cNvPr>
          <p:cNvSpPr>
            <a:spLocks noGrp="1"/>
          </p:cNvSpPr>
          <p:nvPr>
            <p:ph type="title"/>
          </p:nvPr>
        </p:nvSpPr>
        <p:spPr>
          <a:xfrm>
            <a:off x="948600" y="1893800"/>
            <a:ext cx="7246800" cy="1499100"/>
          </a:xfrm>
        </p:spPr>
        <p:txBody>
          <a:bodyPr/>
          <a:lstStyle/>
          <a:p>
            <a:r>
              <a:rPr lang="en-US" dirty="0"/>
              <a:t>// Unit Tests: </a:t>
            </a:r>
            <a:r>
              <a:rPr lang="en-US" dirty="0" err="1"/>
              <a:t>richtlijnen</a:t>
            </a:r>
            <a:endParaRPr lang="nl-BE" dirty="0"/>
          </a:p>
        </p:txBody>
      </p:sp>
      <p:sp>
        <p:nvSpPr>
          <p:cNvPr id="7" name="Title 6">
            <a:extLst>
              <a:ext uri="{FF2B5EF4-FFF2-40B4-BE49-F238E27FC236}">
                <a16:creationId xmlns:a16="http://schemas.microsoft.com/office/drawing/2014/main" id="{23953C68-ED74-DA78-AB29-8E01C337CD5A}"/>
              </a:ext>
            </a:extLst>
          </p:cNvPr>
          <p:cNvSpPr>
            <a:spLocks noGrp="1"/>
          </p:cNvSpPr>
          <p:nvPr>
            <p:ph type="title" idx="2"/>
          </p:nvPr>
        </p:nvSpPr>
        <p:spPr/>
        <p:txBody>
          <a:bodyPr/>
          <a:lstStyle/>
          <a:p>
            <a:r>
              <a:rPr lang="en-US" dirty="0"/>
              <a:t>/06</a:t>
            </a:r>
            <a:endParaRPr lang="nl-BE" dirty="0"/>
          </a:p>
        </p:txBody>
      </p:sp>
      <p:sp>
        <p:nvSpPr>
          <p:cNvPr id="6" name="Subtitle 5">
            <a:extLst>
              <a:ext uri="{FF2B5EF4-FFF2-40B4-BE49-F238E27FC236}">
                <a16:creationId xmlns:a16="http://schemas.microsoft.com/office/drawing/2014/main" id="{068C18DF-3F8D-5295-0432-A229A1A7569A}"/>
              </a:ext>
            </a:extLst>
          </p:cNvPr>
          <p:cNvSpPr>
            <a:spLocks noGrp="1"/>
          </p:cNvSpPr>
          <p:nvPr>
            <p:ph type="subTitle" idx="1"/>
          </p:nvPr>
        </p:nvSpPr>
        <p:spPr/>
        <p:txBody>
          <a:bodyPr/>
          <a:lstStyle/>
          <a:p>
            <a:endParaRPr lang="nl-BE"/>
          </a:p>
        </p:txBody>
      </p:sp>
      <p:sp>
        <p:nvSpPr>
          <p:cNvPr id="4" name="Footer Placeholder 3">
            <a:extLst>
              <a:ext uri="{FF2B5EF4-FFF2-40B4-BE49-F238E27FC236}">
                <a16:creationId xmlns:a16="http://schemas.microsoft.com/office/drawing/2014/main" id="{1FD09EED-7FB9-15C4-E105-1DB33C703734}"/>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9749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8CB4-ED02-CFAA-733C-377E21BCA7DB}"/>
              </a:ext>
            </a:extLst>
          </p:cNvPr>
          <p:cNvSpPr>
            <a:spLocks noGrp="1"/>
          </p:cNvSpPr>
          <p:nvPr>
            <p:ph type="title"/>
          </p:nvPr>
        </p:nvSpPr>
        <p:spPr/>
        <p:txBody>
          <a:bodyPr/>
          <a:lstStyle/>
          <a:p>
            <a:r>
              <a:rPr lang="en-US" dirty="0"/>
              <a:t>// Unit Tests: </a:t>
            </a:r>
            <a:r>
              <a:rPr lang="en-US" dirty="0" err="1"/>
              <a:t>richtlijnen</a:t>
            </a:r>
            <a:endParaRPr lang="nl-BE" dirty="0"/>
          </a:p>
        </p:txBody>
      </p:sp>
      <p:sp>
        <p:nvSpPr>
          <p:cNvPr id="3" name="Text Placeholder 2">
            <a:extLst>
              <a:ext uri="{FF2B5EF4-FFF2-40B4-BE49-F238E27FC236}">
                <a16:creationId xmlns:a16="http://schemas.microsoft.com/office/drawing/2014/main" id="{5D9A39B0-68FF-BFB8-45E3-E3FA34F1B86D}"/>
              </a:ext>
            </a:extLst>
          </p:cNvPr>
          <p:cNvSpPr>
            <a:spLocks noGrp="1"/>
          </p:cNvSpPr>
          <p:nvPr>
            <p:ph type="body" idx="1"/>
          </p:nvPr>
        </p:nvSpPr>
        <p:spPr/>
        <p:txBody>
          <a:bodyPr/>
          <a:lstStyle/>
          <a:p>
            <a:pPr>
              <a:buFont typeface="Arial" panose="020B0604020202020204" pitchFamily="34" charset="0"/>
              <a:buChar char="•"/>
            </a:pPr>
            <a:r>
              <a:rPr lang="nl-BE" dirty="0"/>
              <a:t>Vermijd </a:t>
            </a:r>
            <a:r>
              <a:rPr lang="nl-BE" b="1" dirty="0">
                <a:solidFill>
                  <a:schemeClr val="tx2"/>
                </a:solidFill>
              </a:rPr>
              <a:t>meerdere</a:t>
            </a:r>
            <a:r>
              <a:rPr lang="nl-BE" dirty="0"/>
              <a:t> </a:t>
            </a:r>
            <a:r>
              <a:rPr lang="nl-BE" dirty="0" err="1"/>
              <a:t>Arrange</a:t>
            </a:r>
            <a:r>
              <a:rPr lang="nl-BE" dirty="0"/>
              <a:t>, Act, </a:t>
            </a:r>
            <a:r>
              <a:rPr lang="nl-BE" dirty="0" err="1"/>
              <a:t>Assert</a:t>
            </a:r>
            <a:r>
              <a:rPr lang="nl-BE" dirty="0"/>
              <a:t>-secties!</a:t>
            </a:r>
          </a:p>
          <a:p>
            <a:pPr lvl="1">
              <a:buFont typeface="Arial" panose="020B0604020202020204" pitchFamily="34" charset="0"/>
              <a:buChar char="•"/>
            </a:pPr>
            <a:r>
              <a:rPr lang="nl-BE" dirty="0"/>
              <a:t>Indien je meerdere Act-secties hebt, gescheiden door </a:t>
            </a:r>
            <a:r>
              <a:rPr lang="nl-BE" dirty="0" err="1"/>
              <a:t>Assert</a:t>
            </a:r>
            <a:r>
              <a:rPr lang="nl-BE" dirty="0"/>
              <a:t>-secties (en eventueel </a:t>
            </a:r>
            <a:r>
              <a:rPr lang="nl-BE" dirty="0" err="1"/>
              <a:t>Arrange</a:t>
            </a:r>
            <a:r>
              <a:rPr lang="nl-BE" dirty="0"/>
              <a:t>-secties), wijst dit erop dat je </a:t>
            </a:r>
            <a:r>
              <a:rPr lang="nl-BE" b="1" dirty="0">
                <a:solidFill>
                  <a:schemeClr val="tx2"/>
                </a:solidFill>
              </a:rPr>
              <a:t>meerdere gedragingen</a:t>
            </a:r>
            <a:r>
              <a:rPr lang="nl-BE" dirty="0">
                <a:solidFill>
                  <a:schemeClr val="tx2"/>
                </a:solidFill>
              </a:rPr>
              <a:t> </a:t>
            </a:r>
            <a:r>
              <a:rPr lang="nl-BE" dirty="0"/>
              <a:t>in één test aan het testen bent.</a:t>
            </a:r>
          </a:p>
          <a:p>
            <a:pPr lvl="1">
              <a:buFont typeface="Arial" panose="020B0604020202020204" pitchFamily="34" charset="0"/>
              <a:buChar char="•"/>
            </a:pPr>
            <a:r>
              <a:rPr lang="nl-BE" b="1" dirty="0">
                <a:solidFill>
                  <a:schemeClr val="tx2"/>
                </a:solidFill>
              </a:rPr>
              <a:t>Oplossing</a:t>
            </a:r>
            <a:r>
              <a:rPr lang="nl-BE" dirty="0"/>
              <a:t>: deel te test op in twee afzonderlijke testmethoden</a:t>
            </a:r>
          </a:p>
          <a:p>
            <a:pPr>
              <a:buFont typeface="Arial" panose="020B0604020202020204" pitchFamily="34" charset="0"/>
              <a:buChar char="•"/>
            </a:pPr>
            <a:r>
              <a:rPr lang="nl-BE" dirty="0"/>
              <a:t>Vermijd </a:t>
            </a:r>
            <a:r>
              <a:rPr lang="nl-BE" b="1" dirty="0" err="1">
                <a:solidFill>
                  <a:schemeClr val="tx2"/>
                </a:solidFill>
              </a:rPr>
              <a:t>if</a:t>
            </a:r>
            <a:r>
              <a:rPr lang="nl-BE" b="1" dirty="0">
                <a:solidFill>
                  <a:schemeClr val="tx2"/>
                </a:solidFill>
              </a:rPr>
              <a:t>-statements</a:t>
            </a:r>
            <a:r>
              <a:rPr lang="nl-BE" dirty="0"/>
              <a:t> in je testmethoden!</a:t>
            </a:r>
          </a:p>
          <a:p>
            <a:pPr lvl="1">
              <a:buFont typeface="Arial" panose="020B0604020202020204" pitchFamily="34" charset="0"/>
              <a:buChar char="•"/>
            </a:pPr>
            <a:r>
              <a:rPr lang="nl-BE" dirty="0"/>
              <a:t>Testen zélf mogen </a:t>
            </a:r>
            <a:r>
              <a:rPr lang="nl-BE" b="1" dirty="0">
                <a:solidFill>
                  <a:schemeClr val="tx2"/>
                </a:solidFill>
              </a:rPr>
              <a:t>géén logica</a:t>
            </a:r>
            <a:r>
              <a:rPr lang="nl-BE" dirty="0"/>
              <a:t> bevatten</a:t>
            </a:r>
          </a:p>
          <a:p>
            <a:pPr lvl="1">
              <a:buFont typeface="Arial" panose="020B0604020202020204" pitchFamily="34" charset="0"/>
              <a:buChar char="•"/>
            </a:pPr>
            <a:r>
              <a:rPr lang="nl-BE" dirty="0"/>
              <a:t>Indien nodig: splits je test op in twee afzonderlijke testen</a:t>
            </a:r>
          </a:p>
        </p:txBody>
      </p:sp>
      <p:sp>
        <p:nvSpPr>
          <p:cNvPr id="4" name="Footer Placeholder 3">
            <a:extLst>
              <a:ext uri="{FF2B5EF4-FFF2-40B4-BE49-F238E27FC236}">
                <a16:creationId xmlns:a16="http://schemas.microsoft.com/office/drawing/2014/main" id="{278A74E9-42CE-1FBF-7A91-E99237420841}"/>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43478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title"/>
          </p:nvPr>
        </p:nvSpPr>
        <p:spPr>
          <a:xfrm>
            <a:off x="948599" y="1893800"/>
            <a:ext cx="6141313"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 Wat is unit testing?</a:t>
            </a:r>
            <a:endParaRPr dirty="0"/>
          </a:p>
        </p:txBody>
      </p:sp>
      <p:sp>
        <p:nvSpPr>
          <p:cNvPr id="379" name="Google Shape;379;p30"/>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a:p>
        </p:txBody>
      </p:sp>
      <p:sp>
        <p:nvSpPr>
          <p:cNvPr id="380" name="Google Shape;380;p3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ooter Placeholder 1">
            <a:extLst>
              <a:ext uri="{FF2B5EF4-FFF2-40B4-BE49-F238E27FC236}">
                <a16:creationId xmlns:a16="http://schemas.microsoft.com/office/drawing/2014/main" id="{A7530CB7-7D48-4849-D8B3-1CA2327DEECC}"/>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018C-1642-57C2-F27B-61F0655533D7}"/>
              </a:ext>
            </a:extLst>
          </p:cNvPr>
          <p:cNvSpPr>
            <a:spLocks noGrp="1"/>
          </p:cNvSpPr>
          <p:nvPr>
            <p:ph type="title"/>
          </p:nvPr>
        </p:nvSpPr>
        <p:spPr/>
        <p:txBody>
          <a:bodyPr/>
          <a:lstStyle/>
          <a:p>
            <a:r>
              <a:rPr lang="en-US" dirty="0"/>
              <a:t>// Unit Tests: </a:t>
            </a:r>
            <a:r>
              <a:rPr lang="en-US" dirty="0" err="1"/>
              <a:t>richtlijnen</a:t>
            </a:r>
            <a:endParaRPr lang="nl-BE" dirty="0"/>
          </a:p>
        </p:txBody>
      </p:sp>
      <p:sp>
        <p:nvSpPr>
          <p:cNvPr id="3" name="Text Placeholder 2">
            <a:extLst>
              <a:ext uri="{FF2B5EF4-FFF2-40B4-BE49-F238E27FC236}">
                <a16:creationId xmlns:a16="http://schemas.microsoft.com/office/drawing/2014/main" id="{45478D48-3B9A-F47B-9A7F-0E0A4E69E397}"/>
              </a:ext>
            </a:extLst>
          </p:cNvPr>
          <p:cNvSpPr>
            <a:spLocks noGrp="1"/>
          </p:cNvSpPr>
          <p:nvPr>
            <p:ph type="body" idx="1"/>
          </p:nvPr>
        </p:nvSpPr>
        <p:spPr>
          <a:xfrm>
            <a:off x="720000" y="1188900"/>
            <a:ext cx="3971270" cy="3380100"/>
          </a:xfrm>
        </p:spPr>
        <p:txBody>
          <a:bodyPr anchor="t"/>
          <a:lstStyle/>
          <a:p>
            <a:pPr marL="146050" indent="0">
              <a:buNone/>
            </a:pPr>
            <a:r>
              <a:rPr lang="en-US" dirty="0" err="1"/>
              <a:t>Opgelet</a:t>
            </a:r>
            <a:r>
              <a:rPr lang="en-US" dirty="0"/>
              <a:t> voor de </a:t>
            </a:r>
            <a:r>
              <a:rPr lang="en-US" b="1" dirty="0">
                <a:solidFill>
                  <a:schemeClr val="tx2"/>
                </a:solidFill>
              </a:rPr>
              <a:t>Act-</a:t>
            </a:r>
            <a:r>
              <a:rPr lang="en-US" b="1" dirty="0" err="1">
                <a:solidFill>
                  <a:schemeClr val="tx2"/>
                </a:solidFill>
              </a:rPr>
              <a:t>secties</a:t>
            </a:r>
            <a:r>
              <a:rPr lang="en-US" dirty="0"/>
              <a:t> die </a:t>
            </a:r>
            <a:r>
              <a:rPr lang="en-US" dirty="0" err="1"/>
              <a:t>langer</a:t>
            </a:r>
            <a:r>
              <a:rPr lang="en-US" dirty="0"/>
              <a:t> </a:t>
            </a:r>
            <a:r>
              <a:rPr lang="en-US" dirty="0" err="1"/>
              <a:t>zijn</a:t>
            </a:r>
            <a:r>
              <a:rPr lang="en-US" dirty="0"/>
              <a:t> dan </a:t>
            </a:r>
            <a:r>
              <a:rPr lang="en-US" b="1" dirty="0" err="1">
                <a:solidFill>
                  <a:schemeClr val="tx2"/>
                </a:solidFill>
              </a:rPr>
              <a:t>één</a:t>
            </a:r>
            <a:r>
              <a:rPr lang="en-US" b="1" dirty="0">
                <a:solidFill>
                  <a:schemeClr val="tx2"/>
                </a:solidFill>
              </a:rPr>
              <a:t> </a:t>
            </a:r>
            <a:r>
              <a:rPr lang="en-US" b="1" dirty="0" err="1">
                <a:solidFill>
                  <a:schemeClr val="tx2"/>
                </a:solidFill>
              </a:rPr>
              <a:t>lijn</a:t>
            </a:r>
            <a:r>
              <a:rPr lang="en-US" dirty="0"/>
              <a:t> code</a:t>
            </a:r>
          </a:p>
          <a:p>
            <a:pPr marL="146050" indent="0">
              <a:buNone/>
            </a:pPr>
            <a:endParaRPr lang="en-US" dirty="0"/>
          </a:p>
          <a:p>
            <a:pPr marL="146050" indent="0">
              <a:buNone/>
            </a:pPr>
            <a:endParaRPr lang="en-US" dirty="0"/>
          </a:p>
          <a:p>
            <a:pPr marL="146050" indent="0">
              <a:buNone/>
            </a:pPr>
            <a:r>
              <a:rPr lang="en-US" dirty="0"/>
              <a:t>Wat </a:t>
            </a:r>
            <a:r>
              <a:rPr lang="en-US" dirty="0" err="1"/>
              <a:t>kan</a:t>
            </a:r>
            <a:r>
              <a:rPr lang="en-US" dirty="0"/>
              <a:t> </a:t>
            </a:r>
            <a:r>
              <a:rPr lang="en-US" dirty="0" err="1"/>
              <a:t>hier</a:t>
            </a:r>
            <a:r>
              <a:rPr lang="en-US" dirty="0"/>
              <a:t> </a:t>
            </a:r>
            <a:r>
              <a:rPr lang="en-US" dirty="0" err="1"/>
              <a:t>fout</a:t>
            </a:r>
            <a:r>
              <a:rPr lang="en-US" dirty="0"/>
              <a:t> </a:t>
            </a:r>
            <a:r>
              <a:rPr lang="en-US" dirty="0" err="1"/>
              <a:t>gaan</a:t>
            </a:r>
            <a:r>
              <a:rPr lang="en-US" dirty="0"/>
              <a:t> ?</a:t>
            </a:r>
            <a:endParaRPr lang="nl-BE" dirty="0"/>
          </a:p>
        </p:txBody>
      </p:sp>
      <p:sp>
        <p:nvSpPr>
          <p:cNvPr id="4" name="Footer Placeholder 3">
            <a:extLst>
              <a:ext uri="{FF2B5EF4-FFF2-40B4-BE49-F238E27FC236}">
                <a16:creationId xmlns:a16="http://schemas.microsoft.com/office/drawing/2014/main" id="{BA7CCF6C-433A-BCBA-A934-010E13B6917F}"/>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086A11C9-00BE-A00D-38FD-19D27B5700CA}"/>
              </a:ext>
            </a:extLst>
          </p:cNvPr>
          <p:cNvPicPr>
            <a:picLocks noChangeAspect="1"/>
          </p:cNvPicPr>
          <p:nvPr/>
        </p:nvPicPr>
        <p:blipFill>
          <a:blip r:embed="rId2"/>
          <a:stretch>
            <a:fillRect/>
          </a:stretch>
        </p:blipFill>
        <p:spPr>
          <a:xfrm>
            <a:off x="4446104" y="1301181"/>
            <a:ext cx="3796750" cy="3147870"/>
          </a:xfrm>
          <a:prstGeom prst="rect">
            <a:avLst/>
          </a:prstGeom>
        </p:spPr>
      </p:pic>
    </p:spTree>
    <p:extLst>
      <p:ext uri="{BB962C8B-B14F-4D97-AF65-F5344CB8AC3E}">
        <p14:creationId xmlns:p14="http://schemas.microsoft.com/office/powerpoint/2010/main" val="518051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B79F-80FE-9E9D-3FB3-98C632A6B0D4}"/>
              </a:ext>
            </a:extLst>
          </p:cNvPr>
          <p:cNvSpPr>
            <a:spLocks noGrp="1"/>
          </p:cNvSpPr>
          <p:nvPr>
            <p:ph type="title"/>
          </p:nvPr>
        </p:nvSpPr>
        <p:spPr/>
        <p:txBody>
          <a:bodyPr/>
          <a:lstStyle/>
          <a:p>
            <a:r>
              <a:rPr lang="en-US" dirty="0"/>
              <a:t>// Unit Tests: </a:t>
            </a:r>
            <a:r>
              <a:rPr lang="en-US" dirty="0" err="1"/>
              <a:t>richtlijnen</a:t>
            </a:r>
            <a:endParaRPr lang="nl-BE" dirty="0"/>
          </a:p>
        </p:txBody>
      </p:sp>
      <p:sp>
        <p:nvSpPr>
          <p:cNvPr id="3" name="Text Placeholder 2">
            <a:extLst>
              <a:ext uri="{FF2B5EF4-FFF2-40B4-BE49-F238E27FC236}">
                <a16:creationId xmlns:a16="http://schemas.microsoft.com/office/drawing/2014/main" id="{FD346522-D67A-BF99-E3B1-6B700E7B5C71}"/>
              </a:ext>
            </a:extLst>
          </p:cNvPr>
          <p:cNvSpPr>
            <a:spLocks noGrp="1"/>
          </p:cNvSpPr>
          <p:nvPr>
            <p:ph type="body" idx="1"/>
          </p:nvPr>
        </p:nvSpPr>
        <p:spPr/>
        <p:txBody>
          <a:bodyPr/>
          <a:lstStyle/>
          <a:p>
            <a:pPr marL="146050" indent="0">
              <a:buNone/>
            </a:pPr>
            <a:r>
              <a:rPr lang="nl-BE" dirty="0"/>
              <a:t>Indien men vergeet om de methode </a:t>
            </a:r>
            <a:r>
              <a:rPr lang="nl-BE" i="1" dirty="0" err="1">
                <a:solidFill>
                  <a:schemeClr val="tx2"/>
                </a:solidFill>
              </a:rPr>
              <a:t>RemoveInventory</a:t>
            </a:r>
            <a:r>
              <a:rPr lang="nl-BE" i="1" dirty="0">
                <a:solidFill>
                  <a:schemeClr val="tx2"/>
                </a:solidFill>
              </a:rPr>
              <a:t>(..)</a:t>
            </a:r>
            <a:r>
              <a:rPr lang="nl-BE" dirty="0"/>
              <a:t> aan te roepen (met de correcte argumenten), treedt er een </a:t>
            </a:r>
            <a:r>
              <a:rPr lang="nl-BE" b="1" dirty="0">
                <a:solidFill>
                  <a:schemeClr val="tx2"/>
                </a:solidFill>
              </a:rPr>
              <a:t>inconsistentie</a:t>
            </a:r>
            <a:r>
              <a:rPr lang="nl-BE" dirty="0"/>
              <a:t> op.</a:t>
            </a:r>
          </a:p>
          <a:p>
            <a:pPr>
              <a:buFont typeface="Arial" panose="020B0604020202020204" pitchFamily="34" charset="0"/>
              <a:buChar char="•"/>
            </a:pPr>
            <a:r>
              <a:rPr lang="nl-BE" dirty="0"/>
              <a:t>Vanuit business-oogpunt, heeft een succesvolle aankoop </a:t>
            </a:r>
            <a:r>
              <a:rPr lang="nl-BE" dirty="0">
                <a:solidFill>
                  <a:schemeClr val="tx2"/>
                </a:solidFill>
              </a:rPr>
              <a:t>twee gevolgen</a:t>
            </a:r>
            <a:r>
              <a:rPr lang="nl-BE" dirty="0"/>
              <a:t>: </a:t>
            </a:r>
            <a:br>
              <a:rPr lang="nl-BE" dirty="0"/>
            </a:br>
            <a:r>
              <a:rPr lang="nl-BE" dirty="0"/>
              <a:t>de klant ontvangt het product en de inventaris wordt verminderd.</a:t>
            </a:r>
          </a:p>
          <a:p>
            <a:pPr>
              <a:buFont typeface="Arial" panose="020B0604020202020204" pitchFamily="34" charset="0"/>
              <a:buChar char="•"/>
            </a:pPr>
            <a:r>
              <a:rPr lang="nl-BE" dirty="0"/>
              <a:t>Beide gevolgen moeten steeds </a:t>
            </a:r>
            <a:r>
              <a:rPr lang="nl-BE" dirty="0">
                <a:solidFill>
                  <a:schemeClr val="tx2"/>
                </a:solidFill>
              </a:rPr>
              <a:t>gelijktijdig</a:t>
            </a:r>
            <a:r>
              <a:rPr lang="nl-BE" dirty="0"/>
              <a:t> optreden</a:t>
            </a:r>
          </a:p>
          <a:p>
            <a:pPr>
              <a:buFont typeface="Arial" panose="020B0604020202020204" pitchFamily="34" charset="0"/>
              <a:buChar char="•"/>
            </a:pPr>
            <a:r>
              <a:rPr lang="nl-BE" dirty="0"/>
              <a:t>Dus: beide acties moeten in </a:t>
            </a:r>
            <a:r>
              <a:rPr lang="nl-BE" dirty="0">
                <a:solidFill>
                  <a:schemeClr val="tx2"/>
                </a:solidFill>
              </a:rPr>
              <a:t>één methode </a:t>
            </a:r>
            <a:r>
              <a:rPr lang="nl-BE" dirty="0"/>
              <a:t>uitgevoerd worden! (= </a:t>
            </a:r>
            <a:r>
              <a:rPr lang="nl-BE" dirty="0" err="1">
                <a:solidFill>
                  <a:schemeClr val="tx2"/>
                </a:solidFill>
              </a:rPr>
              <a:t>encapsulatie</a:t>
            </a:r>
            <a:r>
              <a:rPr lang="nl-BE" dirty="0"/>
              <a:t>)</a:t>
            </a:r>
          </a:p>
          <a:p>
            <a:pPr>
              <a:buFont typeface="Arial" panose="020B0604020202020204" pitchFamily="34" charset="0"/>
              <a:buChar char="•"/>
            </a:pPr>
            <a:r>
              <a:rPr lang="nl-BE" b="1" dirty="0">
                <a:solidFill>
                  <a:schemeClr val="tx2"/>
                </a:solidFill>
              </a:rPr>
              <a:t>Oplossing</a:t>
            </a:r>
            <a:r>
              <a:rPr lang="nl-BE" dirty="0"/>
              <a:t>: in de </a:t>
            </a:r>
            <a:r>
              <a:rPr lang="nl-BE" b="1" i="1" dirty="0" err="1">
                <a:solidFill>
                  <a:schemeClr val="tx2"/>
                </a:solidFill>
              </a:rPr>
              <a:t>Purchase</a:t>
            </a:r>
            <a:r>
              <a:rPr lang="nl-BE" b="1" i="1" dirty="0">
                <a:solidFill>
                  <a:schemeClr val="tx2"/>
                </a:solidFill>
              </a:rPr>
              <a:t>(..)</a:t>
            </a:r>
            <a:r>
              <a:rPr lang="nl-BE" dirty="0"/>
              <a:t>-methode van de klasse </a:t>
            </a:r>
            <a:r>
              <a:rPr lang="nl-BE" b="1" i="1" dirty="0">
                <a:solidFill>
                  <a:schemeClr val="tx2"/>
                </a:solidFill>
              </a:rPr>
              <a:t>Customer</a:t>
            </a:r>
            <a:r>
              <a:rPr lang="nl-BE" dirty="0"/>
              <a:t> moet de </a:t>
            </a:r>
            <a:r>
              <a:rPr lang="nl-BE" b="1" i="1" dirty="0" err="1">
                <a:solidFill>
                  <a:schemeClr val="tx2"/>
                </a:solidFill>
              </a:rPr>
              <a:t>RemoveInventory</a:t>
            </a:r>
            <a:r>
              <a:rPr lang="nl-BE" b="1" i="1" dirty="0">
                <a:solidFill>
                  <a:schemeClr val="tx2"/>
                </a:solidFill>
              </a:rPr>
              <a:t>(..)</a:t>
            </a:r>
            <a:r>
              <a:rPr lang="nl-BE" dirty="0"/>
              <a:t>-methode aangeroepen worden</a:t>
            </a:r>
          </a:p>
          <a:p>
            <a:endParaRPr lang="nl-BE" dirty="0"/>
          </a:p>
        </p:txBody>
      </p:sp>
      <p:sp>
        <p:nvSpPr>
          <p:cNvPr id="4" name="Footer Placeholder 3">
            <a:extLst>
              <a:ext uri="{FF2B5EF4-FFF2-40B4-BE49-F238E27FC236}">
                <a16:creationId xmlns:a16="http://schemas.microsoft.com/office/drawing/2014/main" id="{E82C3B55-6835-5878-B649-29511DA0F6F8}"/>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877851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C894-491C-E885-A702-CCC41A57679E}"/>
              </a:ext>
            </a:extLst>
          </p:cNvPr>
          <p:cNvSpPr>
            <a:spLocks noGrp="1"/>
          </p:cNvSpPr>
          <p:nvPr>
            <p:ph type="title"/>
          </p:nvPr>
        </p:nvSpPr>
        <p:spPr/>
        <p:txBody>
          <a:bodyPr/>
          <a:lstStyle/>
          <a:p>
            <a:r>
              <a:rPr lang="en-US" dirty="0"/>
              <a:t>// Unit Tests: </a:t>
            </a:r>
            <a:r>
              <a:rPr lang="en-US" dirty="0" err="1"/>
              <a:t>richtlijnen</a:t>
            </a:r>
            <a:endParaRPr lang="nl-BE" dirty="0"/>
          </a:p>
        </p:txBody>
      </p:sp>
      <p:sp>
        <p:nvSpPr>
          <p:cNvPr id="3" name="Text Placeholder 2">
            <a:extLst>
              <a:ext uri="{FF2B5EF4-FFF2-40B4-BE49-F238E27FC236}">
                <a16:creationId xmlns:a16="http://schemas.microsoft.com/office/drawing/2014/main" id="{3A087BC1-2F1F-2E20-218F-BF182E13E0FD}"/>
              </a:ext>
            </a:extLst>
          </p:cNvPr>
          <p:cNvSpPr>
            <a:spLocks noGrp="1"/>
          </p:cNvSpPr>
          <p:nvPr>
            <p:ph type="body" idx="1"/>
          </p:nvPr>
        </p:nvSpPr>
        <p:spPr/>
        <p:txBody>
          <a:bodyPr/>
          <a:lstStyle/>
          <a:p>
            <a:pPr>
              <a:buFont typeface="Arial" panose="020B0604020202020204" pitchFamily="34" charset="0"/>
              <a:buChar char="•"/>
            </a:pPr>
            <a:r>
              <a:rPr lang="nl-BE" dirty="0"/>
              <a:t>Met een unit test wordt één bepaald “</a:t>
            </a:r>
            <a:r>
              <a:rPr lang="nl-BE" b="1" dirty="0">
                <a:solidFill>
                  <a:schemeClr val="tx2"/>
                </a:solidFill>
              </a:rPr>
              <a:t>gedrag</a:t>
            </a:r>
            <a:r>
              <a:rPr lang="nl-BE" dirty="0"/>
              <a:t>” geverifieerd. </a:t>
            </a:r>
            <a:br>
              <a:rPr lang="nl-BE" dirty="0"/>
            </a:br>
            <a:r>
              <a:rPr lang="nl-BE" dirty="0"/>
              <a:t>Dit gedrag, kan </a:t>
            </a:r>
            <a:r>
              <a:rPr lang="nl-BE" b="1" dirty="0">
                <a:solidFill>
                  <a:schemeClr val="tx2"/>
                </a:solidFill>
              </a:rPr>
              <a:t>meerdere gevolgen</a:t>
            </a:r>
            <a:r>
              <a:rPr lang="nl-BE" dirty="0"/>
              <a:t> hebben die </a:t>
            </a:r>
            <a:r>
              <a:rPr lang="nl-BE" b="1" dirty="0">
                <a:solidFill>
                  <a:schemeClr val="tx2"/>
                </a:solidFill>
              </a:rPr>
              <a:t>allemaal</a:t>
            </a:r>
            <a:r>
              <a:rPr lang="nl-BE" dirty="0"/>
              <a:t> moeten geverifieerd worden.</a:t>
            </a:r>
            <a:br>
              <a:rPr lang="nl-BE" dirty="0"/>
            </a:br>
            <a:r>
              <a:rPr lang="nl-BE" dirty="0"/>
              <a:t>(zie voorbeeld Store en Inventory!)</a:t>
            </a:r>
          </a:p>
          <a:p>
            <a:pPr>
              <a:buFont typeface="Arial" panose="020B0604020202020204" pitchFamily="34" charset="0"/>
              <a:buChar char="•"/>
            </a:pPr>
            <a:r>
              <a:rPr lang="nl-BE" b="1" dirty="0">
                <a:solidFill>
                  <a:schemeClr val="tx2"/>
                </a:solidFill>
              </a:rPr>
              <a:t>Herbruikbaarheid:</a:t>
            </a:r>
            <a:r>
              <a:rPr lang="nl-BE" dirty="0"/>
              <a:t> indien je </a:t>
            </a:r>
            <a:r>
              <a:rPr lang="nl-BE" dirty="0" err="1"/>
              <a:t>Arrange</a:t>
            </a:r>
            <a:r>
              <a:rPr lang="nl-BE" dirty="0"/>
              <a:t>-secties in verschillende testen wilt hergebruiken, zet deze code dan </a:t>
            </a:r>
            <a:r>
              <a:rPr lang="nl-BE" b="1" dirty="0">
                <a:solidFill>
                  <a:schemeClr val="tx2"/>
                </a:solidFill>
              </a:rPr>
              <a:t>NIET</a:t>
            </a:r>
            <a:r>
              <a:rPr lang="nl-BE" dirty="0"/>
              <a:t> in de </a:t>
            </a:r>
            <a:r>
              <a:rPr lang="nl-BE" dirty="0" err="1"/>
              <a:t>constructor</a:t>
            </a:r>
            <a:r>
              <a:rPr lang="nl-BE" dirty="0"/>
              <a:t> van de klasse!</a:t>
            </a:r>
          </a:p>
          <a:p>
            <a:pPr marL="146050" indent="0">
              <a:buNone/>
            </a:pPr>
            <a:endParaRPr lang="nl-BE" dirty="0"/>
          </a:p>
        </p:txBody>
      </p:sp>
      <p:sp>
        <p:nvSpPr>
          <p:cNvPr id="4" name="Footer Placeholder 3">
            <a:extLst>
              <a:ext uri="{FF2B5EF4-FFF2-40B4-BE49-F238E27FC236}">
                <a16:creationId xmlns:a16="http://schemas.microsoft.com/office/drawing/2014/main" id="{D293BAEB-0439-2188-22A9-D103932BC0F7}"/>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242835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9E6A6A1-22BA-D24F-EE8D-C5DDF7587FB9}"/>
              </a:ext>
            </a:extLst>
          </p:cNvPr>
          <p:cNvPicPr>
            <a:picLocks noChangeAspect="1"/>
          </p:cNvPicPr>
          <p:nvPr/>
        </p:nvPicPr>
        <p:blipFill>
          <a:blip r:embed="rId2"/>
          <a:stretch>
            <a:fillRect/>
          </a:stretch>
        </p:blipFill>
        <p:spPr>
          <a:xfrm>
            <a:off x="4943061" y="1014725"/>
            <a:ext cx="3732216" cy="3655036"/>
          </a:xfrm>
          <a:prstGeom prst="rect">
            <a:avLst/>
          </a:prstGeom>
        </p:spPr>
      </p:pic>
      <p:sp>
        <p:nvSpPr>
          <p:cNvPr id="2" name="Title 1">
            <a:extLst>
              <a:ext uri="{FF2B5EF4-FFF2-40B4-BE49-F238E27FC236}">
                <a16:creationId xmlns:a16="http://schemas.microsoft.com/office/drawing/2014/main" id="{D575B973-0668-5C8A-63C9-A208D5C7CBB3}"/>
              </a:ext>
            </a:extLst>
          </p:cNvPr>
          <p:cNvSpPr>
            <a:spLocks noGrp="1"/>
          </p:cNvSpPr>
          <p:nvPr>
            <p:ph type="title"/>
          </p:nvPr>
        </p:nvSpPr>
        <p:spPr/>
        <p:txBody>
          <a:bodyPr/>
          <a:lstStyle/>
          <a:p>
            <a:r>
              <a:rPr lang="en-US" dirty="0"/>
              <a:t>// Unit Tests: </a:t>
            </a:r>
            <a:r>
              <a:rPr lang="en-US" dirty="0" err="1"/>
              <a:t>richtlijnen</a:t>
            </a:r>
            <a:endParaRPr lang="nl-BE" dirty="0"/>
          </a:p>
        </p:txBody>
      </p:sp>
      <p:sp>
        <p:nvSpPr>
          <p:cNvPr id="3" name="Text Placeholder 2">
            <a:extLst>
              <a:ext uri="{FF2B5EF4-FFF2-40B4-BE49-F238E27FC236}">
                <a16:creationId xmlns:a16="http://schemas.microsoft.com/office/drawing/2014/main" id="{1D13E585-5F3D-ABEB-6144-2C999EF64203}"/>
              </a:ext>
            </a:extLst>
          </p:cNvPr>
          <p:cNvSpPr>
            <a:spLocks noGrp="1"/>
          </p:cNvSpPr>
          <p:nvPr>
            <p:ph type="body" idx="1"/>
          </p:nvPr>
        </p:nvSpPr>
        <p:spPr/>
        <p:txBody>
          <a:bodyPr anchor="t"/>
          <a:lstStyle/>
          <a:p>
            <a:pPr marL="146050" indent="0">
              <a:buNone/>
            </a:pPr>
            <a:r>
              <a:rPr lang="nl-BE" dirty="0"/>
              <a:t>Herbruikbaarheid: voorbeeld</a:t>
            </a:r>
          </a:p>
          <a:p>
            <a:endParaRPr lang="nl-BE" dirty="0"/>
          </a:p>
        </p:txBody>
      </p:sp>
      <p:sp>
        <p:nvSpPr>
          <p:cNvPr id="4" name="Footer Placeholder 3">
            <a:extLst>
              <a:ext uri="{FF2B5EF4-FFF2-40B4-BE49-F238E27FC236}">
                <a16:creationId xmlns:a16="http://schemas.microsoft.com/office/drawing/2014/main" id="{09B6C26B-F828-0E0C-D28A-E0ECD9F9062B}"/>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E2A3CD37-10A7-FD20-7949-CEF287BB0059}"/>
              </a:ext>
            </a:extLst>
          </p:cNvPr>
          <p:cNvPicPr>
            <a:picLocks noChangeAspect="1"/>
          </p:cNvPicPr>
          <p:nvPr/>
        </p:nvPicPr>
        <p:blipFill>
          <a:blip r:embed="rId3"/>
          <a:stretch>
            <a:fillRect/>
          </a:stretch>
        </p:blipFill>
        <p:spPr>
          <a:xfrm>
            <a:off x="1092451" y="2213113"/>
            <a:ext cx="2653192" cy="2022613"/>
          </a:xfrm>
          <a:prstGeom prst="rect">
            <a:avLst/>
          </a:prstGeom>
        </p:spPr>
      </p:pic>
      <p:sp>
        <p:nvSpPr>
          <p:cNvPr id="11" name="Left Brace 10">
            <a:extLst>
              <a:ext uri="{FF2B5EF4-FFF2-40B4-BE49-F238E27FC236}">
                <a16:creationId xmlns:a16="http://schemas.microsoft.com/office/drawing/2014/main" id="{11EA7D95-882D-C2A7-916B-5968E9DB884D}"/>
              </a:ext>
            </a:extLst>
          </p:cNvPr>
          <p:cNvSpPr/>
          <p:nvPr/>
        </p:nvSpPr>
        <p:spPr>
          <a:xfrm>
            <a:off x="3863008" y="1154400"/>
            <a:ext cx="801550" cy="3363919"/>
          </a:xfrm>
          <a:prstGeom prst="leftBrace">
            <a:avLst>
              <a:gd name="adj1" fmla="val 41705"/>
              <a:gd name="adj2" fmla="val 80125"/>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dirty="0"/>
          </a:p>
        </p:txBody>
      </p:sp>
    </p:spTree>
    <p:extLst>
      <p:ext uri="{BB962C8B-B14F-4D97-AF65-F5344CB8AC3E}">
        <p14:creationId xmlns:p14="http://schemas.microsoft.com/office/powerpoint/2010/main" val="3988280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72C4-77EC-04C8-7EE2-E0A8CD3DB7E3}"/>
              </a:ext>
            </a:extLst>
          </p:cNvPr>
          <p:cNvSpPr>
            <a:spLocks noGrp="1"/>
          </p:cNvSpPr>
          <p:nvPr>
            <p:ph type="title"/>
          </p:nvPr>
        </p:nvSpPr>
        <p:spPr/>
        <p:txBody>
          <a:bodyPr/>
          <a:lstStyle/>
          <a:p>
            <a:r>
              <a:rPr lang="en-US" dirty="0"/>
              <a:t>Unit Tests: </a:t>
            </a:r>
            <a:r>
              <a:rPr lang="en-US" dirty="0" err="1"/>
              <a:t>richtlijnen</a:t>
            </a:r>
            <a:endParaRPr lang="nl-BE" dirty="0"/>
          </a:p>
        </p:txBody>
      </p:sp>
      <p:sp>
        <p:nvSpPr>
          <p:cNvPr id="3" name="Text Placeholder 2">
            <a:extLst>
              <a:ext uri="{FF2B5EF4-FFF2-40B4-BE49-F238E27FC236}">
                <a16:creationId xmlns:a16="http://schemas.microsoft.com/office/drawing/2014/main" id="{63F227D8-1AE9-2C6F-CD1F-E5C6B1D27315}"/>
              </a:ext>
            </a:extLst>
          </p:cNvPr>
          <p:cNvSpPr>
            <a:spLocks noGrp="1"/>
          </p:cNvSpPr>
          <p:nvPr>
            <p:ph type="body" idx="1"/>
          </p:nvPr>
        </p:nvSpPr>
        <p:spPr/>
        <p:txBody>
          <a:bodyPr/>
          <a:lstStyle/>
          <a:p>
            <a:pPr marL="146050" indent="0">
              <a:buNone/>
            </a:pPr>
            <a:r>
              <a:rPr lang="nl-BE" b="1" dirty="0">
                <a:solidFill>
                  <a:schemeClr val="tx2"/>
                </a:solidFill>
              </a:rPr>
              <a:t>Nadelen:</a:t>
            </a:r>
          </a:p>
          <a:p>
            <a:pPr>
              <a:buFont typeface="Arial" panose="020B0604020202020204" pitchFamily="34" charset="0"/>
              <a:buChar char="•"/>
            </a:pPr>
            <a:r>
              <a:rPr lang="nl-BE" b="1" dirty="0">
                <a:solidFill>
                  <a:schemeClr val="tx2"/>
                </a:solidFill>
              </a:rPr>
              <a:t>Hoge koppeling </a:t>
            </a:r>
            <a:r>
              <a:rPr lang="nl-BE" dirty="0"/>
              <a:t>tussen verschillende tests!</a:t>
            </a:r>
          </a:p>
          <a:p>
            <a:pPr lvl="1">
              <a:buFont typeface="Arial" panose="020B0604020202020204" pitchFamily="34" charset="0"/>
              <a:buChar char="•"/>
            </a:pPr>
            <a:r>
              <a:rPr lang="nl-BE" dirty="0"/>
              <a:t>Bv.: wat gebeurt er indien je (per ongeluk) de initiële inventaris verhoogt naar 15?</a:t>
            </a:r>
          </a:p>
          <a:p>
            <a:pPr>
              <a:buFont typeface="Arial" panose="020B0604020202020204" pitchFamily="34" charset="0"/>
              <a:buChar char="•"/>
            </a:pPr>
            <a:r>
              <a:rPr lang="nl-BE" dirty="0"/>
              <a:t>Vermindert de </a:t>
            </a:r>
            <a:r>
              <a:rPr lang="nl-BE" b="1" dirty="0">
                <a:solidFill>
                  <a:schemeClr val="tx2"/>
                </a:solidFill>
              </a:rPr>
              <a:t>leesbaarheid</a:t>
            </a:r>
          </a:p>
          <a:p>
            <a:pPr lvl="1">
              <a:buFont typeface="Arial" panose="020B0604020202020204" pitchFamily="34" charset="0"/>
              <a:buChar char="•"/>
            </a:pPr>
            <a:r>
              <a:rPr lang="nl-BE" dirty="0"/>
              <a:t>Het “volledige plaatje” is niet meer zichtbaar</a:t>
            </a:r>
          </a:p>
          <a:p>
            <a:pPr marL="146050" indent="0">
              <a:buNone/>
            </a:pPr>
            <a:endParaRPr lang="nl-BE" dirty="0"/>
          </a:p>
          <a:p>
            <a:pPr marL="146050" indent="0">
              <a:buNone/>
            </a:pPr>
            <a:r>
              <a:rPr lang="nl-BE" b="1" dirty="0">
                <a:solidFill>
                  <a:schemeClr val="tx2"/>
                </a:solidFill>
              </a:rPr>
              <a:t>Aandachtspunten:</a:t>
            </a:r>
          </a:p>
          <a:p>
            <a:pPr>
              <a:buFont typeface="Arial" panose="020B0604020202020204" pitchFamily="34" charset="0"/>
              <a:buChar char="•"/>
            </a:pPr>
            <a:r>
              <a:rPr lang="nl-BE" dirty="0"/>
              <a:t>Een wijziging aan de code van één test, mag geen invloed hebben op andere tests</a:t>
            </a:r>
            <a:br>
              <a:rPr lang="nl-BE" dirty="0"/>
            </a:br>
            <a:r>
              <a:rPr lang="nl-BE" dirty="0"/>
              <a:t>=&gt; vermijd gedeelde “state” (gebruik van </a:t>
            </a:r>
            <a:r>
              <a:rPr lang="nl-BE" dirty="0" err="1"/>
              <a:t>instance</a:t>
            </a:r>
            <a:r>
              <a:rPr lang="nl-BE" dirty="0"/>
              <a:t>-variabelen in tests!)</a:t>
            </a:r>
          </a:p>
        </p:txBody>
      </p:sp>
      <p:sp>
        <p:nvSpPr>
          <p:cNvPr id="4" name="Footer Placeholder 3">
            <a:extLst>
              <a:ext uri="{FF2B5EF4-FFF2-40B4-BE49-F238E27FC236}">
                <a16:creationId xmlns:a16="http://schemas.microsoft.com/office/drawing/2014/main" id="{66B07BC9-A4F6-1CB5-A2A3-07D8A91A1D7A}"/>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324027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320E-769D-7F46-8F80-0215223CD926}"/>
              </a:ext>
            </a:extLst>
          </p:cNvPr>
          <p:cNvSpPr>
            <a:spLocks noGrp="1"/>
          </p:cNvSpPr>
          <p:nvPr>
            <p:ph type="title"/>
          </p:nvPr>
        </p:nvSpPr>
        <p:spPr/>
        <p:txBody>
          <a:bodyPr/>
          <a:lstStyle/>
          <a:p>
            <a:r>
              <a:rPr lang="en-US" dirty="0"/>
              <a:t>// Unit Tests: </a:t>
            </a:r>
            <a:r>
              <a:rPr lang="en-US" dirty="0" err="1"/>
              <a:t>richtlijnen</a:t>
            </a:r>
            <a:endParaRPr lang="nl-BE" dirty="0"/>
          </a:p>
        </p:txBody>
      </p:sp>
      <p:sp>
        <p:nvSpPr>
          <p:cNvPr id="3" name="Text Placeholder 2">
            <a:extLst>
              <a:ext uri="{FF2B5EF4-FFF2-40B4-BE49-F238E27FC236}">
                <a16:creationId xmlns:a16="http://schemas.microsoft.com/office/drawing/2014/main" id="{6C89ABBD-567B-CFEC-4A2F-4D4114BD1D78}"/>
              </a:ext>
            </a:extLst>
          </p:cNvPr>
          <p:cNvSpPr>
            <a:spLocks noGrp="1"/>
          </p:cNvSpPr>
          <p:nvPr>
            <p:ph type="body" idx="1"/>
          </p:nvPr>
        </p:nvSpPr>
        <p:spPr/>
        <p:txBody>
          <a:bodyPr anchor="t"/>
          <a:lstStyle/>
          <a:p>
            <a:pPr marL="146050" indent="0">
              <a:buNone/>
            </a:pPr>
            <a:r>
              <a:rPr lang="nl-BE" dirty="0"/>
              <a:t>Een betere oplossing: maak gebruik van </a:t>
            </a:r>
            <a:r>
              <a:rPr lang="nl-BE" b="1" dirty="0" err="1">
                <a:solidFill>
                  <a:schemeClr val="tx2"/>
                </a:solidFill>
              </a:rPr>
              <a:t>factory</a:t>
            </a:r>
            <a:r>
              <a:rPr lang="nl-BE" b="1" dirty="0">
                <a:solidFill>
                  <a:schemeClr val="tx2"/>
                </a:solidFill>
              </a:rPr>
              <a:t>-methoden</a:t>
            </a:r>
            <a:r>
              <a:rPr lang="nl-BE" dirty="0"/>
              <a:t>:</a:t>
            </a:r>
          </a:p>
          <a:p>
            <a:pPr marL="146050" indent="0">
              <a:buNone/>
            </a:pPr>
            <a:endParaRPr lang="nl-BE" dirty="0"/>
          </a:p>
        </p:txBody>
      </p:sp>
      <p:sp>
        <p:nvSpPr>
          <p:cNvPr id="4" name="Footer Placeholder 3">
            <a:extLst>
              <a:ext uri="{FF2B5EF4-FFF2-40B4-BE49-F238E27FC236}">
                <a16:creationId xmlns:a16="http://schemas.microsoft.com/office/drawing/2014/main" id="{E3DF2D2A-6A41-320B-EBB8-6ED5A60FE088}"/>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758FF118-CC93-874F-7473-8D28A9427841}"/>
              </a:ext>
            </a:extLst>
          </p:cNvPr>
          <p:cNvPicPr>
            <a:picLocks noChangeAspect="1"/>
          </p:cNvPicPr>
          <p:nvPr/>
        </p:nvPicPr>
        <p:blipFill>
          <a:blip r:embed="rId2"/>
          <a:stretch>
            <a:fillRect/>
          </a:stretch>
        </p:blipFill>
        <p:spPr>
          <a:xfrm>
            <a:off x="1384853" y="1948201"/>
            <a:ext cx="5367130" cy="2330464"/>
          </a:xfrm>
          <a:prstGeom prst="rect">
            <a:avLst/>
          </a:prstGeom>
        </p:spPr>
      </p:pic>
    </p:spTree>
    <p:extLst>
      <p:ext uri="{BB962C8B-B14F-4D97-AF65-F5344CB8AC3E}">
        <p14:creationId xmlns:p14="http://schemas.microsoft.com/office/powerpoint/2010/main" val="1106471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A787-ED32-0E49-5E1B-C32F1726E9BB}"/>
              </a:ext>
            </a:extLst>
          </p:cNvPr>
          <p:cNvSpPr>
            <a:spLocks noGrp="1"/>
          </p:cNvSpPr>
          <p:nvPr>
            <p:ph type="title"/>
          </p:nvPr>
        </p:nvSpPr>
        <p:spPr/>
        <p:txBody>
          <a:bodyPr/>
          <a:lstStyle/>
          <a:p>
            <a:r>
              <a:rPr lang="en-US" dirty="0"/>
              <a:t>// Unit Tests: </a:t>
            </a:r>
            <a:r>
              <a:rPr lang="en-US" dirty="0" err="1"/>
              <a:t>richtlijnen</a:t>
            </a:r>
            <a:endParaRPr lang="nl-BE" dirty="0"/>
          </a:p>
        </p:txBody>
      </p:sp>
      <p:sp>
        <p:nvSpPr>
          <p:cNvPr id="3" name="Text Placeholder 2">
            <a:extLst>
              <a:ext uri="{FF2B5EF4-FFF2-40B4-BE49-F238E27FC236}">
                <a16:creationId xmlns:a16="http://schemas.microsoft.com/office/drawing/2014/main" id="{658B7739-6B8D-2931-1E12-21DC9B4D073E}"/>
              </a:ext>
            </a:extLst>
          </p:cNvPr>
          <p:cNvSpPr>
            <a:spLocks noGrp="1"/>
          </p:cNvSpPr>
          <p:nvPr>
            <p:ph type="body" idx="1"/>
          </p:nvPr>
        </p:nvSpPr>
        <p:spPr>
          <a:xfrm>
            <a:off x="720000" y="1188900"/>
            <a:ext cx="3852000" cy="3380100"/>
          </a:xfrm>
        </p:spPr>
        <p:txBody>
          <a:bodyPr anchor="t"/>
          <a:lstStyle/>
          <a:p>
            <a:pPr marL="146050" indent="0">
              <a:buNone/>
            </a:pPr>
            <a:r>
              <a:rPr lang="en-US" dirty="0" err="1"/>
              <a:t>Gebruik</a:t>
            </a:r>
            <a:r>
              <a:rPr lang="en-US" dirty="0"/>
              <a:t> van de </a:t>
            </a:r>
            <a:r>
              <a:rPr lang="en-US" b="1" dirty="0">
                <a:solidFill>
                  <a:schemeClr val="tx2"/>
                </a:solidFill>
              </a:rPr>
              <a:t>factory-</a:t>
            </a:r>
            <a:r>
              <a:rPr lang="en-US" b="1" dirty="0" err="1">
                <a:solidFill>
                  <a:schemeClr val="tx2"/>
                </a:solidFill>
              </a:rPr>
              <a:t>methoden</a:t>
            </a:r>
            <a:r>
              <a:rPr lang="en-US" dirty="0"/>
              <a:t> in je tests</a:t>
            </a:r>
            <a:endParaRPr lang="nl-BE" dirty="0"/>
          </a:p>
        </p:txBody>
      </p:sp>
      <p:sp>
        <p:nvSpPr>
          <p:cNvPr id="4" name="Footer Placeholder 3">
            <a:extLst>
              <a:ext uri="{FF2B5EF4-FFF2-40B4-BE49-F238E27FC236}">
                <a16:creationId xmlns:a16="http://schemas.microsoft.com/office/drawing/2014/main" id="{4209E943-2882-8EE6-1FD7-6BF9D66CBB69}"/>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04F42B01-517E-572B-0F6A-6F0F3CB6AC31}"/>
              </a:ext>
            </a:extLst>
          </p:cNvPr>
          <p:cNvPicPr>
            <a:picLocks noChangeAspect="1"/>
          </p:cNvPicPr>
          <p:nvPr/>
        </p:nvPicPr>
        <p:blipFill>
          <a:blip r:embed="rId2"/>
          <a:stretch>
            <a:fillRect/>
          </a:stretch>
        </p:blipFill>
        <p:spPr>
          <a:xfrm>
            <a:off x="4777408" y="574500"/>
            <a:ext cx="3646592" cy="4185231"/>
          </a:xfrm>
          <a:prstGeom prst="rect">
            <a:avLst/>
          </a:prstGeom>
        </p:spPr>
      </p:pic>
    </p:spTree>
    <p:extLst>
      <p:ext uri="{BB962C8B-B14F-4D97-AF65-F5344CB8AC3E}">
        <p14:creationId xmlns:p14="http://schemas.microsoft.com/office/powerpoint/2010/main" val="3733856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49DAC4-882C-A0AA-CD25-E814267EE2B0}"/>
              </a:ext>
            </a:extLst>
          </p:cNvPr>
          <p:cNvSpPr>
            <a:spLocks noGrp="1"/>
          </p:cNvSpPr>
          <p:nvPr>
            <p:ph type="title"/>
          </p:nvPr>
        </p:nvSpPr>
        <p:spPr>
          <a:xfrm>
            <a:off x="948599" y="1893800"/>
            <a:ext cx="7128601" cy="1499100"/>
          </a:xfrm>
        </p:spPr>
        <p:txBody>
          <a:bodyPr/>
          <a:lstStyle/>
          <a:p>
            <a:r>
              <a:rPr lang="en-US" dirty="0"/>
              <a:t>// </a:t>
            </a:r>
            <a:r>
              <a:rPr lang="en-US" dirty="0" err="1"/>
              <a:t>xUnit</a:t>
            </a:r>
            <a:r>
              <a:rPr lang="en-US" dirty="0"/>
              <a:t>: features</a:t>
            </a:r>
            <a:endParaRPr lang="nl-BE" dirty="0"/>
          </a:p>
        </p:txBody>
      </p:sp>
      <p:sp>
        <p:nvSpPr>
          <p:cNvPr id="7" name="Title 6">
            <a:extLst>
              <a:ext uri="{FF2B5EF4-FFF2-40B4-BE49-F238E27FC236}">
                <a16:creationId xmlns:a16="http://schemas.microsoft.com/office/drawing/2014/main" id="{3F73940F-EB05-720E-8688-1D7F858D774E}"/>
              </a:ext>
            </a:extLst>
          </p:cNvPr>
          <p:cNvSpPr>
            <a:spLocks noGrp="1"/>
          </p:cNvSpPr>
          <p:nvPr>
            <p:ph type="title" idx="2"/>
          </p:nvPr>
        </p:nvSpPr>
        <p:spPr/>
        <p:txBody>
          <a:bodyPr/>
          <a:lstStyle/>
          <a:p>
            <a:r>
              <a:rPr lang="en-US" dirty="0">
                <a:solidFill>
                  <a:schemeClr val="accent1"/>
                </a:solidFill>
              </a:rPr>
              <a:t>/07</a:t>
            </a:r>
            <a:endParaRPr lang="nl-BE" dirty="0">
              <a:solidFill>
                <a:schemeClr val="accent1"/>
              </a:solidFill>
            </a:endParaRPr>
          </a:p>
        </p:txBody>
      </p:sp>
      <p:sp>
        <p:nvSpPr>
          <p:cNvPr id="6" name="Subtitle 5">
            <a:extLst>
              <a:ext uri="{FF2B5EF4-FFF2-40B4-BE49-F238E27FC236}">
                <a16:creationId xmlns:a16="http://schemas.microsoft.com/office/drawing/2014/main" id="{62123020-4DDC-5205-F6CF-C70C22BB7489}"/>
              </a:ext>
            </a:extLst>
          </p:cNvPr>
          <p:cNvSpPr>
            <a:spLocks noGrp="1"/>
          </p:cNvSpPr>
          <p:nvPr>
            <p:ph type="subTitle" idx="1"/>
          </p:nvPr>
        </p:nvSpPr>
        <p:spPr/>
        <p:txBody>
          <a:bodyPr/>
          <a:lstStyle/>
          <a:p>
            <a:endParaRPr lang="nl-BE"/>
          </a:p>
        </p:txBody>
      </p:sp>
      <p:sp>
        <p:nvSpPr>
          <p:cNvPr id="4" name="Footer Placeholder 3">
            <a:extLst>
              <a:ext uri="{FF2B5EF4-FFF2-40B4-BE49-F238E27FC236}">
                <a16:creationId xmlns:a16="http://schemas.microsoft.com/office/drawing/2014/main" id="{DFC2E115-CD93-D6E3-79EC-404E0A9B91F4}"/>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786313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4B2F-3067-CADD-1FBF-1FABD187BEC9}"/>
              </a:ext>
            </a:extLst>
          </p:cNvPr>
          <p:cNvSpPr>
            <a:spLocks noGrp="1"/>
          </p:cNvSpPr>
          <p:nvPr>
            <p:ph type="title"/>
          </p:nvPr>
        </p:nvSpPr>
        <p:spPr/>
        <p:txBody>
          <a:bodyPr/>
          <a:lstStyle/>
          <a:p>
            <a:r>
              <a:rPr lang="en-US" dirty="0"/>
              <a:t>// Test Framework Lifecycle</a:t>
            </a:r>
            <a:endParaRPr lang="nl-BE" dirty="0"/>
          </a:p>
        </p:txBody>
      </p:sp>
      <p:sp>
        <p:nvSpPr>
          <p:cNvPr id="3" name="Text Placeholder 2">
            <a:extLst>
              <a:ext uri="{FF2B5EF4-FFF2-40B4-BE49-F238E27FC236}">
                <a16:creationId xmlns:a16="http://schemas.microsoft.com/office/drawing/2014/main" id="{ACB70B0A-6242-E3FB-899A-A56DF1F3313E}"/>
              </a:ext>
            </a:extLst>
          </p:cNvPr>
          <p:cNvSpPr>
            <a:spLocks noGrp="1"/>
          </p:cNvSpPr>
          <p:nvPr>
            <p:ph type="body" idx="1"/>
          </p:nvPr>
        </p:nvSpPr>
        <p:spPr>
          <a:xfrm>
            <a:off x="720000" y="1188900"/>
            <a:ext cx="3852000" cy="3380100"/>
          </a:xfrm>
        </p:spPr>
        <p:txBody>
          <a:bodyPr/>
          <a:lstStyle/>
          <a:p>
            <a:pPr marL="146050" indent="0">
              <a:buNone/>
            </a:pPr>
            <a:r>
              <a:rPr lang="en-US" dirty="0"/>
              <a:t>Veel Test-frameworks </a:t>
            </a:r>
            <a:r>
              <a:rPr lang="en-US" dirty="0" err="1"/>
              <a:t>hebben</a:t>
            </a:r>
            <a:r>
              <a:rPr lang="en-US" dirty="0"/>
              <a:t> </a:t>
            </a:r>
            <a:r>
              <a:rPr lang="en-US" dirty="0" err="1"/>
              <a:t>een</a:t>
            </a:r>
            <a:r>
              <a:rPr lang="en-US" dirty="0"/>
              <a:t> test lifecycle met </a:t>
            </a:r>
            <a:r>
              <a:rPr lang="en-US" dirty="0" err="1"/>
              <a:t>concepten</a:t>
            </a:r>
            <a:r>
              <a:rPr lang="en-US" dirty="0"/>
              <a:t> </a:t>
            </a:r>
            <a:r>
              <a:rPr lang="en-US" dirty="0" err="1"/>
              <a:t>zoals</a:t>
            </a:r>
            <a:r>
              <a:rPr lang="en-US" dirty="0"/>
              <a:t> </a:t>
            </a:r>
            <a:r>
              <a:rPr lang="en-US" dirty="0" err="1"/>
              <a:t>een</a:t>
            </a:r>
            <a:r>
              <a:rPr lang="en-US" dirty="0"/>
              <a:t> </a:t>
            </a:r>
            <a:r>
              <a:rPr lang="en-US" dirty="0" err="1"/>
              <a:t>SetUp</a:t>
            </a:r>
            <a:r>
              <a:rPr lang="en-US" dirty="0"/>
              <a:t> </a:t>
            </a:r>
            <a:r>
              <a:rPr lang="en-US" dirty="0" err="1"/>
              <a:t>en</a:t>
            </a:r>
            <a:r>
              <a:rPr lang="en-US" dirty="0"/>
              <a:t> </a:t>
            </a:r>
            <a:r>
              <a:rPr lang="en-US"/>
              <a:t>TearDown</a:t>
            </a:r>
            <a:r>
              <a:rPr lang="en-US" dirty="0"/>
              <a:t> </a:t>
            </a:r>
            <a:r>
              <a:rPr lang="en-US" dirty="0" err="1"/>
              <a:t>functie</a:t>
            </a:r>
            <a:r>
              <a:rPr lang="en-US" dirty="0"/>
              <a:t>. </a:t>
            </a:r>
            <a:endParaRPr lang="nl-BE" dirty="0"/>
          </a:p>
        </p:txBody>
      </p:sp>
      <p:sp>
        <p:nvSpPr>
          <p:cNvPr id="4" name="Footer Placeholder 3">
            <a:extLst>
              <a:ext uri="{FF2B5EF4-FFF2-40B4-BE49-F238E27FC236}">
                <a16:creationId xmlns:a16="http://schemas.microsoft.com/office/drawing/2014/main" id="{E73E81FF-9996-3296-6C48-82B895DB9590}"/>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5" name="Google Shape;810;p39">
            <a:extLst>
              <a:ext uri="{FF2B5EF4-FFF2-40B4-BE49-F238E27FC236}">
                <a16:creationId xmlns:a16="http://schemas.microsoft.com/office/drawing/2014/main" id="{1BEDB13E-C396-26C9-A5C7-34919112B242}"/>
              </a:ext>
            </a:extLst>
          </p:cNvPr>
          <p:cNvPicPr preferRelativeResize="0"/>
          <p:nvPr/>
        </p:nvPicPr>
        <p:blipFill rotWithShape="1">
          <a:blip r:embed="rId2">
            <a:alphaModFix/>
          </a:blip>
          <a:srcRect/>
          <a:stretch/>
        </p:blipFill>
        <p:spPr>
          <a:xfrm>
            <a:off x="4837008" y="1506820"/>
            <a:ext cx="3420046" cy="2780258"/>
          </a:xfrm>
          <a:prstGeom prst="rect">
            <a:avLst/>
          </a:prstGeom>
          <a:noFill/>
          <a:ln>
            <a:noFill/>
          </a:ln>
        </p:spPr>
      </p:pic>
    </p:spTree>
    <p:extLst>
      <p:ext uri="{BB962C8B-B14F-4D97-AF65-F5344CB8AC3E}">
        <p14:creationId xmlns:p14="http://schemas.microsoft.com/office/powerpoint/2010/main" val="654243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35FC-8D81-6D14-061C-08152E68D1CC}"/>
              </a:ext>
            </a:extLst>
          </p:cNvPr>
          <p:cNvSpPr>
            <a:spLocks noGrp="1"/>
          </p:cNvSpPr>
          <p:nvPr>
            <p:ph type="title"/>
          </p:nvPr>
        </p:nvSpPr>
        <p:spPr/>
        <p:txBody>
          <a:bodyPr/>
          <a:lstStyle/>
          <a:p>
            <a:r>
              <a:rPr lang="en-US" dirty="0"/>
              <a:t>// Test Framework Lifecycle</a:t>
            </a:r>
            <a:endParaRPr lang="nl-BE" dirty="0"/>
          </a:p>
        </p:txBody>
      </p:sp>
      <p:sp>
        <p:nvSpPr>
          <p:cNvPr id="3" name="Text Placeholder 2">
            <a:extLst>
              <a:ext uri="{FF2B5EF4-FFF2-40B4-BE49-F238E27FC236}">
                <a16:creationId xmlns:a16="http://schemas.microsoft.com/office/drawing/2014/main" id="{1083271E-F7D3-FFB5-7121-F1176DF4439B}"/>
              </a:ext>
            </a:extLst>
          </p:cNvPr>
          <p:cNvSpPr>
            <a:spLocks noGrp="1"/>
          </p:cNvSpPr>
          <p:nvPr>
            <p:ph type="body" idx="1"/>
          </p:nvPr>
        </p:nvSpPr>
        <p:spPr/>
        <p:txBody>
          <a:bodyPr/>
          <a:lstStyle/>
          <a:p>
            <a:pPr marL="146050" indent="0">
              <a:buNone/>
            </a:pPr>
            <a:r>
              <a:rPr lang="en-US" dirty="0">
                <a:solidFill>
                  <a:schemeClr val="tx2"/>
                </a:solidFill>
              </a:rPr>
              <a:t>[</a:t>
            </a:r>
            <a:r>
              <a:rPr lang="en-US" dirty="0" err="1">
                <a:solidFill>
                  <a:schemeClr val="tx2"/>
                </a:solidFill>
              </a:rPr>
              <a:t>OneTimeSetup</a:t>
            </a:r>
            <a:r>
              <a:rPr lang="en-US" dirty="0">
                <a:solidFill>
                  <a:schemeClr val="tx2"/>
                </a:solidFill>
              </a:rPr>
              <a:t>]</a:t>
            </a:r>
            <a:r>
              <a:rPr lang="en-US" dirty="0"/>
              <a:t> =&gt; Bij start van </a:t>
            </a:r>
            <a:r>
              <a:rPr lang="en-US" dirty="0" err="1"/>
              <a:t>een</a:t>
            </a:r>
            <a:r>
              <a:rPr lang="en-US" dirty="0"/>
              <a:t> test </a:t>
            </a:r>
            <a:r>
              <a:rPr lang="en-US" dirty="0" err="1"/>
              <a:t>klasse</a:t>
            </a:r>
            <a:endParaRPr lang="en-US" dirty="0"/>
          </a:p>
          <a:p>
            <a:pPr marL="146050" indent="0">
              <a:buNone/>
            </a:pPr>
            <a:r>
              <a:rPr lang="en-US" dirty="0">
                <a:solidFill>
                  <a:schemeClr val="tx2"/>
                </a:solidFill>
              </a:rPr>
              <a:t>[</a:t>
            </a:r>
            <a:r>
              <a:rPr lang="en-US" dirty="0" err="1">
                <a:solidFill>
                  <a:schemeClr val="tx2"/>
                </a:solidFill>
              </a:rPr>
              <a:t>SetUp</a:t>
            </a:r>
            <a:r>
              <a:rPr lang="en-US" dirty="0">
                <a:solidFill>
                  <a:schemeClr val="tx2"/>
                </a:solidFill>
              </a:rPr>
              <a:t>] </a:t>
            </a:r>
            <a:r>
              <a:rPr lang="en-US" dirty="0"/>
              <a:t>=&gt; Bij start van </a:t>
            </a:r>
            <a:r>
              <a:rPr lang="en-US" dirty="0" err="1"/>
              <a:t>een</a:t>
            </a:r>
            <a:r>
              <a:rPr lang="en-US" dirty="0"/>
              <a:t> test</a:t>
            </a:r>
          </a:p>
          <a:p>
            <a:pPr marL="146050" indent="0">
              <a:buNone/>
            </a:pPr>
            <a:r>
              <a:rPr lang="en-US" dirty="0">
                <a:solidFill>
                  <a:schemeClr val="tx2"/>
                </a:solidFill>
              </a:rPr>
              <a:t>[</a:t>
            </a:r>
            <a:r>
              <a:rPr lang="en-US" dirty="0" err="1">
                <a:solidFill>
                  <a:schemeClr val="tx2"/>
                </a:solidFill>
              </a:rPr>
              <a:t>TearDown</a:t>
            </a:r>
            <a:r>
              <a:rPr lang="en-US" dirty="0">
                <a:solidFill>
                  <a:schemeClr val="tx2"/>
                </a:solidFill>
              </a:rPr>
              <a:t>] </a:t>
            </a:r>
            <a:r>
              <a:rPr lang="en-US" dirty="0"/>
              <a:t>=&gt; Na </a:t>
            </a:r>
            <a:r>
              <a:rPr lang="en-US" dirty="0" err="1"/>
              <a:t>een</a:t>
            </a:r>
            <a:r>
              <a:rPr lang="en-US" dirty="0"/>
              <a:t> test</a:t>
            </a:r>
          </a:p>
          <a:p>
            <a:pPr marL="146050" indent="0">
              <a:buNone/>
            </a:pPr>
            <a:r>
              <a:rPr lang="en-US" dirty="0">
                <a:solidFill>
                  <a:schemeClr val="tx2"/>
                </a:solidFill>
              </a:rPr>
              <a:t>[</a:t>
            </a:r>
            <a:r>
              <a:rPr lang="en-US" dirty="0" err="1">
                <a:solidFill>
                  <a:schemeClr val="tx2"/>
                </a:solidFill>
              </a:rPr>
              <a:t>OneTimeTearDown</a:t>
            </a:r>
            <a:r>
              <a:rPr lang="en-US" dirty="0">
                <a:solidFill>
                  <a:schemeClr val="tx2"/>
                </a:solidFill>
              </a:rPr>
              <a:t>] </a:t>
            </a:r>
            <a:r>
              <a:rPr lang="en-US" dirty="0"/>
              <a:t>=&gt; Als alle tests in </a:t>
            </a:r>
            <a:r>
              <a:rPr lang="en-US" dirty="0" err="1"/>
              <a:t>een</a:t>
            </a:r>
            <a:r>
              <a:rPr lang="en-US" dirty="0"/>
              <a:t> </a:t>
            </a:r>
            <a:r>
              <a:rPr lang="en-US" dirty="0" err="1"/>
              <a:t>klasse</a:t>
            </a:r>
            <a:r>
              <a:rPr lang="en-US" dirty="0"/>
              <a:t> </a:t>
            </a:r>
            <a:r>
              <a:rPr lang="en-US" dirty="0" err="1"/>
              <a:t>uitgevoerd</a:t>
            </a:r>
            <a:r>
              <a:rPr lang="en-US" dirty="0"/>
              <a:t> </a:t>
            </a:r>
            <a:r>
              <a:rPr lang="en-US" dirty="0" err="1"/>
              <a:t>zijn</a:t>
            </a:r>
            <a:endParaRPr lang="nl-BE" dirty="0"/>
          </a:p>
        </p:txBody>
      </p:sp>
      <p:sp>
        <p:nvSpPr>
          <p:cNvPr id="4" name="Footer Placeholder 3">
            <a:extLst>
              <a:ext uri="{FF2B5EF4-FFF2-40B4-BE49-F238E27FC236}">
                <a16:creationId xmlns:a16="http://schemas.microsoft.com/office/drawing/2014/main" id="{4DA9F392-FFAA-F7BB-274A-B5E74275D2B7}"/>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5331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B53DAE-34B2-FE58-7890-913B31A160BA}"/>
              </a:ext>
            </a:extLst>
          </p:cNvPr>
          <p:cNvSpPr>
            <a:spLocks noGrp="1"/>
          </p:cNvSpPr>
          <p:nvPr>
            <p:ph type="title"/>
          </p:nvPr>
        </p:nvSpPr>
        <p:spPr/>
        <p:txBody>
          <a:bodyPr/>
          <a:lstStyle/>
          <a:p>
            <a:r>
              <a:rPr lang="nl-NL" dirty="0"/>
              <a:t>// Wat is unit Testen</a:t>
            </a:r>
          </a:p>
        </p:txBody>
      </p:sp>
      <p:sp>
        <p:nvSpPr>
          <p:cNvPr id="7" name="Text Placeholder 6">
            <a:extLst>
              <a:ext uri="{FF2B5EF4-FFF2-40B4-BE49-F238E27FC236}">
                <a16:creationId xmlns:a16="http://schemas.microsoft.com/office/drawing/2014/main" id="{EDF216C7-7D7B-55D4-4065-CD5A97B53C2A}"/>
              </a:ext>
            </a:extLst>
          </p:cNvPr>
          <p:cNvSpPr>
            <a:spLocks noGrp="1"/>
          </p:cNvSpPr>
          <p:nvPr>
            <p:ph type="body" idx="1"/>
          </p:nvPr>
        </p:nvSpPr>
        <p:spPr/>
        <p:txBody>
          <a:bodyPr/>
          <a:lstStyle/>
          <a:p>
            <a:pPr>
              <a:buFont typeface="Arial" panose="020B0604020202020204" pitchFamily="34" charset="0"/>
              <a:buChar char="•"/>
            </a:pPr>
            <a:r>
              <a:rPr lang="nl-NL" dirty="0"/>
              <a:t>Een Unit Test is een </a:t>
            </a:r>
            <a:r>
              <a:rPr lang="nl-NL" dirty="0">
                <a:solidFill>
                  <a:schemeClr val="tx2"/>
                </a:solidFill>
              </a:rPr>
              <a:t>stuk code </a:t>
            </a:r>
            <a:r>
              <a:rPr lang="nl-NL" dirty="0"/>
              <a:t>(meestal een methode) dat een ander stuk code aanroept en de </a:t>
            </a:r>
            <a:r>
              <a:rPr lang="nl-NL" dirty="0">
                <a:solidFill>
                  <a:schemeClr val="tx2"/>
                </a:solidFill>
              </a:rPr>
              <a:t>correctheid</a:t>
            </a:r>
            <a:r>
              <a:rPr lang="nl-NL" dirty="0"/>
              <a:t> van een aantal </a:t>
            </a:r>
            <a:r>
              <a:rPr lang="nl-NL" dirty="0">
                <a:solidFill>
                  <a:schemeClr val="tx2"/>
                </a:solidFill>
              </a:rPr>
              <a:t>veronderstellingen</a:t>
            </a:r>
            <a:r>
              <a:rPr lang="nl-NL" dirty="0"/>
              <a:t> nagaat.</a:t>
            </a:r>
            <a:br>
              <a:rPr lang="nl-NL" dirty="0"/>
            </a:br>
            <a:r>
              <a:rPr lang="nl-NL" dirty="0"/>
              <a:t>Indien deze veronderstelling fout blijkt te zijn, is de test gefaald.</a:t>
            </a:r>
            <a:br>
              <a:rPr lang="nl-NL" dirty="0"/>
            </a:br>
            <a:r>
              <a:rPr lang="nl-NL" dirty="0"/>
              <a:t>Vaak wordt met een “unit” een </a:t>
            </a:r>
            <a:r>
              <a:rPr lang="nl-NL" dirty="0">
                <a:solidFill>
                  <a:schemeClr val="tx2"/>
                </a:solidFill>
              </a:rPr>
              <a:t>methode</a:t>
            </a:r>
            <a:r>
              <a:rPr lang="nl-NL" dirty="0"/>
              <a:t> (of functie) bedoeld.</a:t>
            </a:r>
          </a:p>
          <a:p>
            <a:pPr>
              <a:buFont typeface="Arial" panose="020B0604020202020204" pitchFamily="34" charset="0"/>
              <a:buChar char="•"/>
            </a:pPr>
            <a:r>
              <a:rPr lang="nl-NL" dirty="0"/>
              <a:t>Wat getest wordt, wordt ook het “</a:t>
            </a:r>
            <a:r>
              <a:rPr lang="nl-NL" dirty="0">
                <a:solidFill>
                  <a:schemeClr val="tx2"/>
                </a:solidFill>
              </a:rPr>
              <a:t>SUT</a:t>
            </a:r>
            <a:r>
              <a:rPr lang="nl-NL" dirty="0"/>
              <a:t>” (System Under Test) genoemd (of “CUT”, Class Under Test)</a:t>
            </a:r>
            <a:br>
              <a:rPr lang="nl-NL" dirty="0"/>
            </a:br>
            <a:endParaRPr lang="nl-NL" dirty="0"/>
          </a:p>
          <a:p>
            <a:pPr>
              <a:buFont typeface="Arial" panose="020B0604020202020204" pitchFamily="34" charset="0"/>
              <a:buChar char="•"/>
            </a:pPr>
            <a:r>
              <a:rPr lang="nl-NL" dirty="0"/>
              <a:t>Voorbeeld: </a:t>
            </a:r>
            <a:r>
              <a:rPr lang="nl-NL" i="1" dirty="0"/>
              <a:t>je schrijft een Calculator-klasse om wiskundige berekeningen uit te voeren. Je gaat ervan uit dat wanneer je de Som-methode van deze klasse aanroept met de argumenten 10 en 20, de return-waarde van de methode 30 is. Je schrijft een test waarin je dit verifieert. Indien de return-waarde NIET overeenkomt met de waarde 30, is de test gefaald</a:t>
            </a:r>
            <a:r>
              <a:rPr lang="nl-NL" dirty="0"/>
              <a:t>.</a:t>
            </a:r>
          </a:p>
        </p:txBody>
      </p:sp>
      <p:sp>
        <p:nvSpPr>
          <p:cNvPr id="5" name="Footer Placeholder 4">
            <a:extLst>
              <a:ext uri="{FF2B5EF4-FFF2-40B4-BE49-F238E27FC236}">
                <a16:creationId xmlns:a16="http://schemas.microsoft.com/office/drawing/2014/main" id="{7F726B5C-FD1C-FF9D-5F42-3D1E71365630}"/>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41136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C8D8-956D-9730-4BCC-93660DB47E75}"/>
              </a:ext>
            </a:extLst>
          </p:cNvPr>
          <p:cNvSpPr>
            <a:spLocks noGrp="1"/>
          </p:cNvSpPr>
          <p:nvPr>
            <p:ph type="title"/>
          </p:nvPr>
        </p:nvSpPr>
        <p:spPr/>
        <p:txBody>
          <a:bodyPr/>
          <a:lstStyle/>
          <a:p>
            <a:r>
              <a:rPr lang="en-US" dirty="0"/>
              <a:t>// Test Framework Lifecycle</a:t>
            </a:r>
            <a:endParaRPr lang="nl-BE" dirty="0"/>
          </a:p>
        </p:txBody>
      </p:sp>
      <p:sp>
        <p:nvSpPr>
          <p:cNvPr id="3" name="Text Placeholder 2">
            <a:extLst>
              <a:ext uri="{FF2B5EF4-FFF2-40B4-BE49-F238E27FC236}">
                <a16:creationId xmlns:a16="http://schemas.microsoft.com/office/drawing/2014/main" id="{1BD8AE3F-A8A5-CBE7-E3F2-74E87A01FE55}"/>
              </a:ext>
            </a:extLst>
          </p:cNvPr>
          <p:cNvSpPr>
            <a:spLocks noGrp="1"/>
          </p:cNvSpPr>
          <p:nvPr>
            <p:ph type="body" idx="1"/>
          </p:nvPr>
        </p:nvSpPr>
        <p:spPr/>
        <p:txBody>
          <a:bodyPr/>
          <a:lstStyle/>
          <a:p>
            <a:pPr marL="146050" indent="0">
              <a:buNone/>
            </a:pPr>
            <a:r>
              <a:rPr lang="en-US" dirty="0"/>
              <a:t>Setup </a:t>
            </a:r>
            <a:r>
              <a:rPr lang="en-US" dirty="0" err="1"/>
              <a:t>methodes</a:t>
            </a:r>
            <a:r>
              <a:rPr lang="nl-BE" dirty="0"/>
              <a:t>: </a:t>
            </a:r>
          </a:p>
          <a:p>
            <a:pPr marL="431800" indent="-285750">
              <a:buFont typeface="Arial" panose="020B0604020202020204" pitchFamily="34" charset="0"/>
              <a:buChar char="•"/>
            </a:pPr>
            <a:r>
              <a:rPr lang="nl-BE" dirty="0"/>
              <a:t>Initialisaties van objecten</a:t>
            </a:r>
          </a:p>
          <a:p>
            <a:pPr marL="431800" indent="-285750">
              <a:buFont typeface="Arial" panose="020B0604020202020204" pitchFamily="34" charset="0"/>
              <a:buChar char="•"/>
            </a:pPr>
            <a:r>
              <a:rPr lang="nl-BE" dirty="0"/>
              <a:t>Klaarzetten van veel voorkomende situaties</a:t>
            </a:r>
          </a:p>
          <a:p>
            <a:pPr marL="146050" indent="0">
              <a:buNone/>
            </a:pPr>
            <a:r>
              <a:rPr lang="nl-BE" dirty="0" err="1"/>
              <a:t>Teardown</a:t>
            </a:r>
            <a:r>
              <a:rPr lang="nl-BE" dirty="0"/>
              <a:t> methodes:</a:t>
            </a:r>
          </a:p>
          <a:p>
            <a:pPr marL="431800" indent="-285750">
              <a:buFont typeface="Arial" panose="020B0604020202020204" pitchFamily="34" charset="0"/>
              <a:buChar char="•"/>
            </a:pPr>
            <a:r>
              <a:rPr lang="nl-BE" dirty="0"/>
              <a:t>Opkuisen van status</a:t>
            </a:r>
          </a:p>
          <a:p>
            <a:pPr marL="431800" indent="-285750">
              <a:buFont typeface="Arial" panose="020B0604020202020204" pitchFamily="34" charset="0"/>
              <a:buChar char="•"/>
            </a:pPr>
            <a:r>
              <a:rPr lang="nl-BE" dirty="0"/>
              <a:t>Systeem herstellen</a:t>
            </a:r>
          </a:p>
          <a:p>
            <a:pPr marL="431800" indent="-285750">
              <a:buFont typeface="Arial" panose="020B0604020202020204" pitchFamily="34" charset="0"/>
              <a:buChar char="•"/>
            </a:pPr>
            <a:endParaRPr lang="nl-BE" dirty="0"/>
          </a:p>
          <a:p>
            <a:pPr marL="146050" indent="0">
              <a:buNone/>
            </a:pPr>
            <a:r>
              <a:rPr lang="nl-BE" dirty="0"/>
              <a:t>Let op: Setup en </a:t>
            </a:r>
            <a:r>
              <a:rPr lang="nl-BE" dirty="0" err="1"/>
              <a:t>Teardown</a:t>
            </a:r>
            <a:r>
              <a:rPr lang="nl-BE" dirty="0"/>
              <a:t> methodes kunnen handig zijn, maar zijn vaak niet nodig bij unit tests</a:t>
            </a:r>
            <a:r>
              <a:rPr lang="en-US" dirty="0"/>
              <a:t>.</a:t>
            </a:r>
            <a:endParaRPr lang="nl-BE" dirty="0"/>
          </a:p>
        </p:txBody>
      </p:sp>
      <p:sp>
        <p:nvSpPr>
          <p:cNvPr id="4" name="Footer Placeholder 3">
            <a:extLst>
              <a:ext uri="{FF2B5EF4-FFF2-40B4-BE49-F238E27FC236}">
                <a16:creationId xmlns:a16="http://schemas.microsoft.com/office/drawing/2014/main" id="{199A39AC-394E-3C6E-4A1D-1B44DA6ED159}"/>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612397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0557-33B3-C39F-F6FB-E3F6897E798D}"/>
              </a:ext>
            </a:extLst>
          </p:cNvPr>
          <p:cNvSpPr>
            <a:spLocks noGrp="1"/>
          </p:cNvSpPr>
          <p:nvPr>
            <p:ph type="title"/>
          </p:nvPr>
        </p:nvSpPr>
        <p:spPr/>
        <p:txBody>
          <a:bodyPr/>
          <a:lstStyle/>
          <a:p>
            <a:r>
              <a:rPr lang="en-US" dirty="0"/>
              <a:t>// </a:t>
            </a:r>
            <a:r>
              <a:rPr lang="en-US" dirty="0" err="1"/>
              <a:t>xUnit</a:t>
            </a:r>
            <a:r>
              <a:rPr lang="en-US" dirty="0"/>
              <a:t>: Setup &amp; Teardown</a:t>
            </a:r>
            <a:endParaRPr lang="nl-BE" dirty="0"/>
          </a:p>
        </p:txBody>
      </p:sp>
      <p:sp>
        <p:nvSpPr>
          <p:cNvPr id="3" name="Text Placeholder 2">
            <a:extLst>
              <a:ext uri="{FF2B5EF4-FFF2-40B4-BE49-F238E27FC236}">
                <a16:creationId xmlns:a16="http://schemas.microsoft.com/office/drawing/2014/main" id="{39002E73-EF14-1D81-30CD-2FD3CACAED29}"/>
              </a:ext>
            </a:extLst>
          </p:cNvPr>
          <p:cNvSpPr>
            <a:spLocks noGrp="1"/>
          </p:cNvSpPr>
          <p:nvPr>
            <p:ph type="body" idx="1"/>
          </p:nvPr>
        </p:nvSpPr>
        <p:spPr/>
        <p:txBody>
          <a:bodyPr/>
          <a:lstStyle/>
          <a:p>
            <a:pPr marL="146050" indent="0">
              <a:buNone/>
            </a:pPr>
            <a:r>
              <a:rPr lang="en-US" dirty="0"/>
              <a:t>In </a:t>
            </a:r>
            <a:r>
              <a:rPr lang="en-US" dirty="0" err="1"/>
              <a:t>xUnit</a:t>
            </a:r>
            <a:r>
              <a:rPr lang="en-US" dirty="0"/>
              <a:t> </a:t>
            </a:r>
            <a:r>
              <a:rPr lang="en-US" dirty="0" err="1"/>
              <a:t>hebben</a:t>
            </a:r>
            <a:r>
              <a:rPr lang="en-US" dirty="0"/>
              <a:t> we geen attributes die setup </a:t>
            </a:r>
            <a:r>
              <a:rPr lang="en-US" dirty="0" err="1"/>
              <a:t>en</a:t>
            </a:r>
            <a:r>
              <a:rPr lang="en-US" dirty="0"/>
              <a:t> teardown </a:t>
            </a:r>
            <a:r>
              <a:rPr lang="en-US" dirty="0" err="1"/>
              <a:t>aanduiden</a:t>
            </a:r>
            <a:r>
              <a:rPr lang="en-US" dirty="0"/>
              <a:t>.</a:t>
            </a:r>
          </a:p>
          <a:p>
            <a:pPr marL="146050" indent="0">
              <a:buNone/>
            </a:pPr>
            <a:endParaRPr lang="en-US" dirty="0"/>
          </a:p>
          <a:p>
            <a:pPr marL="146050" indent="0">
              <a:buNone/>
            </a:pPr>
            <a:r>
              <a:rPr lang="en-US" dirty="0" err="1"/>
              <a:t>Oplossing</a:t>
            </a:r>
            <a:r>
              <a:rPr lang="en-US" dirty="0"/>
              <a:t>:</a:t>
            </a:r>
          </a:p>
          <a:p>
            <a:pPr marL="431800" indent="-285750">
              <a:buFont typeface="Arial" panose="020B0604020202020204" pitchFamily="34" charset="0"/>
              <a:buChar char="•"/>
            </a:pPr>
            <a:r>
              <a:rPr lang="en-US" dirty="0"/>
              <a:t>Constructor =&gt; Setup</a:t>
            </a:r>
          </a:p>
          <a:p>
            <a:pPr marL="431800" indent="-285750">
              <a:buFont typeface="Arial" panose="020B0604020202020204" pitchFamily="34" charset="0"/>
              <a:buChar char="•"/>
            </a:pPr>
            <a:r>
              <a:rPr lang="nl-BE" dirty="0" err="1"/>
              <a:t>Dispose</a:t>
            </a:r>
            <a:r>
              <a:rPr lang="nl-BE" dirty="0"/>
              <a:t> =&gt; </a:t>
            </a:r>
            <a:r>
              <a:rPr lang="nl-BE" dirty="0" err="1"/>
              <a:t>Teardown</a:t>
            </a:r>
            <a:endParaRPr lang="nl-BE" dirty="0"/>
          </a:p>
        </p:txBody>
      </p:sp>
      <p:sp>
        <p:nvSpPr>
          <p:cNvPr id="4" name="Footer Placeholder 3">
            <a:extLst>
              <a:ext uri="{FF2B5EF4-FFF2-40B4-BE49-F238E27FC236}">
                <a16:creationId xmlns:a16="http://schemas.microsoft.com/office/drawing/2014/main" id="{77928D44-673C-ADE4-EA8C-6D23716F7515}"/>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948940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8341-C0D6-91E1-CDBD-AE80EAF0F861}"/>
              </a:ext>
            </a:extLst>
          </p:cNvPr>
          <p:cNvSpPr>
            <a:spLocks noGrp="1"/>
          </p:cNvSpPr>
          <p:nvPr>
            <p:ph type="title"/>
          </p:nvPr>
        </p:nvSpPr>
        <p:spPr/>
        <p:txBody>
          <a:bodyPr/>
          <a:lstStyle/>
          <a:p>
            <a:r>
              <a:rPr lang="en-US" dirty="0"/>
              <a:t>// </a:t>
            </a:r>
            <a:r>
              <a:rPr lang="en-US" dirty="0" err="1"/>
              <a:t>xUnit</a:t>
            </a:r>
            <a:r>
              <a:rPr lang="en-US" dirty="0"/>
              <a:t>: Setup &amp; Teardown </a:t>
            </a:r>
            <a:r>
              <a:rPr lang="en-US" dirty="0" err="1"/>
              <a:t>voorbeeld</a:t>
            </a:r>
            <a:endParaRPr lang="nl-BE" dirty="0"/>
          </a:p>
        </p:txBody>
      </p:sp>
      <p:sp>
        <p:nvSpPr>
          <p:cNvPr id="3" name="Text Placeholder 2">
            <a:extLst>
              <a:ext uri="{FF2B5EF4-FFF2-40B4-BE49-F238E27FC236}">
                <a16:creationId xmlns:a16="http://schemas.microsoft.com/office/drawing/2014/main" id="{EB9CB342-A6C4-2219-6A54-962D575CFF93}"/>
              </a:ext>
            </a:extLst>
          </p:cNvPr>
          <p:cNvSpPr>
            <a:spLocks noGrp="1"/>
          </p:cNvSpPr>
          <p:nvPr>
            <p:ph type="body" idx="1"/>
          </p:nvPr>
        </p:nvSpPr>
        <p:spPr/>
        <p:txBody>
          <a:bodyPr/>
          <a:lstStyle/>
          <a:p>
            <a:endParaRPr lang="nl-BE"/>
          </a:p>
        </p:txBody>
      </p:sp>
      <p:sp>
        <p:nvSpPr>
          <p:cNvPr id="4" name="Footer Placeholder 3">
            <a:extLst>
              <a:ext uri="{FF2B5EF4-FFF2-40B4-BE49-F238E27FC236}">
                <a16:creationId xmlns:a16="http://schemas.microsoft.com/office/drawing/2014/main" id="{3734EA16-41CD-CF2D-F594-21220B9EA16D}"/>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4E5D71E2-3350-48F2-8405-DA6D6E29BF96}"/>
              </a:ext>
            </a:extLst>
          </p:cNvPr>
          <p:cNvPicPr>
            <a:picLocks noChangeAspect="1"/>
          </p:cNvPicPr>
          <p:nvPr/>
        </p:nvPicPr>
        <p:blipFill>
          <a:blip r:embed="rId2"/>
          <a:stretch>
            <a:fillRect/>
          </a:stretch>
        </p:blipFill>
        <p:spPr>
          <a:xfrm>
            <a:off x="3093235" y="1112700"/>
            <a:ext cx="2957529" cy="3954600"/>
          </a:xfrm>
          <a:prstGeom prst="rect">
            <a:avLst/>
          </a:prstGeom>
        </p:spPr>
      </p:pic>
    </p:spTree>
    <p:extLst>
      <p:ext uri="{BB962C8B-B14F-4D97-AF65-F5344CB8AC3E}">
        <p14:creationId xmlns:p14="http://schemas.microsoft.com/office/powerpoint/2010/main" val="2534206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B076-0948-17AB-D516-A99E57444CA7}"/>
              </a:ext>
            </a:extLst>
          </p:cNvPr>
          <p:cNvSpPr>
            <a:spLocks noGrp="1"/>
          </p:cNvSpPr>
          <p:nvPr>
            <p:ph type="title"/>
          </p:nvPr>
        </p:nvSpPr>
        <p:spPr/>
        <p:txBody>
          <a:bodyPr/>
          <a:lstStyle/>
          <a:p>
            <a:r>
              <a:rPr lang="en-US" dirty="0"/>
              <a:t>// </a:t>
            </a:r>
            <a:r>
              <a:rPr lang="en-US" dirty="0" err="1"/>
              <a:t>xUnit</a:t>
            </a:r>
            <a:r>
              <a:rPr lang="en-US" dirty="0"/>
              <a:t>: Theory</a:t>
            </a:r>
            <a:endParaRPr lang="nl-BE" dirty="0"/>
          </a:p>
        </p:txBody>
      </p:sp>
      <p:sp>
        <p:nvSpPr>
          <p:cNvPr id="3" name="Text Placeholder 2">
            <a:extLst>
              <a:ext uri="{FF2B5EF4-FFF2-40B4-BE49-F238E27FC236}">
                <a16:creationId xmlns:a16="http://schemas.microsoft.com/office/drawing/2014/main" id="{1464639D-8A76-454A-566F-63A6CFD412FE}"/>
              </a:ext>
            </a:extLst>
          </p:cNvPr>
          <p:cNvSpPr>
            <a:spLocks noGrp="1"/>
          </p:cNvSpPr>
          <p:nvPr>
            <p:ph type="body" idx="1"/>
          </p:nvPr>
        </p:nvSpPr>
        <p:spPr/>
        <p:txBody>
          <a:bodyPr anchor="t"/>
          <a:lstStyle/>
          <a:p>
            <a:pPr marL="146050" indent="0">
              <a:buNone/>
            </a:pPr>
            <a:r>
              <a:rPr lang="en-US" dirty="0"/>
              <a:t>In </a:t>
            </a:r>
            <a:r>
              <a:rPr lang="en-US" dirty="0" err="1"/>
              <a:t>sommige</a:t>
            </a:r>
            <a:r>
              <a:rPr lang="en-US" dirty="0"/>
              <a:t> </a:t>
            </a:r>
            <a:r>
              <a:rPr lang="en-US" dirty="0" err="1"/>
              <a:t>gevallen</a:t>
            </a:r>
            <a:r>
              <a:rPr lang="en-US" dirty="0"/>
              <a:t> willen we </a:t>
            </a:r>
            <a:r>
              <a:rPr lang="en-US" dirty="0" err="1"/>
              <a:t>een</a:t>
            </a:r>
            <a:r>
              <a:rPr lang="en-US" dirty="0"/>
              <a:t> </a:t>
            </a:r>
            <a:r>
              <a:rPr lang="en-US" dirty="0" err="1"/>
              <a:t>bepaalde</a:t>
            </a:r>
            <a:r>
              <a:rPr lang="en-US" dirty="0"/>
              <a:t> unit test </a:t>
            </a:r>
            <a:r>
              <a:rPr lang="en-US" dirty="0" err="1"/>
              <a:t>uitvoeren</a:t>
            </a:r>
            <a:r>
              <a:rPr lang="en-US" dirty="0"/>
              <a:t> met </a:t>
            </a:r>
            <a:r>
              <a:rPr lang="en-US" dirty="0" err="1"/>
              <a:t>verschillende</a:t>
            </a:r>
            <a:r>
              <a:rPr lang="en-US" dirty="0"/>
              <a:t> test </a:t>
            </a:r>
            <a:r>
              <a:rPr lang="en-US" dirty="0" err="1"/>
              <a:t>gegevens</a:t>
            </a:r>
            <a:r>
              <a:rPr lang="en-US" dirty="0"/>
              <a:t>.</a:t>
            </a:r>
          </a:p>
          <a:p>
            <a:pPr marL="146050" indent="0">
              <a:buNone/>
            </a:pPr>
            <a:endParaRPr lang="nl-BE" dirty="0"/>
          </a:p>
          <a:p>
            <a:pPr marL="146050" indent="0">
              <a:buNone/>
            </a:pPr>
            <a:r>
              <a:rPr lang="nl-BE" i="1" dirty="0"/>
              <a:t>Voorbeeld: test een methode die nagaat of een persoon mag stemmen. De minimale leeftijd om te mogen stemmen is 18 jaar.</a:t>
            </a:r>
            <a:endParaRPr lang="en-US" i="1" dirty="0"/>
          </a:p>
        </p:txBody>
      </p:sp>
      <p:sp>
        <p:nvSpPr>
          <p:cNvPr id="4" name="Footer Placeholder 3">
            <a:extLst>
              <a:ext uri="{FF2B5EF4-FFF2-40B4-BE49-F238E27FC236}">
                <a16:creationId xmlns:a16="http://schemas.microsoft.com/office/drawing/2014/main" id="{5DD3C209-B43A-B5FE-3896-BD0B364A7362}"/>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C86D105F-DA71-A8B2-10C6-88EA4307EC9C}"/>
              </a:ext>
            </a:extLst>
          </p:cNvPr>
          <p:cNvPicPr>
            <a:picLocks noChangeAspect="1"/>
          </p:cNvPicPr>
          <p:nvPr/>
        </p:nvPicPr>
        <p:blipFill>
          <a:blip r:embed="rId2"/>
          <a:stretch>
            <a:fillRect/>
          </a:stretch>
        </p:blipFill>
        <p:spPr>
          <a:xfrm>
            <a:off x="1351722" y="2628269"/>
            <a:ext cx="3156318" cy="2336326"/>
          </a:xfrm>
          <a:prstGeom prst="rect">
            <a:avLst/>
          </a:prstGeom>
        </p:spPr>
      </p:pic>
      <p:cxnSp>
        <p:nvCxnSpPr>
          <p:cNvPr id="8" name="Straight Arrow Connector 7">
            <a:extLst>
              <a:ext uri="{FF2B5EF4-FFF2-40B4-BE49-F238E27FC236}">
                <a16:creationId xmlns:a16="http://schemas.microsoft.com/office/drawing/2014/main" id="{B728B094-559D-2379-048D-C4E0A091CFAA}"/>
              </a:ext>
            </a:extLst>
          </p:cNvPr>
          <p:cNvCxnSpPr>
            <a:cxnSpLocks/>
          </p:cNvCxnSpPr>
          <p:nvPr/>
        </p:nvCxnSpPr>
        <p:spPr>
          <a:xfrm flipH="1">
            <a:off x="2922105" y="3670851"/>
            <a:ext cx="25179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124EB9D-FDB6-D901-9373-66025449A938}"/>
              </a:ext>
            </a:extLst>
          </p:cNvPr>
          <p:cNvSpPr txBox="1"/>
          <p:nvPr/>
        </p:nvSpPr>
        <p:spPr>
          <a:xfrm>
            <a:off x="5539409" y="3372678"/>
            <a:ext cx="2789582" cy="430887"/>
          </a:xfrm>
          <a:prstGeom prst="rect">
            <a:avLst/>
          </a:prstGeom>
          <a:noFill/>
        </p:spPr>
        <p:txBody>
          <a:bodyPr wrap="square" rtlCol="0">
            <a:spAutoFit/>
          </a:bodyPr>
          <a:lstStyle/>
          <a:p>
            <a:r>
              <a:rPr lang="en-US" sz="1100" dirty="0" err="1">
                <a:solidFill>
                  <a:schemeClr val="bg2"/>
                </a:solidFill>
                <a:latin typeface="Fira Code" panose="020B0809050000020004" pitchFamily="49" charset="0"/>
                <a:ea typeface="Fira Code" panose="020B0809050000020004" pitchFamily="49" charset="0"/>
                <a:cs typeface="Fira Code" panose="020B0809050000020004" pitchFamily="49" charset="0"/>
              </a:rPr>
              <a:t>Enkel</a:t>
            </a:r>
            <a:r>
              <a:rPr lang="en-US" sz="1100" dirty="0">
                <a:solidFill>
                  <a:schemeClr val="bg2"/>
                </a:solidFill>
                <a:latin typeface="Fira Code" panose="020B0809050000020004" pitchFamily="49" charset="0"/>
                <a:ea typeface="Fira Code" panose="020B0809050000020004" pitchFamily="49" charset="0"/>
                <a:cs typeface="Fira Code" panose="020B0809050000020004" pitchFamily="49" charset="0"/>
              </a:rPr>
              <a:t> 18 </a:t>
            </a:r>
            <a:r>
              <a:rPr lang="en-US" sz="1100" dirty="0" err="1">
                <a:solidFill>
                  <a:schemeClr val="bg2"/>
                </a:solidFill>
                <a:latin typeface="Fira Code" panose="020B0809050000020004" pitchFamily="49" charset="0"/>
                <a:ea typeface="Fira Code" panose="020B0809050000020004" pitchFamily="49" charset="0"/>
                <a:cs typeface="Fira Code" panose="020B0809050000020004" pitchFamily="49" charset="0"/>
              </a:rPr>
              <a:t>jaar</a:t>
            </a:r>
            <a:r>
              <a:rPr lang="en-US" sz="1100" dirty="0">
                <a:solidFill>
                  <a:schemeClr val="bg2"/>
                </a:solidFill>
                <a:latin typeface="Fira Code" panose="020B0809050000020004" pitchFamily="49" charset="0"/>
                <a:ea typeface="Fira Code" panose="020B0809050000020004" pitchFamily="49" charset="0"/>
                <a:cs typeface="Fira Code" panose="020B0809050000020004" pitchFamily="49" charset="0"/>
              </a:rPr>
              <a:t>, idem voor </a:t>
            </a:r>
            <a:r>
              <a:rPr lang="en-US" sz="1100"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leeftijd</a:t>
            </a:r>
            <a:r>
              <a:rPr lang="en-US" sz="1100" dirty="0">
                <a:solidFill>
                  <a:schemeClr val="bg2"/>
                </a:solidFill>
                <a:latin typeface="Fira Code" panose="020B0809050000020004" pitchFamily="49" charset="0"/>
                <a:ea typeface="Fira Code" panose="020B0809050000020004" pitchFamily="49" charset="0"/>
                <a:cs typeface="Fira Code" panose="020B0809050000020004" pitchFamily="49" charset="0"/>
              </a:rPr>
              <a:t> &gt; 18 (20, 25, 30,..)</a:t>
            </a:r>
            <a:endParaRPr lang="nl-BE" sz="1100"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106654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43B7-50A2-D73F-97A8-7D957D26BB14}"/>
              </a:ext>
            </a:extLst>
          </p:cNvPr>
          <p:cNvSpPr>
            <a:spLocks noGrp="1"/>
          </p:cNvSpPr>
          <p:nvPr>
            <p:ph type="title"/>
          </p:nvPr>
        </p:nvSpPr>
        <p:spPr/>
        <p:txBody>
          <a:bodyPr/>
          <a:lstStyle/>
          <a:p>
            <a:r>
              <a:rPr lang="en-US" dirty="0"/>
              <a:t>// </a:t>
            </a:r>
            <a:r>
              <a:rPr lang="en-US" dirty="0" err="1"/>
              <a:t>xUnit</a:t>
            </a:r>
            <a:r>
              <a:rPr lang="en-US" dirty="0"/>
              <a:t>: Theory</a:t>
            </a:r>
            <a:endParaRPr lang="nl-BE" dirty="0"/>
          </a:p>
        </p:txBody>
      </p:sp>
      <p:sp>
        <p:nvSpPr>
          <p:cNvPr id="3" name="Text Placeholder 2">
            <a:extLst>
              <a:ext uri="{FF2B5EF4-FFF2-40B4-BE49-F238E27FC236}">
                <a16:creationId xmlns:a16="http://schemas.microsoft.com/office/drawing/2014/main" id="{F489625C-B7BB-AB08-CEF6-DD5F2DAC47CC}"/>
              </a:ext>
            </a:extLst>
          </p:cNvPr>
          <p:cNvSpPr>
            <a:spLocks noGrp="1"/>
          </p:cNvSpPr>
          <p:nvPr>
            <p:ph type="body" idx="1"/>
          </p:nvPr>
        </p:nvSpPr>
        <p:spPr/>
        <p:txBody>
          <a:bodyPr anchor="t"/>
          <a:lstStyle/>
          <a:p>
            <a:pPr marL="146050" indent="0">
              <a:buNone/>
            </a:pPr>
            <a:r>
              <a:rPr lang="en-US" b="1" dirty="0" err="1">
                <a:solidFill>
                  <a:schemeClr val="tx2"/>
                </a:solidFill>
              </a:rPr>
              <a:t>Oplossing</a:t>
            </a:r>
            <a:r>
              <a:rPr lang="en-US" dirty="0"/>
              <a:t>: </a:t>
            </a:r>
            <a:r>
              <a:rPr lang="en-US" dirty="0" err="1"/>
              <a:t>Gebruik</a:t>
            </a:r>
            <a:r>
              <a:rPr lang="en-US" dirty="0"/>
              <a:t> </a:t>
            </a:r>
            <a:r>
              <a:rPr lang="en-US" dirty="0" err="1"/>
              <a:t>een</a:t>
            </a:r>
            <a:r>
              <a:rPr lang="en-US" dirty="0"/>
              <a:t> </a:t>
            </a:r>
            <a:r>
              <a:rPr lang="en-US" b="1" i="1" dirty="0">
                <a:solidFill>
                  <a:schemeClr val="tx2"/>
                </a:solidFill>
              </a:rPr>
              <a:t>Theory</a:t>
            </a:r>
            <a:r>
              <a:rPr lang="en-US" dirty="0"/>
              <a:t> in </a:t>
            </a:r>
            <a:r>
              <a:rPr lang="en-US" dirty="0" err="1"/>
              <a:t>plaats</a:t>
            </a:r>
            <a:r>
              <a:rPr lang="en-US" dirty="0"/>
              <a:t> van </a:t>
            </a:r>
            <a:r>
              <a:rPr lang="en-US" dirty="0" err="1"/>
              <a:t>een</a:t>
            </a:r>
            <a:r>
              <a:rPr lang="en-US" dirty="0"/>
              <a:t> Fact</a:t>
            </a:r>
          </a:p>
          <a:p>
            <a:pPr marL="431800" indent="-285750">
              <a:buFont typeface="Arial" panose="020B0604020202020204" pitchFamily="34" charset="0"/>
              <a:buChar char="•"/>
            </a:pPr>
            <a:r>
              <a:rPr lang="en-US" dirty="0" err="1"/>
              <a:t>Voorzie</a:t>
            </a:r>
            <a:r>
              <a:rPr lang="en-US" dirty="0"/>
              <a:t> </a:t>
            </a:r>
            <a:r>
              <a:rPr lang="en-US" dirty="0">
                <a:solidFill>
                  <a:schemeClr val="tx2"/>
                </a:solidFill>
              </a:rPr>
              <a:t>parameter(s)</a:t>
            </a:r>
            <a:r>
              <a:rPr lang="en-US" dirty="0"/>
              <a:t> in de header van je </a:t>
            </a:r>
            <a:r>
              <a:rPr lang="en-US" dirty="0" err="1"/>
              <a:t>testmethode</a:t>
            </a:r>
            <a:endParaRPr lang="en-US" dirty="0"/>
          </a:p>
          <a:p>
            <a:pPr marL="431800" indent="-285750">
              <a:buFont typeface="Arial" panose="020B0604020202020204" pitchFamily="34" charset="0"/>
              <a:buChar char="•"/>
            </a:pPr>
            <a:r>
              <a:rPr lang="en-US" dirty="0" err="1"/>
              <a:t>Voeg</a:t>
            </a:r>
            <a:r>
              <a:rPr lang="en-US" dirty="0"/>
              <a:t> voor </a:t>
            </a:r>
            <a:r>
              <a:rPr lang="en-US" dirty="0" err="1"/>
              <a:t>elke</a:t>
            </a:r>
            <a:r>
              <a:rPr lang="en-US" dirty="0"/>
              <a:t> </a:t>
            </a:r>
            <a:r>
              <a:rPr lang="en-US" dirty="0" err="1"/>
              <a:t>waarde</a:t>
            </a:r>
            <a:r>
              <a:rPr lang="en-US" dirty="0"/>
              <a:t> die je wilt </a:t>
            </a:r>
            <a:r>
              <a:rPr lang="en-US" dirty="0" err="1"/>
              <a:t>testen</a:t>
            </a:r>
            <a:r>
              <a:rPr lang="en-US" dirty="0"/>
              <a:t> </a:t>
            </a:r>
            <a:r>
              <a:rPr lang="en-US" dirty="0" err="1"/>
              <a:t>een</a:t>
            </a:r>
            <a:r>
              <a:rPr lang="en-US" dirty="0"/>
              <a:t> </a:t>
            </a:r>
            <a:r>
              <a:rPr lang="en-US" dirty="0" err="1">
                <a:solidFill>
                  <a:schemeClr val="tx2"/>
                </a:solidFill>
              </a:rPr>
              <a:t>InlineData-attribuut</a:t>
            </a:r>
            <a:r>
              <a:rPr lang="en-US" dirty="0"/>
              <a:t> toe, met </a:t>
            </a:r>
            <a:r>
              <a:rPr lang="en-US" dirty="0" err="1"/>
              <a:t>als</a:t>
            </a:r>
            <a:r>
              <a:rPr lang="en-US" dirty="0"/>
              <a:t> </a:t>
            </a:r>
            <a:r>
              <a:rPr lang="en-US" dirty="0" err="1"/>
              <a:t>argumenten</a:t>
            </a:r>
            <a:r>
              <a:rPr lang="en-US" dirty="0"/>
              <a:t> de te </a:t>
            </a:r>
            <a:r>
              <a:rPr lang="en-US" dirty="0" err="1">
                <a:solidFill>
                  <a:schemeClr val="tx2"/>
                </a:solidFill>
              </a:rPr>
              <a:t>testwaarden</a:t>
            </a:r>
            <a:r>
              <a:rPr lang="en-US" dirty="0"/>
              <a:t>.</a:t>
            </a:r>
            <a:endParaRPr lang="nl-BE" dirty="0"/>
          </a:p>
        </p:txBody>
      </p:sp>
      <p:sp>
        <p:nvSpPr>
          <p:cNvPr id="4" name="Footer Placeholder 3">
            <a:extLst>
              <a:ext uri="{FF2B5EF4-FFF2-40B4-BE49-F238E27FC236}">
                <a16:creationId xmlns:a16="http://schemas.microsoft.com/office/drawing/2014/main" id="{F1788867-01FB-2362-0476-41BF396CA4C9}"/>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6" name="Picture 5">
            <a:extLst>
              <a:ext uri="{FF2B5EF4-FFF2-40B4-BE49-F238E27FC236}">
                <a16:creationId xmlns:a16="http://schemas.microsoft.com/office/drawing/2014/main" id="{EA21BF47-E671-A2E5-0EAE-4FA1C26F6164}"/>
              </a:ext>
            </a:extLst>
          </p:cNvPr>
          <p:cNvPicPr>
            <a:picLocks noChangeAspect="1"/>
          </p:cNvPicPr>
          <p:nvPr/>
        </p:nvPicPr>
        <p:blipFill>
          <a:blip r:embed="rId2"/>
          <a:stretch>
            <a:fillRect/>
          </a:stretch>
        </p:blipFill>
        <p:spPr>
          <a:xfrm>
            <a:off x="1046922" y="2378544"/>
            <a:ext cx="3438164" cy="2653574"/>
          </a:xfrm>
          <a:prstGeom prst="rect">
            <a:avLst/>
          </a:prstGeom>
        </p:spPr>
      </p:pic>
      <p:sp>
        <p:nvSpPr>
          <p:cNvPr id="7" name="Right Brace 6">
            <a:extLst>
              <a:ext uri="{FF2B5EF4-FFF2-40B4-BE49-F238E27FC236}">
                <a16:creationId xmlns:a16="http://schemas.microsoft.com/office/drawing/2014/main" id="{4970F2B4-4A84-BAE0-BA72-09171BD2C420}"/>
              </a:ext>
            </a:extLst>
          </p:cNvPr>
          <p:cNvSpPr/>
          <p:nvPr/>
        </p:nvSpPr>
        <p:spPr>
          <a:xfrm>
            <a:off x="4526394" y="2710069"/>
            <a:ext cx="285614" cy="536713"/>
          </a:xfrm>
          <a:prstGeom prst="rightBrace">
            <a:avLst>
              <a:gd name="adj1" fmla="val 45452"/>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8" name="TextBox 7">
            <a:extLst>
              <a:ext uri="{FF2B5EF4-FFF2-40B4-BE49-F238E27FC236}">
                <a16:creationId xmlns:a16="http://schemas.microsoft.com/office/drawing/2014/main" id="{EC86E8DA-699F-9A22-5F26-7547464C494E}"/>
              </a:ext>
            </a:extLst>
          </p:cNvPr>
          <p:cNvSpPr txBox="1"/>
          <p:nvPr/>
        </p:nvSpPr>
        <p:spPr>
          <a:xfrm>
            <a:off x="4812008" y="2710069"/>
            <a:ext cx="2789582" cy="430887"/>
          </a:xfrm>
          <a:prstGeom prst="rect">
            <a:avLst/>
          </a:prstGeom>
          <a:noFill/>
        </p:spPr>
        <p:txBody>
          <a:bodyPr wrap="square" rtlCol="0">
            <a:spAutoFit/>
          </a:bodyPr>
          <a:lstStyle/>
          <a:p>
            <a:r>
              <a:rPr lang="en-US" sz="1100"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a:t>
            </a:r>
            <a:r>
              <a:rPr lang="en-US" sz="1100" dirty="0" err="1">
                <a:solidFill>
                  <a:schemeClr val="bg2"/>
                </a:solidFill>
                <a:latin typeface="Fira Code" panose="020B0809050000020004" pitchFamily="49" charset="0"/>
                <a:ea typeface="Fira Code" panose="020B0809050000020004" pitchFamily="49" charset="0"/>
                <a:cs typeface="Fira Code" panose="020B0809050000020004" pitchFamily="49" charset="0"/>
              </a:rPr>
              <a:t>wordt</a:t>
            </a:r>
            <a:r>
              <a:rPr lang="en-US" sz="1100" dirty="0">
                <a:solidFill>
                  <a:schemeClr val="bg2"/>
                </a:solidFill>
                <a:latin typeface="Fira Code" panose="020B0809050000020004" pitchFamily="49" charset="0"/>
                <a:ea typeface="Fira Code" panose="020B0809050000020004" pitchFamily="49" charset="0"/>
                <a:cs typeface="Fira Code" panose="020B0809050000020004" pitchFamily="49" charset="0"/>
              </a:rPr>
              <a:t> 3 </a:t>
            </a:r>
            <a:r>
              <a:rPr lang="en-US" sz="1100" dirty="0" err="1">
                <a:solidFill>
                  <a:schemeClr val="bg2"/>
                </a:solidFill>
                <a:latin typeface="Fira Code" panose="020B0809050000020004" pitchFamily="49" charset="0"/>
                <a:ea typeface="Fira Code" panose="020B0809050000020004" pitchFamily="49" charset="0"/>
                <a:cs typeface="Fira Code" panose="020B0809050000020004" pitchFamily="49" charset="0"/>
              </a:rPr>
              <a:t>keer</a:t>
            </a:r>
            <a:r>
              <a:rPr lang="en-US" sz="1100" dirty="0">
                <a:solidFill>
                  <a:schemeClr val="bg2"/>
                </a:solidFill>
                <a:latin typeface="Fira Code" panose="020B0809050000020004" pitchFamily="49" charset="0"/>
                <a:ea typeface="Fira Code" panose="020B0809050000020004" pitchFamily="49" charset="0"/>
                <a:cs typeface="Fira Code" panose="020B0809050000020004" pitchFamily="49" charset="0"/>
              </a:rPr>
              <a:t> </a:t>
            </a:r>
            <a:r>
              <a:rPr lang="en-US" sz="1100" dirty="0" err="1">
                <a:solidFill>
                  <a:schemeClr val="bg2"/>
                </a:solidFill>
                <a:latin typeface="Fira Code" panose="020B0809050000020004" pitchFamily="49" charset="0"/>
                <a:ea typeface="Fira Code" panose="020B0809050000020004" pitchFamily="49" charset="0"/>
                <a:cs typeface="Fira Code" panose="020B0809050000020004" pitchFamily="49" charset="0"/>
              </a:rPr>
              <a:t>uitgevoerd</a:t>
            </a:r>
            <a:r>
              <a:rPr lang="en-US" sz="1100" dirty="0">
                <a:solidFill>
                  <a:schemeClr val="bg2"/>
                </a:solidFill>
                <a:latin typeface="Fira Code" panose="020B0809050000020004" pitchFamily="49" charset="0"/>
                <a:ea typeface="Fira Code" panose="020B0809050000020004" pitchFamily="49" charset="0"/>
                <a:cs typeface="Fira Code" panose="020B0809050000020004" pitchFamily="49" charset="0"/>
              </a:rPr>
              <a:t>.</a:t>
            </a:r>
            <a:endParaRPr lang="nl-BE" sz="1100"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1799019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48E5-ACD2-D902-E6BA-C3336F1C99B7}"/>
              </a:ext>
            </a:extLst>
          </p:cNvPr>
          <p:cNvSpPr>
            <a:spLocks noGrp="1"/>
          </p:cNvSpPr>
          <p:nvPr>
            <p:ph type="title"/>
          </p:nvPr>
        </p:nvSpPr>
        <p:spPr>
          <a:xfrm>
            <a:off x="948600" y="1893800"/>
            <a:ext cx="5577094" cy="1499100"/>
          </a:xfrm>
        </p:spPr>
        <p:txBody>
          <a:bodyPr/>
          <a:lstStyle/>
          <a:p>
            <a:r>
              <a:rPr lang="nl-NL" dirty="0"/>
              <a:t>// </a:t>
            </a:r>
            <a:r>
              <a:rPr lang="nl-NL" dirty="0" err="1"/>
              <a:t>Exceptions</a:t>
            </a:r>
            <a:r>
              <a:rPr lang="nl-NL" dirty="0"/>
              <a:t> testen</a:t>
            </a:r>
          </a:p>
        </p:txBody>
      </p:sp>
      <p:sp>
        <p:nvSpPr>
          <p:cNvPr id="3" name="Title 2">
            <a:extLst>
              <a:ext uri="{FF2B5EF4-FFF2-40B4-BE49-F238E27FC236}">
                <a16:creationId xmlns:a16="http://schemas.microsoft.com/office/drawing/2014/main" id="{61A36508-EB80-D2D1-0788-16D2055D0F32}"/>
              </a:ext>
            </a:extLst>
          </p:cNvPr>
          <p:cNvSpPr>
            <a:spLocks noGrp="1"/>
          </p:cNvSpPr>
          <p:nvPr>
            <p:ph type="title" idx="2"/>
          </p:nvPr>
        </p:nvSpPr>
        <p:spPr/>
        <p:txBody>
          <a:bodyPr/>
          <a:lstStyle/>
          <a:p>
            <a:r>
              <a:rPr lang="nl-NL" dirty="0"/>
              <a:t>/08</a:t>
            </a:r>
          </a:p>
        </p:txBody>
      </p:sp>
      <p:sp>
        <p:nvSpPr>
          <p:cNvPr id="4" name="Subtitle 3">
            <a:extLst>
              <a:ext uri="{FF2B5EF4-FFF2-40B4-BE49-F238E27FC236}">
                <a16:creationId xmlns:a16="http://schemas.microsoft.com/office/drawing/2014/main" id="{9F255AFD-877B-EE63-9122-4E0D4C22FCFC}"/>
              </a:ext>
            </a:extLst>
          </p:cNvPr>
          <p:cNvSpPr>
            <a:spLocks noGrp="1"/>
          </p:cNvSpPr>
          <p:nvPr>
            <p:ph type="subTitle" idx="1"/>
          </p:nvPr>
        </p:nvSpPr>
        <p:spPr/>
        <p:txBody>
          <a:bodyPr/>
          <a:lstStyle/>
          <a:p>
            <a:endParaRPr lang="nl-NL"/>
          </a:p>
        </p:txBody>
      </p:sp>
      <p:sp>
        <p:nvSpPr>
          <p:cNvPr id="5" name="Footer Placeholder 4">
            <a:extLst>
              <a:ext uri="{FF2B5EF4-FFF2-40B4-BE49-F238E27FC236}">
                <a16:creationId xmlns:a16="http://schemas.microsoft.com/office/drawing/2014/main" id="{7AD53F10-0189-056F-F17A-8C4F03FE393F}"/>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612898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179ED-909A-2427-D0D6-C4CC487B2AE2}"/>
              </a:ext>
            </a:extLst>
          </p:cNvPr>
          <p:cNvSpPr>
            <a:spLocks noGrp="1"/>
          </p:cNvSpPr>
          <p:nvPr>
            <p:ph type="title"/>
          </p:nvPr>
        </p:nvSpPr>
        <p:spPr/>
        <p:txBody>
          <a:bodyPr/>
          <a:lstStyle/>
          <a:p>
            <a:r>
              <a:rPr lang="nl-NL" dirty="0"/>
              <a:t>// </a:t>
            </a:r>
            <a:r>
              <a:rPr lang="nl-NL" dirty="0" err="1"/>
              <a:t>Exceptions</a:t>
            </a:r>
            <a:r>
              <a:rPr lang="nl-NL" dirty="0"/>
              <a:t> testen </a:t>
            </a:r>
          </a:p>
        </p:txBody>
      </p:sp>
      <p:sp>
        <p:nvSpPr>
          <p:cNvPr id="7" name="Text Placeholder 6">
            <a:extLst>
              <a:ext uri="{FF2B5EF4-FFF2-40B4-BE49-F238E27FC236}">
                <a16:creationId xmlns:a16="http://schemas.microsoft.com/office/drawing/2014/main" id="{CB19534D-56BC-DF06-DBA5-5243CF09521C}"/>
              </a:ext>
            </a:extLst>
          </p:cNvPr>
          <p:cNvSpPr>
            <a:spLocks noGrp="1"/>
          </p:cNvSpPr>
          <p:nvPr>
            <p:ph type="body" idx="1"/>
          </p:nvPr>
        </p:nvSpPr>
        <p:spPr/>
        <p:txBody>
          <a:bodyPr/>
          <a:lstStyle/>
          <a:p>
            <a:pPr marL="146050" indent="0">
              <a:buNone/>
            </a:pPr>
            <a:r>
              <a:rPr lang="nl-NL" dirty="0"/>
              <a:t>Het testen van een </a:t>
            </a:r>
            <a:r>
              <a:rPr lang="nl-NL" dirty="0" err="1"/>
              <a:t>exception</a:t>
            </a:r>
            <a:r>
              <a:rPr lang="nl-NL" dirty="0"/>
              <a:t> verloopt een anders dan bij andere testen.</a:t>
            </a:r>
          </a:p>
          <a:p>
            <a:pPr marL="146050" indent="0">
              <a:buNone/>
            </a:pPr>
            <a:r>
              <a:rPr lang="nl-NL" dirty="0"/>
              <a:t>Bij een </a:t>
            </a:r>
            <a:r>
              <a:rPr lang="nl-NL" dirty="0" err="1"/>
              <a:t>exception</a:t>
            </a:r>
            <a:r>
              <a:rPr lang="nl-NL" dirty="0"/>
              <a:t> is het niet mogelijk om het resultaat te vergelijken. </a:t>
            </a:r>
          </a:p>
          <a:p>
            <a:pPr marL="146050" indent="0">
              <a:buNone/>
            </a:pPr>
            <a:r>
              <a:rPr lang="nl-NL" dirty="0"/>
              <a:t>Een </a:t>
            </a:r>
            <a:r>
              <a:rPr lang="nl-NL" dirty="0" err="1"/>
              <a:t>exception</a:t>
            </a:r>
            <a:r>
              <a:rPr lang="nl-NL" dirty="0"/>
              <a:t> wordt opgegooid en een applicatie kan hier op reageren.</a:t>
            </a:r>
          </a:p>
        </p:txBody>
      </p:sp>
      <p:sp>
        <p:nvSpPr>
          <p:cNvPr id="5" name="Footer Placeholder 4">
            <a:extLst>
              <a:ext uri="{FF2B5EF4-FFF2-40B4-BE49-F238E27FC236}">
                <a16:creationId xmlns:a16="http://schemas.microsoft.com/office/drawing/2014/main" id="{AB47918E-B9C7-6DB8-3665-CF61825DC48E}"/>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2768397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51C9-AC63-4EAB-3769-F038C01B61FC}"/>
              </a:ext>
            </a:extLst>
          </p:cNvPr>
          <p:cNvSpPr>
            <a:spLocks noGrp="1"/>
          </p:cNvSpPr>
          <p:nvPr>
            <p:ph type="title"/>
          </p:nvPr>
        </p:nvSpPr>
        <p:spPr/>
        <p:txBody>
          <a:bodyPr/>
          <a:lstStyle/>
          <a:p>
            <a:r>
              <a:rPr lang="nl-NL" dirty="0"/>
              <a:t>// </a:t>
            </a:r>
            <a:r>
              <a:rPr lang="nl-NL" dirty="0" err="1"/>
              <a:t>Exceptions</a:t>
            </a:r>
            <a:r>
              <a:rPr lang="nl-NL" dirty="0"/>
              <a:t> testen</a:t>
            </a:r>
          </a:p>
        </p:txBody>
      </p:sp>
      <p:sp>
        <p:nvSpPr>
          <p:cNvPr id="3" name="Text Placeholder 2">
            <a:extLst>
              <a:ext uri="{FF2B5EF4-FFF2-40B4-BE49-F238E27FC236}">
                <a16:creationId xmlns:a16="http://schemas.microsoft.com/office/drawing/2014/main" id="{502FB161-0A66-D3FC-270F-F64A6CBA832A}"/>
              </a:ext>
            </a:extLst>
          </p:cNvPr>
          <p:cNvSpPr>
            <a:spLocks noGrp="1"/>
          </p:cNvSpPr>
          <p:nvPr>
            <p:ph type="body" idx="1"/>
          </p:nvPr>
        </p:nvSpPr>
        <p:spPr/>
        <p:txBody>
          <a:bodyPr anchor="t"/>
          <a:lstStyle/>
          <a:p>
            <a:pPr marL="146050" indent="0">
              <a:buNone/>
            </a:pPr>
            <a:r>
              <a:rPr lang="nl-NL" dirty="0"/>
              <a:t>In een applicatie gebruiken we een </a:t>
            </a:r>
            <a:r>
              <a:rPr lang="nl-NL" dirty="0" err="1"/>
              <a:t>try</a:t>
            </a:r>
            <a:r>
              <a:rPr lang="nl-NL" dirty="0"/>
              <a:t>-catch manier om te reageren op een </a:t>
            </a:r>
            <a:r>
              <a:rPr lang="nl-NL" dirty="0" err="1"/>
              <a:t>exception</a:t>
            </a:r>
            <a:r>
              <a:rPr lang="nl-NL" dirty="0"/>
              <a:t>. We kunnen dezelfde methode gebruiken in onze tests.</a:t>
            </a:r>
          </a:p>
        </p:txBody>
      </p:sp>
      <p:sp>
        <p:nvSpPr>
          <p:cNvPr id="4" name="Footer Placeholder 3">
            <a:extLst>
              <a:ext uri="{FF2B5EF4-FFF2-40B4-BE49-F238E27FC236}">
                <a16:creationId xmlns:a16="http://schemas.microsoft.com/office/drawing/2014/main" id="{E825F8B2-1B1B-F487-A5B7-4229949E83BC}"/>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5" name="Picture 4">
            <a:extLst>
              <a:ext uri="{FF2B5EF4-FFF2-40B4-BE49-F238E27FC236}">
                <a16:creationId xmlns:a16="http://schemas.microsoft.com/office/drawing/2014/main" id="{FDC19F5D-36AA-C8EC-483C-7AE194B36216}"/>
              </a:ext>
            </a:extLst>
          </p:cNvPr>
          <p:cNvPicPr>
            <a:picLocks noChangeAspect="1"/>
          </p:cNvPicPr>
          <p:nvPr/>
        </p:nvPicPr>
        <p:blipFill>
          <a:blip r:embed="rId2"/>
          <a:stretch>
            <a:fillRect/>
          </a:stretch>
        </p:blipFill>
        <p:spPr>
          <a:xfrm>
            <a:off x="2915930" y="1900298"/>
            <a:ext cx="3199483" cy="3131820"/>
          </a:xfrm>
          <a:prstGeom prst="rect">
            <a:avLst/>
          </a:prstGeom>
        </p:spPr>
      </p:pic>
    </p:spTree>
    <p:extLst>
      <p:ext uri="{BB962C8B-B14F-4D97-AF65-F5344CB8AC3E}">
        <p14:creationId xmlns:p14="http://schemas.microsoft.com/office/powerpoint/2010/main" val="1023447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F9A4-5B8D-EBA2-E16E-979B7E8ADA36}"/>
              </a:ext>
            </a:extLst>
          </p:cNvPr>
          <p:cNvSpPr>
            <a:spLocks noGrp="1"/>
          </p:cNvSpPr>
          <p:nvPr>
            <p:ph type="title"/>
          </p:nvPr>
        </p:nvSpPr>
        <p:spPr/>
        <p:txBody>
          <a:bodyPr/>
          <a:lstStyle/>
          <a:p>
            <a:r>
              <a:rPr lang="nl-NL" dirty="0"/>
              <a:t>// </a:t>
            </a:r>
            <a:r>
              <a:rPr lang="nl-NL" dirty="0" err="1"/>
              <a:t>Exceptions</a:t>
            </a:r>
            <a:r>
              <a:rPr lang="nl-NL" dirty="0"/>
              <a:t> testen</a:t>
            </a:r>
          </a:p>
        </p:txBody>
      </p:sp>
      <p:sp>
        <p:nvSpPr>
          <p:cNvPr id="3" name="Text Placeholder 2">
            <a:extLst>
              <a:ext uri="{FF2B5EF4-FFF2-40B4-BE49-F238E27FC236}">
                <a16:creationId xmlns:a16="http://schemas.microsoft.com/office/drawing/2014/main" id="{D5177093-83A7-41A4-1AF8-6CD20985A7FD}"/>
              </a:ext>
            </a:extLst>
          </p:cNvPr>
          <p:cNvSpPr>
            <a:spLocks noGrp="1"/>
          </p:cNvSpPr>
          <p:nvPr>
            <p:ph type="body" idx="1"/>
          </p:nvPr>
        </p:nvSpPr>
        <p:spPr/>
        <p:txBody>
          <a:bodyPr anchor="t"/>
          <a:lstStyle/>
          <a:p>
            <a:pPr marL="146050" indent="0">
              <a:buNone/>
            </a:pPr>
            <a:r>
              <a:rPr lang="nl-NL" dirty="0"/>
              <a:t>In het catch block kunnen we ook nog enkele extra </a:t>
            </a:r>
            <a:r>
              <a:rPr lang="nl-NL" dirty="0" err="1"/>
              <a:t>validaties</a:t>
            </a:r>
            <a:r>
              <a:rPr lang="nl-NL" dirty="0"/>
              <a:t> doen op de </a:t>
            </a:r>
            <a:r>
              <a:rPr lang="nl-NL" dirty="0" err="1"/>
              <a:t>exception</a:t>
            </a:r>
            <a:r>
              <a:rPr lang="nl-NL" dirty="0"/>
              <a:t>. Een voorbeeld hiervan is valideren of we de correcte </a:t>
            </a:r>
            <a:r>
              <a:rPr lang="nl-NL" dirty="0" err="1"/>
              <a:t>message</a:t>
            </a:r>
            <a:r>
              <a:rPr lang="nl-NL" dirty="0"/>
              <a:t> terug krijgen.</a:t>
            </a:r>
          </a:p>
          <a:p>
            <a:pPr marL="146050" indent="0">
              <a:buNone/>
            </a:pPr>
            <a:endParaRPr lang="nl-NL" dirty="0"/>
          </a:p>
        </p:txBody>
      </p:sp>
      <p:sp>
        <p:nvSpPr>
          <p:cNvPr id="4" name="Footer Placeholder 3">
            <a:extLst>
              <a:ext uri="{FF2B5EF4-FFF2-40B4-BE49-F238E27FC236}">
                <a16:creationId xmlns:a16="http://schemas.microsoft.com/office/drawing/2014/main" id="{9FB840BE-64ED-7863-6109-F7F96A695C1C}"/>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5" name="Picture 4">
            <a:extLst>
              <a:ext uri="{FF2B5EF4-FFF2-40B4-BE49-F238E27FC236}">
                <a16:creationId xmlns:a16="http://schemas.microsoft.com/office/drawing/2014/main" id="{4BBC3E99-9D85-5E3A-0151-CBD2B70CB33E}"/>
              </a:ext>
            </a:extLst>
          </p:cNvPr>
          <p:cNvPicPr>
            <a:picLocks noChangeAspect="1"/>
          </p:cNvPicPr>
          <p:nvPr/>
        </p:nvPicPr>
        <p:blipFill>
          <a:blip r:embed="rId2"/>
          <a:stretch>
            <a:fillRect/>
          </a:stretch>
        </p:blipFill>
        <p:spPr>
          <a:xfrm>
            <a:off x="2572761" y="2020880"/>
            <a:ext cx="3998478" cy="2736601"/>
          </a:xfrm>
          <a:prstGeom prst="rect">
            <a:avLst/>
          </a:prstGeom>
        </p:spPr>
      </p:pic>
    </p:spTree>
    <p:extLst>
      <p:ext uri="{BB962C8B-B14F-4D97-AF65-F5344CB8AC3E}">
        <p14:creationId xmlns:p14="http://schemas.microsoft.com/office/powerpoint/2010/main" val="12649995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ACCA04-68A0-9BAD-5312-D860E1E5CEC8}"/>
              </a:ext>
            </a:extLst>
          </p:cNvPr>
          <p:cNvSpPr>
            <a:spLocks noGrp="1"/>
          </p:cNvSpPr>
          <p:nvPr>
            <p:ph type="title"/>
          </p:nvPr>
        </p:nvSpPr>
        <p:spPr>
          <a:xfrm>
            <a:off x="948599" y="1893800"/>
            <a:ext cx="7174983" cy="1499100"/>
          </a:xfrm>
        </p:spPr>
        <p:txBody>
          <a:bodyPr/>
          <a:lstStyle/>
          <a:p>
            <a:r>
              <a:rPr lang="en-US" dirty="0"/>
              <a:t>// 10 tips om </a:t>
            </a:r>
            <a:r>
              <a:rPr lang="en-US" dirty="0" err="1"/>
              <a:t>betere</a:t>
            </a:r>
            <a:r>
              <a:rPr lang="en-US" dirty="0"/>
              <a:t> tests te </a:t>
            </a:r>
            <a:r>
              <a:rPr lang="en-US" dirty="0" err="1"/>
              <a:t>schrijven</a:t>
            </a:r>
            <a:endParaRPr lang="nl-BE" dirty="0"/>
          </a:p>
        </p:txBody>
      </p:sp>
      <p:sp>
        <p:nvSpPr>
          <p:cNvPr id="7" name="Title 6">
            <a:extLst>
              <a:ext uri="{FF2B5EF4-FFF2-40B4-BE49-F238E27FC236}">
                <a16:creationId xmlns:a16="http://schemas.microsoft.com/office/drawing/2014/main" id="{9E9FE2FF-0F21-1D49-6013-8865AA723B55}"/>
              </a:ext>
            </a:extLst>
          </p:cNvPr>
          <p:cNvSpPr>
            <a:spLocks noGrp="1"/>
          </p:cNvSpPr>
          <p:nvPr>
            <p:ph type="title" idx="2"/>
          </p:nvPr>
        </p:nvSpPr>
        <p:spPr/>
        <p:txBody>
          <a:bodyPr/>
          <a:lstStyle/>
          <a:p>
            <a:r>
              <a:rPr lang="en-US" dirty="0">
                <a:solidFill>
                  <a:schemeClr val="accent3"/>
                </a:solidFill>
              </a:rPr>
              <a:t>/09</a:t>
            </a:r>
            <a:endParaRPr lang="nl-BE" dirty="0">
              <a:solidFill>
                <a:schemeClr val="accent3"/>
              </a:solidFill>
            </a:endParaRPr>
          </a:p>
        </p:txBody>
      </p:sp>
      <p:sp>
        <p:nvSpPr>
          <p:cNvPr id="6" name="Subtitle 5">
            <a:extLst>
              <a:ext uri="{FF2B5EF4-FFF2-40B4-BE49-F238E27FC236}">
                <a16:creationId xmlns:a16="http://schemas.microsoft.com/office/drawing/2014/main" id="{56989FFF-45FA-FFAC-DCB9-4769A8F2E1D4}"/>
              </a:ext>
            </a:extLst>
          </p:cNvPr>
          <p:cNvSpPr>
            <a:spLocks noGrp="1"/>
          </p:cNvSpPr>
          <p:nvPr>
            <p:ph type="subTitle" idx="1"/>
          </p:nvPr>
        </p:nvSpPr>
        <p:spPr/>
        <p:txBody>
          <a:bodyPr/>
          <a:lstStyle/>
          <a:p>
            <a:endParaRPr lang="nl-BE"/>
          </a:p>
        </p:txBody>
      </p:sp>
      <p:sp>
        <p:nvSpPr>
          <p:cNvPr id="4" name="Footer Placeholder 3">
            <a:extLst>
              <a:ext uri="{FF2B5EF4-FFF2-40B4-BE49-F238E27FC236}">
                <a16:creationId xmlns:a16="http://schemas.microsoft.com/office/drawing/2014/main" id="{18BB3DC2-9182-6DEF-406C-F1D5A944AFE1}"/>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46257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A468-0540-F508-1F54-F79B1ADE69F9}"/>
              </a:ext>
            </a:extLst>
          </p:cNvPr>
          <p:cNvSpPr>
            <a:spLocks noGrp="1"/>
          </p:cNvSpPr>
          <p:nvPr>
            <p:ph type="title"/>
          </p:nvPr>
        </p:nvSpPr>
        <p:spPr/>
        <p:txBody>
          <a:bodyPr/>
          <a:lstStyle/>
          <a:p>
            <a:r>
              <a:rPr lang="nl-NL" dirty="0"/>
              <a:t>// Doel van unit tests</a:t>
            </a:r>
          </a:p>
        </p:txBody>
      </p:sp>
      <p:sp>
        <p:nvSpPr>
          <p:cNvPr id="3" name="Text Placeholder 2">
            <a:extLst>
              <a:ext uri="{FF2B5EF4-FFF2-40B4-BE49-F238E27FC236}">
                <a16:creationId xmlns:a16="http://schemas.microsoft.com/office/drawing/2014/main" id="{773936C7-D872-8B52-F7C9-89874C1BB761}"/>
              </a:ext>
            </a:extLst>
          </p:cNvPr>
          <p:cNvSpPr>
            <a:spLocks noGrp="1"/>
          </p:cNvSpPr>
          <p:nvPr>
            <p:ph type="body" idx="1"/>
          </p:nvPr>
        </p:nvSpPr>
        <p:spPr/>
        <p:txBody>
          <a:bodyPr anchor="t"/>
          <a:lstStyle/>
          <a:p>
            <a:r>
              <a:rPr lang="nl-NL" dirty="0"/>
              <a:t>Unit Tests zorgen voor een </a:t>
            </a:r>
            <a:r>
              <a:rPr lang="nl-NL" b="1" dirty="0">
                <a:solidFill>
                  <a:schemeClr val="tx2"/>
                </a:solidFill>
              </a:rPr>
              <a:t>duurzame groei</a:t>
            </a:r>
            <a:r>
              <a:rPr lang="nl-NL" dirty="0"/>
              <a:t> van het software project.</a:t>
            </a:r>
          </a:p>
          <a:p>
            <a:endParaRPr lang="nl-NL" dirty="0"/>
          </a:p>
          <a:p>
            <a:endParaRPr lang="nl-NL" dirty="0"/>
          </a:p>
        </p:txBody>
      </p:sp>
      <p:sp>
        <p:nvSpPr>
          <p:cNvPr id="4" name="Footer Placeholder 3">
            <a:extLst>
              <a:ext uri="{FF2B5EF4-FFF2-40B4-BE49-F238E27FC236}">
                <a16:creationId xmlns:a16="http://schemas.microsoft.com/office/drawing/2014/main" id="{4B9DF1BA-345C-EF76-393D-6D13A10A9EF2}"/>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pic>
        <p:nvPicPr>
          <p:cNvPr id="5" name="Google Shape;273;p3">
            <a:extLst>
              <a:ext uri="{FF2B5EF4-FFF2-40B4-BE49-F238E27FC236}">
                <a16:creationId xmlns:a16="http://schemas.microsoft.com/office/drawing/2014/main" id="{D5441143-CA0C-846D-7348-7CB6CED30988}"/>
              </a:ext>
            </a:extLst>
          </p:cNvPr>
          <p:cNvPicPr preferRelativeResize="0"/>
          <p:nvPr/>
        </p:nvPicPr>
        <p:blipFill rotWithShape="1">
          <a:blip r:embed="rId2">
            <a:alphaModFix/>
          </a:blip>
          <a:srcRect/>
          <a:stretch/>
        </p:blipFill>
        <p:spPr>
          <a:xfrm>
            <a:off x="1516115" y="1767527"/>
            <a:ext cx="3055885" cy="2499577"/>
          </a:xfrm>
          <a:prstGeom prst="rect">
            <a:avLst/>
          </a:prstGeom>
          <a:noFill/>
          <a:ln>
            <a:noFill/>
          </a:ln>
        </p:spPr>
      </p:pic>
      <p:sp>
        <p:nvSpPr>
          <p:cNvPr id="6" name="Google Shape;275;p3">
            <a:extLst>
              <a:ext uri="{FF2B5EF4-FFF2-40B4-BE49-F238E27FC236}">
                <a16:creationId xmlns:a16="http://schemas.microsoft.com/office/drawing/2014/main" id="{11D9D6E7-9ADC-F6EA-ACA6-BACEF65FD723}"/>
              </a:ext>
            </a:extLst>
          </p:cNvPr>
          <p:cNvSpPr txBox="1"/>
          <p:nvPr/>
        </p:nvSpPr>
        <p:spPr>
          <a:xfrm>
            <a:off x="5272548" y="2134872"/>
            <a:ext cx="2905433" cy="18927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nl-BE" sz="1300" dirty="0">
                <a:solidFill>
                  <a:schemeClr val="dk2"/>
                </a:solidFill>
                <a:latin typeface="Fira Code"/>
                <a:ea typeface="Fira Code"/>
                <a:cs typeface="Fira Code"/>
              </a:rPr>
              <a:t>Snelheid van ontwikkeling neemt snel af = software entropy</a:t>
            </a:r>
            <a:endParaRPr sz="1300" dirty="0">
              <a:solidFill>
                <a:schemeClr val="dk2"/>
              </a:solidFill>
              <a:latin typeface="Fira Code"/>
              <a:ea typeface="Fira Code"/>
              <a:cs typeface="Fira Code"/>
            </a:endParaRPr>
          </a:p>
          <a:p>
            <a:pPr marL="0" marR="0" lvl="0" indent="0" algn="l" rtl="0">
              <a:lnSpc>
                <a:spcPct val="100000"/>
              </a:lnSpc>
              <a:spcBef>
                <a:spcPts val="0"/>
              </a:spcBef>
              <a:spcAft>
                <a:spcPts val="0"/>
              </a:spcAft>
              <a:buNone/>
            </a:pPr>
            <a:endParaRPr sz="1300" dirty="0">
              <a:solidFill>
                <a:schemeClr val="dk2"/>
              </a:solidFill>
              <a:latin typeface="Fira Code"/>
              <a:ea typeface="Fira Code"/>
              <a:cs typeface="Fira Code"/>
            </a:endParaRPr>
          </a:p>
          <a:p>
            <a:pPr marL="0" marR="0" lvl="0" indent="0" algn="l" rtl="0">
              <a:lnSpc>
                <a:spcPct val="100000"/>
              </a:lnSpc>
              <a:spcBef>
                <a:spcPts val="0"/>
              </a:spcBef>
              <a:spcAft>
                <a:spcPts val="0"/>
              </a:spcAft>
              <a:buNone/>
            </a:pPr>
            <a:r>
              <a:rPr lang="nl-BE" sz="1300" i="1" dirty="0">
                <a:solidFill>
                  <a:schemeClr val="dk2"/>
                </a:solidFill>
                <a:latin typeface="Fira Code"/>
                <a:ea typeface="Fira Code"/>
                <a:cs typeface="Fira Code"/>
              </a:rPr>
              <a:t>Kwaliteit van code gaat snel achteruit (bugs-fixes introduceren nieuwe bugs, code wordt complex, weinig gestructureerd, ...)</a:t>
            </a:r>
            <a:endParaRPr sz="1300" i="1" dirty="0">
              <a:solidFill>
                <a:schemeClr val="dk2"/>
              </a:solidFill>
              <a:latin typeface="Fira Code"/>
              <a:ea typeface="Fira Code"/>
              <a:cs typeface="Fira Code"/>
              <a:sym typeface="Fira Code"/>
            </a:endParaRPr>
          </a:p>
        </p:txBody>
      </p:sp>
    </p:spTree>
    <p:extLst>
      <p:ext uri="{BB962C8B-B14F-4D97-AF65-F5344CB8AC3E}">
        <p14:creationId xmlns:p14="http://schemas.microsoft.com/office/powerpoint/2010/main" val="1230808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32EE5E-1B87-9DE4-6B99-DC5F7C3E7CF6}"/>
              </a:ext>
            </a:extLst>
          </p:cNvPr>
          <p:cNvSpPr>
            <a:spLocks noGrp="1"/>
          </p:cNvSpPr>
          <p:nvPr>
            <p:ph type="title"/>
          </p:nvPr>
        </p:nvSpPr>
        <p:spPr/>
        <p:txBody>
          <a:bodyPr/>
          <a:lstStyle/>
          <a:p>
            <a:r>
              <a:rPr lang="en-US" dirty="0"/>
              <a:t>// 10 tips om </a:t>
            </a:r>
            <a:r>
              <a:rPr lang="en-US" dirty="0" err="1"/>
              <a:t>betere</a:t>
            </a:r>
            <a:r>
              <a:rPr lang="en-US" dirty="0"/>
              <a:t> tests te </a:t>
            </a:r>
            <a:r>
              <a:rPr lang="en-US" dirty="0" err="1"/>
              <a:t>schrijven</a:t>
            </a:r>
            <a:endParaRPr lang="nl-BE" dirty="0"/>
          </a:p>
        </p:txBody>
      </p:sp>
      <p:sp>
        <p:nvSpPr>
          <p:cNvPr id="7" name="Text Placeholder 6">
            <a:extLst>
              <a:ext uri="{FF2B5EF4-FFF2-40B4-BE49-F238E27FC236}">
                <a16:creationId xmlns:a16="http://schemas.microsoft.com/office/drawing/2014/main" id="{AF73F5E0-9AF7-A0D1-423C-5A664582D25B}"/>
              </a:ext>
            </a:extLst>
          </p:cNvPr>
          <p:cNvSpPr>
            <a:spLocks noGrp="1"/>
          </p:cNvSpPr>
          <p:nvPr>
            <p:ph type="body" idx="1"/>
          </p:nvPr>
        </p:nvSpPr>
        <p:spPr/>
        <p:txBody>
          <a:bodyPr/>
          <a:lstStyle/>
          <a:p>
            <a:r>
              <a:rPr lang="nl-BE" dirty="0"/>
              <a:t>Denk aan documentatie</a:t>
            </a:r>
            <a:br>
              <a:rPr lang="nl-BE" dirty="0"/>
            </a:br>
            <a:r>
              <a:rPr lang="nl-BE" dirty="0"/>
              <a:t>Geef je test methode goede namen zodat ze duidelijk aangeven wat er getest wordt. </a:t>
            </a:r>
          </a:p>
          <a:p>
            <a:r>
              <a:rPr lang="nl-BE" dirty="0"/>
              <a:t>Isoleer je tests</a:t>
            </a:r>
            <a:br>
              <a:rPr lang="nl-BE" dirty="0"/>
            </a:br>
            <a:r>
              <a:rPr lang="nl-BE" dirty="0"/>
              <a:t>Vermijd dat tests onderling afhankelijk zijn van elkaar.</a:t>
            </a:r>
          </a:p>
          <a:p>
            <a:r>
              <a:rPr lang="nl-BE" dirty="0"/>
              <a:t>Hou het vlak</a:t>
            </a:r>
            <a:br>
              <a:rPr lang="nl-BE" dirty="0"/>
            </a:br>
            <a:r>
              <a:rPr lang="nl-BE" dirty="0"/>
              <a:t>Gebruik geen condities in je testen. Als er condities in je testen zitten ben je wellicht 2 zaken aan het testen.</a:t>
            </a:r>
          </a:p>
          <a:p>
            <a:r>
              <a:rPr lang="nl-BE" dirty="0"/>
              <a:t>Mock enkel wat je niet kan controleren (later meer hierover)</a:t>
            </a:r>
          </a:p>
          <a:p>
            <a:r>
              <a:rPr lang="nl-BE" dirty="0"/>
              <a:t>Vermijd </a:t>
            </a:r>
            <a:r>
              <a:rPr lang="nl-BE" dirty="0" err="1"/>
              <a:t>assertions</a:t>
            </a:r>
            <a:r>
              <a:rPr lang="nl-BE" dirty="0"/>
              <a:t> in iteraties</a:t>
            </a:r>
            <a:br>
              <a:rPr lang="nl-BE" dirty="0"/>
            </a:br>
            <a:r>
              <a:rPr lang="nl-BE" dirty="0"/>
              <a:t>Dit zorgt mogelijks voor te veel </a:t>
            </a:r>
            <a:r>
              <a:rPr lang="nl-BE" dirty="0" err="1"/>
              <a:t>assertions</a:t>
            </a:r>
            <a:r>
              <a:rPr lang="nl-BE" dirty="0"/>
              <a:t> wat de tests trager maakt. </a:t>
            </a:r>
          </a:p>
          <a:p>
            <a:pPr marL="146050" indent="0">
              <a:buNone/>
            </a:pPr>
            <a:endParaRPr lang="nl-BE" dirty="0"/>
          </a:p>
        </p:txBody>
      </p:sp>
      <p:sp>
        <p:nvSpPr>
          <p:cNvPr id="5" name="Footer Placeholder 4">
            <a:extLst>
              <a:ext uri="{FF2B5EF4-FFF2-40B4-BE49-F238E27FC236}">
                <a16:creationId xmlns:a16="http://schemas.microsoft.com/office/drawing/2014/main" id="{555E8D5E-58FD-DAA0-97AE-9ACB76A719CD}"/>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1112547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5EDB-CAB7-C4C8-84B9-DA4AED45E158}"/>
              </a:ext>
            </a:extLst>
          </p:cNvPr>
          <p:cNvSpPr>
            <a:spLocks noGrp="1"/>
          </p:cNvSpPr>
          <p:nvPr>
            <p:ph type="title"/>
          </p:nvPr>
        </p:nvSpPr>
        <p:spPr/>
        <p:txBody>
          <a:bodyPr/>
          <a:lstStyle/>
          <a:p>
            <a:r>
              <a:rPr lang="en-US" dirty="0"/>
              <a:t>// 10 tips om </a:t>
            </a:r>
            <a:r>
              <a:rPr lang="en-US" dirty="0" err="1"/>
              <a:t>betere</a:t>
            </a:r>
            <a:r>
              <a:rPr lang="en-US" dirty="0"/>
              <a:t> tests te </a:t>
            </a:r>
            <a:r>
              <a:rPr lang="en-US" dirty="0" err="1"/>
              <a:t>schrijven</a:t>
            </a:r>
            <a:endParaRPr lang="nl-BE" dirty="0"/>
          </a:p>
        </p:txBody>
      </p:sp>
      <p:sp>
        <p:nvSpPr>
          <p:cNvPr id="3" name="Text Placeholder 2">
            <a:extLst>
              <a:ext uri="{FF2B5EF4-FFF2-40B4-BE49-F238E27FC236}">
                <a16:creationId xmlns:a16="http://schemas.microsoft.com/office/drawing/2014/main" id="{1ABEABC3-2545-6F91-D3E7-1BC16A25C2BA}"/>
              </a:ext>
            </a:extLst>
          </p:cNvPr>
          <p:cNvSpPr>
            <a:spLocks noGrp="1"/>
          </p:cNvSpPr>
          <p:nvPr>
            <p:ph type="body" idx="1"/>
          </p:nvPr>
        </p:nvSpPr>
        <p:spPr/>
        <p:txBody>
          <a:bodyPr/>
          <a:lstStyle/>
          <a:p>
            <a:pPr>
              <a:buFont typeface="+mj-lt"/>
              <a:buAutoNum type="arabicPeriod" startAt="6"/>
            </a:pPr>
            <a:r>
              <a:rPr lang="nl-BE" dirty="0"/>
              <a:t>Test de applicatie in een gelijkaardige manier hoe de gebruiker deze zou testen</a:t>
            </a:r>
            <a:br>
              <a:rPr lang="nl-BE" dirty="0"/>
            </a:br>
            <a:r>
              <a:rPr lang="nl-BE" i="1" dirty="0"/>
              <a:t>Dit is helaas moeilijk te doen binnen deze cursus</a:t>
            </a:r>
          </a:p>
          <a:p>
            <a:pPr>
              <a:buAutoNum type="arabicPeriod" startAt="6"/>
            </a:pPr>
            <a:r>
              <a:rPr lang="nl-BE" dirty="0"/>
              <a:t>Verkies integratie testen</a:t>
            </a:r>
            <a:br>
              <a:rPr lang="nl-BE" dirty="0"/>
            </a:br>
            <a:r>
              <a:rPr lang="nl-BE" i="1" dirty="0"/>
              <a:t>Op dit moment nog niet aan de orde (niet volledig mee eens)</a:t>
            </a:r>
          </a:p>
          <a:p>
            <a:pPr>
              <a:buAutoNum type="arabicPeriod" startAt="6"/>
            </a:pPr>
            <a:r>
              <a:rPr lang="nl-BE" dirty="0"/>
              <a:t>Vermijd implementatie details</a:t>
            </a:r>
            <a:br>
              <a:rPr lang="nl-BE" dirty="0"/>
            </a:br>
            <a:r>
              <a:rPr lang="nl-BE" dirty="0"/>
              <a:t>(Zie later)</a:t>
            </a:r>
          </a:p>
          <a:p>
            <a:pPr>
              <a:buAutoNum type="arabicPeriod" startAt="6"/>
            </a:pPr>
            <a:r>
              <a:rPr lang="nl-BE" dirty="0"/>
              <a:t>Altijd groen</a:t>
            </a:r>
            <a:br>
              <a:rPr lang="nl-BE" dirty="0"/>
            </a:br>
            <a:r>
              <a:rPr lang="nl-BE" dirty="0"/>
              <a:t>Zorg ervoor dat alle unit tests slagen alvorens code te </a:t>
            </a:r>
            <a:r>
              <a:rPr lang="nl-BE" dirty="0" err="1"/>
              <a:t>mergen</a:t>
            </a:r>
            <a:r>
              <a:rPr lang="nl-BE" dirty="0"/>
              <a:t> naar master/</a:t>
            </a:r>
            <a:r>
              <a:rPr lang="nl-BE" dirty="0" err="1"/>
              <a:t>develop</a:t>
            </a:r>
            <a:r>
              <a:rPr lang="nl-BE" dirty="0"/>
              <a:t>. CI </a:t>
            </a:r>
            <a:r>
              <a:rPr lang="nl-BE" dirty="0" err="1"/>
              <a:t>sytemen</a:t>
            </a:r>
            <a:r>
              <a:rPr lang="nl-BE" dirty="0"/>
              <a:t> kunnen dit afdwingen voor pull </a:t>
            </a:r>
            <a:r>
              <a:rPr lang="nl-BE" dirty="0" err="1"/>
              <a:t>requests</a:t>
            </a:r>
            <a:r>
              <a:rPr lang="nl-BE" dirty="0"/>
              <a:t>.</a:t>
            </a:r>
          </a:p>
          <a:p>
            <a:pPr>
              <a:buAutoNum type="arabicPeriod" startAt="6"/>
            </a:pPr>
            <a:r>
              <a:rPr lang="nl-BE" dirty="0"/>
              <a:t>Schrijf testen voor vertrouwen en niet voor </a:t>
            </a:r>
            <a:r>
              <a:rPr lang="nl-BE" dirty="0" err="1"/>
              <a:t>metrieken</a:t>
            </a:r>
            <a:br>
              <a:rPr lang="nl-BE" dirty="0"/>
            </a:br>
            <a:r>
              <a:rPr lang="nl-BE" dirty="0"/>
              <a:t>Niet alle code heeft testen nodig</a:t>
            </a:r>
            <a:br>
              <a:rPr lang="nl-BE" dirty="0"/>
            </a:br>
            <a:r>
              <a:rPr lang="nl-BE" dirty="0"/>
              <a:t>Coverage is slechts een indicatie, geen doel (zie later)</a:t>
            </a:r>
          </a:p>
        </p:txBody>
      </p:sp>
      <p:sp>
        <p:nvSpPr>
          <p:cNvPr id="4" name="Footer Placeholder 3">
            <a:extLst>
              <a:ext uri="{FF2B5EF4-FFF2-40B4-BE49-F238E27FC236}">
                <a16:creationId xmlns:a16="http://schemas.microsoft.com/office/drawing/2014/main" id="{31ACB8B3-87EA-0D89-CADA-E7E7C701AE77}"/>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418133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DEF8-0B85-D63C-4F03-68E948C1D96E}"/>
              </a:ext>
            </a:extLst>
          </p:cNvPr>
          <p:cNvSpPr>
            <a:spLocks noGrp="1"/>
          </p:cNvSpPr>
          <p:nvPr>
            <p:ph type="title"/>
          </p:nvPr>
        </p:nvSpPr>
        <p:spPr/>
        <p:txBody>
          <a:bodyPr/>
          <a:lstStyle/>
          <a:p>
            <a:r>
              <a:rPr lang="nl-NL" dirty="0"/>
              <a:t>// Doel van unit tests</a:t>
            </a:r>
          </a:p>
        </p:txBody>
      </p:sp>
      <p:sp>
        <p:nvSpPr>
          <p:cNvPr id="3" name="Text Placeholder 2">
            <a:extLst>
              <a:ext uri="{FF2B5EF4-FFF2-40B4-BE49-F238E27FC236}">
                <a16:creationId xmlns:a16="http://schemas.microsoft.com/office/drawing/2014/main" id="{97C3570F-6260-237C-077D-4E076167D31C}"/>
              </a:ext>
            </a:extLst>
          </p:cNvPr>
          <p:cNvSpPr>
            <a:spLocks noGrp="1"/>
          </p:cNvSpPr>
          <p:nvPr>
            <p:ph type="body" idx="1"/>
          </p:nvPr>
        </p:nvSpPr>
        <p:spPr/>
        <p:txBody>
          <a:bodyPr/>
          <a:lstStyle/>
          <a:p>
            <a:r>
              <a:rPr lang="nl-NL" dirty="0"/>
              <a:t>Goede Unit Tests voorkomen dit probleem.</a:t>
            </a:r>
            <a:br>
              <a:rPr lang="nl-NL" dirty="0"/>
            </a:br>
            <a:r>
              <a:rPr lang="nl-NL" dirty="0"/>
              <a:t>Ze fungeren als een “vangnet” voor </a:t>
            </a:r>
            <a:r>
              <a:rPr lang="nl-NL" dirty="0">
                <a:solidFill>
                  <a:schemeClr val="tx2"/>
                </a:solidFill>
              </a:rPr>
              <a:t>regressies</a:t>
            </a:r>
            <a:r>
              <a:rPr lang="nl-NL" dirty="0"/>
              <a:t>.</a:t>
            </a:r>
          </a:p>
          <a:p>
            <a:r>
              <a:rPr lang="nl-NL" dirty="0"/>
              <a:t>Regressie = wanneer een functionaliteit niet meer werkt zoals verwacht, na een bepaalde </a:t>
            </a:r>
            <a:r>
              <a:rPr lang="nl-NL" dirty="0">
                <a:solidFill>
                  <a:schemeClr val="tx2"/>
                </a:solidFill>
              </a:rPr>
              <a:t>gebeurtenis</a:t>
            </a:r>
            <a:r>
              <a:rPr lang="nl-NL" dirty="0"/>
              <a:t> (bv.: een wijziging aan de code, </a:t>
            </a:r>
            <a:r>
              <a:rPr lang="nl-NL" dirty="0" err="1"/>
              <a:t>refactoring</a:t>
            </a:r>
            <a:r>
              <a:rPr lang="nl-NL" dirty="0"/>
              <a:t>*, toevoegen van nieuwe functionaliteiten, ...)</a:t>
            </a:r>
          </a:p>
          <a:p>
            <a:r>
              <a:rPr lang="nl-NL" dirty="0"/>
              <a:t>Unit Testen zorgen ervoor dat </a:t>
            </a:r>
            <a:r>
              <a:rPr lang="nl-NL" dirty="0">
                <a:solidFill>
                  <a:schemeClr val="tx2"/>
                </a:solidFill>
              </a:rPr>
              <a:t>bestaande functionaliteiten blijven werken</a:t>
            </a:r>
            <a:r>
              <a:rPr lang="nl-NL" dirty="0"/>
              <a:t>, ook na het introduceren van nieuwe functionaliteiten of het </a:t>
            </a:r>
            <a:r>
              <a:rPr lang="nl-NL" dirty="0" err="1"/>
              <a:t>refactoren</a:t>
            </a:r>
            <a:r>
              <a:rPr lang="nl-NL" dirty="0"/>
              <a:t> van bestaande code.</a:t>
            </a:r>
          </a:p>
          <a:p>
            <a:pPr marL="146050" indent="0">
              <a:buNone/>
            </a:pPr>
            <a:endParaRPr lang="nl-NL" dirty="0"/>
          </a:p>
          <a:p>
            <a:pPr marL="146050" indent="0">
              <a:buNone/>
            </a:pPr>
            <a:r>
              <a:rPr lang="nl-NL" dirty="0"/>
              <a:t>* </a:t>
            </a:r>
            <a:r>
              <a:rPr lang="nl-NL" dirty="0" err="1"/>
              <a:t>Refactoring</a:t>
            </a:r>
            <a:r>
              <a:rPr lang="nl-NL" dirty="0"/>
              <a:t> = het herstructureren van bestaande code omwille van leesbaarheid, </a:t>
            </a:r>
            <a:r>
              <a:rPr lang="nl-NL" dirty="0" err="1"/>
              <a:t>onderhoudbaarheid</a:t>
            </a:r>
            <a:r>
              <a:rPr lang="nl-NL" dirty="0"/>
              <a:t>, ... zonder de functionaliteit ervan te veranderen</a:t>
            </a:r>
          </a:p>
          <a:p>
            <a:pPr marL="146050" indent="0">
              <a:buNone/>
            </a:pPr>
            <a:endParaRPr lang="nl-NL" dirty="0"/>
          </a:p>
        </p:txBody>
      </p:sp>
      <p:sp>
        <p:nvSpPr>
          <p:cNvPr id="4" name="Footer Placeholder 3">
            <a:extLst>
              <a:ext uri="{FF2B5EF4-FFF2-40B4-BE49-F238E27FC236}">
                <a16:creationId xmlns:a16="http://schemas.microsoft.com/office/drawing/2014/main" id="{8C8B2C20-08C6-AF24-AB02-19BCF8A9D2EE}"/>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84623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68A8-49B1-FD64-3BF6-5235B9AB0A03}"/>
              </a:ext>
            </a:extLst>
          </p:cNvPr>
          <p:cNvSpPr>
            <a:spLocks noGrp="1"/>
          </p:cNvSpPr>
          <p:nvPr>
            <p:ph type="title"/>
          </p:nvPr>
        </p:nvSpPr>
        <p:spPr/>
        <p:txBody>
          <a:bodyPr/>
          <a:lstStyle/>
          <a:p>
            <a:r>
              <a:rPr lang="nl-NL" dirty="0"/>
              <a:t>// Doel van unit tests</a:t>
            </a:r>
          </a:p>
        </p:txBody>
      </p:sp>
      <p:sp>
        <p:nvSpPr>
          <p:cNvPr id="3" name="Text Placeholder 2">
            <a:extLst>
              <a:ext uri="{FF2B5EF4-FFF2-40B4-BE49-F238E27FC236}">
                <a16:creationId xmlns:a16="http://schemas.microsoft.com/office/drawing/2014/main" id="{74DD7F47-0B17-9B76-A132-7121988B2EE3}"/>
              </a:ext>
            </a:extLst>
          </p:cNvPr>
          <p:cNvSpPr>
            <a:spLocks noGrp="1"/>
          </p:cNvSpPr>
          <p:nvPr>
            <p:ph type="body" idx="1"/>
          </p:nvPr>
        </p:nvSpPr>
        <p:spPr/>
        <p:txBody>
          <a:bodyPr/>
          <a:lstStyle/>
          <a:p>
            <a:pPr marL="146050" indent="0">
              <a:buNone/>
            </a:pPr>
            <a:r>
              <a:rPr lang="nl-NL" dirty="0"/>
              <a:t>Maar ook:</a:t>
            </a:r>
          </a:p>
          <a:p>
            <a:pPr>
              <a:buFont typeface="Arial" panose="020B0604020202020204" pitchFamily="34" charset="0"/>
              <a:buChar char="•"/>
            </a:pPr>
            <a:r>
              <a:rPr lang="nl-NL" dirty="0"/>
              <a:t>Schaalbaarheid verhogen</a:t>
            </a:r>
          </a:p>
          <a:p>
            <a:pPr lvl="1">
              <a:buFont typeface="Arial" panose="020B0604020202020204" pitchFamily="34" charset="0"/>
              <a:buChar char="•"/>
            </a:pPr>
            <a:r>
              <a:rPr lang="nl-NL" dirty="0"/>
              <a:t>In het team, in het product</a:t>
            </a:r>
          </a:p>
          <a:p>
            <a:pPr>
              <a:buFont typeface="Arial" panose="020B0604020202020204" pitchFamily="34" charset="0"/>
              <a:buChar char="•"/>
            </a:pPr>
            <a:r>
              <a:rPr lang="nl-NL" dirty="0"/>
              <a:t>Verbeteren van het software design</a:t>
            </a:r>
          </a:p>
          <a:p>
            <a:pPr lvl="1">
              <a:buFont typeface="Arial" panose="020B0604020202020204" pitchFamily="34" charset="0"/>
              <a:buChar char="•"/>
            </a:pPr>
            <a:r>
              <a:rPr lang="nl-NL" dirty="0"/>
              <a:t>Verminderen van methode parameters </a:t>
            </a:r>
          </a:p>
          <a:p>
            <a:pPr lvl="1">
              <a:buFont typeface="Arial" panose="020B0604020202020204" pitchFamily="34" charset="0"/>
              <a:buChar char="•"/>
            </a:pPr>
            <a:r>
              <a:rPr lang="nl-NL" dirty="0"/>
              <a:t>Voorkomen van mega methodes</a:t>
            </a:r>
          </a:p>
          <a:p>
            <a:pPr lvl="1">
              <a:buFont typeface="Arial" panose="020B0604020202020204" pitchFamily="34" charset="0"/>
              <a:buChar char="•"/>
            </a:pPr>
            <a:r>
              <a:rPr lang="nl-NL" dirty="0"/>
              <a:t>Globale state vermijden</a:t>
            </a:r>
          </a:p>
          <a:p>
            <a:pPr lvl="1">
              <a:buFont typeface="Arial" panose="020B0604020202020204" pitchFamily="34" charset="0"/>
              <a:buChar char="•"/>
            </a:pPr>
            <a:r>
              <a:rPr lang="nl-NL" dirty="0"/>
              <a:t>Minder/geen afhankelijkheden</a:t>
            </a:r>
          </a:p>
          <a:p>
            <a:pPr lvl="1">
              <a:buFont typeface="Arial" panose="020B0604020202020204" pitchFamily="34" charset="0"/>
              <a:buChar char="•"/>
            </a:pPr>
            <a:r>
              <a:rPr lang="nl-NL" dirty="0"/>
              <a:t>Minder/geen </a:t>
            </a:r>
            <a:r>
              <a:rPr lang="nl-NL" dirty="0" err="1"/>
              <a:t>zij-effecten</a:t>
            </a:r>
            <a:endParaRPr lang="nl-NL" dirty="0"/>
          </a:p>
          <a:p>
            <a:pPr>
              <a:buFont typeface="Arial" panose="020B0604020202020204" pitchFamily="34" charset="0"/>
              <a:buChar char="•"/>
            </a:pPr>
            <a:r>
              <a:rPr lang="nl-NL" dirty="0"/>
              <a:t>Wijzigingen mogelijk maken (geen schrik hebben om bestaande code te wijzigen)</a:t>
            </a:r>
          </a:p>
        </p:txBody>
      </p:sp>
      <p:sp>
        <p:nvSpPr>
          <p:cNvPr id="4" name="Footer Placeholder 3">
            <a:extLst>
              <a:ext uri="{FF2B5EF4-FFF2-40B4-BE49-F238E27FC236}">
                <a16:creationId xmlns:a16="http://schemas.microsoft.com/office/drawing/2014/main" id="{AD652F90-29BC-B3CB-A55D-3BD61BC230BB}"/>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381369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CCAB-13EA-E8F2-6F5A-6136FFE55A1D}"/>
              </a:ext>
            </a:extLst>
          </p:cNvPr>
          <p:cNvSpPr>
            <a:spLocks noGrp="1"/>
          </p:cNvSpPr>
          <p:nvPr>
            <p:ph type="title"/>
          </p:nvPr>
        </p:nvSpPr>
        <p:spPr/>
        <p:txBody>
          <a:bodyPr/>
          <a:lstStyle/>
          <a:p>
            <a:r>
              <a:rPr lang="nl-NL" dirty="0"/>
              <a:t>// Doel van unit tests</a:t>
            </a:r>
          </a:p>
        </p:txBody>
      </p:sp>
      <p:sp>
        <p:nvSpPr>
          <p:cNvPr id="3" name="Text Placeholder 2">
            <a:extLst>
              <a:ext uri="{FF2B5EF4-FFF2-40B4-BE49-F238E27FC236}">
                <a16:creationId xmlns:a16="http://schemas.microsoft.com/office/drawing/2014/main" id="{93C41AFB-6196-20DD-F0E0-75A4CE7D77D2}"/>
              </a:ext>
            </a:extLst>
          </p:cNvPr>
          <p:cNvSpPr>
            <a:spLocks noGrp="1"/>
          </p:cNvSpPr>
          <p:nvPr>
            <p:ph type="body" idx="1"/>
          </p:nvPr>
        </p:nvSpPr>
        <p:spPr/>
        <p:txBody>
          <a:bodyPr/>
          <a:lstStyle/>
          <a:p>
            <a:pPr>
              <a:buFont typeface="Arial" panose="020B0604020202020204" pitchFamily="34" charset="0"/>
              <a:buChar char="•"/>
            </a:pPr>
            <a:r>
              <a:rPr lang="nl-NL" dirty="0"/>
              <a:t>Opleveren van een stabiel product</a:t>
            </a:r>
          </a:p>
          <a:p>
            <a:pPr lvl="1">
              <a:buFont typeface="Arial" panose="020B0604020202020204" pitchFamily="34" charset="0"/>
              <a:buChar char="•"/>
            </a:pPr>
            <a:r>
              <a:rPr lang="nl-NL" dirty="0"/>
              <a:t>Code die in tandem met unit tests geschreven is, leidt tot minder verrassingen of last-minute bugs.</a:t>
            </a:r>
          </a:p>
          <a:p>
            <a:pPr>
              <a:buFont typeface="Arial" panose="020B0604020202020204" pitchFamily="34" charset="0"/>
              <a:buChar char="•"/>
            </a:pPr>
            <a:r>
              <a:rPr lang="nl-NL" dirty="0"/>
              <a:t>Tijd vrij krijgen voor complexere </a:t>
            </a:r>
            <a:r>
              <a:rPr lang="nl-NL" dirty="0" err="1"/>
              <a:t>testing</a:t>
            </a:r>
            <a:endParaRPr lang="nl-NL" dirty="0"/>
          </a:p>
          <a:p>
            <a:pPr>
              <a:buFont typeface="Arial" panose="020B0604020202020204" pitchFamily="34" charset="0"/>
              <a:buChar char="•"/>
            </a:pPr>
            <a:r>
              <a:rPr lang="nl-NL" dirty="0"/>
              <a:t>Vorm van code documentatie</a:t>
            </a:r>
          </a:p>
          <a:p>
            <a:pPr lvl="1">
              <a:buFont typeface="Arial" panose="020B0604020202020204" pitchFamily="34" charset="0"/>
              <a:buChar char="•"/>
            </a:pPr>
            <a:r>
              <a:rPr lang="nl-NL" dirty="0"/>
              <a:t>Unittest as </a:t>
            </a:r>
            <a:r>
              <a:rPr lang="nl-NL" dirty="0" err="1"/>
              <a:t>documentation</a:t>
            </a:r>
            <a:endParaRPr lang="nl-NL" dirty="0"/>
          </a:p>
          <a:p>
            <a:pPr lvl="1">
              <a:buFont typeface="Arial" panose="020B0604020202020204" pitchFamily="34" charset="0"/>
              <a:buChar char="•"/>
            </a:pPr>
            <a:r>
              <a:rPr lang="nl-NL" dirty="0"/>
              <a:t>De unit test beschrijft een bepaald gedrag in een bepaalde situatie.</a:t>
            </a:r>
          </a:p>
        </p:txBody>
      </p:sp>
      <p:sp>
        <p:nvSpPr>
          <p:cNvPr id="4" name="Footer Placeholder 3">
            <a:extLst>
              <a:ext uri="{FF2B5EF4-FFF2-40B4-BE49-F238E27FC236}">
                <a16:creationId xmlns:a16="http://schemas.microsoft.com/office/drawing/2014/main" id="{B1D7D826-F3CE-5C20-20F8-C39CD00E674C}"/>
              </a:ext>
            </a:extLst>
          </p:cNvPr>
          <p:cNvSpPr>
            <a:spLocks noGrp="1"/>
          </p:cNvSpPr>
          <p:nvPr>
            <p:ph type="ftr" sz="quarter" idx="10"/>
          </p:nvPr>
        </p:nvSpPr>
        <p:spPr/>
        <p:txBody>
          <a:bodyPr/>
          <a:lstStyle/>
          <a:p>
            <a:r>
              <a:rPr lang="en-GB">
                <a:solidFill>
                  <a:schemeClr val="dk2"/>
                </a:solidFill>
                <a:latin typeface="Oswald"/>
                <a:ea typeface="Oswald"/>
                <a:cs typeface="Oswald"/>
                <a:sym typeface="Oswald"/>
              </a:rPr>
              <a:t>Unit testing.cs</a:t>
            </a:r>
            <a:endParaRPr lang="en-GB" dirty="0">
              <a:solidFill>
                <a:schemeClr val="dk2"/>
              </a:solidFill>
              <a:latin typeface="Oswald"/>
              <a:ea typeface="Oswald"/>
              <a:cs typeface="Oswald"/>
              <a:sym typeface="Oswald"/>
            </a:endParaRPr>
          </a:p>
        </p:txBody>
      </p:sp>
    </p:spTree>
    <p:extLst>
      <p:ext uri="{BB962C8B-B14F-4D97-AF65-F5344CB8AC3E}">
        <p14:creationId xmlns:p14="http://schemas.microsoft.com/office/powerpoint/2010/main" val="2808561385"/>
      </p:ext>
    </p:extLst>
  </p:cSld>
  <p:clrMapOvr>
    <a:masterClrMapping/>
  </p:clrMapOvr>
</p:sld>
</file>

<file path=ppt/theme/theme1.xml><?xml version="1.0" encoding="utf-8"?>
<a:theme xmlns:a="http://schemas.openxmlformats.org/drawingml/2006/main" name="Theme1">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574572A7-94A4-4BA6-8BE9-F04C743C7C0A}" vid="{F50ABD57-A184-422C-8073-730D756DDC5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8049F6D630AF47BB18DF5F87B80949" ma:contentTypeVersion="38" ma:contentTypeDescription="Een nieuw document maken." ma:contentTypeScope="" ma:versionID="4771f828d96900656def7641a87bfbca">
  <xsd:schema xmlns:xsd="http://www.w3.org/2001/XMLSchema" xmlns:xs="http://www.w3.org/2001/XMLSchema" xmlns:p="http://schemas.microsoft.com/office/2006/metadata/properties" xmlns:ns2="2e590e29-c89d-4e1a-bf06-0c489d371682" xmlns:ns3="5870f8f2-d835-4d1e-84f7-7c5a365f9c0a" targetNamespace="http://schemas.microsoft.com/office/2006/metadata/properties" ma:root="true" ma:fieldsID="3e37565c1a97ff36b48b1fc3e584ae7a" ns2:_="" ns3:_="">
    <xsd:import namespace="2e590e29-c89d-4e1a-bf06-0c489d371682"/>
    <xsd:import namespace="5870f8f2-d835-4d1e-84f7-7c5a365f9c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90e29-c89d-4e1a-bf06-0c489d371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NotebookType" ma:index="20" nillable="true" ma:displayName="Notebook Type" ma:internalName="NotebookType">
      <xsd:simpleType>
        <xsd:restriction base="dms:Text"/>
      </xsd:simpleType>
    </xsd:element>
    <xsd:element name="FolderType" ma:index="21" nillable="true" ma:displayName="Folder Type" ma:internalName="FolderType">
      <xsd:simpleType>
        <xsd:restriction base="dms:Text"/>
      </xsd:simpleType>
    </xsd:element>
    <xsd:element name="CultureName" ma:index="22" nillable="true" ma:displayName="Culture Name" ma:internalName="CultureName">
      <xsd:simpleType>
        <xsd:restriction base="dms:Text"/>
      </xsd:simpleType>
    </xsd:element>
    <xsd:element name="AppVersion" ma:index="23" nillable="true" ma:displayName="App Version" ma:internalName="AppVersion">
      <xsd:simpleType>
        <xsd:restriction base="dms:Text"/>
      </xsd:simpleType>
    </xsd:element>
    <xsd:element name="TeamsChannelId" ma:index="24" nillable="true" ma:displayName="Teams Channel Id" ma:internalName="TeamsChannelId">
      <xsd:simpleType>
        <xsd:restriction base="dms:Text"/>
      </xsd:simpleType>
    </xsd:element>
    <xsd:element name="Owner" ma:index="2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6" nillable="true" ma:displayName="Math Settings" ma:internalName="Math_Settings">
      <xsd:simpleType>
        <xsd:restriction base="dms:Text"/>
      </xsd:simpleType>
    </xsd:element>
    <xsd:element name="DefaultSectionNames" ma:index="27" nillable="true" ma:displayName="Default Section Names" ma:internalName="DefaultSectionNames">
      <xsd:simpleType>
        <xsd:restriction base="dms:Note">
          <xsd:maxLength value="255"/>
        </xsd:restriction>
      </xsd:simpleType>
    </xsd:element>
    <xsd:element name="Templates" ma:index="28" nillable="true" ma:displayName="Templates" ma:internalName="Templates">
      <xsd:simpleType>
        <xsd:restriction base="dms:Note">
          <xsd:maxLength value="255"/>
        </xsd:restriction>
      </xsd:simpleType>
    </xsd:element>
    <xsd:element name="Teachers" ma:index="2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Invited_Teachers" ma:index="34" nillable="true" ma:displayName="Invited Teachers" ma:internalName="Invited_Teachers">
      <xsd:simpleType>
        <xsd:restriction base="dms:Note">
          <xsd:maxLength value="255"/>
        </xsd:restriction>
      </xsd:simpleType>
    </xsd:element>
    <xsd:element name="Invited_Students" ma:index="35" nillable="true" ma:displayName="Invited Students" ma:internalName="Invited_Students">
      <xsd:simpleType>
        <xsd:restriction base="dms:Note">
          <xsd:maxLength value="255"/>
        </xsd:restriction>
      </xsd:simpleType>
    </xsd:element>
    <xsd:element name="Self_Registration_Enabled" ma:index="36" nillable="true" ma:displayName="Self Registration Enabled" ma:internalName="Self_Registration_Enabled">
      <xsd:simpleType>
        <xsd:restriction base="dms:Boolean"/>
      </xsd:simpleType>
    </xsd:element>
    <xsd:element name="Has_Teacher_Only_SectionGroup" ma:index="37" nillable="true" ma:displayName="Has Teacher Only SectionGroup" ma:internalName="Has_Teacher_Only_SectionGroup">
      <xsd:simpleType>
        <xsd:restriction base="dms:Boolean"/>
      </xsd:simpleType>
    </xsd:element>
    <xsd:element name="Is_Collaboration_Space_Locked" ma:index="38" nillable="true" ma:displayName="Is Collaboration Space Locked" ma:internalName="Is_Collaboration_Space_Locked">
      <xsd:simpleType>
        <xsd:restriction base="dms:Boolean"/>
      </xsd:simpleType>
    </xsd:element>
    <xsd:element name="IsNotebookLocked" ma:index="39" nillable="true" ma:displayName="Is Notebook Locked" ma:internalName="IsNotebookLocked">
      <xsd:simpleType>
        <xsd:restriction base="dms:Boolean"/>
      </xsd:simpleType>
    </xsd:element>
    <xsd:element name="Teams_Channel_Section_Location" ma:index="40" nillable="true" ma:displayName="Teams Channel Section Location" ma:internalName="Teams_Channel_Section_Location">
      <xsd:simpleType>
        <xsd:restriction base="dms:Text"/>
      </xsd:simpleType>
    </xsd:element>
    <xsd:element name="MediaLengthInSeconds" ma:index="41" nillable="true" ma:displayName="MediaLengthInSeconds" ma:hidden="true" ma:internalName="MediaLengthInSeconds" ma:readOnly="true">
      <xsd:simpleType>
        <xsd:restriction base="dms:Unknown"/>
      </xsd:simpleType>
    </xsd:element>
    <xsd:element name="lcf76f155ced4ddcb4097134ff3c332f" ma:index="43" nillable="true" ma:taxonomy="true" ma:internalName="lcf76f155ced4ddcb4097134ff3c332f" ma:taxonomyFieldName="MediaServiceImageTags" ma:displayName="Afbeeldingtags" ma:readOnly="false" ma:fieldId="{5cf76f15-5ced-4ddc-b409-7134ff3c332f}" ma:taxonomyMulti="true" ma:sspId="6010e5f2-6256-435c-892d-4495c8ac235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4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70f8f2-d835-4d1e-84f7-7c5a365f9c0a"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element name="TaxCatchAll" ma:index="44" nillable="true" ma:displayName="Taxonomy Catch All Column" ma:hidden="true" ma:list="{18f5e209-b2fc-4ef1-b802-39e3b60cddd6}" ma:internalName="TaxCatchAll" ma:showField="CatchAllData" ma:web="5870f8f2-d835-4d1e-84f7-7c5a365f9c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pVersion xmlns="2e590e29-c89d-4e1a-bf06-0c489d371682" xsi:nil="true"/>
    <Invited_Students xmlns="2e590e29-c89d-4e1a-bf06-0c489d371682" xsi:nil="true"/>
    <Owner xmlns="2e590e29-c89d-4e1a-bf06-0c489d371682">
      <UserInfo>
        <DisplayName/>
        <AccountId xsi:nil="true"/>
        <AccountType/>
      </UserInfo>
    </Owner>
    <Teams_Channel_Section_Location xmlns="2e590e29-c89d-4e1a-bf06-0c489d371682" xsi:nil="true"/>
    <TeamsChannelId xmlns="2e590e29-c89d-4e1a-bf06-0c489d371682" xsi:nil="true"/>
    <Invited_Teachers xmlns="2e590e29-c89d-4e1a-bf06-0c489d371682" xsi:nil="true"/>
    <DefaultSectionNames xmlns="2e590e29-c89d-4e1a-bf06-0c489d371682" xsi:nil="true"/>
    <Self_Registration_Enabled xmlns="2e590e29-c89d-4e1a-bf06-0c489d371682" xsi:nil="true"/>
    <FolderType xmlns="2e590e29-c89d-4e1a-bf06-0c489d371682" xsi:nil="true"/>
    <CultureName xmlns="2e590e29-c89d-4e1a-bf06-0c489d371682" xsi:nil="true"/>
    <Student_Groups xmlns="2e590e29-c89d-4e1a-bf06-0c489d371682">
      <UserInfo>
        <DisplayName/>
        <AccountId xsi:nil="true"/>
        <AccountType/>
      </UserInfo>
    </Student_Groups>
    <Is_Collaboration_Space_Locked xmlns="2e590e29-c89d-4e1a-bf06-0c489d371682" xsi:nil="true"/>
    <Templates xmlns="2e590e29-c89d-4e1a-bf06-0c489d371682" xsi:nil="true"/>
    <Teachers xmlns="2e590e29-c89d-4e1a-bf06-0c489d371682">
      <UserInfo>
        <DisplayName/>
        <AccountId xsi:nil="true"/>
        <AccountType/>
      </UserInfo>
    </Teachers>
    <Students xmlns="2e590e29-c89d-4e1a-bf06-0c489d371682">
      <UserInfo>
        <DisplayName/>
        <AccountId xsi:nil="true"/>
        <AccountType/>
      </UserInfo>
    </Students>
    <lcf76f155ced4ddcb4097134ff3c332f xmlns="2e590e29-c89d-4e1a-bf06-0c489d371682">
      <Terms xmlns="http://schemas.microsoft.com/office/infopath/2007/PartnerControls"/>
    </lcf76f155ced4ddcb4097134ff3c332f>
    <LMS_Mappings xmlns="2e590e29-c89d-4e1a-bf06-0c489d371682" xsi:nil="true"/>
    <IsNotebookLocked xmlns="2e590e29-c89d-4e1a-bf06-0c489d371682" xsi:nil="true"/>
    <TaxCatchAll xmlns="5870f8f2-d835-4d1e-84f7-7c5a365f9c0a" xsi:nil="true"/>
    <Math_Settings xmlns="2e590e29-c89d-4e1a-bf06-0c489d371682" xsi:nil="true"/>
    <Has_Teacher_Only_SectionGroup xmlns="2e590e29-c89d-4e1a-bf06-0c489d371682" xsi:nil="true"/>
    <NotebookType xmlns="2e590e29-c89d-4e1a-bf06-0c489d371682" xsi:nil="true"/>
    <Distribution_Groups xmlns="2e590e29-c89d-4e1a-bf06-0c489d37168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13300E-D56C-4C49-A6FB-34F1AC2EE8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90e29-c89d-4e1a-bf06-0c489d371682"/>
    <ds:schemaRef ds:uri="5870f8f2-d835-4d1e-84f7-7c5a365f9c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BAA357-A0C9-4737-9039-7A5F591F1C51}">
  <ds:schemaRefs>
    <ds:schemaRef ds:uri="http://purl.org/dc/dcmitype/"/>
    <ds:schemaRef ds:uri="http://schemas.microsoft.com/office/2006/metadata/properties"/>
    <ds:schemaRef ds:uri="http://schemas.microsoft.com/office/2006/documentManagement/typ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5870f8f2-d835-4d1e-84f7-7c5a365f9c0a"/>
    <ds:schemaRef ds:uri="2e590e29-c89d-4e1a-bf06-0c489d371682"/>
  </ds:schemaRefs>
</ds:datastoreItem>
</file>

<file path=customXml/itemProps3.xml><?xml version="1.0" encoding="utf-8"?>
<ds:datastoreItem xmlns:ds="http://schemas.openxmlformats.org/officeDocument/2006/customXml" ds:itemID="{69CC7E37-8A05-4390-B1CD-2CAE852AFF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2008</TotalTime>
  <Words>3386</Words>
  <Application>Microsoft Office PowerPoint</Application>
  <PresentationFormat>On-screen Show (16:9)</PresentationFormat>
  <Paragraphs>418</Paragraphs>
  <Slides>61</Slides>
  <Notes>4</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Theme1</vt:lpstr>
      <vt:lpstr>// Unit testing</vt:lpstr>
      <vt:lpstr>Wat is unit testing?</vt:lpstr>
      <vt:lpstr>Unit Tests: richtlijnen</vt:lpstr>
      <vt:lpstr>// Wat is unit testing?</vt:lpstr>
      <vt:lpstr>// Wat is unit Testen</vt:lpstr>
      <vt:lpstr>// Doel van unit tests</vt:lpstr>
      <vt:lpstr>// Doel van unit tests</vt:lpstr>
      <vt:lpstr>// Doel van unit tests</vt:lpstr>
      <vt:lpstr>// Doel van unit tests</vt:lpstr>
      <vt:lpstr>// Wat is een “goede” unit test?</vt:lpstr>
      <vt:lpstr>// Wat is een “goede” unit test?</vt:lpstr>
      <vt:lpstr>// Testing Framework</vt:lpstr>
      <vt:lpstr>// Testing Framework</vt:lpstr>
      <vt:lpstr>// Testing Framework</vt:lpstr>
      <vt:lpstr>// Testing Framework</vt:lpstr>
      <vt:lpstr>// Testing Framework</vt:lpstr>
      <vt:lpstr>// Testing Framework</vt:lpstr>
      <vt:lpstr>// Testing Framework </vt:lpstr>
      <vt:lpstr>// Een eerste Unit Test</vt:lpstr>
      <vt:lpstr>// Een eerste Unit Test</vt:lpstr>
      <vt:lpstr>// Een eerste Unit Test</vt:lpstr>
      <vt:lpstr>// Een eerste Unit Test</vt:lpstr>
      <vt:lpstr>// Een eerste Unit Test</vt:lpstr>
      <vt:lpstr>// Structuur van een Unit Test</vt:lpstr>
      <vt:lpstr>// Opmerkingen/aandachtspunten</vt:lpstr>
      <vt:lpstr>// Opmerkingen/aandachtspunten</vt:lpstr>
      <vt:lpstr>// Naamgeving unit test</vt:lpstr>
      <vt:lpstr>// Naamgeving unit test</vt:lpstr>
      <vt:lpstr>// Structuur van een Unit Test</vt:lpstr>
      <vt:lpstr>// Structuur van een Unit Test</vt:lpstr>
      <vt:lpstr>// Test Case vs Unit Test</vt:lpstr>
      <vt:lpstr>// Assert-klasse in xUnit</vt:lpstr>
      <vt:lpstr>// Assert-klasse in xUnit</vt:lpstr>
      <vt:lpstr>// Assert-klasse met FluentAssertions</vt:lpstr>
      <vt:lpstr>// Een tweede Unit Test</vt:lpstr>
      <vt:lpstr>// Een tweede voorbeeld</vt:lpstr>
      <vt:lpstr>// Een tweede voorbeeld</vt:lpstr>
      <vt:lpstr>// Unit Tests: richtlijnen</vt:lpstr>
      <vt:lpstr>// Unit Tests: richtlijnen</vt:lpstr>
      <vt:lpstr>// Unit Tests: richtlijnen</vt:lpstr>
      <vt:lpstr>// Unit Tests: richtlijnen</vt:lpstr>
      <vt:lpstr>// Unit Tests: richtlijnen</vt:lpstr>
      <vt:lpstr>// Unit Tests: richtlijnen</vt:lpstr>
      <vt:lpstr>Unit Tests: richtlijnen</vt:lpstr>
      <vt:lpstr>// Unit Tests: richtlijnen</vt:lpstr>
      <vt:lpstr>// Unit Tests: richtlijnen</vt:lpstr>
      <vt:lpstr>// xUnit: features</vt:lpstr>
      <vt:lpstr>// Test Framework Lifecycle</vt:lpstr>
      <vt:lpstr>// Test Framework Lifecycle</vt:lpstr>
      <vt:lpstr>// Test Framework Lifecycle</vt:lpstr>
      <vt:lpstr>// xUnit: Setup &amp; Teardown</vt:lpstr>
      <vt:lpstr>// xUnit: Setup &amp; Teardown voorbeeld</vt:lpstr>
      <vt:lpstr>// xUnit: Theory</vt:lpstr>
      <vt:lpstr>// xUnit: Theory</vt:lpstr>
      <vt:lpstr>// Exceptions testen</vt:lpstr>
      <vt:lpstr>// Exceptions testen </vt:lpstr>
      <vt:lpstr>// Exceptions testen</vt:lpstr>
      <vt:lpstr>// Exceptions testen</vt:lpstr>
      <vt:lpstr>// 10 tips om betere tests te schrijven</vt:lpstr>
      <vt:lpstr>// 10 tips om betere tests te schrijven</vt:lpstr>
      <vt:lpstr>// 10 tips om betere tests te schrijven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 testing</dc:title>
  <cp:lastModifiedBy>Matthias Druwé</cp:lastModifiedBy>
  <cp:revision>2</cp:revision>
  <dcterms:modified xsi:type="dcterms:W3CDTF">2023-10-25T15:24:20Z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0x010100958049F6D630AF47BB18DF5F87B80949</vt:lpwstr>
  </property>
  <property fmtid="{D5CDD505-2E9C-101B-9397-08002B2CF9AE}" pid="3" name="MediaServiceImageTags">
    <vt:lpwstr/>
  </property>
</Properties>
</file>