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1" r:id="rId14"/>
    <p:sldId id="262" r:id="rId15"/>
    <p:sldId id="26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5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16048-F3D3-48F3-BCFA-4294168310CB}" v="187" dt="2023-10-10T19:25:3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4" autoAdjust="0"/>
    <p:restoredTop sz="96327"/>
  </p:normalViewPr>
  <p:slideViewPr>
    <p:cSldViewPr snapToGrid="0">
      <p:cViewPr varScale="1">
        <p:scale>
          <a:sx n="152" d="100"/>
          <a:sy n="152" d="100"/>
        </p:scale>
        <p:origin x="8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Druwé" userId="fa9a14c2-defe-42d9-ac15-91f7d5326504" providerId="ADAL" clId="{1D372BF3-CD66-B640-92CD-3B82AF564062}"/>
    <pc:docChg chg="undo custSel addSld delSld modSld">
      <pc:chgData name="Matthias Druwé" userId="fa9a14c2-defe-42d9-ac15-91f7d5326504" providerId="ADAL" clId="{1D372BF3-CD66-B640-92CD-3B82AF564062}" dt="2023-10-10T15:39:32.943" v="965" actId="207"/>
      <pc:docMkLst>
        <pc:docMk/>
      </pc:docMkLst>
      <pc:sldChg chg="modSp mod">
        <pc:chgData name="Matthias Druwé" userId="fa9a14c2-defe-42d9-ac15-91f7d5326504" providerId="ADAL" clId="{1D372BF3-CD66-B640-92CD-3B82AF564062}" dt="2023-10-10T15:35:39.835" v="868" actId="1076"/>
        <pc:sldMkLst>
          <pc:docMk/>
          <pc:sldMk cId="168112202" sldId="257"/>
        </pc:sldMkLst>
        <pc:spChg chg="mod">
          <ac:chgData name="Matthias Druwé" userId="fa9a14c2-defe-42d9-ac15-91f7d5326504" providerId="ADAL" clId="{1D372BF3-CD66-B640-92CD-3B82AF564062}" dt="2023-10-10T15:35:39.835" v="868" actId="1076"/>
          <ac:spMkLst>
            <pc:docMk/>
            <pc:sldMk cId="168112202" sldId="257"/>
            <ac:spMk id="4" creationId="{96C39BAD-645B-247B-60C6-8F88CA0A0A86}"/>
          </ac:spMkLst>
        </pc:spChg>
        <pc:spChg chg="mod">
          <ac:chgData name="Matthias Druwé" userId="fa9a14c2-defe-42d9-ac15-91f7d5326504" providerId="ADAL" clId="{1D372BF3-CD66-B640-92CD-3B82AF564062}" dt="2023-10-10T15:35:21.568" v="865" actId="20577"/>
          <ac:spMkLst>
            <pc:docMk/>
            <pc:sldMk cId="168112202" sldId="257"/>
            <ac:spMk id="10" creationId="{BBE89CB7-1F8A-3A1C-C5AA-FA0D8327FDE3}"/>
          </ac:spMkLst>
        </pc:spChg>
        <pc:spChg chg="mod">
          <ac:chgData name="Matthias Druwé" userId="fa9a14c2-defe-42d9-ac15-91f7d5326504" providerId="ADAL" clId="{1D372BF3-CD66-B640-92CD-3B82AF564062}" dt="2023-10-10T14:40:51.078" v="128" actId="20577"/>
          <ac:spMkLst>
            <pc:docMk/>
            <pc:sldMk cId="168112202" sldId="257"/>
            <ac:spMk id="11" creationId="{51A1AFA6-13C8-560E-43CD-734B4C2DD468}"/>
          </ac:spMkLst>
        </pc:spChg>
        <pc:spChg chg="mod">
          <ac:chgData name="Matthias Druwé" userId="fa9a14c2-defe-42d9-ac15-91f7d5326504" providerId="ADAL" clId="{1D372BF3-CD66-B640-92CD-3B82AF564062}" dt="2023-10-10T14:40:56.510" v="137" actId="20577"/>
          <ac:spMkLst>
            <pc:docMk/>
            <pc:sldMk cId="168112202" sldId="257"/>
            <ac:spMk id="13" creationId="{3EDD45DC-BED2-AA2B-3AE5-3B0E7376048C}"/>
          </ac:spMkLst>
        </pc:spChg>
        <pc:spChg chg="mod">
          <ac:chgData name="Matthias Druwé" userId="fa9a14c2-defe-42d9-ac15-91f7d5326504" providerId="ADAL" clId="{1D372BF3-CD66-B640-92CD-3B82AF564062}" dt="2023-10-10T15:34:58.963" v="817" actId="20577"/>
          <ac:spMkLst>
            <pc:docMk/>
            <pc:sldMk cId="168112202" sldId="257"/>
            <ac:spMk id="15" creationId="{834F268C-23CC-43B1-F7AF-2DA02D0BC1EE}"/>
          </ac:spMkLst>
        </pc:spChg>
      </pc:sldChg>
      <pc:sldChg chg="addSp delSp modSp new mod">
        <pc:chgData name="Matthias Druwé" userId="fa9a14c2-defe-42d9-ac15-91f7d5326504" providerId="ADAL" clId="{1D372BF3-CD66-B640-92CD-3B82AF564062}" dt="2023-10-10T14:40:30.935" v="124" actId="14100"/>
        <pc:sldMkLst>
          <pc:docMk/>
          <pc:sldMk cId="2868919257" sldId="276"/>
        </pc:sldMkLst>
        <pc:spChg chg="mod">
          <ac:chgData name="Matthias Druwé" userId="fa9a14c2-defe-42d9-ac15-91f7d5326504" providerId="ADAL" clId="{1D372BF3-CD66-B640-92CD-3B82AF564062}" dt="2023-10-10T13:21:49.362" v="4" actId="20577"/>
          <ac:spMkLst>
            <pc:docMk/>
            <pc:sldMk cId="2868919257" sldId="276"/>
            <ac:spMk id="2" creationId="{E0AD54C7-1A51-D86F-F91B-B01B59E1D259}"/>
          </ac:spMkLst>
        </pc:spChg>
        <pc:spChg chg="mod">
          <ac:chgData name="Matthias Druwé" userId="fa9a14c2-defe-42d9-ac15-91f7d5326504" providerId="ADAL" clId="{1D372BF3-CD66-B640-92CD-3B82AF564062}" dt="2023-10-10T13:59:55.276" v="79" actId="12"/>
          <ac:spMkLst>
            <pc:docMk/>
            <pc:sldMk cId="2868919257" sldId="276"/>
            <ac:spMk id="3" creationId="{C92B91F2-B0D6-B6C9-3AF7-E0F221AFFBE7}"/>
          </ac:spMkLst>
        </pc:spChg>
        <pc:picChg chg="add mod">
          <ac:chgData name="Matthias Druwé" userId="fa9a14c2-defe-42d9-ac15-91f7d5326504" providerId="ADAL" clId="{1D372BF3-CD66-B640-92CD-3B82AF564062}" dt="2023-10-10T14:38:02.530" v="82" actId="1076"/>
          <ac:picMkLst>
            <pc:docMk/>
            <pc:sldMk cId="2868919257" sldId="276"/>
            <ac:picMk id="5" creationId="{B118B611-9EEB-3651-5AB5-354E5AC2CD3C}"/>
          </ac:picMkLst>
        </pc:picChg>
        <pc:cxnChg chg="add del">
          <ac:chgData name="Matthias Druwé" userId="fa9a14c2-defe-42d9-ac15-91f7d5326504" providerId="ADAL" clId="{1D372BF3-CD66-B640-92CD-3B82AF564062}" dt="2023-10-10T14:38:17.788" v="84" actId="11529"/>
          <ac:cxnSpMkLst>
            <pc:docMk/>
            <pc:sldMk cId="2868919257" sldId="276"/>
            <ac:cxnSpMk id="7" creationId="{C937D5A0-86F4-88D6-3879-A6163F47313C}"/>
          </ac:cxnSpMkLst>
        </pc:cxnChg>
        <pc:cxnChg chg="add mod">
          <ac:chgData name="Matthias Druwé" userId="fa9a14c2-defe-42d9-ac15-91f7d5326504" providerId="ADAL" clId="{1D372BF3-CD66-B640-92CD-3B82AF564062}" dt="2023-10-10T14:38:48.438" v="87" actId="1582"/>
          <ac:cxnSpMkLst>
            <pc:docMk/>
            <pc:sldMk cId="2868919257" sldId="276"/>
            <ac:cxnSpMk id="9" creationId="{8E7D9533-3AFE-28ED-8194-27004DF38242}"/>
          </ac:cxnSpMkLst>
        </pc:cxnChg>
        <pc:cxnChg chg="add mod">
          <ac:chgData name="Matthias Druwé" userId="fa9a14c2-defe-42d9-ac15-91f7d5326504" providerId="ADAL" clId="{1D372BF3-CD66-B640-92CD-3B82AF564062}" dt="2023-10-10T14:39:04.361" v="93" actId="208"/>
          <ac:cxnSpMkLst>
            <pc:docMk/>
            <pc:sldMk cId="2868919257" sldId="276"/>
            <ac:cxnSpMk id="10" creationId="{29C9A28A-E4AF-EEAA-FCE8-710E975EAF78}"/>
          </ac:cxnSpMkLst>
        </pc:cxnChg>
        <pc:cxnChg chg="add mod">
          <ac:chgData name="Matthias Druwé" userId="fa9a14c2-defe-42d9-ac15-91f7d5326504" providerId="ADAL" clId="{1D372BF3-CD66-B640-92CD-3B82AF564062}" dt="2023-10-10T14:39:14.957" v="97" actId="208"/>
          <ac:cxnSpMkLst>
            <pc:docMk/>
            <pc:sldMk cId="2868919257" sldId="276"/>
            <ac:cxnSpMk id="12" creationId="{D29038F2-EBDA-379E-ACE9-9E2BDBA02C01}"/>
          </ac:cxnSpMkLst>
        </pc:cxnChg>
        <pc:cxnChg chg="add mod">
          <ac:chgData name="Matthias Druwé" userId="fa9a14c2-defe-42d9-ac15-91f7d5326504" providerId="ADAL" clId="{1D372BF3-CD66-B640-92CD-3B82AF564062}" dt="2023-10-10T14:39:21.553" v="100" actId="208"/>
          <ac:cxnSpMkLst>
            <pc:docMk/>
            <pc:sldMk cId="2868919257" sldId="276"/>
            <ac:cxnSpMk id="14" creationId="{10F1F495-7806-A633-55E8-A6AF9BED54FD}"/>
          </ac:cxnSpMkLst>
        </pc:cxnChg>
        <pc:cxnChg chg="add mod">
          <ac:chgData name="Matthias Druwé" userId="fa9a14c2-defe-42d9-ac15-91f7d5326504" providerId="ADAL" clId="{1D372BF3-CD66-B640-92CD-3B82AF564062}" dt="2023-10-10T14:39:48.941" v="105" actId="208"/>
          <ac:cxnSpMkLst>
            <pc:docMk/>
            <pc:sldMk cId="2868919257" sldId="276"/>
            <ac:cxnSpMk id="15" creationId="{4FC27753-40EE-9697-6931-0E1F30A7399D}"/>
          </ac:cxnSpMkLst>
        </pc:cxnChg>
        <pc:cxnChg chg="add mod">
          <ac:chgData name="Matthias Druwé" userId="fa9a14c2-defe-42d9-ac15-91f7d5326504" providerId="ADAL" clId="{1D372BF3-CD66-B640-92CD-3B82AF564062}" dt="2023-10-10T14:40:00.034" v="110" actId="14100"/>
          <ac:cxnSpMkLst>
            <pc:docMk/>
            <pc:sldMk cId="2868919257" sldId="276"/>
            <ac:cxnSpMk id="17" creationId="{9CD3267A-4520-BA49-49C3-477AA463E842}"/>
          </ac:cxnSpMkLst>
        </pc:cxnChg>
        <pc:cxnChg chg="add mod">
          <ac:chgData name="Matthias Druwé" userId="fa9a14c2-defe-42d9-ac15-91f7d5326504" providerId="ADAL" clId="{1D372BF3-CD66-B640-92CD-3B82AF564062}" dt="2023-10-10T14:40:08.766" v="113" actId="14100"/>
          <ac:cxnSpMkLst>
            <pc:docMk/>
            <pc:sldMk cId="2868919257" sldId="276"/>
            <ac:cxnSpMk id="20" creationId="{326022D3-DEB2-9806-18A9-CB3EE7693ADB}"/>
          </ac:cxnSpMkLst>
        </pc:cxnChg>
        <pc:cxnChg chg="add mod">
          <ac:chgData name="Matthias Druwé" userId="fa9a14c2-defe-42d9-ac15-91f7d5326504" providerId="ADAL" clId="{1D372BF3-CD66-B640-92CD-3B82AF564062}" dt="2023-10-10T14:40:15.154" v="116" actId="14100"/>
          <ac:cxnSpMkLst>
            <pc:docMk/>
            <pc:sldMk cId="2868919257" sldId="276"/>
            <ac:cxnSpMk id="22" creationId="{6B330C53-1341-7BC8-4073-35DE8FDA0465}"/>
          </ac:cxnSpMkLst>
        </pc:cxnChg>
        <pc:cxnChg chg="add mod">
          <ac:chgData name="Matthias Druwé" userId="fa9a14c2-defe-42d9-ac15-91f7d5326504" providerId="ADAL" clId="{1D372BF3-CD66-B640-92CD-3B82AF564062}" dt="2023-10-10T14:40:20.495" v="119" actId="14100"/>
          <ac:cxnSpMkLst>
            <pc:docMk/>
            <pc:sldMk cId="2868919257" sldId="276"/>
            <ac:cxnSpMk id="24" creationId="{52466427-F8D9-98AA-F7A2-934864477D97}"/>
          </ac:cxnSpMkLst>
        </pc:cxnChg>
        <pc:cxnChg chg="add mod">
          <ac:chgData name="Matthias Druwé" userId="fa9a14c2-defe-42d9-ac15-91f7d5326504" providerId="ADAL" clId="{1D372BF3-CD66-B640-92CD-3B82AF564062}" dt="2023-10-10T14:40:30.935" v="124" actId="14100"/>
          <ac:cxnSpMkLst>
            <pc:docMk/>
            <pc:sldMk cId="2868919257" sldId="276"/>
            <ac:cxnSpMk id="26" creationId="{AD87FE1F-54FC-4B1F-C415-9F112C36BC2C}"/>
          </ac:cxnSpMkLst>
        </pc:cxnChg>
      </pc:sldChg>
      <pc:sldChg chg="new del">
        <pc:chgData name="Matthias Druwé" userId="fa9a14c2-defe-42d9-ac15-91f7d5326504" providerId="ADAL" clId="{1D372BF3-CD66-B640-92CD-3B82AF564062}" dt="2023-10-10T14:41:35.593" v="143" actId="2696"/>
        <pc:sldMkLst>
          <pc:docMk/>
          <pc:sldMk cId="1154036672" sldId="277"/>
        </pc:sldMkLst>
      </pc:sldChg>
      <pc:sldChg chg="modSp new mod">
        <pc:chgData name="Matthias Druwé" userId="fa9a14c2-defe-42d9-ac15-91f7d5326504" providerId="ADAL" clId="{1D372BF3-CD66-B640-92CD-3B82AF564062}" dt="2023-10-10T14:41:39.457" v="152" actId="20577"/>
        <pc:sldMkLst>
          <pc:docMk/>
          <pc:sldMk cId="152832846" sldId="278"/>
        </pc:sldMkLst>
        <pc:spChg chg="mod">
          <ac:chgData name="Matthias Druwé" userId="fa9a14c2-defe-42d9-ac15-91f7d5326504" providerId="ADAL" clId="{1D372BF3-CD66-B640-92CD-3B82AF564062}" dt="2023-10-10T14:41:39.457" v="152" actId="20577"/>
          <ac:spMkLst>
            <pc:docMk/>
            <pc:sldMk cId="152832846" sldId="278"/>
            <ac:spMk id="2" creationId="{ADDF6488-C577-143A-9B68-4947DD058E38}"/>
          </ac:spMkLst>
        </pc:spChg>
        <pc:spChg chg="mod">
          <ac:chgData name="Matthias Druwé" userId="fa9a14c2-defe-42d9-ac15-91f7d5326504" providerId="ADAL" clId="{1D372BF3-CD66-B640-92CD-3B82AF564062}" dt="2023-10-10T14:41:33.947" v="142" actId="207"/>
          <ac:spMkLst>
            <pc:docMk/>
            <pc:sldMk cId="152832846" sldId="278"/>
            <ac:spMk id="3" creationId="{4C4399AA-BE63-9030-EE9A-26937AFA6616}"/>
          </ac:spMkLst>
        </pc:spChg>
      </pc:sldChg>
      <pc:sldChg chg="addSp delSp modSp new mod modClrScheme chgLayout">
        <pc:chgData name="Matthias Druwé" userId="fa9a14c2-defe-42d9-ac15-91f7d5326504" providerId="ADAL" clId="{1D372BF3-CD66-B640-92CD-3B82AF564062}" dt="2023-10-10T14:47:38.966" v="264" actId="20577"/>
        <pc:sldMkLst>
          <pc:docMk/>
          <pc:sldMk cId="2492001053" sldId="279"/>
        </pc:sldMkLst>
        <pc:spChg chg="del mod ord">
          <ac:chgData name="Matthias Druwé" userId="fa9a14c2-defe-42d9-ac15-91f7d5326504" providerId="ADAL" clId="{1D372BF3-CD66-B640-92CD-3B82AF564062}" dt="2023-10-10T14:41:44.544" v="154" actId="700"/>
          <ac:spMkLst>
            <pc:docMk/>
            <pc:sldMk cId="2492001053" sldId="279"/>
            <ac:spMk id="2" creationId="{FB0F425C-6FA6-1426-169D-C85AD0A7799E}"/>
          </ac:spMkLst>
        </pc:spChg>
        <pc:spChg chg="del">
          <ac:chgData name="Matthias Druwé" userId="fa9a14c2-defe-42d9-ac15-91f7d5326504" providerId="ADAL" clId="{1D372BF3-CD66-B640-92CD-3B82AF564062}" dt="2023-10-10T14:41:44.544" v="154" actId="700"/>
          <ac:spMkLst>
            <pc:docMk/>
            <pc:sldMk cId="2492001053" sldId="279"/>
            <ac:spMk id="3" creationId="{C7B45D90-5023-80E3-D1D5-3B22CC687F98}"/>
          </ac:spMkLst>
        </pc:spChg>
        <pc:spChg chg="del mod ord">
          <ac:chgData name="Matthias Druwé" userId="fa9a14c2-defe-42d9-ac15-91f7d5326504" providerId="ADAL" clId="{1D372BF3-CD66-B640-92CD-3B82AF564062}" dt="2023-10-10T14:41:44.544" v="154" actId="700"/>
          <ac:spMkLst>
            <pc:docMk/>
            <pc:sldMk cId="2492001053" sldId="279"/>
            <ac:spMk id="4" creationId="{5600D745-B412-39BA-EE3F-D2ED40261F51}"/>
          </ac:spMkLst>
        </pc:spChg>
        <pc:spChg chg="mod ord">
          <ac:chgData name="Matthias Druwé" userId="fa9a14c2-defe-42d9-ac15-91f7d5326504" providerId="ADAL" clId="{1D372BF3-CD66-B640-92CD-3B82AF564062}" dt="2023-10-10T14:41:44.544" v="154" actId="700"/>
          <ac:spMkLst>
            <pc:docMk/>
            <pc:sldMk cId="2492001053" sldId="279"/>
            <ac:spMk id="5" creationId="{1924A3D4-BD98-EF57-DC74-1418F38A3616}"/>
          </ac:spMkLst>
        </pc:spChg>
        <pc:spChg chg="add mod ord">
          <ac:chgData name="Matthias Druwé" userId="fa9a14c2-defe-42d9-ac15-91f7d5326504" providerId="ADAL" clId="{1D372BF3-CD66-B640-92CD-3B82AF564062}" dt="2023-10-10T14:41:50.436" v="166" actId="20577"/>
          <ac:spMkLst>
            <pc:docMk/>
            <pc:sldMk cId="2492001053" sldId="279"/>
            <ac:spMk id="6" creationId="{8A03BD7A-67A3-624A-44F0-47474AD28D65}"/>
          </ac:spMkLst>
        </pc:spChg>
        <pc:spChg chg="add mod ord">
          <ac:chgData name="Matthias Druwé" userId="fa9a14c2-defe-42d9-ac15-91f7d5326504" providerId="ADAL" clId="{1D372BF3-CD66-B640-92CD-3B82AF564062}" dt="2023-10-10T14:46:07.161" v="204" actId="20577"/>
          <ac:spMkLst>
            <pc:docMk/>
            <pc:sldMk cId="2492001053" sldId="279"/>
            <ac:spMk id="7" creationId="{5169ECF0-9C95-596E-EE6F-26EF7E2D37D2}"/>
          </ac:spMkLst>
        </pc:spChg>
        <pc:spChg chg="add del mod">
          <ac:chgData name="Matthias Druwé" userId="fa9a14c2-defe-42d9-ac15-91f7d5326504" providerId="ADAL" clId="{1D372BF3-CD66-B640-92CD-3B82AF564062}" dt="2023-10-10T14:47:38.966" v="264" actId="20577"/>
          <ac:spMkLst>
            <pc:docMk/>
            <pc:sldMk cId="2492001053" sldId="279"/>
            <ac:spMk id="8" creationId="{FFE04127-4C32-4865-D319-F8DB46265124}"/>
          </ac:spMkLst>
        </pc:spChg>
      </pc:sldChg>
      <pc:sldChg chg="addSp delSp modSp new mod">
        <pc:chgData name="Matthias Druwé" userId="fa9a14c2-defe-42d9-ac15-91f7d5326504" providerId="ADAL" clId="{1D372BF3-CD66-B640-92CD-3B82AF564062}" dt="2023-10-10T15:06:02.476" v="654" actId="20577"/>
        <pc:sldMkLst>
          <pc:docMk/>
          <pc:sldMk cId="1405588364" sldId="280"/>
        </pc:sldMkLst>
        <pc:spChg chg="mod">
          <ac:chgData name="Matthias Druwé" userId="fa9a14c2-defe-42d9-ac15-91f7d5326504" providerId="ADAL" clId="{1D372BF3-CD66-B640-92CD-3B82AF564062}" dt="2023-10-10T14:47:46.734" v="277" actId="20577"/>
          <ac:spMkLst>
            <pc:docMk/>
            <pc:sldMk cId="1405588364" sldId="280"/>
            <ac:spMk id="2" creationId="{7FEF4D1E-CF89-E2F5-2FBC-541FF0344945}"/>
          </ac:spMkLst>
        </pc:spChg>
        <pc:spChg chg="mod">
          <ac:chgData name="Matthias Druwé" userId="fa9a14c2-defe-42d9-ac15-91f7d5326504" providerId="ADAL" clId="{1D372BF3-CD66-B640-92CD-3B82AF564062}" dt="2023-10-10T15:06:02.476" v="654" actId="20577"/>
          <ac:spMkLst>
            <pc:docMk/>
            <pc:sldMk cId="1405588364" sldId="280"/>
            <ac:spMk id="3" creationId="{74731C9E-4832-5A46-A967-03AF4535FF92}"/>
          </ac:spMkLst>
        </pc:spChg>
        <pc:spChg chg="add del">
          <ac:chgData name="Matthias Druwé" userId="fa9a14c2-defe-42d9-ac15-91f7d5326504" providerId="ADAL" clId="{1D372BF3-CD66-B640-92CD-3B82AF564062}" dt="2023-10-10T15:02:47.221" v="446" actId="478"/>
          <ac:spMkLst>
            <pc:docMk/>
            <pc:sldMk cId="1405588364" sldId="280"/>
            <ac:spMk id="74" creationId="{0F56FEB6-4191-1912-57A0-3365AA909E80}"/>
          </ac:spMkLst>
        </pc:spChg>
        <pc:spChg chg="add del mod">
          <ac:chgData name="Matthias Druwé" userId="fa9a14c2-defe-42d9-ac15-91f7d5326504" providerId="ADAL" clId="{1D372BF3-CD66-B640-92CD-3B82AF564062}" dt="2023-10-10T15:02:48.213" v="447" actId="478"/>
          <ac:spMkLst>
            <pc:docMk/>
            <pc:sldMk cId="1405588364" sldId="280"/>
            <ac:spMk id="75" creationId="{7F027516-3209-ACEE-CE99-6D066407A7EB}"/>
          </ac:spMkLst>
        </pc:spChg>
        <pc:spChg chg="add del mod">
          <ac:chgData name="Matthias Druwé" userId="fa9a14c2-defe-42d9-ac15-91f7d5326504" providerId="ADAL" clId="{1D372BF3-CD66-B640-92CD-3B82AF564062}" dt="2023-10-10T15:02:48.915" v="448" actId="478"/>
          <ac:spMkLst>
            <pc:docMk/>
            <pc:sldMk cId="1405588364" sldId="280"/>
            <ac:spMk id="76" creationId="{0E328BCA-428E-485D-E1A2-D6616B75AB53}"/>
          </ac:spMkLst>
        </pc:spChg>
        <pc:spChg chg="add del mod">
          <ac:chgData name="Matthias Druwé" userId="fa9a14c2-defe-42d9-ac15-91f7d5326504" providerId="ADAL" clId="{1D372BF3-CD66-B640-92CD-3B82AF564062}" dt="2023-10-10T15:02:50.075" v="449" actId="478"/>
          <ac:spMkLst>
            <pc:docMk/>
            <pc:sldMk cId="1405588364" sldId="280"/>
            <ac:spMk id="77" creationId="{B7A29D0A-FA03-CEE1-C6F5-C52EFC06A8ED}"/>
          </ac:spMkLst>
        </pc:spChg>
        <pc:spChg chg="add del mod">
          <ac:chgData name="Matthias Druwé" userId="fa9a14c2-defe-42d9-ac15-91f7d5326504" providerId="ADAL" clId="{1D372BF3-CD66-B640-92CD-3B82AF564062}" dt="2023-10-10T15:02:50.567" v="450" actId="478"/>
          <ac:spMkLst>
            <pc:docMk/>
            <pc:sldMk cId="1405588364" sldId="280"/>
            <ac:spMk id="78" creationId="{934C44A7-D0EF-0A5D-330F-42E618A1BC26}"/>
          </ac:spMkLst>
        </pc:spChg>
        <pc:spChg chg="add del mod">
          <ac:chgData name="Matthias Druwé" userId="fa9a14c2-defe-42d9-ac15-91f7d5326504" providerId="ADAL" clId="{1D372BF3-CD66-B640-92CD-3B82AF564062}" dt="2023-10-10T15:02:51.331" v="451" actId="478"/>
          <ac:spMkLst>
            <pc:docMk/>
            <pc:sldMk cId="1405588364" sldId="280"/>
            <ac:spMk id="79" creationId="{6DED88E0-9C05-71C3-86FA-EFBE5C251DB1}"/>
          </ac:spMkLst>
        </pc:spChg>
        <pc:picChg chg="add mod">
          <ac:chgData name="Matthias Druwé" userId="fa9a14c2-defe-42d9-ac15-91f7d5326504" providerId="ADAL" clId="{1D372BF3-CD66-B640-92CD-3B82AF564062}" dt="2023-10-10T14:51:29.645" v="317" actId="1076"/>
          <ac:picMkLst>
            <pc:docMk/>
            <pc:sldMk cId="1405588364" sldId="280"/>
            <ac:picMk id="5" creationId="{A2128E35-3AC3-D30A-E1D6-0D9E486BDFA4}"/>
          </ac:picMkLst>
        </pc:picChg>
        <pc:picChg chg="add mod">
          <ac:chgData name="Matthias Druwé" userId="fa9a14c2-defe-42d9-ac15-91f7d5326504" providerId="ADAL" clId="{1D372BF3-CD66-B640-92CD-3B82AF564062}" dt="2023-10-10T15:05:06.006" v="601" actId="14100"/>
          <ac:picMkLst>
            <pc:docMk/>
            <pc:sldMk cId="1405588364" sldId="280"/>
            <ac:picMk id="105" creationId="{6F231F21-3DF5-199C-CD8C-4E78AE626A8E}"/>
          </ac:picMkLst>
        </pc:picChg>
        <pc:cxnChg chg="add mod">
          <ac:chgData name="Matthias Druwé" userId="fa9a14c2-defe-42d9-ac15-91f7d5326504" providerId="ADAL" clId="{1D372BF3-CD66-B640-92CD-3B82AF564062}" dt="2023-10-10T14:55:11.137" v="357" actId="1076"/>
          <ac:cxnSpMkLst>
            <pc:docMk/>
            <pc:sldMk cId="1405588364" sldId="280"/>
            <ac:cxnSpMk id="7" creationId="{B8DBFB7E-F7F8-3236-48F1-652599F786D4}"/>
          </ac:cxnSpMkLst>
        </pc:cxnChg>
        <pc:cxnChg chg="add mod">
          <ac:chgData name="Matthias Druwé" userId="fa9a14c2-defe-42d9-ac15-91f7d5326504" providerId="ADAL" clId="{1D372BF3-CD66-B640-92CD-3B82AF564062}" dt="2023-10-10T14:50:57.931" v="307" actId="208"/>
          <ac:cxnSpMkLst>
            <pc:docMk/>
            <pc:sldMk cId="1405588364" sldId="280"/>
            <ac:cxnSpMk id="9" creationId="{95BF3D01-7387-3FB3-C549-38A09C956289}"/>
          </ac:cxnSpMkLst>
        </pc:cxnChg>
        <pc:cxnChg chg="add mod">
          <ac:chgData name="Matthias Druwé" userId="fa9a14c2-defe-42d9-ac15-91f7d5326504" providerId="ADAL" clId="{1D372BF3-CD66-B640-92CD-3B82AF564062}" dt="2023-10-10T15:03:44.396" v="459" actId="208"/>
          <ac:cxnSpMkLst>
            <pc:docMk/>
            <pc:sldMk cId="1405588364" sldId="280"/>
            <ac:cxnSpMk id="10" creationId="{30AE58F2-B2BA-A68E-C7F2-7B999A7307A0}"/>
          </ac:cxnSpMkLst>
        </pc:cxnChg>
        <pc:cxnChg chg="add mod">
          <ac:chgData name="Matthias Druwé" userId="fa9a14c2-defe-42d9-ac15-91f7d5326504" providerId="ADAL" clId="{1D372BF3-CD66-B640-92CD-3B82AF564062}" dt="2023-10-10T14:51:17.826" v="313" actId="14100"/>
          <ac:cxnSpMkLst>
            <pc:docMk/>
            <pc:sldMk cId="1405588364" sldId="280"/>
            <ac:cxnSpMk id="11" creationId="{D79B2208-C475-2661-2269-F7DBAF8B6B43}"/>
          </ac:cxnSpMkLst>
        </pc:cxnChg>
        <pc:cxnChg chg="add mod">
          <ac:chgData name="Matthias Druwé" userId="fa9a14c2-defe-42d9-ac15-91f7d5326504" providerId="ADAL" clId="{1D372BF3-CD66-B640-92CD-3B82AF564062}" dt="2023-10-10T14:51:22.362" v="315" actId="14100"/>
          <ac:cxnSpMkLst>
            <pc:docMk/>
            <pc:sldMk cId="1405588364" sldId="280"/>
            <ac:cxnSpMk id="12" creationId="{6FD5E533-1911-8352-5CA8-C54B40A26206}"/>
          </ac:cxnSpMkLst>
        </pc:cxnChg>
        <pc:cxnChg chg="add mod">
          <ac:chgData name="Matthias Druwé" userId="fa9a14c2-defe-42d9-ac15-91f7d5326504" providerId="ADAL" clId="{1D372BF3-CD66-B640-92CD-3B82AF564062}" dt="2023-10-10T15:03:44.396" v="459" actId="208"/>
          <ac:cxnSpMkLst>
            <pc:docMk/>
            <pc:sldMk cId="1405588364" sldId="280"/>
            <ac:cxnSpMk id="13" creationId="{F53FBFD6-1A25-285E-44A8-7D4E5E52E129}"/>
          </ac:cxnSpMkLst>
        </pc:cxnChg>
        <pc:cxnChg chg="add del mod">
          <ac:chgData name="Matthias Druwé" userId="fa9a14c2-defe-42d9-ac15-91f7d5326504" providerId="ADAL" clId="{1D372BF3-CD66-B640-92CD-3B82AF564062}" dt="2023-10-10T14:51:56.456" v="325" actId="11529"/>
          <ac:cxnSpMkLst>
            <pc:docMk/>
            <pc:sldMk cId="1405588364" sldId="280"/>
            <ac:cxnSpMk id="18" creationId="{80E618A5-C952-31A4-EA8C-23C40469CDE0}"/>
          </ac:cxnSpMkLst>
        </pc:cxnChg>
        <pc:cxnChg chg="add del mod">
          <ac:chgData name="Matthias Druwé" userId="fa9a14c2-defe-42d9-ac15-91f7d5326504" providerId="ADAL" clId="{1D372BF3-CD66-B640-92CD-3B82AF564062}" dt="2023-10-10T14:52:28.777" v="334" actId="478"/>
          <ac:cxnSpMkLst>
            <pc:docMk/>
            <pc:sldMk cId="1405588364" sldId="280"/>
            <ac:cxnSpMk id="22" creationId="{24EBC990-0070-6567-F1D4-268292AAEA04}"/>
          </ac:cxnSpMkLst>
        </pc:cxnChg>
        <pc:cxnChg chg="add del mod">
          <ac:chgData name="Matthias Druwé" userId="fa9a14c2-defe-42d9-ac15-91f7d5326504" providerId="ADAL" clId="{1D372BF3-CD66-B640-92CD-3B82AF564062}" dt="2023-10-10T14:53:30.792" v="338" actId="478"/>
          <ac:cxnSpMkLst>
            <pc:docMk/>
            <pc:sldMk cId="1405588364" sldId="280"/>
            <ac:cxnSpMk id="30" creationId="{F7011FDA-477E-1458-59FA-D34396DC3306}"/>
          </ac:cxnSpMkLst>
        </pc:cxnChg>
        <pc:cxnChg chg="add del mod">
          <ac:chgData name="Matthias Druwé" userId="fa9a14c2-defe-42d9-ac15-91f7d5326504" providerId="ADAL" clId="{1D372BF3-CD66-B640-92CD-3B82AF564062}" dt="2023-10-10T14:55:12.904" v="359" actId="478"/>
          <ac:cxnSpMkLst>
            <pc:docMk/>
            <pc:sldMk cId="1405588364" sldId="280"/>
            <ac:cxnSpMk id="33" creationId="{1380AF59-DB20-0288-DBE5-6B38C40C85FC}"/>
          </ac:cxnSpMkLst>
        </pc:cxnChg>
        <pc:cxnChg chg="add del mod">
          <ac:chgData name="Matthias Druwé" userId="fa9a14c2-defe-42d9-ac15-91f7d5326504" providerId="ADAL" clId="{1D372BF3-CD66-B640-92CD-3B82AF564062}" dt="2023-10-10T15:00:05.044" v="397" actId="478"/>
          <ac:cxnSpMkLst>
            <pc:docMk/>
            <pc:sldMk cId="1405588364" sldId="280"/>
            <ac:cxnSpMk id="37" creationId="{A88F09AF-B98A-BEC3-F57F-3EBECC1ED816}"/>
          </ac:cxnSpMkLst>
        </pc:cxnChg>
        <pc:cxnChg chg="add del mod">
          <ac:chgData name="Matthias Druwé" userId="fa9a14c2-defe-42d9-ac15-91f7d5326504" providerId="ADAL" clId="{1D372BF3-CD66-B640-92CD-3B82AF564062}" dt="2023-10-10T15:00:29.488" v="409"/>
          <ac:cxnSpMkLst>
            <pc:docMk/>
            <pc:sldMk cId="1405588364" sldId="280"/>
            <ac:cxnSpMk id="70" creationId="{518C2B4B-5823-F8F7-EFA8-A691DCE4A48B}"/>
          </ac:cxnSpMkLst>
        </pc:cxnChg>
        <pc:cxnChg chg="add del mod">
          <ac:chgData name="Matthias Druwé" userId="fa9a14c2-defe-42d9-ac15-91f7d5326504" providerId="ADAL" clId="{1D372BF3-CD66-B640-92CD-3B82AF564062}" dt="2023-10-10T15:01:16.983" v="424" actId="11529"/>
          <ac:cxnSpMkLst>
            <pc:docMk/>
            <pc:sldMk cId="1405588364" sldId="280"/>
            <ac:cxnSpMk id="81" creationId="{4855E96B-5FD2-4FB9-B26E-CB41553B3605}"/>
          </ac:cxnSpMkLst>
        </pc:cxnChg>
        <pc:cxnChg chg="add del">
          <ac:chgData name="Matthias Druwé" userId="fa9a14c2-defe-42d9-ac15-91f7d5326504" providerId="ADAL" clId="{1D372BF3-CD66-B640-92CD-3B82AF564062}" dt="2023-10-10T15:01:24.915" v="426" actId="11529"/>
          <ac:cxnSpMkLst>
            <pc:docMk/>
            <pc:sldMk cId="1405588364" sldId="280"/>
            <ac:cxnSpMk id="83" creationId="{52021A85-1AB1-46B7-7CF7-F4F050AAEA14}"/>
          </ac:cxnSpMkLst>
        </pc:cxnChg>
        <pc:cxnChg chg="add mod">
          <ac:chgData name="Matthias Druwé" userId="fa9a14c2-defe-42d9-ac15-91f7d5326504" providerId="ADAL" clId="{1D372BF3-CD66-B640-92CD-3B82AF564062}" dt="2023-10-10T15:03:12.222" v="454" actId="208"/>
          <ac:cxnSpMkLst>
            <pc:docMk/>
            <pc:sldMk cId="1405588364" sldId="280"/>
            <ac:cxnSpMk id="85" creationId="{958858C2-0260-AD86-0440-0679AB27D276}"/>
          </ac:cxnSpMkLst>
        </pc:cxnChg>
        <pc:cxnChg chg="add mod">
          <ac:chgData name="Matthias Druwé" userId="fa9a14c2-defe-42d9-ac15-91f7d5326504" providerId="ADAL" clId="{1D372BF3-CD66-B640-92CD-3B82AF564062}" dt="2023-10-10T15:03:16.975" v="455" actId="208"/>
          <ac:cxnSpMkLst>
            <pc:docMk/>
            <pc:sldMk cId="1405588364" sldId="280"/>
            <ac:cxnSpMk id="88" creationId="{9154F164-D995-8C98-437A-ADE52AF81CDB}"/>
          </ac:cxnSpMkLst>
        </pc:cxnChg>
        <pc:cxnChg chg="add mod">
          <ac:chgData name="Matthias Druwé" userId="fa9a14c2-defe-42d9-ac15-91f7d5326504" providerId="ADAL" clId="{1D372BF3-CD66-B640-92CD-3B82AF564062}" dt="2023-10-10T15:03:27.542" v="458" actId="208"/>
          <ac:cxnSpMkLst>
            <pc:docMk/>
            <pc:sldMk cId="1405588364" sldId="280"/>
            <ac:cxnSpMk id="102" creationId="{0EB172C4-8D94-6D41-7341-33C4C317CC19}"/>
          </ac:cxnSpMkLst>
        </pc:cxnChg>
      </pc:sldChg>
      <pc:sldChg chg="addSp modSp new mod">
        <pc:chgData name="Matthias Druwé" userId="fa9a14c2-defe-42d9-ac15-91f7d5326504" providerId="ADAL" clId="{1D372BF3-CD66-B640-92CD-3B82AF564062}" dt="2023-10-10T15:10:21.472" v="706" actId="13822"/>
        <pc:sldMkLst>
          <pc:docMk/>
          <pc:sldMk cId="52875864" sldId="281"/>
        </pc:sldMkLst>
        <pc:spChg chg="mod">
          <ac:chgData name="Matthias Druwé" userId="fa9a14c2-defe-42d9-ac15-91f7d5326504" providerId="ADAL" clId="{1D372BF3-CD66-B640-92CD-3B82AF564062}" dt="2023-10-10T15:05:18.807" v="625" actId="20577"/>
          <ac:spMkLst>
            <pc:docMk/>
            <pc:sldMk cId="52875864" sldId="281"/>
            <ac:spMk id="2" creationId="{10A24213-ED42-07C9-8485-B62C1DD0B7F5}"/>
          </ac:spMkLst>
        </pc:spChg>
        <pc:spChg chg="mod">
          <ac:chgData name="Matthias Druwé" userId="fa9a14c2-defe-42d9-ac15-91f7d5326504" providerId="ADAL" clId="{1D372BF3-CD66-B640-92CD-3B82AF564062}" dt="2023-10-10T15:07:41.980" v="679" actId="207"/>
          <ac:spMkLst>
            <pc:docMk/>
            <pc:sldMk cId="52875864" sldId="281"/>
            <ac:spMk id="3" creationId="{FD1743C3-5B6E-06C9-FC1E-B9F30DA482BF}"/>
          </ac:spMkLst>
        </pc:spChg>
        <pc:spChg chg="add mod">
          <ac:chgData name="Matthias Druwé" userId="fa9a14c2-defe-42d9-ac15-91f7d5326504" providerId="ADAL" clId="{1D372BF3-CD66-B640-92CD-3B82AF564062}" dt="2023-10-10T15:10:21.472" v="706" actId="13822"/>
          <ac:spMkLst>
            <pc:docMk/>
            <pc:sldMk cId="52875864" sldId="281"/>
            <ac:spMk id="8" creationId="{D684504D-0A3F-16BC-578E-4FC435C2DFC9}"/>
          </ac:spMkLst>
        </pc:spChg>
        <pc:picChg chg="add mod">
          <ac:chgData name="Matthias Druwé" userId="fa9a14c2-defe-42d9-ac15-91f7d5326504" providerId="ADAL" clId="{1D372BF3-CD66-B640-92CD-3B82AF564062}" dt="2023-10-10T15:08:06.636" v="683" actId="1076"/>
          <ac:picMkLst>
            <pc:docMk/>
            <pc:sldMk cId="52875864" sldId="281"/>
            <ac:picMk id="5" creationId="{26A62B57-8148-6957-849A-1DF3CBD1A47A}"/>
          </ac:picMkLst>
        </pc:picChg>
        <pc:picChg chg="add mod">
          <ac:chgData name="Matthias Druwé" userId="fa9a14c2-defe-42d9-ac15-91f7d5326504" providerId="ADAL" clId="{1D372BF3-CD66-B640-92CD-3B82AF564062}" dt="2023-10-10T15:09:44.989" v="697" actId="1037"/>
          <ac:picMkLst>
            <pc:docMk/>
            <pc:sldMk cId="52875864" sldId="281"/>
            <ac:picMk id="6" creationId="{22E1006C-D117-4F9C-FA57-2564FF76E903}"/>
          </ac:picMkLst>
        </pc:picChg>
        <pc:picChg chg="add mod">
          <ac:chgData name="Matthias Druwé" userId="fa9a14c2-defe-42d9-ac15-91f7d5326504" providerId="ADAL" clId="{1D372BF3-CD66-B640-92CD-3B82AF564062}" dt="2023-10-10T15:09:46.312" v="699" actId="1037"/>
          <ac:picMkLst>
            <pc:docMk/>
            <pc:sldMk cId="52875864" sldId="281"/>
            <ac:picMk id="7" creationId="{99B4C7A0-6DF4-A3C0-100F-6B0E44361CB4}"/>
          </ac:picMkLst>
        </pc:picChg>
      </pc:sldChg>
      <pc:sldChg chg="addSp modSp new mod">
        <pc:chgData name="Matthias Druwé" userId="fa9a14c2-defe-42d9-ac15-91f7d5326504" providerId="ADAL" clId="{1D372BF3-CD66-B640-92CD-3B82AF564062}" dt="2023-10-10T15:34:37.371" v="814" actId="1076"/>
        <pc:sldMkLst>
          <pc:docMk/>
          <pc:sldMk cId="3690092315" sldId="282"/>
        </pc:sldMkLst>
        <pc:spChg chg="mod">
          <ac:chgData name="Matthias Druwé" userId="fa9a14c2-defe-42d9-ac15-91f7d5326504" providerId="ADAL" clId="{1D372BF3-CD66-B640-92CD-3B82AF564062}" dt="2023-10-10T15:16:32.370" v="729" actId="20577"/>
          <ac:spMkLst>
            <pc:docMk/>
            <pc:sldMk cId="3690092315" sldId="282"/>
            <ac:spMk id="2" creationId="{235BC61B-0D53-C455-5CBD-97DAB7974000}"/>
          </ac:spMkLst>
        </pc:spChg>
        <pc:spChg chg="mod">
          <ac:chgData name="Matthias Druwé" userId="fa9a14c2-defe-42d9-ac15-91f7d5326504" providerId="ADAL" clId="{1D372BF3-CD66-B640-92CD-3B82AF564062}" dt="2023-10-10T15:33:59.712" v="809" actId="20577"/>
          <ac:spMkLst>
            <pc:docMk/>
            <pc:sldMk cId="3690092315" sldId="282"/>
            <ac:spMk id="3" creationId="{C795BD02-F6BA-35EF-858A-F029B6C48281}"/>
          </ac:spMkLst>
        </pc:spChg>
        <pc:picChg chg="add mod">
          <ac:chgData name="Matthias Druwé" userId="fa9a14c2-defe-42d9-ac15-91f7d5326504" providerId="ADAL" clId="{1D372BF3-CD66-B640-92CD-3B82AF564062}" dt="2023-10-10T15:33:40.934" v="748" actId="1076"/>
          <ac:picMkLst>
            <pc:docMk/>
            <pc:sldMk cId="3690092315" sldId="282"/>
            <ac:picMk id="5" creationId="{47AEE18E-DC65-F10C-E99F-15F62C9E215F}"/>
          </ac:picMkLst>
        </pc:picChg>
        <pc:picChg chg="add mod">
          <ac:chgData name="Matthias Druwé" userId="fa9a14c2-defe-42d9-ac15-91f7d5326504" providerId="ADAL" clId="{1D372BF3-CD66-B640-92CD-3B82AF564062}" dt="2023-10-10T15:34:37.371" v="814" actId="1076"/>
          <ac:picMkLst>
            <pc:docMk/>
            <pc:sldMk cId="3690092315" sldId="282"/>
            <ac:picMk id="6" creationId="{609EE40E-A6B0-AB11-FD2A-36536A5DA8F6}"/>
          </ac:picMkLst>
        </pc:picChg>
      </pc:sldChg>
      <pc:sldChg chg="addSp delSp modSp new mod modClrScheme chgLayout">
        <pc:chgData name="Matthias Druwé" userId="fa9a14c2-defe-42d9-ac15-91f7d5326504" providerId="ADAL" clId="{1D372BF3-CD66-B640-92CD-3B82AF564062}" dt="2023-10-10T15:36:11.335" v="903" actId="14100"/>
        <pc:sldMkLst>
          <pc:docMk/>
          <pc:sldMk cId="2482793458" sldId="283"/>
        </pc:sldMkLst>
        <pc:spChg chg="del mod ord">
          <ac:chgData name="Matthias Druwé" userId="fa9a14c2-defe-42d9-ac15-91f7d5326504" providerId="ADAL" clId="{1D372BF3-CD66-B640-92CD-3B82AF564062}" dt="2023-10-10T15:35:54.062" v="870" actId="700"/>
          <ac:spMkLst>
            <pc:docMk/>
            <pc:sldMk cId="2482793458" sldId="283"/>
            <ac:spMk id="2" creationId="{F80519D7-DA6D-BF62-066A-362797DF2D42}"/>
          </ac:spMkLst>
        </pc:spChg>
        <pc:spChg chg="del mod ord">
          <ac:chgData name="Matthias Druwé" userId="fa9a14c2-defe-42d9-ac15-91f7d5326504" providerId="ADAL" clId="{1D372BF3-CD66-B640-92CD-3B82AF564062}" dt="2023-10-10T15:35:54.062" v="870" actId="700"/>
          <ac:spMkLst>
            <pc:docMk/>
            <pc:sldMk cId="2482793458" sldId="283"/>
            <ac:spMk id="3" creationId="{076D22E4-F388-944D-F99D-AE529E5465AD}"/>
          </ac:spMkLst>
        </pc:spChg>
        <pc:spChg chg="mod ord">
          <ac:chgData name="Matthias Druwé" userId="fa9a14c2-defe-42d9-ac15-91f7d5326504" providerId="ADAL" clId="{1D372BF3-CD66-B640-92CD-3B82AF564062}" dt="2023-10-10T15:35:54.062" v="870" actId="700"/>
          <ac:spMkLst>
            <pc:docMk/>
            <pc:sldMk cId="2482793458" sldId="283"/>
            <ac:spMk id="4" creationId="{6F09A692-B3FA-889E-6E85-68B4D03C823C}"/>
          </ac:spMkLst>
        </pc:spChg>
        <pc:spChg chg="add mod ord">
          <ac:chgData name="Matthias Druwé" userId="fa9a14c2-defe-42d9-ac15-91f7d5326504" providerId="ADAL" clId="{1D372BF3-CD66-B640-92CD-3B82AF564062}" dt="2023-10-10T15:36:11.335" v="903" actId="14100"/>
          <ac:spMkLst>
            <pc:docMk/>
            <pc:sldMk cId="2482793458" sldId="283"/>
            <ac:spMk id="5" creationId="{7956285A-D741-5481-515C-2C0670A61F31}"/>
          </ac:spMkLst>
        </pc:spChg>
        <pc:spChg chg="add mod ord">
          <ac:chgData name="Matthias Druwé" userId="fa9a14c2-defe-42d9-ac15-91f7d5326504" providerId="ADAL" clId="{1D372BF3-CD66-B640-92CD-3B82AF564062}" dt="2023-10-10T15:35:54.062" v="870" actId="700"/>
          <ac:spMkLst>
            <pc:docMk/>
            <pc:sldMk cId="2482793458" sldId="283"/>
            <ac:spMk id="6" creationId="{7572A3C9-B576-B3F5-56C3-D7CB9177CD78}"/>
          </ac:spMkLst>
        </pc:spChg>
        <pc:spChg chg="add mod ord">
          <ac:chgData name="Matthias Druwé" userId="fa9a14c2-defe-42d9-ac15-91f7d5326504" providerId="ADAL" clId="{1D372BF3-CD66-B640-92CD-3B82AF564062}" dt="2023-10-10T15:36:01.248" v="874" actId="207"/>
          <ac:spMkLst>
            <pc:docMk/>
            <pc:sldMk cId="2482793458" sldId="283"/>
            <ac:spMk id="7" creationId="{3AD800AD-51AD-4239-8C00-BC8319F3DFE9}"/>
          </ac:spMkLst>
        </pc:spChg>
      </pc:sldChg>
      <pc:sldChg chg="addSp delSp modSp new mod modClrScheme chgLayout">
        <pc:chgData name="Matthias Druwé" userId="fa9a14c2-defe-42d9-ac15-91f7d5326504" providerId="ADAL" clId="{1D372BF3-CD66-B640-92CD-3B82AF564062}" dt="2023-10-10T15:39:32.943" v="965" actId="207"/>
        <pc:sldMkLst>
          <pc:docMk/>
          <pc:sldMk cId="936439504" sldId="284"/>
        </pc:sldMkLst>
        <pc:spChg chg="del mod ord">
          <ac:chgData name="Matthias Druwé" userId="fa9a14c2-defe-42d9-ac15-91f7d5326504" providerId="ADAL" clId="{1D372BF3-CD66-B640-92CD-3B82AF564062}" dt="2023-10-10T15:36:21.771" v="905" actId="700"/>
          <ac:spMkLst>
            <pc:docMk/>
            <pc:sldMk cId="936439504" sldId="284"/>
            <ac:spMk id="2" creationId="{62EC0643-FC6F-6B2C-8736-04742DA5C987}"/>
          </ac:spMkLst>
        </pc:spChg>
        <pc:spChg chg="del">
          <ac:chgData name="Matthias Druwé" userId="fa9a14c2-defe-42d9-ac15-91f7d5326504" providerId="ADAL" clId="{1D372BF3-CD66-B640-92CD-3B82AF564062}" dt="2023-10-10T15:36:21.771" v="905" actId="700"/>
          <ac:spMkLst>
            <pc:docMk/>
            <pc:sldMk cId="936439504" sldId="284"/>
            <ac:spMk id="3" creationId="{44535459-9D9C-86B9-23C9-0E3FBFC6CC6E}"/>
          </ac:spMkLst>
        </pc:spChg>
        <pc:spChg chg="del mod ord">
          <ac:chgData name="Matthias Druwé" userId="fa9a14c2-defe-42d9-ac15-91f7d5326504" providerId="ADAL" clId="{1D372BF3-CD66-B640-92CD-3B82AF564062}" dt="2023-10-10T15:36:21.771" v="905" actId="700"/>
          <ac:spMkLst>
            <pc:docMk/>
            <pc:sldMk cId="936439504" sldId="284"/>
            <ac:spMk id="4" creationId="{B3B49BEC-1242-39E1-E7D3-339092E9C7AB}"/>
          </ac:spMkLst>
        </pc:spChg>
        <pc:spChg chg="mod ord">
          <ac:chgData name="Matthias Druwé" userId="fa9a14c2-defe-42d9-ac15-91f7d5326504" providerId="ADAL" clId="{1D372BF3-CD66-B640-92CD-3B82AF564062}" dt="2023-10-10T15:36:21.771" v="905" actId="700"/>
          <ac:spMkLst>
            <pc:docMk/>
            <pc:sldMk cId="936439504" sldId="284"/>
            <ac:spMk id="5" creationId="{404D6923-E9C2-91F9-ED4D-76AF46A47A31}"/>
          </ac:spMkLst>
        </pc:spChg>
        <pc:spChg chg="add mod ord">
          <ac:chgData name="Matthias Druwé" userId="fa9a14c2-defe-42d9-ac15-91f7d5326504" providerId="ADAL" clId="{1D372BF3-CD66-B640-92CD-3B82AF564062}" dt="2023-10-10T15:36:30.180" v="931" actId="20577"/>
          <ac:spMkLst>
            <pc:docMk/>
            <pc:sldMk cId="936439504" sldId="284"/>
            <ac:spMk id="6" creationId="{1D84CF1F-9F82-EC76-F4A9-98454AA3CC14}"/>
          </ac:spMkLst>
        </pc:spChg>
        <pc:spChg chg="add mod ord">
          <ac:chgData name="Matthias Druwé" userId="fa9a14c2-defe-42d9-ac15-91f7d5326504" providerId="ADAL" clId="{1D372BF3-CD66-B640-92CD-3B82AF564062}" dt="2023-10-10T15:39:32.943" v="965" actId="207"/>
          <ac:spMkLst>
            <pc:docMk/>
            <pc:sldMk cId="936439504" sldId="284"/>
            <ac:spMk id="7" creationId="{FFD218CB-A9A6-C041-B7C3-F6125C4FE095}"/>
          </ac:spMkLst>
        </pc:spChg>
      </pc:sldChg>
      <pc:sldChg chg="addSp modSp new mod">
        <pc:chgData name="Matthias Druwé" userId="fa9a14c2-defe-42d9-ac15-91f7d5326504" providerId="ADAL" clId="{1D372BF3-CD66-B640-92CD-3B82AF564062}" dt="2023-10-10T15:38:44.982" v="956" actId="1076"/>
        <pc:sldMkLst>
          <pc:docMk/>
          <pc:sldMk cId="3766220721" sldId="285"/>
        </pc:sldMkLst>
        <pc:spChg chg="mod">
          <ac:chgData name="Matthias Druwé" userId="fa9a14c2-defe-42d9-ac15-91f7d5326504" providerId="ADAL" clId="{1D372BF3-CD66-B640-92CD-3B82AF564062}" dt="2023-10-10T15:36:46.503" v="944" actId="20577"/>
          <ac:spMkLst>
            <pc:docMk/>
            <pc:sldMk cId="3766220721" sldId="285"/>
            <ac:spMk id="2" creationId="{4E2F295B-094F-D224-869C-DF2CE30821FB}"/>
          </ac:spMkLst>
        </pc:spChg>
        <pc:spChg chg="mod">
          <ac:chgData name="Matthias Druwé" userId="fa9a14c2-defe-42d9-ac15-91f7d5326504" providerId="ADAL" clId="{1D372BF3-CD66-B640-92CD-3B82AF564062}" dt="2023-10-10T15:37:23.948" v="952" actId="207"/>
          <ac:spMkLst>
            <pc:docMk/>
            <pc:sldMk cId="3766220721" sldId="285"/>
            <ac:spMk id="3" creationId="{0E562112-7B44-5FFF-57EB-1858B4E2AB21}"/>
          </ac:spMkLst>
        </pc:spChg>
        <pc:picChg chg="add mod">
          <ac:chgData name="Matthias Druwé" userId="fa9a14c2-defe-42d9-ac15-91f7d5326504" providerId="ADAL" clId="{1D372BF3-CD66-B640-92CD-3B82AF564062}" dt="2023-10-10T15:38:44.982" v="956" actId="1076"/>
          <ac:picMkLst>
            <pc:docMk/>
            <pc:sldMk cId="3766220721" sldId="285"/>
            <ac:picMk id="5" creationId="{A88C3EF5-6901-2EBF-48E7-35FF4648EE3D}"/>
          </ac:picMkLst>
        </pc:picChg>
      </pc:sldChg>
      <pc:sldChg chg="new del">
        <pc:chgData name="Matthias Druwé" userId="fa9a14c2-defe-42d9-ac15-91f7d5326504" providerId="ADAL" clId="{1D372BF3-CD66-B640-92CD-3B82AF564062}" dt="2023-10-10T15:39:03.176" v="958" actId="2696"/>
        <pc:sldMkLst>
          <pc:docMk/>
          <pc:sldMk cId="3358644620" sldId="286"/>
        </pc:sldMkLst>
      </pc:sldChg>
    </pc:docChg>
  </pc:docChgLst>
  <pc:docChgLst>
    <pc:chgData name="Matthias Druwé" userId="fa9a14c2-defe-42d9-ac15-91f7d5326504" providerId="ADAL" clId="{83F16048-F3D3-48F3-BCFA-4294168310CB}"/>
    <pc:docChg chg="undo redo custSel addSld delSld modSld">
      <pc:chgData name="Matthias Druwé" userId="fa9a14c2-defe-42d9-ac15-91f7d5326504" providerId="ADAL" clId="{83F16048-F3D3-48F3-BCFA-4294168310CB}" dt="2023-10-12T05:34:47.268" v="2180" actId="20577"/>
      <pc:docMkLst>
        <pc:docMk/>
      </pc:docMkLst>
      <pc:sldChg chg="modSp mod">
        <pc:chgData name="Matthias Druwé" userId="fa9a14c2-defe-42d9-ac15-91f7d5326504" providerId="ADAL" clId="{83F16048-F3D3-48F3-BCFA-4294168310CB}" dt="2023-10-04T15:22:32.824" v="132" actId="14100"/>
        <pc:sldMkLst>
          <pc:docMk/>
          <pc:sldMk cId="168112202" sldId="257"/>
        </pc:sldMkLst>
        <pc:spChg chg="mod">
          <ac:chgData name="Matthias Druwé" userId="fa9a14c2-defe-42d9-ac15-91f7d5326504" providerId="ADAL" clId="{83F16048-F3D3-48F3-BCFA-4294168310CB}" dt="2023-10-04T15:22:32.824" v="132" actId="14100"/>
          <ac:spMkLst>
            <pc:docMk/>
            <pc:sldMk cId="168112202" sldId="257"/>
            <ac:spMk id="4" creationId="{96C39BAD-645B-247B-60C6-8F88CA0A0A86}"/>
          </ac:spMkLst>
        </pc:spChg>
        <pc:spChg chg="mod">
          <ac:chgData name="Matthias Druwé" userId="fa9a14c2-defe-42d9-ac15-91f7d5326504" providerId="ADAL" clId="{83F16048-F3D3-48F3-BCFA-4294168310CB}" dt="2023-10-04T15:21:30.909" v="101" actId="20577"/>
          <ac:spMkLst>
            <pc:docMk/>
            <pc:sldMk cId="168112202" sldId="257"/>
            <ac:spMk id="6" creationId="{5AFC20AF-AA45-A051-7146-850DFF03D213}"/>
          </ac:spMkLst>
        </pc:spChg>
        <pc:spChg chg="mod">
          <ac:chgData name="Matthias Druwé" userId="fa9a14c2-defe-42d9-ac15-91f7d5326504" providerId="ADAL" clId="{83F16048-F3D3-48F3-BCFA-4294168310CB}" dt="2023-10-04T15:21:20.606" v="83" actId="20577"/>
          <ac:spMkLst>
            <pc:docMk/>
            <pc:sldMk cId="168112202" sldId="257"/>
            <ac:spMk id="8" creationId="{F4218659-C3C6-9F72-AAF8-CC06DAF4392C}"/>
          </ac:spMkLst>
        </pc:spChg>
        <pc:spChg chg="mod">
          <ac:chgData name="Matthias Druwé" userId="fa9a14c2-defe-42d9-ac15-91f7d5326504" providerId="ADAL" clId="{83F16048-F3D3-48F3-BCFA-4294168310CB}" dt="2023-10-04T15:21:15.542" v="67" actId="20577"/>
          <ac:spMkLst>
            <pc:docMk/>
            <pc:sldMk cId="168112202" sldId="257"/>
            <ac:spMk id="9" creationId="{840A2D35-42A7-7363-49F2-AACA01022A94}"/>
          </ac:spMkLst>
        </pc:spChg>
      </pc:sldChg>
      <pc:sldChg chg="modSp mod">
        <pc:chgData name="Matthias Druwé" userId="fa9a14c2-defe-42d9-ac15-91f7d5326504" providerId="ADAL" clId="{83F16048-F3D3-48F3-BCFA-4294168310CB}" dt="2023-10-04T15:22:02.820" v="104" actId="207"/>
        <pc:sldMkLst>
          <pc:docMk/>
          <pc:sldMk cId="687870893" sldId="261"/>
        </pc:sldMkLst>
        <pc:spChg chg="mod">
          <ac:chgData name="Matthias Druwé" userId="fa9a14c2-defe-42d9-ac15-91f7d5326504" providerId="ADAL" clId="{83F16048-F3D3-48F3-BCFA-4294168310CB}" dt="2023-10-04T15:22:02.820" v="104" actId="207"/>
          <ac:spMkLst>
            <pc:docMk/>
            <pc:sldMk cId="687870893" sldId="261"/>
            <ac:spMk id="7" creationId="{92E3ED54-79D6-5D4C-A234-82EF62180F45}"/>
          </ac:spMkLst>
        </pc:spChg>
      </pc:sldChg>
      <pc:sldChg chg="modSp mod">
        <pc:chgData name="Matthias Druwé" userId="fa9a14c2-defe-42d9-ac15-91f7d5326504" providerId="ADAL" clId="{83F16048-F3D3-48F3-BCFA-4294168310CB}" dt="2023-10-04T15:16:52.566" v="37" actId="113"/>
        <pc:sldMkLst>
          <pc:docMk/>
          <pc:sldMk cId="769186885" sldId="262"/>
        </pc:sldMkLst>
        <pc:spChg chg="mod">
          <ac:chgData name="Matthias Druwé" userId="fa9a14c2-defe-42d9-ac15-91f7d5326504" providerId="ADAL" clId="{83F16048-F3D3-48F3-BCFA-4294168310CB}" dt="2023-10-04T15:16:52.566" v="37" actId="113"/>
          <ac:spMkLst>
            <pc:docMk/>
            <pc:sldMk cId="769186885" sldId="262"/>
            <ac:spMk id="7" creationId="{63B671C9-C6C8-EF98-FF4A-C4029E253994}"/>
          </ac:spMkLst>
        </pc:spChg>
      </pc:sldChg>
      <pc:sldChg chg="addSp modSp new mod">
        <pc:chgData name="Matthias Druwé" userId="fa9a14c2-defe-42d9-ac15-91f7d5326504" providerId="ADAL" clId="{83F16048-F3D3-48F3-BCFA-4294168310CB}" dt="2023-10-06T07:16:37.130" v="633" actId="20577"/>
        <pc:sldMkLst>
          <pc:docMk/>
          <pc:sldMk cId="472064287" sldId="263"/>
        </pc:sldMkLst>
        <pc:spChg chg="mod">
          <ac:chgData name="Matthias Druwé" userId="fa9a14c2-defe-42d9-ac15-91f7d5326504" providerId="ADAL" clId="{83F16048-F3D3-48F3-BCFA-4294168310CB}" dt="2023-10-06T07:16:37.130" v="633" actId="20577"/>
          <ac:spMkLst>
            <pc:docMk/>
            <pc:sldMk cId="472064287" sldId="263"/>
            <ac:spMk id="2" creationId="{4CAFCC67-528B-55F1-5789-79E54D38D562}"/>
          </ac:spMkLst>
        </pc:spChg>
        <pc:spChg chg="mod">
          <ac:chgData name="Matthias Druwé" userId="fa9a14c2-defe-42d9-ac15-91f7d5326504" providerId="ADAL" clId="{83F16048-F3D3-48F3-BCFA-4294168310CB}" dt="2023-10-04T16:04:01.108" v="383" actId="242"/>
          <ac:spMkLst>
            <pc:docMk/>
            <pc:sldMk cId="472064287" sldId="263"/>
            <ac:spMk id="3" creationId="{D161F4B2-63BA-6300-054E-E95A7519BF18}"/>
          </ac:spMkLst>
        </pc:spChg>
        <pc:picChg chg="add mod">
          <ac:chgData name="Matthias Druwé" userId="fa9a14c2-defe-42d9-ac15-91f7d5326504" providerId="ADAL" clId="{83F16048-F3D3-48F3-BCFA-4294168310CB}" dt="2023-10-04T16:04:12.552" v="386" actId="1076"/>
          <ac:picMkLst>
            <pc:docMk/>
            <pc:sldMk cId="472064287" sldId="263"/>
            <ac:picMk id="6" creationId="{1D82AE0B-D942-0CE2-F331-44A634EEE356}"/>
          </ac:picMkLst>
        </pc:picChg>
      </pc:sldChg>
      <pc:sldChg chg="addSp delSp modSp new mod modClrScheme chgLayout">
        <pc:chgData name="Matthias Druwé" userId="fa9a14c2-defe-42d9-ac15-91f7d5326504" providerId="ADAL" clId="{83F16048-F3D3-48F3-BCFA-4294168310CB}" dt="2023-10-04T15:23:01.343" v="135" actId="14100"/>
        <pc:sldMkLst>
          <pc:docMk/>
          <pc:sldMk cId="1698625029" sldId="264"/>
        </pc:sldMkLst>
        <pc:spChg chg="del mod ord">
          <ac:chgData name="Matthias Druwé" userId="fa9a14c2-defe-42d9-ac15-91f7d5326504" providerId="ADAL" clId="{83F16048-F3D3-48F3-BCFA-4294168310CB}" dt="2023-10-04T15:22:13.668" v="106" actId="700"/>
          <ac:spMkLst>
            <pc:docMk/>
            <pc:sldMk cId="1698625029" sldId="264"/>
            <ac:spMk id="2" creationId="{CE74A99C-B4C2-D8AD-9671-31CFA7F3F753}"/>
          </ac:spMkLst>
        </pc:spChg>
        <pc:spChg chg="del mod ord">
          <ac:chgData name="Matthias Druwé" userId="fa9a14c2-defe-42d9-ac15-91f7d5326504" providerId="ADAL" clId="{83F16048-F3D3-48F3-BCFA-4294168310CB}" dt="2023-10-04T15:22:13.668" v="106" actId="700"/>
          <ac:spMkLst>
            <pc:docMk/>
            <pc:sldMk cId="1698625029" sldId="264"/>
            <ac:spMk id="3" creationId="{5D00DC0D-8BE3-03C3-59A9-FD79F307065F}"/>
          </ac:spMkLst>
        </pc:spChg>
        <pc:spChg chg="mod ord">
          <ac:chgData name="Matthias Druwé" userId="fa9a14c2-defe-42d9-ac15-91f7d5326504" providerId="ADAL" clId="{83F16048-F3D3-48F3-BCFA-4294168310CB}" dt="2023-10-04T15:22:13.668" v="106" actId="700"/>
          <ac:spMkLst>
            <pc:docMk/>
            <pc:sldMk cId="1698625029" sldId="264"/>
            <ac:spMk id="4" creationId="{36D0AA0F-2EA5-7EAC-DB22-17F01D97077A}"/>
          </ac:spMkLst>
        </pc:spChg>
        <pc:spChg chg="add mod ord">
          <ac:chgData name="Matthias Druwé" userId="fa9a14c2-defe-42d9-ac15-91f7d5326504" providerId="ADAL" clId="{83F16048-F3D3-48F3-BCFA-4294168310CB}" dt="2023-10-04T15:23:01.343" v="135" actId="14100"/>
          <ac:spMkLst>
            <pc:docMk/>
            <pc:sldMk cId="1698625029" sldId="264"/>
            <ac:spMk id="5" creationId="{11B0E19D-C5A7-8BFE-0F33-B5690CECFCCB}"/>
          </ac:spMkLst>
        </pc:spChg>
        <pc:spChg chg="add mod ord">
          <ac:chgData name="Matthias Druwé" userId="fa9a14c2-defe-42d9-ac15-91f7d5326504" providerId="ADAL" clId="{83F16048-F3D3-48F3-BCFA-4294168310CB}" dt="2023-10-04T15:22:13.668" v="106" actId="700"/>
          <ac:spMkLst>
            <pc:docMk/>
            <pc:sldMk cId="1698625029" sldId="264"/>
            <ac:spMk id="6" creationId="{4D0A06FF-3C5D-6E50-F738-53904E3F4988}"/>
          </ac:spMkLst>
        </pc:spChg>
        <pc:spChg chg="add mod ord">
          <ac:chgData name="Matthias Druwé" userId="fa9a14c2-defe-42d9-ac15-91f7d5326504" providerId="ADAL" clId="{83F16048-F3D3-48F3-BCFA-4294168310CB}" dt="2023-10-04T15:22:22.844" v="115" actId="207"/>
          <ac:spMkLst>
            <pc:docMk/>
            <pc:sldMk cId="1698625029" sldId="264"/>
            <ac:spMk id="7" creationId="{2F793807-80C7-2979-30C2-BEC2A94F644F}"/>
          </ac:spMkLst>
        </pc:spChg>
      </pc:sldChg>
      <pc:sldChg chg="addSp delSp modSp new mod modClrScheme chgLayout">
        <pc:chgData name="Matthias Druwé" userId="fa9a14c2-defe-42d9-ac15-91f7d5326504" providerId="ADAL" clId="{83F16048-F3D3-48F3-BCFA-4294168310CB}" dt="2023-10-04T15:40:37.737" v="221" actId="207"/>
        <pc:sldMkLst>
          <pc:docMk/>
          <pc:sldMk cId="2727902450" sldId="265"/>
        </pc:sldMkLst>
        <pc:spChg chg="del mod ord">
          <ac:chgData name="Matthias Druwé" userId="fa9a14c2-defe-42d9-ac15-91f7d5326504" providerId="ADAL" clId="{83F16048-F3D3-48F3-BCFA-4294168310CB}" dt="2023-10-04T15:28:02.497" v="137" actId="700"/>
          <ac:spMkLst>
            <pc:docMk/>
            <pc:sldMk cId="2727902450" sldId="265"/>
            <ac:spMk id="2" creationId="{A9F0884B-AFD2-9A48-D9A7-B75557B85F8F}"/>
          </ac:spMkLst>
        </pc:spChg>
        <pc:spChg chg="del">
          <ac:chgData name="Matthias Druwé" userId="fa9a14c2-defe-42d9-ac15-91f7d5326504" providerId="ADAL" clId="{83F16048-F3D3-48F3-BCFA-4294168310CB}" dt="2023-10-04T15:28:02.497" v="137" actId="700"/>
          <ac:spMkLst>
            <pc:docMk/>
            <pc:sldMk cId="2727902450" sldId="265"/>
            <ac:spMk id="3" creationId="{52713922-99DC-45A4-D2C4-E32B65CA6E41}"/>
          </ac:spMkLst>
        </pc:spChg>
        <pc:spChg chg="del mod ord">
          <ac:chgData name="Matthias Druwé" userId="fa9a14c2-defe-42d9-ac15-91f7d5326504" providerId="ADAL" clId="{83F16048-F3D3-48F3-BCFA-4294168310CB}" dt="2023-10-04T15:28:02.497" v="137" actId="700"/>
          <ac:spMkLst>
            <pc:docMk/>
            <pc:sldMk cId="2727902450" sldId="265"/>
            <ac:spMk id="4" creationId="{DD4CB047-24B5-25A8-39B7-55DB37D86F67}"/>
          </ac:spMkLst>
        </pc:spChg>
        <pc:spChg chg="mod ord">
          <ac:chgData name="Matthias Druwé" userId="fa9a14c2-defe-42d9-ac15-91f7d5326504" providerId="ADAL" clId="{83F16048-F3D3-48F3-BCFA-4294168310CB}" dt="2023-10-04T15:28:02.497" v="137" actId="700"/>
          <ac:spMkLst>
            <pc:docMk/>
            <pc:sldMk cId="2727902450" sldId="265"/>
            <ac:spMk id="5" creationId="{C095241A-753C-2C9B-1A98-A903AC57B4C2}"/>
          </ac:spMkLst>
        </pc:spChg>
        <pc:spChg chg="add mod ord">
          <ac:chgData name="Matthias Druwé" userId="fa9a14c2-defe-42d9-ac15-91f7d5326504" providerId="ADAL" clId="{83F16048-F3D3-48F3-BCFA-4294168310CB}" dt="2023-10-04T15:28:11.401" v="157" actId="20577"/>
          <ac:spMkLst>
            <pc:docMk/>
            <pc:sldMk cId="2727902450" sldId="265"/>
            <ac:spMk id="6" creationId="{9CFB8695-3AF3-6E1E-32C2-7A58A7B53FA6}"/>
          </ac:spMkLst>
        </pc:spChg>
        <pc:spChg chg="add mod ord">
          <ac:chgData name="Matthias Druwé" userId="fa9a14c2-defe-42d9-ac15-91f7d5326504" providerId="ADAL" clId="{83F16048-F3D3-48F3-BCFA-4294168310CB}" dt="2023-10-04T15:40:37.737" v="221" actId="207"/>
          <ac:spMkLst>
            <pc:docMk/>
            <pc:sldMk cId="2727902450" sldId="265"/>
            <ac:spMk id="7" creationId="{ECCE63BF-B00F-9B7D-6D05-62CB0A1D34DD}"/>
          </ac:spMkLst>
        </pc:spChg>
        <pc:picChg chg="add mod">
          <ac:chgData name="Matthias Druwé" userId="fa9a14c2-defe-42d9-ac15-91f7d5326504" providerId="ADAL" clId="{83F16048-F3D3-48F3-BCFA-4294168310CB}" dt="2023-10-04T15:40:10.080" v="210" actId="1035"/>
          <ac:picMkLst>
            <pc:docMk/>
            <pc:sldMk cId="2727902450" sldId="265"/>
            <ac:picMk id="9" creationId="{D845129E-EC55-4B1F-CF79-C44856148026}"/>
          </ac:picMkLst>
        </pc:picChg>
      </pc:sldChg>
      <pc:sldChg chg="modSp new mod">
        <pc:chgData name="Matthias Druwé" userId="fa9a14c2-defe-42d9-ac15-91f7d5326504" providerId="ADAL" clId="{83F16048-F3D3-48F3-BCFA-4294168310CB}" dt="2023-10-04T15:47:25.768" v="321" actId="5793"/>
        <pc:sldMkLst>
          <pc:docMk/>
          <pc:sldMk cId="3431852803" sldId="266"/>
        </pc:sldMkLst>
        <pc:spChg chg="mod">
          <ac:chgData name="Matthias Druwé" userId="fa9a14c2-defe-42d9-ac15-91f7d5326504" providerId="ADAL" clId="{83F16048-F3D3-48F3-BCFA-4294168310CB}" dt="2023-10-04T15:41:01.962" v="256" actId="20577"/>
          <ac:spMkLst>
            <pc:docMk/>
            <pc:sldMk cId="3431852803" sldId="266"/>
            <ac:spMk id="2" creationId="{B2A77AB1-342E-0BAC-A121-68AB8D1617AA}"/>
          </ac:spMkLst>
        </pc:spChg>
        <pc:spChg chg="mod">
          <ac:chgData name="Matthias Druwé" userId="fa9a14c2-defe-42d9-ac15-91f7d5326504" providerId="ADAL" clId="{83F16048-F3D3-48F3-BCFA-4294168310CB}" dt="2023-10-04T15:47:25.768" v="321" actId="5793"/>
          <ac:spMkLst>
            <pc:docMk/>
            <pc:sldMk cId="3431852803" sldId="266"/>
            <ac:spMk id="3" creationId="{22256F48-306B-6380-B83C-09216F767082}"/>
          </ac:spMkLst>
        </pc:spChg>
      </pc:sldChg>
      <pc:sldChg chg="modSp new mod">
        <pc:chgData name="Matthias Druwé" userId="fa9a14c2-defe-42d9-ac15-91f7d5326504" providerId="ADAL" clId="{83F16048-F3D3-48F3-BCFA-4294168310CB}" dt="2023-10-12T05:34:47.268" v="2180" actId="20577"/>
        <pc:sldMkLst>
          <pc:docMk/>
          <pc:sldMk cId="1273788321" sldId="267"/>
        </pc:sldMkLst>
        <pc:spChg chg="mod">
          <ac:chgData name="Matthias Druwé" userId="fa9a14c2-defe-42d9-ac15-91f7d5326504" providerId="ADAL" clId="{83F16048-F3D3-48F3-BCFA-4294168310CB}" dt="2023-10-12T05:34:47.268" v="2180" actId="20577"/>
          <ac:spMkLst>
            <pc:docMk/>
            <pc:sldMk cId="1273788321" sldId="267"/>
            <ac:spMk id="2" creationId="{CF8402CA-6749-22CB-B21B-277F893C8115}"/>
          </ac:spMkLst>
        </pc:spChg>
        <pc:spChg chg="mod">
          <ac:chgData name="Matthias Druwé" userId="fa9a14c2-defe-42d9-ac15-91f7d5326504" providerId="ADAL" clId="{83F16048-F3D3-48F3-BCFA-4294168310CB}" dt="2023-10-04T15:51:14.413" v="352" actId="207"/>
          <ac:spMkLst>
            <pc:docMk/>
            <pc:sldMk cId="1273788321" sldId="267"/>
            <ac:spMk id="3" creationId="{C04DB3FC-B916-552E-3142-D181055EA44D}"/>
          </ac:spMkLst>
        </pc:spChg>
      </pc:sldChg>
      <pc:sldChg chg="addSp delSp modSp new mod">
        <pc:chgData name="Matthias Druwé" userId="fa9a14c2-defe-42d9-ac15-91f7d5326504" providerId="ADAL" clId="{83F16048-F3D3-48F3-BCFA-4294168310CB}" dt="2023-10-06T07:16:44.903" v="641" actId="20577"/>
        <pc:sldMkLst>
          <pc:docMk/>
          <pc:sldMk cId="1089007642" sldId="268"/>
        </pc:sldMkLst>
        <pc:spChg chg="add del mod">
          <ac:chgData name="Matthias Druwé" userId="fa9a14c2-defe-42d9-ac15-91f7d5326504" providerId="ADAL" clId="{83F16048-F3D3-48F3-BCFA-4294168310CB}" dt="2023-10-06T07:16:44.903" v="641" actId="20577"/>
          <ac:spMkLst>
            <pc:docMk/>
            <pc:sldMk cId="1089007642" sldId="268"/>
            <ac:spMk id="2" creationId="{05E32A45-DF84-BD81-45AB-63799FA3220F}"/>
          </ac:spMkLst>
        </pc:spChg>
        <pc:spChg chg="mod">
          <ac:chgData name="Matthias Druwé" userId="fa9a14c2-defe-42d9-ac15-91f7d5326504" providerId="ADAL" clId="{83F16048-F3D3-48F3-BCFA-4294168310CB}" dt="2023-10-06T06:54:09.336" v="559" actId="207"/>
          <ac:spMkLst>
            <pc:docMk/>
            <pc:sldMk cId="1089007642" sldId="268"/>
            <ac:spMk id="3" creationId="{510BF601-3EBA-B3E5-6213-9FACFC7843E6}"/>
          </ac:spMkLst>
        </pc:spChg>
        <pc:spChg chg="add del mod">
          <ac:chgData name="Matthias Druwé" userId="fa9a14c2-defe-42d9-ac15-91f7d5326504" providerId="ADAL" clId="{83F16048-F3D3-48F3-BCFA-4294168310CB}" dt="2023-10-06T07:16:41.928" v="636" actId="21"/>
          <ac:spMkLst>
            <pc:docMk/>
            <pc:sldMk cId="1089007642" sldId="268"/>
            <ac:spMk id="6" creationId="{56C01448-882B-2BC7-E638-52812B4DFA66}"/>
          </ac:spMkLst>
        </pc:spChg>
      </pc:sldChg>
      <pc:sldChg chg="addSp delSp modSp new mod">
        <pc:chgData name="Matthias Druwé" userId="fa9a14c2-defe-42d9-ac15-91f7d5326504" providerId="ADAL" clId="{83F16048-F3D3-48F3-BCFA-4294168310CB}" dt="2023-10-09T15:52:48.909" v="707" actId="1035"/>
        <pc:sldMkLst>
          <pc:docMk/>
          <pc:sldMk cId="2208158031" sldId="269"/>
        </pc:sldMkLst>
        <pc:spChg chg="mod">
          <ac:chgData name="Matthias Druwé" userId="fa9a14c2-defe-42d9-ac15-91f7d5326504" providerId="ADAL" clId="{83F16048-F3D3-48F3-BCFA-4294168310CB}" dt="2023-10-06T07:16:48.830" v="644" actId="20577"/>
          <ac:spMkLst>
            <pc:docMk/>
            <pc:sldMk cId="2208158031" sldId="269"/>
            <ac:spMk id="2" creationId="{2E620190-1B0E-7894-187D-B0083770D479}"/>
          </ac:spMkLst>
        </pc:spChg>
        <pc:spChg chg="mod">
          <ac:chgData name="Matthias Druwé" userId="fa9a14c2-defe-42d9-ac15-91f7d5326504" providerId="ADAL" clId="{83F16048-F3D3-48F3-BCFA-4294168310CB}" dt="2023-10-06T07:15:55.847" v="620" actId="20577"/>
          <ac:spMkLst>
            <pc:docMk/>
            <pc:sldMk cId="2208158031" sldId="269"/>
            <ac:spMk id="3" creationId="{EAC227C3-221C-90E9-22A6-3F305A8CB333}"/>
          </ac:spMkLst>
        </pc:spChg>
        <pc:picChg chg="add mod">
          <ac:chgData name="Matthias Druwé" userId="fa9a14c2-defe-42d9-ac15-91f7d5326504" providerId="ADAL" clId="{83F16048-F3D3-48F3-BCFA-4294168310CB}" dt="2023-10-09T15:52:48.909" v="707" actId="1035"/>
          <ac:picMkLst>
            <pc:docMk/>
            <pc:sldMk cId="2208158031" sldId="269"/>
            <ac:picMk id="6" creationId="{93568D48-DCD4-4517-CFB4-23A8E4160400}"/>
          </ac:picMkLst>
        </pc:picChg>
        <pc:picChg chg="add del mod">
          <ac:chgData name="Matthias Druwé" userId="fa9a14c2-defe-42d9-ac15-91f7d5326504" providerId="ADAL" clId="{83F16048-F3D3-48F3-BCFA-4294168310CB}" dt="2023-10-06T07:16:02.662" v="624" actId="22"/>
          <ac:picMkLst>
            <pc:docMk/>
            <pc:sldMk cId="2208158031" sldId="269"/>
            <ac:picMk id="6" creationId="{D7B46253-3452-6190-D364-D5A03F675BD5}"/>
          </ac:picMkLst>
        </pc:picChg>
        <pc:picChg chg="add del mod">
          <ac:chgData name="Matthias Druwé" userId="fa9a14c2-defe-42d9-ac15-91f7d5326504" providerId="ADAL" clId="{83F16048-F3D3-48F3-BCFA-4294168310CB}" dt="2023-10-09T15:52:23.858" v="684" actId="478"/>
          <ac:picMkLst>
            <pc:docMk/>
            <pc:sldMk cId="2208158031" sldId="269"/>
            <ac:picMk id="8" creationId="{8D6F8959-60E1-6E57-6D3C-E4DEBADBE2BC}"/>
          </ac:picMkLst>
        </pc:picChg>
      </pc:sldChg>
      <pc:sldChg chg="addSp modSp new mod">
        <pc:chgData name="Matthias Druwé" userId="fa9a14c2-defe-42d9-ac15-91f7d5326504" providerId="ADAL" clId="{83F16048-F3D3-48F3-BCFA-4294168310CB}" dt="2023-10-09T16:15:02.262" v="835" actId="20577"/>
        <pc:sldMkLst>
          <pc:docMk/>
          <pc:sldMk cId="2905990613" sldId="270"/>
        </pc:sldMkLst>
        <pc:spChg chg="mod">
          <ac:chgData name="Matthias Druwé" userId="fa9a14c2-defe-42d9-ac15-91f7d5326504" providerId="ADAL" clId="{83F16048-F3D3-48F3-BCFA-4294168310CB}" dt="2023-10-06T07:18:43.967" v="651" actId="20577"/>
          <ac:spMkLst>
            <pc:docMk/>
            <pc:sldMk cId="2905990613" sldId="270"/>
            <ac:spMk id="2" creationId="{079A51F9-2F9D-559F-85C2-CC7D75F4236F}"/>
          </ac:spMkLst>
        </pc:spChg>
        <pc:spChg chg="mod">
          <ac:chgData name="Matthias Druwé" userId="fa9a14c2-defe-42d9-ac15-91f7d5326504" providerId="ADAL" clId="{83F16048-F3D3-48F3-BCFA-4294168310CB}" dt="2023-10-09T16:15:02.262" v="835" actId="20577"/>
          <ac:spMkLst>
            <pc:docMk/>
            <pc:sldMk cId="2905990613" sldId="270"/>
            <ac:spMk id="3" creationId="{5CA8FDF9-9E9E-5BF3-802E-55C958888F62}"/>
          </ac:spMkLst>
        </pc:spChg>
        <pc:picChg chg="add mod">
          <ac:chgData name="Matthias Druwé" userId="fa9a14c2-defe-42d9-ac15-91f7d5326504" providerId="ADAL" clId="{83F16048-F3D3-48F3-BCFA-4294168310CB}" dt="2023-10-09T16:12:36.801" v="720" actId="1035"/>
          <ac:picMkLst>
            <pc:docMk/>
            <pc:sldMk cId="2905990613" sldId="270"/>
            <ac:picMk id="6" creationId="{673B5BFD-7013-803E-5232-2F54F75625A9}"/>
          </ac:picMkLst>
        </pc:picChg>
      </pc:sldChg>
      <pc:sldChg chg="addSp modSp new mod">
        <pc:chgData name="Matthias Druwé" userId="fa9a14c2-defe-42d9-ac15-91f7d5326504" providerId="ADAL" clId="{83F16048-F3D3-48F3-BCFA-4294168310CB}" dt="2023-10-09T16:15:44.153" v="862" actId="1076"/>
        <pc:sldMkLst>
          <pc:docMk/>
          <pc:sldMk cId="2250915016" sldId="271"/>
        </pc:sldMkLst>
        <pc:spChg chg="mod">
          <ac:chgData name="Matthias Druwé" userId="fa9a14c2-defe-42d9-ac15-91f7d5326504" providerId="ADAL" clId="{83F16048-F3D3-48F3-BCFA-4294168310CB}" dt="2023-10-09T16:15:07.207" v="847" actId="20577"/>
          <ac:spMkLst>
            <pc:docMk/>
            <pc:sldMk cId="2250915016" sldId="271"/>
            <ac:spMk id="2" creationId="{51ABE9B6-E023-E229-402E-167474E6D1E2}"/>
          </ac:spMkLst>
        </pc:spChg>
        <pc:spChg chg="mod">
          <ac:chgData name="Matthias Druwé" userId="fa9a14c2-defe-42d9-ac15-91f7d5326504" providerId="ADAL" clId="{83F16048-F3D3-48F3-BCFA-4294168310CB}" dt="2023-10-09T16:15:15.871" v="858" actId="242"/>
          <ac:spMkLst>
            <pc:docMk/>
            <pc:sldMk cId="2250915016" sldId="271"/>
            <ac:spMk id="3" creationId="{80D8DB8E-460E-00F7-A39F-D2349AA3501F}"/>
          </ac:spMkLst>
        </pc:spChg>
        <pc:picChg chg="add mod">
          <ac:chgData name="Matthias Druwé" userId="fa9a14c2-defe-42d9-ac15-91f7d5326504" providerId="ADAL" clId="{83F16048-F3D3-48F3-BCFA-4294168310CB}" dt="2023-10-09T16:15:44.153" v="862" actId="1076"/>
          <ac:picMkLst>
            <pc:docMk/>
            <pc:sldMk cId="2250915016" sldId="271"/>
            <ac:picMk id="6" creationId="{9E53994F-4055-9068-7E83-DCBDCC73EDF4}"/>
          </ac:picMkLst>
        </pc:picChg>
      </pc:sldChg>
      <pc:sldChg chg="addSp modSp new mod">
        <pc:chgData name="Matthias Druwé" userId="fa9a14c2-defe-42d9-ac15-91f7d5326504" providerId="ADAL" clId="{83F16048-F3D3-48F3-BCFA-4294168310CB}" dt="2023-10-09T18:50:02.543" v="902" actId="1035"/>
        <pc:sldMkLst>
          <pc:docMk/>
          <pc:sldMk cId="2864425274" sldId="272"/>
        </pc:sldMkLst>
        <pc:spChg chg="mod">
          <ac:chgData name="Matthias Druwé" userId="fa9a14c2-defe-42d9-ac15-91f7d5326504" providerId="ADAL" clId="{83F16048-F3D3-48F3-BCFA-4294168310CB}" dt="2023-10-09T18:46:42.328" v="870" actId="20577"/>
          <ac:spMkLst>
            <pc:docMk/>
            <pc:sldMk cId="2864425274" sldId="272"/>
            <ac:spMk id="2" creationId="{8900D6B2-9EF1-C2C2-40D9-3912AB40BD3F}"/>
          </ac:spMkLst>
        </pc:spChg>
        <pc:spChg chg="mod">
          <ac:chgData name="Matthias Druwé" userId="fa9a14c2-defe-42d9-ac15-91f7d5326504" providerId="ADAL" clId="{83F16048-F3D3-48F3-BCFA-4294168310CB}" dt="2023-10-09T18:49:07.638" v="895" actId="20577"/>
          <ac:spMkLst>
            <pc:docMk/>
            <pc:sldMk cId="2864425274" sldId="272"/>
            <ac:spMk id="3" creationId="{6C694950-96F4-137A-861F-533BEF4F698B}"/>
          </ac:spMkLst>
        </pc:spChg>
        <pc:picChg chg="add mod">
          <ac:chgData name="Matthias Druwé" userId="fa9a14c2-defe-42d9-ac15-91f7d5326504" providerId="ADAL" clId="{83F16048-F3D3-48F3-BCFA-4294168310CB}" dt="2023-10-09T18:50:02.543" v="902" actId="1035"/>
          <ac:picMkLst>
            <pc:docMk/>
            <pc:sldMk cId="2864425274" sldId="272"/>
            <ac:picMk id="6" creationId="{9247A956-A98C-2AB8-FEFC-E04B58D14214}"/>
          </ac:picMkLst>
        </pc:picChg>
      </pc:sldChg>
      <pc:sldChg chg="addSp delSp modSp new mod">
        <pc:chgData name="Matthias Druwé" userId="fa9a14c2-defe-42d9-ac15-91f7d5326504" providerId="ADAL" clId="{83F16048-F3D3-48F3-BCFA-4294168310CB}" dt="2023-10-09T18:58:09.637" v="1181" actId="1035"/>
        <pc:sldMkLst>
          <pc:docMk/>
          <pc:sldMk cId="974814255" sldId="273"/>
        </pc:sldMkLst>
        <pc:spChg chg="mod">
          <ac:chgData name="Matthias Druwé" userId="fa9a14c2-defe-42d9-ac15-91f7d5326504" providerId="ADAL" clId="{83F16048-F3D3-48F3-BCFA-4294168310CB}" dt="2023-10-09T18:50:13.929" v="910" actId="20577"/>
          <ac:spMkLst>
            <pc:docMk/>
            <pc:sldMk cId="974814255" sldId="273"/>
            <ac:spMk id="2" creationId="{7295B5C7-BA4E-2247-4DE3-3BC6ACF43D56}"/>
          </ac:spMkLst>
        </pc:spChg>
        <pc:spChg chg="mod">
          <ac:chgData name="Matthias Druwé" userId="fa9a14c2-defe-42d9-ac15-91f7d5326504" providerId="ADAL" clId="{83F16048-F3D3-48F3-BCFA-4294168310CB}" dt="2023-10-09T18:56:07.434" v="1171" actId="20577"/>
          <ac:spMkLst>
            <pc:docMk/>
            <pc:sldMk cId="974814255" sldId="273"/>
            <ac:spMk id="3" creationId="{20D3BDBA-37C6-9C65-345A-B8C6E21D725C}"/>
          </ac:spMkLst>
        </pc:spChg>
        <pc:spChg chg="mod">
          <ac:chgData name="Matthias Druwé" userId="fa9a14c2-defe-42d9-ac15-91f7d5326504" providerId="ADAL" clId="{83F16048-F3D3-48F3-BCFA-4294168310CB}" dt="2023-10-09T18:50:28.873" v="912"/>
          <ac:spMkLst>
            <pc:docMk/>
            <pc:sldMk cId="974814255" sldId="273"/>
            <ac:spMk id="8" creationId="{AD2F36E1-1757-725B-4982-34474C23D958}"/>
          </ac:spMkLst>
        </pc:spChg>
        <pc:spChg chg="mod">
          <ac:chgData name="Matthias Druwé" userId="fa9a14c2-defe-42d9-ac15-91f7d5326504" providerId="ADAL" clId="{83F16048-F3D3-48F3-BCFA-4294168310CB}" dt="2023-10-09T18:50:28.873" v="912"/>
          <ac:spMkLst>
            <pc:docMk/>
            <pc:sldMk cId="974814255" sldId="273"/>
            <ac:spMk id="11" creationId="{17B252D8-B1BF-7EE9-3825-71414DC47939}"/>
          </ac:spMkLst>
        </pc:spChg>
        <pc:spChg chg="mod">
          <ac:chgData name="Matthias Druwé" userId="fa9a14c2-defe-42d9-ac15-91f7d5326504" providerId="ADAL" clId="{83F16048-F3D3-48F3-BCFA-4294168310CB}" dt="2023-10-09T18:50:28.873" v="912"/>
          <ac:spMkLst>
            <pc:docMk/>
            <pc:sldMk cId="974814255" sldId="273"/>
            <ac:spMk id="12" creationId="{056533FB-96BE-0AC9-A66A-910386A16E1C}"/>
          </ac:spMkLst>
        </pc:spChg>
        <pc:spChg chg="mod">
          <ac:chgData name="Matthias Druwé" userId="fa9a14c2-defe-42d9-ac15-91f7d5326504" providerId="ADAL" clId="{83F16048-F3D3-48F3-BCFA-4294168310CB}" dt="2023-10-09T18:54:53.337" v="1077" actId="1036"/>
          <ac:spMkLst>
            <pc:docMk/>
            <pc:sldMk cId="974814255" sldId="273"/>
            <ac:spMk id="16" creationId="{F0B74725-5E46-FC0A-B085-6C82BE0013C0}"/>
          </ac:spMkLst>
        </pc:spChg>
        <pc:spChg chg="mod">
          <ac:chgData name="Matthias Druwé" userId="fa9a14c2-defe-42d9-ac15-91f7d5326504" providerId="ADAL" clId="{83F16048-F3D3-48F3-BCFA-4294168310CB}" dt="2023-10-09T18:55:08.658" v="1079" actId="14100"/>
          <ac:spMkLst>
            <pc:docMk/>
            <pc:sldMk cId="974814255" sldId="273"/>
            <ac:spMk id="19" creationId="{A2DC26CB-3B01-2192-C808-77F8F46CBBCE}"/>
          </ac:spMkLst>
        </pc:spChg>
        <pc:spChg chg="mod">
          <ac:chgData name="Matthias Druwé" userId="fa9a14c2-defe-42d9-ac15-91f7d5326504" providerId="ADAL" clId="{83F16048-F3D3-48F3-BCFA-4294168310CB}" dt="2023-10-09T18:55:39.298" v="1118" actId="1038"/>
          <ac:spMkLst>
            <pc:docMk/>
            <pc:sldMk cId="974814255" sldId="273"/>
            <ac:spMk id="20" creationId="{1A823157-300E-C0E1-6D2C-65FEA89C751D}"/>
          </ac:spMkLst>
        </pc:spChg>
        <pc:grpChg chg="add del mod">
          <ac:chgData name="Matthias Druwé" userId="fa9a14c2-defe-42d9-ac15-91f7d5326504" providerId="ADAL" clId="{83F16048-F3D3-48F3-BCFA-4294168310CB}" dt="2023-10-09T18:50:35.426" v="913"/>
          <ac:grpSpMkLst>
            <pc:docMk/>
            <pc:sldMk cId="974814255" sldId="273"/>
            <ac:grpSpMk id="5" creationId="{374E2294-C085-E7B4-5983-5D0728C9E85C}"/>
          </ac:grpSpMkLst>
        </pc:grpChg>
        <pc:grpChg chg="add mod">
          <ac:chgData name="Matthias Druwé" userId="fa9a14c2-defe-42d9-ac15-91f7d5326504" providerId="ADAL" clId="{83F16048-F3D3-48F3-BCFA-4294168310CB}" dt="2023-10-09T18:54:41.516" v="1057" actId="1076"/>
          <ac:grpSpMkLst>
            <pc:docMk/>
            <pc:sldMk cId="974814255" sldId="273"/>
            <ac:grpSpMk id="13" creationId="{3D270345-C835-CFC3-6B31-8D3BEF2D9B85}"/>
          </ac:grpSpMkLst>
        </pc:grpChg>
        <pc:picChg chg="add mod">
          <ac:chgData name="Matthias Druwé" userId="fa9a14c2-defe-42d9-ac15-91f7d5326504" providerId="ADAL" clId="{83F16048-F3D3-48F3-BCFA-4294168310CB}" dt="2023-10-09T18:58:09.637" v="1181" actId="1035"/>
          <ac:picMkLst>
            <pc:docMk/>
            <pc:sldMk cId="974814255" sldId="273"/>
            <ac:picMk id="24" creationId="{71C5AF86-CD3D-E246-E853-DC55257ABB8E}"/>
          </ac:picMkLst>
        </pc:picChg>
        <pc:cxnChg chg="mod">
          <ac:chgData name="Matthias Druwé" userId="fa9a14c2-defe-42d9-ac15-91f7d5326504" providerId="ADAL" clId="{83F16048-F3D3-48F3-BCFA-4294168310CB}" dt="2023-10-09T18:50:28.873" v="912"/>
          <ac:cxnSpMkLst>
            <pc:docMk/>
            <pc:sldMk cId="974814255" sldId="273"/>
            <ac:cxnSpMk id="6" creationId="{D5B19413-17A0-91E2-B1F9-B1F3ADB612EB}"/>
          </ac:cxnSpMkLst>
        </pc:cxnChg>
        <pc:cxnChg chg="mod">
          <ac:chgData name="Matthias Druwé" userId="fa9a14c2-defe-42d9-ac15-91f7d5326504" providerId="ADAL" clId="{83F16048-F3D3-48F3-BCFA-4294168310CB}" dt="2023-10-09T18:50:28.873" v="912"/>
          <ac:cxnSpMkLst>
            <pc:docMk/>
            <pc:sldMk cId="974814255" sldId="273"/>
            <ac:cxnSpMk id="7" creationId="{8E0A3524-5C13-7F16-2B33-CED58016A3FD}"/>
          </ac:cxnSpMkLst>
        </pc:cxnChg>
        <pc:cxnChg chg="mod">
          <ac:chgData name="Matthias Druwé" userId="fa9a14c2-defe-42d9-ac15-91f7d5326504" providerId="ADAL" clId="{83F16048-F3D3-48F3-BCFA-4294168310CB}" dt="2023-10-09T18:50:28.873" v="912"/>
          <ac:cxnSpMkLst>
            <pc:docMk/>
            <pc:sldMk cId="974814255" sldId="273"/>
            <ac:cxnSpMk id="9" creationId="{EB4CB21A-96D2-310A-5625-FB7BF3B5A752}"/>
          </ac:cxnSpMkLst>
        </pc:cxnChg>
        <pc:cxnChg chg="mod">
          <ac:chgData name="Matthias Druwé" userId="fa9a14c2-defe-42d9-ac15-91f7d5326504" providerId="ADAL" clId="{83F16048-F3D3-48F3-BCFA-4294168310CB}" dt="2023-10-09T18:50:28.873" v="912"/>
          <ac:cxnSpMkLst>
            <pc:docMk/>
            <pc:sldMk cId="974814255" sldId="273"/>
            <ac:cxnSpMk id="10" creationId="{9A544CF7-12F0-4E3C-CC7E-CAA0302779EB}"/>
          </ac:cxnSpMkLst>
        </pc:cxnChg>
        <pc:cxnChg chg="mod">
          <ac:chgData name="Matthias Druwé" userId="fa9a14c2-defe-42d9-ac15-91f7d5326504" providerId="ADAL" clId="{83F16048-F3D3-48F3-BCFA-4294168310CB}" dt="2023-10-09T18:54:45.781" v="1058" actId="14100"/>
          <ac:cxnSpMkLst>
            <pc:docMk/>
            <pc:sldMk cId="974814255" sldId="273"/>
            <ac:cxnSpMk id="14" creationId="{5AC0C4F5-0C57-36A2-8F6C-3D4D6E2D84E1}"/>
          </ac:cxnSpMkLst>
        </pc:cxnChg>
        <pc:cxnChg chg="mod">
          <ac:chgData name="Matthias Druwé" userId="fa9a14c2-defe-42d9-ac15-91f7d5326504" providerId="ADAL" clId="{83F16048-F3D3-48F3-BCFA-4294168310CB}" dt="2023-10-09T18:54:23.026" v="1055" actId="14100"/>
          <ac:cxnSpMkLst>
            <pc:docMk/>
            <pc:sldMk cId="974814255" sldId="273"/>
            <ac:cxnSpMk id="15" creationId="{E645312D-6D7E-49E8-A937-E184D9BD116B}"/>
          </ac:cxnSpMkLst>
        </pc:cxnChg>
        <pc:cxnChg chg="mod">
          <ac:chgData name="Matthias Druwé" userId="fa9a14c2-defe-42d9-ac15-91f7d5326504" providerId="ADAL" clId="{83F16048-F3D3-48F3-BCFA-4294168310CB}" dt="2023-10-09T18:55:42.345" v="1128" actId="1038"/>
          <ac:cxnSpMkLst>
            <pc:docMk/>
            <pc:sldMk cId="974814255" sldId="273"/>
            <ac:cxnSpMk id="17" creationId="{8289F446-023E-1169-5CC1-F2BCB65939A1}"/>
          </ac:cxnSpMkLst>
        </pc:cxnChg>
        <pc:cxnChg chg="mod">
          <ac:chgData name="Matthias Druwé" userId="fa9a14c2-defe-42d9-ac15-91f7d5326504" providerId="ADAL" clId="{83F16048-F3D3-48F3-BCFA-4294168310CB}" dt="2023-10-09T18:55:35.633" v="1107" actId="1037"/>
          <ac:cxnSpMkLst>
            <pc:docMk/>
            <pc:sldMk cId="974814255" sldId="273"/>
            <ac:cxnSpMk id="18" creationId="{9457CEEA-01A2-D4CC-8FDA-18DFD94C14D2}"/>
          </ac:cxnSpMkLst>
        </pc:cxnChg>
      </pc:sldChg>
      <pc:sldChg chg="addSp delSp modSp new mod modAnim">
        <pc:chgData name="Matthias Druwé" userId="fa9a14c2-defe-42d9-ac15-91f7d5326504" providerId="ADAL" clId="{83F16048-F3D3-48F3-BCFA-4294168310CB}" dt="2023-10-09T19:04:31.906" v="1240" actId="207"/>
        <pc:sldMkLst>
          <pc:docMk/>
          <pc:sldMk cId="3970383616" sldId="274"/>
        </pc:sldMkLst>
        <pc:spChg chg="mod">
          <ac:chgData name="Matthias Druwé" userId="fa9a14c2-defe-42d9-ac15-91f7d5326504" providerId="ADAL" clId="{83F16048-F3D3-48F3-BCFA-4294168310CB}" dt="2023-10-09T19:00:29.776" v="1189" actId="20577"/>
          <ac:spMkLst>
            <pc:docMk/>
            <pc:sldMk cId="3970383616" sldId="274"/>
            <ac:spMk id="2" creationId="{222B72D0-4697-0CB8-EFE3-6DE42DD82A8A}"/>
          </ac:spMkLst>
        </pc:spChg>
        <pc:spChg chg="mod">
          <ac:chgData name="Matthias Druwé" userId="fa9a14c2-defe-42d9-ac15-91f7d5326504" providerId="ADAL" clId="{83F16048-F3D3-48F3-BCFA-4294168310CB}" dt="2023-10-09T19:04:31.906" v="1240" actId="207"/>
          <ac:spMkLst>
            <pc:docMk/>
            <pc:sldMk cId="3970383616" sldId="274"/>
            <ac:spMk id="3" creationId="{D4B87FCE-8049-4F00-F682-CEB8FCBAB8AD}"/>
          </ac:spMkLst>
        </pc:spChg>
        <pc:spChg chg="add mod">
          <ac:chgData name="Matthias Druwé" userId="fa9a14c2-defe-42d9-ac15-91f7d5326504" providerId="ADAL" clId="{83F16048-F3D3-48F3-BCFA-4294168310CB}" dt="2023-10-09T19:03:38.292" v="1222" actId="207"/>
          <ac:spMkLst>
            <pc:docMk/>
            <pc:sldMk cId="3970383616" sldId="274"/>
            <ac:spMk id="8" creationId="{99FF77A6-6FA9-9C6F-E3CC-2335B14DA75D}"/>
          </ac:spMkLst>
        </pc:spChg>
        <pc:picChg chg="add del mod">
          <ac:chgData name="Matthias Druwé" userId="fa9a14c2-defe-42d9-ac15-91f7d5326504" providerId="ADAL" clId="{83F16048-F3D3-48F3-BCFA-4294168310CB}" dt="2023-10-09T19:01:35.082" v="1206"/>
          <ac:picMkLst>
            <pc:docMk/>
            <pc:sldMk cId="3970383616" sldId="274"/>
            <ac:picMk id="5" creationId="{925A3698-41F1-A749-E489-7882C95C4FB7}"/>
          </ac:picMkLst>
        </pc:picChg>
        <pc:picChg chg="add mod">
          <ac:chgData name="Matthias Druwé" userId="fa9a14c2-defe-42d9-ac15-91f7d5326504" providerId="ADAL" clId="{83F16048-F3D3-48F3-BCFA-4294168310CB}" dt="2023-10-09T19:02:53.711" v="1212" actId="1076"/>
          <ac:picMkLst>
            <pc:docMk/>
            <pc:sldMk cId="3970383616" sldId="274"/>
            <ac:picMk id="7" creationId="{93547E01-0BBB-5F0B-F5B5-62CB7E1F0EB4}"/>
          </ac:picMkLst>
        </pc:picChg>
        <pc:cxnChg chg="add mod">
          <ac:chgData name="Matthias Druwé" userId="fa9a14c2-defe-42d9-ac15-91f7d5326504" providerId="ADAL" clId="{83F16048-F3D3-48F3-BCFA-4294168310CB}" dt="2023-10-09T19:03:45.852" v="1223" actId="208"/>
          <ac:cxnSpMkLst>
            <pc:docMk/>
            <pc:sldMk cId="3970383616" sldId="274"/>
            <ac:cxnSpMk id="9" creationId="{377F191C-8F9E-D5D2-9F4C-B970422D7302}"/>
          </ac:cxnSpMkLst>
        </pc:cxnChg>
      </pc:sldChg>
      <pc:sldChg chg="addSp delSp modSp new mod delAnim modAnim">
        <pc:chgData name="Matthias Druwé" userId="fa9a14c2-defe-42d9-ac15-91f7d5326504" providerId="ADAL" clId="{83F16048-F3D3-48F3-BCFA-4294168310CB}" dt="2023-10-09T19:53:07.553" v="1589"/>
        <pc:sldMkLst>
          <pc:docMk/>
          <pc:sldMk cId="910599746" sldId="275"/>
        </pc:sldMkLst>
        <pc:spChg chg="mod">
          <ac:chgData name="Matthias Druwé" userId="fa9a14c2-defe-42d9-ac15-91f7d5326504" providerId="ADAL" clId="{83F16048-F3D3-48F3-BCFA-4294168310CB}" dt="2023-10-09T19:06:07.778" v="1248" actId="20577"/>
          <ac:spMkLst>
            <pc:docMk/>
            <pc:sldMk cId="910599746" sldId="275"/>
            <ac:spMk id="2" creationId="{447FD958-AE67-7C96-761E-1530C444C9EB}"/>
          </ac:spMkLst>
        </pc:spChg>
        <pc:spChg chg="mod">
          <ac:chgData name="Matthias Druwé" userId="fa9a14c2-defe-42d9-ac15-91f7d5326504" providerId="ADAL" clId="{83F16048-F3D3-48F3-BCFA-4294168310CB}" dt="2023-10-09T19:07:46.757" v="1253" actId="207"/>
          <ac:spMkLst>
            <pc:docMk/>
            <pc:sldMk cId="910599746" sldId="275"/>
            <ac:spMk id="3" creationId="{0EA2E748-59C7-A401-DEC8-3DBAFBBF0922}"/>
          </ac:spMkLst>
        </pc:spChg>
        <pc:spChg chg="add del mod">
          <ac:chgData name="Matthias Druwé" userId="fa9a14c2-defe-42d9-ac15-91f7d5326504" providerId="ADAL" clId="{83F16048-F3D3-48F3-BCFA-4294168310CB}" dt="2023-10-09T19:08:56.630" v="1255" actId="478"/>
          <ac:spMkLst>
            <pc:docMk/>
            <pc:sldMk cId="910599746" sldId="275"/>
            <ac:spMk id="5" creationId="{E3F14390-3A62-6474-4C85-943D6CFA1659}"/>
          </ac:spMkLst>
        </pc:spChg>
        <pc:spChg chg="add mod">
          <ac:chgData name="Matthias Druwé" userId="fa9a14c2-defe-42d9-ac15-91f7d5326504" providerId="ADAL" clId="{83F16048-F3D3-48F3-BCFA-4294168310CB}" dt="2023-10-09T19:16:01.559" v="1356" actId="1038"/>
          <ac:spMkLst>
            <pc:docMk/>
            <pc:sldMk cId="910599746" sldId="275"/>
            <ac:spMk id="6" creationId="{B7B7B7C8-8E50-F18F-363A-078A571E080E}"/>
          </ac:spMkLst>
        </pc:spChg>
        <pc:spChg chg="add mod">
          <ac:chgData name="Matthias Druwé" userId="fa9a14c2-defe-42d9-ac15-91f7d5326504" providerId="ADAL" clId="{83F16048-F3D3-48F3-BCFA-4294168310CB}" dt="2023-10-09T19:16:01.559" v="1356" actId="1038"/>
          <ac:spMkLst>
            <pc:docMk/>
            <pc:sldMk cId="910599746" sldId="275"/>
            <ac:spMk id="7" creationId="{42632131-F11E-52E3-42F2-6FD821316EA5}"/>
          </ac:spMkLst>
        </pc:spChg>
        <pc:spChg chg="add mod">
          <ac:chgData name="Matthias Druwé" userId="fa9a14c2-defe-42d9-ac15-91f7d5326504" providerId="ADAL" clId="{83F16048-F3D3-48F3-BCFA-4294168310CB}" dt="2023-10-09T19:16:01.559" v="1356" actId="1038"/>
          <ac:spMkLst>
            <pc:docMk/>
            <pc:sldMk cId="910599746" sldId="275"/>
            <ac:spMk id="8" creationId="{65CD6028-83C5-8CBD-9176-3EC0FD9F5ECA}"/>
          </ac:spMkLst>
        </pc:spChg>
        <pc:spChg chg="add mod">
          <ac:chgData name="Matthias Druwé" userId="fa9a14c2-defe-42d9-ac15-91f7d5326504" providerId="ADAL" clId="{83F16048-F3D3-48F3-BCFA-4294168310CB}" dt="2023-10-09T19:16:01.559" v="1356" actId="1038"/>
          <ac:spMkLst>
            <pc:docMk/>
            <pc:sldMk cId="910599746" sldId="275"/>
            <ac:spMk id="9" creationId="{053A4C91-3DF2-39C6-7772-D069FA3A61F9}"/>
          </ac:spMkLst>
        </pc:spChg>
        <pc:spChg chg="add mod">
          <ac:chgData name="Matthias Druwé" userId="fa9a14c2-defe-42d9-ac15-91f7d5326504" providerId="ADAL" clId="{83F16048-F3D3-48F3-BCFA-4294168310CB}" dt="2023-10-09T19:16:01.559" v="1356" actId="1038"/>
          <ac:spMkLst>
            <pc:docMk/>
            <pc:sldMk cId="910599746" sldId="275"/>
            <ac:spMk id="10" creationId="{B3B627F8-78C5-89F7-51D8-386F2D2FAE50}"/>
          </ac:spMkLst>
        </pc:spChg>
        <pc:spChg chg="add del mod">
          <ac:chgData name="Matthias Druwé" userId="fa9a14c2-defe-42d9-ac15-91f7d5326504" providerId="ADAL" clId="{83F16048-F3D3-48F3-BCFA-4294168310CB}" dt="2023-10-09T19:30:33.466" v="1434" actId="20577"/>
          <ac:spMkLst>
            <pc:docMk/>
            <pc:sldMk cId="910599746" sldId="275"/>
            <ac:spMk id="14" creationId="{FCABA9D2-C368-0BE7-3523-171193450D85}"/>
          </ac:spMkLst>
        </pc:spChg>
        <pc:spChg chg="add mod">
          <ac:chgData name="Matthias Druwé" userId="fa9a14c2-defe-42d9-ac15-91f7d5326504" providerId="ADAL" clId="{83F16048-F3D3-48F3-BCFA-4294168310CB}" dt="2023-10-09T19:31:00.355" v="1438" actId="20577"/>
          <ac:spMkLst>
            <pc:docMk/>
            <pc:sldMk cId="910599746" sldId="275"/>
            <ac:spMk id="17" creationId="{B082044D-08F7-DBD9-E7B1-45EA91F80A9F}"/>
          </ac:spMkLst>
        </pc:spChg>
        <pc:spChg chg="add mod">
          <ac:chgData name="Matthias Druwé" userId="fa9a14c2-defe-42d9-ac15-91f7d5326504" providerId="ADAL" clId="{83F16048-F3D3-48F3-BCFA-4294168310CB}" dt="2023-10-09T19:31:06.985" v="1440" actId="20577"/>
          <ac:spMkLst>
            <pc:docMk/>
            <pc:sldMk cId="910599746" sldId="275"/>
            <ac:spMk id="18" creationId="{C5E4AD3E-B61A-D22B-3771-B9DA6BBEB025}"/>
          </ac:spMkLst>
        </pc:spChg>
        <pc:spChg chg="add mod">
          <ac:chgData name="Matthias Druwé" userId="fa9a14c2-defe-42d9-ac15-91f7d5326504" providerId="ADAL" clId="{83F16048-F3D3-48F3-BCFA-4294168310CB}" dt="2023-10-09T19:31:11.986" v="1442" actId="20577"/>
          <ac:spMkLst>
            <pc:docMk/>
            <pc:sldMk cId="910599746" sldId="275"/>
            <ac:spMk id="19" creationId="{F6E73FA1-2F9B-FE5B-44E2-363EDEFB010D}"/>
          </ac:spMkLst>
        </pc:spChg>
        <pc:spChg chg="add mod">
          <ac:chgData name="Matthias Druwé" userId="fa9a14c2-defe-42d9-ac15-91f7d5326504" providerId="ADAL" clId="{83F16048-F3D3-48F3-BCFA-4294168310CB}" dt="2023-10-09T19:31:18.211" v="1445" actId="20577"/>
          <ac:spMkLst>
            <pc:docMk/>
            <pc:sldMk cId="910599746" sldId="275"/>
            <ac:spMk id="20" creationId="{37277BEA-FF45-7007-D11E-8E848ED3D72F}"/>
          </ac:spMkLst>
        </pc:spChg>
        <pc:spChg chg="add mod">
          <ac:chgData name="Matthias Druwé" userId="fa9a14c2-defe-42d9-ac15-91f7d5326504" providerId="ADAL" clId="{83F16048-F3D3-48F3-BCFA-4294168310CB}" dt="2023-10-09T19:36:47.428" v="1517" actId="121"/>
          <ac:spMkLst>
            <pc:docMk/>
            <pc:sldMk cId="910599746" sldId="275"/>
            <ac:spMk id="54" creationId="{5082FE5E-A725-8B48-5F10-1020F80ACC35}"/>
          </ac:spMkLst>
        </pc:spChg>
        <pc:graphicFrameChg chg="add mod modGraphic">
          <ac:chgData name="Matthias Druwé" userId="fa9a14c2-defe-42d9-ac15-91f7d5326504" providerId="ADAL" clId="{83F16048-F3D3-48F3-BCFA-4294168310CB}" dt="2023-10-09T19:19:48.176" v="1401" actId="1076"/>
          <ac:graphicFrameMkLst>
            <pc:docMk/>
            <pc:sldMk cId="910599746" sldId="275"/>
            <ac:graphicFrameMk id="11" creationId="{280FBA5F-D9AC-A5BC-56AC-978E4319E24A}"/>
          </ac:graphicFrameMkLst>
        </pc:graphicFrameChg>
        <pc:picChg chg="add del mod">
          <ac:chgData name="Matthias Druwé" userId="fa9a14c2-defe-42d9-ac15-91f7d5326504" providerId="ADAL" clId="{83F16048-F3D3-48F3-BCFA-4294168310CB}" dt="2023-10-09T19:14:44.171" v="1306" actId="478"/>
          <ac:picMkLst>
            <pc:docMk/>
            <pc:sldMk cId="910599746" sldId="275"/>
            <ac:picMk id="12" creationId="{E93C3CC2-E192-02F5-7076-4A159F4BB921}"/>
          </ac:picMkLst>
        </pc:picChg>
        <pc:picChg chg="add mod">
          <ac:chgData name="Matthias Druwé" userId="fa9a14c2-defe-42d9-ac15-91f7d5326504" providerId="ADAL" clId="{83F16048-F3D3-48F3-BCFA-4294168310CB}" dt="2023-10-09T19:33:26.566" v="1482" actId="1036"/>
          <ac:picMkLst>
            <pc:docMk/>
            <pc:sldMk cId="910599746" sldId="275"/>
            <ac:picMk id="13" creationId="{D630783C-3C8F-59F3-C4E8-C834FCCF06F1}"/>
          </ac:picMkLst>
        </pc:picChg>
        <pc:picChg chg="add del mod">
          <ac:chgData name="Matthias Druwé" userId="fa9a14c2-defe-42d9-ac15-91f7d5326504" providerId="ADAL" clId="{83F16048-F3D3-48F3-BCFA-4294168310CB}" dt="2023-10-09T19:20:50.701" v="1419"/>
          <ac:picMkLst>
            <pc:docMk/>
            <pc:sldMk cId="910599746" sldId="275"/>
            <ac:picMk id="15" creationId="{6134514D-D13A-98B1-F120-C250A233EFB1}"/>
          </ac:picMkLst>
        </pc:picChg>
        <pc:picChg chg="add del mod">
          <ac:chgData name="Matthias Druwé" userId="fa9a14c2-defe-42d9-ac15-91f7d5326504" providerId="ADAL" clId="{83F16048-F3D3-48F3-BCFA-4294168310CB}" dt="2023-10-09T19:20:59.552" v="1421"/>
          <ac:picMkLst>
            <pc:docMk/>
            <pc:sldMk cId="910599746" sldId="275"/>
            <ac:picMk id="16" creationId="{9A06182C-2BA7-E9A9-FCB5-4D1294EDC11F}"/>
          </ac:picMkLst>
        </pc:picChg>
        <pc:cxnChg chg="add mod">
          <ac:chgData name="Matthias Druwé" userId="fa9a14c2-defe-42d9-ac15-91f7d5326504" providerId="ADAL" clId="{83F16048-F3D3-48F3-BCFA-4294168310CB}" dt="2023-10-09T19:33:26.566" v="1482" actId="1036"/>
          <ac:cxnSpMkLst>
            <pc:docMk/>
            <pc:sldMk cId="910599746" sldId="275"/>
            <ac:cxnSpMk id="22" creationId="{3C00503D-F341-9435-1FFA-84ACC4C5E782}"/>
          </ac:cxnSpMkLst>
        </pc:cxnChg>
        <pc:cxnChg chg="add mod">
          <ac:chgData name="Matthias Druwé" userId="fa9a14c2-defe-42d9-ac15-91f7d5326504" providerId="ADAL" clId="{83F16048-F3D3-48F3-BCFA-4294168310CB}" dt="2023-10-09T19:33:26.566" v="1482" actId="1036"/>
          <ac:cxnSpMkLst>
            <pc:docMk/>
            <pc:sldMk cId="910599746" sldId="275"/>
            <ac:cxnSpMk id="24" creationId="{A33DF7EB-51F8-CBBC-26DA-0B41990E571B}"/>
          </ac:cxnSpMkLst>
        </pc:cxnChg>
        <pc:cxnChg chg="add mod">
          <ac:chgData name="Matthias Druwé" userId="fa9a14c2-defe-42d9-ac15-91f7d5326504" providerId="ADAL" clId="{83F16048-F3D3-48F3-BCFA-4294168310CB}" dt="2023-10-09T19:33:26.566" v="1482" actId="1036"/>
          <ac:cxnSpMkLst>
            <pc:docMk/>
            <pc:sldMk cId="910599746" sldId="275"/>
            <ac:cxnSpMk id="27" creationId="{A59846C4-5B8D-9ADF-6CF5-1B8A562422F8}"/>
          </ac:cxnSpMkLst>
        </pc:cxnChg>
        <pc:cxnChg chg="add mod">
          <ac:chgData name="Matthias Druwé" userId="fa9a14c2-defe-42d9-ac15-91f7d5326504" providerId="ADAL" clId="{83F16048-F3D3-48F3-BCFA-4294168310CB}" dt="2023-10-09T19:33:26.566" v="1482" actId="1036"/>
          <ac:cxnSpMkLst>
            <pc:docMk/>
            <pc:sldMk cId="910599746" sldId="275"/>
            <ac:cxnSpMk id="28" creationId="{FB1D6EED-AA1E-42E4-BC9D-C0B8FA4B313C}"/>
          </ac:cxnSpMkLst>
        </pc:cxnChg>
        <pc:cxnChg chg="add mod">
          <ac:chgData name="Matthias Druwé" userId="fa9a14c2-defe-42d9-ac15-91f7d5326504" providerId="ADAL" clId="{83F16048-F3D3-48F3-BCFA-4294168310CB}" dt="2023-10-09T19:33:26.566" v="1482" actId="1036"/>
          <ac:cxnSpMkLst>
            <pc:docMk/>
            <pc:sldMk cId="910599746" sldId="275"/>
            <ac:cxnSpMk id="35" creationId="{CD884B03-CFA7-A29C-9718-19FDCDCB0739}"/>
          </ac:cxnSpMkLst>
        </pc:cxnChg>
        <pc:cxnChg chg="add mod">
          <ac:chgData name="Matthias Druwé" userId="fa9a14c2-defe-42d9-ac15-91f7d5326504" providerId="ADAL" clId="{83F16048-F3D3-48F3-BCFA-4294168310CB}" dt="2023-10-09T19:33:26.566" v="1482" actId="1036"/>
          <ac:cxnSpMkLst>
            <pc:docMk/>
            <pc:sldMk cId="910599746" sldId="275"/>
            <ac:cxnSpMk id="38" creationId="{1B5B71E4-2927-0857-85D4-F9843C47F61C}"/>
          </ac:cxnSpMkLst>
        </pc:cxnChg>
        <pc:cxnChg chg="add mod">
          <ac:chgData name="Matthias Druwé" userId="fa9a14c2-defe-42d9-ac15-91f7d5326504" providerId="ADAL" clId="{83F16048-F3D3-48F3-BCFA-4294168310CB}" dt="2023-10-09T19:33:26.566" v="1482" actId="1036"/>
          <ac:cxnSpMkLst>
            <pc:docMk/>
            <pc:sldMk cId="910599746" sldId="275"/>
            <ac:cxnSpMk id="41" creationId="{819274EA-925E-50A0-DFD7-A12447760DBF}"/>
          </ac:cxnSpMkLst>
        </pc:cxnChg>
        <pc:cxnChg chg="add mod">
          <ac:chgData name="Matthias Druwé" userId="fa9a14c2-defe-42d9-ac15-91f7d5326504" providerId="ADAL" clId="{83F16048-F3D3-48F3-BCFA-4294168310CB}" dt="2023-10-09T19:33:38.181" v="1485" actId="14100"/>
          <ac:cxnSpMkLst>
            <pc:docMk/>
            <pc:sldMk cId="910599746" sldId="275"/>
            <ac:cxnSpMk id="44" creationId="{A3F2AA0F-7D1B-6F6A-08CD-DFDE2012D0E6}"/>
          </ac:cxnSpMkLst>
        </pc:cxnChg>
        <pc:cxnChg chg="add mod">
          <ac:chgData name="Matthias Druwé" userId="fa9a14c2-defe-42d9-ac15-91f7d5326504" providerId="ADAL" clId="{83F16048-F3D3-48F3-BCFA-4294168310CB}" dt="2023-10-09T19:33:54.401" v="1489" actId="14100"/>
          <ac:cxnSpMkLst>
            <pc:docMk/>
            <pc:sldMk cId="910599746" sldId="275"/>
            <ac:cxnSpMk id="47" creationId="{F30F34B0-F448-9E2F-2D5C-A07D9C0BFC64}"/>
          </ac:cxnSpMkLst>
        </pc:cxnChg>
        <pc:cxnChg chg="add mod">
          <ac:chgData name="Matthias Druwé" userId="fa9a14c2-defe-42d9-ac15-91f7d5326504" providerId="ADAL" clId="{83F16048-F3D3-48F3-BCFA-4294168310CB}" dt="2023-10-09T19:34:06.546" v="1492" actId="14100"/>
          <ac:cxnSpMkLst>
            <pc:docMk/>
            <pc:sldMk cId="910599746" sldId="275"/>
            <ac:cxnSpMk id="51" creationId="{3760DF4F-A18C-F29D-201D-357120C1E77C}"/>
          </ac:cxnSpMkLst>
        </pc:cxnChg>
      </pc:sldChg>
      <pc:sldChg chg="addSp modSp mod">
        <pc:chgData name="Matthias Druwé" userId="fa9a14c2-defe-42d9-ac15-91f7d5326504" providerId="ADAL" clId="{83F16048-F3D3-48F3-BCFA-4294168310CB}" dt="2023-10-10T18:41:53.998" v="1607" actId="20577"/>
        <pc:sldMkLst>
          <pc:docMk/>
          <pc:sldMk cId="936439504" sldId="284"/>
        </pc:sldMkLst>
        <pc:spChg chg="mod">
          <ac:chgData name="Matthias Druwé" userId="fa9a14c2-defe-42d9-ac15-91f7d5326504" providerId="ADAL" clId="{83F16048-F3D3-48F3-BCFA-4294168310CB}" dt="2023-10-10T18:41:53.998" v="1607" actId="20577"/>
          <ac:spMkLst>
            <pc:docMk/>
            <pc:sldMk cId="936439504" sldId="284"/>
            <ac:spMk id="6" creationId="{1D84CF1F-9F82-EC76-F4A9-98454AA3CC14}"/>
          </ac:spMkLst>
        </pc:spChg>
        <pc:spChg chg="mod">
          <ac:chgData name="Matthias Druwé" userId="fa9a14c2-defe-42d9-ac15-91f7d5326504" providerId="ADAL" clId="{83F16048-F3D3-48F3-BCFA-4294168310CB}" dt="2023-10-10T18:41:35.865" v="1601" actId="207"/>
          <ac:spMkLst>
            <pc:docMk/>
            <pc:sldMk cId="936439504" sldId="284"/>
            <ac:spMk id="7" creationId="{FFD218CB-A9A6-C041-B7C3-F6125C4FE095}"/>
          </ac:spMkLst>
        </pc:spChg>
        <pc:picChg chg="add mod">
          <ac:chgData name="Matthias Druwé" userId="fa9a14c2-defe-42d9-ac15-91f7d5326504" providerId="ADAL" clId="{83F16048-F3D3-48F3-BCFA-4294168310CB}" dt="2023-10-10T18:40:45.864" v="1591" actId="1076"/>
          <ac:picMkLst>
            <pc:docMk/>
            <pc:sldMk cId="936439504" sldId="284"/>
            <ac:picMk id="3" creationId="{3867DB43-1C44-7866-B83C-BA7C227A1A75}"/>
          </ac:picMkLst>
        </pc:picChg>
      </pc:sldChg>
      <pc:sldChg chg="addSp modSp new mod">
        <pc:chgData name="Matthias Druwé" userId="fa9a14c2-defe-42d9-ac15-91f7d5326504" providerId="ADAL" clId="{83F16048-F3D3-48F3-BCFA-4294168310CB}" dt="2023-10-10T18:45:49.491" v="1687" actId="20577"/>
        <pc:sldMkLst>
          <pc:docMk/>
          <pc:sldMk cId="227600672" sldId="286"/>
        </pc:sldMkLst>
        <pc:spChg chg="mod">
          <ac:chgData name="Matthias Druwé" userId="fa9a14c2-defe-42d9-ac15-91f7d5326504" providerId="ADAL" clId="{83F16048-F3D3-48F3-BCFA-4294168310CB}" dt="2023-10-10T18:42:03.899" v="1625" actId="20577"/>
          <ac:spMkLst>
            <pc:docMk/>
            <pc:sldMk cId="227600672" sldId="286"/>
            <ac:spMk id="2" creationId="{17AA4AAA-730E-A95D-AD24-D5A659F2976F}"/>
          </ac:spMkLst>
        </pc:spChg>
        <pc:spChg chg="mod">
          <ac:chgData name="Matthias Druwé" userId="fa9a14c2-defe-42d9-ac15-91f7d5326504" providerId="ADAL" clId="{83F16048-F3D3-48F3-BCFA-4294168310CB}" dt="2023-10-10T18:45:49.491" v="1687" actId="20577"/>
          <ac:spMkLst>
            <pc:docMk/>
            <pc:sldMk cId="227600672" sldId="286"/>
            <ac:spMk id="3" creationId="{81ECA988-7C6A-25B2-1464-6E9ED1FDD937}"/>
          </ac:spMkLst>
        </pc:spChg>
        <pc:picChg chg="add mod">
          <ac:chgData name="Matthias Druwé" userId="fa9a14c2-defe-42d9-ac15-91f7d5326504" providerId="ADAL" clId="{83F16048-F3D3-48F3-BCFA-4294168310CB}" dt="2023-10-10T18:44:54.607" v="1664" actId="1076"/>
          <ac:picMkLst>
            <pc:docMk/>
            <pc:sldMk cId="227600672" sldId="286"/>
            <ac:picMk id="6" creationId="{02F7BE85-6360-3C25-69A7-2D09F9C6877A}"/>
          </ac:picMkLst>
        </pc:picChg>
      </pc:sldChg>
      <pc:sldChg chg="addSp delSp modSp new mod">
        <pc:chgData name="Matthias Druwé" userId="fa9a14c2-defe-42d9-ac15-91f7d5326504" providerId="ADAL" clId="{83F16048-F3D3-48F3-BCFA-4294168310CB}" dt="2023-10-10T18:58:24.688" v="1762" actId="1076"/>
        <pc:sldMkLst>
          <pc:docMk/>
          <pc:sldMk cId="2923498130" sldId="287"/>
        </pc:sldMkLst>
        <pc:spChg chg="mod">
          <ac:chgData name="Matthias Druwé" userId="fa9a14c2-defe-42d9-ac15-91f7d5326504" providerId="ADAL" clId="{83F16048-F3D3-48F3-BCFA-4294168310CB}" dt="2023-10-10T18:45:55.771" v="1706" actId="20577"/>
          <ac:spMkLst>
            <pc:docMk/>
            <pc:sldMk cId="2923498130" sldId="287"/>
            <ac:spMk id="2" creationId="{8842F527-DF06-4845-44D4-F9E9D6E1A45E}"/>
          </ac:spMkLst>
        </pc:spChg>
        <pc:picChg chg="add del mod">
          <ac:chgData name="Matthias Druwé" userId="fa9a14c2-defe-42d9-ac15-91f7d5326504" providerId="ADAL" clId="{83F16048-F3D3-48F3-BCFA-4294168310CB}" dt="2023-10-10T18:58:19.469" v="1759" actId="478"/>
          <ac:picMkLst>
            <pc:docMk/>
            <pc:sldMk cId="2923498130" sldId="287"/>
            <ac:picMk id="6" creationId="{0B71A725-5D42-D85F-974C-B7B2AF10882C}"/>
          </ac:picMkLst>
        </pc:picChg>
        <pc:picChg chg="add mod">
          <ac:chgData name="Matthias Druwé" userId="fa9a14c2-defe-42d9-ac15-91f7d5326504" providerId="ADAL" clId="{83F16048-F3D3-48F3-BCFA-4294168310CB}" dt="2023-10-10T18:58:24.688" v="1762" actId="1076"/>
          <ac:picMkLst>
            <pc:docMk/>
            <pc:sldMk cId="2923498130" sldId="287"/>
            <ac:picMk id="8" creationId="{0E2E33FC-2EEB-1D5B-990A-1750BA8C2C1A}"/>
          </ac:picMkLst>
        </pc:picChg>
      </pc:sldChg>
      <pc:sldChg chg="addSp modSp new mod">
        <pc:chgData name="Matthias Druwé" userId="fa9a14c2-defe-42d9-ac15-91f7d5326504" providerId="ADAL" clId="{83F16048-F3D3-48F3-BCFA-4294168310CB}" dt="2023-10-10T18:52:33.532" v="1741" actId="1076"/>
        <pc:sldMkLst>
          <pc:docMk/>
          <pc:sldMk cId="4148052923" sldId="288"/>
        </pc:sldMkLst>
        <pc:spChg chg="mod">
          <ac:chgData name="Matthias Druwé" userId="fa9a14c2-defe-42d9-ac15-91f7d5326504" providerId="ADAL" clId="{83F16048-F3D3-48F3-BCFA-4294168310CB}" dt="2023-10-10T18:49:55.117" v="1727" actId="20577"/>
          <ac:spMkLst>
            <pc:docMk/>
            <pc:sldMk cId="4148052923" sldId="288"/>
            <ac:spMk id="2" creationId="{82B514CB-1D80-332F-1C11-FB565849CBCF}"/>
          </ac:spMkLst>
        </pc:spChg>
        <pc:spChg chg="mod">
          <ac:chgData name="Matthias Druwé" userId="fa9a14c2-defe-42d9-ac15-91f7d5326504" providerId="ADAL" clId="{83F16048-F3D3-48F3-BCFA-4294168310CB}" dt="2023-10-10T18:51:02.710" v="1738" actId="207"/>
          <ac:spMkLst>
            <pc:docMk/>
            <pc:sldMk cId="4148052923" sldId="288"/>
            <ac:spMk id="3" creationId="{FE792086-5D98-F9F4-486E-A56CA314CE03}"/>
          </ac:spMkLst>
        </pc:spChg>
        <pc:picChg chg="add mod">
          <ac:chgData name="Matthias Druwé" userId="fa9a14c2-defe-42d9-ac15-91f7d5326504" providerId="ADAL" clId="{83F16048-F3D3-48F3-BCFA-4294168310CB}" dt="2023-10-10T18:52:33.532" v="1741" actId="1076"/>
          <ac:picMkLst>
            <pc:docMk/>
            <pc:sldMk cId="4148052923" sldId="288"/>
            <ac:picMk id="6" creationId="{887A2C4E-B72E-2190-6DC1-B0A7C42646DA}"/>
          </ac:picMkLst>
        </pc:picChg>
      </pc:sldChg>
      <pc:sldChg chg="addSp modSp new mod">
        <pc:chgData name="Matthias Druwé" userId="fa9a14c2-defe-42d9-ac15-91f7d5326504" providerId="ADAL" clId="{83F16048-F3D3-48F3-BCFA-4294168310CB}" dt="2023-10-10T19:03:49.049" v="1769" actId="1076"/>
        <pc:sldMkLst>
          <pc:docMk/>
          <pc:sldMk cId="3650551414" sldId="289"/>
        </pc:sldMkLst>
        <pc:spChg chg="mod">
          <ac:chgData name="Matthias Druwé" userId="fa9a14c2-defe-42d9-ac15-91f7d5326504" providerId="ADAL" clId="{83F16048-F3D3-48F3-BCFA-4294168310CB}" dt="2023-10-10T18:57:02.983" v="1751" actId="20577"/>
          <ac:spMkLst>
            <pc:docMk/>
            <pc:sldMk cId="3650551414" sldId="289"/>
            <ac:spMk id="2" creationId="{5D218CB7-959C-F233-0936-E48792F0A559}"/>
          </ac:spMkLst>
        </pc:spChg>
        <pc:spChg chg="mod">
          <ac:chgData name="Matthias Druwé" userId="fa9a14c2-defe-42d9-ac15-91f7d5326504" providerId="ADAL" clId="{83F16048-F3D3-48F3-BCFA-4294168310CB}" dt="2023-10-10T18:57:31.201" v="1758" actId="20577"/>
          <ac:spMkLst>
            <pc:docMk/>
            <pc:sldMk cId="3650551414" sldId="289"/>
            <ac:spMk id="3" creationId="{A7BF129B-EA51-F804-1C98-B9E10DAB3AFE}"/>
          </ac:spMkLst>
        </pc:spChg>
        <pc:picChg chg="add mod">
          <ac:chgData name="Matthias Druwé" userId="fa9a14c2-defe-42d9-ac15-91f7d5326504" providerId="ADAL" clId="{83F16048-F3D3-48F3-BCFA-4294168310CB}" dt="2023-10-10T19:03:49.049" v="1769" actId="1076"/>
          <ac:picMkLst>
            <pc:docMk/>
            <pc:sldMk cId="3650551414" sldId="289"/>
            <ac:picMk id="6" creationId="{371CD992-F075-3D20-0445-4EBB058F7E8B}"/>
          </ac:picMkLst>
        </pc:picChg>
      </pc:sldChg>
      <pc:sldChg chg="addSp delSp modSp new mod">
        <pc:chgData name="Matthias Druwé" userId="fa9a14c2-defe-42d9-ac15-91f7d5326504" providerId="ADAL" clId="{83F16048-F3D3-48F3-BCFA-4294168310CB}" dt="2023-10-10T19:07:49.440" v="1827" actId="1076"/>
        <pc:sldMkLst>
          <pc:docMk/>
          <pc:sldMk cId="1605477115" sldId="290"/>
        </pc:sldMkLst>
        <pc:spChg chg="mod">
          <ac:chgData name="Matthias Druwé" userId="fa9a14c2-defe-42d9-ac15-91f7d5326504" providerId="ADAL" clId="{83F16048-F3D3-48F3-BCFA-4294168310CB}" dt="2023-10-10T19:04:17.961" v="1798" actId="20577"/>
          <ac:spMkLst>
            <pc:docMk/>
            <pc:sldMk cId="1605477115" sldId="290"/>
            <ac:spMk id="2" creationId="{423E8354-1351-2BC1-FC29-31C54714895E}"/>
          </ac:spMkLst>
        </pc:spChg>
        <pc:spChg chg="mod">
          <ac:chgData name="Matthias Druwé" userId="fa9a14c2-defe-42d9-ac15-91f7d5326504" providerId="ADAL" clId="{83F16048-F3D3-48F3-BCFA-4294168310CB}" dt="2023-10-10T19:05:08.771" v="1818" actId="207"/>
          <ac:spMkLst>
            <pc:docMk/>
            <pc:sldMk cId="1605477115" sldId="290"/>
            <ac:spMk id="3" creationId="{8B2DD419-F1CC-F276-922E-DDF7108C047E}"/>
          </ac:spMkLst>
        </pc:spChg>
        <pc:picChg chg="add del mod">
          <ac:chgData name="Matthias Druwé" userId="fa9a14c2-defe-42d9-ac15-91f7d5326504" providerId="ADAL" clId="{83F16048-F3D3-48F3-BCFA-4294168310CB}" dt="2023-10-10T19:07:40.627" v="1822" actId="478"/>
          <ac:picMkLst>
            <pc:docMk/>
            <pc:sldMk cId="1605477115" sldId="290"/>
            <ac:picMk id="6" creationId="{5AFCE443-3220-F21C-A4EE-DCCD3699CFE8}"/>
          </ac:picMkLst>
        </pc:picChg>
        <pc:picChg chg="add mod">
          <ac:chgData name="Matthias Druwé" userId="fa9a14c2-defe-42d9-ac15-91f7d5326504" providerId="ADAL" clId="{83F16048-F3D3-48F3-BCFA-4294168310CB}" dt="2023-10-10T19:07:49.440" v="1827" actId="1076"/>
          <ac:picMkLst>
            <pc:docMk/>
            <pc:sldMk cId="1605477115" sldId="290"/>
            <ac:picMk id="8" creationId="{85B344D3-AC60-A679-D69D-1A989999029D}"/>
          </ac:picMkLst>
        </pc:picChg>
      </pc:sldChg>
      <pc:sldChg chg="addSp modSp new mod">
        <pc:chgData name="Matthias Druwé" userId="fa9a14c2-defe-42d9-ac15-91f7d5326504" providerId="ADAL" clId="{83F16048-F3D3-48F3-BCFA-4294168310CB}" dt="2023-10-10T19:14:16.421" v="1854" actId="1076"/>
        <pc:sldMkLst>
          <pc:docMk/>
          <pc:sldMk cId="1310423770" sldId="291"/>
        </pc:sldMkLst>
        <pc:spChg chg="mod">
          <ac:chgData name="Matthias Druwé" userId="fa9a14c2-defe-42d9-ac15-91f7d5326504" providerId="ADAL" clId="{83F16048-F3D3-48F3-BCFA-4294168310CB}" dt="2023-10-10T19:08:32.013" v="1838" actId="20577"/>
          <ac:spMkLst>
            <pc:docMk/>
            <pc:sldMk cId="1310423770" sldId="291"/>
            <ac:spMk id="2" creationId="{1BEA939B-4838-F94B-7FFC-81D7220351CB}"/>
          </ac:spMkLst>
        </pc:spChg>
        <pc:spChg chg="mod">
          <ac:chgData name="Matthias Druwé" userId="fa9a14c2-defe-42d9-ac15-91f7d5326504" providerId="ADAL" clId="{83F16048-F3D3-48F3-BCFA-4294168310CB}" dt="2023-10-10T19:09:00.079" v="1848" actId="207"/>
          <ac:spMkLst>
            <pc:docMk/>
            <pc:sldMk cId="1310423770" sldId="291"/>
            <ac:spMk id="3" creationId="{AC0BE3E9-FF63-761E-6742-79645A1A3CF2}"/>
          </ac:spMkLst>
        </pc:spChg>
        <pc:picChg chg="add mod">
          <ac:chgData name="Matthias Druwé" userId="fa9a14c2-defe-42d9-ac15-91f7d5326504" providerId="ADAL" clId="{83F16048-F3D3-48F3-BCFA-4294168310CB}" dt="2023-10-10T19:13:42.726" v="1851" actId="1076"/>
          <ac:picMkLst>
            <pc:docMk/>
            <pc:sldMk cId="1310423770" sldId="291"/>
            <ac:picMk id="6" creationId="{2314222C-DEA9-B978-4DAE-6E9A638ABDDE}"/>
          </ac:picMkLst>
        </pc:picChg>
        <pc:picChg chg="add mod">
          <ac:chgData name="Matthias Druwé" userId="fa9a14c2-defe-42d9-ac15-91f7d5326504" providerId="ADAL" clId="{83F16048-F3D3-48F3-BCFA-4294168310CB}" dt="2023-10-10T19:14:16.421" v="1854" actId="1076"/>
          <ac:picMkLst>
            <pc:docMk/>
            <pc:sldMk cId="1310423770" sldId="291"/>
            <ac:picMk id="8" creationId="{ECE24C6F-7230-2FD7-AF16-F5C21AEA6A98}"/>
          </ac:picMkLst>
        </pc:picChg>
      </pc:sldChg>
      <pc:sldChg chg="addSp modSp new mod">
        <pc:chgData name="Matthias Druwé" userId="fa9a14c2-defe-42d9-ac15-91f7d5326504" providerId="ADAL" clId="{83F16048-F3D3-48F3-BCFA-4294168310CB}" dt="2023-10-10T19:16:43.277" v="1887" actId="14100"/>
        <pc:sldMkLst>
          <pc:docMk/>
          <pc:sldMk cId="4051787120" sldId="292"/>
        </pc:sldMkLst>
        <pc:spChg chg="mod">
          <ac:chgData name="Matthias Druwé" userId="fa9a14c2-defe-42d9-ac15-91f7d5326504" providerId="ADAL" clId="{83F16048-F3D3-48F3-BCFA-4294168310CB}" dt="2023-10-10T19:15:07.041" v="1875" actId="20577"/>
          <ac:spMkLst>
            <pc:docMk/>
            <pc:sldMk cId="4051787120" sldId="292"/>
            <ac:spMk id="2" creationId="{E5202744-924F-2F86-D839-D4EC2ADA4F53}"/>
          </ac:spMkLst>
        </pc:spChg>
        <pc:spChg chg="mod">
          <ac:chgData name="Matthias Druwé" userId="fa9a14c2-defe-42d9-ac15-91f7d5326504" providerId="ADAL" clId="{83F16048-F3D3-48F3-BCFA-4294168310CB}" dt="2023-10-10T19:15:29.209" v="1882" actId="207"/>
          <ac:spMkLst>
            <pc:docMk/>
            <pc:sldMk cId="4051787120" sldId="292"/>
            <ac:spMk id="3" creationId="{64A80C96-D4E6-7AC8-7EDA-BE0497F98778}"/>
          </ac:spMkLst>
        </pc:spChg>
        <pc:picChg chg="add mod">
          <ac:chgData name="Matthias Druwé" userId="fa9a14c2-defe-42d9-ac15-91f7d5326504" providerId="ADAL" clId="{83F16048-F3D3-48F3-BCFA-4294168310CB}" dt="2023-10-10T19:16:43.277" v="1887" actId="14100"/>
          <ac:picMkLst>
            <pc:docMk/>
            <pc:sldMk cId="4051787120" sldId="292"/>
            <ac:picMk id="6" creationId="{1EECC235-4B52-BA25-5A8A-E4E7941A9C58}"/>
          </ac:picMkLst>
        </pc:picChg>
      </pc:sldChg>
      <pc:sldChg chg="addSp modSp new mod">
        <pc:chgData name="Matthias Druwé" userId="fa9a14c2-defe-42d9-ac15-91f7d5326504" providerId="ADAL" clId="{83F16048-F3D3-48F3-BCFA-4294168310CB}" dt="2023-10-10T19:19:09.894" v="1910" actId="1076"/>
        <pc:sldMkLst>
          <pc:docMk/>
          <pc:sldMk cId="3783110569" sldId="293"/>
        </pc:sldMkLst>
        <pc:spChg chg="mod">
          <ac:chgData name="Matthias Druwé" userId="fa9a14c2-defe-42d9-ac15-91f7d5326504" providerId="ADAL" clId="{83F16048-F3D3-48F3-BCFA-4294168310CB}" dt="2023-10-10T19:16:57.046" v="1896" actId="20577"/>
          <ac:spMkLst>
            <pc:docMk/>
            <pc:sldMk cId="3783110569" sldId="293"/>
            <ac:spMk id="2" creationId="{A0869641-D5B1-ACF2-5687-9866258AF264}"/>
          </ac:spMkLst>
        </pc:spChg>
        <pc:spChg chg="mod">
          <ac:chgData name="Matthias Druwé" userId="fa9a14c2-defe-42d9-ac15-91f7d5326504" providerId="ADAL" clId="{83F16048-F3D3-48F3-BCFA-4294168310CB}" dt="2023-10-10T19:17:36.407" v="1907" actId="207"/>
          <ac:spMkLst>
            <pc:docMk/>
            <pc:sldMk cId="3783110569" sldId="293"/>
            <ac:spMk id="3" creationId="{1AE9E792-DCAA-83FB-67A0-B5DC81939E30}"/>
          </ac:spMkLst>
        </pc:spChg>
        <pc:picChg chg="add mod">
          <ac:chgData name="Matthias Druwé" userId="fa9a14c2-defe-42d9-ac15-91f7d5326504" providerId="ADAL" clId="{83F16048-F3D3-48F3-BCFA-4294168310CB}" dt="2023-10-10T19:19:09.894" v="1910" actId="1076"/>
          <ac:picMkLst>
            <pc:docMk/>
            <pc:sldMk cId="3783110569" sldId="293"/>
            <ac:picMk id="6" creationId="{5BA8620B-2855-9C1D-F462-B03BADD751AE}"/>
          </ac:picMkLst>
        </pc:picChg>
      </pc:sldChg>
      <pc:sldChg chg="addSp modSp new del mod">
        <pc:chgData name="Matthias Druwé" userId="fa9a14c2-defe-42d9-ac15-91f7d5326504" providerId="ADAL" clId="{83F16048-F3D3-48F3-BCFA-4294168310CB}" dt="2023-10-10T20:00:09.226" v="2177" actId="47"/>
        <pc:sldMkLst>
          <pc:docMk/>
          <pc:sldMk cId="668446144" sldId="294"/>
        </pc:sldMkLst>
        <pc:spChg chg="mod">
          <ac:chgData name="Matthias Druwé" userId="fa9a14c2-defe-42d9-ac15-91f7d5326504" providerId="ADAL" clId="{83F16048-F3D3-48F3-BCFA-4294168310CB}" dt="2023-10-10T19:19:16.021" v="1918" actId="20577"/>
          <ac:spMkLst>
            <pc:docMk/>
            <pc:sldMk cId="668446144" sldId="294"/>
            <ac:spMk id="2" creationId="{3EDBF809-C25C-E4B5-EFA3-E946456EAA45}"/>
          </ac:spMkLst>
        </pc:spChg>
        <pc:spChg chg="mod">
          <ac:chgData name="Matthias Druwé" userId="fa9a14c2-defe-42d9-ac15-91f7d5326504" providerId="ADAL" clId="{83F16048-F3D3-48F3-BCFA-4294168310CB}" dt="2023-10-10T19:21:36.676" v="2127" actId="207"/>
          <ac:spMkLst>
            <pc:docMk/>
            <pc:sldMk cId="668446144" sldId="294"/>
            <ac:spMk id="3" creationId="{F5541B2C-21BB-DEB2-4F7C-FD5E6B8C8845}"/>
          </ac:spMkLst>
        </pc:spChg>
        <pc:picChg chg="add mod">
          <ac:chgData name="Matthias Druwé" userId="fa9a14c2-defe-42d9-ac15-91f7d5326504" providerId="ADAL" clId="{83F16048-F3D3-48F3-BCFA-4294168310CB}" dt="2023-10-10T19:21:52.989" v="2132" actId="1076"/>
          <ac:picMkLst>
            <pc:docMk/>
            <pc:sldMk cId="668446144" sldId="294"/>
            <ac:picMk id="6" creationId="{0261B515-A830-336A-31AA-E289338948DE}"/>
          </ac:picMkLst>
        </pc:picChg>
      </pc:sldChg>
      <pc:sldChg chg="addSp delSp modSp new mod">
        <pc:chgData name="Matthias Druwé" userId="fa9a14c2-defe-42d9-ac15-91f7d5326504" providerId="ADAL" clId="{83F16048-F3D3-48F3-BCFA-4294168310CB}" dt="2023-10-10T19:26:35.809" v="2176" actId="1076"/>
        <pc:sldMkLst>
          <pc:docMk/>
          <pc:sldMk cId="513802808" sldId="295"/>
        </pc:sldMkLst>
        <pc:spChg chg="mod">
          <ac:chgData name="Matthias Druwé" userId="fa9a14c2-defe-42d9-ac15-91f7d5326504" providerId="ADAL" clId="{83F16048-F3D3-48F3-BCFA-4294168310CB}" dt="2023-10-10T19:24:57.535" v="2158" actId="20577"/>
          <ac:spMkLst>
            <pc:docMk/>
            <pc:sldMk cId="513802808" sldId="295"/>
            <ac:spMk id="2" creationId="{4CEAB437-20C7-79EB-D49B-ED1A70FA8EF7}"/>
          </ac:spMkLst>
        </pc:spChg>
        <pc:spChg chg="mod">
          <ac:chgData name="Matthias Druwé" userId="fa9a14c2-defe-42d9-ac15-91f7d5326504" providerId="ADAL" clId="{83F16048-F3D3-48F3-BCFA-4294168310CB}" dt="2023-10-10T19:25:51.535" v="2169" actId="404"/>
          <ac:spMkLst>
            <pc:docMk/>
            <pc:sldMk cId="513802808" sldId="295"/>
            <ac:spMk id="3" creationId="{59D74982-D217-AD6E-92D4-B641B3355B57}"/>
          </ac:spMkLst>
        </pc:spChg>
        <pc:picChg chg="add del mod">
          <ac:chgData name="Matthias Druwé" userId="fa9a14c2-defe-42d9-ac15-91f7d5326504" providerId="ADAL" clId="{83F16048-F3D3-48F3-BCFA-4294168310CB}" dt="2023-10-10T19:26:18.181" v="2173" actId="478"/>
          <ac:picMkLst>
            <pc:docMk/>
            <pc:sldMk cId="513802808" sldId="295"/>
            <ac:picMk id="6" creationId="{F88D5B15-053D-4C0D-1F00-F1AA6032F905}"/>
          </ac:picMkLst>
        </pc:picChg>
        <pc:picChg chg="add mod">
          <ac:chgData name="Matthias Druwé" userId="fa9a14c2-defe-42d9-ac15-91f7d5326504" providerId="ADAL" clId="{83F16048-F3D3-48F3-BCFA-4294168310CB}" dt="2023-10-10T19:26:35.809" v="2176" actId="1076"/>
          <ac:picMkLst>
            <pc:docMk/>
            <pc:sldMk cId="513802808" sldId="295"/>
            <ac:picMk id="8" creationId="{221CEF28-A059-580B-DDFA-381F66F157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C97C-653B-9B4F-B579-967B5579577F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82716-10D6-164B-99E9-9C0D8EDD88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1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3445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2448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732166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24678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70107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222945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421764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64507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1114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914378" lvl="1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371566" lvl="2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1828754" lvl="3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2285943" lvl="4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2743132" lvl="5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3200320" lvl="6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3657509" lvl="7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4114697" lvl="8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988893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283693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57979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1114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914378" lvl="1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371566" lvl="2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1828754" lvl="3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2285943" lvl="4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2743132" lvl="5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3200320" lvl="6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3657509" lvl="7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4114697" lvl="8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074128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948600" y="3511226"/>
            <a:ext cx="61395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2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404883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2499995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2971934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397207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476294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2412170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028976" y="1070564"/>
            <a:ext cx="2136214" cy="3002387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2740506" y="1862116"/>
            <a:ext cx="795391" cy="626114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94531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4620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195275" y="1255725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165500" y="1255725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/01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195275" y="1794583"/>
            <a:ext cx="5963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165500" y="179458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/02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195275" y="2317853"/>
            <a:ext cx="59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165500" y="234905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/03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195275" y="3442362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165500" y="2911306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/04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grpSp>
        <p:nvGrpSpPr>
          <p:cNvPr id="71" name="Google Shape;71;p5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195275" y="2911303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195275" y="3973421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165500" y="3442354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/05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165500" y="3973427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/06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22551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47881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9162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11986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95980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720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dirty="0"/>
          </a:p>
        </p:txBody>
      </p:sp>
      <p:grpSp>
        <p:nvGrpSpPr>
          <p:cNvPr id="8" name="Google Shape;8;p1"/>
          <p:cNvGrpSpPr/>
          <p:nvPr/>
        </p:nvGrpSpPr>
        <p:grpSpPr>
          <a:xfrm>
            <a:off x="286626" y="4000000"/>
            <a:ext cx="145867" cy="958251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8424001" y="209250"/>
            <a:ext cx="433559" cy="788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299287" y="189027"/>
            <a:ext cx="133205" cy="119344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720001" y="46226"/>
            <a:ext cx="777649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7300" y="4757482"/>
            <a:ext cx="2129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swald" pitchFamily="2" charset="77"/>
              </a:defRPr>
            </a:lvl1pPr>
          </a:lstStyle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9828705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46046" marR="0" lvl="0" indent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en-US" sz="1400" b="0" i="0" u="none" strike="noStrike" cap="none" dirty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learn.microsoft.com/en-us/dotnet/api/system.linq.enumerable?view=net-6.0#metho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en-us/dotnet/api/system.collections.ienumerable?view=net-6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array?view=net-6.0" TargetMode="External"/><Relationship Id="rId2" Type="http://schemas.openxmlformats.org/officeDocument/2006/relationships/hyperlink" Target="https://learn.microsoft.com/en-us/dotnet/api/system.collections.generic.list-1?view=net-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collections.stack?view=net-6.0" TargetMode="External"/><Relationship Id="rId4" Type="http://schemas.openxmlformats.org/officeDocument/2006/relationships/hyperlink" Target="https://learn.microsoft.com/en-us/dotnet/api/system.collections.generic.dictionary-2?view=net-6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F590-0C61-5FFF-374C-D451EC957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25" y="1317325"/>
            <a:ext cx="7164162" cy="1607100"/>
          </a:xfrm>
        </p:spPr>
        <p:txBody>
          <a:bodyPr/>
          <a:lstStyle/>
          <a:p>
            <a:r>
              <a:rPr lang="nl-NL" dirty="0"/>
              <a:t>// 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5559E-6725-0F2A-7E11-EADA88AF2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9ECAC-92B2-7456-8FA7-4C46D95B63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15845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D30E9-D3BA-F832-74CF-B7D9293C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0" y="1893800"/>
            <a:ext cx="5480480" cy="1499100"/>
          </a:xfrm>
        </p:spPr>
        <p:txBody>
          <a:bodyPr/>
          <a:lstStyle/>
          <a:p>
            <a:r>
              <a:rPr lang="nl-NL" dirty="0"/>
              <a:t>// Wat is LINQ?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E3ED54-79D6-5D4C-A234-82EF62180F4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/03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8145B1-E0C9-2149-8353-F1FBEED42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E3DB5-BFAC-D93B-308A-3A6353FCC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68787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CDAA22-B09E-F02A-2472-4713F892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Wat is LINQ?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B671C9-C6C8-EF98-FF4A-C4029E253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LINQ = Language </a:t>
            </a:r>
            <a:r>
              <a:rPr lang="nl-NL" dirty="0" err="1"/>
              <a:t>Integrated</a:t>
            </a:r>
            <a:r>
              <a:rPr lang="nl-NL" dirty="0"/>
              <a:t>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LINQ biedt een </a:t>
            </a:r>
            <a:r>
              <a:rPr lang="nl-NL" b="1" dirty="0">
                <a:solidFill>
                  <a:schemeClr val="tx2"/>
                </a:solidFill>
              </a:rPr>
              <a:t>uniforme syntax</a:t>
            </a:r>
            <a:r>
              <a:rPr lang="nl-NL" dirty="0"/>
              <a:t> voor het </a:t>
            </a:r>
            <a:r>
              <a:rPr lang="nl-NL" b="1" dirty="0">
                <a:solidFill>
                  <a:schemeClr val="tx2"/>
                </a:solidFill>
              </a:rPr>
              <a:t>opvragen</a:t>
            </a:r>
            <a:r>
              <a:rPr lang="nl-NL" dirty="0"/>
              <a:t> en </a:t>
            </a:r>
            <a:r>
              <a:rPr lang="nl-NL" b="1" dirty="0">
                <a:solidFill>
                  <a:schemeClr val="tx2"/>
                </a:solidFill>
              </a:rPr>
              <a:t>manipuleren</a:t>
            </a:r>
            <a:r>
              <a:rPr lang="nl-NL" dirty="0"/>
              <a:t> van gegevens die afkomstig zijn van verschillende </a:t>
            </a:r>
            <a:r>
              <a:rPr lang="nl-NL" b="1" dirty="0">
                <a:solidFill>
                  <a:schemeClr val="tx2"/>
                </a:solidFill>
              </a:rPr>
              <a:t>databronnen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Bv.: databank, </a:t>
            </a:r>
            <a:r>
              <a:rPr lang="nl-NL" dirty="0" err="1"/>
              <a:t>XML-bestand</a:t>
            </a:r>
            <a:r>
              <a:rPr lang="nl-NL" dirty="0"/>
              <a:t>, .NET </a:t>
            </a:r>
            <a:r>
              <a:rPr lang="nl-NL" dirty="0" err="1"/>
              <a:t>Collections</a:t>
            </a:r>
            <a:r>
              <a:rPr lang="nl-NL" dirty="0"/>
              <a:t> (</a:t>
            </a:r>
            <a:r>
              <a:rPr lang="nl-NL" dirty="0" err="1"/>
              <a:t>array’s</a:t>
            </a:r>
            <a:r>
              <a:rPr lang="nl-NL" dirty="0"/>
              <a:t>, </a:t>
            </a:r>
            <a:r>
              <a:rPr lang="nl-NL" dirty="0" err="1"/>
              <a:t>Lists</a:t>
            </a:r>
            <a:r>
              <a:rPr lang="nl-NL" dirty="0"/>
              <a:t>, </a:t>
            </a:r>
            <a:r>
              <a:rPr lang="nl-NL" dirty="0" err="1"/>
              <a:t>Dictionary’s</a:t>
            </a:r>
            <a:r>
              <a:rPr lang="nl-NL" dirty="0"/>
              <a:t>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Je kunt op twee manieren gebruik maken van LINQ: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Query-syntax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/>
                </a:solidFill>
              </a:rPr>
              <a:t>Method-syntax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3F61-FA32-B1F1-83A5-1BB09A1F7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76918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CC67-528B-55F1-5789-79E54D3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1F4B2-63BA-6300-054E-E95A7519B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Voorbeelden van enkele methoden in LINQ: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tx2"/>
                </a:solidFill>
              </a:rPr>
              <a:t>Sum</a:t>
            </a:r>
            <a:r>
              <a:rPr lang="nl-BE" dirty="0"/>
              <a:t>(): berekent de som van de getallen in de collectie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tx2"/>
                </a:solidFill>
              </a:rPr>
              <a:t>Min</a:t>
            </a:r>
            <a:r>
              <a:rPr lang="nl-BE" dirty="0"/>
              <a:t>(): </a:t>
            </a:r>
            <a:r>
              <a:rPr lang="nl-BE" dirty="0" err="1"/>
              <a:t>returnt</a:t>
            </a:r>
            <a:r>
              <a:rPr lang="nl-BE" dirty="0"/>
              <a:t> het kleinste getal in de collectie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tx2"/>
                </a:solidFill>
              </a:rPr>
              <a:t>Max</a:t>
            </a:r>
            <a:r>
              <a:rPr lang="nl-BE" dirty="0"/>
              <a:t>(): return het grootste getal in de collectie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tx2"/>
                </a:solidFill>
              </a:rPr>
              <a:t>Average</a:t>
            </a:r>
            <a:r>
              <a:rPr lang="nl-BE" dirty="0"/>
              <a:t>(): berekent het rekenkundig gemiddelde van de getallen in de collectie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BF50E-F835-0ABE-8FFF-6232F0B8B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2AE0B-D942-0CE2-F331-44A634EE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87" y="2878950"/>
            <a:ext cx="3418626" cy="15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6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2A45-DF84-BD81-45AB-63799FA3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00" y="540000"/>
            <a:ext cx="7704000" cy="572700"/>
          </a:xfrm>
        </p:spPr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F601-3EBA-B3E5-6213-9FACFC784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47" indent="0">
              <a:buNone/>
            </a:pPr>
            <a:r>
              <a:rPr lang="en-US" b="1" dirty="0">
                <a:solidFill>
                  <a:schemeClr val="tx2"/>
                </a:solidFill>
              </a:rPr>
              <a:t>MAAR</a:t>
            </a:r>
            <a:r>
              <a:rPr lang="en-US" dirty="0"/>
              <a:t>: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bij </a:t>
            </a:r>
            <a:r>
              <a:rPr lang="en-US" dirty="0" err="1"/>
              <a:t>collecties</a:t>
            </a:r>
            <a:r>
              <a:rPr lang="en-US" dirty="0"/>
              <a:t> van </a:t>
            </a:r>
            <a:r>
              <a:rPr lang="en-US" dirty="0" err="1">
                <a:solidFill>
                  <a:schemeClr val="tx2"/>
                </a:solidFill>
              </a:rPr>
              <a:t>getallen</a:t>
            </a:r>
            <a:endParaRPr lang="en-US" dirty="0">
              <a:solidFill>
                <a:schemeClr val="tx2"/>
              </a:solidFill>
            </a:endParaRPr>
          </a:p>
          <a:p>
            <a:pPr marL="146047" indent="0">
              <a:buNone/>
            </a:pPr>
            <a:r>
              <a:rPr lang="en-US" i="1" dirty="0"/>
              <a:t>Hoe </a:t>
            </a:r>
            <a:r>
              <a:rPr lang="en-US" i="1" dirty="0" err="1"/>
              <a:t>zou</a:t>
            </a:r>
            <a:r>
              <a:rPr lang="en-US" i="1" dirty="0"/>
              <a:t> de </a:t>
            </a:r>
            <a:r>
              <a:rPr lang="en-US" i="1" dirty="0" err="1"/>
              <a:t>som</a:t>
            </a:r>
            <a:r>
              <a:rPr lang="en-US" i="1" dirty="0"/>
              <a:t> van </a:t>
            </a:r>
            <a:r>
              <a:rPr lang="en-US" i="1" dirty="0" err="1"/>
              <a:t>een</a:t>
            </a:r>
            <a:r>
              <a:rPr lang="en-US" i="1" dirty="0"/>
              <a:t> collective met 5 strings er </a:t>
            </a:r>
            <a:r>
              <a:rPr lang="en-US" i="1" dirty="0" err="1"/>
              <a:t>uitzien</a:t>
            </a:r>
            <a:r>
              <a:rPr lang="en-US" i="1" dirty="0"/>
              <a:t>?...</a:t>
            </a:r>
            <a:endParaRPr lang="nl-BE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36F9-FFD5-FDD6-7775-F874D5992F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08900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0190-1B0E-7894-187D-B0083770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227C3-221C-90E9-22A6-3F305A8CB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en-US" dirty="0"/>
              <a:t>Stel 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Student: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0B5E8-9411-3832-99F9-8AF0CB37E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68D48-DCD4-4517-CFB4-23A8E416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30" y="1666700"/>
            <a:ext cx="3437940" cy="28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51F9-2F9D-559F-85C2-CC7D75F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8FDF9-9E9E-5BF3-802E-55C958888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en-US" dirty="0"/>
              <a:t>En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met </a:t>
            </a:r>
            <a:r>
              <a:rPr lang="en-US" dirty="0" err="1"/>
              <a:t>studenten</a:t>
            </a:r>
            <a:r>
              <a:rPr lang="en-US" dirty="0"/>
              <a:t>:</a:t>
            </a:r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r>
              <a:rPr lang="en-US" dirty="0" err="1"/>
              <a:t>Schrijf</a:t>
            </a:r>
            <a:r>
              <a:rPr lang="en-US" dirty="0"/>
              <a:t> de code om de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leeftijd</a:t>
            </a:r>
            <a:r>
              <a:rPr lang="en-US" dirty="0"/>
              <a:t> te </a:t>
            </a:r>
            <a:r>
              <a:rPr lang="en-US" dirty="0" err="1"/>
              <a:t>bepalen</a:t>
            </a:r>
            <a:endParaRPr lang="en-US" dirty="0"/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D2EBD-4312-923F-7C4B-2C19637A8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B5BFD-7013-803E-5232-2F54F756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790700"/>
            <a:ext cx="6527190" cy="21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E9B6-E023-E229-402E-167474E6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8DB8E-460E-00F7-A39F-D2349AA35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en-US" dirty="0" err="1"/>
              <a:t>Oplossing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9CA19-3A37-E620-D3A7-E017DC971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3994F-4055-9068-7E83-DCBDCC7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6" y="1307618"/>
            <a:ext cx="4567548" cy="31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1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D6B2-9EF1-C2C2-40D9-3912AB40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4950-96F4-137A-861F-533BEF4F6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De </a:t>
            </a:r>
            <a:r>
              <a:rPr lang="nl-BE" b="1" dirty="0">
                <a:solidFill>
                  <a:schemeClr val="tx2"/>
                </a:solidFill>
              </a:rPr>
              <a:t>extension </a:t>
            </a:r>
            <a:r>
              <a:rPr lang="nl-BE" b="1" dirty="0" err="1">
                <a:solidFill>
                  <a:schemeClr val="tx2"/>
                </a:solidFill>
              </a:rPr>
              <a:t>method</a:t>
            </a:r>
            <a:r>
              <a:rPr lang="nl-BE" dirty="0"/>
              <a:t> </a:t>
            </a:r>
            <a:r>
              <a:rPr lang="nl-BE" dirty="0" err="1">
                <a:solidFill>
                  <a:schemeClr val="tx2"/>
                </a:solidFill>
              </a:rPr>
              <a:t>Average</a:t>
            </a:r>
            <a:r>
              <a:rPr lang="nl-BE" dirty="0"/>
              <a:t>() van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>
                <a:solidFill>
                  <a:schemeClr val="tx2"/>
                </a:solidFill>
              </a:rPr>
              <a:t>&lt;T&gt;</a:t>
            </a:r>
            <a:r>
              <a:rPr lang="nl-BE" dirty="0"/>
              <a:t> (</a:t>
            </a:r>
            <a:r>
              <a:rPr lang="nl-BE" i="1" dirty="0"/>
              <a:t>hier is ‘T’ onze klasse Student</a:t>
            </a:r>
            <a:r>
              <a:rPr lang="nl-BE" dirty="0"/>
              <a:t>), heeft een </a:t>
            </a:r>
            <a:r>
              <a:rPr lang="nl-BE" b="1" dirty="0" err="1">
                <a:solidFill>
                  <a:schemeClr val="tx2"/>
                </a:solidFill>
              </a:rPr>
              <a:t>overload</a:t>
            </a:r>
            <a:r>
              <a:rPr lang="nl-BE" dirty="0"/>
              <a:t> methode met als parameter een </a:t>
            </a:r>
            <a:r>
              <a:rPr lang="nl-BE" b="1" dirty="0">
                <a:solidFill>
                  <a:schemeClr val="tx2"/>
                </a:solidFill>
              </a:rPr>
              <a:t>andere methode</a:t>
            </a:r>
            <a:r>
              <a:rPr lang="nl-BE" dirty="0"/>
              <a:t> die elk Student-object in de collectie “omzet” naar een int </a:t>
            </a:r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r>
              <a:rPr lang="nl-BE" dirty="0" err="1">
                <a:solidFill>
                  <a:schemeClr val="tx2"/>
                </a:solidFill>
              </a:rPr>
              <a:t>Func</a:t>
            </a:r>
            <a:r>
              <a:rPr lang="nl-BE" dirty="0">
                <a:solidFill>
                  <a:schemeClr val="tx2"/>
                </a:solidFill>
              </a:rPr>
              <a:t>&lt;&gt;</a:t>
            </a:r>
            <a:r>
              <a:rPr lang="nl-BE" dirty="0"/>
              <a:t> is een type (</a:t>
            </a:r>
            <a:r>
              <a:rPr lang="nl-BE" dirty="0" err="1"/>
              <a:t>delegate</a:t>
            </a:r>
            <a:r>
              <a:rPr lang="nl-BE" dirty="0"/>
              <a:t>) dat kan verwijzen naar een </a:t>
            </a:r>
            <a:r>
              <a:rPr lang="nl-BE" dirty="0">
                <a:solidFill>
                  <a:schemeClr val="tx2"/>
                </a:solidFill>
              </a:rPr>
              <a:t>methode</a:t>
            </a:r>
          </a:p>
          <a:p>
            <a:pPr marL="146047" indent="0">
              <a:buNone/>
            </a:pPr>
            <a:r>
              <a:rPr lang="nl-BE" dirty="0"/>
              <a:t>De types die opgesomd staan tussen de ‘&lt;‘ en ‘&gt;’ – tekens bepalen de </a:t>
            </a:r>
            <a:r>
              <a:rPr lang="nl-BE" dirty="0">
                <a:solidFill>
                  <a:schemeClr val="tx2"/>
                </a:solidFill>
              </a:rPr>
              <a:t>signatuur</a:t>
            </a:r>
            <a:r>
              <a:rPr lang="nl-BE" dirty="0"/>
              <a:t> waaraan de methode moet voldoen</a:t>
            </a:r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8D556-EF20-1988-0C9A-2BEC0CA31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A956-A98C-2AB8-FEFC-E04B58D1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2208154"/>
            <a:ext cx="824027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2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B5C7-BA4E-2247-4DE3-3BC6ACF4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BDBA-37C6-9C65-345A-B8C6E21D7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r>
              <a:rPr lang="nl-BE" dirty="0"/>
              <a:t>Voorbeeld van een “geldige” methode: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D6129-EBBC-8213-FCAD-AEF23DCD3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grpSp>
        <p:nvGrpSpPr>
          <p:cNvPr id="13" name="Google Shape;438;p13">
            <a:extLst>
              <a:ext uri="{FF2B5EF4-FFF2-40B4-BE49-F238E27FC236}">
                <a16:creationId xmlns:a16="http://schemas.microsoft.com/office/drawing/2014/main" id="{3D270345-C835-CFC3-6B31-8D3BEF2D9B85}"/>
              </a:ext>
            </a:extLst>
          </p:cNvPr>
          <p:cNvGrpSpPr/>
          <p:nvPr/>
        </p:nvGrpSpPr>
        <p:grpSpPr>
          <a:xfrm>
            <a:off x="3444787" y="1240336"/>
            <a:ext cx="3375164" cy="1071486"/>
            <a:chOff x="3056603" y="879819"/>
            <a:chExt cx="3375164" cy="1071486"/>
          </a:xfrm>
        </p:grpSpPr>
        <p:cxnSp>
          <p:nvCxnSpPr>
            <p:cNvPr id="14" name="Google Shape;439;p13">
              <a:extLst>
                <a:ext uri="{FF2B5EF4-FFF2-40B4-BE49-F238E27FC236}">
                  <a16:creationId xmlns:a16="http://schemas.microsoft.com/office/drawing/2014/main" id="{5AC0C4F5-0C57-36A2-8F6C-3D4D6E2D84E1}"/>
                </a:ext>
              </a:extLst>
            </p:cNvPr>
            <p:cNvCxnSpPr>
              <a:cxnSpLocks/>
            </p:cNvCxnSpPr>
            <p:nvPr/>
          </p:nvCxnSpPr>
          <p:spPr>
            <a:xfrm>
              <a:off x="3899514" y="1246238"/>
              <a:ext cx="92244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15" name="Google Shape;440;p13">
              <a:extLst>
                <a:ext uri="{FF2B5EF4-FFF2-40B4-BE49-F238E27FC236}">
                  <a16:creationId xmlns:a16="http://schemas.microsoft.com/office/drawing/2014/main" id="{E645312D-6D7E-49E8-A937-E184D9BD116B}"/>
                </a:ext>
              </a:extLst>
            </p:cNvPr>
            <p:cNvCxnSpPr>
              <a:cxnSpLocks/>
            </p:cNvCxnSpPr>
            <p:nvPr/>
          </p:nvCxnSpPr>
          <p:spPr>
            <a:xfrm>
              <a:off x="5141504" y="1246238"/>
              <a:ext cx="325691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6" name="Google Shape;441;p13">
              <a:extLst>
                <a:ext uri="{FF2B5EF4-FFF2-40B4-BE49-F238E27FC236}">
                  <a16:creationId xmlns:a16="http://schemas.microsoft.com/office/drawing/2014/main" id="{F0B74725-5E46-FC0A-B085-6C82BE0013C0}"/>
                </a:ext>
              </a:extLst>
            </p:cNvPr>
            <p:cNvSpPr txBox="1"/>
            <p:nvPr/>
          </p:nvSpPr>
          <p:spPr>
            <a:xfrm>
              <a:off x="3104536" y="879819"/>
              <a:ext cx="300790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chemeClr val="tx2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Corbel"/>
                </a:rPr>
                <a:t>Func</a:t>
              </a:r>
              <a:r>
                <a:rPr lang="en-US" sz="1800" b="1" i="0" u="none" strike="noStrike" cap="none" dirty="0">
                  <a:solidFill>
                    <a:schemeClr val="bg2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Corbel"/>
                </a:rPr>
                <a:t>&lt;</a:t>
              </a:r>
              <a:r>
                <a:rPr lang="en-US" sz="1800" b="1" i="0" u="none" strike="noStrike" cap="none" dirty="0">
                  <a:solidFill>
                    <a:schemeClr val="accent2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Corbel"/>
                </a:rPr>
                <a:t>Student</a:t>
              </a:r>
              <a:r>
                <a:rPr lang="en-US" sz="1800" b="1" i="0" u="none" strike="noStrike" cap="none" dirty="0">
                  <a:solidFill>
                    <a:schemeClr val="bg2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Corbel"/>
                </a:rPr>
                <a:t>, </a:t>
              </a:r>
              <a:r>
                <a:rPr lang="en-US" sz="1800" b="1" i="0" u="none" strike="noStrike" cap="none" dirty="0">
                  <a:solidFill>
                    <a:schemeClr val="accent4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Corbel"/>
                </a:rPr>
                <a:t>int</a:t>
              </a:r>
              <a:r>
                <a:rPr lang="en-US" sz="1800" b="1" i="0" u="none" strike="noStrike" cap="none" dirty="0">
                  <a:solidFill>
                    <a:schemeClr val="bg2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Corbel"/>
                </a:rPr>
                <a:t>&gt;</a:t>
              </a:r>
              <a:endParaRPr sz="1800" b="0" i="0" u="none" strike="noStrike" cap="none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Corbel"/>
              </a:endParaRPr>
            </a:p>
          </p:txBody>
        </p:sp>
        <p:cxnSp>
          <p:nvCxnSpPr>
            <p:cNvPr id="17" name="Google Shape;442;p13">
              <a:extLst>
                <a:ext uri="{FF2B5EF4-FFF2-40B4-BE49-F238E27FC236}">
                  <a16:creationId xmlns:a16="http://schemas.microsoft.com/office/drawing/2014/main" id="{8289F446-023E-1169-5CC1-F2BCB65939A1}"/>
                </a:ext>
              </a:extLst>
            </p:cNvPr>
            <p:cNvCxnSpPr/>
            <p:nvPr/>
          </p:nvCxnSpPr>
          <p:spPr>
            <a:xfrm flipH="1">
              <a:off x="3822495" y="1306296"/>
              <a:ext cx="383458" cy="367646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443;p13">
              <a:extLst>
                <a:ext uri="{FF2B5EF4-FFF2-40B4-BE49-F238E27FC236}">
                  <a16:creationId xmlns:a16="http://schemas.microsoft.com/office/drawing/2014/main" id="{9457CEEA-01A2-D4CC-8FDA-18DFD94C14D2}"/>
                </a:ext>
              </a:extLst>
            </p:cNvPr>
            <p:cNvCxnSpPr/>
            <p:nvPr/>
          </p:nvCxnSpPr>
          <p:spPr>
            <a:xfrm>
              <a:off x="5349004" y="1306296"/>
              <a:ext cx="385307" cy="346587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444;p13">
              <a:extLst>
                <a:ext uri="{FF2B5EF4-FFF2-40B4-BE49-F238E27FC236}">
                  <a16:creationId xmlns:a16="http://schemas.microsoft.com/office/drawing/2014/main" id="{A2DC26CB-3B01-2192-C808-77F8F46CBBCE}"/>
                </a:ext>
              </a:extLst>
            </p:cNvPr>
            <p:cNvSpPr txBox="1"/>
            <p:nvPr/>
          </p:nvSpPr>
          <p:spPr>
            <a:xfrm>
              <a:off x="3056603" y="1643569"/>
              <a:ext cx="146376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accent3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Arial"/>
                </a:rPr>
                <a:t>type param 1</a:t>
              </a:r>
              <a:endParaRPr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20" name="Google Shape;445;p13">
              <a:extLst>
                <a:ext uri="{FF2B5EF4-FFF2-40B4-BE49-F238E27FC236}">
                  <a16:creationId xmlns:a16="http://schemas.microsoft.com/office/drawing/2014/main" id="{1A823157-300E-C0E1-6D2C-65FEA89C751D}"/>
                </a:ext>
              </a:extLst>
            </p:cNvPr>
            <p:cNvSpPr txBox="1"/>
            <p:nvPr/>
          </p:nvSpPr>
          <p:spPr>
            <a:xfrm>
              <a:off x="4968004" y="1643569"/>
              <a:ext cx="146376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accent6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Arial"/>
                </a:rPr>
                <a:t>return-type</a:t>
              </a:r>
              <a:endPara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1C5AF86-CD3D-E246-E853-DC55257A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63" y="3230432"/>
            <a:ext cx="3181350" cy="12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72D0-4697-0CB8-EFE3-6DE42DD8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7FCE-8049-4F00-F682-CEB8FCBAB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We kunnen de methode </a:t>
            </a:r>
            <a:r>
              <a:rPr lang="nl-BE" dirty="0" err="1">
                <a:solidFill>
                  <a:schemeClr val="tx2"/>
                </a:solidFill>
              </a:rPr>
              <a:t>GetAge</a:t>
            </a:r>
            <a:r>
              <a:rPr lang="nl-BE" dirty="0">
                <a:solidFill>
                  <a:schemeClr val="tx2"/>
                </a:solidFill>
              </a:rPr>
              <a:t>(..)</a:t>
            </a:r>
            <a:r>
              <a:rPr lang="nl-BE" dirty="0"/>
              <a:t> vervolgens meegeven als </a:t>
            </a:r>
            <a:r>
              <a:rPr lang="nl-BE" b="1" dirty="0">
                <a:solidFill>
                  <a:schemeClr val="tx2"/>
                </a:solidFill>
              </a:rPr>
              <a:t>argument</a:t>
            </a:r>
            <a:r>
              <a:rPr lang="nl-BE" dirty="0"/>
              <a:t> aan de </a:t>
            </a:r>
            <a:br>
              <a:rPr lang="nl-BE" dirty="0"/>
            </a:br>
            <a:r>
              <a:rPr lang="nl-BE" dirty="0"/>
              <a:t>methode </a:t>
            </a:r>
            <a:r>
              <a:rPr lang="nl-BE" dirty="0" err="1">
                <a:solidFill>
                  <a:schemeClr val="tx2"/>
                </a:solidFill>
              </a:rPr>
              <a:t>Average</a:t>
            </a:r>
            <a:r>
              <a:rPr lang="nl-BE" dirty="0">
                <a:solidFill>
                  <a:schemeClr val="tx2"/>
                </a:solidFill>
              </a:rPr>
              <a:t>(..)</a:t>
            </a:r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r>
              <a:rPr lang="nl-BE" dirty="0"/>
              <a:t>De methode </a:t>
            </a:r>
            <a:r>
              <a:rPr lang="nl-BE" dirty="0" err="1">
                <a:solidFill>
                  <a:schemeClr val="tx2"/>
                </a:solidFill>
              </a:rPr>
              <a:t>Average</a:t>
            </a:r>
            <a:r>
              <a:rPr lang="nl-BE" dirty="0">
                <a:solidFill>
                  <a:schemeClr val="tx2"/>
                </a:solidFill>
              </a:rPr>
              <a:t>(..)</a:t>
            </a:r>
            <a:r>
              <a:rPr lang="nl-BE" dirty="0"/>
              <a:t> zal voor elk student-object in de lijst met studenten de methode </a:t>
            </a:r>
            <a:r>
              <a:rPr lang="nl-BE" dirty="0" err="1">
                <a:solidFill>
                  <a:schemeClr val="tx2"/>
                </a:solidFill>
              </a:rPr>
              <a:t>GetAge</a:t>
            </a:r>
            <a:r>
              <a:rPr lang="nl-BE" dirty="0">
                <a:solidFill>
                  <a:schemeClr val="tx2"/>
                </a:solidFill>
              </a:rPr>
              <a:t>(..)</a:t>
            </a:r>
            <a:r>
              <a:rPr lang="nl-BE" dirty="0"/>
              <a:t> aanroepen met als argument dit student-object.</a:t>
            </a:r>
            <a:br>
              <a:rPr lang="nl-BE" dirty="0"/>
            </a:br>
            <a:br>
              <a:rPr lang="nl-BE" dirty="0"/>
            </a:br>
            <a:r>
              <a:rPr lang="nl-BE" dirty="0"/>
              <a:t>Het </a:t>
            </a:r>
            <a:r>
              <a:rPr lang="nl-BE" dirty="0">
                <a:solidFill>
                  <a:schemeClr val="tx2"/>
                </a:solidFill>
              </a:rPr>
              <a:t>resultaat</a:t>
            </a:r>
            <a:r>
              <a:rPr lang="nl-BE" dirty="0"/>
              <a:t> van deze methode (de leeftijd, een integer), zal vervolgens gebruikt worden om het gemiddelde te berekenen.</a:t>
            </a:r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9847-B9B7-5D37-2278-EB904BACC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47E01-0BBB-5F0B-F5B5-62CB7E1F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990244"/>
            <a:ext cx="3533776" cy="467206"/>
          </a:xfrm>
          <a:prstGeom prst="rect">
            <a:avLst/>
          </a:prstGeom>
        </p:spPr>
      </p:pic>
      <p:sp>
        <p:nvSpPr>
          <p:cNvPr id="8" name="Google Shape;463;p14">
            <a:extLst>
              <a:ext uri="{FF2B5EF4-FFF2-40B4-BE49-F238E27FC236}">
                <a16:creationId xmlns:a16="http://schemas.microsoft.com/office/drawing/2014/main" id="{99FF77A6-6FA9-9C6F-E3CC-2335B14DA75D}"/>
              </a:ext>
            </a:extLst>
          </p:cNvPr>
          <p:cNvSpPr txBox="1"/>
          <p:nvPr/>
        </p:nvSpPr>
        <p:spPr>
          <a:xfrm>
            <a:off x="5340374" y="1953280"/>
            <a:ext cx="30836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OPGELET!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Enkel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de 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naam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van de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methode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(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géén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haakjes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!)</a:t>
            </a:r>
            <a:endParaRPr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9" name="Google Shape;464;p14">
            <a:extLst>
              <a:ext uri="{FF2B5EF4-FFF2-40B4-BE49-F238E27FC236}">
                <a16:creationId xmlns:a16="http://schemas.microsoft.com/office/drawing/2014/main" id="{377F191C-8F9E-D5D2-9F4C-B970422D73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01974" y="2214870"/>
            <a:ext cx="938400" cy="2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7038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39BAD-645B-247B-60C6-8F88CA0A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275" y="1265672"/>
            <a:ext cx="5963400" cy="510300"/>
          </a:xfrm>
        </p:spPr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9AE0A2-57A2-6C53-E4BE-65676E55F99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NL" dirty="0"/>
              <a:t>/01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FC20AF-AA45-A051-7146-850DFF03D213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nl-NL" dirty="0" err="1"/>
              <a:t>IEnumerable</a:t>
            </a:r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1331A9-1FF5-F72F-4B14-A301DDEFA05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nl-NL" dirty="0"/>
              <a:t>/02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218659-C3C6-9F72-AAF8-CC06DAF4392C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nl-NL" dirty="0"/>
              <a:t>Wat is LINQ?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40A2D35-42A7-7363-49F2-AACA01022A9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nl-NL" dirty="0"/>
              <a:t>/03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BE89CB7-1F8A-3A1C-C5AA-FA0D8327FDE3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nl-NL" dirty="0"/>
              <a:t>Nuttige LINQ methodes</a:t>
            </a:r>
            <a:endParaRPr lang="nl-NL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A1AFA6-13C8-560E-43CD-734B4C2DD468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nl-NL" dirty="0"/>
              <a:t>/04</a:t>
            </a:r>
            <a:endParaRPr lang="nl-NL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A9DF2F9-8FB1-D8B8-7C72-614D9F95B8F2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nl-NL" dirty="0"/>
              <a:t>LINQ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EDD45DC-BED2-AA2B-3AE5-3B0E7376048C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nl-NL" dirty="0" err="1"/>
              <a:t>Lambda’s</a:t>
            </a:r>
            <a:endParaRPr lang="nl-NL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FBC3DDE-9D5F-18EC-28E5-73EDF65FD0CC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34F268C-23CC-43B1-F7AF-2DA02D0BC1EE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nl-NL" dirty="0"/>
              <a:t>/05</a:t>
            </a:r>
            <a:endParaRPr lang="nl-NL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FEC858-EB42-E7C2-3DF6-FC7B6680094A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F66BD56-FCFA-A980-6A39-39EAD57A2E5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68112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D958-AE67-7C96-761E-1530C444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LINQ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E748-59C7-A401-DEC8-3DBAFBBF0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De werking van </a:t>
            </a:r>
            <a:r>
              <a:rPr lang="nl-BE" dirty="0" err="1">
                <a:solidFill>
                  <a:schemeClr val="tx2"/>
                </a:solidFill>
              </a:rPr>
              <a:t>Average</a:t>
            </a:r>
            <a:r>
              <a:rPr lang="nl-BE" dirty="0">
                <a:solidFill>
                  <a:schemeClr val="tx2"/>
                </a:solidFill>
              </a:rPr>
              <a:t>(..)</a:t>
            </a:r>
            <a:r>
              <a:rPr lang="nl-BE" dirty="0"/>
              <a:t> visueel voorgesteld:</a:t>
            </a:r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B6B29-56B9-1761-0478-44CF88DB5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sp>
        <p:nvSpPr>
          <p:cNvPr id="6" name="Google Shape;486;p15">
            <a:extLst>
              <a:ext uri="{FF2B5EF4-FFF2-40B4-BE49-F238E27FC236}">
                <a16:creationId xmlns:a16="http://schemas.microsoft.com/office/drawing/2014/main" id="{B7B7B7C8-8E50-F18F-363A-078A571E080E}"/>
              </a:ext>
            </a:extLst>
          </p:cNvPr>
          <p:cNvSpPr/>
          <p:nvPr/>
        </p:nvSpPr>
        <p:spPr>
          <a:xfrm>
            <a:off x="445773" y="3522895"/>
            <a:ext cx="3143865" cy="358542"/>
          </a:xfrm>
          <a:prstGeom prst="rect">
            <a:avLst/>
          </a:prstGeom>
          <a:solidFill>
            <a:schemeClr val="tx2">
              <a:alpha val="49803"/>
            </a:schemeClr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nl-B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 Student("</a:t>
            </a:r>
            <a:r>
              <a:rPr lang="nl-BE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Meggie</a:t>
            </a:r>
            <a:r>
              <a:rPr lang="nl-B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 "</a:t>
            </a:r>
            <a:r>
              <a:rPr lang="nl-BE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Dach</a:t>
            </a:r>
            <a:r>
              <a:rPr lang="nl-B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 new </a:t>
            </a:r>
            <a:r>
              <a:rPr lang="nl-BE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DateTime</a:t>
            </a:r>
            <a:r>
              <a:rPr lang="nl-B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(2001, 2, 28))</a:t>
            </a:r>
            <a:endParaRPr sz="1050" b="0" i="0" u="none" strike="noStrike" cap="non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  <p:sp>
        <p:nvSpPr>
          <p:cNvPr id="7" name="Google Shape;487;p15">
            <a:extLst>
              <a:ext uri="{FF2B5EF4-FFF2-40B4-BE49-F238E27FC236}">
                <a16:creationId xmlns:a16="http://schemas.microsoft.com/office/drawing/2014/main" id="{42632131-F11E-52E3-42F2-6FD821316EA5}"/>
              </a:ext>
            </a:extLst>
          </p:cNvPr>
          <p:cNvSpPr/>
          <p:nvPr/>
        </p:nvSpPr>
        <p:spPr>
          <a:xfrm>
            <a:off x="445773" y="3154312"/>
            <a:ext cx="3143865" cy="358542"/>
          </a:xfrm>
          <a:prstGeom prst="rect">
            <a:avLst/>
          </a:prstGeom>
          <a:solidFill>
            <a:schemeClr val="tx2">
              <a:alpha val="49803"/>
            </a:schemeClr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 Student("Evan", "Towne", new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DateTime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(2000, 2, 11))</a:t>
            </a:r>
            <a:endParaRPr sz="1050" b="0" i="0" u="none" strike="noStrike" cap="non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  <p:sp>
        <p:nvSpPr>
          <p:cNvPr id="8" name="Google Shape;488;p15">
            <a:extLst>
              <a:ext uri="{FF2B5EF4-FFF2-40B4-BE49-F238E27FC236}">
                <a16:creationId xmlns:a16="http://schemas.microsoft.com/office/drawing/2014/main" id="{65CD6028-83C5-8CBD-9176-3EC0FD9F5ECA}"/>
              </a:ext>
            </a:extLst>
          </p:cNvPr>
          <p:cNvSpPr/>
          <p:nvPr/>
        </p:nvSpPr>
        <p:spPr>
          <a:xfrm>
            <a:off x="445773" y="2785729"/>
            <a:ext cx="3143865" cy="358542"/>
          </a:xfrm>
          <a:prstGeom prst="rect">
            <a:avLst/>
          </a:prstGeom>
          <a:solidFill>
            <a:schemeClr val="tx2">
              <a:alpha val="49803"/>
            </a:schemeClr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 Student("Ewell", "Maggio", new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DateTime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(2003, 4, 30))</a:t>
            </a:r>
            <a:endParaRPr sz="1050" b="0" i="0" u="none" strike="noStrike" cap="non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  <p:sp>
        <p:nvSpPr>
          <p:cNvPr id="9" name="Google Shape;489;p15">
            <a:extLst>
              <a:ext uri="{FF2B5EF4-FFF2-40B4-BE49-F238E27FC236}">
                <a16:creationId xmlns:a16="http://schemas.microsoft.com/office/drawing/2014/main" id="{053A4C91-3DF2-39C6-7772-D069FA3A61F9}"/>
              </a:ext>
            </a:extLst>
          </p:cNvPr>
          <p:cNvSpPr/>
          <p:nvPr/>
        </p:nvSpPr>
        <p:spPr>
          <a:xfrm>
            <a:off x="445775" y="2417146"/>
            <a:ext cx="3143865" cy="358542"/>
          </a:xfrm>
          <a:prstGeom prst="rect">
            <a:avLst/>
          </a:prstGeom>
          <a:solidFill>
            <a:schemeClr val="tx2">
              <a:alpha val="49803"/>
            </a:schemeClr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 Student("Kayley", "Thiel", new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DateTime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(1985, 1, 14))</a:t>
            </a:r>
            <a:endParaRPr sz="1050" b="0" i="0" u="none" strike="noStrike" cap="non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  <p:sp>
        <p:nvSpPr>
          <p:cNvPr id="10" name="Google Shape;490;p15">
            <a:extLst>
              <a:ext uri="{FF2B5EF4-FFF2-40B4-BE49-F238E27FC236}">
                <a16:creationId xmlns:a16="http://schemas.microsoft.com/office/drawing/2014/main" id="{B3B627F8-78C5-89F7-51D8-386F2D2FAE50}"/>
              </a:ext>
            </a:extLst>
          </p:cNvPr>
          <p:cNvSpPr/>
          <p:nvPr/>
        </p:nvSpPr>
        <p:spPr>
          <a:xfrm>
            <a:off x="445775" y="2050399"/>
            <a:ext cx="3143865" cy="358542"/>
          </a:xfrm>
          <a:prstGeom prst="rect">
            <a:avLst/>
          </a:prstGeom>
          <a:solidFill>
            <a:schemeClr val="tx2">
              <a:alpha val="49803"/>
            </a:schemeClr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 Student("Mariam", "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Legros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 new </a:t>
            </a:r>
            <a:r>
              <a:rPr lang="en-US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DateTime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(2001, 12, 1))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11" name="Google Shape;485;p15">
            <a:extLst>
              <a:ext uri="{FF2B5EF4-FFF2-40B4-BE49-F238E27FC236}">
                <a16:creationId xmlns:a16="http://schemas.microsoft.com/office/drawing/2014/main" id="{280FBA5F-D9AC-A5BC-56AC-978E4319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004803"/>
              </p:ext>
            </p:extLst>
          </p:nvPr>
        </p:nvGraphicFramePr>
        <p:xfrm>
          <a:off x="6957114" y="1998704"/>
          <a:ext cx="1444250" cy="1860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630783C-3C8F-59F3-C4E8-C834FCCF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83" y="2407294"/>
            <a:ext cx="2713825" cy="1066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ABA9D2-C368-0BE7-3523-171193450D85}"/>
              </a:ext>
            </a:extLst>
          </p:cNvPr>
          <p:cNvSpPr txBox="1"/>
          <p:nvPr/>
        </p:nvSpPr>
        <p:spPr>
          <a:xfrm>
            <a:off x="7481544" y="205039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21</a:t>
            </a:r>
            <a:endParaRPr lang="nl-BE" sz="12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2044D-08F7-DBD9-E7B1-45EA91F80A9F}"/>
              </a:ext>
            </a:extLst>
          </p:cNvPr>
          <p:cNvSpPr txBox="1"/>
          <p:nvPr/>
        </p:nvSpPr>
        <p:spPr>
          <a:xfrm>
            <a:off x="7481544" y="241714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38</a:t>
            </a:r>
            <a:endParaRPr lang="nl-BE" sz="12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E4AD3E-B61A-D22B-3771-B9DA6BBEB025}"/>
              </a:ext>
            </a:extLst>
          </p:cNvPr>
          <p:cNvSpPr txBox="1"/>
          <p:nvPr/>
        </p:nvSpPr>
        <p:spPr>
          <a:xfrm>
            <a:off x="7481544" y="278509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  <a:endParaRPr lang="nl-BE" sz="12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73FA1-2F9B-FE5B-44E2-363EDEFB010D}"/>
              </a:ext>
            </a:extLst>
          </p:cNvPr>
          <p:cNvSpPr txBox="1"/>
          <p:nvPr/>
        </p:nvSpPr>
        <p:spPr>
          <a:xfrm>
            <a:off x="7481544" y="314427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23</a:t>
            </a:r>
            <a:endParaRPr lang="nl-BE" sz="12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77BEA-FF45-7007-D11E-8E848ED3D72F}"/>
              </a:ext>
            </a:extLst>
          </p:cNvPr>
          <p:cNvSpPr txBox="1"/>
          <p:nvPr/>
        </p:nvSpPr>
        <p:spPr>
          <a:xfrm>
            <a:off x="7481544" y="351101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22</a:t>
            </a:r>
            <a:endParaRPr lang="nl-BE" sz="12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00503D-F341-9435-1FFA-84ACC4C5E78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589640" y="2229670"/>
            <a:ext cx="319143" cy="71086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3DF7EB-51F8-CBBC-26DA-0B41990E571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622608" y="2204288"/>
            <a:ext cx="858936" cy="73624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9846C4-5B8D-9ADF-6CF5-1B8A562422F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589640" y="2596417"/>
            <a:ext cx="319143" cy="34412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1D6EED-AA1E-42E4-BC9D-C0B8FA4B313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6622608" y="2571035"/>
            <a:ext cx="858936" cy="36950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884B03-CFA7-A29C-9718-19FDCDCB07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589638" y="2940537"/>
            <a:ext cx="319145" cy="244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5B71E4-2927-0857-85D4-F9843C47F61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589638" y="2940537"/>
            <a:ext cx="319145" cy="39304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9274EA-925E-50A0-DFD7-A12447760DBF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589638" y="2940537"/>
            <a:ext cx="319145" cy="76162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F2AA0F-7D1B-6F6A-08CD-DFDE2012D0E6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6622608" y="2938988"/>
            <a:ext cx="858936" cy="154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0F34B0-F448-9E2F-2D5C-A07D9C0BFC6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622608" y="2940537"/>
            <a:ext cx="858936" cy="35762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60DF4F-A18C-F29D-201D-357120C1E77C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622608" y="2940537"/>
            <a:ext cx="858936" cy="72437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82FE5E-A725-8B48-5F10-1020F80ACC35}"/>
              </a:ext>
            </a:extLst>
          </p:cNvPr>
          <p:cNvSpPr txBox="1"/>
          <p:nvPr/>
        </p:nvSpPr>
        <p:spPr>
          <a:xfrm>
            <a:off x="5989320" y="4046220"/>
            <a:ext cx="212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Gemiddelde</a:t>
            </a:r>
            <a:r>
              <a:rPr lang="en-US" sz="12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-US" sz="12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24,8</a:t>
            </a:r>
            <a:endParaRPr lang="nl-BE" sz="1200" b="1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/>
      <p:bldP spid="17" grpId="0"/>
      <p:bldP spid="18" grpId="0"/>
      <p:bldP spid="19" grpId="0"/>
      <p:bldP spid="20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54C7-1A51-D86F-F91B-B01B59E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B91F2-B0D6-B6C9-3AF7-E0F221AFF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31797" indent="-285750">
              <a:buFont typeface="Arial" panose="020B0604020202020204" pitchFamily="34" charset="0"/>
              <a:buChar char="•"/>
            </a:pPr>
            <a:r>
              <a:rPr lang="nl-NL" dirty="0"/>
              <a:t>Er zijn een heleboel </a:t>
            </a:r>
            <a:r>
              <a:rPr lang="nl-NL" dirty="0" err="1"/>
              <a:t>voorgedefinieerde</a:t>
            </a:r>
            <a:r>
              <a:rPr lang="nl-NL" dirty="0"/>
              <a:t> </a:t>
            </a:r>
            <a:r>
              <a:rPr lang="nl-NL" b="1" dirty="0" err="1">
                <a:solidFill>
                  <a:schemeClr val="tx2"/>
                </a:solidFill>
              </a:rPr>
              <a:t>Func</a:t>
            </a:r>
            <a:r>
              <a:rPr lang="nl-NL" b="1" dirty="0">
                <a:solidFill>
                  <a:schemeClr val="tx2"/>
                </a:solidFill>
              </a:rPr>
              <a:t>&lt;..,..&gt;</a:t>
            </a:r>
            <a:r>
              <a:rPr lang="nl-NL" dirty="0"/>
              <a:t> - types, voor methodes met meer dan één 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Bv.: </a:t>
            </a:r>
            <a:r>
              <a:rPr lang="nl-NL" dirty="0" err="1">
                <a:solidFill>
                  <a:schemeClr val="tx2"/>
                </a:solidFill>
              </a:rPr>
              <a:t>Func</a:t>
            </a:r>
            <a:r>
              <a:rPr lang="nl-NL" dirty="0">
                <a:solidFill>
                  <a:schemeClr val="tx2"/>
                </a:solidFill>
              </a:rPr>
              <a:t>&lt;T1, T2, </a:t>
            </a:r>
            <a:r>
              <a:rPr lang="nl-NL" dirty="0" err="1">
                <a:solidFill>
                  <a:schemeClr val="tx2"/>
                </a:solidFill>
              </a:rPr>
              <a:t>TResult</a:t>
            </a:r>
            <a:r>
              <a:rPr lang="nl-NL" dirty="0">
                <a:solidFill>
                  <a:schemeClr val="tx2"/>
                </a:solidFill>
              </a:rPr>
              <a:t>&gt;</a:t>
            </a:r>
            <a:r>
              <a:rPr lang="nl-NL" dirty="0"/>
              <a:t> (voorbeeld: </a:t>
            </a:r>
            <a:r>
              <a:rPr lang="nl-NL" dirty="0" err="1">
                <a:solidFill>
                  <a:schemeClr val="accent1"/>
                </a:solidFill>
              </a:rPr>
              <a:t>Func</a:t>
            </a:r>
            <a:r>
              <a:rPr lang="nl-NL" dirty="0"/>
              <a:t>&lt;</a:t>
            </a:r>
            <a:r>
              <a:rPr lang="nl-NL" dirty="0">
                <a:solidFill>
                  <a:schemeClr val="accent3"/>
                </a:solidFill>
              </a:rPr>
              <a:t>int</a:t>
            </a:r>
            <a:r>
              <a:rPr lang="nl-NL" dirty="0"/>
              <a:t>, </a:t>
            </a:r>
            <a:r>
              <a:rPr lang="nl-NL" dirty="0">
                <a:solidFill>
                  <a:schemeClr val="accent3"/>
                </a:solidFill>
              </a:rPr>
              <a:t>double</a:t>
            </a:r>
            <a:r>
              <a:rPr lang="nl-NL" dirty="0"/>
              <a:t>, </a:t>
            </a:r>
            <a:r>
              <a:rPr lang="nl-NL" dirty="0" err="1">
                <a:solidFill>
                  <a:schemeClr val="accent3"/>
                </a:solidFill>
              </a:rPr>
              <a:t>bool</a:t>
            </a:r>
            <a:r>
              <a:rPr lang="nl-NL" dirty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2"/>
                </a:solidFill>
              </a:rPr>
              <a:t>Func</a:t>
            </a:r>
            <a:r>
              <a:rPr lang="nl-NL" dirty="0">
                <a:solidFill>
                  <a:schemeClr val="tx2"/>
                </a:solidFill>
              </a:rPr>
              <a:t>&lt;T1, T2, T3, </a:t>
            </a:r>
            <a:r>
              <a:rPr lang="nl-NL" dirty="0" err="1">
                <a:solidFill>
                  <a:schemeClr val="tx2"/>
                </a:solidFill>
              </a:rPr>
              <a:t>TResult</a:t>
            </a:r>
            <a:r>
              <a:rPr lang="nl-NL" dirty="0">
                <a:solidFill>
                  <a:schemeClr val="tx2"/>
                </a:solidFill>
              </a:rPr>
              <a:t>&gt; </a:t>
            </a:r>
            <a:r>
              <a:rPr lang="nl-NL" dirty="0"/>
              <a:t>(</a:t>
            </a:r>
            <a:r>
              <a:rPr lang="nl-NL" dirty="0" err="1"/>
              <a:t>vorbeeld</a:t>
            </a:r>
            <a:r>
              <a:rPr lang="nl-NL" dirty="0"/>
              <a:t>: </a:t>
            </a:r>
            <a:r>
              <a:rPr lang="nl-NL" dirty="0" err="1">
                <a:solidFill>
                  <a:schemeClr val="accent1"/>
                </a:solidFill>
              </a:rPr>
              <a:t>Func</a:t>
            </a:r>
            <a:r>
              <a:rPr lang="nl-NL" dirty="0"/>
              <a:t>&lt;</a:t>
            </a:r>
            <a:r>
              <a:rPr lang="nl-NL" dirty="0">
                <a:solidFill>
                  <a:schemeClr val="accent3"/>
                </a:solidFill>
              </a:rPr>
              <a:t>string</a:t>
            </a:r>
            <a:r>
              <a:rPr lang="nl-NL" dirty="0"/>
              <a:t>, </a:t>
            </a:r>
            <a:r>
              <a:rPr lang="nl-NL" dirty="0" err="1">
                <a:solidFill>
                  <a:schemeClr val="accent3"/>
                </a:solidFill>
              </a:rPr>
              <a:t>char</a:t>
            </a:r>
            <a:r>
              <a:rPr lang="nl-NL" dirty="0"/>
              <a:t>, </a:t>
            </a:r>
            <a:r>
              <a:rPr lang="nl-NL" dirty="0">
                <a:solidFill>
                  <a:schemeClr val="accent3"/>
                </a:solidFill>
              </a:rPr>
              <a:t>int</a:t>
            </a:r>
            <a:r>
              <a:rPr lang="nl-NL" dirty="0"/>
              <a:t>, </a:t>
            </a:r>
            <a:r>
              <a:rPr lang="nl-NL" dirty="0" err="1">
                <a:solidFill>
                  <a:schemeClr val="accent3"/>
                </a:solidFill>
              </a:rPr>
              <a:t>bool</a:t>
            </a:r>
            <a:r>
              <a:rPr lang="nl-NL" dirty="0"/>
              <a:t>, </a:t>
            </a:r>
            <a:r>
              <a:rPr lang="nl-NL" dirty="0">
                <a:solidFill>
                  <a:schemeClr val="accent3"/>
                </a:solidFill>
              </a:rPr>
              <a:t>int</a:t>
            </a:r>
            <a:r>
              <a:rPr lang="nl-NL" dirty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Tot en met </a:t>
            </a:r>
            <a:r>
              <a:rPr lang="nl-NL" dirty="0" err="1">
                <a:solidFill>
                  <a:schemeClr val="tx2"/>
                </a:solidFill>
              </a:rPr>
              <a:t>Func</a:t>
            </a:r>
            <a:r>
              <a:rPr lang="nl-NL" dirty="0">
                <a:solidFill>
                  <a:schemeClr val="tx2"/>
                </a:solidFill>
              </a:rPr>
              <a:t>&lt;T1, T2, …, T16, </a:t>
            </a:r>
            <a:r>
              <a:rPr lang="nl-NL" dirty="0" err="1">
                <a:solidFill>
                  <a:schemeClr val="tx2"/>
                </a:solidFill>
              </a:rPr>
              <a:t>TResult</a:t>
            </a:r>
            <a:r>
              <a:rPr lang="nl-NL" dirty="0">
                <a:solidFill>
                  <a:schemeClr val="tx2"/>
                </a:solidFill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Voor elke </a:t>
            </a:r>
            <a:r>
              <a:rPr lang="nl-NL" dirty="0" err="1"/>
              <a:t>Func</a:t>
            </a:r>
            <a:r>
              <a:rPr lang="nl-NL" dirty="0"/>
              <a:t>&lt;..,..&gt; met ‘n’ aantal types: </a:t>
            </a:r>
            <a:r>
              <a:rPr lang="nl-NL" dirty="0" err="1">
                <a:solidFill>
                  <a:schemeClr val="tx2"/>
                </a:solidFill>
              </a:rPr>
              <a:t>Func</a:t>
            </a:r>
            <a:r>
              <a:rPr lang="nl-NL" dirty="0">
                <a:solidFill>
                  <a:schemeClr val="tx2"/>
                </a:solidFill>
              </a:rPr>
              <a:t>&lt;T1, T2, …</a:t>
            </a:r>
            <a:r>
              <a:rPr lang="nl-NL" dirty="0" err="1">
                <a:solidFill>
                  <a:schemeClr val="tx2"/>
                </a:solidFill>
              </a:rPr>
              <a:t>Tn</a:t>
            </a:r>
            <a:r>
              <a:rPr lang="nl-NL" dirty="0">
                <a:solidFill>
                  <a:schemeClr val="tx2"/>
                </a:solidFill>
              </a:rPr>
              <a:t>&gt; </a:t>
            </a:r>
            <a:r>
              <a:rPr lang="nl-NL" dirty="0"/>
              <a:t>geldt: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De (</a:t>
            </a:r>
            <a:r>
              <a:rPr lang="nl-NL" dirty="0">
                <a:solidFill>
                  <a:schemeClr val="tx2"/>
                </a:solidFill>
              </a:rPr>
              <a:t>n-1</a:t>
            </a:r>
            <a:r>
              <a:rPr lang="nl-NL" dirty="0"/>
              <a:t>) eerste types, bepalen de types van de </a:t>
            </a:r>
            <a:r>
              <a:rPr lang="nl-NL" dirty="0">
                <a:solidFill>
                  <a:schemeClr val="tx2"/>
                </a:solidFill>
              </a:rPr>
              <a:t>parameters</a:t>
            </a:r>
            <a:r>
              <a:rPr lang="nl-NL" dirty="0"/>
              <a:t> van de methode (</a:t>
            </a:r>
            <a:r>
              <a:rPr lang="nl-NL" dirty="0">
                <a:solidFill>
                  <a:schemeClr val="accent2"/>
                </a:solidFill>
              </a:rPr>
              <a:t>in volgorde!</a:t>
            </a:r>
            <a:r>
              <a:rPr lang="nl-NL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Het </a:t>
            </a:r>
            <a:r>
              <a:rPr lang="nl-NL" dirty="0" err="1">
                <a:solidFill>
                  <a:schemeClr val="tx2"/>
                </a:solidFill>
              </a:rPr>
              <a:t>n</a:t>
            </a:r>
            <a:r>
              <a:rPr lang="nl-NL" baseline="30000" dirty="0" err="1">
                <a:solidFill>
                  <a:schemeClr val="tx2"/>
                </a:solidFill>
              </a:rPr>
              <a:t>de</a:t>
            </a:r>
            <a:r>
              <a:rPr lang="nl-NL" dirty="0"/>
              <a:t> type bepaalt het </a:t>
            </a:r>
            <a:r>
              <a:rPr lang="nl-NL" dirty="0">
                <a:solidFill>
                  <a:schemeClr val="tx2"/>
                </a:solidFill>
              </a:rPr>
              <a:t>return-type</a:t>
            </a:r>
            <a:r>
              <a:rPr lang="nl-NL" dirty="0"/>
              <a:t> van de 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Voorbeeld: </a:t>
            </a:r>
            <a:r>
              <a:rPr lang="nl-NL" dirty="0" err="1">
                <a:solidFill>
                  <a:schemeClr val="accent1"/>
                </a:solidFill>
              </a:rPr>
              <a:t>Func</a:t>
            </a:r>
            <a:r>
              <a:rPr lang="nl-NL" dirty="0"/>
              <a:t>&lt;</a:t>
            </a:r>
            <a:r>
              <a:rPr lang="nl-NL" dirty="0" err="1">
                <a:solidFill>
                  <a:schemeClr val="accent3"/>
                </a:solidFill>
              </a:rPr>
              <a:t>float</a:t>
            </a:r>
            <a:r>
              <a:rPr lang="nl-NL" dirty="0"/>
              <a:t>, </a:t>
            </a:r>
            <a:r>
              <a:rPr lang="nl-NL" dirty="0">
                <a:solidFill>
                  <a:schemeClr val="accent3"/>
                </a:solidFill>
              </a:rPr>
              <a:t>int</a:t>
            </a:r>
            <a:r>
              <a:rPr lang="nl-NL" dirty="0"/>
              <a:t>, </a:t>
            </a:r>
            <a:r>
              <a:rPr lang="nl-NL" dirty="0">
                <a:solidFill>
                  <a:schemeClr val="accent3"/>
                </a:solidFill>
              </a:rPr>
              <a:t>double</a:t>
            </a:r>
            <a:r>
              <a:rPr lang="nl-NL" dirty="0"/>
              <a:t>, </a:t>
            </a:r>
            <a:r>
              <a:rPr lang="nl-NL" dirty="0">
                <a:solidFill>
                  <a:schemeClr val="accent3"/>
                </a:solidFill>
              </a:rPr>
              <a:t>string</a:t>
            </a:r>
            <a:r>
              <a:rPr lang="nl-NL" dirty="0"/>
              <a:t>, </a:t>
            </a:r>
            <a:r>
              <a:rPr lang="nl-NL" dirty="0" err="1">
                <a:solidFill>
                  <a:schemeClr val="accent3"/>
                </a:solidFill>
              </a:rPr>
              <a:t>bool</a:t>
            </a:r>
            <a:r>
              <a:rPr lang="nl-NL" dirty="0"/>
              <a:t>&gt;: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C32B4-5F55-64E3-0239-E042486D3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8B611-9EEB-3651-5AB5-354E5AC2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05" y="3990836"/>
            <a:ext cx="5011615" cy="10437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7D9533-3AFE-28ED-8194-27004DF38242}"/>
              </a:ext>
            </a:extLst>
          </p:cNvPr>
          <p:cNvCxnSpPr/>
          <p:nvPr/>
        </p:nvCxnSpPr>
        <p:spPr>
          <a:xfrm>
            <a:off x="2800838" y="3922850"/>
            <a:ext cx="5627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C9A28A-E4AF-EEAA-FCE8-710E975EAF78}"/>
              </a:ext>
            </a:extLst>
          </p:cNvPr>
          <p:cNvCxnSpPr>
            <a:cxnSpLocks/>
          </p:cNvCxnSpPr>
          <p:nvPr/>
        </p:nvCxnSpPr>
        <p:spPr>
          <a:xfrm>
            <a:off x="3539356" y="3922850"/>
            <a:ext cx="30431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9038F2-EBDA-379E-ACE9-9E2BDBA02C01}"/>
              </a:ext>
            </a:extLst>
          </p:cNvPr>
          <p:cNvCxnSpPr>
            <a:cxnSpLocks/>
          </p:cNvCxnSpPr>
          <p:nvPr/>
        </p:nvCxnSpPr>
        <p:spPr>
          <a:xfrm>
            <a:off x="3996556" y="3922850"/>
            <a:ext cx="63259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F1F495-7806-A633-55E8-A6AF9BED54FD}"/>
              </a:ext>
            </a:extLst>
          </p:cNvPr>
          <p:cNvCxnSpPr>
            <a:cxnSpLocks/>
          </p:cNvCxnSpPr>
          <p:nvPr/>
        </p:nvCxnSpPr>
        <p:spPr>
          <a:xfrm>
            <a:off x="4783956" y="3940450"/>
            <a:ext cx="63259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27753-40EE-9697-6931-0E1F30A7399D}"/>
              </a:ext>
            </a:extLst>
          </p:cNvPr>
          <p:cNvCxnSpPr>
            <a:cxnSpLocks/>
          </p:cNvCxnSpPr>
          <p:nvPr/>
        </p:nvCxnSpPr>
        <p:spPr>
          <a:xfrm>
            <a:off x="5564726" y="3940450"/>
            <a:ext cx="4487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D3267A-4520-BA49-49C3-477AA463E842}"/>
              </a:ext>
            </a:extLst>
          </p:cNvPr>
          <p:cNvCxnSpPr>
            <a:cxnSpLocks/>
          </p:cNvCxnSpPr>
          <p:nvPr/>
        </p:nvCxnSpPr>
        <p:spPr>
          <a:xfrm>
            <a:off x="1970626" y="4289700"/>
            <a:ext cx="22647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022D3-DEB2-9806-18A9-CB3EE7693ADB}"/>
              </a:ext>
            </a:extLst>
          </p:cNvPr>
          <p:cNvCxnSpPr>
            <a:cxnSpLocks/>
          </p:cNvCxnSpPr>
          <p:nvPr/>
        </p:nvCxnSpPr>
        <p:spPr>
          <a:xfrm>
            <a:off x="2800838" y="4281900"/>
            <a:ext cx="3043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330C53-1341-7BC8-4073-35DE8FDA0465}"/>
              </a:ext>
            </a:extLst>
          </p:cNvPr>
          <p:cNvCxnSpPr>
            <a:cxnSpLocks/>
          </p:cNvCxnSpPr>
          <p:nvPr/>
        </p:nvCxnSpPr>
        <p:spPr>
          <a:xfrm>
            <a:off x="3590156" y="4275550"/>
            <a:ext cx="17539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466427-F8D9-98AA-F7A2-934864477D97}"/>
              </a:ext>
            </a:extLst>
          </p:cNvPr>
          <p:cNvCxnSpPr>
            <a:cxnSpLocks/>
          </p:cNvCxnSpPr>
          <p:nvPr/>
        </p:nvCxnSpPr>
        <p:spPr>
          <a:xfrm>
            <a:off x="4312853" y="4289700"/>
            <a:ext cx="38614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87FE1F-54FC-4B1F-C415-9F112C36BC2C}"/>
              </a:ext>
            </a:extLst>
          </p:cNvPr>
          <p:cNvCxnSpPr>
            <a:cxnSpLocks/>
          </p:cNvCxnSpPr>
          <p:nvPr/>
        </p:nvCxnSpPr>
        <p:spPr>
          <a:xfrm>
            <a:off x="5149850" y="4289700"/>
            <a:ext cx="414876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1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6488-C577-143A-9B68-4947DD05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Lambda’s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4399AA-BE63-9030-EE9A-26937AFA661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NL" dirty="0">
                <a:solidFill>
                  <a:schemeClr val="accent3"/>
                </a:solidFill>
              </a:rPr>
              <a:t>/04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94E863-F480-AB26-70B8-D56762146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ED79-75B4-6B72-92BE-0E3D79356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5283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03BD7A-67A3-624A-44F0-47474AD2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</a:t>
            </a:r>
            <a:r>
              <a:rPr lang="nl-NL" dirty="0" err="1"/>
              <a:t>Lambda’s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69ECF0-9C95-596E-EE6F-26EF7E2D3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NL" dirty="0"/>
              <a:t>Een volledig nieuwe methode maken om deze kunnen mee te geven als argument aan een methode is vaak erg omslachtig (veel </a:t>
            </a:r>
            <a:r>
              <a:rPr lang="nl-NL" dirty="0" err="1"/>
              <a:t>typwerk</a:t>
            </a:r>
            <a:r>
              <a:rPr lang="nl-NL" dirty="0"/>
              <a:t>)</a:t>
            </a:r>
          </a:p>
          <a:p>
            <a:pPr marL="146047" indent="0">
              <a:buNone/>
            </a:pPr>
            <a:r>
              <a:rPr lang="nl-NL" dirty="0"/>
              <a:t>Om dit probleem te verhelpen, werd met de komst van C# 3.0 het concept van </a:t>
            </a:r>
            <a:r>
              <a:rPr lang="nl-NL" b="1" dirty="0" err="1">
                <a:solidFill>
                  <a:schemeClr val="tx2"/>
                </a:solidFill>
              </a:rPr>
              <a:t>lamba</a:t>
            </a:r>
            <a:r>
              <a:rPr lang="nl-NL" b="1" dirty="0">
                <a:solidFill>
                  <a:schemeClr val="tx2"/>
                </a:solidFill>
              </a:rPr>
              <a:t>-expressies</a:t>
            </a:r>
            <a:r>
              <a:rPr lang="nl-NL" dirty="0"/>
              <a:t> geïntroduceerd</a:t>
            </a:r>
          </a:p>
          <a:p>
            <a:pPr marL="146047" indent="0">
              <a:buNone/>
            </a:pPr>
            <a:r>
              <a:rPr lang="nl-NL" dirty="0"/>
              <a:t>Een </a:t>
            </a:r>
            <a:r>
              <a:rPr lang="nl-NL" dirty="0" err="1"/>
              <a:t>lambda</a:t>
            </a:r>
            <a:r>
              <a:rPr lang="nl-NL" dirty="0"/>
              <a:t>-expressie is een </a:t>
            </a:r>
            <a:r>
              <a:rPr lang="nl-NL" b="1" dirty="0">
                <a:solidFill>
                  <a:schemeClr val="tx2"/>
                </a:solidFill>
              </a:rPr>
              <a:t>naamloze</a:t>
            </a:r>
            <a:r>
              <a:rPr lang="nl-NL" dirty="0"/>
              <a:t> (“anonieme”) methode die gebruikt kan </a:t>
            </a:r>
            <a:r>
              <a:rPr lang="nl-NL" b="1" dirty="0">
                <a:solidFill>
                  <a:schemeClr val="tx2"/>
                </a:solidFill>
              </a:rPr>
              <a:t>worden</a:t>
            </a:r>
            <a:r>
              <a:rPr lang="nl-NL" dirty="0"/>
              <a:t> als argument bij de aanroep van een andere methode</a:t>
            </a:r>
            <a:br>
              <a:rPr lang="nl-NL" dirty="0"/>
            </a:br>
            <a:endParaRPr lang="nl-NL" dirty="0"/>
          </a:p>
          <a:p>
            <a:pPr marL="146047" indent="0">
              <a:buNone/>
            </a:pPr>
            <a:r>
              <a:rPr lang="nl-NL" dirty="0"/>
              <a:t>De algemene syntax van een </a:t>
            </a:r>
            <a:r>
              <a:rPr lang="nl-NL" dirty="0" err="1"/>
              <a:t>lambda</a:t>
            </a:r>
            <a:r>
              <a:rPr lang="nl-NL" dirty="0"/>
              <a:t>-expressie is: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A3D4-BD98-EF57-DC74-1418F38A36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4127-4C32-4865-D319-F8DB46265124}"/>
              </a:ext>
            </a:extLst>
          </p:cNvPr>
          <p:cNvSpPr/>
          <p:nvPr/>
        </p:nvSpPr>
        <p:spPr>
          <a:xfrm>
            <a:off x="1838848" y="3597310"/>
            <a:ext cx="5048452" cy="5526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(input-parameters) =&gt; { statements }</a:t>
            </a:r>
          </a:p>
        </p:txBody>
      </p:sp>
    </p:spTree>
    <p:extLst>
      <p:ext uri="{BB962C8B-B14F-4D97-AF65-F5344CB8AC3E}">
        <p14:creationId xmlns:p14="http://schemas.microsoft.com/office/powerpoint/2010/main" val="2492001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D1E-CF89-E2F5-2FBC-541FF034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</a:t>
            </a:r>
            <a:r>
              <a:rPr lang="nl-NL" dirty="0" err="1"/>
              <a:t>Lambda’s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31C9E-4832-5A46-A967-03AF4535F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NL" dirty="0"/>
              <a:t>Voorbeeld:</a:t>
            </a:r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r>
              <a:rPr lang="nl-NL" dirty="0"/>
              <a:t>Vereenvoudigingen:</a:t>
            </a:r>
          </a:p>
          <a:p>
            <a:r>
              <a:rPr lang="nl-NL" dirty="0"/>
              <a:t>Indien er bij het </a:t>
            </a:r>
            <a:r>
              <a:rPr lang="nl-NL" dirty="0">
                <a:solidFill>
                  <a:schemeClr val="tx2"/>
                </a:solidFill>
              </a:rPr>
              <a:t>type</a:t>
            </a:r>
            <a:r>
              <a:rPr lang="nl-NL" dirty="0"/>
              <a:t> van de </a:t>
            </a:r>
            <a:r>
              <a:rPr lang="nl-NL" dirty="0">
                <a:solidFill>
                  <a:schemeClr val="tx2"/>
                </a:solidFill>
              </a:rPr>
              <a:t>parameters</a:t>
            </a:r>
            <a:r>
              <a:rPr lang="nl-NL" dirty="0"/>
              <a:t> geen verwarring mogelijk is, mag je de types </a:t>
            </a:r>
            <a:r>
              <a:rPr lang="nl-NL" dirty="0">
                <a:solidFill>
                  <a:schemeClr val="tx2"/>
                </a:solidFill>
              </a:rPr>
              <a:t>weglaten</a:t>
            </a:r>
          </a:p>
          <a:p>
            <a:pPr marL="146047" indent="0">
              <a:buNone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23D91-123C-DCFC-1A26-87F771D622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28E35-3AC3-D30A-E1D6-0D9E486B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02" y="1605490"/>
            <a:ext cx="5423598" cy="5211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DBFB7E-F7F8-3236-48F1-652599F786D4}"/>
              </a:ext>
            </a:extLst>
          </p:cNvPr>
          <p:cNvCxnSpPr>
            <a:cxnSpLocks/>
          </p:cNvCxnSpPr>
          <p:nvPr/>
        </p:nvCxnSpPr>
        <p:spPr>
          <a:xfrm>
            <a:off x="2240782" y="1959428"/>
            <a:ext cx="22106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BF3D01-7387-3FB3-C549-38A09C956289}"/>
              </a:ext>
            </a:extLst>
          </p:cNvPr>
          <p:cNvCxnSpPr>
            <a:cxnSpLocks/>
          </p:cNvCxnSpPr>
          <p:nvPr/>
        </p:nvCxnSpPr>
        <p:spPr>
          <a:xfrm>
            <a:off x="2594149" y="1961102"/>
            <a:ext cx="22106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E58F2-B2BA-A68E-C7F2-7B999A7307A0}"/>
              </a:ext>
            </a:extLst>
          </p:cNvPr>
          <p:cNvCxnSpPr>
            <a:cxnSpLocks/>
          </p:cNvCxnSpPr>
          <p:nvPr/>
        </p:nvCxnSpPr>
        <p:spPr>
          <a:xfrm>
            <a:off x="2947516" y="1959428"/>
            <a:ext cx="22106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B2208-C475-2661-2269-F7DBAF8B6B43}"/>
              </a:ext>
            </a:extLst>
          </p:cNvPr>
          <p:cNvCxnSpPr>
            <a:cxnSpLocks/>
          </p:cNvCxnSpPr>
          <p:nvPr/>
        </p:nvCxnSpPr>
        <p:spPr>
          <a:xfrm>
            <a:off x="4175501" y="1971151"/>
            <a:ext cx="3964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5E533-1911-8352-5CA8-C54B40A26206}"/>
              </a:ext>
            </a:extLst>
          </p:cNvPr>
          <p:cNvCxnSpPr>
            <a:cxnSpLocks/>
          </p:cNvCxnSpPr>
          <p:nvPr/>
        </p:nvCxnSpPr>
        <p:spPr>
          <a:xfrm>
            <a:off x="4685881" y="1971151"/>
            <a:ext cx="35839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3FBFD6-1A25-285E-44A8-7D4E5E52E129}"/>
              </a:ext>
            </a:extLst>
          </p:cNvPr>
          <p:cNvCxnSpPr>
            <a:cxnSpLocks/>
          </p:cNvCxnSpPr>
          <p:nvPr/>
        </p:nvCxnSpPr>
        <p:spPr>
          <a:xfrm>
            <a:off x="5511521" y="1982874"/>
            <a:ext cx="87923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58858C2-0260-AD86-0440-0679AB27D2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2531" y="948209"/>
            <a:ext cx="2" cy="2022436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154F164-D995-8C98-437A-ADE52AF81C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4409" y="879698"/>
            <a:ext cx="939" cy="2160396"/>
          </a:xfrm>
          <a:prstGeom prst="bentConnector3">
            <a:avLst>
              <a:gd name="adj1" fmla="val -32728967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EB172C4-8D94-6D41-7341-33C4C317CC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5870" y="471604"/>
            <a:ext cx="9126" cy="2984771"/>
          </a:xfrm>
          <a:prstGeom prst="bentConnector3">
            <a:avLst>
              <a:gd name="adj1" fmla="val 447674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6F231F21-3DF5-199C-CD8C-4E78AE62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65" y="3866814"/>
            <a:ext cx="4863865" cy="5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4213-ED42-07C9-8485-B62C1DD0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</a:t>
            </a:r>
            <a:r>
              <a:rPr lang="nl-NL" dirty="0" err="1"/>
              <a:t>Lamda’s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43C3-5B6E-06C9-FC1E-B9F30DA4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NL" dirty="0"/>
              <a:t>Vereenvoudigingen:</a:t>
            </a:r>
          </a:p>
          <a:p>
            <a:pPr>
              <a:buFont typeface="+mj-lt"/>
              <a:buAutoNum type="arabicPeriod" startAt="2"/>
            </a:pPr>
            <a:r>
              <a:rPr lang="nl-NL" dirty="0"/>
              <a:t>Indien de body van de </a:t>
            </a:r>
            <a:r>
              <a:rPr lang="nl-NL" dirty="0" err="1"/>
              <a:t>lambda</a:t>
            </a:r>
            <a:r>
              <a:rPr lang="nl-NL" dirty="0"/>
              <a:t>-expressie slechts </a:t>
            </a:r>
            <a:r>
              <a:rPr lang="nl-NL" dirty="0">
                <a:solidFill>
                  <a:schemeClr val="tx2"/>
                </a:solidFill>
              </a:rPr>
              <a:t>één statement </a:t>
            </a:r>
            <a:r>
              <a:rPr lang="nl-NL" dirty="0"/>
              <a:t>bevat, mag je de </a:t>
            </a:r>
            <a:r>
              <a:rPr lang="nl-NL" dirty="0">
                <a:solidFill>
                  <a:schemeClr val="tx2"/>
                </a:solidFill>
              </a:rPr>
              <a:t>accolades</a:t>
            </a:r>
            <a:r>
              <a:rPr lang="nl-NL" dirty="0"/>
              <a:t> rond dit statement </a:t>
            </a:r>
            <a:r>
              <a:rPr lang="nl-NL" dirty="0">
                <a:solidFill>
                  <a:schemeClr val="tx2"/>
                </a:solidFill>
              </a:rPr>
              <a:t>weglaten</a:t>
            </a:r>
            <a:r>
              <a:rPr lang="nl-NL" dirty="0"/>
              <a:t>. Aangezien dit statement een </a:t>
            </a:r>
            <a:r>
              <a:rPr lang="nl-NL" dirty="0">
                <a:solidFill>
                  <a:schemeClr val="tx2"/>
                </a:solidFill>
              </a:rPr>
              <a:t>return</a:t>
            </a:r>
            <a:r>
              <a:rPr lang="nl-NL" dirty="0"/>
              <a:t>-statement moet zijn, mag je ook het return-</a:t>
            </a:r>
            <a:r>
              <a:rPr lang="nl-NL" dirty="0" err="1"/>
              <a:t>keyword</a:t>
            </a:r>
            <a:r>
              <a:rPr lang="nl-NL" dirty="0"/>
              <a:t> weglaten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pPr>
              <a:buFont typeface="+mj-lt"/>
              <a:buAutoNum type="arabicPeriod" startAt="2"/>
            </a:pPr>
            <a:r>
              <a:rPr lang="nl-NL" dirty="0"/>
              <a:t>Indien de </a:t>
            </a:r>
            <a:r>
              <a:rPr lang="nl-NL" dirty="0" err="1"/>
              <a:t>lambda</a:t>
            </a:r>
            <a:r>
              <a:rPr lang="nl-NL" dirty="0"/>
              <a:t>-expressie slechts </a:t>
            </a:r>
            <a:r>
              <a:rPr lang="nl-NL" dirty="0">
                <a:solidFill>
                  <a:schemeClr val="tx2"/>
                </a:solidFill>
              </a:rPr>
              <a:t>één parameter</a:t>
            </a:r>
            <a:r>
              <a:rPr lang="nl-NL" dirty="0"/>
              <a:t> heeft, mag je de </a:t>
            </a:r>
            <a:r>
              <a:rPr lang="nl-NL" dirty="0">
                <a:solidFill>
                  <a:schemeClr val="tx2"/>
                </a:solidFill>
              </a:rPr>
              <a:t>haakjes</a:t>
            </a:r>
            <a:r>
              <a:rPr lang="nl-NL" dirty="0"/>
              <a:t> rond de naam van de parameter </a:t>
            </a:r>
            <a:r>
              <a:rPr lang="nl-NL" dirty="0">
                <a:solidFill>
                  <a:schemeClr val="tx2"/>
                </a:solidFill>
              </a:rPr>
              <a:t>weglaten</a:t>
            </a:r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27007-4E5F-7D32-3FAB-2A67F96F1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62B57-8148-6957-849A-1DF3CBD1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05" y="2395398"/>
            <a:ext cx="3928905" cy="508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1006C-D117-4F9C-FA57-2564FF76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9" y="3795370"/>
            <a:ext cx="3323493" cy="489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4C7A0-6DF4-A3C0-100F-6B0E4436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376" y="3767049"/>
            <a:ext cx="3250528" cy="50877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D684504D-0A3F-16BC-578E-4FC435C2DFC9}"/>
              </a:ext>
            </a:extLst>
          </p:cNvPr>
          <p:cNvSpPr/>
          <p:nvPr/>
        </p:nvSpPr>
        <p:spPr>
          <a:xfrm>
            <a:off x="4306690" y="3856545"/>
            <a:ext cx="697390" cy="329785"/>
          </a:xfrm>
          <a:prstGeom prst="rightArrow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75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C61B-0D53-C455-5CBD-97DAB79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</a:t>
            </a:r>
            <a:r>
              <a:rPr lang="nl-NL" dirty="0" err="1"/>
              <a:t>Lambda’s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BD02-F6BA-35EF-858A-F029B6C48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NL" dirty="0"/>
              <a:t>We kunnen de methode </a:t>
            </a:r>
            <a:r>
              <a:rPr lang="nl-NL" dirty="0" err="1"/>
              <a:t>GetAge</a:t>
            </a:r>
            <a:r>
              <a:rPr lang="nl-NL" dirty="0"/>
              <a:t> uit het eerste voorbeeld:</a:t>
            </a:r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r>
              <a:rPr lang="nl-NL" dirty="0"/>
              <a:t>Dus als volgt herschrijven als een </a:t>
            </a:r>
            <a:r>
              <a:rPr lang="nl-NL" dirty="0" err="1"/>
              <a:t>lambda</a:t>
            </a:r>
            <a:r>
              <a:rPr lang="nl-NL" dirty="0"/>
              <a:t>-expressie:</a:t>
            </a:r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86277-034B-8C1A-0F5A-C3095EC4BD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EE18E-DC65-F10C-E99F-15F62C9E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82" y="1846780"/>
            <a:ext cx="5303018" cy="724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EE40E-A6B0-AB11-FD2A-36536A5DA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3408339"/>
            <a:ext cx="6954328" cy="7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95B-094F-D224-869C-DF2CE308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</a:t>
            </a:r>
            <a:r>
              <a:rPr lang="nl-NL" dirty="0" err="1"/>
              <a:t>Lambda’s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62112-7B44-5FFF-57EB-1858B4E2A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NL" dirty="0"/>
              <a:t>Ook voor de methodes </a:t>
            </a:r>
            <a:r>
              <a:rPr lang="nl-NL" dirty="0" err="1">
                <a:solidFill>
                  <a:schemeClr val="tx2"/>
                </a:solidFill>
              </a:rPr>
              <a:t>Sum</a:t>
            </a:r>
            <a:r>
              <a:rPr lang="nl-NL" dirty="0"/>
              <a:t>(), </a:t>
            </a:r>
            <a:r>
              <a:rPr lang="nl-NL" dirty="0">
                <a:solidFill>
                  <a:schemeClr val="tx2"/>
                </a:solidFill>
              </a:rPr>
              <a:t>Min</a:t>
            </a:r>
            <a:r>
              <a:rPr lang="nl-NL" dirty="0"/>
              <a:t>() en </a:t>
            </a:r>
            <a:r>
              <a:rPr lang="nl-NL" dirty="0">
                <a:solidFill>
                  <a:schemeClr val="tx2"/>
                </a:solidFill>
              </a:rPr>
              <a:t>Max</a:t>
            </a:r>
            <a:r>
              <a:rPr lang="nl-NL" dirty="0"/>
              <a:t>() zijn er </a:t>
            </a:r>
            <a:r>
              <a:rPr lang="nl-NL" dirty="0" err="1"/>
              <a:t>overloads</a:t>
            </a:r>
            <a:r>
              <a:rPr lang="nl-NL" dirty="0"/>
              <a:t> beschikbaar waar we een </a:t>
            </a:r>
            <a:r>
              <a:rPr lang="nl-NL" dirty="0" err="1">
                <a:solidFill>
                  <a:schemeClr val="tx2"/>
                </a:solidFill>
              </a:rPr>
              <a:t>lambda</a:t>
            </a:r>
            <a:r>
              <a:rPr lang="nl-NL" dirty="0">
                <a:solidFill>
                  <a:schemeClr val="tx2"/>
                </a:solidFill>
              </a:rPr>
              <a:t>-expressie</a:t>
            </a:r>
            <a:r>
              <a:rPr lang="nl-NL" dirty="0"/>
              <a:t> als argument kunnen aan meegeven: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1F980-1A55-B8EB-F7D8-B798862E4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C3EF5-6901-2EBF-48E7-35FF4648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7" y="2449969"/>
            <a:ext cx="5986305" cy="12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56285A-D741-5481-515C-2C0670A6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599" y="1893800"/>
            <a:ext cx="6838873" cy="1499100"/>
          </a:xfrm>
        </p:spPr>
        <p:txBody>
          <a:bodyPr/>
          <a:lstStyle/>
          <a:p>
            <a:r>
              <a:rPr lang="nl-NL" dirty="0"/>
              <a:t>Nuttige LINQ methodes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AD800AD-51AD-4239-8C00-BC8319F3DFE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NL" dirty="0">
                <a:solidFill>
                  <a:schemeClr val="accent4"/>
                </a:solidFill>
              </a:rPr>
              <a:t>/05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572A3C9-B576-B3F5-56C3-D7CB9177C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9A692-B3FA-889E-6E85-68B4D03C8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2482793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84CF1F-9F82-EC76-F4A9-98454AA3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</a:t>
            </a:r>
            <a:r>
              <a:rPr lang="nl-NL" dirty="0" err="1"/>
              <a:t>Where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218CB-A9A6-C041-B7C3-F6125C4FE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NL" dirty="0"/>
              <a:t>Met de methode </a:t>
            </a:r>
            <a:r>
              <a:rPr lang="nl-NL" dirty="0" err="1">
                <a:solidFill>
                  <a:schemeClr val="tx2"/>
                </a:solidFill>
              </a:rPr>
              <a:t>Where</a:t>
            </a:r>
            <a:r>
              <a:rPr lang="nl-NL" dirty="0"/>
              <a:t>(..) kunnen we een </a:t>
            </a:r>
            <a:r>
              <a:rPr lang="nl-NL" dirty="0" err="1">
                <a:solidFill>
                  <a:schemeClr val="tx2"/>
                </a:solidFill>
              </a:rPr>
              <a:t>IEnumerable</a:t>
            </a:r>
            <a:r>
              <a:rPr lang="nl-NL" dirty="0"/>
              <a:t> filteren op basis van een voorwaarde. Deze voorwaarde wordt ook een “</a:t>
            </a:r>
            <a:r>
              <a:rPr lang="nl-NL" dirty="0">
                <a:solidFill>
                  <a:schemeClr val="tx2"/>
                </a:solidFill>
              </a:rPr>
              <a:t>predicaat</a:t>
            </a:r>
            <a:r>
              <a:rPr lang="nl-NL" dirty="0"/>
              <a:t>” genoemd:</a:t>
            </a:r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endParaRPr lang="nl-NL" dirty="0"/>
          </a:p>
          <a:p>
            <a:pPr marL="146047" indent="0">
              <a:buNone/>
            </a:pPr>
            <a:r>
              <a:rPr lang="nl-BE" dirty="0"/>
              <a:t>De methode </a:t>
            </a:r>
            <a:r>
              <a:rPr lang="nl-BE" dirty="0" err="1">
                <a:solidFill>
                  <a:schemeClr val="tx2"/>
                </a:solidFill>
              </a:rPr>
              <a:t>Where</a:t>
            </a:r>
            <a:r>
              <a:rPr lang="nl-BE" dirty="0"/>
              <a:t>(..) roept voor elk element in de collectie de </a:t>
            </a:r>
            <a:r>
              <a:rPr lang="nl-BE" dirty="0">
                <a:solidFill>
                  <a:schemeClr val="tx2"/>
                </a:solidFill>
              </a:rPr>
              <a:t>predicaat-methode</a:t>
            </a:r>
            <a:r>
              <a:rPr lang="nl-BE" dirty="0"/>
              <a:t> aan, met het element als argument. Indien de methode voor dit element de waarde </a:t>
            </a:r>
            <a:r>
              <a:rPr lang="nl-BE" dirty="0" err="1"/>
              <a:t>true</a:t>
            </a:r>
            <a:r>
              <a:rPr lang="nl-BE" dirty="0"/>
              <a:t> terugstuurt, komt het element in de resultaat-collectie terecht.</a:t>
            </a:r>
          </a:p>
          <a:p>
            <a:pPr marL="146047" indent="0">
              <a:buNone/>
            </a:pPr>
            <a:endParaRPr lang="nl-NL" dirty="0"/>
          </a:p>
          <a:p>
            <a:endParaRPr lang="nl-NL" dirty="0"/>
          </a:p>
          <a:p>
            <a:pPr marL="146047" indent="0">
              <a:buNone/>
            </a:pPr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6923-E9C2-91F9-ED4D-76AF46A47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7DB43-1C44-7866-B83C-BA7C227A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06" y="2028749"/>
            <a:ext cx="654458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C078F-7173-957F-3481-E87DDE03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Opdracht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E3AA9-5EDE-78E7-6272-1B8CBB06477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nl-NL" dirty="0"/>
              <a:t>/01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374D1E-E4EC-04FD-2D2B-A7487E40E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C5446A-B475-BF26-DBBD-CAB0EF0DA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581394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4AAA-730E-A95D-AD24-D5A659F2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Where </a:t>
            </a:r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A988-7C6A-25B2-1464-6E9ED1FDD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Where(..)</a:t>
            </a:r>
            <a:r>
              <a:rPr lang="en-US" dirty="0"/>
              <a:t>:</a:t>
            </a:r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endParaRPr lang="en-US" dirty="0"/>
          </a:p>
          <a:p>
            <a:pPr marL="146047" indent="0">
              <a:buNone/>
            </a:pPr>
            <a:r>
              <a:rPr lang="nl-BE" dirty="0"/>
              <a:t>Het return-type van de </a:t>
            </a:r>
            <a:r>
              <a:rPr lang="nl-BE" i="1" dirty="0" err="1">
                <a:solidFill>
                  <a:schemeClr val="tx2"/>
                </a:solidFill>
              </a:rPr>
              <a:t>Where</a:t>
            </a:r>
            <a:r>
              <a:rPr lang="nl-BE" dirty="0"/>
              <a:t>-methode is een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>
                <a:solidFill>
                  <a:schemeClr val="tx2"/>
                </a:solidFill>
              </a:rPr>
              <a:t>&lt;&gt;</a:t>
            </a:r>
            <a:r>
              <a:rPr lang="nl-BE" dirty="0"/>
              <a:t> met elementen van hetzelfde type als het type van de elementen in de oorspronkelijke collectie</a:t>
            </a:r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E11A7-9EDC-1236-7DC7-26DEEA2DB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7BE85-6360-3C25-69A7-2D09F9C6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1669454"/>
            <a:ext cx="4315522" cy="13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F527-DF06-4845-44D4-F9E9D6E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Voorbeeld</a:t>
            </a:r>
            <a:r>
              <a:rPr lang="en-US" dirty="0"/>
              <a:t> Where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9A45-EFCF-EA1C-384F-6B71697D9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12C67-E461-5AFA-C9D6-755A40BF5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E33FC-2EEB-1D5B-990A-1750BA8C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41" y="1265287"/>
            <a:ext cx="6131917" cy="32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98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14CB-1D80-332F-1C11-FB565849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Select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2086-5D98-F9F4-486E-A56CA314C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De </a:t>
            </a:r>
            <a:r>
              <a:rPr lang="nl-BE" i="1" dirty="0">
                <a:solidFill>
                  <a:schemeClr val="tx2"/>
                </a:solidFill>
              </a:rPr>
              <a:t>Select</a:t>
            </a:r>
            <a:r>
              <a:rPr lang="nl-BE" dirty="0"/>
              <a:t>(..)-methode past een methode toe op alle elementen binnen een collectie, en stuurt een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>
                <a:solidFill>
                  <a:schemeClr val="tx2"/>
                </a:solidFill>
              </a:rPr>
              <a:t>&lt;&gt;</a:t>
            </a:r>
            <a:r>
              <a:rPr lang="nl-BE" dirty="0"/>
              <a:t> met de resultaten van deze </a:t>
            </a:r>
            <a:r>
              <a:rPr lang="nl-BE" dirty="0">
                <a:solidFill>
                  <a:schemeClr val="tx2"/>
                </a:solidFill>
              </a:rPr>
              <a:t>transformaties</a:t>
            </a:r>
            <a:r>
              <a:rPr lang="nl-BE" dirty="0"/>
              <a:t> terug als return-waarde. Deze transformatie-methode </a:t>
            </a:r>
            <a:r>
              <a:rPr lang="nl-BE" dirty="0">
                <a:solidFill>
                  <a:schemeClr val="tx2"/>
                </a:solidFill>
              </a:rPr>
              <a:t>heeft niet noodzakelijk hetzelfde return-type</a:t>
            </a:r>
            <a:r>
              <a:rPr lang="nl-BE" dirty="0"/>
              <a:t> als het type van de oorspronkelijke collectie!</a:t>
            </a:r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38A83-3EFC-8C2A-601A-2085F312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LINQ.cs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A2C4E-B72E-2190-6DC1-B0A7C426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41" y="2536461"/>
            <a:ext cx="6289288" cy="19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2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8CB7-959C-F233-0936-E48792F0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Select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F129B-EA51-F804-1C98-B9E10DAB3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Stel: we hebben een lijst met studenten, waarvan we enkel de </a:t>
            </a:r>
            <a:r>
              <a:rPr lang="nl-BE" dirty="0">
                <a:solidFill>
                  <a:schemeClr val="tx2"/>
                </a:solidFill>
              </a:rPr>
              <a:t>voornamen</a:t>
            </a:r>
            <a:r>
              <a:rPr lang="nl-BE" dirty="0"/>
              <a:t> wensen te behouden</a:t>
            </a:r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BDB4-2A2B-9C5A-AE47-8399C7776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CD992-F075-3D20-0445-4EBB058F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50" y="1880503"/>
            <a:ext cx="4829900" cy="25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8354-1351-2BC1-FC29-31C54714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Method-chaining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D419-F1CC-F276-922E-DDF7108C0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De meeste LINQ-methodes hebben als return-type opnieuw een </a:t>
            </a:r>
            <a:r>
              <a:rPr lang="nl-BE" b="1" dirty="0" err="1">
                <a:solidFill>
                  <a:schemeClr val="tx2"/>
                </a:solidFill>
              </a:rPr>
              <a:t>IEnumerable</a:t>
            </a:r>
            <a:r>
              <a:rPr lang="nl-BE" dirty="0"/>
              <a:t>. Op dit resultaat, kunnen we dus </a:t>
            </a:r>
            <a:r>
              <a:rPr lang="nl-BE" dirty="0">
                <a:solidFill>
                  <a:schemeClr val="tx2"/>
                </a:solidFill>
              </a:rPr>
              <a:t>opnieuw</a:t>
            </a:r>
            <a:r>
              <a:rPr lang="nl-BE" dirty="0"/>
              <a:t> een LINQ-methode aanroepen.</a:t>
            </a:r>
            <a:br>
              <a:rPr lang="nl-BE" dirty="0"/>
            </a:br>
            <a:r>
              <a:rPr lang="nl-BE" dirty="0"/>
              <a:t>Dit wordt ook wel “</a:t>
            </a:r>
            <a:r>
              <a:rPr lang="nl-BE" dirty="0" err="1">
                <a:solidFill>
                  <a:schemeClr val="tx2"/>
                </a:solidFill>
              </a:rPr>
              <a:t>method-chaining</a:t>
            </a:r>
            <a:r>
              <a:rPr lang="nl-BE" dirty="0"/>
              <a:t>” genoemd.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B6798-5E84-84B2-FEEE-B8A5EF95D2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344D3-AC60-A679-D69D-1A989999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24" y="2571750"/>
            <a:ext cx="6149151" cy="10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7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939B-4838-F94B-7FFC-81D7220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OrderBy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E3E9-FF63-761E-6742-79645A1A3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De methode </a:t>
            </a:r>
            <a:r>
              <a:rPr lang="nl-BE" dirty="0" err="1">
                <a:solidFill>
                  <a:schemeClr val="tx2"/>
                </a:solidFill>
              </a:rPr>
              <a:t>OrderBy</a:t>
            </a:r>
            <a:r>
              <a:rPr lang="nl-BE" dirty="0"/>
              <a:t>(..) </a:t>
            </a:r>
            <a:r>
              <a:rPr lang="nl-BE" dirty="0">
                <a:solidFill>
                  <a:schemeClr val="tx2"/>
                </a:solidFill>
              </a:rPr>
              <a:t>sorteert</a:t>
            </a:r>
            <a:r>
              <a:rPr lang="nl-BE" dirty="0"/>
              <a:t> de items van een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/>
              <a:t> van klein naar groot. Je kunt deze methode aanroepen met als argument een methode die de waarde selecteert waarop je wenst te sorteren.</a:t>
            </a:r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27357-1C1C-AAEF-4053-5A07351B51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4222C-DEA9-B978-4DAE-6E9A638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8" y="2040659"/>
            <a:ext cx="6601522" cy="1062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24C6F-7230-2FD7-AF16-F5C21AEA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8" y="3560385"/>
            <a:ext cx="6713034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23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2744-924F-2F86-D839-D4EC2AD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OrderByDescending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0C96-D4E6-7AC8-7EDA-BE0497F98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Indien je </a:t>
            </a:r>
            <a:r>
              <a:rPr lang="nl-BE" dirty="0">
                <a:solidFill>
                  <a:schemeClr val="tx2"/>
                </a:solidFill>
              </a:rPr>
              <a:t>van groot naar klein</a:t>
            </a:r>
            <a:r>
              <a:rPr lang="nl-BE" dirty="0"/>
              <a:t> wenst te sorteren, kan je gebruik maken van de gelijkaardige methode </a:t>
            </a:r>
            <a:r>
              <a:rPr lang="nl-BE" dirty="0" err="1">
                <a:solidFill>
                  <a:schemeClr val="tx2"/>
                </a:solidFill>
              </a:rPr>
              <a:t>OrderByDescending</a:t>
            </a:r>
            <a:r>
              <a:rPr lang="nl-BE" dirty="0"/>
              <a:t>(..) (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descend</a:t>
            </a:r>
            <a:r>
              <a:rPr lang="nl-BE" dirty="0"/>
              <a:t> = afdalen)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6263B-B0C7-2905-6E70-626FD069C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CC235-4B52-BA25-5A8A-E4E7941A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2" y="2225233"/>
            <a:ext cx="6813396" cy="5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8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9641-D5B1-ACF2-5687-9866258A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First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E792-DCAA-83FB-67A0-B5DC81939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Met de methode </a:t>
            </a:r>
            <a:r>
              <a:rPr lang="nl-BE" i="1" dirty="0">
                <a:solidFill>
                  <a:schemeClr val="tx2"/>
                </a:solidFill>
              </a:rPr>
              <a:t>First</a:t>
            </a:r>
            <a:r>
              <a:rPr lang="nl-BE" dirty="0"/>
              <a:t>(..) kan je het eerste element van een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/>
              <a:t>&lt;&gt; opvragen. Deze methode heeft ook een </a:t>
            </a:r>
            <a:r>
              <a:rPr lang="nl-BE" dirty="0" err="1">
                <a:solidFill>
                  <a:schemeClr val="tx2"/>
                </a:solidFill>
              </a:rPr>
              <a:t>overload</a:t>
            </a:r>
            <a:r>
              <a:rPr lang="nl-BE" dirty="0"/>
              <a:t>, waaraan je een </a:t>
            </a:r>
            <a:r>
              <a:rPr lang="nl-BE" dirty="0">
                <a:solidFill>
                  <a:schemeClr val="tx2"/>
                </a:solidFill>
              </a:rPr>
              <a:t>predicaat</a:t>
            </a:r>
            <a:r>
              <a:rPr lang="nl-BE" dirty="0"/>
              <a:t> kunt meegeven. Deze methode stuurt het eerste element in de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/>
              <a:t> terug die aan deze voorwaarde voldoet.</a:t>
            </a:r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CFD18-15E1-4235-7853-012F7B8FD2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8620B-2855-9C1D-F462-B03BADD7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66" y="2659442"/>
            <a:ext cx="6779941" cy="9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437-20C7-79EB-D49B-ED1A70FA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Andere </a:t>
            </a:r>
            <a:r>
              <a:rPr lang="en-US" dirty="0" err="1"/>
              <a:t>methodes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4982-D217-AD6E-92D4-B641B3355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BE" dirty="0"/>
              <a:t>De volledige documentatie met alle beschikbare methodes, vind je op de volgende URL: </a:t>
            </a:r>
          </a:p>
          <a:p>
            <a:pPr marL="146047" indent="0">
              <a:buNone/>
            </a:pPr>
            <a:endParaRPr lang="nl-BE" dirty="0"/>
          </a:p>
          <a:p>
            <a:pPr marL="146047" indent="0">
              <a:buNone/>
            </a:pPr>
            <a:r>
              <a:rPr lang="nl-BE" sz="1050" dirty="0">
                <a:hlinkClick r:id="rId2"/>
              </a:rPr>
              <a:t>https://learn.microsoft.com/en-us/dotnet/api/system.linq.enumerable?view=net-6.0#methods</a:t>
            </a:r>
            <a:endParaRPr lang="nl-BE" sz="1050" dirty="0"/>
          </a:p>
          <a:p>
            <a:pPr marL="146047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0E7C4-7A7A-88FD-3C5C-DC08785A2E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CEF28-A059-580B-DDFA-381F66F1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75" y="2459964"/>
            <a:ext cx="7304049" cy="19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0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9B14D9-68AE-7B4D-3245-26A97D36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Opdracht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2D7AC-65E0-9071-52B0-EE0D9E6E3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47" indent="0">
              <a:buNone/>
            </a:pPr>
            <a:r>
              <a:rPr lang="nl-NL" dirty="0"/>
              <a:t>Schrijf een applicatie die op basis van een lijst van getallen het gemiddelde terug geeft.</a:t>
            </a:r>
          </a:p>
          <a:p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17E752-8B4E-C84B-7331-DA6CDEE31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404538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9CDA-08E1-0784-7CD1-ACB14113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Opdracht - oplossing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9EB-A285-664C-93E7-422E6599A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AAF0F-BD29-C3EC-2E66-0C5B18F88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BDC6A-B9F7-560D-A673-1A157E72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95" y="1426495"/>
            <a:ext cx="6422010" cy="30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9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B0E19D-C5A7-8BFE-0F33-B5690CE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00" y="1893800"/>
            <a:ext cx="5528400" cy="1499100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IEnumerable</a:t>
            </a:r>
            <a:endParaRPr lang="nl-B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793807-80C7-2979-30C2-BEC2A94F644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nl-BE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0A06FF-3C5D-6E50-F738-53904E3F4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0AA0F-2EA5-7EAC-DB22-17F01D970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69862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FB8695-3AF3-6E1E-32C2-7A58A7B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IEnumerable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CE63BF-B00F-9B7D-6D05-62CB0A1D3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err="1">
                <a:hlinkClick r:id="rId2"/>
              </a:rPr>
              <a:t>IEnumerable</a:t>
            </a:r>
            <a:r>
              <a:rPr lang="nl-BE" dirty="0"/>
              <a:t> is een </a:t>
            </a:r>
            <a:r>
              <a:rPr lang="nl-BE" b="1" dirty="0">
                <a:solidFill>
                  <a:schemeClr val="tx2"/>
                </a:solidFill>
              </a:rPr>
              <a:t>interface</a:t>
            </a:r>
            <a:r>
              <a:rPr lang="nl-BE" dirty="0"/>
              <a:t> die beschikbaar is in </a:t>
            </a:r>
            <a:r>
              <a:rPr lang="nl-BE" b="1" dirty="0">
                <a:solidFill>
                  <a:schemeClr val="tx2"/>
                </a:solidFill>
              </a:rPr>
              <a:t>.NET </a:t>
            </a:r>
            <a:r>
              <a:rPr lang="nl-BE" dirty="0"/>
              <a:t>(</a:t>
            </a:r>
            <a:r>
              <a:rPr lang="nl-BE" dirty="0" err="1"/>
              <a:t>System.Collections</a:t>
            </a:r>
            <a:r>
              <a:rPr lang="nl-BE" dirty="0"/>
              <a:t> </a:t>
            </a:r>
            <a:r>
              <a:rPr lang="nl-BE" dirty="0" err="1"/>
              <a:t>namespace</a:t>
            </a:r>
            <a:r>
              <a:rPr lang="nl-B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De </a:t>
            </a:r>
            <a:r>
              <a:rPr lang="nl-BE" b="1" dirty="0">
                <a:solidFill>
                  <a:schemeClr val="tx2"/>
                </a:solidFill>
              </a:rPr>
              <a:t>definitie</a:t>
            </a:r>
            <a:r>
              <a:rPr lang="nl-BE" dirty="0"/>
              <a:t> van de </a:t>
            </a:r>
            <a:r>
              <a:rPr lang="nl-BE" dirty="0" err="1"/>
              <a:t>IEnumerable</a:t>
            </a:r>
            <a:r>
              <a:rPr lang="nl-BE" dirty="0"/>
              <a:t> interface ziet er als volgt uit: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 marL="146047" indent="0">
              <a:buNone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De interface </a:t>
            </a:r>
            <a:r>
              <a:rPr lang="nl-BE" b="1" dirty="0" err="1">
                <a:solidFill>
                  <a:schemeClr val="tx2"/>
                </a:solidFill>
              </a:rPr>
              <a:t>IEnumerator</a:t>
            </a:r>
            <a:r>
              <a:rPr lang="nl-BE" dirty="0"/>
              <a:t> bevat een aantal methoden waarmee de elementen van een collectie kunnen overlopen worden  (over de collectie “itereren”)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>
                <a:solidFill>
                  <a:schemeClr val="tx2"/>
                </a:solidFill>
              </a:rPr>
              <a:t>Current</a:t>
            </a:r>
            <a:r>
              <a:rPr lang="nl-BE" dirty="0"/>
              <a:t>-property, </a:t>
            </a:r>
            <a:r>
              <a:rPr lang="nl-BE" dirty="0" err="1">
                <a:solidFill>
                  <a:schemeClr val="tx2"/>
                </a:solidFill>
              </a:rPr>
              <a:t>MoveNext</a:t>
            </a:r>
            <a:r>
              <a:rPr lang="nl-BE" dirty="0"/>
              <a:t>() en </a:t>
            </a:r>
            <a:r>
              <a:rPr lang="nl-BE" dirty="0">
                <a:solidFill>
                  <a:schemeClr val="tx2"/>
                </a:solidFill>
              </a:rPr>
              <a:t>Reset</a:t>
            </a:r>
            <a:r>
              <a:rPr lang="nl-BE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241A-753C-2C9B-1A98-A903AC57B4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5129E-EC55-4B1F-CF79-C4485614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44" y="2110789"/>
            <a:ext cx="3771112" cy="13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0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7AB1-342E-0BAC-A121-68AB8D16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IEnumerable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56F48-306B-6380-B83C-09216F767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Om met een </a:t>
            </a:r>
            <a:r>
              <a:rPr lang="nl-BE" b="1" dirty="0" err="1">
                <a:solidFill>
                  <a:schemeClr val="tx2"/>
                </a:solidFill>
              </a:rPr>
              <a:t>foreach</a:t>
            </a:r>
            <a:r>
              <a:rPr lang="nl-BE" b="1" dirty="0">
                <a:solidFill>
                  <a:schemeClr val="tx2"/>
                </a:solidFill>
              </a:rPr>
              <a:t>-iteratie</a:t>
            </a:r>
            <a:r>
              <a:rPr lang="nl-BE" dirty="0"/>
              <a:t> over de elementen van een collectie te kunnen itereren, dient deze collectie de interface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/>
              <a:t> te </a:t>
            </a:r>
            <a:r>
              <a:rPr lang="nl-BE" b="1" dirty="0">
                <a:solidFill>
                  <a:schemeClr val="tx2"/>
                </a:solidFill>
              </a:rPr>
              <a:t>implementeren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Alle collecties van het </a:t>
            </a:r>
            <a:r>
              <a:rPr lang="nl-BE" dirty="0">
                <a:solidFill>
                  <a:schemeClr val="tx2"/>
                </a:solidFill>
              </a:rPr>
              <a:t>.NET</a:t>
            </a:r>
            <a:r>
              <a:rPr lang="nl-BE" dirty="0"/>
              <a:t> implementeren de </a:t>
            </a:r>
            <a:r>
              <a:rPr lang="nl-BE" dirty="0" err="1"/>
              <a:t>IEnumerable</a:t>
            </a:r>
            <a:r>
              <a:rPr lang="nl-BE" dirty="0"/>
              <a:t>-interface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>
                <a:hlinkClick r:id="rId2"/>
              </a:rPr>
              <a:t>List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Array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>
                <a:hlinkClick r:id="rId4"/>
              </a:rPr>
              <a:t>Dictionary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>
                <a:hlinkClick r:id="rId5"/>
              </a:rPr>
              <a:t>Stack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4015D-1029-C2F0-1861-FD284C5D0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343185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02CA-6749-22CB-B21B-277F893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IEnumerable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B3FC-B916-552E-3142-D181055EA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LINQ voorziet een aantal </a:t>
            </a:r>
            <a:r>
              <a:rPr lang="nl-BE" b="1" dirty="0">
                <a:solidFill>
                  <a:schemeClr val="tx2"/>
                </a:solidFill>
              </a:rPr>
              <a:t>extension </a:t>
            </a:r>
            <a:r>
              <a:rPr lang="nl-BE" b="1" dirty="0" err="1">
                <a:solidFill>
                  <a:schemeClr val="tx2"/>
                </a:solidFill>
              </a:rPr>
              <a:t>methods</a:t>
            </a:r>
            <a:r>
              <a:rPr lang="nl-BE" dirty="0"/>
              <a:t> voor het werken met </a:t>
            </a:r>
            <a:r>
              <a:rPr lang="nl-BE" dirty="0" err="1"/>
              <a:t>klasses</a:t>
            </a:r>
            <a:r>
              <a:rPr lang="nl-BE" dirty="0"/>
              <a:t> die de interface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/>
              <a:t> implementeren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b="1" dirty="0">
                <a:solidFill>
                  <a:schemeClr val="tx2"/>
                </a:solidFill>
              </a:rPr>
              <a:t>extension </a:t>
            </a:r>
            <a:r>
              <a:rPr lang="nl-BE" b="1" dirty="0" err="1">
                <a:solidFill>
                  <a:schemeClr val="tx2"/>
                </a:solidFill>
              </a:rPr>
              <a:t>method</a:t>
            </a:r>
            <a:r>
              <a:rPr lang="nl-BE" dirty="0"/>
              <a:t> is een methode die gedefinieerd is in een </a:t>
            </a:r>
            <a:r>
              <a:rPr lang="nl-BE" b="1" dirty="0">
                <a:solidFill>
                  <a:schemeClr val="tx2"/>
                </a:solidFill>
              </a:rPr>
              <a:t>andere klasse</a:t>
            </a:r>
            <a:r>
              <a:rPr lang="nl-BE" dirty="0"/>
              <a:t>, maar kan gebruikt worden alsof ze deel uitmaakt van de klasse zelf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Deze methodes bieden een aantal handige functionaliteiten: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Filteren, Sorteren, Berekeningen maken, Objecten tellen die aan voorwaarde voldoen,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Aangezien alle </a:t>
            </a:r>
            <a:r>
              <a:rPr lang="nl-BE" b="1" dirty="0">
                <a:solidFill>
                  <a:schemeClr val="tx2"/>
                </a:solidFill>
              </a:rPr>
              <a:t>collecties</a:t>
            </a:r>
            <a:r>
              <a:rPr lang="nl-BE" dirty="0"/>
              <a:t> in C# de </a:t>
            </a:r>
            <a:r>
              <a:rPr lang="nl-BE" dirty="0" err="1">
                <a:solidFill>
                  <a:schemeClr val="tx2"/>
                </a:solidFill>
              </a:rPr>
              <a:t>IEnumerable</a:t>
            </a:r>
            <a:r>
              <a:rPr lang="nl-BE" dirty="0"/>
              <a:t>-interface implementeren, </a:t>
            </a:r>
            <a:br>
              <a:rPr lang="nl-BE" dirty="0"/>
            </a:br>
            <a:r>
              <a:rPr lang="nl-BE" dirty="0"/>
              <a:t>kunnen we deze dus ook gebruiken voor </a:t>
            </a:r>
            <a:r>
              <a:rPr lang="nl-BE" dirty="0" err="1">
                <a:solidFill>
                  <a:schemeClr val="tx2"/>
                </a:solidFill>
              </a:rPr>
              <a:t>List’s</a:t>
            </a:r>
            <a:r>
              <a:rPr lang="nl-BE" dirty="0"/>
              <a:t> en </a:t>
            </a:r>
            <a:r>
              <a:rPr lang="nl-BE" dirty="0">
                <a:solidFill>
                  <a:schemeClr val="tx2"/>
                </a:solidFill>
              </a:rPr>
              <a:t>arrays</a:t>
            </a:r>
            <a:r>
              <a:rPr lang="nl-BE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1B264-B43F-CE61-1B10-19CF39AE78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LINQ.cs</a:t>
            </a:r>
          </a:p>
        </p:txBody>
      </p:sp>
    </p:spTree>
    <p:extLst>
      <p:ext uri="{BB962C8B-B14F-4D97-AF65-F5344CB8AC3E}">
        <p14:creationId xmlns:p14="http://schemas.microsoft.com/office/powerpoint/2010/main" val="12737883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BF7484-B21A-AD4A-9B4E-EB0C4A5CF4C8}" vid="{991EA289-00F2-4B4C-BD98-AE66CDA3AE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Een nieuw document maken." ma:contentTypeScope="" ma:versionID="4771f828d96900656def7641a87bfbca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3e37565c1a97ff36b48b1fc3e584ae7a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Props1.xml><?xml version="1.0" encoding="utf-8"?>
<ds:datastoreItem xmlns:ds="http://schemas.openxmlformats.org/officeDocument/2006/customXml" ds:itemID="{50624EEA-34E3-46BD-AE24-1F7850A01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FB0F0E-1E4C-405B-814B-95386129ED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7DE8F3-15DC-4552-B1E2-FACC0044FB7F}">
  <ds:schemaRefs>
    <ds:schemaRef ds:uri="2e590e29-c89d-4e1a-bf06-0c489d37168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5870f8f2-d835-4d1e-84f7-7c5a365f9c0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590</TotalTime>
  <Words>1523</Words>
  <Application>Microsoft Office PowerPoint</Application>
  <PresentationFormat>On-screen Show (16:9)</PresentationFormat>
  <Paragraphs>229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Anaheim</vt:lpstr>
      <vt:lpstr>Arial</vt:lpstr>
      <vt:lpstr>Bebas Neue</vt:lpstr>
      <vt:lpstr>Calibri</vt:lpstr>
      <vt:lpstr>Fira Code</vt:lpstr>
      <vt:lpstr>Fira Code Light</vt:lpstr>
      <vt:lpstr>Open Sans</vt:lpstr>
      <vt:lpstr>Oswald</vt:lpstr>
      <vt:lpstr>Roboto Condensed Light</vt:lpstr>
      <vt:lpstr>Theme1</vt:lpstr>
      <vt:lpstr>// LINQ</vt:lpstr>
      <vt:lpstr>Opdracht</vt:lpstr>
      <vt:lpstr>// Opdracht</vt:lpstr>
      <vt:lpstr>// Opdracht</vt:lpstr>
      <vt:lpstr>// Opdracht - oplossing</vt:lpstr>
      <vt:lpstr>// IEnumerable</vt:lpstr>
      <vt:lpstr>// IEnumerable</vt:lpstr>
      <vt:lpstr>// IEnumerable</vt:lpstr>
      <vt:lpstr>// IEnumerable</vt:lpstr>
      <vt:lpstr>// Wat is LINQ?</vt:lpstr>
      <vt:lpstr>// Wat is LINQ?</vt:lpstr>
      <vt:lpstr>// LINQ</vt:lpstr>
      <vt:lpstr>// LINQ</vt:lpstr>
      <vt:lpstr>// LINQ</vt:lpstr>
      <vt:lpstr>// LINQ</vt:lpstr>
      <vt:lpstr>// LINQ</vt:lpstr>
      <vt:lpstr>// LINQ</vt:lpstr>
      <vt:lpstr>// LINQ</vt:lpstr>
      <vt:lpstr>// LINQ</vt:lpstr>
      <vt:lpstr>// LINQ</vt:lpstr>
      <vt:lpstr>LINQ</vt:lpstr>
      <vt:lpstr>Lambda’s</vt:lpstr>
      <vt:lpstr>// Lambda’s</vt:lpstr>
      <vt:lpstr>// Lambda’s</vt:lpstr>
      <vt:lpstr>// Lamda’s</vt:lpstr>
      <vt:lpstr>// Lambda’s</vt:lpstr>
      <vt:lpstr>// Lambda’s</vt:lpstr>
      <vt:lpstr>Nuttige LINQ methodes</vt:lpstr>
      <vt:lpstr>// Where</vt:lpstr>
      <vt:lpstr>// Where voorbeeld</vt:lpstr>
      <vt:lpstr>// Voorbeeld Where</vt:lpstr>
      <vt:lpstr>// Select</vt:lpstr>
      <vt:lpstr>// Select</vt:lpstr>
      <vt:lpstr>// Method-chaining</vt:lpstr>
      <vt:lpstr>// OrderBy</vt:lpstr>
      <vt:lpstr>// OrderByDescending</vt:lpstr>
      <vt:lpstr>// First</vt:lpstr>
      <vt:lpstr>// Andere methodes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LINQ</dc:title>
  <dc:creator>Matthias Druwé</dc:creator>
  <cp:lastModifiedBy>Matthias Druwé</cp:lastModifiedBy>
  <cp:revision>1</cp:revision>
  <dcterms:created xsi:type="dcterms:W3CDTF">2023-10-04T10:05:52Z</dcterms:created>
  <dcterms:modified xsi:type="dcterms:W3CDTF">2023-10-12T05:34:55Z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0x010100958049F6D630AF47BB18DF5F87B80949</vt:lpwstr>
  </property>
  <property fmtid="{D5CDD505-2E9C-101B-9397-08002B2CF9AE}" pid="3" name="MediaServiceImageTags">
    <vt:lpwstr/>
  </property>
</Properties>
</file>