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7" r:id="rId12"/>
    <p:sldId id="268" r:id="rId13"/>
    <p:sldId id="272" r:id="rId14"/>
    <p:sldId id="269" r:id="rId15"/>
    <p:sldId id="270" r:id="rId16"/>
    <p:sldId id="271" r:id="rId17"/>
    <p:sldId id="273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Code" panose="020B0809050000020004" pitchFamily="49" charset="0"/>
      <p:regular r:id="rId25"/>
      <p:bold r:id="rId26"/>
    </p:embeddedFont>
    <p:embeddedFont>
      <p:font typeface="Fira Code Light" panose="020B0809050000020004" pitchFamily="49" charset="0"/>
      <p:regular r:id="rId27"/>
      <p:bold r:id="rId28"/>
    </p:embeddedFont>
    <p:embeddedFont>
      <p:font typeface="Oswald" panose="00000500000000000000" pitchFamily="2" charset="0"/>
      <p:regular r:id="rId29"/>
      <p:bold r:id="rId30"/>
    </p:embeddedFont>
    <p:embeddedFont>
      <p:font typeface="Quattrocento Sans" panose="020B05020500000200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C6AE96-645F-4E89-8C58-2AA3895E31C8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BE"/>
        </a:p>
      </dgm:t>
    </dgm:pt>
    <dgm:pt modelId="{7C14A3F6-CC02-47E5-9F85-BADA4B2FAB9F}">
      <dgm:prSet phldrT="[Text]" custT="1"/>
      <dgm:spPr/>
      <dgm:t>
        <a:bodyPr/>
        <a:lstStyle/>
        <a:p>
          <a:r>
            <a:rPr lang="nl-BE" sz="1000" dirty="0" err="1"/>
            <a:t>Requirements</a:t>
          </a:r>
          <a:endParaRPr lang="nl-BE" sz="1000" dirty="0"/>
        </a:p>
      </dgm:t>
    </dgm:pt>
    <dgm:pt modelId="{F768EE3A-5665-4415-A2BB-8FE12890A403}" type="parTrans" cxnId="{3A4606B2-9887-495E-ABFC-F0BF9C6AF5E1}">
      <dgm:prSet/>
      <dgm:spPr/>
      <dgm:t>
        <a:bodyPr/>
        <a:lstStyle/>
        <a:p>
          <a:endParaRPr lang="nl-BE"/>
        </a:p>
      </dgm:t>
    </dgm:pt>
    <dgm:pt modelId="{09451F2F-91F2-428B-A6E4-639CB2F00AF8}" type="sibTrans" cxnId="{3A4606B2-9887-495E-ABFC-F0BF9C6AF5E1}">
      <dgm:prSet/>
      <dgm:spPr/>
      <dgm:t>
        <a:bodyPr/>
        <a:lstStyle/>
        <a:p>
          <a:endParaRPr lang="nl-BE"/>
        </a:p>
      </dgm:t>
    </dgm:pt>
    <dgm:pt modelId="{D519D7AE-21F6-47FD-B649-D0F64A8BA2CB}">
      <dgm:prSet phldrT="[Text]" custT="1"/>
      <dgm:spPr/>
      <dgm:t>
        <a:bodyPr/>
        <a:lstStyle/>
        <a:p>
          <a:r>
            <a:rPr lang="nl-BE" sz="1000" dirty="0"/>
            <a:t>Design</a:t>
          </a:r>
        </a:p>
      </dgm:t>
    </dgm:pt>
    <dgm:pt modelId="{4A780841-3C14-4AE6-AF5C-9955BEB76F47}" type="parTrans" cxnId="{EA9D7220-B97E-4CE5-97C8-A3AB8A059823}">
      <dgm:prSet/>
      <dgm:spPr/>
      <dgm:t>
        <a:bodyPr/>
        <a:lstStyle/>
        <a:p>
          <a:endParaRPr lang="nl-BE"/>
        </a:p>
      </dgm:t>
    </dgm:pt>
    <dgm:pt modelId="{4ABCB247-5678-48A7-A27E-2624761B768A}" type="sibTrans" cxnId="{EA9D7220-B97E-4CE5-97C8-A3AB8A059823}">
      <dgm:prSet/>
      <dgm:spPr/>
      <dgm:t>
        <a:bodyPr/>
        <a:lstStyle/>
        <a:p>
          <a:endParaRPr lang="nl-BE"/>
        </a:p>
      </dgm:t>
    </dgm:pt>
    <dgm:pt modelId="{C142C710-9183-4443-B67C-42D91E61EEE7}">
      <dgm:prSet phldrT="[Text]" custT="1"/>
      <dgm:spPr/>
      <dgm:t>
        <a:bodyPr/>
        <a:lstStyle/>
        <a:p>
          <a:r>
            <a:rPr lang="nl-BE" sz="1000" dirty="0"/>
            <a:t>Implementatie </a:t>
          </a:r>
        </a:p>
      </dgm:t>
    </dgm:pt>
    <dgm:pt modelId="{537C79D8-715F-4089-9E8B-C5876F299E69}" type="parTrans" cxnId="{14A4C10B-2FCD-46BC-8E07-C2863DD587DB}">
      <dgm:prSet/>
      <dgm:spPr/>
      <dgm:t>
        <a:bodyPr/>
        <a:lstStyle/>
        <a:p>
          <a:endParaRPr lang="nl-BE"/>
        </a:p>
      </dgm:t>
    </dgm:pt>
    <dgm:pt modelId="{BCFA3477-F4C2-490F-9A7A-CE17DE5613C9}" type="sibTrans" cxnId="{14A4C10B-2FCD-46BC-8E07-C2863DD587DB}">
      <dgm:prSet/>
      <dgm:spPr/>
      <dgm:t>
        <a:bodyPr/>
        <a:lstStyle/>
        <a:p>
          <a:endParaRPr lang="nl-BE"/>
        </a:p>
      </dgm:t>
    </dgm:pt>
    <dgm:pt modelId="{95C15985-3866-40BC-A106-A5C88941CACC}">
      <dgm:prSet phldrT="[Text]" custT="1"/>
      <dgm:spPr/>
      <dgm:t>
        <a:bodyPr/>
        <a:lstStyle/>
        <a:p>
          <a:r>
            <a:rPr lang="nl-BE" sz="1000" dirty="0"/>
            <a:t>Testen</a:t>
          </a:r>
        </a:p>
      </dgm:t>
    </dgm:pt>
    <dgm:pt modelId="{2FB0F729-A97F-46A8-A73B-029E66F34190}" type="parTrans" cxnId="{46223447-2DBA-4AEB-BBCE-3B61D9E11DC6}">
      <dgm:prSet/>
      <dgm:spPr/>
      <dgm:t>
        <a:bodyPr/>
        <a:lstStyle/>
        <a:p>
          <a:endParaRPr lang="nl-BE"/>
        </a:p>
      </dgm:t>
    </dgm:pt>
    <dgm:pt modelId="{F71944D8-1244-4F68-8FA6-BB9EED771ED9}" type="sibTrans" cxnId="{46223447-2DBA-4AEB-BBCE-3B61D9E11DC6}">
      <dgm:prSet/>
      <dgm:spPr/>
      <dgm:t>
        <a:bodyPr/>
        <a:lstStyle/>
        <a:p>
          <a:endParaRPr lang="nl-BE"/>
        </a:p>
      </dgm:t>
    </dgm:pt>
    <dgm:pt modelId="{AB1FD8C8-2BD0-4E25-8D8B-A628F2FE7FB2}">
      <dgm:prSet phldrT="[Text]" custT="1"/>
      <dgm:spPr/>
      <dgm:t>
        <a:bodyPr/>
        <a:lstStyle/>
        <a:p>
          <a:r>
            <a:rPr lang="nl-BE" sz="1000" dirty="0"/>
            <a:t>Onderhoud</a:t>
          </a:r>
        </a:p>
      </dgm:t>
    </dgm:pt>
    <dgm:pt modelId="{784E6C39-1262-4FF4-A4D1-3AAAF9B4DF09}" type="parTrans" cxnId="{92669703-8CA5-48E8-8B20-E8E48A1731C0}">
      <dgm:prSet/>
      <dgm:spPr/>
      <dgm:t>
        <a:bodyPr/>
        <a:lstStyle/>
        <a:p>
          <a:endParaRPr lang="nl-BE"/>
        </a:p>
      </dgm:t>
    </dgm:pt>
    <dgm:pt modelId="{2E78BF3D-7598-4AAB-84C1-E13BB23E996A}" type="sibTrans" cxnId="{92669703-8CA5-48E8-8B20-E8E48A1731C0}">
      <dgm:prSet/>
      <dgm:spPr/>
      <dgm:t>
        <a:bodyPr/>
        <a:lstStyle/>
        <a:p>
          <a:endParaRPr lang="nl-BE"/>
        </a:p>
      </dgm:t>
    </dgm:pt>
    <dgm:pt modelId="{F3F0ED40-3E7C-477F-9BB1-2F7E17A87968}" type="pres">
      <dgm:prSet presAssocID="{CAC6AE96-645F-4E89-8C58-2AA3895E31C8}" presName="rootnode" presStyleCnt="0">
        <dgm:presLayoutVars>
          <dgm:chMax/>
          <dgm:chPref/>
          <dgm:dir/>
          <dgm:animLvl val="lvl"/>
        </dgm:presLayoutVars>
      </dgm:prSet>
      <dgm:spPr/>
    </dgm:pt>
    <dgm:pt modelId="{9ACDCDBC-E5CA-4EC4-83B1-F2C959A18920}" type="pres">
      <dgm:prSet presAssocID="{7C14A3F6-CC02-47E5-9F85-BADA4B2FAB9F}" presName="composite" presStyleCnt="0"/>
      <dgm:spPr/>
    </dgm:pt>
    <dgm:pt modelId="{0EBD291A-21AA-4360-B5E2-79289ACFE561}" type="pres">
      <dgm:prSet presAssocID="{7C14A3F6-CC02-47E5-9F85-BADA4B2FAB9F}" presName="bentUpArrow1" presStyleLbl="alignImgPlace1" presStyleIdx="0" presStyleCnt="4"/>
      <dgm:spPr/>
    </dgm:pt>
    <dgm:pt modelId="{141041B7-8457-41B4-86CF-EC9ED90B048E}" type="pres">
      <dgm:prSet presAssocID="{7C14A3F6-CC02-47E5-9F85-BADA4B2FAB9F}" presName="ParentText" presStyleLbl="node1" presStyleIdx="0" presStyleCnt="5" custScaleX="120133">
        <dgm:presLayoutVars>
          <dgm:chMax val="1"/>
          <dgm:chPref val="1"/>
          <dgm:bulletEnabled val="1"/>
        </dgm:presLayoutVars>
      </dgm:prSet>
      <dgm:spPr/>
    </dgm:pt>
    <dgm:pt modelId="{EBDBD7E0-47F3-4D05-A0C6-0F5620C9237F}" type="pres">
      <dgm:prSet presAssocID="{7C14A3F6-CC02-47E5-9F85-BADA4B2FAB9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18EB1682-C51F-4F34-A244-06B7A42093C7}" type="pres">
      <dgm:prSet presAssocID="{09451F2F-91F2-428B-A6E4-639CB2F00AF8}" presName="sibTrans" presStyleCnt="0"/>
      <dgm:spPr/>
    </dgm:pt>
    <dgm:pt modelId="{C2D3F9AA-7286-4720-BF06-A161155E50BF}" type="pres">
      <dgm:prSet presAssocID="{D519D7AE-21F6-47FD-B649-D0F64A8BA2CB}" presName="composite" presStyleCnt="0"/>
      <dgm:spPr/>
    </dgm:pt>
    <dgm:pt modelId="{B7118BF2-734D-4F28-9FE1-4F14A30612AB}" type="pres">
      <dgm:prSet presAssocID="{D519D7AE-21F6-47FD-B649-D0F64A8BA2CB}" presName="bentUpArrow1" presStyleLbl="alignImgPlace1" presStyleIdx="1" presStyleCnt="4"/>
      <dgm:spPr/>
    </dgm:pt>
    <dgm:pt modelId="{8E63A807-20D0-4B34-A158-6120A66395B4}" type="pres">
      <dgm:prSet presAssocID="{D519D7AE-21F6-47FD-B649-D0F64A8BA2CB}" presName="ParentText" presStyleLbl="node1" presStyleIdx="1" presStyleCnt="5" custScaleX="120133">
        <dgm:presLayoutVars>
          <dgm:chMax val="1"/>
          <dgm:chPref val="1"/>
          <dgm:bulletEnabled val="1"/>
        </dgm:presLayoutVars>
      </dgm:prSet>
      <dgm:spPr/>
    </dgm:pt>
    <dgm:pt modelId="{5DEBA762-668D-4B9E-A118-15E10563B4FC}" type="pres">
      <dgm:prSet presAssocID="{D519D7AE-21F6-47FD-B649-D0F64A8BA2C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0E23A9B-9F14-4DC8-AEAE-630113EFF451}" type="pres">
      <dgm:prSet presAssocID="{4ABCB247-5678-48A7-A27E-2624761B768A}" presName="sibTrans" presStyleCnt="0"/>
      <dgm:spPr/>
    </dgm:pt>
    <dgm:pt modelId="{130BA132-8CFE-4FC6-A6AE-EA2D2CAD4C10}" type="pres">
      <dgm:prSet presAssocID="{C142C710-9183-4443-B67C-42D91E61EEE7}" presName="composite" presStyleCnt="0"/>
      <dgm:spPr/>
    </dgm:pt>
    <dgm:pt modelId="{BBB30E7D-7B0F-4AB3-A6DF-BFE47006D3A8}" type="pres">
      <dgm:prSet presAssocID="{C142C710-9183-4443-B67C-42D91E61EEE7}" presName="bentUpArrow1" presStyleLbl="alignImgPlace1" presStyleIdx="2" presStyleCnt="4"/>
      <dgm:spPr/>
    </dgm:pt>
    <dgm:pt modelId="{6DE71CA9-DE5B-4EAC-B4F3-0958B34B0DF0}" type="pres">
      <dgm:prSet presAssocID="{C142C710-9183-4443-B67C-42D91E61EEE7}" presName="ParentText" presStyleLbl="node1" presStyleIdx="2" presStyleCnt="5" custScaleX="120133">
        <dgm:presLayoutVars>
          <dgm:chMax val="1"/>
          <dgm:chPref val="1"/>
          <dgm:bulletEnabled val="1"/>
        </dgm:presLayoutVars>
      </dgm:prSet>
      <dgm:spPr/>
    </dgm:pt>
    <dgm:pt modelId="{DB038561-15B4-4459-94BA-20A797D269EA}" type="pres">
      <dgm:prSet presAssocID="{C142C710-9183-4443-B67C-42D91E61EEE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30C3629-BDEE-4DF6-89D0-2E6A59E89293}" type="pres">
      <dgm:prSet presAssocID="{BCFA3477-F4C2-490F-9A7A-CE17DE5613C9}" presName="sibTrans" presStyleCnt="0"/>
      <dgm:spPr/>
    </dgm:pt>
    <dgm:pt modelId="{CFBC845C-5D74-474D-857C-D305687DB888}" type="pres">
      <dgm:prSet presAssocID="{95C15985-3866-40BC-A106-A5C88941CACC}" presName="composite" presStyleCnt="0"/>
      <dgm:spPr/>
    </dgm:pt>
    <dgm:pt modelId="{C99C0AA6-4FE2-4C93-8297-C8391984EA59}" type="pres">
      <dgm:prSet presAssocID="{95C15985-3866-40BC-A106-A5C88941CACC}" presName="bentUpArrow1" presStyleLbl="alignImgPlace1" presStyleIdx="3" presStyleCnt="4"/>
      <dgm:spPr/>
    </dgm:pt>
    <dgm:pt modelId="{905E03B9-CE6F-459F-A449-BBB4094978CA}" type="pres">
      <dgm:prSet presAssocID="{95C15985-3866-40BC-A106-A5C88941CACC}" presName="ParentText" presStyleLbl="node1" presStyleIdx="3" presStyleCnt="5" custScaleX="120133">
        <dgm:presLayoutVars>
          <dgm:chMax val="1"/>
          <dgm:chPref val="1"/>
          <dgm:bulletEnabled val="1"/>
        </dgm:presLayoutVars>
      </dgm:prSet>
      <dgm:spPr/>
    </dgm:pt>
    <dgm:pt modelId="{7E474367-2B48-40F8-BC79-7DCE07BE0FC8}" type="pres">
      <dgm:prSet presAssocID="{95C15985-3866-40BC-A106-A5C88941CAC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C359700-45C7-404A-B5E5-4D8195D7553C}" type="pres">
      <dgm:prSet presAssocID="{F71944D8-1244-4F68-8FA6-BB9EED771ED9}" presName="sibTrans" presStyleCnt="0"/>
      <dgm:spPr/>
    </dgm:pt>
    <dgm:pt modelId="{71C1AED6-3553-45B6-ABBD-C8D8FD97E211}" type="pres">
      <dgm:prSet presAssocID="{AB1FD8C8-2BD0-4E25-8D8B-A628F2FE7FB2}" presName="composite" presStyleCnt="0"/>
      <dgm:spPr/>
    </dgm:pt>
    <dgm:pt modelId="{29DEFA6B-563C-47AC-B598-E852EB355652}" type="pres">
      <dgm:prSet presAssocID="{AB1FD8C8-2BD0-4E25-8D8B-A628F2FE7FB2}" presName="ParentText" presStyleLbl="node1" presStyleIdx="4" presStyleCnt="5" custScaleX="120133">
        <dgm:presLayoutVars>
          <dgm:chMax val="1"/>
          <dgm:chPref val="1"/>
          <dgm:bulletEnabled val="1"/>
        </dgm:presLayoutVars>
      </dgm:prSet>
      <dgm:spPr/>
    </dgm:pt>
  </dgm:ptLst>
  <dgm:cxnLst>
    <dgm:cxn modelId="{92669703-8CA5-48E8-8B20-E8E48A1731C0}" srcId="{CAC6AE96-645F-4E89-8C58-2AA3895E31C8}" destId="{AB1FD8C8-2BD0-4E25-8D8B-A628F2FE7FB2}" srcOrd="4" destOrd="0" parTransId="{784E6C39-1262-4FF4-A4D1-3AAAF9B4DF09}" sibTransId="{2E78BF3D-7598-4AAB-84C1-E13BB23E996A}"/>
    <dgm:cxn modelId="{18C7A706-D6CE-40DB-A715-C3E3B3D7D3BA}" type="presOf" srcId="{CAC6AE96-645F-4E89-8C58-2AA3895E31C8}" destId="{F3F0ED40-3E7C-477F-9BB1-2F7E17A87968}" srcOrd="0" destOrd="0" presId="urn:microsoft.com/office/officeart/2005/8/layout/StepDownProcess"/>
    <dgm:cxn modelId="{14A4C10B-2FCD-46BC-8E07-C2863DD587DB}" srcId="{CAC6AE96-645F-4E89-8C58-2AA3895E31C8}" destId="{C142C710-9183-4443-B67C-42D91E61EEE7}" srcOrd="2" destOrd="0" parTransId="{537C79D8-715F-4089-9E8B-C5876F299E69}" sibTransId="{BCFA3477-F4C2-490F-9A7A-CE17DE5613C9}"/>
    <dgm:cxn modelId="{B2B2850C-C18B-4F03-91DE-3CCEA78EC892}" type="presOf" srcId="{D519D7AE-21F6-47FD-B649-D0F64A8BA2CB}" destId="{8E63A807-20D0-4B34-A158-6120A66395B4}" srcOrd="0" destOrd="0" presId="urn:microsoft.com/office/officeart/2005/8/layout/StepDownProcess"/>
    <dgm:cxn modelId="{EA9D7220-B97E-4CE5-97C8-A3AB8A059823}" srcId="{CAC6AE96-645F-4E89-8C58-2AA3895E31C8}" destId="{D519D7AE-21F6-47FD-B649-D0F64A8BA2CB}" srcOrd="1" destOrd="0" parTransId="{4A780841-3C14-4AE6-AF5C-9955BEB76F47}" sibTransId="{4ABCB247-5678-48A7-A27E-2624761B768A}"/>
    <dgm:cxn modelId="{BD817D45-2DF4-44B7-B1F5-C59BF643D86A}" type="presOf" srcId="{C142C710-9183-4443-B67C-42D91E61EEE7}" destId="{6DE71CA9-DE5B-4EAC-B4F3-0958B34B0DF0}" srcOrd="0" destOrd="0" presId="urn:microsoft.com/office/officeart/2005/8/layout/StepDownProcess"/>
    <dgm:cxn modelId="{46223447-2DBA-4AEB-BBCE-3B61D9E11DC6}" srcId="{CAC6AE96-645F-4E89-8C58-2AA3895E31C8}" destId="{95C15985-3866-40BC-A106-A5C88941CACC}" srcOrd="3" destOrd="0" parTransId="{2FB0F729-A97F-46A8-A73B-029E66F34190}" sibTransId="{F71944D8-1244-4F68-8FA6-BB9EED771ED9}"/>
    <dgm:cxn modelId="{DC60277C-8F6C-4187-80F4-665DD0CB8824}" type="presOf" srcId="{95C15985-3866-40BC-A106-A5C88941CACC}" destId="{905E03B9-CE6F-459F-A449-BBB4094978CA}" srcOrd="0" destOrd="0" presId="urn:microsoft.com/office/officeart/2005/8/layout/StepDownProcess"/>
    <dgm:cxn modelId="{DF5791AB-A359-4896-9F2B-FD759671D125}" type="presOf" srcId="{AB1FD8C8-2BD0-4E25-8D8B-A628F2FE7FB2}" destId="{29DEFA6B-563C-47AC-B598-E852EB355652}" srcOrd="0" destOrd="0" presId="urn:microsoft.com/office/officeart/2005/8/layout/StepDownProcess"/>
    <dgm:cxn modelId="{B76C03B1-3F64-4A03-A2A2-6838536608EC}" type="presOf" srcId="{7C14A3F6-CC02-47E5-9F85-BADA4B2FAB9F}" destId="{141041B7-8457-41B4-86CF-EC9ED90B048E}" srcOrd="0" destOrd="0" presId="urn:microsoft.com/office/officeart/2005/8/layout/StepDownProcess"/>
    <dgm:cxn modelId="{3A4606B2-9887-495E-ABFC-F0BF9C6AF5E1}" srcId="{CAC6AE96-645F-4E89-8C58-2AA3895E31C8}" destId="{7C14A3F6-CC02-47E5-9F85-BADA4B2FAB9F}" srcOrd="0" destOrd="0" parTransId="{F768EE3A-5665-4415-A2BB-8FE12890A403}" sibTransId="{09451F2F-91F2-428B-A6E4-639CB2F00AF8}"/>
    <dgm:cxn modelId="{7F21440D-7AAD-4F2F-9462-279383C9BE00}" type="presParOf" srcId="{F3F0ED40-3E7C-477F-9BB1-2F7E17A87968}" destId="{9ACDCDBC-E5CA-4EC4-83B1-F2C959A18920}" srcOrd="0" destOrd="0" presId="urn:microsoft.com/office/officeart/2005/8/layout/StepDownProcess"/>
    <dgm:cxn modelId="{2C8A46A3-DFB8-481E-A4B7-A3E637717A84}" type="presParOf" srcId="{9ACDCDBC-E5CA-4EC4-83B1-F2C959A18920}" destId="{0EBD291A-21AA-4360-B5E2-79289ACFE561}" srcOrd="0" destOrd="0" presId="urn:microsoft.com/office/officeart/2005/8/layout/StepDownProcess"/>
    <dgm:cxn modelId="{4A1430EF-96D9-411E-9413-414A11DED277}" type="presParOf" srcId="{9ACDCDBC-E5CA-4EC4-83B1-F2C959A18920}" destId="{141041B7-8457-41B4-86CF-EC9ED90B048E}" srcOrd="1" destOrd="0" presId="urn:microsoft.com/office/officeart/2005/8/layout/StepDownProcess"/>
    <dgm:cxn modelId="{9928B1FC-2678-459A-85A0-60A4B79FFFE3}" type="presParOf" srcId="{9ACDCDBC-E5CA-4EC4-83B1-F2C959A18920}" destId="{EBDBD7E0-47F3-4D05-A0C6-0F5620C9237F}" srcOrd="2" destOrd="0" presId="urn:microsoft.com/office/officeart/2005/8/layout/StepDownProcess"/>
    <dgm:cxn modelId="{5D01A64D-8F71-4E95-9DC8-34A05FBD4D27}" type="presParOf" srcId="{F3F0ED40-3E7C-477F-9BB1-2F7E17A87968}" destId="{18EB1682-C51F-4F34-A244-06B7A42093C7}" srcOrd="1" destOrd="0" presId="urn:microsoft.com/office/officeart/2005/8/layout/StepDownProcess"/>
    <dgm:cxn modelId="{ABD15453-00A5-4E31-9D95-DBFC0D23F209}" type="presParOf" srcId="{F3F0ED40-3E7C-477F-9BB1-2F7E17A87968}" destId="{C2D3F9AA-7286-4720-BF06-A161155E50BF}" srcOrd="2" destOrd="0" presId="urn:microsoft.com/office/officeart/2005/8/layout/StepDownProcess"/>
    <dgm:cxn modelId="{CD799BC3-0797-42C1-994C-7CCC587840B5}" type="presParOf" srcId="{C2D3F9AA-7286-4720-BF06-A161155E50BF}" destId="{B7118BF2-734D-4F28-9FE1-4F14A30612AB}" srcOrd="0" destOrd="0" presId="urn:microsoft.com/office/officeart/2005/8/layout/StepDownProcess"/>
    <dgm:cxn modelId="{A1A8EDA4-8281-4EC1-AA46-28AE0271FE75}" type="presParOf" srcId="{C2D3F9AA-7286-4720-BF06-A161155E50BF}" destId="{8E63A807-20D0-4B34-A158-6120A66395B4}" srcOrd="1" destOrd="0" presId="urn:microsoft.com/office/officeart/2005/8/layout/StepDownProcess"/>
    <dgm:cxn modelId="{50BE41E9-4C77-4BA9-B0AB-E7721451912D}" type="presParOf" srcId="{C2D3F9AA-7286-4720-BF06-A161155E50BF}" destId="{5DEBA762-668D-4B9E-A118-15E10563B4FC}" srcOrd="2" destOrd="0" presId="urn:microsoft.com/office/officeart/2005/8/layout/StepDownProcess"/>
    <dgm:cxn modelId="{2B7501DC-813B-4BFA-81AB-A3BE1EF44811}" type="presParOf" srcId="{F3F0ED40-3E7C-477F-9BB1-2F7E17A87968}" destId="{A0E23A9B-9F14-4DC8-AEAE-630113EFF451}" srcOrd="3" destOrd="0" presId="urn:microsoft.com/office/officeart/2005/8/layout/StepDownProcess"/>
    <dgm:cxn modelId="{E7BA34F5-C057-48B7-A5F5-241F3502A616}" type="presParOf" srcId="{F3F0ED40-3E7C-477F-9BB1-2F7E17A87968}" destId="{130BA132-8CFE-4FC6-A6AE-EA2D2CAD4C10}" srcOrd="4" destOrd="0" presId="urn:microsoft.com/office/officeart/2005/8/layout/StepDownProcess"/>
    <dgm:cxn modelId="{EB9324A5-C957-4243-AE31-0433B2B7E9EC}" type="presParOf" srcId="{130BA132-8CFE-4FC6-A6AE-EA2D2CAD4C10}" destId="{BBB30E7D-7B0F-4AB3-A6DF-BFE47006D3A8}" srcOrd="0" destOrd="0" presId="urn:microsoft.com/office/officeart/2005/8/layout/StepDownProcess"/>
    <dgm:cxn modelId="{CE703F7C-C289-4684-87D6-35A3DAD98C5A}" type="presParOf" srcId="{130BA132-8CFE-4FC6-A6AE-EA2D2CAD4C10}" destId="{6DE71CA9-DE5B-4EAC-B4F3-0958B34B0DF0}" srcOrd="1" destOrd="0" presId="urn:microsoft.com/office/officeart/2005/8/layout/StepDownProcess"/>
    <dgm:cxn modelId="{9A186CB0-2A7A-4271-AE9B-339190E78EFD}" type="presParOf" srcId="{130BA132-8CFE-4FC6-A6AE-EA2D2CAD4C10}" destId="{DB038561-15B4-4459-94BA-20A797D269EA}" srcOrd="2" destOrd="0" presId="urn:microsoft.com/office/officeart/2005/8/layout/StepDownProcess"/>
    <dgm:cxn modelId="{D69F9930-DA00-4560-9B24-2BC569794515}" type="presParOf" srcId="{F3F0ED40-3E7C-477F-9BB1-2F7E17A87968}" destId="{830C3629-BDEE-4DF6-89D0-2E6A59E89293}" srcOrd="5" destOrd="0" presId="urn:microsoft.com/office/officeart/2005/8/layout/StepDownProcess"/>
    <dgm:cxn modelId="{0B30AED3-B3B0-418F-A095-134EF58BC87D}" type="presParOf" srcId="{F3F0ED40-3E7C-477F-9BB1-2F7E17A87968}" destId="{CFBC845C-5D74-474D-857C-D305687DB888}" srcOrd="6" destOrd="0" presId="urn:microsoft.com/office/officeart/2005/8/layout/StepDownProcess"/>
    <dgm:cxn modelId="{61E367E7-7660-486C-A121-F699DA99210A}" type="presParOf" srcId="{CFBC845C-5D74-474D-857C-D305687DB888}" destId="{C99C0AA6-4FE2-4C93-8297-C8391984EA59}" srcOrd="0" destOrd="0" presId="urn:microsoft.com/office/officeart/2005/8/layout/StepDownProcess"/>
    <dgm:cxn modelId="{32C5934E-4A1A-449B-BE8C-23B0485DE448}" type="presParOf" srcId="{CFBC845C-5D74-474D-857C-D305687DB888}" destId="{905E03B9-CE6F-459F-A449-BBB4094978CA}" srcOrd="1" destOrd="0" presId="urn:microsoft.com/office/officeart/2005/8/layout/StepDownProcess"/>
    <dgm:cxn modelId="{2468FE52-2735-4BA3-A6EE-14E21336458E}" type="presParOf" srcId="{CFBC845C-5D74-474D-857C-D305687DB888}" destId="{7E474367-2B48-40F8-BC79-7DCE07BE0FC8}" srcOrd="2" destOrd="0" presId="urn:microsoft.com/office/officeart/2005/8/layout/StepDownProcess"/>
    <dgm:cxn modelId="{740BF2BE-3B6E-4286-B25F-2851F4F4AC63}" type="presParOf" srcId="{F3F0ED40-3E7C-477F-9BB1-2F7E17A87968}" destId="{9C359700-45C7-404A-B5E5-4D8195D7553C}" srcOrd="7" destOrd="0" presId="urn:microsoft.com/office/officeart/2005/8/layout/StepDownProcess"/>
    <dgm:cxn modelId="{AC0F9D3A-4FA5-413D-91B4-356A90A23309}" type="presParOf" srcId="{F3F0ED40-3E7C-477F-9BB1-2F7E17A87968}" destId="{71C1AED6-3553-45B6-ABBD-C8D8FD97E211}" srcOrd="8" destOrd="0" presId="urn:microsoft.com/office/officeart/2005/8/layout/StepDownProcess"/>
    <dgm:cxn modelId="{F92CCC81-2BF7-4FB2-B2D5-D5BA4B71B9B2}" type="presParOf" srcId="{71C1AED6-3553-45B6-ABBD-C8D8FD97E211}" destId="{29DEFA6B-563C-47AC-B598-E852EB35565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D291A-21AA-4360-B5E2-79289ACFE561}">
      <dsp:nvSpPr>
        <dsp:cNvPr id="0" name=""/>
        <dsp:cNvSpPr/>
      </dsp:nvSpPr>
      <dsp:spPr>
        <a:xfrm rot="5400000">
          <a:off x="843979" y="527058"/>
          <a:ext cx="458691" cy="5222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041B7-8457-41B4-86CF-EC9ED90B048E}">
      <dsp:nvSpPr>
        <dsp:cNvPr id="0" name=""/>
        <dsp:cNvSpPr/>
      </dsp:nvSpPr>
      <dsp:spPr>
        <a:xfrm>
          <a:off x="644723" y="18590"/>
          <a:ext cx="927626" cy="54049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 dirty="0" err="1"/>
            <a:t>Requirements</a:t>
          </a:r>
          <a:endParaRPr lang="nl-BE" sz="1000" kern="1200" dirty="0"/>
        </a:p>
      </dsp:txBody>
      <dsp:txXfrm>
        <a:off x="671112" y="44979"/>
        <a:ext cx="874848" cy="487713"/>
      </dsp:txXfrm>
    </dsp:sp>
    <dsp:sp modelId="{EBDBD7E0-47F3-4D05-A0C6-0F5620C9237F}">
      <dsp:nvSpPr>
        <dsp:cNvPr id="0" name=""/>
        <dsp:cNvSpPr/>
      </dsp:nvSpPr>
      <dsp:spPr>
        <a:xfrm>
          <a:off x="1494620" y="70138"/>
          <a:ext cx="561600" cy="43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8BF2-734D-4F28-9FE1-4F14A30612AB}">
      <dsp:nvSpPr>
        <dsp:cNvPr id="0" name=""/>
        <dsp:cNvSpPr/>
      </dsp:nvSpPr>
      <dsp:spPr>
        <a:xfrm rot="5400000">
          <a:off x="1521497" y="1134209"/>
          <a:ext cx="458691" cy="5222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6791323"/>
            <a:satOff val="-2128"/>
            <a:lumOff val="24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3A807-20D0-4B34-A158-6120A66395B4}">
      <dsp:nvSpPr>
        <dsp:cNvPr id="0" name=""/>
        <dsp:cNvSpPr/>
      </dsp:nvSpPr>
      <dsp:spPr>
        <a:xfrm>
          <a:off x="1322242" y="625740"/>
          <a:ext cx="927626" cy="540491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 dirty="0"/>
            <a:t>Design</a:t>
          </a:r>
        </a:p>
      </dsp:txBody>
      <dsp:txXfrm>
        <a:off x="1348631" y="652129"/>
        <a:ext cx="874848" cy="487713"/>
      </dsp:txXfrm>
    </dsp:sp>
    <dsp:sp modelId="{5DEBA762-668D-4B9E-A118-15E10563B4FC}">
      <dsp:nvSpPr>
        <dsp:cNvPr id="0" name=""/>
        <dsp:cNvSpPr/>
      </dsp:nvSpPr>
      <dsp:spPr>
        <a:xfrm>
          <a:off x="2172138" y="677288"/>
          <a:ext cx="561600" cy="43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30E7D-7B0F-4AB3-A6DF-BFE47006D3A8}">
      <dsp:nvSpPr>
        <dsp:cNvPr id="0" name=""/>
        <dsp:cNvSpPr/>
      </dsp:nvSpPr>
      <dsp:spPr>
        <a:xfrm rot="5400000">
          <a:off x="2199016" y="1741359"/>
          <a:ext cx="458691" cy="5222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3582646"/>
            <a:satOff val="-4257"/>
            <a:lumOff val="48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71CA9-DE5B-4EAC-B4F3-0958B34B0DF0}">
      <dsp:nvSpPr>
        <dsp:cNvPr id="0" name=""/>
        <dsp:cNvSpPr/>
      </dsp:nvSpPr>
      <dsp:spPr>
        <a:xfrm>
          <a:off x="1999760" y="1232890"/>
          <a:ext cx="927626" cy="540491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 dirty="0"/>
            <a:t>Implementatie </a:t>
          </a:r>
        </a:p>
      </dsp:txBody>
      <dsp:txXfrm>
        <a:off x="2026149" y="1259279"/>
        <a:ext cx="874848" cy="487713"/>
      </dsp:txXfrm>
    </dsp:sp>
    <dsp:sp modelId="{DB038561-15B4-4459-94BA-20A797D269EA}">
      <dsp:nvSpPr>
        <dsp:cNvPr id="0" name=""/>
        <dsp:cNvSpPr/>
      </dsp:nvSpPr>
      <dsp:spPr>
        <a:xfrm>
          <a:off x="2849657" y="1284438"/>
          <a:ext cx="561600" cy="43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9C0AA6-4FE2-4C93-8297-C8391984EA59}">
      <dsp:nvSpPr>
        <dsp:cNvPr id="0" name=""/>
        <dsp:cNvSpPr/>
      </dsp:nvSpPr>
      <dsp:spPr>
        <a:xfrm rot="5400000">
          <a:off x="2876534" y="2348509"/>
          <a:ext cx="458691" cy="5222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0373970"/>
            <a:satOff val="-6385"/>
            <a:lumOff val="73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E03B9-CE6F-459F-A449-BBB4094978CA}">
      <dsp:nvSpPr>
        <dsp:cNvPr id="0" name=""/>
        <dsp:cNvSpPr/>
      </dsp:nvSpPr>
      <dsp:spPr>
        <a:xfrm>
          <a:off x="2677279" y="1840041"/>
          <a:ext cx="927626" cy="540491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 dirty="0"/>
            <a:t>Testen</a:t>
          </a:r>
        </a:p>
      </dsp:txBody>
      <dsp:txXfrm>
        <a:off x="2703668" y="1866430"/>
        <a:ext cx="874848" cy="487713"/>
      </dsp:txXfrm>
    </dsp:sp>
    <dsp:sp modelId="{7E474367-2B48-40F8-BC79-7DCE07BE0FC8}">
      <dsp:nvSpPr>
        <dsp:cNvPr id="0" name=""/>
        <dsp:cNvSpPr/>
      </dsp:nvSpPr>
      <dsp:spPr>
        <a:xfrm>
          <a:off x="3527175" y="1891589"/>
          <a:ext cx="561600" cy="43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EFA6B-563C-47AC-B598-E852EB355652}">
      <dsp:nvSpPr>
        <dsp:cNvPr id="0" name=""/>
        <dsp:cNvSpPr/>
      </dsp:nvSpPr>
      <dsp:spPr>
        <a:xfrm>
          <a:off x="3354797" y="2447191"/>
          <a:ext cx="927626" cy="540491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 dirty="0"/>
            <a:t>Onderhoud</a:t>
          </a:r>
        </a:p>
      </dsp:txBody>
      <dsp:txXfrm>
        <a:off x="3381186" y="2473580"/>
        <a:ext cx="874848" cy="487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8B57B-6FC9-49FA-BAD7-64A60C361977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46359-0777-4BF1-847D-3F2A113B138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350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" name="Google Shape;36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8" name="Google Shape;38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498AFB-9214-5BDD-0249-42FFECC93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96509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>
            <a:spLocks noGrp="1"/>
          </p:cNvSpPr>
          <p:nvPr>
            <p:ph type="subTitle" idx="1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subTitle" idx="2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subTitle" idx="3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4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45" name="Google Shape;145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" name="Google Shape;147;p1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48" name="Google Shape;148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FFBB4A-2AA7-CBD3-C7AE-C155AFF96B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5962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title" hasCustomPrompt="1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3" name="Google Shape;153;p12"/>
          <p:cNvSpPr txBox="1">
            <a:spLocks noGrp="1"/>
          </p:cNvSpPr>
          <p:nvPr>
            <p:ph type="subTitle" idx="1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4" name="Google Shape;154;p1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55" name="Google Shape;155;p1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6" name="Google Shape;156;p1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58" name="Google Shape;158;p1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6FE49-C3D6-CBAE-F272-B1E64D4113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3943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2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3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4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5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6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7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71" name="Google Shape;171;p1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72" name="Google Shape;172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3" name="Google Shape;173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75" name="Google Shape;175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5250B-665C-75B3-F107-5474081D23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15207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81" name="Google Shape;181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2" name="Google Shape;182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1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305AB-263A-BFB3-4005-5158D5A864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642821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1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2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3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4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subTitle" idx="5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6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7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title" idx="8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9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 idx="13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14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2" name="Google Shape;202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" name="Google Shape;204;p1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05" name="Google Shape;205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575D0-EC60-4C4D-576B-116DF5724E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03389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12" name="Google Shape;212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3" name="Google Shape;213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" name="Google Shape;214;p1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15" name="Google Shape;215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865A7-DD1B-ECAA-5315-EE38E896C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573869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 txBox="1">
            <a:spLocks noGrp="1"/>
          </p:cNvSpPr>
          <p:nvPr>
            <p:ph type="subTitle" idx="1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1" name="Google Shape;221;p1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22" name="Google Shape;22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" name="Google Shape;224;p1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25" name="Google Shape;22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7A7B9-F421-C21B-675D-49657EE0F2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90717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○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1" name="Google Shape;231;p1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32" name="Google Shape;232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" name="Google Shape;234;p1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5" name="Google Shape;235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457B8-6064-B858-4E31-720036D8C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25734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42" name="Google Shape;242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3" name="Google Shape;243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4" name="Google Shape;244;p1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45" name="Google Shape;245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336B4-E601-5F48-0213-E302F11F7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75958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 txBox="1">
            <a:spLocks noGrp="1"/>
          </p:cNvSpPr>
          <p:nvPr>
            <p:ph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1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title" idx="2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3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 idx="4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5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56" name="Google Shape;256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7" name="Google Shape;257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59" name="Google Shape;259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0" name="Google Shape;260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51CB6F-37B2-10CF-4BA6-E2B097734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12197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"/>
          </p:nvPr>
        </p:nvSpPr>
        <p:spPr>
          <a:xfrm>
            <a:off x="720000" y="1188900"/>
            <a:ext cx="7704000" cy="3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naheim"/>
              <a:buAutoNum type="arabicPeriod"/>
              <a:defRPr/>
            </a:lvl1pPr>
            <a:lvl2pPr marL="914400" lvl="1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2pPr>
            <a:lvl3pPr marL="1371600" lvl="2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3pPr>
            <a:lvl4pPr marL="1828800" lvl="3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4pPr>
            <a:lvl5pPr marL="2286000" lvl="4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5pPr>
            <a:lvl6pPr marL="2743200" lvl="5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6pPr>
            <a:lvl7pPr marL="3200400" lvl="6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rabicPeriod"/>
              <a:defRPr/>
            </a:lvl7pPr>
            <a:lvl8pPr marL="3657600" lvl="7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alphaLcPeriod"/>
              <a:defRPr/>
            </a:lvl8pPr>
            <a:lvl9pPr marL="4114800" lvl="8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45" name="Google Shape;45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" name="Google Shape;46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" name="Google Shape;47;p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E78D33-25B7-8305-C65B-4CD93518BF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25881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subTitle" idx="1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subTitle" idx="2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-GB" sz="1200" b="1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/>
              </a:rPr>
              <a:t>Slideshow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including icons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/>
              </a:rPr>
              <a:t>Flaticon</a:t>
            </a:r>
            <a:r>
              <a:rPr lang="en-GB" sz="1200" b="1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-GB"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lang="en-GB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/>
              </a:rPr>
              <a:t>Freepik</a:t>
            </a:r>
            <a:endParaRPr sz="1200" b="1" i="0" u="none" strike="noStrike" cap="none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67" name="Google Shape;267;p2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68" name="Google Shape;26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71" name="Google Shape;27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2BB18-6265-3DA2-07F2-2153AAE72D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43172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82" name="Google Shape;282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3" name="Google Shape;283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" name="Google Shape;284;p22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85" name="Google Shape;285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7AAC3-1E6A-3B19-433F-46A815DFA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92792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1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2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3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subTitle" idx="4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ubTitle" idx="5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6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7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97" name="Google Shape;297;p23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98" name="Google Shape;298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01" name="Google Shape;301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32C4A-1C9C-B049-72D7-851AD11E14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31520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1E11CB-591E-25F1-5E4D-A468FE5B7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6322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A1C83A-5FC8-B52B-EC0C-AC5D08FE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302846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C7226-1BD1-FF0B-9DEA-11C6169300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186199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310" name="Google Shape;310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1" name="Google Shape;311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2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313" name="Google Shape;313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15" name="Google Shape;315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316" name="Google Shape;316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name="adj" fmla="val 7939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name="adj" fmla="val 18711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372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6146677" y="1070563"/>
              <a:ext cx="1369987" cy="3002387"/>
            </a:xfrm>
            <a:custGeom>
              <a:avLst/>
              <a:gdLst/>
              <a:ahLst/>
              <a:cxnLst/>
              <a:rect l="l" t="t" r="r" b="b"/>
              <a:pathLst>
                <a:path w="20528" h="44988" extrusionOk="0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name="adj" fmla="val 18711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4209" extrusionOk="0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98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avLst/>
                <a:gdLst/>
                <a:ahLst/>
                <a:cxnLst/>
                <a:rect l="l" t="t" r="r" b="b"/>
                <a:pathLst>
                  <a:path w="21410" h="21753" extrusionOk="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5" name="Google Shape;325;p27"/>
              <p:cNvGrpSpPr/>
              <p:nvPr/>
            </p:nvGrpSpPr>
            <p:grpSpPr>
              <a:xfrm>
                <a:off x="5794626" y="1542600"/>
                <a:ext cx="706511" cy="187247"/>
                <a:chOff x="5784976" y="732725"/>
                <a:chExt cx="706511" cy="187247"/>
              </a:xfrm>
            </p:grpSpPr>
            <p:sp>
              <p:nvSpPr>
                <p:cNvPr id="326" name="Google Shape;326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" name="Google Shape;329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330" name="Google Shape;330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name="adj" fmla="val 18293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9803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1" name="Google Shape;331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332" name="Google Shape;332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" name="Google Shape;334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335" name="Google Shape;335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2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38" name="Google Shape;338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339" name="Google Shape;339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name="adj" fmla="val 28586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2375150" y="844350"/>
              <a:ext cx="177653" cy="175796"/>
            </a:xfrm>
            <a:custGeom>
              <a:avLst/>
              <a:gdLst/>
              <a:ahLst/>
              <a:cxnLst/>
              <a:rect l="l" t="t" r="r" b="b"/>
              <a:pathLst>
                <a:path w="8321" h="8234" extrusionOk="0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343" name="Google Shape;343;p27"/>
            <p:cNvSpPr/>
            <p:nvPr/>
          </p:nvSpPr>
          <p:spPr>
            <a:xfrm>
              <a:off x="7760767" y="1176066"/>
              <a:ext cx="795391" cy="626114"/>
            </a:xfrm>
            <a:custGeom>
              <a:avLst/>
              <a:gdLst/>
              <a:ahLst/>
              <a:cxnLst/>
              <a:rect l="l" t="t" r="r" b="b"/>
              <a:pathLst>
                <a:path w="29245" h="23021" extrusionOk="0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9803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27"/>
            <p:cNvGrpSpPr/>
            <p:nvPr/>
          </p:nvGrpSpPr>
          <p:grpSpPr>
            <a:xfrm>
              <a:off x="7815931" y="1292088"/>
              <a:ext cx="594430" cy="276787"/>
              <a:chOff x="7603656" y="1520706"/>
              <a:chExt cx="657046" cy="305943"/>
            </a:xfrm>
          </p:grpSpPr>
          <p:sp>
            <p:nvSpPr>
              <p:cNvPr id="345" name="Google Shape;345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1295" extrusionOk="0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5" extrusionOk="0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avLst/>
                <a:gdLst/>
                <a:ahLst/>
                <a:cxnLst/>
                <a:rect l="l" t="t" r="r" b="b"/>
                <a:pathLst>
                  <a:path w="21856" h="1293" extrusionOk="0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294" extrusionOk="0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BF264-6759-84FE-2A54-D33F34B2D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4753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1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4" name="Google Shape;54;p4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55" name="Google Shape;55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" name="Google Shape;57;p4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58" name="Google Shape;58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65A4F6-0E92-7881-6A02-8629CD171E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8187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2195275" y="1255725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 hasCustomPrompt="1"/>
          </p:nvPr>
        </p:nvSpPr>
        <p:spPr>
          <a:xfrm>
            <a:off x="1165500" y="1255725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2195275" y="1794583"/>
            <a:ext cx="5963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 idx="4" hasCustomPrompt="1"/>
          </p:nvPr>
        </p:nvSpPr>
        <p:spPr>
          <a:xfrm>
            <a:off x="1165500" y="179458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5"/>
          </p:nvPr>
        </p:nvSpPr>
        <p:spPr>
          <a:xfrm>
            <a:off x="2195275" y="2317853"/>
            <a:ext cx="59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 idx="6" hasCustomPrompt="1"/>
          </p:nvPr>
        </p:nvSpPr>
        <p:spPr>
          <a:xfrm>
            <a:off x="1165500" y="2349053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7"/>
          </p:nvPr>
        </p:nvSpPr>
        <p:spPr>
          <a:xfrm>
            <a:off x="2195275" y="3442362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8" hasCustomPrompt="1"/>
          </p:nvPr>
        </p:nvSpPr>
        <p:spPr>
          <a:xfrm>
            <a:off x="1165500" y="2911306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72" name="Google Shape;72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3" name="Google Shape;73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75" name="Google Shape;75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5"/>
          <p:cNvSpPr txBox="1">
            <a:spLocks noGrp="1"/>
          </p:cNvSpPr>
          <p:nvPr>
            <p:ph type="title" idx="13"/>
          </p:nvPr>
        </p:nvSpPr>
        <p:spPr>
          <a:xfrm>
            <a:off x="2195275" y="2911303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14"/>
          </p:nvPr>
        </p:nvSpPr>
        <p:spPr>
          <a:xfrm>
            <a:off x="2195275" y="3973421"/>
            <a:ext cx="60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15" hasCustomPrompt="1"/>
          </p:nvPr>
        </p:nvSpPr>
        <p:spPr>
          <a:xfrm>
            <a:off x="1165500" y="3442354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 idx="16" hasCustomPrompt="1"/>
          </p:nvPr>
        </p:nvSpPr>
        <p:spPr>
          <a:xfrm>
            <a:off x="1165500" y="3973427"/>
            <a:ext cx="906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rPr lang="en-US" dirty="0"/>
              <a:t>/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C94CA6-86FE-1D41-2888-43CBADA11D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5440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title" idx="2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87" name="Google Shape;87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8" name="Google Shape;88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6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90" name="Google Shape;90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6C3DEB-3C26-929A-BB3F-BA17743ADE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4363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name="adj" fmla="val 3982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subTitle" idx="1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" name="Google Shape;96;p7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97" name="Google Shape;97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8" name="Google Shape;98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00" name="Google Shape;100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19034E-243C-B469-A93B-6A170772B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7131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name="adj" fmla="val 6193"/>
            </a:avLst>
          </a:prstGeom>
          <a:solidFill>
            <a:srgbClr val="29283D"/>
          </a:solidFill>
          <a:ln>
            <a:noFill/>
          </a:ln>
          <a:effectLst>
            <a:outerShdw blurRad="57150" dist="19050" dir="540000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subTitle" idx="1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title" idx="2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subTitle" idx="3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title" idx="4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subTitle" idx="5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454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3" name="Google Shape;113;p8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14" name="Google Shape;114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5" name="Google Shape;115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" name="Google Shape;116;p8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17" name="Google Shape;117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9E1F66-C84D-81A5-045D-ECA1E7B33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35058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22" name="Google Shape;122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31C0C0-2B04-AC61-65A7-553269BD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414134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name="adj" fmla="val 4651"/>
            </a:avLst>
          </a:prstGeom>
          <a:solidFill>
            <a:srgbClr val="2928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30" name="Google Shape;130;p10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131" name="Google Shape;131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2" name="Google Shape;132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10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134" name="Google Shape;134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" name="Google Shape;135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7ED69-C190-B9A4-6BE3-6865606E49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038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●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Fira Code"/>
              <a:buChar char="○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11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Fira Code"/>
              <a:buChar char="■"/>
              <a:defRPr sz="13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9" name="Google Shape;9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name="adj" fmla="val 25435"/>
                <a:gd name="hf" fmla="val 105146"/>
                <a:gd name="vf" fmla="val 11055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298112" y="4342646"/>
              <a:ext cx="110182" cy="126862"/>
              <a:chOff x="281100" y="2027800"/>
              <a:chExt cx="140700" cy="162000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" name="Google Shape;12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3" name="Google Shape;13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" name="Google Shape;15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" name="Google Shape;19;p1"/>
          <p:cNvGrpSpPr/>
          <p:nvPr/>
        </p:nvGrpSpPr>
        <p:grpSpPr>
          <a:xfrm>
            <a:off x="8424000" y="209249"/>
            <a:ext cx="433559" cy="78899"/>
            <a:chOff x="8424000" y="285449"/>
            <a:chExt cx="433559" cy="78899"/>
          </a:xfrm>
        </p:grpSpPr>
        <p:cxnSp>
          <p:nvCxnSpPr>
            <p:cNvPr id="20" name="Google Shape;20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21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name="adj" fmla="val 16667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1"/>
            <p:cNvGrpSpPr/>
            <p:nvPr/>
          </p:nvGrpSpPr>
          <p:grpSpPr>
            <a:xfrm>
              <a:off x="8785938" y="285449"/>
              <a:ext cx="71621" cy="78899"/>
              <a:chOff x="3621700" y="273825"/>
              <a:chExt cx="100875" cy="111125"/>
            </a:xfrm>
          </p:grpSpPr>
          <p:cxnSp>
            <p:nvCxnSpPr>
              <p:cNvPr id="23" name="Google Shape;23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5" name="Google Shape;25;p1"/>
          <p:cNvGrpSpPr/>
          <p:nvPr/>
        </p:nvGrpSpPr>
        <p:grpSpPr>
          <a:xfrm>
            <a:off x="299286" y="189026"/>
            <a:ext cx="133205" cy="119344"/>
            <a:chOff x="222150" y="185025"/>
            <a:chExt cx="170100" cy="152400"/>
          </a:xfrm>
        </p:grpSpPr>
        <p:cxnSp>
          <p:nvCxnSpPr>
            <p:cNvPr id="26" name="Google Shape;26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9" name="Google Shape;29;p1"/>
          <p:cNvPicPr preferRelativeResize="0"/>
          <p:nvPr/>
        </p:nvPicPr>
        <p:blipFill>
          <a:blip r:embed="rId28">
            <a:alphaModFix amt="84000"/>
          </a:blip>
          <a:stretch>
            <a:fillRect/>
          </a:stretch>
        </p:blipFill>
        <p:spPr>
          <a:xfrm>
            <a:off x="720000" y="46225"/>
            <a:ext cx="777649" cy="4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291FE-051D-246D-84ED-6C7912C1A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7300" y="4757481"/>
            <a:ext cx="2129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334394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n7HC1LolD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C5E-AD54-406B-5938-C7C4053D4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425" y="1317325"/>
            <a:ext cx="6174364" cy="1607100"/>
          </a:xfrm>
        </p:spPr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Testlandschap</a:t>
            </a:r>
            <a:r>
              <a:rPr lang="en-US" dirty="0"/>
              <a:t> #3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0CE45-14CA-D93D-0443-138B1E526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854C7-817D-74F6-DE67-6C4211D3D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</a:t>
            </a:r>
            <a:r>
              <a:rPr lang="en-GB" dirty="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#3.cs</a:t>
            </a:r>
          </a:p>
        </p:txBody>
      </p:sp>
    </p:spTree>
    <p:extLst>
      <p:ext uri="{BB962C8B-B14F-4D97-AF65-F5344CB8AC3E}">
        <p14:creationId xmlns:p14="http://schemas.microsoft.com/office/powerpoint/2010/main" val="278659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CB5C-97D1-CE39-C3CC-BF8C2A35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9554-4309-67B2-C780-DC39152C0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nl-BE" dirty="0"/>
              <a:t>Test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Testdoelen definiëren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Testtechnieken specificeren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Planning opstellen (deadline)</a:t>
            </a:r>
          </a:p>
          <a:p>
            <a:pPr marL="146050" indent="0">
              <a:buNone/>
            </a:pPr>
            <a:endParaRPr lang="nl-BE" dirty="0"/>
          </a:p>
          <a:p>
            <a:pPr marL="146050" indent="0">
              <a:buNone/>
            </a:pPr>
            <a:r>
              <a:rPr lang="nl-BE" dirty="0"/>
              <a:t>Test Monitoring &amp;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Werkelijke vooruitgang aftoetsen met de vooropgestelde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Op basis van “exit criteria” (= wanneer is een test “afgerond”?)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Schatting van kwaliteit op basis van testresultaten =&gt; meer testen nodig?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FCD99-92DD-F7BA-B158-DBD6501B0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89700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CB5C-97D1-CE39-C3CC-BF8C2A35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9554-4309-67B2-C780-DC39152C0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nl-BE" dirty="0"/>
              <a:t>Test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Testbare features identificeren (</a:t>
            </a:r>
            <a:r>
              <a:rPr lang="nl-BE" dirty="0">
                <a:solidFill>
                  <a:schemeClr val="tx2"/>
                </a:solidFill>
              </a:rPr>
              <a:t>wat</a:t>
            </a:r>
            <a:r>
              <a:rPr lang="nl-BE" dirty="0"/>
              <a:t> moet getest worden?)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Analyse van de testbasis: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 err="1"/>
              <a:t>Requirements</a:t>
            </a:r>
            <a:r>
              <a:rPr lang="nl-BE" dirty="0"/>
              <a:t> (functionele en niet-functionele)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Informatie over het design (UML, ERD, flow-charts, ...)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Implementatie van de componenten (code, query’s, ...)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Risicoanalyses,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Evalueren van de testbasis: identificeren van defecten, zoals: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Dubbelzinnigheden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Weglatingen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Inconsistenties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Onnauwkeurigheden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Tegenstrijdigheden (contradicties)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...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FCD99-92DD-F7BA-B158-DBD6501B0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66261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CB5C-97D1-CE39-C3CC-BF8C2A35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9554-4309-67B2-C780-DC39152C0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nl-BE" dirty="0"/>
              <a:t>Test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Analyse = </a:t>
            </a:r>
            <a:r>
              <a:rPr lang="nl-BE" dirty="0">
                <a:solidFill>
                  <a:schemeClr val="tx2"/>
                </a:solidFill>
              </a:rPr>
              <a:t>WAT</a:t>
            </a:r>
            <a:r>
              <a:rPr lang="nl-BE" dirty="0"/>
              <a:t> testen?, Test Design = </a:t>
            </a:r>
            <a:r>
              <a:rPr lang="nl-BE" dirty="0">
                <a:solidFill>
                  <a:schemeClr val="tx2"/>
                </a:solidFill>
              </a:rPr>
              <a:t>HOE</a:t>
            </a:r>
            <a:r>
              <a:rPr lang="nl-BE" dirty="0"/>
              <a:t> testen?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Ontwerpen en prioriteren van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Identificeren van de data die nodig is om test cases uit te voeren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Nodige infrastructuur en test-omgeving identificeren</a:t>
            </a:r>
          </a:p>
          <a:p>
            <a:pPr marL="146050" indent="0">
              <a:buNone/>
            </a:pPr>
            <a:endParaRPr lang="nl-BE" dirty="0"/>
          </a:p>
          <a:p>
            <a:pPr marL="146050" indent="0">
              <a:buNone/>
            </a:pPr>
            <a:r>
              <a:rPr lang="nl-BE" dirty="0"/>
              <a:t>Test </a:t>
            </a:r>
            <a:r>
              <a:rPr lang="nl-BE" dirty="0" err="1"/>
              <a:t>Implementation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Is alles klaar om de testen uit te voeren?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Ontwikkelen en prioriteren van test procedures (geautomatiseerde scripts)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suites creëren op basis van test procedures (en eventuele scripts)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omgeving opzetten (inclusief virtualisatie, simulators, 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Testdata voorbereiden en controleren of deze correct ingeladen is</a:t>
            </a:r>
          </a:p>
          <a:p>
            <a:pPr marL="146050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FCD99-92DD-F7BA-B158-DBD6501B0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89102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CB5C-97D1-CE39-C3CC-BF8C2A35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9554-4309-67B2-C780-DC39152C08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nl-BE" dirty="0"/>
              <a:t>Test </a:t>
            </a:r>
            <a:r>
              <a:rPr lang="nl-BE" dirty="0" err="1"/>
              <a:t>Execution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suites die in de vorige stap ontwikkeld werden uitvoeren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Testen uitvoeren (zowel manueel als via tools)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Werkelijke resultaten vergelijken met verwachte resultaten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Anomalieën analyseren en de oorzaak van een probleem proberen te achterhalen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Defecten rapporteren (gebaseerd op observaties)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Testresultaten loggen (“pass”, “</a:t>
            </a:r>
            <a:r>
              <a:rPr lang="nl-BE" dirty="0" err="1"/>
              <a:t>fail</a:t>
            </a:r>
            <a:r>
              <a:rPr lang="nl-BE" dirty="0"/>
              <a:t>”, “</a:t>
            </a:r>
            <a:r>
              <a:rPr lang="nl-BE" dirty="0" err="1"/>
              <a:t>blocked</a:t>
            </a:r>
            <a:r>
              <a:rPr lang="nl-BE" dirty="0"/>
              <a:t>”, ...)</a:t>
            </a:r>
          </a:p>
          <a:p>
            <a:pPr marL="146050" indent="0">
              <a:buNone/>
            </a:pPr>
            <a:endParaRPr lang="nl-BE" dirty="0"/>
          </a:p>
          <a:p>
            <a:pPr marL="146050" indent="0">
              <a:buNone/>
            </a:pPr>
            <a:r>
              <a:rPr lang="nl-BE" dirty="0"/>
              <a:t>Test </a:t>
            </a:r>
            <a:r>
              <a:rPr lang="nl-BE" dirty="0" err="1"/>
              <a:t>completion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Verzamel gegevens van de voorgaande activiteiten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Zijn alle defect-</a:t>
            </a:r>
            <a:r>
              <a:rPr lang="nl-BE" dirty="0" err="1"/>
              <a:t>reports</a:t>
            </a:r>
            <a:r>
              <a:rPr lang="nl-BE" dirty="0"/>
              <a:t> gesloten? Change </a:t>
            </a:r>
            <a:r>
              <a:rPr lang="nl-BE" dirty="0" err="1"/>
              <a:t>request</a:t>
            </a:r>
            <a:r>
              <a:rPr lang="nl-BE" dirty="0"/>
              <a:t> voor defecten die nog niet opgelost zijn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Samenvatting van de testresultaten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Ervaringen gebruiken om testproces te verbeteren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FCD99-92DD-F7BA-B158-DBD6501B0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98970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6DBE-DAF0-73A5-50CA-8FF5D9B5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69EB7-8095-AD20-B2B1-906843D7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50" indent="0">
              <a:buNone/>
            </a:pPr>
            <a:r>
              <a:rPr lang="nl-BE" dirty="0"/>
              <a:t>STLC (</a:t>
            </a:r>
            <a:r>
              <a:rPr lang="nl-BE" dirty="0">
                <a:solidFill>
                  <a:schemeClr val="tx2"/>
                </a:solidFill>
              </a:rPr>
              <a:t>S</a:t>
            </a:r>
            <a:r>
              <a:rPr lang="nl-BE" dirty="0"/>
              <a:t>oftware </a:t>
            </a:r>
            <a:r>
              <a:rPr lang="nl-BE" dirty="0" err="1">
                <a:solidFill>
                  <a:schemeClr val="tx2"/>
                </a:solidFill>
              </a:rPr>
              <a:t>T</a:t>
            </a:r>
            <a:r>
              <a:rPr lang="nl-BE" dirty="0" err="1"/>
              <a:t>esting</a:t>
            </a:r>
            <a:r>
              <a:rPr lang="nl-BE" dirty="0"/>
              <a:t> </a:t>
            </a:r>
            <a:r>
              <a:rPr lang="nl-BE" dirty="0" err="1">
                <a:solidFill>
                  <a:schemeClr val="tx2"/>
                </a:solidFill>
              </a:rPr>
              <a:t>L</a:t>
            </a:r>
            <a:r>
              <a:rPr lang="nl-BE" dirty="0" err="1"/>
              <a:t>ife</a:t>
            </a:r>
            <a:r>
              <a:rPr lang="nl-BE" dirty="0" err="1">
                <a:solidFill>
                  <a:schemeClr val="tx2"/>
                </a:solidFill>
              </a:rPr>
              <a:t>C</a:t>
            </a:r>
            <a:r>
              <a:rPr lang="nl-BE" dirty="0" err="1"/>
              <a:t>ycle</a:t>
            </a:r>
            <a:r>
              <a:rPr lang="nl-BE" dirty="0"/>
              <a:t>)</a:t>
            </a:r>
          </a:p>
          <a:p>
            <a:pPr marL="146050" indent="0">
              <a:buNone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27575-B959-07CB-5D91-BFFCDC00A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D352A-C461-A7B4-E47C-BB596302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50" y="1594516"/>
            <a:ext cx="5114700" cy="282951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0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B6A7-BF45-98DB-086C-E3FB009D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49C8E-BE65-F1EC-A683-2A0C80069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FB980-B333-0C81-48A5-D3FA8BDE6B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" name="Online Media 4" title="SDLC Vs STLC: Software Development Life Cycle and Software Testing Life Cycle">
            <a:hlinkClick r:id="" action="ppaction://media"/>
            <a:extLst>
              <a:ext uri="{FF2B5EF4-FFF2-40B4-BE49-F238E27FC236}">
                <a16:creationId xmlns:a16="http://schemas.microsoft.com/office/drawing/2014/main" id="{F67BD37D-98D4-7080-FD20-BB25BEF99E1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87365" y="1122387"/>
            <a:ext cx="6217920" cy="35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9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70AF-DEBD-EE14-8DFB-8B05C1B7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Software </a:t>
            </a:r>
            <a:r>
              <a:rPr lang="en-US" dirty="0" err="1"/>
              <a:t>ontwikkeling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testing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94DB0-9927-0E14-49AB-8D6B569AB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Er bestaan verschillende </a:t>
            </a:r>
            <a:r>
              <a:rPr lang="nl-BE" b="1" dirty="0">
                <a:solidFill>
                  <a:schemeClr val="tx2"/>
                </a:solidFill>
              </a:rPr>
              <a:t>S</a:t>
            </a:r>
            <a:r>
              <a:rPr lang="nl-BE" dirty="0"/>
              <a:t>oftware </a:t>
            </a:r>
            <a:r>
              <a:rPr lang="nl-BE" b="1" dirty="0">
                <a:solidFill>
                  <a:schemeClr val="tx2"/>
                </a:solidFill>
              </a:rPr>
              <a:t>D</a:t>
            </a:r>
            <a:r>
              <a:rPr lang="nl-BE" dirty="0"/>
              <a:t>evelopment </a:t>
            </a:r>
            <a:r>
              <a:rPr lang="nl-BE" b="1" dirty="0" err="1">
                <a:solidFill>
                  <a:schemeClr val="tx2"/>
                </a:solidFill>
              </a:rPr>
              <a:t>L</a:t>
            </a:r>
            <a:r>
              <a:rPr lang="nl-BE" dirty="0" err="1"/>
              <a:t>ife</a:t>
            </a:r>
            <a:r>
              <a:rPr lang="nl-BE" b="1" dirty="0" err="1">
                <a:solidFill>
                  <a:schemeClr val="tx2"/>
                </a:solidFill>
              </a:rPr>
              <a:t>C</a:t>
            </a:r>
            <a:r>
              <a:rPr lang="nl-BE" dirty="0" err="1"/>
              <a:t>ycle</a:t>
            </a:r>
            <a:r>
              <a:rPr lang="nl-BE" dirty="0"/>
              <a:t> modellen (SDLC)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Elk model heeft </a:t>
            </a:r>
            <a:r>
              <a:rPr lang="nl-BE" b="1" dirty="0">
                <a:solidFill>
                  <a:schemeClr val="tx2"/>
                </a:solidFill>
              </a:rPr>
              <a:t>eigen visie </a:t>
            </a:r>
            <a:r>
              <a:rPr lang="nl-BE" dirty="0"/>
              <a:t>op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 err="1"/>
              <a:t>SDLC’s</a:t>
            </a:r>
            <a:r>
              <a:rPr lang="nl-BE" dirty="0"/>
              <a:t> kunnen ingedeeld worden in twee </a:t>
            </a:r>
            <a:r>
              <a:rPr lang="nl-BE" b="1" dirty="0">
                <a:solidFill>
                  <a:schemeClr val="tx2"/>
                </a:solidFill>
              </a:rPr>
              <a:t>categorieën</a:t>
            </a:r>
            <a:r>
              <a:rPr lang="nl-BE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Sequentiële modellen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Iteratieve en incrementele modellen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tx2"/>
                </a:solidFill>
              </a:rPr>
              <a:t>Sequentiële modellen</a:t>
            </a:r>
            <a:r>
              <a:rPr lang="nl-BE" dirty="0"/>
              <a:t>: volgende fase start pas wanneer de vorige fase volledig afgerond is (bv. </a:t>
            </a:r>
            <a:r>
              <a:rPr lang="nl-BE" dirty="0" err="1"/>
              <a:t>Waterfall</a:t>
            </a:r>
            <a:r>
              <a:rPr lang="nl-BE" dirty="0"/>
              <a:t>-methode)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81D40-FF41-3CEA-1896-2729F99AA2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59688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711F-FEF3-9FD5-34F4-F8345C23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Software </a:t>
            </a:r>
            <a:r>
              <a:rPr lang="en-US" dirty="0" err="1"/>
              <a:t>ontwikkeling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testing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B6E6-B31B-35C3-8623-DBCB5C7FA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50" indent="0">
              <a:buNone/>
            </a:pPr>
            <a:r>
              <a:rPr lang="nl-BE" dirty="0"/>
              <a:t>Voorbeeld </a:t>
            </a:r>
            <a:r>
              <a:rPr lang="nl-BE" b="1" dirty="0">
                <a:solidFill>
                  <a:schemeClr val="tx2"/>
                </a:solidFill>
              </a:rPr>
              <a:t>sequentieel model</a:t>
            </a:r>
            <a:r>
              <a:rPr lang="nl-BE" dirty="0"/>
              <a:t>: </a:t>
            </a:r>
            <a:r>
              <a:rPr lang="nl-BE" dirty="0" err="1"/>
              <a:t>Waterfall</a:t>
            </a:r>
            <a:endParaRPr lang="nl-BE" dirty="0"/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B880B-4717-CFBE-08B4-F18FC1EA8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21328E-E6AE-034E-0120-3E44BE1DB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878544"/>
              </p:ext>
            </p:extLst>
          </p:nvPr>
        </p:nvGraphicFramePr>
        <p:xfrm>
          <a:off x="653845" y="1545021"/>
          <a:ext cx="4927148" cy="3006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423;p54">
            <a:extLst>
              <a:ext uri="{FF2B5EF4-FFF2-40B4-BE49-F238E27FC236}">
                <a16:creationId xmlns:a16="http://schemas.microsoft.com/office/drawing/2014/main" id="{5C5816F1-1C6F-C249-2748-7DC77D19B2F8}"/>
              </a:ext>
            </a:extLst>
          </p:cNvPr>
          <p:cNvSpPr txBox="1">
            <a:spLocks/>
          </p:cNvSpPr>
          <p:nvPr/>
        </p:nvSpPr>
        <p:spPr>
          <a:xfrm>
            <a:off x="3653752" y="2309633"/>
            <a:ext cx="4600334" cy="38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33350" indent="0" fontAlgn="base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500"/>
              <a:buNone/>
            </a:pPr>
            <a:r>
              <a:rPr lang="nl-BE" sz="1100" b="1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Corbel"/>
              </a:rPr>
              <a:t>Nadeel</a:t>
            </a:r>
            <a:r>
              <a:rPr lang="nl-BE" sz="1100" b="1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Corbel"/>
              </a:rPr>
              <a:t>:</a:t>
            </a:r>
            <a:r>
              <a:rPr lang="nl-BE" sz="11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Corbel"/>
              </a:rPr>
              <a:t> testen gebeurt zeer </a:t>
            </a:r>
            <a:r>
              <a:rPr lang="nl-BE" sz="1100" b="1" dirty="0">
                <a:solidFill>
                  <a:schemeClr val="tx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Corbel"/>
              </a:rPr>
              <a:t>laat</a:t>
            </a:r>
            <a:r>
              <a:rPr lang="nl-BE" sz="11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Corbel"/>
              </a:rPr>
              <a:t> in het proces!</a:t>
            </a:r>
            <a:endParaRPr lang="nl-BE" sz="1050" b="1" dirty="0">
              <a:solidFill>
                <a:schemeClr val="bg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3551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373-A965-3182-E674-D84E01B6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Software </a:t>
            </a:r>
            <a:r>
              <a:rPr lang="en-US" dirty="0" err="1"/>
              <a:t>Ontwikkeling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Testing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24BF-2FB4-96B7-6CFC-D3A956702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nl-BE" b="1" dirty="0">
                <a:solidFill>
                  <a:schemeClr val="tx2"/>
                </a:solidFill>
              </a:rPr>
              <a:t>Incrementele</a:t>
            </a:r>
            <a:r>
              <a:rPr lang="nl-BE" dirty="0"/>
              <a:t> en </a:t>
            </a:r>
            <a:r>
              <a:rPr lang="nl-BE" b="1" dirty="0">
                <a:solidFill>
                  <a:schemeClr val="tx2"/>
                </a:solidFill>
              </a:rPr>
              <a:t>iteratieve</a:t>
            </a:r>
            <a:r>
              <a:rPr lang="nl-BE" dirty="0"/>
              <a:t> ontwikkelingsmodellen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tx2"/>
                </a:solidFill>
              </a:rPr>
              <a:t>Incrementeel</a:t>
            </a:r>
            <a:r>
              <a:rPr lang="nl-BE" dirty="0"/>
              <a:t>: het bouwen van software gebeurt in “stukjes” (software “groeit”)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tx2"/>
                </a:solidFill>
              </a:rPr>
              <a:t>Iteratief</a:t>
            </a:r>
            <a:r>
              <a:rPr lang="nl-BE" dirty="0"/>
              <a:t>:  ontwikkelingscyclus wordt meerdere malen doorlopen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Voorbeeld: </a:t>
            </a:r>
            <a:r>
              <a:rPr lang="nl-BE" i="1" dirty="0"/>
              <a:t>Scrum</a:t>
            </a:r>
          </a:p>
          <a:p>
            <a:pPr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B369-1BB4-93C5-2508-9AD21E0808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68538-2252-CCAD-F739-9092D311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677" y="2261807"/>
            <a:ext cx="4221497" cy="220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C11E-00CA-0868-3B66-718B19CD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Software </a:t>
            </a:r>
            <a:r>
              <a:rPr lang="en-US" dirty="0" err="1"/>
              <a:t>Ontwikkeling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Testing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CEC53-861A-FCD7-215C-DCC193F60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nl-BE" dirty="0"/>
              <a:t>In elk model zijn er een aantal </a:t>
            </a:r>
            <a:r>
              <a:rPr lang="nl-BE" b="1" dirty="0">
                <a:solidFill>
                  <a:schemeClr val="tx2"/>
                </a:solidFill>
              </a:rPr>
              <a:t>karakteristieken</a:t>
            </a:r>
            <a:r>
              <a:rPr lang="nl-BE" dirty="0"/>
              <a:t> van goede testen:</a:t>
            </a:r>
          </a:p>
          <a:p>
            <a:r>
              <a:rPr lang="nl-BE" dirty="0"/>
              <a:t>Voor elke </a:t>
            </a:r>
            <a:r>
              <a:rPr lang="nl-BE" dirty="0">
                <a:solidFill>
                  <a:schemeClr val="tx2"/>
                </a:solidFill>
              </a:rPr>
              <a:t>ontwikkelingsactiviteit</a:t>
            </a:r>
            <a:r>
              <a:rPr lang="nl-BE" dirty="0"/>
              <a:t> is er een overeenkomstige testactiviteit</a:t>
            </a:r>
          </a:p>
          <a:p>
            <a:r>
              <a:rPr lang="nl-BE" dirty="0"/>
              <a:t>Elk </a:t>
            </a:r>
            <a:r>
              <a:rPr lang="nl-BE" dirty="0">
                <a:solidFill>
                  <a:schemeClr val="tx2"/>
                </a:solidFill>
              </a:rPr>
              <a:t>test level</a:t>
            </a:r>
            <a:r>
              <a:rPr lang="nl-BE" dirty="0"/>
              <a:t> heeft doelen die specifiek zijn voor dat level</a:t>
            </a:r>
          </a:p>
          <a:p>
            <a:r>
              <a:rPr lang="nl-BE" dirty="0">
                <a:solidFill>
                  <a:schemeClr val="tx2"/>
                </a:solidFill>
              </a:rPr>
              <a:t>Test Analyse</a:t>
            </a:r>
            <a:r>
              <a:rPr lang="nl-BE" dirty="0"/>
              <a:t> en </a:t>
            </a:r>
            <a:r>
              <a:rPr lang="nl-BE" dirty="0">
                <a:solidFill>
                  <a:schemeClr val="tx2"/>
                </a:solidFill>
              </a:rPr>
              <a:t>Test Design</a:t>
            </a:r>
            <a:r>
              <a:rPr lang="nl-BE" dirty="0"/>
              <a:t> voor een bepaald test level beginnen tijdens de overeenkomstige </a:t>
            </a:r>
            <a:r>
              <a:rPr lang="nl-BE" dirty="0">
                <a:solidFill>
                  <a:schemeClr val="tx2"/>
                </a:solidFill>
              </a:rPr>
              <a:t>ontwikkelingsactiviteit</a:t>
            </a:r>
          </a:p>
          <a:p>
            <a:r>
              <a:rPr lang="nl-BE" dirty="0"/>
              <a:t>Testers nemen deel aan overleg om </a:t>
            </a:r>
            <a:r>
              <a:rPr lang="nl-BE" dirty="0" err="1"/>
              <a:t>requirements</a:t>
            </a:r>
            <a:r>
              <a:rPr lang="nl-BE" dirty="0"/>
              <a:t> en design te definiëren en te verfijnen. Wanneer eerste versies van </a:t>
            </a:r>
            <a:r>
              <a:rPr lang="nl-BE" dirty="0" err="1"/>
              <a:t>requirements</a:t>
            </a:r>
            <a:r>
              <a:rPr lang="nl-BE" dirty="0"/>
              <a:t> en design klaar zijn, “reviewen” ze deze.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1D31B-D3D3-0F8B-6DAE-FE8AD7557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43115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C11E-00CA-0868-3B66-718B19CD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CEC53-861A-FCD7-215C-DCC193F60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46050" indent="0">
              <a:buNone/>
            </a:pPr>
            <a:r>
              <a:rPr lang="nl-BE" dirty="0"/>
              <a:t>Voor elke </a:t>
            </a:r>
            <a:r>
              <a:rPr lang="nl-BE" dirty="0">
                <a:solidFill>
                  <a:schemeClr val="tx2"/>
                </a:solidFill>
              </a:rPr>
              <a:t>ontwikkelingsactiviteit</a:t>
            </a:r>
            <a:r>
              <a:rPr lang="nl-BE" dirty="0"/>
              <a:t> is er een overeenkomstige </a:t>
            </a:r>
            <a:r>
              <a:rPr lang="nl-BE" dirty="0">
                <a:solidFill>
                  <a:schemeClr val="tx2"/>
                </a:solidFill>
              </a:rPr>
              <a:t>testactiviteit</a:t>
            </a:r>
          </a:p>
          <a:p>
            <a:pPr marL="146050" indent="0">
              <a:buNone/>
            </a:pPr>
            <a:r>
              <a:rPr lang="nl-BE" dirty="0">
                <a:solidFill>
                  <a:schemeClr val="tx2"/>
                </a:solidFill>
              </a:rPr>
              <a:t>	Het V-model:</a:t>
            </a:r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1D31B-D3D3-0F8B-6DAE-FE8AD7557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E852D-5EA3-4EE3-2FF2-5E16BC17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54" y="1890825"/>
            <a:ext cx="3329692" cy="25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4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F47A-10A2-E059-CB2C-7722BB48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22B97-000A-95DB-0707-08CBE1673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Er bestaat </a:t>
            </a:r>
            <a:r>
              <a:rPr lang="nl-BE" b="1" dirty="0">
                <a:solidFill>
                  <a:schemeClr val="tx2"/>
                </a:solidFill>
              </a:rPr>
              <a:t>geen universeel</a:t>
            </a:r>
            <a:r>
              <a:rPr lang="nl-BE" dirty="0"/>
              <a:t> testproces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Maar: wel een aantal </a:t>
            </a:r>
            <a:r>
              <a:rPr lang="nl-BE" b="1" dirty="0">
                <a:solidFill>
                  <a:schemeClr val="tx2"/>
                </a:solidFill>
              </a:rPr>
              <a:t>activiteiten</a:t>
            </a:r>
            <a:r>
              <a:rPr lang="nl-BE" dirty="0"/>
              <a:t> die typisch doorlopen worden bij het testen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Deze activiteiten samen vormen het “testproces”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Activiteiten die uitgevoerd worden, manier waarop ze uitgevoerd worden etc. is afhankelijk van </a:t>
            </a:r>
            <a:r>
              <a:rPr lang="nl-BE" b="1" dirty="0">
                <a:solidFill>
                  <a:schemeClr val="tx2"/>
                </a:solidFill>
              </a:rPr>
              <a:t>verschillende factoren</a:t>
            </a:r>
            <a:r>
              <a:rPr lang="nl-BE" dirty="0"/>
              <a:t>, bijvoorbeeld: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Product- en projectrisico’s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Business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Budget en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Planning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Complexiteit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Contractbepalingen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dirty="0"/>
              <a:t>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8ACC-C1C3-DC37-3182-CB3CB17DEA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87859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7221-C89D-28AA-5A5A-1EC4A813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Het </a:t>
            </a:r>
            <a:r>
              <a:rPr lang="en-US" dirty="0" err="1"/>
              <a:t>Testproces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CFA3-2A7C-A16C-3112-3ABE53D5C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nl-BE" dirty="0"/>
              <a:t>Een testproces bestaat meestal uit de volgende (groepen van) taken: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Monitoring &amp;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</a:t>
            </a:r>
            <a:r>
              <a:rPr lang="nl-BE" dirty="0" err="1"/>
              <a:t>Implementation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</a:t>
            </a:r>
            <a:r>
              <a:rPr lang="nl-BE" dirty="0" err="1"/>
              <a:t>Execution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Test </a:t>
            </a:r>
            <a:r>
              <a:rPr lang="nl-BE" dirty="0" err="1"/>
              <a:t>Completion</a:t>
            </a:r>
            <a:endParaRPr lang="nl-BE" dirty="0"/>
          </a:p>
          <a:p>
            <a:endParaRPr lang="nl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1385B-4B8C-754D-5DEF-B57425008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Testlandschap #3.cs</a:t>
            </a:r>
            <a:endParaRPr lang="en-GB" dirty="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7161403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528907F-ABFF-4E28-AE96-8F8E128D7AC4}" vid="{9E453853-2F74-47AD-8453-076C8C26A7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2e590e29-c89d-4e1a-bf06-0c489d371682" xsi:nil="true"/>
    <Invited_Students xmlns="2e590e29-c89d-4e1a-bf06-0c489d371682" xsi:nil="true"/>
    <Owner xmlns="2e590e29-c89d-4e1a-bf06-0c489d371682">
      <UserInfo>
        <DisplayName/>
        <AccountId xsi:nil="true"/>
        <AccountType/>
      </UserInfo>
    </Owner>
    <Teams_Channel_Section_Location xmlns="2e590e29-c89d-4e1a-bf06-0c489d371682" xsi:nil="true"/>
    <TeamsChannelId xmlns="2e590e29-c89d-4e1a-bf06-0c489d371682" xsi:nil="true"/>
    <Invited_Teachers xmlns="2e590e29-c89d-4e1a-bf06-0c489d371682" xsi:nil="true"/>
    <DefaultSectionNames xmlns="2e590e29-c89d-4e1a-bf06-0c489d371682" xsi:nil="true"/>
    <Self_Registration_Enabled xmlns="2e590e29-c89d-4e1a-bf06-0c489d371682" xsi:nil="true"/>
    <FolderType xmlns="2e590e29-c89d-4e1a-bf06-0c489d371682" xsi:nil="true"/>
    <CultureName xmlns="2e590e29-c89d-4e1a-bf06-0c489d371682" xsi:nil="true"/>
    <Student_Groups xmlns="2e590e29-c89d-4e1a-bf06-0c489d371682">
      <UserInfo>
        <DisplayName/>
        <AccountId xsi:nil="true"/>
        <AccountType/>
      </UserInfo>
    </Student_Groups>
    <Is_Collaboration_Space_Locked xmlns="2e590e29-c89d-4e1a-bf06-0c489d371682" xsi:nil="true"/>
    <Templates xmlns="2e590e29-c89d-4e1a-bf06-0c489d371682" xsi:nil="true"/>
    <Teachers xmlns="2e590e29-c89d-4e1a-bf06-0c489d371682">
      <UserInfo>
        <DisplayName/>
        <AccountId xsi:nil="true"/>
        <AccountType/>
      </UserInfo>
    </Teachers>
    <Students xmlns="2e590e29-c89d-4e1a-bf06-0c489d371682">
      <UserInfo>
        <DisplayName/>
        <AccountId xsi:nil="true"/>
        <AccountType/>
      </UserInfo>
    </Students>
    <lcf76f155ced4ddcb4097134ff3c332f xmlns="2e590e29-c89d-4e1a-bf06-0c489d371682">
      <Terms xmlns="http://schemas.microsoft.com/office/infopath/2007/PartnerControls"/>
    </lcf76f155ced4ddcb4097134ff3c332f>
    <LMS_Mappings xmlns="2e590e29-c89d-4e1a-bf06-0c489d371682" xsi:nil="true"/>
    <IsNotebookLocked xmlns="2e590e29-c89d-4e1a-bf06-0c489d371682" xsi:nil="true"/>
    <TaxCatchAll xmlns="5870f8f2-d835-4d1e-84f7-7c5a365f9c0a" xsi:nil="true"/>
    <Math_Settings xmlns="2e590e29-c89d-4e1a-bf06-0c489d371682" xsi:nil="true"/>
    <Has_Teacher_Only_SectionGroup xmlns="2e590e29-c89d-4e1a-bf06-0c489d371682" xsi:nil="true"/>
    <NotebookType xmlns="2e590e29-c89d-4e1a-bf06-0c489d371682" xsi:nil="true"/>
    <Distribution_Groups xmlns="2e590e29-c89d-4e1a-bf06-0c489d37168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8049F6D630AF47BB18DF5F87B80949" ma:contentTypeVersion="38" ma:contentTypeDescription="Create a new document." ma:contentTypeScope="" ma:versionID="4edc4dd62571326313ae8955195eab5f">
  <xsd:schema xmlns:xsd="http://www.w3.org/2001/XMLSchema" xmlns:xs="http://www.w3.org/2001/XMLSchema" xmlns:p="http://schemas.microsoft.com/office/2006/metadata/properties" xmlns:ns2="2e590e29-c89d-4e1a-bf06-0c489d371682" xmlns:ns3="5870f8f2-d835-4d1e-84f7-7c5a365f9c0a" targetNamespace="http://schemas.microsoft.com/office/2006/metadata/properties" ma:root="true" ma:fieldsID="9bd19f5f0874bc709e923f01ec58e12f" ns2:_="" ns3:_="">
    <xsd:import namespace="2e590e29-c89d-4e1a-bf06-0c489d371682"/>
    <xsd:import namespace="5870f8f2-d835-4d1e-84f7-7c5a365f9c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90e29-c89d-4e1a-bf06-0c489d3716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0" nillable="true" ma:displayName="Notebook Type" ma:internalName="NotebookType">
      <xsd:simpleType>
        <xsd:restriction base="dms:Text"/>
      </xsd:simpleType>
    </xsd:element>
    <xsd:element name="FolderType" ma:index="21" nillable="true" ma:displayName="Folder Type" ma:internalName="FolderType">
      <xsd:simpleType>
        <xsd:restriction base="dms:Text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AppVersion" ma:index="23" nillable="true" ma:displayName="App Version" ma:internalName="AppVersion">
      <xsd:simpleType>
        <xsd:restriction base="dms:Text"/>
      </xsd:simpleType>
    </xsd:element>
    <xsd:element name="TeamsChannelId" ma:index="24" nillable="true" ma:displayName="Teams Channel Id" ma:internalName="TeamsChannelId">
      <xsd:simpleType>
        <xsd:restriction base="dms:Text"/>
      </xsd:simpleType>
    </xsd:element>
    <xsd:element name="Owner" ma:index="2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6" nillable="true" ma:displayName="Math Settings" ma:internalName="Math_Settings">
      <xsd:simpleType>
        <xsd:restriction base="dms:Text"/>
      </xsd:simpleType>
    </xsd:element>
    <xsd:element name="DefaultSectionNames" ma:index="2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Image Tags" ma:readOnly="false" ma:fieldId="{5cf76f15-5ced-4ddc-b409-7134ff3c332f}" ma:taxonomyMulti="true" ma:sspId="6010e5f2-6256-435c-892d-4495c8ac23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0f8f2-d835-4d1e-84f7-7c5a365f9c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18f5e209-b2fc-4ef1-b802-39e3b60cddd6}" ma:internalName="TaxCatchAll" ma:showField="CatchAllData" ma:web="5870f8f2-d835-4d1e-84f7-7c5a365f9c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AACE99-D96E-42F1-ABAD-84D9ED398887}">
  <ds:schemaRefs>
    <ds:schemaRef ds:uri="http://schemas.microsoft.com/office/2006/metadata/properties"/>
    <ds:schemaRef ds:uri="http://schemas.microsoft.com/office/infopath/2007/PartnerControls"/>
    <ds:schemaRef ds:uri="2e590e29-c89d-4e1a-bf06-0c489d371682"/>
    <ds:schemaRef ds:uri="5870f8f2-d835-4d1e-84f7-7c5a365f9c0a"/>
  </ds:schemaRefs>
</ds:datastoreItem>
</file>

<file path=customXml/itemProps2.xml><?xml version="1.0" encoding="utf-8"?>
<ds:datastoreItem xmlns:ds="http://schemas.openxmlformats.org/officeDocument/2006/customXml" ds:itemID="{C5BA1F5A-AD89-4E28-A925-35A1190348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6F7D6-F422-4567-901D-B668960D1E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590e29-c89d-4e1a-bf06-0c489d371682"/>
    <ds:schemaRef ds:uri="5870f8f2-d835-4d1e-84f7-7c5a365f9c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</TotalTime>
  <Words>700</Words>
  <Application>Microsoft Office PowerPoint</Application>
  <PresentationFormat>On-screen Show (16:9)</PresentationFormat>
  <Paragraphs>121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// Testlandschap #3</vt:lpstr>
      <vt:lpstr>// Het Testprocess</vt:lpstr>
      <vt:lpstr>// Software ontwikkeling en testing</vt:lpstr>
      <vt:lpstr>// Software ontwikkeling en testing</vt:lpstr>
      <vt:lpstr>// Software Ontwikkeling en Testing</vt:lpstr>
      <vt:lpstr>// Software Ontwikkeling en Testing</vt:lpstr>
      <vt:lpstr>// Het Testproces</vt:lpstr>
      <vt:lpstr>// Het Testproces</vt:lpstr>
      <vt:lpstr>// Het Testproces</vt:lpstr>
      <vt:lpstr>// Het Testproces</vt:lpstr>
      <vt:lpstr>// Het Testproces</vt:lpstr>
      <vt:lpstr>// Het Testproces</vt:lpstr>
      <vt:lpstr>// Het Testproces</vt:lpstr>
      <vt:lpstr>// Het Testproces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// Testlandschap #3</dc:title>
  <dc:creator>Matthias Druwé</dc:creator>
  <cp:lastModifiedBy>Matthias Druwé</cp:lastModifiedBy>
  <cp:revision>2</cp:revision>
  <dcterms:created xsi:type="dcterms:W3CDTF">2023-10-11T14:16:26Z</dcterms:created>
  <dcterms:modified xsi:type="dcterms:W3CDTF">2023-10-25T15:26:54Z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0x010100958049F6D630AF47BB18DF5F87B80949</vt:lpwstr>
  </property>
  <property fmtid="{D5CDD505-2E9C-101B-9397-08002B2CF9AE}" pid="3" name="MediaServiceImageTags">
    <vt:lpwstr/>
  </property>
</Properties>
</file>