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5"/>
  </p:notesMasterIdLst>
  <p:sldIdLst>
    <p:sldId id="25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CCAF5-CC41-407D-91C3-84F88935FC00}" v="2" dt="2023-10-26T14:55:03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541" autoAdjust="0"/>
  </p:normalViewPr>
  <p:slideViewPr>
    <p:cSldViewPr snapToGrid="0">
      <p:cViewPr varScale="1">
        <p:scale>
          <a:sx n="109" d="100"/>
          <a:sy n="109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A097-791D-43CC-9C0F-E50695CEC504}" type="datetimeFigureOut">
              <a:rPr lang="nl-BE" smtClean="0"/>
              <a:t>15/11/2023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A2554-B768-4193-8E71-CB5EEE8DE0D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43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latin typeface="Oswald" panose="00000500000000000000" pitchFamily="2" charset="0"/>
              </a:defRPr>
            </a:lvl1pPr>
          </a:lstStyle>
          <a:p>
            <a:r>
              <a:rPr lang="nl-BE"/>
              <a:t>Test doubles #2.cs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3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404197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8190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24085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84117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405019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54248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68785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264800" y="4681634"/>
            <a:ext cx="81860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6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6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61432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23981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4856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733752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700475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687152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421047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596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77018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53662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984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8042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648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3286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31545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399049" y="252035"/>
            <a:ext cx="177607" cy="159125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5">
            <a:alphaModFix amt="84000"/>
          </a:blip>
          <a:stretch>
            <a:fillRect/>
          </a:stretch>
        </p:blipFill>
        <p:spPr>
          <a:xfrm>
            <a:off x="960001" y="61634"/>
            <a:ext cx="1036865" cy="53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83067" y="6343309"/>
            <a:ext cx="283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" panose="00000500000000000000" pitchFamily="2" charset="0"/>
              </a:defRPr>
            </a:lvl1pPr>
          </a:lstStyle>
          <a:p>
            <a:r>
              <a:rPr lang="nl-BE"/>
              <a:t>Test doubles #2.cs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652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4" r:id="rId4"/>
    <p:sldLayoutId id="2147483775" r:id="rId5"/>
    <p:sldLayoutId id="2147483776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06CF-8A37-5971-A35C-72E28965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32" y="1727679"/>
            <a:ext cx="9127967" cy="2171554"/>
          </a:xfrm>
        </p:spPr>
        <p:txBody>
          <a:bodyPr/>
          <a:lstStyle/>
          <a:p>
            <a:r>
              <a:rPr lang="en-US" sz="6650" dirty="0"/>
              <a:t>// Test doubles #</a:t>
            </a:r>
            <a:r>
              <a:rPr lang="nl-BE" sz="6650" dirty="0"/>
              <a:t>3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6B-A2B5-1C32-BA8A-66CA87A60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E00D-BB65-F13A-9929-2286EBA7F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dirty="0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186601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C2FB-034E-821B-152E-3B30C2F6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Gebruik</a:t>
            </a:r>
            <a:r>
              <a:rPr lang="en-BE" dirty="0"/>
              <a:t> </a:t>
            </a:r>
            <a:r>
              <a:rPr lang="en-BE" dirty="0" err="1"/>
              <a:t>AutoFixture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C869-8D74-FA04-B4A9-8B24A4FD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3941784" cy="4506800"/>
          </a:xfrm>
        </p:spPr>
        <p:txBody>
          <a:bodyPr/>
          <a:lstStyle/>
          <a:p>
            <a:pPr marL="194729" indent="0">
              <a:buNone/>
            </a:pPr>
            <a:r>
              <a:rPr lang="nl-BE" dirty="0"/>
              <a:t>Ook kunnen we direct lijsten laten genereren</a:t>
            </a:r>
            <a:r>
              <a:rPr lang="en-BE" dirty="0"/>
              <a:t>. We </a:t>
            </a:r>
            <a:r>
              <a:rPr lang="en-BE" dirty="0" err="1"/>
              <a:t>kunnen</a:t>
            </a:r>
            <a:r>
              <a:rPr lang="en-BE" dirty="0"/>
              <a:t> </a:t>
            </a:r>
            <a:r>
              <a:rPr lang="en-BE" dirty="0" err="1"/>
              <a:t>hierbij</a:t>
            </a:r>
            <a:r>
              <a:rPr lang="en-BE" dirty="0"/>
              <a:t> </a:t>
            </a:r>
            <a:r>
              <a:rPr lang="en-BE" dirty="0" err="1"/>
              <a:t>kiezen</a:t>
            </a:r>
            <a:r>
              <a:rPr lang="en-BE" dirty="0"/>
              <a:t> </a:t>
            </a:r>
            <a:r>
              <a:rPr lang="en-BE" dirty="0" err="1"/>
              <a:t>hoeveel</a:t>
            </a:r>
            <a:r>
              <a:rPr lang="en-BE" dirty="0"/>
              <a:t> items we in de </a:t>
            </a:r>
            <a:r>
              <a:rPr lang="en-BE" dirty="0" err="1"/>
              <a:t>lijst</a:t>
            </a:r>
            <a:r>
              <a:rPr lang="en-BE" dirty="0"/>
              <a:t> </a:t>
            </a:r>
            <a:r>
              <a:rPr lang="en-BE" dirty="0" err="1"/>
              <a:t>willen</a:t>
            </a:r>
            <a:r>
              <a:rPr lang="en-BE" dirty="0"/>
              <a:t>.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91A7-1809-8948-626B-FC3008998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4D99F-E523-9C80-E3ED-E6596ACF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16" y="1978433"/>
            <a:ext cx="5678923" cy="37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243-C0AE-F556-154A-D224071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Database </a:t>
            </a:r>
            <a:r>
              <a:rPr lang="en-BE" dirty="0" err="1"/>
              <a:t>mocken</a:t>
            </a:r>
            <a:r>
              <a:rPr lang="en-BE" dirty="0"/>
              <a:t>?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E72C-1E85-4A51-CAD6-F92329370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400" dirty="0"/>
              <a:t>Wanneer we </a:t>
            </a:r>
            <a:r>
              <a:rPr lang="nl-BE" sz="1400" dirty="0" err="1">
                <a:solidFill>
                  <a:schemeClr val="tx2"/>
                </a:solidFill>
              </a:rPr>
              <a:t>dataRepositories</a:t>
            </a:r>
            <a:r>
              <a:rPr lang="en-BE" sz="1400" dirty="0"/>
              <a:t> of </a:t>
            </a:r>
            <a:r>
              <a:rPr lang="en-BE" sz="1400" dirty="0">
                <a:solidFill>
                  <a:schemeClr val="tx2"/>
                </a:solidFill>
              </a:rPr>
              <a:t>services</a:t>
            </a:r>
            <a:r>
              <a:rPr lang="nl-BE" sz="1400" dirty="0"/>
              <a:t> toch willen </a:t>
            </a:r>
            <a:r>
              <a:rPr lang="nl-BE" sz="1400" dirty="0">
                <a:solidFill>
                  <a:schemeClr val="tx2"/>
                </a:solidFill>
              </a:rPr>
              <a:t>testen</a:t>
            </a:r>
            <a:r>
              <a:rPr lang="nl-BE" sz="1400" dirty="0"/>
              <a:t> en geen data willen wegschrijven naar een database</a:t>
            </a:r>
            <a:r>
              <a:rPr lang="en-BE" sz="1400" dirty="0"/>
              <a:t>, is het </a:t>
            </a:r>
            <a:r>
              <a:rPr lang="en-BE" sz="1400" dirty="0" err="1"/>
              <a:t>niet</a:t>
            </a:r>
            <a:r>
              <a:rPr lang="en-BE" sz="1400" dirty="0"/>
              <a:t> de </a:t>
            </a:r>
            <a:r>
              <a:rPr lang="en-BE" sz="1400" dirty="0" err="1"/>
              <a:t>bedoeling</a:t>
            </a:r>
            <a:r>
              <a:rPr lang="en-BE" sz="1400" dirty="0"/>
              <a:t> om </a:t>
            </a:r>
            <a:r>
              <a:rPr lang="en-BE" sz="1400" dirty="0" err="1"/>
              <a:t>een</a:t>
            </a:r>
            <a:r>
              <a:rPr lang="en-BE" sz="1400" dirty="0"/>
              <a:t> </a:t>
            </a:r>
            <a:r>
              <a:rPr lang="en-BE" sz="1400" dirty="0" err="1"/>
              <a:t>nieuwe</a:t>
            </a:r>
            <a:r>
              <a:rPr lang="en-BE" sz="1400" dirty="0"/>
              <a:t> service te </a:t>
            </a:r>
            <a:r>
              <a:rPr lang="en-BE" sz="1400" dirty="0" err="1"/>
              <a:t>maken</a:t>
            </a:r>
            <a:r>
              <a:rPr lang="en-BE" sz="1400" dirty="0"/>
              <a:t> </a:t>
            </a:r>
            <a:r>
              <a:rPr lang="en-BE" sz="1400" dirty="0" err="1"/>
              <a:t>en</a:t>
            </a:r>
            <a:r>
              <a:rPr lang="en-BE" sz="1400" dirty="0"/>
              <a:t> die te </a:t>
            </a:r>
            <a:r>
              <a:rPr lang="en-BE" sz="1400" dirty="0" err="1"/>
              <a:t>mocken</a:t>
            </a:r>
            <a:r>
              <a:rPr lang="en-BE" sz="1400" dirty="0"/>
              <a:t>.</a:t>
            </a:r>
          </a:p>
          <a:p>
            <a:pPr marL="194729" indent="0">
              <a:buNone/>
            </a:pPr>
            <a:endParaRPr lang="en-BE" sz="1400" dirty="0"/>
          </a:p>
          <a:p>
            <a:pPr marL="194729" indent="0">
              <a:buNone/>
            </a:pPr>
            <a:r>
              <a:rPr lang="en-BE" sz="1400" dirty="0" err="1"/>
              <a:t>Normaal</a:t>
            </a:r>
            <a:r>
              <a:rPr lang="en-BE" sz="1400" dirty="0"/>
              <a:t> </a:t>
            </a:r>
            <a:r>
              <a:rPr lang="en-BE" sz="1400" dirty="0" err="1"/>
              <a:t>zou</a:t>
            </a:r>
            <a:r>
              <a:rPr lang="en-BE" sz="1400" dirty="0"/>
              <a:t> de repository of service </a:t>
            </a:r>
            <a:r>
              <a:rPr lang="en-BE" sz="1400" dirty="0" err="1"/>
              <a:t>eenvoudig</a:t>
            </a:r>
            <a:r>
              <a:rPr lang="en-BE" sz="1400" dirty="0"/>
              <a:t> </a:t>
            </a:r>
            <a:r>
              <a:rPr lang="en-BE" sz="1400" dirty="0" err="1"/>
              <a:t>genoeg</a:t>
            </a:r>
            <a:r>
              <a:rPr lang="en-BE" sz="1400" dirty="0"/>
              <a:t> </a:t>
            </a:r>
            <a:r>
              <a:rPr lang="en-BE" sz="1400" dirty="0" err="1"/>
              <a:t>moeten</a:t>
            </a:r>
            <a:r>
              <a:rPr lang="en-BE" sz="1400" dirty="0"/>
              <a:t> </a:t>
            </a:r>
            <a:r>
              <a:rPr lang="en-BE" sz="1400" dirty="0" err="1"/>
              <a:t>zijn</a:t>
            </a:r>
            <a:r>
              <a:rPr lang="en-BE" sz="1400" dirty="0"/>
              <a:t> om </a:t>
            </a:r>
            <a:r>
              <a:rPr lang="en-BE" sz="1400" dirty="0" err="1"/>
              <a:t>hiervoor</a:t>
            </a:r>
            <a:r>
              <a:rPr lang="en-BE" sz="1400" dirty="0"/>
              <a:t> </a:t>
            </a:r>
            <a:r>
              <a:rPr lang="en-BE" sz="1400" b="1" dirty="0" err="1">
                <a:solidFill>
                  <a:schemeClr val="tx2"/>
                </a:solidFill>
              </a:rPr>
              <a:t>geen</a:t>
            </a:r>
            <a:r>
              <a:rPr lang="en-BE" sz="1400" b="1" dirty="0">
                <a:solidFill>
                  <a:schemeClr val="tx2"/>
                </a:solidFill>
              </a:rPr>
              <a:t> unit tests </a:t>
            </a:r>
            <a:r>
              <a:rPr lang="en-BE" sz="1400" dirty="0"/>
              <a:t>te </a:t>
            </a:r>
            <a:r>
              <a:rPr lang="en-BE" sz="1400" dirty="0" err="1"/>
              <a:t>moeten</a:t>
            </a:r>
            <a:r>
              <a:rPr lang="en-BE" sz="1400" dirty="0"/>
              <a:t> </a:t>
            </a:r>
            <a:r>
              <a:rPr lang="en-BE" sz="1400" dirty="0" err="1"/>
              <a:t>uitvoeren</a:t>
            </a:r>
            <a:r>
              <a:rPr lang="en-BE" sz="1400" dirty="0"/>
              <a:t>. </a:t>
            </a:r>
          </a:p>
          <a:p>
            <a:pPr marL="194729" indent="0">
              <a:buNone/>
            </a:pPr>
            <a:endParaRPr lang="en-BE" sz="1400" dirty="0"/>
          </a:p>
          <a:p>
            <a:pPr marL="194729" indent="0">
              <a:buNone/>
            </a:pPr>
            <a:r>
              <a:rPr lang="en-BE" sz="1400" dirty="0"/>
              <a:t>In </a:t>
            </a:r>
            <a:r>
              <a:rPr lang="en-BE" sz="1400" dirty="0" err="1"/>
              <a:t>sommige</a:t>
            </a:r>
            <a:r>
              <a:rPr lang="en-BE" sz="1400" dirty="0"/>
              <a:t> </a:t>
            </a:r>
            <a:r>
              <a:rPr lang="en-BE" sz="1400" dirty="0" err="1"/>
              <a:t>gevallen</a:t>
            </a:r>
            <a:r>
              <a:rPr lang="en-BE" sz="1400" dirty="0"/>
              <a:t> </a:t>
            </a:r>
            <a:r>
              <a:rPr lang="en-BE" sz="1400" dirty="0" err="1"/>
              <a:t>kan</a:t>
            </a:r>
            <a:r>
              <a:rPr lang="en-BE" sz="1400" dirty="0"/>
              <a:t> het </a:t>
            </a:r>
            <a:r>
              <a:rPr lang="en-BE" sz="1400" dirty="0" err="1"/>
              <a:t>zijn</a:t>
            </a:r>
            <a:r>
              <a:rPr lang="en-BE" sz="1400" dirty="0"/>
              <a:t> </a:t>
            </a:r>
            <a:r>
              <a:rPr lang="en-BE" sz="1400" dirty="0" err="1"/>
              <a:t>dat</a:t>
            </a:r>
            <a:r>
              <a:rPr lang="en-BE" sz="1400" dirty="0"/>
              <a:t> we </a:t>
            </a:r>
            <a:r>
              <a:rPr lang="en-BE" sz="1400" dirty="0" err="1"/>
              <a:t>dit</a:t>
            </a:r>
            <a:r>
              <a:rPr lang="en-BE" sz="1400" dirty="0"/>
              <a:t> </a:t>
            </a:r>
            <a:r>
              <a:rPr lang="en-BE" sz="1400" dirty="0" err="1"/>
              <a:t>wel</a:t>
            </a:r>
            <a:r>
              <a:rPr lang="en-BE" sz="1400" dirty="0"/>
              <a:t> </a:t>
            </a:r>
            <a:r>
              <a:rPr lang="en-BE" sz="1400" dirty="0" err="1"/>
              <a:t>willen</a:t>
            </a:r>
            <a:r>
              <a:rPr lang="en-BE" sz="1400" dirty="0"/>
              <a:t> </a:t>
            </a:r>
            <a:r>
              <a:rPr lang="en-BE" sz="1400" dirty="0" err="1"/>
              <a:t>doen</a:t>
            </a:r>
            <a:r>
              <a:rPr lang="en-BE" sz="1400" dirty="0"/>
              <a:t>. Dan </a:t>
            </a:r>
            <a:r>
              <a:rPr lang="en-BE" sz="1400" dirty="0" err="1"/>
              <a:t>raadt</a:t>
            </a:r>
            <a:r>
              <a:rPr lang="en-BE" sz="1400" dirty="0"/>
              <a:t> Microsoft </a:t>
            </a:r>
            <a:r>
              <a:rPr lang="en-BE" sz="1400" dirty="0" err="1"/>
              <a:t>aan</a:t>
            </a:r>
            <a:r>
              <a:rPr lang="en-BE" sz="1400" dirty="0"/>
              <a:t> </a:t>
            </a:r>
            <a:r>
              <a:rPr lang="en-BE" sz="1400" dirty="0" err="1"/>
              <a:t>dit</a:t>
            </a:r>
            <a:r>
              <a:rPr lang="en-BE" sz="1400" dirty="0"/>
              <a:t> op </a:t>
            </a:r>
            <a:r>
              <a:rPr lang="en-BE" sz="1400" dirty="0" err="1"/>
              <a:t>een</a:t>
            </a:r>
            <a:r>
              <a:rPr lang="en-BE" sz="1400" dirty="0"/>
              <a:t> </a:t>
            </a:r>
            <a:r>
              <a:rPr lang="en-BE" sz="1400" dirty="0" err="1"/>
              <a:t>echte</a:t>
            </a:r>
            <a:r>
              <a:rPr lang="en-BE" sz="1400" dirty="0"/>
              <a:t> databank te </a:t>
            </a:r>
            <a:r>
              <a:rPr lang="en-BE" sz="1400" dirty="0" err="1"/>
              <a:t>doen</a:t>
            </a:r>
            <a:r>
              <a:rPr lang="en-BE" sz="1400" dirty="0"/>
              <a:t>. </a:t>
            </a:r>
            <a:r>
              <a:rPr lang="en-BE" sz="1400" dirty="0" err="1"/>
              <a:t>Natuurlijk</a:t>
            </a:r>
            <a:r>
              <a:rPr lang="en-BE" sz="1400" dirty="0"/>
              <a:t> </a:t>
            </a:r>
            <a:r>
              <a:rPr lang="en-BE" sz="1400" b="1" dirty="0">
                <a:solidFill>
                  <a:schemeClr val="tx2"/>
                </a:solidFill>
              </a:rPr>
              <a:t>GEEN </a:t>
            </a:r>
            <a:r>
              <a:rPr lang="en-BE" sz="1400" b="1" dirty="0" err="1">
                <a:solidFill>
                  <a:schemeClr val="tx2"/>
                </a:solidFill>
              </a:rPr>
              <a:t>productie</a:t>
            </a:r>
            <a:r>
              <a:rPr lang="en-BE" sz="1400" b="1" dirty="0">
                <a:solidFill>
                  <a:schemeClr val="tx2"/>
                </a:solidFill>
              </a:rPr>
              <a:t> databank</a:t>
            </a:r>
            <a:r>
              <a:rPr lang="en-BE" sz="1400" dirty="0"/>
              <a:t>, maar we </a:t>
            </a:r>
            <a:r>
              <a:rPr lang="en-BE" sz="1400" dirty="0" err="1"/>
              <a:t>maken</a:t>
            </a:r>
            <a:r>
              <a:rPr lang="en-BE" sz="1400" dirty="0"/>
              <a:t> </a:t>
            </a:r>
            <a:r>
              <a:rPr lang="en-BE" sz="1400" dirty="0" err="1"/>
              <a:t>gebruik</a:t>
            </a:r>
            <a:r>
              <a:rPr lang="en-BE" sz="1400" dirty="0"/>
              <a:t> van </a:t>
            </a:r>
            <a:r>
              <a:rPr lang="en-BE" sz="1400" dirty="0" err="1"/>
              <a:t>een</a:t>
            </a:r>
            <a:r>
              <a:rPr lang="en-BE" sz="1400" dirty="0"/>
              <a:t> </a:t>
            </a:r>
            <a:r>
              <a:rPr lang="en-BE" sz="1400" b="1" dirty="0">
                <a:solidFill>
                  <a:schemeClr val="tx2"/>
                </a:solidFill>
              </a:rPr>
              <a:t>in-memory databank</a:t>
            </a:r>
            <a:r>
              <a:rPr lang="nl-BE" sz="1400" b="1" dirty="0">
                <a:solidFill>
                  <a:schemeClr val="tx2"/>
                </a:solidFill>
              </a:rPr>
              <a:t> van het type </a:t>
            </a:r>
            <a:r>
              <a:rPr lang="nl-BE" sz="1400" b="1" dirty="0" err="1">
                <a:solidFill>
                  <a:schemeClr val="tx2"/>
                </a:solidFill>
              </a:rPr>
              <a:t>SQLite</a:t>
            </a:r>
            <a:r>
              <a:rPr lang="en-BE" sz="1400" dirty="0"/>
              <a:t>.</a:t>
            </a:r>
          </a:p>
          <a:p>
            <a:pPr marL="194729" indent="0">
              <a:buNone/>
            </a:pPr>
            <a:endParaRPr lang="en-BE" sz="1400" dirty="0"/>
          </a:p>
          <a:p>
            <a:pPr marL="194729" indent="0">
              <a:buNone/>
            </a:pPr>
            <a:endParaRPr lang="en-BE" sz="1400" dirty="0"/>
          </a:p>
          <a:p>
            <a:pPr marL="194729" indent="0">
              <a:buNone/>
            </a:pPr>
            <a:endParaRPr lang="en-BE" sz="1400" dirty="0"/>
          </a:p>
          <a:p>
            <a:pPr marL="194729" indent="0">
              <a:buNone/>
            </a:pPr>
            <a:r>
              <a:rPr lang="en-BE" sz="1400" dirty="0">
                <a:solidFill>
                  <a:schemeClr val="accent2"/>
                </a:solidFill>
              </a:rPr>
              <a:t>!! Let op: Het </a:t>
            </a:r>
            <a:r>
              <a:rPr lang="en-BE" sz="1400" dirty="0" err="1">
                <a:solidFill>
                  <a:schemeClr val="accent2"/>
                </a:solidFill>
              </a:rPr>
              <a:t>gebruik</a:t>
            </a:r>
            <a:r>
              <a:rPr lang="en-BE" sz="1400" dirty="0">
                <a:solidFill>
                  <a:schemeClr val="accent2"/>
                </a:solidFill>
              </a:rPr>
              <a:t> van </a:t>
            </a:r>
            <a:r>
              <a:rPr lang="en-BE" sz="1400" dirty="0" err="1">
                <a:solidFill>
                  <a:schemeClr val="accent2"/>
                </a:solidFill>
              </a:rPr>
              <a:t>een</a:t>
            </a:r>
            <a:r>
              <a:rPr lang="en-BE" sz="1400" dirty="0">
                <a:solidFill>
                  <a:schemeClr val="accent2"/>
                </a:solidFill>
              </a:rPr>
              <a:t> database (</a:t>
            </a:r>
            <a:r>
              <a:rPr lang="en-BE" sz="1400" dirty="0" err="1">
                <a:solidFill>
                  <a:schemeClr val="accent2"/>
                </a:solidFill>
              </a:rPr>
              <a:t>ook</a:t>
            </a:r>
            <a:r>
              <a:rPr lang="en-BE" sz="1400" dirty="0">
                <a:solidFill>
                  <a:schemeClr val="accent2"/>
                </a:solidFill>
              </a:rPr>
              <a:t> in-memory </a:t>
            </a:r>
            <a:r>
              <a:rPr lang="en-BE" sz="1400" dirty="0" err="1">
                <a:solidFill>
                  <a:schemeClr val="accent2"/>
                </a:solidFill>
              </a:rPr>
              <a:t>db</a:t>
            </a:r>
            <a:r>
              <a:rPr lang="en-BE" sz="1400" dirty="0">
                <a:solidFill>
                  <a:schemeClr val="accent2"/>
                </a:solidFill>
              </a:rPr>
              <a:t>) </a:t>
            </a:r>
            <a:r>
              <a:rPr lang="en-BE" sz="1400" dirty="0" err="1">
                <a:solidFill>
                  <a:schemeClr val="accent2"/>
                </a:solidFill>
              </a:rPr>
              <a:t>vertraagt</a:t>
            </a:r>
            <a:r>
              <a:rPr lang="en-BE" sz="1400" dirty="0">
                <a:solidFill>
                  <a:schemeClr val="accent2"/>
                </a:solidFill>
              </a:rPr>
              <a:t> de </a:t>
            </a:r>
            <a:r>
              <a:rPr lang="en-BE" sz="1400" dirty="0" err="1">
                <a:solidFill>
                  <a:schemeClr val="accent2"/>
                </a:solidFill>
              </a:rPr>
              <a:t>uitvoer</a:t>
            </a:r>
            <a:r>
              <a:rPr lang="en-BE" sz="1400" dirty="0">
                <a:solidFill>
                  <a:schemeClr val="accent2"/>
                </a:solidFill>
              </a:rPr>
              <a:t> van je unit </a:t>
            </a:r>
            <a:r>
              <a:rPr lang="en-BE" sz="1400" dirty="0" err="1">
                <a:solidFill>
                  <a:schemeClr val="accent2"/>
                </a:solidFill>
              </a:rPr>
              <a:t>testen</a:t>
            </a:r>
            <a:r>
              <a:rPr lang="en-BE" sz="1400" dirty="0">
                <a:solidFill>
                  <a:schemeClr val="accent2"/>
                </a:solidFill>
              </a:rPr>
              <a:t>.</a:t>
            </a:r>
          </a:p>
          <a:p>
            <a:pPr marL="194729" indent="0">
              <a:buNone/>
            </a:pPr>
            <a:endParaRPr lang="nl-BE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E3CF5-1363-FC48-EDFA-5122E1283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47174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104-FA18-12A7-A9A3-2CF24676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Voorbeeld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340A-FA27-ACB3-D5F3-0E0C04127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C93-5107-BA1A-DF9D-2E3CD580A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CABF-EB0A-1514-3A4B-288576EE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52" y="1840228"/>
            <a:ext cx="6038694" cy="39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C94D-6405-FFF4-232B-08D32F79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Aanpassen</a:t>
            </a:r>
            <a:r>
              <a:rPr lang="en-BE" dirty="0"/>
              <a:t> repository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9636-990D-1EE1-6200-4D2C4670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4856184" cy="4506800"/>
          </a:xfrm>
        </p:spPr>
        <p:txBody>
          <a:bodyPr/>
          <a:lstStyle/>
          <a:p>
            <a:pPr marL="194729" indent="0">
              <a:buNone/>
            </a:pPr>
            <a:r>
              <a:rPr lang="nl-BE" dirty="0" err="1"/>
              <a:t>PersonDBContext</a:t>
            </a:r>
            <a:r>
              <a:rPr lang="nl-BE" dirty="0"/>
              <a:t> is een afhankelijkheid. We willen deze in de tests zelf beheren.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407B-AE32-0F7B-E22B-F3D23C06B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141D8-D925-B29C-B7B3-B0083630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08" y="1671012"/>
            <a:ext cx="4572719" cy="43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51C9-4B81-BC83-C39C-3801C34C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Aanpassen </a:t>
            </a:r>
            <a:r>
              <a:rPr lang="nl-BE" dirty="0" err="1"/>
              <a:t>DbContext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ECE8-1F01-E2DA-BC27-DD4B47C7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4421469" cy="4506800"/>
          </a:xfrm>
        </p:spPr>
        <p:txBody>
          <a:bodyPr/>
          <a:lstStyle/>
          <a:p>
            <a:pPr marL="194729" indent="0">
              <a:buNone/>
            </a:pPr>
            <a:r>
              <a:rPr lang="nl-BE" dirty="0"/>
              <a:t>In de </a:t>
            </a:r>
            <a:r>
              <a:rPr lang="nl-BE" dirty="0" err="1"/>
              <a:t>PersonDbContext</a:t>
            </a:r>
            <a:r>
              <a:rPr lang="nl-BE" dirty="0"/>
              <a:t>, staat nu </a:t>
            </a:r>
            <a:r>
              <a:rPr lang="nl-BE" dirty="0" err="1"/>
              <a:t>hardcoded</a:t>
            </a:r>
            <a:r>
              <a:rPr lang="nl-BE" dirty="0"/>
              <a:t> dat we gebruik maken van </a:t>
            </a:r>
            <a:r>
              <a:rPr lang="nl-BE" dirty="0" err="1"/>
              <a:t>SQLServer</a:t>
            </a:r>
            <a:r>
              <a:rPr lang="nl-BE" dirty="0"/>
              <a:t>. We moeten de </a:t>
            </a:r>
            <a:r>
              <a:rPr lang="nl-BE" dirty="0" err="1"/>
              <a:t>DbContext</a:t>
            </a:r>
            <a:r>
              <a:rPr lang="nl-BE" dirty="0"/>
              <a:t> aanpassen zodat deze dynamisch een andere Database kan aanspreken.</a:t>
            </a:r>
            <a:br>
              <a:rPr lang="nl-BE" dirty="0"/>
            </a:br>
            <a:br>
              <a:rPr lang="nl-BE" dirty="0"/>
            </a:br>
            <a:r>
              <a:rPr lang="nl-BE" dirty="0"/>
              <a:t>Hiervoor voeren we volgende stappen uit:</a:t>
            </a:r>
          </a:p>
          <a:p>
            <a:r>
              <a:rPr lang="nl-BE" dirty="0"/>
              <a:t>Voorzie een </a:t>
            </a:r>
            <a:r>
              <a:rPr lang="nl-BE" dirty="0">
                <a:solidFill>
                  <a:schemeClr val="tx2"/>
                </a:solidFill>
              </a:rPr>
              <a:t>extra </a:t>
            </a:r>
            <a:r>
              <a:rPr lang="nl-BE" dirty="0" err="1">
                <a:solidFill>
                  <a:schemeClr val="tx2"/>
                </a:solidFill>
              </a:rPr>
              <a:t>constructor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/>
              <a:t>met </a:t>
            </a:r>
            <a:r>
              <a:rPr lang="nl-BE" dirty="0" err="1"/>
              <a:t>DBContextOptions</a:t>
            </a:r>
            <a:r>
              <a:rPr lang="nl-BE" dirty="0"/>
              <a:t> die de </a:t>
            </a:r>
            <a:r>
              <a:rPr lang="nl-BE" dirty="0" err="1"/>
              <a:t>parent</a:t>
            </a:r>
            <a:r>
              <a:rPr lang="nl-BE" dirty="0"/>
              <a:t> </a:t>
            </a:r>
            <a:r>
              <a:rPr lang="nl-BE" dirty="0" err="1"/>
              <a:t>constructor</a:t>
            </a:r>
            <a:r>
              <a:rPr lang="nl-BE" dirty="0"/>
              <a:t> aanroept.</a:t>
            </a:r>
          </a:p>
          <a:p>
            <a:r>
              <a:rPr lang="nl-BE" dirty="0"/>
              <a:t>In </a:t>
            </a:r>
            <a:r>
              <a:rPr lang="nl-BE" dirty="0" err="1">
                <a:solidFill>
                  <a:schemeClr val="tx2"/>
                </a:solidFill>
              </a:rPr>
              <a:t>OnConfiguring</a:t>
            </a:r>
            <a:r>
              <a:rPr lang="nl-BE" dirty="0"/>
              <a:t> wordt de </a:t>
            </a:r>
            <a:r>
              <a:rPr lang="nl-BE" dirty="0" err="1"/>
              <a:t>sqlServer</a:t>
            </a:r>
            <a:r>
              <a:rPr lang="nl-BE" dirty="0"/>
              <a:t> ingesteld, zorg er voor dat dit alleen gebeurt wanneer er nog geen options zijn ingesteld.</a:t>
            </a:r>
          </a:p>
          <a:p>
            <a:r>
              <a:rPr lang="nl-BE" dirty="0" err="1"/>
              <a:t>EFCore</a:t>
            </a:r>
            <a:r>
              <a:rPr lang="nl-BE" dirty="0"/>
              <a:t> tools weet nu niet welke </a:t>
            </a:r>
            <a:r>
              <a:rPr lang="nl-BE" dirty="0" err="1"/>
              <a:t>constructor</a:t>
            </a:r>
            <a:r>
              <a:rPr lang="nl-BE" dirty="0"/>
              <a:t> te gebruiken. We kunnen dit oplossen door de </a:t>
            </a:r>
            <a:r>
              <a:rPr lang="nl-BE" dirty="0" err="1">
                <a:solidFill>
                  <a:schemeClr val="tx2"/>
                </a:solidFill>
              </a:rPr>
              <a:t>IDesignTimeDBContextFactory</a:t>
            </a:r>
            <a:r>
              <a:rPr lang="nl-BE" dirty="0"/>
              <a:t> interface te implementeren.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4FAB-3F3A-3628-0C6D-5BC5183CF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A4968-C9B9-BF32-5EF9-3CDDDE5B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0" y="1861221"/>
            <a:ext cx="5520748" cy="37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D06D-1023-FC69-3EF0-F3AAD4F1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In memory database instellen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93A8-3D97-CF7D-CA04-F4EBD8BE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4721272" cy="4506800"/>
          </a:xfrm>
        </p:spPr>
        <p:txBody>
          <a:bodyPr/>
          <a:lstStyle/>
          <a:p>
            <a:pPr marL="194729" indent="0">
              <a:buNone/>
            </a:pPr>
            <a:r>
              <a:rPr lang="nl-BE" dirty="0"/>
              <a:t>In de tests moeten we nu de </a:t>
            </a:r>
            <a:r>
              <a:rPr lang="nl-BE" dirty="0" err="1"/>
              <a:t>SQLite</a:t>
            </a:r>
            <a:r>
              <a:rPr lang="nl-BE" dirty="0"/>
              <a:t> in-memory database instellen:</a:t>
            </a:r>
          </a:p>
          <a:p>
            <a:r>
              <a:rPr lang="nl-BE" dirty="0"/>
              <a:t>Voeg de package </a:t>
            </a:r>
            <a:r>
              <a:rPr lang="nl-BE" b="1" dirty="0" err="1">
                <a:solidFill>
                  <a:schemeClr val="tx2"/>
                </a:solidFill>
              </a:rPr>
              <a:t>Microsoft.EntityFrameworkCore.Sqlite</a:t>
            </a:r>
            <a:r>
              <a:rPr lang="nl-BE" dirty="0"/>
              <a:t> toe aan je test project</a:t>
            </a:r>
          </a:p>
          <a:p>
            <a:r>
              <a:rPr lang="nl-BE" dirty="0"/>
              <a:t>Maak een </a:t>
            </a:r>
            <a:r>
              <a:rPr lang="nl-BE" b="1" dirty="0">
                <a:solidFill>
                  <a:schemeClr val="tx2"/>
                </a:solidFill>
              </a:rPr>
              <a:t>methode</a:t>
            </a:r>
            <a:r>
              <a:rPr lang="nl-BE" dirty="0"/>
              <a:t> die op basis van </a:t>
            </a:r>
            <a:r>
              <a:rPr lang="nl-BE" dirty="0" err="1"/>
              <a:t>DBContextOptions</a:t>
            </a:r>
            <a:r>
              <a:rPr lang="nl-BE" dirty="0"/>
              <a:t> een </a:t>
            </a:r>
            <a:r>
              <a:rPr lang="nl-BE" b="1" dirty="0" err="1">
                <a:solidFill>
                  <a:schemeClr val="tx2"/>
                </a:solidFill>
              </a:rPr>
              <a:t>PersonDbcontext</a:t>
            </a:r>
            <a:r>
              <a:rPr lang="nl-BE" dirty="0"/>
              <a:t> teruggeeft.</a:t>
            </a:r>
          </a:p>
          <a:p>
            <a:r>
              <a:rPr lang="nl-BE" dirty="0"/>
              <a:t>Gebruik de </a:t>
            </a:r>
            <a:r>
              <a:rPr lang="nl-BE" dirty="0" err="1"/>
              <a:t>constructor</a:t>
            </a:r>
            <a:r>
              <a:rPr lang="nl-BE" dirty="0"/>
              <a:t> om de _options variabele in te stellen.</a:t>
            </a:r>
            <a:endParaRPr lang="en-BE" dirty="0"/>
          </a:p>
          <a:p>
            <a:r>
              <a:rPr lang="en-BE" dirty="0" err="1"/>
              <a:t>Voorzie</a:t>
            </a:r>
            <a:r>
              <a:rPr lang="en-BE" dirty="0"/>
              <a:t> </a:t>
            </a:r>
            <a:r>
              <a:rPr lang="en-BE" dirty="0" err="1"/>
              <a:t>eventueel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methode</a:t>
            </a:r>
            <a:r>
              <a:rPr lang="en-BE" dirty="0"/>
              <a:t> om je database te </a:t>
            </a:r>
            <a:r>
              <a:rPr lang="en-BE" b="1" dirty="0" err="1">
                <a:solidFill>
                  <a:schemeClr val="tx2"/>
                </a:solidFill>
              </a:rPr>
              <a:t>seeden</a:t>
            </a:r>
            <a:r>
              <a:rPr lang="en-BE" dirty="0"/>
              <a:t>.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5352-8453-B983-B6AD-055F6857A4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E7DCE-0A10-701C-4688-B7B55A73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48" y="639383"/>
            <a:ext cx="5126637" cy="58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5E7B-02D8-AACE-F1A1-FD6C8D05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AutoFixture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1BC7-7643-7BA2-3387-635826307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BE" dirty="0"/>
              <a:t>Soms </a:t>
            </a:r>
            <a:r>
              <a:rPr lang="en-BE" dirty="0" err="1"/>
              <a:t>moeten</a:t>
            </a:r>
            <a:r>
              <a:rPr lang="en-BE" dirty="0"/>
              <a:t> we (</a:t>
            </a:r>
            <a:r>
              <a:rPr lang="en-BE" dirty="0" err="1"/>
              <a:t>veel</a:t>
            </a:r>
            <a:r>
              <a:rPr lang="en-BE" dirty="0"/>
              <a:t>) </a:t>
            </a:r>
            <a:r>
              <a:rPr lang="en-BE" b="1" dirty="0" err="1">
                <a:solidFill>
                  <a:schemeClr val="tx2"/>
                </a:solidFill>
              </a:rPr>
              <a:t>objecten</a:t>
            </a:r>
            <a:r>
              <a:rPr lang="en-BE" dirty="0"/>
              <a:t> </a:t>
            </a:r>
            <a:r>
              <a:rPr lang="en-BE" dirty="0" err="1"/>
              <a:t>maken</a:t>
            </a:r>
            <a:r>
              <a:rPr lang="en-BE" dirty="0"/>
              <a:t> </a:t>
            </a:r>
            <a:r>
              <a:rPr lang="en-BE" dirty="0" err="1"/>
              <a:t>waarbij</a:t>
            </a:r>
            <a:r>
              <a:rPr lang="en-BE" dirty="0"/>
              <a:t> het </a:t>
            </a:r>
            <a:r>
              <a:rPr lang="en-BE" b="1" dirty="0" err="1">
                <a:solidFill>
                  <a:schemeClr val="tx2"/>
                </a:solidFill>
              </a:rPr>
              <a:t>niet</a:t>
            </a:r>
            <a:r>
              <a:rPr lang="en-BE" b="1" dirty="0">
                <a:solidFill>
                  <a:schemeClr val="tx2"/>
                </a:solidFill>
              </a:rPr>
              <a:t> van </a:t>
            </a:r>
            <a:r>
              <a:rPr lang="en-BE" b="1" dirty="0" err="1">
                <a:solidFill>
                  <a:schemeClr val="tx2"/>
                </a:solidFill>
              </a:rPr>
              <a:t>belang</a:t>
            </a:r>
            <a:r>
              <a:rPr lang="en-BE" dirty="0"/>
              <a:t> is wat </a:t>
            </a:r>
            <a:r>
              <a:rPr lang="en-BE" dirty="0" err="1"/>
              <a:t>hier</a:t>
            </a:r>
            <a:r>
              <a:rPr lang="en-BE" dirty="0"/>
              <a:t> in zit. De te </a:t>
            </a:r>
            <a:r>
              <a:rPr lang="en-BE" dirty="0" err="1"/>
              <a:t>testen</a:t>
            </a:r>
            <a:r>
              <a:rPr lang="en-BE" dirty="0"/>
              <a:t> code </a:t>
            </a:r>
            <a:r>
              <a:rPr lang="en-BE" dirty="0" err="1"/>
              <a:t>houdt</a:t>
            </a:r>
            <a:r>
              <a:rPr lang="en-BE" dirty="0"/>
              <a:t> </a:t>
            </a:r>
            <a:r>
              <a:rPr lang="en-BE" dirty="0" err="1"/>
              <a:t>hier</a:t>
            </a:r>
            <a:r>
              <a:rPr lang="en-BE" dirty="0"/>
              <a:t> </a:t>
            </a:r>
            <a:r>
              <a:rPr lang="en-BE" dirty="0" err="1"/>
              <a:t>geen</a:t>
            </a:r>
            <a:r>
              <a:rPr lang="en-BE" dirty="0"/>
              <a:t> </a:t>
            </a:r>
            <a:r>
              <a:rPr lang="en-BE" dirty="0" err="1"/>
              <a:t>rekening</a:t>
            </a:r>
            <a:r>
              <a:rPr lang="en-BE" dirty="0"/>
              <a:t> mee. </a:t>
            </a:r>
          </a:p>
          <a:p>
            <a:pPr marL="194729" indent="0">
              <a:buNone/>
            </a:pPr>
            <a:endParaRPr lang="en-BE" dirty="0"/>
          </a:p>
          <a:p>
            <a:pPr marL="194729" indent="0">
              <a:buNone/>
            </a:pPr>
            <a:r>
              <a:rPr lang="en-BE" dirty="0" err="1"/>
              <a:t>Deze</a:t>
            </a:r>
            <a:r>
              <a:rPr lang="en-BE" dirty="0"/>
              <a:t> </a:t>
            </a:r>
            <a:r>
              <a:rPr lang="en-BE" dirty="0" err="1"/>
              <a:t>ob</a:t>
            </a:r>
            <a:r>
              <a:rPr lang="nl-BE" dirty="0"/>
              <a:t>je</a:t>
            </a:r>
            <a:r>
              <a:rPr lang="en-BE" dirty="0" err="1"/>
              <a:t>ct</a:t>
            </a:r>
            <a:r>
              <a:rPr lang="en-BE" dirty="0"/>
              <a:t> </a:t>
            </a:r>
            <a:r>
              <a:rPr lang="en-BE" dirty="0" err="1"/>
              <a:t>generaties</a:t>
            </a:r>
            <a:r>
              <a:rPr lang="en-BE" dirty="0"/>
              <a:t> </a:t>
            </a:r>
            <a:r>
              <a:rPr lang="en-BE" dirty="0" err="1"/>
              <a:t>zorgen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b="1" dirty="0" err="1">
                <a:solidFill>
                  <a:schemeClr val="tx2"/>
                </a:solidFill>
              </a:rPr>
              <a:t>veel</a:t>
            </a:r>
            <a:r>
              <a:rPr lang="en-BE" b="1" dirty="0">
                <a:solidFill>
                  <a:schemeClr val="tx2"/>
                </a:solidFill>
              </a:rPr>
              <a:t> overhead</a:t>
            </a:r>
            <a:r>
              <a:rPr lang="en-BE" dirty="0"/>
              <a:t> in de </a:t>
            </a:r>
            <a:r>
              <a:rPr lang="en-BE" dirty="0" err="1"/>
              <a:t>testen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maken</a:t>
            </a:r>
            <a:r>
              <a:rPr lang="en-BE" dirty="0"/>
              <a:t> de tests </a:t>
            </a:r>
            <a:r>
              <a:rPr lang="en-BE" dirty="0" err="1"/>
              <a:t>soms</a:t>
            </a:r>
            <a:r>
              <a:rPr lang="en-BE" dirty="0"/>
              <a:t> </a:t>
            </a:r>
            <a:r>
              <a:rPr lang="en-BE" b="1" dirty="0" err="1">
                <a:solidFill>
                  <a:schemeClr val="tx2"/>
                </a:solidFill>
              </a:rPr>
              <a:t>onleesbaar</a:t>
            </a:r>
            <a:r>
              <a:rPr lang="en-BE" dirty="0"/>
              <a:t>.</a:t>
            </a:r>
          </a:p>
          <a:p>
            <a:pPr marL="194729" indent="0">
              <a:buNone/>
            </a:pPr>
            <a:endParaRPr lang="en-BE" dirty="0"/>
          </a:p>
          <a:p>
            <a:pPr marL="194729" indent="0">
              <a:buNone/>
            </a:pPr>
            <a:r>
              <a:rPr lang="en-BE" dirty="0"/>
              <a:t>Om </a:t>
            </a:r>
            <a:r>
              <a:rPr lang="en-BE" dirty="0" err="1"/>
              <a:t>dit</a:t>
            </a:r>
            <a:r>
              <a:rPr lang="en-BE" dirty="0"/>
              <a:t> op te </a:t>
            </a:r>
            <a:r>
              <a:rPr lang="en-BE" dirty="0" err="1"/>
              <a:t>lossen</a:t>
            </a:r>
            <a:r>
              <a:rPr lang="en-BE" dirty="0"/>
              <a:t> </a:t>
            </a:r>
            <a:r>
              <a:rPr lang="en-BE" dirty="0" err="1"/>
              <a:t>kunnen</a:t>
            </a:r>
            <a:r>
              <a:rPr lang="en-BE" dirty="0"/>
              <a:t> we </a:t>
            </a:r>
            <a:r>
              <a:rPr lang="en-BE" dirty="0" err="1"/>
              <a:t>gebruik</a:t>
            </a:r>
            <a:r>
              <a:rPr lang="en-BE" dirty="0"/>
              <a:t> </a:t>
            </a:r>
            <a:r>
              <a:rPr lang="en-BE" dirty="0" err="1"/>
              <a:t>maken</a:t>
            </a:r>
            <a:r>
              <a:rPr lang="en-BE" dirty="0"/>
              <a:t> van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b="1" dirty="0">
                <a:solidFill>
                  <a:schemeClr val="tx2"/>
                </a:solidFill>
              </a:rPr>
              <a:t>extra package</a:t>
            </a:r>
            <a:r>
              <a:rPr lang="en-BE" dirty="0"/>
              <a:t> die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ons</a:t>
            </a:r>
            <a:r>
              <a:rPr lang="en-BE" dirty="0"/>
              <a:t> </a:t>
            </a:r>
            <a:r>
              <a:rPr lang="en-BE" dirty="0" err="1"/>
              <a:t>objecten</a:t>
            </a:r>
            <a:r>
              <a:rPr lang="en-BE" dirty="0"/>
              <a:t> </a:t>
            </a:r>
            <a:r>
              <a:rPr lang="en-BE" dirty="0" err="1"/>
              <a:t>kan</a:t>
            </a:r>
            <a:r>
              <a:rPr lang="en-BE" dirty="0"/>
              <a:t> </a:t>
            </a:r>
            <a:r>
              <a:rPr lang="en-BE" dirty="0" err="1"/>
              <a:t>maken</a:t>
            </a:r>
            <a:r>
              <a:rPr lang="en-BE" dirty="0"/>
              <a:t> met data, maar </a:t>
            </a:r>
            <a:r>
              <a:rPr lang="en-BE" dirty="0" err="1"/>
              <a:t>deze</a:t>
            </a:r>
            <a:r>
              <a:rPr lang="en-BE" dirty="0"/>
              <a:t> steeds </a:t>
            </a:r>
            <a:r>
              <a:rPr lang="en-BE" b="1" dirty="0">
                <a:solidFill>
                  <a:schemeClr val="tx2"/>
                </a:solidFill>
              </a:rPr>
              <a:t>random</a:t>
            </a:r>
            <a:r>
              <a:rPr lang="en-BE" dirty="0"/>
              <a:t> </a:t>
            </a:r>
            <a:r>
              <a:rPr lang="en-BE" dirty="0" err="1"/>
              <a:t>invult</a:t>
            </a:r>
            <a:r>
              <a:rPr lang="en-BE" dirty="0"/>
              <a:t>.</a:t>
            </a:r>
          </a:p>
          <a:p>
            <a:pPr marL="194729" indent="0">
              <a:buNone/>
            </a:pPr>
            <a:endParaRPr lang="en-BE" dirty="0"/>
          </a:p>
          <a:p>
            <a:pPr marL="194729" indent="0">
              <a:buNone/>
            </a:pPr>
            <a:r>
              <a:rPr lang="en-BE" dirty="0">
                <a:solidFill>
                  <a:schemeClr val="accent2"/>
                </a:solidFill>
              </a:rPr>
              <a:t>!! </a:t>
            </a:r>
            <a:r>
              <a:rPr lang="en-BE" dirty="0" err="1">
                <a:solidFill>
                  <a:schemeClr val="accent2"/>
                </a:solidFill>
              </a:rPr>
              <a:t>Belangrijk</a:t>
            </a:r>
            <a:r>
              <a:rPr lang="en-BE" dirty="0">
                <a:solidFill>
                  <a:schemeClr val="accent2"/>
                </a:solidFill>
              </a:rPr>
              <a:t> </a:t>
            </a:r>
            <a:r>
              <a:rPr lang="en-BE" dirty="0" err="1">
                <a:solidFill>
                  <a:schemeClr val="accent2"/>
                </a:solidFill>
              </a:rPr>
              <a:t>hierbij</a:t>
            </a:r>
            <a:r>
              <a:rPr lang="en-BE" dirty="0">
                <a:solidFill>
                  <a:schemeClr val="accent2"/>
                </a:solidFill>
              </a:rPr>
              <a:t> is, </a:t>
            </a:r>
            <a:r>
              <a:rPr lang="en-BE" dirty="0" err="1">
                <a:solidFill>
                  <a:schemeClr val="accent2"/>
                </a:solidFill>
              </a:rPr>
              <a:t>deze</a:t>
            </a:r>
            <a:r>
              <a:rPr lang="en-BE" dirty="0">
                <a:solidFill>
                  <a:schemeClr val="accent2"/>
                </a:solidFill>
              </a:rPr>
              <a:t> </a:t>
            </a:r>
            <a:r>
              <a:rPr lang="en-BE" dirty="0" err="1">
                <a:solidFill>
                  <a:schemeClr val="accent2"/>
                </a:solidFill>
              </a:rPr>
              <a:t>objecten</a:t>
            </a:r>
            <a:r>
              <a:rPr lang="en-BE" dirty="0">
                <a:solidFill>
                  <a:schemeClr val="accent2"/>
                </a:solidFill>
              </a:rPr>
              <a:t> of de </a:t>
            </a:r>
            <a:r>
              <a:rPr lang="en-BE" dirty="0" err="1">
                <a:solidFill>
                  <a:schemeClr val="accent2"/>
                </a:solidFill>
              </a:rPr>
              <a:t>inhoud</a:t>
            </a:r>
            <a:r>
              <a:rPr lang="en-BE" dirty="0">
                <a:solidFill>
                  <a:schemeClr val="accent2"/>
                </a:solidFill>
              </a:rPr>
              <a:t> van </a:t>
            </a:r>
            <a:r>
              <a:rPr lang="en-BE" dirty="0" err="1">
                <a:solidFill>
                  <a:schemeClr val="accent2"/>
                </a:solidFill>
              </a:rPr>
              <a:t>deze</a:t>
            </a:r>
            <a:r>
              <a:rPr lang="en-BE" dirty="0">
                <a:solidFill>
                  <a:schemeClr val="accent2"/>
                </a:solidFill>
              </a:rPr>
              <a:t> </a:t>
            </a:r>
            <a:r>
              <a:rPr lang="en-BE" dirty="0" err="1">
                <a:solidFill>
                  <a:schemeClr val="accent2"/>
                </a:solidFill>
              </a:rPr>
              <a:t>objecten</a:t>
            </a:r>
            <a:r>
              <a:rPr lang="en-BE" dirty="0">
                <a:solidFill>
                  <a:schemeClr val="accent2"/>
                </a:solidFill>
              </a:rPr>
              <a:t> mag </a:t>
            </a:r>
            <a:r>
              <a:rPr lang="en-BE" dirty="0" err="1">
                <a:solidFill>
                  <a:schemeClr val="accent2"/>
                </a:solidFill>
              </a:rPr>
              <a:t>geen</a:t>
            </a:r>
            <a:r>
              <a:rPr lang="en-BE" dirty="0">
                <a:solidFill>
                  <a:schemeClr val="accent2"/>
                </a:solidFill>
              </a:rPr>
              <a:t> </a:t>
            </a:r>
            <a:r>
              <a:rPr lang="en-BE" dirty="0" err="1">
                <a:solidFill>
                  <a:schemeClr val="accent2"/>
                </a:solidFill>
              </a:rPr>
              <a:t>rol</a:t>
            </a:r>
            <a:r>
              <a:rPr lang="en-BE" dirty="0">
                <a:solidFill>
                  <a:schemeClr val="accent2"/>
                </a:solidFill>
              </a:rPr>
              <a:t> </a:t>
            </a:r>
            <a:r>
              <a:rPr lang="en-BE" dirty="0" err="1">
                <a:solidFill>
                  <a:schemeClr val="accent2"/>
                </a:solidFill>
              </a:rPr>
              <a:t>spelen</a:t>
            </a:r>
            <a:r>
              <a:rPr lang="en-BE" dirty="0">
                <a:solidFill>
                  <a:schemeClr val="accent2"/>
                </a:solidFill>
              </a:rPr>
              <a:t> in de </a:t>
            </a:r>
            <a:r>
              <a:rPr lang="en-BE" dirty="0" err="1">
                <a:solidFill>
                  <a:schemeClr val="accent2"/>
                </a:solidFill>
              </a:rPr>
              <a:t>logica</a:t>
            </a:r>
            <a:r>
              <a:rPr lang="en-BE" dirty="0">
                <a:solidFill>
                  <a:schemeClr val="accent2"/>
                </a:solidFill>
              </a:rPr>
              <a:t> die we </a:t>
            </a:r>
            <a:r>
              <a:rPr lang="en-BE" dirty="0" err="1">
                <a:solidFill>
                  <a:schemeClr val="accent2"/>
                </a:solidFill>
              </a:rPr>
              <a:t>testen</a:t>
            </a:r>
            <a:r>
              <a:rPr lang="en-BE" dirty="0">
                <a:solidFill>
                  <a:schemeClr val="accent2"/>
                </a:solidFill>
              </a:rPr>
              <a:t>.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F874E-C636-2D1A-0078-10BB82605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</p:spTree>
    <p:extLst>
      <p:ext uri="{BB962C8B-B14F-4D97-AF65-F5344CB8AC3E}">
        <p14:creationId xmlns:p14="http://schemas.microsoft.com/office/powerpoint/2010/main" val="259235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C8E6-5F16-1FBE-B365-C0475226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Gebruik</a:t>
            </a:r>
            <a:r>
              <a:rPr lang="en-BE" dirty="0"/>
              <a:t> </a:t>
            </a:r>
            <a:r>
              <a:rPr lang="en-BE" dirty="0" err="1"/>
              <a:t>AutoFixture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38E1-2E4A-636D-B3D6-575A339C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585200"/>
            <a:ext cx="3850106" cy="4506800"/>
          </a:xfrm>
        </p:spPr>
        <p:txBody>
          <a:bodyPr/>
          <a:lstStyle/>
          <a:p>
            <a:r>
              <a:rPr lang="en-BE" dirty="0" err="1"/>
              <a:t>Voeg</a:t>
            </a:r>
            <a:r>
              <a:rPr lang="en-BE" dirty="0"/>
              <a:t> de </a:t>
            </a:r>
            <a:r>
              <a:rPr lang="en-BE" b="1" dirty="0">
                <a:solidFill>
                  <a:schemeClr val="tx2"/>
                </a:solidFill>
              </a:rPr>
              <a:t>package </a:t>
            </a:r>
            <a:r>
              <a:rPr lang="en-BE" b="1" dirty="0" err="1">
                <a:solidFill>
                  <a:schemeClr val="tx2"/>
                </a:solidFill>
              </a:rPr>
              <a:t>Autofixture</a:t>
            </a:r>
            <a:r>
              <a:rPr lang="en-BE" dirty="0"/>
              <a:t> toe </a:t>
            </a:r>
            <a:r>
              <a:rPr lang="en-BE" dirty="0" err="1"/>
              <a:t>aan</a:t>
            </a:r>
            <a:r>
              <a:rPr lang="en-BE" dirty="0"/>
              <a:t> het test project.</a:t>
            </a:r>
          </a:p>
          <a:p>
            <a:r>
              <a:rPr lang="en-BE" dirty="0"/>
              <a:t>M</a:t>
            </a:r>
            <a:r>
              <a:rPr lang="nl-BE" dirty="0"/>
              <a:t>a</a:t>
            </a:r>
            <a:r>
              <a:rPr lang="en-BE" dirty="0" err="1"/>
              <a:t>ak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b="1" dirty="0">
                <a:solidFill>
                  <a:schemeClr val="tx2"/>
                </a:solidFill>
              </a:rPr>
              <a:t>Fixture object</a:t>
            </a:r>
            <a:r>
              <a:rPr lang="en-BE" dirty="0"/>
              <a:t> </a:t>
            </a:r>
            <a:r>
              <a:rPr lang="en-BE" dirty="0" err="1"/>
              <a:t>aan</a:t>
            </a:r>
            <a:r>
              <a:rPr lang="en-BE" dirty="0"/>
              <a:t>.</a:t>
            </a:r>
          </a:p>
          <a:p>
            <a:r>
              <a:rPr lang="en-BE" dirty="0"/>
              <a:t>Laat het fixture </a:t>
            </a:r>
            <a:r>
              <a:rPr lang="en-BE" b="1" dirty="0">
                <a:solidFill>
                  <a:schemeClr val="tx2"/>
                </a:solidFill>
              </a:rPr>
              <a:t>object </a:t>
            </a:r>
            <a:r>
              <a:rPr lang="en-BE" b="1" dirty="0" err="1">
                <a:solidFill>
                  <a:schemeClr val="tx2"/>
                </a:solidFill>
              </a:rPr>
              <a:t>een</a:t>
            </a:r>
            <a:r>
              <a:rPr lang="en-BE" b="1" dirty="0">
                <a:solidFill>
                  <a:schemeClr val="tx2"/>
                </a:solidFill>
              </a:rPr>
              <a:t> object </a:t>
            </a:r>
            <a:r>
              <a:rPr lang="en-BE" b="1" dirty="0" err="1">
                <a:solidFill>
                  <a:schemeClr val="tx2"/>
                </a:solidFill>
              </a:rPr>
              <a:t>naar</a:t>
            </a:r>
            <a:r>
              <a:rPr lang="en-BE" b="1" dirty="0">
                <a:solidFill>
                  <a:schemeClr val="tx2"/>
                </a:solidFill>
              </a:rPr>
              <a:t> </a:t>
            </a:r>
            <a:r>
              <a:rPr lang="en-BE" b="1" dirty="0" err="1">
                <a:solidFill>
                  <a:schemeClr val="tx2"/>
                </a:solidFill>
              </a:rPr>
              <a:t>keuze</a:t>
            </a:r>
            <a:r>
              <a:rPr lang="en-BE" b="1" dirty="0">
                <a:solidFill>
                  <a:schemeClr val="tx2"/>
                </a:solidFill>
              </a:rPr>
              <a:t> </a:t>
            </a:r>
            <a:r>
              <a:rPr lang="en-BE" b="1" dirty="0" err="1">
                <a:solidFill>
                  <a:schemeClr val="tx2"/>
                </a:solidFill>
              </a:rPr>
              <a:t>genereren</a:t>
            </a:r>
            <a:r>
              <a:rPr lang="en-BE" dirty="0"/>
              <a:t>.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F14B-4737-0CBA-129D-CEE3A436C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671D9-73D6-1ADE-16F5-124A0167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06" y="1796190"/>
            <a:ext cx="6235294" cy="40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E5C-660F-43D8-99B6-3A06D966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// </a:t>
            </a:r>
            <a:r>
              <a:rPr lang="en-BE" dirty="0" err="1"/>
              <a:t>Gebruik</a:t>
            </a:r>
            <a:r>
              <a:rPr lang="en-BE" dirty="0"/>
              <a:t> </a:t>
            </a:r>
            <a:r>
              <a:rPr lang="en-BE" dirty="0" err="1"/>
              <a:t>Autofixture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BD4E-8731-80F0-EEF3-BBB86C0A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</p:spPr>
        <p:txBody>
          <a:bodyPr anchor="t"/>
          <a:lstStyle/>
          <a:p>
            <a:pPr marL="194729" indent="0">
              <a:buNone/>
            </a:pPr>
            <a:r>
              <a:rPr lang="en-BE" dirty="0"/>
              <a:t>Als we </a:t>
            </a:r>
            <a:r>
              <a:rPr lang="en-BE" dirty="0" err="1"/>
              <a:t>echt</a:t>
            </a:r>
            <a:r>
              <a:rPr lang="en-BE" dirty="0"/>
              <a:t> </a:t>
            </a:r>
            <a:r>
              <a:rPr lang="en-BE" dirty="0" err="1"/>
              <a:t>willen</a:t>
            </a:r>
            <a:r>
              <a:rPr lang="en-BE" dirty="0"/>
              <a:t> </a:t>
            </a:r>
            <a:r>
              <a:rPr lang="en-BE" dirty="0" err="1"/>
              <a:t>kunnen</a:t>
            </a:r>
            <a:r>
              <a:rPr lang="en-BE" dirty="0"/>
              <a:t> we met </a:t>
            </a:r>
            <a:r>
              <a:rPr lang="en-BE" dirty="0" err="1"/>
              <a:t>behulp</a:t>
            </a:r>
            <a:r>
              <a:rPr lang="en-BE" dirty="0"/>
              <a:t> van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b="1" dirty="0">
                <a:solidFill>
                  <a:schemeClr val="tx2"/>
                </a:solidFill>
              </a:rPr>
              <a:t>builder</a:t>
            </a:r>
            <a:r>
              <a:rPr lang="en-BE" dirty="0"/>
              <a:t> </a:t>
            </a:r>
            <a:r>
              <a:rPr lang="en-BE" dirty="0" err="1"/>
              <a:t>ook</a:t>
            </a:r>
            <a:r>
              <a:rPr lang="en-BE" dirty="0"/>
              <a:t> </a:t>
            </a:r>
            <a:r>
              <a:rPr lang="en-BE" b="1" dirty="0" err="1">
                <a:solidFill>
                  <a:schemeClr val="tx2"/>
                </a:solidFill>
              </a:rPr>
              <a:t>enkel</a:t>
            </a:r>
            <a:r>
              <a:rPr lang="en-BE" b="1" dirty="0">
                <a:solidFill>
                  <a:schemeClr val="tx2"/>
                </a:solidFill>
              </a:rPr>
              <a:t> properties vast </a:t>
            </a:r>
            <a:r>
              <a:rPr lang="en-BE" b="1" dirty="0" err="1">
                <a:solidFill>
                  <a:schemeClr val="tx2"/>
                </a:solidFill>
              </a:rPr>
              <a:t>instellen</a:t>
            </a:r>
            <a:r>
              <a:rPr lang="en-BE" dirty="0"/>
              <a:t>. </a:t>
            </a:r>
            <a:r>
              <a:rPr lang="en-BE" dirty="0" err="1"/>
              <a:t>Deze</a:t>
            </a:r>
            <a:r>
              <a:rPr lang="en-BE" dirty="0"/>
              <a:t> </a:t>
            </a:r>
            <a:r>
              <a:rPr lang="en-BE" dirty="0" err="1"/>
              <a:t>krijgen</a:t>
            </a:r>
            <a:r>
              <a:rPr lang="en-BE" dirty="0"/>
              <a:t> </a:t>
            </a:r>
            <a:r>
              <a:rPr lang="en-BE" dirty="0" err="1"/>
              <a:t>dus</a:t>
            </a:r>
            <a:r>
              <a:rPr lang="en-BE" dirty="0"/>
              <a:t> </a:t>
            </a:r>
            <a:r>
              <a:rPr lang="en-BE" dirty="0" err="1"/>
              <a:t>geen</a:t>
            </a:r>
            <a:r>
              <a:rPr lang="en-BE" dirty="0"/>
              <a:t> random </a:t>
            </a:r>
            <a:r>
              <a:rPr lang="en-BE" dirty="0" err="1"/>
              <a:t>waarde</a:t>
            </a:r>
            <a:r>
              <a:rPr lang="en-BE" dirty="0"/>
              <a:t>.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0B890-6B51-CFC8-7C6B-AD7013BB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Test doubles #2.cs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2DE5F-970D-106F-E2E6-450277B6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33" y="2745071"/>
            <a:ext cx="8159334" cy="19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6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528907F-ABFF-4E28-AE96-8F8E128D7AC4}" vid="{9E453853-2F74-47AD-8453-076C8C26A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5ECBB1-AB8F-4AFE-B2C5-C8581AF8F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D3B85-F638-4F02-9484-B51E4027310C}">
  <ds:schemaRefs>
    <ds:schemaRef ds:uri="5870f8f2-d835-4d1e-84f7-7c5a365f9c0a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2e590e29-c89d-4e1a-bf06-0c489d3716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DFD318-7F05-41D4-BB27-601610093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547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// Test doubles #3</vt:lpstr>
      <vt:lpstr>// Database mocken?</vt:lpstr>
      <vt:lpstr>// Voorbeeld</vt:lpstr>
      <vt:lpstr>// Aanpassen repository</vt:lpstr>
      <vt:lpstr>// Aanpassen DbContext</vt:lpstr>
      <vt:lpstr>// In memory database instellen</vt:lpstr>
      <vt:lpstr>// AutoFixture</vt:lpstr>
      <vt:lpstr>// Gebruik AutoFixture</vt:lpstr>
      <vt:lpstr>// Gebruik Autofixture</vt:lpstr>
      <vt:lpstr>// Gebruik AutoFixture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doubles #1</dc:title>
  <dc:creator>Matthias Druwé</dc:creator>
  <cp:lastModifiedBy>Matthias Druwé</cp:lastModifiedBy>
  <cp:revision>7</cp:revision>
  <dcterms:created xsi:type="dcterms:W3CDTF">2023-10-11T15:41:47Z</dcterms:created>
  <dcterms:modified xsi:type="dcterms:W3CDTF">2023-11-15T19:09:35Z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