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0"/>
  </p:notesMasterIdLst>
  <p:sldIdLst>
    <p:sldId id="256" r:id="rId5"/>
    <p:sldId id="257" r:id="rId6"/>
    <p:sldId id="261" r:id="rId7"/>
    <p:sldId id="258" r:id="rId8"/>
    <p:sldId id="259"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7D4D68-22DD-450C-8A0A-79D00B527D68}" v="161" dt="2023-11-06T11:09:15.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B2278D-69F7-406B-8A04-C3646CFA9112}" type="datetimeFigureOut">
              <a:rPr lang="nl-BE" smtClean="0"/>
              <a:t>15/11/2023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58AF8-156E-447E-BDB1-ABB5BD5C339C}" type="slidenum">
              <a:rPr lang="nl-BE" smtClean="0"/>
              <a:t>‹#›</a:t>
            </a:fld>
            <a:endParaRPr lang="nl-BE"/>
          </a:p>
        </p:txBody>
      </p:sp>
    </p:spTree>
    <p:extLst>
      <p:ext uri="{BB962C8B-B14F-4D97-AF65-F5344CB8AC3E}">
        <p14:creationId xmlns:p14="http://schemas.microsoft.com/office/powerpoint/2010/main" val="1916034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0"/>
        <p:cNvGrpSpPr/>
        <p:nvPr/>
      </p:nvGrpSpPr>
      <p:grpSpPr>
        <a:xfrm>
          <a:off x="0" y="0"/>
          <a:ext cx="0" cy="0"/>
          <a:chOff x="0" y="0"/>
          <a:chExt cx="0" cy="0"/>
        </a:xfrm>
      </p:grpSpPr>
      <p:sp>
        <p:nvSpPr>
          <p:cNvPr id="31" name="Google Shape;31;p2"/>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 name="Google Shape;32;p2"/>
          <p:cNvSpPr txBox="1">
            <a:spLocks noGrp="1"/>
          </p:cNvSpPr>
          <p:nvPr>
            <p:ph type="ctrTitle"/>
          </p:nvPr>
        </p:nvSpPr>
        <p:spPr>
          <a:xfrm>
            <a:off x="1235233" y="1756433"/>
            <a:ext cx="5450400" cy="214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91919"/>
              </a:buClr>
              <a:buSzPts val="5200"/>
              <a:buNone/>
              <a:defRPr sz="6667" b="1">
                <a:solidFill>
                  <a:schemeClr val="dk2"/>
                </a:solidFill>
                <a:latin typeface="Oswald"/>
                <a:ea typeface="Oswald"/>
                <a:cs typeface="Oswald"/>
                <a:sym typeface="Oswald"/>
              </a:defRPr>
            </a:lvl1pPr>
            <a:lvl2pPr lvl="1" algn="ctr">
              <a:lnSpc>
                <a:spcPct val="100000"/>
              </a:lnSpc>
              <a:spcBef>
                <a:spcPts val="0"/>
              </a:spcBef>
              <a:spcAft>
                <a:spcPts val="0"/>
              </a:spcAft>
              <a:buClr>
                <a:srgbClr val="191919"/>
              </a:buClr>
              <a:buSzPts val="5200"/>
              <a:buNone/>
              <a:defRPr sz="6933">
                <a:solidFill>
                  <a:srgbClr val="191919"/>
                </a:solidFill>
              </a:defRPr>
            </a:lvl2pPr>
            <a:lvl3pPr lvl="2" algn="ctr">
              <a:lnSpc>
                <a:spcPct val="100000"/>
              </a:lnSpc>
              <a:spcBef>
                <a:spcPts val="0"/>
              </a:spcBef>
              <a:spcAft>
                <a:spcPts val="0"/>
              </a:spcAft>
              <a:buClr>
                <a:srgbClr val="191919"/>
              </a:buClr>
              <a:buSzPts val="5200"/>
              <a:buNone/>
              <a:defRPr sz="6933">
                <a:solidFill>
                  <a:srgbClr val="191919"/>
                </a:solidFill>
              </a:defRPr>
            </a:lvl3pPr>
            <a:lvl4pPr lvl="3" algn="ctr">
              <a:lnSpc>
                <a:spcPct val="100000"/>
              </a:lnSpc>
              <a:spcBef>
                <a:spcPts val="0"/>
              </a:spcBef>
              <a:spcAft>
                <a:spcPts val="0"/>
              </a:spcAft>
              <a:buClr>
                <a:srgbClr val="191919"/>
              </a:buClr>
              <a:buSzPts val="5200"/>
              <a:buNone/>
              <a:defRPr sz="6933">
                <a:solidFill>
                  <a:srgbClr val="191919"/>
                </a:solidFill>
              </a:defRPr>
            </a:lvl4pPr>
            <a:lvl5pPr lvl="4" algn="ctr">
              <a:lnSpc>
                <a:spcPct val="100000"/>
              </a:lnSpc>
              <a:spcBef>
                <a:spcPts val="0"/>
              </a:spcBef>
              <a:spcAft>
                <a:spcPts val="0"/>
              </a:spcAft>
              <a:buClr>
                <a:srgbClr val="191919"/>
              </a:buClr>
              <a:buSzPts val="5200"/>
              <a:buNone/>
              <a:defRPr sz="6933">
                <a:solidFill>
                  <a:srgbClr val="191919"/>
                </a:solidFill>
              </a:defRPr>
            </a:lvl5pPr>
            <a:lvl6pPr lvl="5" algn="ctr">
              <a:lnSpc>
                <a:spcPct val="100000"/>
              </a:lnSpc>
              <a:spcBef>
                <a:spcPts val="0"/>
              </a:spcBef>
              <a:spcAft>
                <a:spcPts val="0"/>
              </a:spcAft>
              <a:buClr>
                <a:srgbClr val="191919"/>
              </a:buClr>
              <a:buSzPts val="5200"/>
              <a:buNone/>
              <a:defRPr sz="6933">
                <a:solidFill>
                  <a:srgbClr val="191919"/>
                </a:solidFill>
              </a:defRPr>
            </a:lvl6pPr>
            <a:lvl7pPr lvl="6" algn="ctr">
              <a:lnSpc>
                <a:spcPct val="100000"/>
              </a:lnSpc>
              <a:spcBef>
                <a:spcPts val="0"/>
              </a:spcBef>
              <a:spcAft>
                <a:spcPts val="0"/>
              </a:spcAft>
              <a:buClr>
                <a:srgbClr val="191919"/>
              </a:buClr>
              <a:buSzPts val="5200"/>
              <a:buNone/>
              <a:defRPr sz="6933">
                <a:solidFill>
                  <a:srgbClr val="191919"/>
                </a:solidFill>
              </a:defRPr>
            </a:lvl7pPr>
            <a:lvl8pPr lvl="7" algn="ctr">
              <a:lnSpc>
                <a:spcPct val="100000"/>
              </a:lnSpc>
              <a:spcBef>
                <a:spcPts val="0"/>
              </a:spcBef>
              <a:spcAft>
                <a:spcPts val="0"/>
              </a:spcAft>
              <a:buClr>
                <a:srgbClr val="191919"/>
              </a:buClr>
              <a:buSzPts val="5200"/>
              <a:buNone/>
              <a:defRPr sz="6933">
                <a:solidFill>
                  <a:srgbClr val="191919"/>
                </a:solidFill>
              </a:defRPr>
            </a:lvl8pPr>
            <a:lvl9pPr lvl="8" algn="ctr">
              <a:lnSpc>
                <a:spcPct val="100000"/>
              </a:lnSpc>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33" name="Google Shape;33;p2"/>
          <p:cNvSpPr txBox="1">
            <a:spLocks noGrp="1"/>
          </p:cNvSpPr>
          <p:nvPr>
            <p:ph type="subTitle" idx="1"/>
          </p:nvPr>
        </p:nvSpPr>
        <p:spPr>
          <a:xfrm>
            <a:off x="1235233" y="4120800"/>
            <a:ext cx="3955200" cy="56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3">
                <a:solidFill>
                  <a:schemeClr val="dk2"/>
                </a:solidFill>
                <a:latin typeface="Fira Code Light"/>
                <a:ea typeface="Fira Code Light"/>
                <a:cs typeface="Fira Code Light"/>
                <a:sym typeface="Fira Code Light"/>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grpSp>
        <p:nvGrpSpPr>
          <p:cNvPr id="34" name="Google Shape;34;p2"/>
          <p:cNvGrpSpPr/>
          <p:nvPr/>
        </p:nvGrpSpPr>
        <p:grpSpPr>
          <a:xfrm>
            <a:off x="11232001" y="278999"/>
            <a:ext cx="578079" cy="105199"/>
            <a:chOff x="8424000" y="285449"/>
            <a:chExt cx="433559" cy="78899"/>
          </a:xfrm>
        </p:grpSpPr>
        <p:cxnSp>
          <p:nvCxnSpPr>
            <p:cNvPr id="35" name="Google Shape;35;p2"/>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36" name="Google Shape;36;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37" name="Google Shape;37;p2"/>
            <p:cNvGrpSpPr/>
            <p:nvPr/>
          </p:nvGrpSpPr>
          <p:grpSpPr>
            <a:xfrm>
              <a:off x="8785938" y="285449"/>
              <a:ext cx="71621" cy="78899"/>
              <a:chOff x="3621700" y="273825"/>
              <a:chExt cx="100875" cy="111125"/>
            </a:xfrm>
          </p:grpSpPr>
          <p:cxnSp>
            <p:nvCxnSpPr>
              <p:cNvPr id="38" name="Google Shape;38;p2"/>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39" name="Google Shape;39;p2"/>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30498AFB-9214-5BDD-0249-42FFECC93BDE}"/>
              </a:ext>
            </a:extLst>
          </p:cNvPr>
          <p:cNvSpPr>
            <a:spLocks noGrp="1"/>
          </p:cNvSpPr>
          <p:nvPr>
            <p:ph type="ftr" sz="quarter" idx="10"/>
          </p:nvPr>
        </p:nvSpPr>
        <p:spPr/>
        <p:txBody>
          <a:bodyPr/>
          <a:lstStyle>
            <a:lvl1pPr>
              <a:defRPr sz="1200">
                <a:latin typeface="Oswald" panose="00000500000000000000" pitchFamily="2" charset="0"/>
              </a:defRPr>
            </a:lvl1pPr>
          </a:lstStyle>
          <a:p>
            <a:r>
              <a:rPr lang="nl-BE"/>
              <a:t># TDD.cs</a:t>
            </a:r>
          </a:p>
        </p:txBody>
      </p:sp>
    </p:spTree>
    <p:extLst>
      <p:ext uri="{BB962C8B-B14F-4D97-AF65-F5344CB8AC3E}">
        <p14:creationId xmlns:p14="http://schemas.microsoft.com/office/powerpoint/2010/main" val="296513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36"/>
        <p:cNvGrpSpPr/>
        <p:nvPr/>
      </p:nvGrpSpPr>
      <p:grpSpPr>
        <a:xfrm>
          <a:off x="0" y="0"/>
          <a:ext cx="0" cy="0"/>
          <a:chOff x="0" y="0"/>
          <a:chExt cx="0" cy="0"/>
        </a:xfrm>
      </p:grpSpPr>
      <p:sp>
        <p:nvSpPr>
          <p:cNvPr id="137" name="Google Shape;137;p11"/>
          <p:cNvSpPr/>
          <p:nvPr/>
        </p:nvSpPr>
        <p:spPr>
          <a:xfrm>
            <a:off x="960000" y="1585200"/>
            <a:ext cx="50708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8" name="Google Shape;138;p11"/>
          <p:cNvSpPr/>
          <p:nvPr/>
        </p:nvSpPr>
        <p:spPr>
          <a:xfrm>
            <a:off x="6161200" y="1585200"/>
            <a:ext cx="50708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9" name="Google Shape;139;p11"/>
          <p:cNvSpPr txBox="1">
            <a:spLocks noGrp="1"/>
          </p:cNvSpPr>
          <p:nvPr>
            <p:ph type="subTitle" idx="1"/>
          </p:nvPr>
        </p:nvSpPr>
        <p:spPr>
          <a:xfrm>
            <a:off x="1532400" y="3287933"/>
            <a:ext cx="3926000" cy="61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solidFill>
                  <a:schemeClr val="dk2"/>
                </a:solidFill>
                <a:latin typeface="Oswald"/>
                <a:ea typeface="Oswald"/>
                <a:cs typeface="Oswald"/>
                <a:sym typeface="Oswald"/>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140" name="Google Shape;140;p11"/>
          <p:cNvSpPr txBox="1">
            <a:spLocks noGrp="1"/>
          </p:cNvSpPr>
          <p:nvPr>
            <p:ph type="subTitle" idx="2"/>
          </p:nvPr>
        </p:nvSpPr>
        <p:spPr>
          <a:xfrm>
            <a:off x="6835200" y="3410733"/>
            <a:ext cx="3926000" cy="3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667" b="1">
                <a:solidFill>
                  <a:schemeClr val="dk2"/>
                </a:solidFill>
                <a:latin typeface="Oswald"/>
                <a:ea typeface="Oswald"/>
                <a:cs typeface="Oswald"/>
                <a:sym typeface="Oswald"/>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141" name="Google Shape;141;p11"/>
          <p:cNvSpPr txBox="1">
            <a:spLocks noGrp="1"/>
          </p:cNvSpPr>
          <p:nvPr>
            <p:ph type="subTitle" idx="3"/>
          </p:nvPr>
        </p:nvSpPr>
        <p:spPr>
          <a:xfrm>
            <a:off x="1532400" y="3903533"/>
            <a:ext cx="3926000" cy="170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42" name="Google Shape;142;p11"/>
          <p:cNvSpPr txBox="1">
            <a:spLocks noGrp="1"/>
          </p:cNvSpPr>
          <p:nvPr>
            <p:ph type="subTitle" idx="4"/>
          </p:nvPr>
        </p:nvSpPr>
        <p:spPr>
          <a:xfrm>
            <a:off x="6733600" y="3903533"/>
            <a:ext cx="3926000" cy="170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43" name="Google Shape;143;p1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144" name="Google Shape;144;p11"/>
          <p:cNvGrpSpPr/>
          <p:nvPr/>
        </p:nvGrpSpPr>
        <p:grpSpPr>
          <a:xfrm>
            <a:off x="11232001" y="278999"/>
            <a:ext cx="578079" cy="105199"/>
            <a:chOff x="8424000" y="285449"/>
            <a:chExt cx="433559" cy="78899"/>
          </a:xfrm>
        </p:grpSpPr>
        <p:cxnSp>
          <p:nvCxnSpPr>
            <p:cNvPr id="145" name="Google Shape;145;p11"/>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46" name="Google Shape;146;p1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47" name="Google Shape;147;p11"/>
            <p:cNvGrpSpPr/>
            <p:nvPr/>
          </p:nvGrpSpPr>
          <p:grpSpPr>
            <a:xfrm>
              <a:off x="8785938" y="285449"/>
              <a:ext cx="71621" cy="78899"/>
              <a:chOff x="3621700" y="273825"/>
              <a:chExt cx="100875" cy="111125"/>
            </a:xfrm>
          </p:grpSpPr>
          <p:cxnSp>
            <p:nvCxnSpPr>
              <p:cNvPr id="148" name="Google Shape;148;p11"/>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49" name="Google Shape;149;p11"/>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9AFFBB4A-2AA7-CBD3-C7AE-C155AFF96BDA}"/>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05588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50"/>
        <p:cNvGrpSpPr/>
        <p:nvPr/>
      </p:nvGrpSpPr>
      <p:grpSpPr>
        <a:xfrm>
          <a:off x="0" y="0"/>
          <a:ext cx="0" cy="0"/>
          <a:chOff x="0" y="0"/>
          <a:chExt cx="0" cy="0"/>
        </a:xfrm>
      </p:grpSpPr>
      <p:sp>
        <p:nvSpPr>
          <p:cNvPr id="151" name="Google Shape;151;p12"/>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2" name="Google Shape;152;p12"/>
          <p:cNvSpPr txBox="1">
            <a:spLocks noGrp="1"/>
          </p:cNvSpPr>
          <p:nvPr>
            <p:ph type="title" hasCustomPrompt="1"/>
          </p:nvPr>
        </p:nvSpPr>
        <p:spPr>
          <a:xfrm>
            <a:off x="2304217" y="1853384"/>
            <a:ext cx="7176000" cy="199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12800" b="1"/>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a:r>
              <a:t>xx%</a:t>
            </a:r>
          </a:p>
        </p:txBody>
      </p:sp>
      <p:sp>
        <p:nvSpPr>
          <p:cNvPr id="153" name="Google Shape;153;p12"/>
          <p:cNvSpPr txBox="1">
            <a:spLocks noGrp="1"/>
          </p:cNvSpPr>
          <p:nvPr>
            <p:ph type="subTitle" idx="1"/>
          </p:nvPr>
        </p:nvSpPr>
        <p:spPr>
          <a:xfrm>
            <a:off x="3945629" y="3997900"/>
            <a:ext cx="3893200" cy="79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133">
                <a:solidFill>
                  <a:schemeClr val="dk2"/>
                </a:solidFill>
                <a:latin typeface="Fira Code"/>
                <a:ea typeface="Fira Code"/>
                <a:cs typeface="Fira Code"/>
                <a:sym typeface="Fira Code"/>
              </a:defRPr>
            </a:lvl1pPr>
            <a:lvl2pPr lvl="1" algn="ctr">
              <a:lnSpc>
                <a:spcPct val="100000"/>
              </a:lnSpc>
              <a:spcBef>
                <a:spcPts val="0"/>
              </a:spcBef>
              <a:spcAft>
                <a:spcPts val="0"/>
              </a:spcAft>
              <a:buSzPts val="1600"/>
              <a:buNone/>
              <a:defRPr sz="2133"/>
            </a:lvl2pPr>
            <a:lvl3pPr lvl="2" algn="ctr">
              <a:lnSpc>
                <a:spcPct val="100000"/>
              </a:lnSpc>
              <a:spcBef>
                <a:spcPts val="0"/>
              </a:spcBef>
              <a:spcAft>
                <a:spcPts val="0"/>
              </a:spcAft>
              <a:buSzPts val="1600"/>
              <a:buNone/>
              <a:defRPr sz="2133"/>
            </a:lvl3pPr>
            <a:lvl4pPr lvl="3" algn="ctr">
              <a:lnSpc>
                <a:spcPct val="100000"/>
              </a:lnSpc>
              <a:spcBef>
                <a:spcPts val="0"/>
              </a:spcBef>
              <a:spcAft>
                <a:spcPts val="0"/>
              </a:spcAft>
              <a:buSzPts val="1600"/>
              <a:buNone/>
              <a:defRPr sz="2133"/>
            </a:lvl4pPr>
            <a:lvl5pPr lvl="4" algn="ctr">
              <a:lnSpc>
                <a:spcPct val="100000"/>
              </a:lnSpc>
              <a:spcBef>
                <a:spcPts val="0"/>
              </a:spcBef>
              <a:spcAft>
                <a:spcPts val="0"/>
              </a:spcAft>
              <a:buSzPts val="1600"/>
              <a:buNone/>
              <a:defRPr sz="2133"/>
            </a:lvl5pPr>
            <a:lvl6pPr lvl="5" algn="ctr">
              <a:lnSpc>
                <a:spcPct val="100000"/>
              </a:lnSpc>
              <a:spcBef>
                <a:spcPts val="0"/>
              </a:spcBef>
              <a:spcAft>
                <a:spcPts val="0"/>
              </a:spcAft>
              <a:buSzPts val="1600"/>
              <a:buNone/>
              <a:defRPr sz="2133"/>
            </a:lvl6pPr>
            <a:lvl7pPr lvl="6" algn="ctr">
              <a:lnSpc>
                <a:spcPct val="100000"/>
              </a:lnSpc>
              <a:spcBef>
                <a:spcPts val="0"/>
              </a:spcBef>
              <a:spcAft>
                <a:spcPts val="0"/>
              </a:spcAft>
              <a:buSzPts val="1600"/>
              <a:buNone/>
              <a:defRPr sz="2133"/>
            </a:lvl7pPr>
            <a:lvl8pPr lvl="7" algn="ctr">
              <a:lnSpc>
                <a:spcPct val="100000"/>
              </a:lnSpc>
              <a:spcBef>
                <a:spcPts val="0"/>
              </a:spcBef>
              <a:spcAft>
                <a:spcPts val="0"/>
              </a:spcAft>
              <a:buSzPts val="1600"/>
              <a:buNone/>
              <a:defRPr sz="2133"/>
            </a:lvl8pPr>
            <a:lvl9pPr lvl="8" algn="ctr">
              <a:lnSpc>
                <a:spcPct val="100000"/>
              </a:lnSpc>
              <a:spcBef>
                <a:spcPts val="0"/>
              </a:spcBef>
              <a:spcAft>
                <a:spcPts val="0"/>
              </a:spcAft>
              <a:buSzPts val="1600"/>
              <a:buNone/>
              <a:defRPr sz="2133"/>
            </a:lvl9pPr>
          </a:lstStyle>
          <a:p>
            <a:r>
              <a:rPr lang="en-US"/>
              <a:t>Click to edit Master subtitle style</a:t>
            </a:r>
            <a:endParaRPr/>
          </a:p>
        </p:txBody>
      </p:sp>
      <p:grpSp>
        <p:nvGrpSpPr>
          <p:cNvPr id="154" name="Google Shape;154;p12"/>
          <p:cNvGrpSpPr/>
          <p:nvPr/>
        </p:nvGrpSpPr>
        <p:grpSpPr>
          <a:xfrm>
            <a:off x="11232001" y="278999"/>
            <a:ext cx="578079" cy="105199"/>
            <a:chOff x="8424000" y="285449"/>
            <a:chExt cx="433559" cy="78899"/>
          </a:xfrm>
        </p:grpSpPr>
        <p:cxnSp>
          <p:nvCxnSpPr>
            <p:cNvPr id="155" name="Google Shape;155;p12"/>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56" name="Google Shape;156;p1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57" name="Google Shape;157;p12"/>
            <p:cNvGrpSpPr/>
            <p:nvPr/>
          </p:nvGrpSpPr>
          <p:grpSpPr>
            <a:xfrm>
              <a:off x="8785938" y="285449"/>
              <a:ext cx="71621" cy="78899"/>
              <a:chOff x="3621700" y="273825"/>
              <a:chExt cx="100875" cy="111125"/>
            </a:xfrm>
          </p:grpSpPr>
          <p:cxnSp>
            <p:nvCxnSpPr>
              <p:cNvPr id="158" name="Google Shape;158;p12"/>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59" name="Google Shape;159;p12"/>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DB76FE49-C3D6-CBAE-F272-B1E64D411389}"/>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47035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0"/>
        <p:cNvGrpSpPr/>
        <p:nvPr/>
      </p:nvGrpSpPr>
      <p:grpSpPr>
        <a:xfrm>
          <a:off x="0" y="0"/>
          <a:ext cx="0" cy="0"/>
          <a:chOff x="0" y="0"/>
          <a:chExt cx="0" cy="0"/>
        </a:xfrm>
      </p:grpSpPr>
      <p:sp>
        <p:nvSpPr>
          <p:cNvPr id="161" name="Google Shape;161;p13"/>
          <p:cNvSpPr/>
          <p:nvPr/>
        </p:nvSpPr>
        <p:spPr>
          <a:xfrm>
            <a:off x="960000" y="1585200"/>
            <a:ext cx="102720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2" name="Google Shape;162;p13"/>
          <p:cNvSpPr txBox="1">
            <a:spLocks noGrp="1"/>
          </p:cNvSpPr>
          <p:nvPr>
            <p:ph type="title"/>
          </p:nvPr>
        </p:nvSpPr>
        <p:spPr>
          <a:xfrm>
            <a:off x="2703600" y="2228405"/>
            <a:ext cx="3334000" cy="52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63" name="Google Shape;163;p13"/>
          <p:cNvSpPr txBox="1">
            <a:spLocks noGrp="1"/>
          </p:cNvSpPr>
          <p:nvPr>
            <p:ph type="subTitle" idx="1"/>
          </p:nvPr>
        </p:nvSpPr>
        <p:spPr>
          <a:xfrm>
            <a:off x="2703600" y="2725567"/>
            <a:ext cx="3334000" cy="67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64" name="Google Shape;164;p13"/>
          <p:cNvSpPr txBox="1">
            <a:spLocks noGrp="1"/>
          </p:cNvSpPr>
          <p:nvPr>
            <p:ph type="title" idx="2"/>
          </p:nvPr>
        </p:nvSpPr>
        <p:spPr>
          <a:xfrm>
            <a:off x="7395067" y="2206549"/>
            <a:ext cx="3334000" cy="52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65" name="Google Shape;165;p13"/>
          <p:cNvSpPr txBox="1">
            <a:spLocks noGrp="1"/>
          </p:cNvSpPr>
          <p:nvPr>
            <p:ph type="subTitle" idx="3"/>
          </p:nvPr>
        </p:nvSpPr>
        <p:spPr>
          <a:xfrm>
            <a:off x="7395067" y="2725567"/>
            <a:ext cx="3334000" cy="67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66" name="Google Shape;166;p13"/>
          <p:cNvSpPr txBox="1">
            <a:spLocks noGrp="1"/>
          </p:cNvSpPr>
          <p:nvPr>
            <p:ph type="title" idx="4"/>
          </p:nvPr>
        </p:nvSpPr>
        <p:spPr>
          <a:xfrm>
            <a:off x="2703600" y="4285780"/>
            <a:ext cx="3334000" cy="52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67" name="Google Shape;167;p13"/>
          <p:cNvSpPr txBox="1">
            <a:spLocks noGrp="1"/>
          </p:cNvSpPr>
          <p:nvPr>
            <p:ph type="subTitle" idx="5"/>
          </p:nvPr>
        </p:nvSpPr>
        <p:spPr>
          <a:xfrm>
            <a:off x="2703600" y="4819619"/>
            <a:ext cx="3334000" cy="67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68" name="Google Shape;168;p13"/>
          <p:cNvSpPr txBox="1">
            <a:spLocks noGrp="1"/>
          </p:cNvSpPr>
          <p:nvPr>
            <p:ph type="title" idx="6"/>
          </p:nvPr>
        </p:nvSpPr>
        <p:spPr>
          <a:xfrm>
            <a:off x="7395067" y="4285796"/>
            <a:ext cx="3334000" cy="520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69" name="Google Shape;169;p13"/>
          <p:cNvSpPr txBox="1">
            <a:spLocks noGrp="1"/>
          </p:cNvSpPr>
          <p:nvPr>
            <p:ph type="subTitle" idx="7"/>
          </p:nvPr>
        </p:nvSpPr>
        <p:spPr>
          <a:xfrm>
            <a:off x="7395067" y="4819619"/>
            <a:ext cx="3334000" cy="67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70" name="Google Shape;170;p13"/>
          <p:cNvSpPr txBox="1">
            <a:spLocks noGrp="1"/>
          </p:cNvSpPr>
          <p:nvPr>
            <p:ph type="title" idx="8"/>
          </p:nvPr>
        </p:nvSpPr>
        <p:spPr>
          <a:xfrm>
            <a:off x="960000" y="720000"/>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171" name="Google Shape;171;p13"/>
          <p:cNvGrpSpPr/>
          <p:nvPr/>
        </p:nvGrpSpPr>
        <p:grpSpPr>
          <a:xfrm>
            <a:off x="11232001" y="278999"/>
            <a:ext cx="578079" cy="105199"/>
            <a:chOff x="8424000" y="285449"/>
            <a:chExt cx="433559" cy="78899"/>
          </a:xfrm>
        </p:grpSpPr>
        <p:cxnSp>
          <p:nvCxnSpPr>
            <p:cNvPr id="172" name="Google Shape;172;p13"/>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73" name="Google Shape;173;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74" name="Google Shape;174;p13"/>
            <p:cNvGrpSpPr/>
            <p:nvPr/>
          </p:nvGrpSpPr>
          <p:grpSpPr>
            <a:xfrm>
              <a:off x="8785938" y="285449"/>
              <a:ext cx="71621" cy="78899"/>
              <a:chOff x="3621700" y="273825"/>
              <a:chExt cx="100875" cy="111125"/>
            </a:xfrm>
          </p:grpSpPr>
          <p:cxnSp>
            <p:nvCxnSpPr>
              <p:cNvPr id="175" name="Google Shape;175;p13"/>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76" name="Google Shape;176;p13"/>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1505250B-665C-75B3-F107-5474081D2307}"/>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708214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77"/>
        <p:cNvGrpSpPr/>
        <p:nvPr/>
      </p:nvGrpSpPr>
      <p:grpSpPr>
        <a:xfrm>
          <a:off x="0" y="0"/>
          <a:ext cx="0" cy="0"/>
          <a:chOff x="0" y="0"/>
          <a:chExt cx="0" cy="0"/>
        </a:xfrm>
      </p:grpSpPr>
      <p:sp>
        <p:nvSpPr>
          <p:cNvPr id="178" name="Google Shape;178;p14"/>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9" name="Google Shape;179;p14"/>
          <p:cNvSpPr txBox="1">
            <a:spLocks noGrp="1"/>
          </p:cNvSpPr>
          <p:nvPr>
            <p:ph type="title"/>
          </p:nvPr>
        </p:nvSpPr>
        <p:spPr>
          <a:xfrm>
            <a:off x="1264800" y="1619733"/>
            <a:ext cx="7844800" cy="36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12800"/>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a:r>
              <a:rPr lang="en-US"/>
              <a:t>Click to edit Master title style</a:t>
            </a:r>
            <a:endParaRPr/>
          </a:p>
        </p:txBody>
      </p:sp>
      <p:grpSp>
        <p:nvGrpSpPr>
          <p:cNvPr id="180" name="Google Shape;180;p14"/>
          <p:cNvGrpSpPr/>
          <p:nvPr/>
        </p:nvGrpSpPr>
        <p:grpSpPr>
          <a:xfrm>
            <a:off x="11232001" y="278999"/>
            <a:ext cx="578079" cy="105199"/>
            <a:chOff x="8424000" y="285449"/>
            <a:chExt cx="433559" cy="78899"/>
          </a:xfrm>
        </p:grpSpPr>
        <p:cxnSp>
          <p:nvCxnSpPr>
            <p:cNvPr id="181" name="Google Shape;181;p14"/>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82" name="Google Shape;182;p1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83" name="Google Shape;183;p14"/>
            <p:cNvGrpSpPr/>
            <p:nvPr/>
          </p:nvGrpSpPr>
          <p:grpSpPr>
            <a:xfrm>
              <a:off x="8785938" y="285449"/>
              <a:ext cx="71621" cy="78899"/>
              <a:chOff x="3621700" y="273825"/>
              <a:chExt cx="100875" cy="111125"/>
            </a:xfrm>
          </p:grpSpPr>
          <p:cxnSp>
            <p:nvCxnSpPr>
              <p:cNvPr id="184" name="Google Shape;184;p14"/>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85" name="Google Shape;185;p14"/>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A19305AB-263A-BFB3-4005-5158D5A86462}"/>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191460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86"/>
        <p:cNvGrpSpPr/>
        <p:nvPr/>
      </p:nvGrpSpPr>
      <p:grpSpPr>
        <a:xfrm>
          <a:off x="0" y="0"/>
          <a:ext cx="0" cy="0"/>
          <a:chOff x="0" y="0"/>
          <a:chExt cx="0" cy="0"/>
        </a:xfrm>
      </p:grpSpPr>
      <p:sp>
        <p:nvSpPr>
          <p:cNvPr id="187" name="Google Shape;187;p15"/>
          <p:cNvSpPr/>
          <p:nvPr/>
        </p:nvSpPr>
        <p:spPr>
          <a:xfrm>
            <a:off x="960000" y="1585200"/>
            <a:ext cx="102720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88" name="Google Shape;188;p15"/>
          <p:cNvSpPr txBox="1">
            <a:spLocks noGrp="1"/>
          </p:cNvSpPr>
          <p:nvPr>
            <p:ph type="title"/>
          </p:nvPr>
        </p:nvSpPr>
        <p:spPr>
          <a:xfrm>
            <a:off x="1676717" y="1801784"/>
            <a:ext cx="2440400" cy="81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89" name="Google Shape;189;p15"/>
          <p:cNvSpPr txBox="1">
            <a:spLocks noGrp="1"/>
          </p:cNvSpPr>
          <p:nvPr>
            <p:ph type="subTitle" idx="1"/>
          </p:nvPr>
        </p:nvSpPr>
        <p:spPr>
          <a:xfrm>
            <a:off x="1676684" y="2696217"/>
            <a:ext cx="2440400" cy="94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0" name="Google Shape;190;p15"/>
          <p:cNvSpPr txBox="1">
            <a:spLocks noGrp="1"/>
          </p:cNvSpPr>
          <p:nvPr>
            <p:ph type="title" idx="2"/>
          </p:nvPr>
        </p:nvSpPr>
        <p:spPr>
          <a:xfrm>
            <a:off x="5007700" y="1801784"/>
            <a:ext cx="2440400" cy="81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91" name="Google Shape;191;p15"/>
          <p:cNvSpPr txBox="1">
            <a:spLocks noGrp="1"/>
          </p:cNvSpPr>
          <p:nvPr>
            <p:ph type="subTitle" idx="3"/>
          </p:nvPr>
        </p:nvSpPr>
        <p:spPr>
          <a:xfrm>
            <a:off x="5007709" y="2696217"/>
            <a:ext cx="2440400" cy="94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2" name="Google Shape;192;p15"/>
          <p:cNvSpPr txBox="1">
            <a:spLocks noGrp="1"/>
          </p:cNvSpPr>
          <p:nvPr>
            <p:ph type="title" idx="4"/>
          </p:nvPr>
        </p:nvSpPr>
        <p:spPr>
          <a:xfrm>
            <a:off x="1676717" y="4078167"/>
            <a:ext cx="2440400" cy="81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93" name="Google Shape;193;p15"/>
          <p:cNvSpPr txBox="1">
            <a:spLocks noGrp="1"/>
          </p:cNvSpPr>
          <p:nvPr>
            <p:ph type="subTitle" idx="5"/>
          </p:nvPr>
        </p:nvSpPr>
        <p:spPr>
          <a:xfrm>
            <a:off x="1676684" y="4972617"/>
            <a:ext cx="2440400" cy="94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4" name="Google Shape;194;p15"/>
          <p:cNvSpPr txBox="1">
            <a:spLocks noGrp="1"/>
          </p:cNvSpPr>
          <p:nvPr>
            <p:ph type="title" idx="6"/>
          </p:nvPr>
        </p:nvSpPr>
        <p:spPr>
          <a:xfrm>
            <a:off x="5007700" y="4078167"/>
            <a:ext cx="2440400" cy="81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95" name="Google Shape;195;p15"/>
          <p:cNvSpPr txBox="1">
            <a:spLocks noGrp="1"/>
          </p:cNvSpPr>
          <p:nvPr>
            <p:ph type="subTitle" idx="7"/>
          </p:nvPr>
        </p:nvSpPr>
        <p:spPr>
          <a:xfrm>
            <a:off x="5007655" y="4972617"/>
            <a:ext cx="2440400" cy="94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6" name="Google Shape;196;p15"/>
          <p:cNvSpPr txBox="1">
            <a:spLocks noGrp="1"/>
          </p:cNvSpPr>
          <p:nvPr>
            <p:ph type="title" idx="8"/>
          </p:nvPr>
        </p:nvSpPr>
        <p:spPr>
          <a:xfrm>
            <a:off x="8338733" y="1801784"/>
            <a:ext cx="2440400" cy="81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97" name="Google Shape;197;p15"/>
          <p:cNvSpPr txBox="1">
            <a:spLocks noGrp="1"/>
          </p:cNvSpPr>
          <p:nvPr>
            <p:ph type="subTitle" idx="9"/>
          </p:nvPr>
        </p:nvSpPr>
        <p:spPr>
          <a:xfrm>
            <a:off x="8338735" y="2696217"/>
            <a:ext cx="2440400" cy="94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98" name="Google Shape;198;p15"/>
          <p:cNvSpPr txBox="1">
            <a:spLocks noGrp="1"/>
          </p:cNvSpPr>
          <p:nvPr>
            <p:ph type="title" idx="13"/>
          </p:nvPr>
        </p:nvSpPr>
        <p:spPr>
          <a:xfrm>
            <a:off x="8338733" y="4078167"/>
            <a:ext cx="2440400" cy="81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99" name="Google Shape;199;p15"/>
          <p:cNvSpPr txBox="1">
            <a:spLocks noGrp="1"/>
          </p:cNvSpPr>
          <p:nvPr>
            <p:ph type="subTitle" idx="14"/>
          </p:nvPr>
        </p:nvSpPr>
        <p:spPr>
          <a:xfrm>
            <a:off x="8338675" y="4972617"/>
            <a:ext cx="2440400" cy="94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00" name="Google Shape;200;p15"/>
          <p:cNvSpPr txBox="1">
            <a:spLocks noGrp="1"/>
          </p:cNvSpPr>
          <p:nvPr>
            <p:ph type="title" idx="15"/>
          </p:nvPr>
        </p:nvSpPr>
        <p:spPr>
          <a:xfrm>
            <a:off x="960000" y="720000"/>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201" name="Google Shape;201;p15"/>
          <p:cNvGrpSpPr/>
          <p:nvPr/>
        </p:nvGrpSpPr>
        <p:grpSpPr>
          <a:xfrm>
            <a:off x="11232001" y="278999"/>
            <a:ext cx="578079" cy="105199"/>
            <a:chOff x="8424000" y="285449"/>
            <a:chExt cx="433559" cy="78899"/>
          </a:xfrm>
        </p:grpSpPr>
        <p:cxnSp>
          <p:nvCxnSpPr>
            <p:cNvPr id="202" name="Google Shape;202;p15"/>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03" name="Google Shape;203;p1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204" name="Google Shape;204;p15"/>
            <p:cNvGrpSpPr/>
            <p:nvPr/>
          </p:nvGrpSpPr>
          <p:grpSpPr>
            <a:xfrm>
              <a:off x="8785938" y="285449"/>
              <a:ext cx="71621" cy="78899"/>
              <a:chOff x="3621700" y="273825"/>
              <a:chExt cx="100875" cy="111125"/>
            </a:xfrm>
          </p:grpSpPr>
          <p:cxnSp>
            <p:nvCxnSpPr>
              <p:cNvPr id="205" name="Google Shape;205;p15"/>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06" name="Google Shape;206;p15"/>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AE7575D0-EC60-4C4D-576B-116DF5724E42}"/>
              </a:ext>
            </a:extLst>
          </p:cNvPr>
          <p:cNvSpPr>
            <a:spLocks noGrp="1"/>
          </p:cNvSpPr>
          <p:nvPr>
            <p:ph type="ftr" sz="quarter" idx="16"/>
          </p:nvPr>
        </p:nvSpPr>
        <p:spPr/>
        <p:txBody>
          <a:bodyPr/>
          <a:lstStyle/>
          <a:p>
            <a:r>
              <a:rPr lang="nl-BE"/>
              <a:t># TDD.cs</a:t>
            </a:r>
          </a:p>
        </p:txBody>
      </p:sp>
    </p:spTree>
    <p:extLst>
      <p:ext uri="{BB962C8B-B14F-4D97-AF65-F5344CB8AC3E}">
        <p14:creationId xmlns:p14="http://schemas.microsoft.com/office/powerpoint/2010/main" val="47055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7"/>
        <p:cNvGrpSpPr/>
        <p:nvPr/>
      </p:nvGrpSpPr>
      <p:grpSpPr>
        <a:xfrm>
          <a:off x="0" y="0"/>
          <a:ext cx="0" cy="0"/>
          <a:chOff x="0" y="0"/>
          <a:chExt cx="0" cy="0"/>
        </a:xfrm>
      </p:grpSpPr>
      <p:sp>
        <p:nvSpPr>
          <p:cNvPr id="208" name="Google Shape;208;p16"/>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9" name="Google Shape;209;p16"/>
          <p:cNvSpPr txBox="1">
            <a:spLocks noGrp="1"/>
          </p:cNvSpPr>
          <p:nvPr>
            <p:ph type="title"/>
          </p:nvPr>
        </p:nvSpPr>
        <p:spPr>
          <a:xfrm>
            <a:off x="2858000" y="4609600"/>
            <a:ext cx="6476000" cy="55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667"/>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r>
              <a:rPr lang="en-US"/>
              <a:t>Click to edit Master title style</a:t>
            </a:r>
            <a:endParaRPr/>
          </a:p>
        </p:txBody>
      </p:sp>
      <p:sp>
        <p:nvSpPr>
          <p:cNvPr id="210" name="Google Shape;210;p16"/>
          <p:cNvSpPr txBox="1">
            <a:spLocks noGrp="1"/>
          </p:cNvSpPr>
          <p:nvPr>
            <p:ph type="subTitle" idx="1"/>
          </p:nvPr>
        </p:nvSpPr>
        <p:spPr>
          <a:xfrm>
            <a:off x="2858000" y="2324784"/>
            <a:ext cx="6476000" cy="22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a:solidFill>
                  <a:schemeClr val="dk2"/>
                </a:solidFill>
                <a:latin typeface="Fira Code"/>
                <a:ea typeface="Fira Code"/>
                <a:cs typeface="Fira Code"/>
                <a:sym typeface="Fira Code"/>
              </a:defRPr>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subtitle style</a:t>
            </a:r>
            <a:endParaRPr/>
          </a:p>
        </p:txBody>
      </p:sp>
      <p:grpSp>
        <p:nvGrpSpPr>
          <p:cNvPr id="211" name="Google Shape;211;p16"/>
          <p:cNvGrpSpPr/>
          <p:nvPr/>
        </p:nvGrpSpPr>
        <p:grpSpPr>
          <a:xfrm>
            <a:off x="11232001" y="278999"/>
            <a:ext cx="578079" cy="105199"/>
            <a:chOff x="8424000" y="285449"/>
            <a:chExt cx="433559" cy="78899"/>
          </a:xfrm>
        </p:grpSpPr>
        <p:cxnSp>
          <p:nvCxnSpPr>
            <p:cNvPr id="212" name="Google Shape;212;p16"/>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13" name="Google Shape;213;p1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214" name="Google Shape;214;p16"/>
            <p:cNvGrpSpPr/>
            <p:nvPr/>
          </p:nvGrpSpPr>
          <p:grpSpPr>
            <a:xfrm>
              <a:off x="8785938" y="285449"/>
              <a:ext cx="71621" cy="78899"/>
              <a:chOff x="3621700" y="273825"/>
              <a:chExt cx="100875" cy="111125"/>
            </a:xfrm>
          </p:grpSpPr>
          <p:cxnSp>
            <p:nvCxnSpPr>
              <p:cNvPr id="215" name="Google Shape;215;p16"/>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16" name="Google Shape;216;p16"/>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2E0865A7-DD1B-ECAA-5315-EE38E896CD54}"/>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59015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17"/>
        <p:cNvGrpSpPr/>
        <p:nvPr/>
      </p:nvGrpSpPr>
      <p:grpSpPr>
        <a:xfrm>
          <a:off x="0" y="0"/>
          <a:ext cx="0" cy="0"/>
          <a:chOff x="0" y="0"/>
          <a:chExt cx="0" cy="0"/>
        </a:xfrm>
      </p:grpSpPr>
      <p:sp>
        <p:nvSpPr>
          <p:cNvPr id="218" name="Google Shape;218;p17"/>
          <p:cNvSpPr/>
          <p:nvPr/>
        </p:nvSpPr>
        <p:spPr>
          <a:xfrm>
            <a:off x="960000" y="735000"/>
            <a:ext cx="10272000" cy="53880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19" name="Google Shape;219;p17"/>
          <p:cNvSpPr txBox="1">
            <a:spLocks noGrp="1"/>
          </p:cNvSpPr>
          <p:nvPr>
            <p:ph type="subTitle" idx="1"/>
          </p:nvPr>
        </p:nvSpPr>
        <p:spPr>
          <a:xfrm>
            <a:off x="6016035" y="3754200"/>
            <a:ext cx="5056000" cy="137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20" name="Google Shape;220;p17"/>
          <p:cNvSpPr txBox="1">
            <a:spLocks noGrp="1"/>
          </p:cNvSpPr>
          <p:nvPr>
            <p:ph type="title"/>
          </p:nvPr>
        </p:nvSpPr>
        <p:spPr>
          <a:xfrm>
            <a:off x="6016033" y="1725767"/>
            <a:ext cx="5056000" cy="202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5333"/>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221" name="Google Shape;221;p17"/>
          <p:cNvGrpSpPr/>
          <p:nvPr/>
        </p:nvGrpSpPr>
        <p:grpSpPr>
          <a:xfrm>
            <a:off x="11232001" y="278999"/>
            <a:ext cx="578079" cy="105199"/>
            <a:chOff x="8424000" y="285449"/>
            <a:chExt cx="433559" cy="78899"/>
          </a:xfrm>
        </p:grpSpPr>
        <p:cxnSp>
          <p:nvCxnSpPr>
            <p:cNvPr id="222" name="Google Shape;222;p17"/>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23" name="Google Shape;223;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224" name="Google Shape;224;p17"/>
            <p:cNvGrpSpPr/>
            <p:nvPr/>
          </p:nvGrpSpPr>
          <p:grpSpPr>
            <a:xfrm>
              <a:off x="8785938" y="285449"/>
              <a:ext cx="71621" cy="78899"/>
              <a:chOff x="3621700" y="273825"/>
              <a:chExt cx="100875" cy="111125"/>
            </a:xfrm>
          </p:grpSpPr>
          <p:cxnSp>
            <p:nvCxnSpPr>
              <p:cNvPr id="225" name="Google Shape;225;p17"/>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26" name="Google Shape;226;p17"/>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5487A7B9-F421-C21B-675D-49657EE0F255}"/>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920162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7"/>
        <p:cNvGrpSpPr/>
        <p:nvPr/>
      </p:nvGrpSpPr>
      <p:grpSpPr>
        <a:xfrm>
          <a:off x="0" y="0"/>
          <a:ext cx="0" cy="0"/>
          <a:chOff x="0" y="0"/>
          <a:chExt cx="0" cy="0"/>
        </a:xfrm>
      </p:grpSpPr>
      <p:sp>
        <p:nvSpPr>
          <p:cNvPr id="228" name="Google Shape;228;p18"/>
          <p:cNvSpPr/>
          <p:nvPr/>
        </p:nvSpPr>
        <p:spPr>
          <a:xfrm>
            <a:off x="960000" y="1585200"/>
            <a:ext cx="102720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9" name="Google Shape;229;p18"/>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230" name="Google Shape;230;p18"/>
          <p:cNvSpPr txBox="1">
            <a:spLocks noGrp="1"/>
          </p:cNvSpPr>
          <p:nvPr>
            <p:ph type="body" idx="1"/>
          </p:nvPr>
        </p:nvSpPr>
        <p:spPr>
          <a:xfrm>
            <a:off x="1408800" y="2131200"/>
            <a:ext cx="4656000" cy="3460800"/>
          </a:xfrm>
          <a:prstGeom prst="rect">
            <a:avLst/>
          </a:prstGeom>
          <a:noFill/>
          <a:ln>
            <a:noFill/>
          </a:ln>
        </p:spPr>
        <p:txBody>
          <a:bodyPr spcFirstLastPara="1" wrap="square" lIns="91425" tIns="91425" rIns="91425" bIns="91425" anchor="ctr" anchorCtr="0">
            <a:noAutofit/>
          </a:bodyPr>
          <a:lstStyle>
            <a:lvl1pPr marL="609585" lvl="0" indent="-414856" algn="l">
              <a:lnSpc>
                <a:spcPct val="100000"/>
              </a:lnSpc>
              <a:spcBef>
                <a:spcPts val="0"/>
              </a:spcBef>
              <a:spcAft>
                <a:spcPts val="0"/>
              </a:spcAft>
              <a:buSzPts val="1300"/>
              <a:buFont typeface="Open Sans"/>
              <a:buChar char="●"/>
              <a:defRPr/>
            </a:lvl1pPr>
            <a:lvl2pPr marL="1219170" lvl="1" indent="-414856" algn="l">
              <a:lnSpc>
                <a:spcPct val="115000"/>
              </a:lnSpc>
              <a:spcBef>
                <a:spcPts val="0"/>
              </a:spcBef>
              <a:spcAft>
                <a:spcPts val="0"/>
              </a:spcAft>
              <a:buSzPts val="1300"/>
              <a:buFont typeface="Open Sans"/>
              <a:buChar char="○"/>
              <a:defRPr/>
            </a:lvl2pPr>
            <a:lvl3pPr marL="1828754" lvl="2" indent="-414856" algn="l">
              <a:lnSpc>
                <a:spcPct val="115000"/>
              </a:lnSpc>
              <a:spcBef>
                <a:spcPts val="0"/>
              </a:spcBef>
              <a:spcAft>
                <a:spcPts val="0"/>
              </a:spcAft>
              <a:buSzPts val="1300"/>
              <a:buFont typeface="Open Sans"/>
              <a:buChar char="■"/>
              <a:defRPr/>
            </a:lvl3pPr>
            <a:lvl4pPr marL="2438339" lvl="3" indent="-414856" algn="l">
              <a:lnSpc>
                <a:spcPct val="115000"/>
              </a:lnSpc>
              <a:spcBef>
                <a:spcPts val="0"/>
              </a:spcBef>
              <a:spcAft>
                <a:spcPts val="0"/>
              </a:spcAft>
              <a:buSzPts val="1300"/>
              <a:buFont typeface="Open Sans"/>
              <a:buChar char="●"/>
              <a:defRPr/>
            </a:lvl4pPr>
            <a:lvl5pPr marL="3047924" lvl="4" indent="-414856" algn="l">
              <a:lnSpc>
                <a:spcPct val="115000"/>
              </a:lnSpc>
              <a:spcBef>
                <a:spcPts val="0"/>
              </a:spcBef>
              <a:spcAft>
                <a:spcPts val="0"/>
              </a:spcAft>
              <a:buSzPts val="1300"/>
              <a:buFont typeface="Open Sans"/>
              <a:buChar char="○"/>
              <a:defRPr/>
            </a:lvl5pPr>
            <a:lvl6pPr marL="3657509" lvl="5" indent="-414856" algn="l">
              <a:lnSpc>
                <a:spcPct val="115000"/>
              </a:lnSpc>
              <a:spcBef>
                <a:spcPts val="0"/>
              </a:spcBef>
              <a:spcAft>
                <a:spcPts val="0"/>
              </a:spcAft>
              <a:buSzPts val="1300"/>
              <a:buFont typeface="Open Sans"/>
              <a:buChar char="■"/>
              <a:defRPr/>
            </a:lvl6pPr>
            <a:lvl7pPr marL="4267093" lvl="6" indent="-414856" algn="l">
              <a:lnSpc>
                <a:spcPct val="115000"/>
              </a:lnSpc>
              <a:spcBef>
                <a:spcPts val="0"/>
              </a:spcBef>
              <a:spcAft>
                <a:spcPts val="0"/>
              </a:spcAft>
              <a:buSzPts val="1300"/>
              <a:buFont typeface="Open Sans"/>
              <a:buChar char="●"/>
              <a:defRPr/>
            </a:lvl7pPr>
            <a:lvl8pPr marL="4876678" lvl="7" indent="-414856" algn="l">
              <a:lnSpc>
                <a:spcPct val="115000"/>
              </a:lnSpc>
              <a:spcBef>
                <a:spcPts val="0"/>
              </a:spcBef>
              <a:spcAft>
                <a:spcPts val="0"/>
              </a:spcAft>
              <a:buSzPts val="1300"/>
              <a:buFont typeface="Open Sans"/>
              <a:buChar char="○"/>
              <a:defRPr/>
            </a:lvl8pPr>
            <a:lvl9pPr marL="5486263" lvl="8" indent="-414856" algn="l">
              <a:lnSpc>
                <a:spcPct val="115000"/>
              </a:lnSpc>
              <a:spcBef>
                <a:spcPts val="0"/>
              </a:spcBef>
              <a:spcAft>
                <a:spcPts val="0"/>
              </a:spcAft>
              <a:buSzPts val="1300"/>
              <a:buFont typeface="Open Sans"/>
              <a:buChar char="■"/>
              <a:defRPr/>
            </a:lvl9pPr>
          </a:lstStyle>
          <a:p>
            <a:pPr lvl="0"/>
            <a:r>
              <a:rPr lang="en-US"/>
              <a:t>Click to edit Master text styles</a:t>
            </a:r>
          </a:p>
        </p:txBody>
      </p:sp>
      <p:grpSp>
        <p:nvGrpSpPr>
          <p:cNvPr id="231" name="Google Shape;231;p18"/>
          <p:cNvGrpSpPr/>
          <p:nvPr/>
        </p:nvGrpSpPr>
        <p:grpSpPr>
          <a:xfrm>
            <a:off x="11232001" y="278999"/>
            <a:ext cx="578079" cy="105199"/>
            <a:chOff x="8424000" y="285449"/>
            <a:chExt cx="433559" cy="78899"/>
          </a:xfrm>
        </p:grpSpPr>
        <p:cxnSp>
          <p:nvCxnSpPr>
            <p:cNvPr id="232" name="Google Shape;232;p18"/>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33" name="Google Shape;233;p1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234" name="Google Shape;234;p18"/>
            <p:cNvGrpSpPr/>
            <p:nvPr/>
          </p:nvGrpSpPr>
          <p:grpSpPr>
            <a:xfrm>
              <a:off x="8785938" y="285449"/>
              <a:ext cx="71621" cy="78899"/>
              <a:chOff x="3621700" y="273825"/>
              <a:chExt cx="100875" cy="111125"/>
            </a:xfrm>
          </p:grpSpPr>
          <p:cxnSp>
            <p:nvCxnSpPr>
              <p:cNvPr id="235" name="Google Shape;235;p18"/>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36" name="Google Shape;236;p18"/>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CA5457B8-6064-B858-4E31-720036D8CC6F}"/>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1023892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7"/>
        <p:cNvGrpSpPr/>
        <p:nvPr/>
      </p:nvGrpSpPr>
      <p:grpSpPr>
        <a:xfrm>
          <a:off x="0" y="0"/>
          <a:ext cx="0" cy="0"/>
          <a:chOff x="0" y="0"/>
          <a:chExt cx="0" cy="0"/>
        </a:xfrm>
      </p:grpSpPr>
      <p:sp>
        <p:nvSpPr>
          <p:cNvPr id="238" name="Google Shape;238;p19"/>
          <p:cNvSpPr/>
          <p:nvPr/>
        </p:nvSpPr>
        <p:spPr>
          <a:xfrm>
            <a:off x="960000" y="744867"/>
            <a:ext cx="10272000" cy="53880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39" name="Google Shape;239;p19"/>
          <p:cNvSpPr txBox="1">
            <a:spLocks noGrp="1"/>
          </p:cNvSpPr>
          <p:nvPr>
            <p:ph type="subTitle" idx="1"/>
          </p:nvPr>
        </p:nvSpPr>
        <p:spPr>
          <a:xfrm>
            <a:off x="1744384" y="4475267"/>
            <a:ext cx="4802000" cy="137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40" name="Google Shape;240;p19"/>
          <p:cNvSpPr txBox="1">
            <a:spLocks noGrp="1"/>
          </p:cNvSpPr>
          <p:nvPr>
            <p:ph type="title"/>
          </p:nvPr>
        </p:nvSpPr>
        <p:spPr>
          <a:xfrm>
            <a:off x="1744384" y="1024467"/>
            <a:ext cx="4802000" cy="345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5333"/>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241" name="Google Shape;241;p19"/>
          <p:cNvGrpSpPr/>
          <p:nvPr/>
        </p:nvGrpSpPr>
        <p:grpSpPr>
          <a:xfrm>
            <a:off x="11232001" y="278999"/>
            <a:ext cx="578079" cy="105199"/>
            <a:chOff x="8424000" y="285449"/>
            <a:chExt cx="433559" cy="78899"/>
          </a:xfrm>
        </p:grpSpPr>
        <p:cxnSp>
          <p:nvCxnSpPr>
            <p:cNvPr id="242" name="Google Shape;242;p19"/>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43" name="Google Shape;243;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244" name="Google Shape;244;p19"/>
            <p:cNvGrpSpPr/>
            <p:nvPr/>
          </p:nvGrpSpPr>
          <p:grpSpPr>
            <a:xfrm>
              <a:off x="8785938" y="285449"/>
              <a:ext cx="71621" cy="78899"/>
              <a:chOff x="3621700" y="273825"/>
              <a:chExt cx="100875" cy="111125"/>
            </a:xfrm>
          </p:grpSpPr>
          <p:cxnSp>
            <p:nvCxnSpPr>
              <p:cNvPr id="245" name="Google Shape;245;p19"/>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46" name="Google Shape;246;p19"/>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157336B4-E601-5F48-0213-E302F11F7878}"/>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579959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47"/>
        <p:cNvGrpSpPr/>
        <p:nvPr/>
      </p:nvGrpSpPr>
      <p:grpSpPr>
        <a:xfrm>
          <a:off x="0" y="0"/>
          <a:ext cx="0" cy="0"/>
          <a:chOff x="0" y="0"/>
          <a:chExt cx="0" cy="0"/>
        </a:xfrm>
      </p:grpSpPr>
      <p:sp>
        <p:nvSpPr>
          <p:cNvPr id="248" name="Google Shape;248;p20"/>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9" name="Google Shape;249;p20"/>
          <p:cNvSpPr txBox="1">
            <a:spLocks noGrp="1"/>
          </p:cNvSpPr>
          <p:nvPr>
            <p:ph type="title"/>
          </p:nvPr>
        </p:nvSpPr>
        <p:spPr>
          <a:xfrm>
            <a:off x="1366400" y="1301467"/>
            <a:ext cx="6490000" cy="82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5333"/>
            </a:lvl1pPr>
            <a:lvl2pPr lvl="1" algn="ctr">
              <a:lnSpc>
                <a:spcPct val="100000"/>
              </a:lnSpc>
              <a:spcBef>
                <a:spcPts val="0"/>
              </a:spcBef>
              <a:spcAft>
                <a:spcPts val="0"/>
              </a:spcAft>
              <a:buSzPts val="6200"/>
              <a:buNone/>
              <a:defRPr sz="8266"/>
            </a:lvl2pPr>
            <a:lvl3pPr lvl="2" algn="ctr">
              <a:lnSpc>
                <a:spcPct val="100000"/>
              </a:lnSpc>
              <a:spcBef>
                <a:spcPts val="0"/>
              </a:spcBef>
              <a:spcAft>
                <a:spcPts val="0"/>
              </a:spcAft>
              <a:buSzPts val="6200"/>
              <a:buNone/>
              <a:defRPr sz="8266"/>
            </a:lvl3pPr>
            <a:lvl4pPr lvl="3" algn="ctr">
              <a:lnSpc>
                <a:spcPct val="100000"/>
              </a:lnSpc>
              <a:spcBef>
                <a:spcPts val="0"/>
              </a:spcBef>
              <a:spcAft>
                <a:spcPts val="0"/>
              </a:spcAft>
              <a:buSzPts val="6200"/>
              <a:buNone/>
              <a:defRPr sz="8266"/>
            </a:lvl4pPr>
            <a:lvl5pPr lvl="4" algn="ctr">
              <a:lnSpc>
                <a:spcPct val="100000"/>
              </a:lnSpc>
              <a:spcBef>
                <a:spcPts val="0"/>
              </a:spcBef>
              <a:spcAft>
                <a:spcPts val="0"/>
              </a:spcAft>
              <a:buSzPts val="6200"/>
              <a:buNone/>
              <a:defRPr sz="8266"/>
            </a:lvl5pPr>
            <a:lvl6pPr lvl="5" algn="ctr">
              <a:lnSpc>
                <a:spcPct val="100000"/>
              </a:lnSpc>
              <a:spcBef>
                <a:spcPts val="0"/>
              </a:spcBef>
              <a:spcAft>
                <a:spcPts val="0"/>
              </a:spcAft>
              <a:buSzPts val="6200"/>
              <a:buNone/>
              <a:defRPr sz="8266"/>
            </a:lvl6pPr>
            <a:lvl7pPr lvl="6" algn="ctr">
              <a:lnSpc>
                <a:spcPct val="100000"/>
              </a:lnSpc>
              <a:spcBef>
                <a:spcPts val="0"/>
              </a:spcBef>
              <a:spcAft>
                <a:spcPts val="0"/>
              </a:spcAft>
              <a:buSzPts val="6200"/>
              <a:buNone/>
              <a:defRPr sz="8266"/>
            </a:lvl7pPr>
            <a:lvl8pPr lvl="7" algn="ctr">
              <a:lnSpc>
                <a:spcPct val="100000"/>
              </a:lnSpc>
              <a:spcBef>
                <a:spcPts val="0"/>
              </a:spcBef>
              <a:spcAft>
                <a:spcPts val="0"/>
              </a:spcAft>
              <a:buSzPts val="6200"/>
              <a:buNone/>
              <a:defRPr sz="8266"/>
            </a:lvl8pPr>
            <a:lvl9pPr lvl="8" algn="ctr">
              <a:lnSpc>
                <a:spcPct val="100000"/>
              </a:lnSpc>
              <a:spcBef>
                <a:spcPts val="0"/>
              </a:spcBef>
              <a:spcAft>
                <a:spcPts val="0"/>
              </a:spcAft>
              <a:buSzPts val="6200"/>
              <a:buNone/>
              <a:defRPr sz="8266"/>
            </a:lvl9pPr>
          </a:lstStyle>
          <a:p>
            <a:r>
              <a:rPr lang="en-US"/>
              <a:t>Click to edit Master title style</a:t>
            </a:r>
            <a:endParaRPr/>
          </a:p>
        </p:txBody>
      </p:sp>
      <p:sp>
        <p:nvSpPr>
          <p:cNvPr id="250" name="Google Shape;250;p20"/>
          <p:cNvSpPr txBox="1">
            <a:spLocks noGrp="1"/>
          </p:cNvSpPr>
          <p:nvPr>
            <p:ph type="subTitle" idx="1"/>
          </p:nvPr>
        </p:nvSpPr>
        <p:spPr>
          <a:xfrm>
            <a:off x="1366400" y="2169368"/>
            <a:ext cx="6490000" cy="3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51" name="Google Shape;251;p20"/>
          <p:cNvSpPr txBox="1">
            <a:spLocks noGrp="1"/>
          </p:cNvSpPr>
          <p:nvPr>
            <p:ph type="title" idx="2"/>
          </p:nvPr>
        </p:nvSpPr>
        <p:spPr>
          <a:xfrm>
            <a:off x="2851000" y="2819781"/>
            <a:ext cx="6490000" cy="82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5333"/>
            </a:lvl1pPr>
            <a:lvl2pPr lvl="1" algn="ctr">
              <a:lnSpc>
                <a:spcPct val="100000"/>
              </a:lnSpc>
              <a:spcBef>
                <a:spcPts val="0"/>
              </a:spcBef>
              <a:spcAft>
                <a:spcPts val="0"/>
              </a:spcAft>
              <a:buSzPts val="6200"/>
              <a:buNone/>
              <a:defRPr sz="8266"/>
            </a:lvl2pPr>
            <a:lvl3pPr lvl="2" algn="ctr">
              <a:lnSpc>
                <a:spcPct val="100000"/>
              </a:lnSpc>
              <a:spcBef>
                <a:spcPts val="0"/>
              </a:spcBef>
              <a:spcAft>
                <a:spcPts val="0"/>
              </a:spcAft>
              <a:buSzPts val="6200"/>
              <a:buNone/>
              <a:defRPr sz="8266"/>
            </a:lvl3pPr>
            <a:lvl4pPr lvl="3" algn="ctr">
              <a:lnSpc>
                <a:spcPct val="100000"/>
              </a:lnSpc>
              <a:spcBef>
                <a:spcPts val="0"/>
              </a:spcBef>
              <a:spcAft>
                <a:spcPts val="0"/>
              </a:spcAft>
              <a:buSzPts val="6200"/>
              <a:buNone/>
              <a:defRPr sz="8266"/>
            </a:lvl4pPr>
            <a:lvl5pPr lvl="4" algn="ctr">
              <a:lnSpc>
                <a:spcPct val="100000"/>
              </a:lnSpc>
              <a:spcBef>
                <a:spcPts val="0"/>
              </a:spcBef>
              <a:spcAft>
                <a:spcPts val="0"/>
              </a:spcAft>
              <a:buSzPts val="6200"/>
              <a:buNone/>
              <a:defRPr sz="8266"/>
            </a:lvl5pPr>
            <a:lvl6pPr lvl="5" algn="ctr">
              <a:lnSpc>
                <a:spcPct val="100000"/>
              </a:lnSpc>
              <a:spcBef>
                <a:spcPts val="0"/>
              </a:spcBef>
              <a:spcAft>
                <a:spcPts val="0"/>
              </a:spcAft>
              <a:buSzPts val="6200"/>
              <a:buNone/>
              <a:defRPr sz="8266"/>
            </a:lvl6pPr>
            <a:lvl7pPr lvl="6" algn="ctr">
              <a:lnSpc>
                <a:spcPct val="100000"/>
              </a:lnSpc>
              <a:spcBef>
                <a:spcPts val="0"/>
              </a:spcBef>
              <a:spcAft>
                <a:spcPts val="0"/>
              </a:spcAft>
              <a:buSzPts val="6200"/>
              <a:buNone/>
              <a:defRPr sz="8266"/>
            </a:lvl7pPr>
            <a:lvl8pPr lvl="7" algn="ctr">
              <a:lnSpc>
                <a:spcPct val="100000"/>
              </a:lnSpc>
              <a:spcBef>
                <a:spcPts val="0"/>
              </a:spcBef>
              <a:spcAft>
                <a:spcPts val="0"/>
              </a:spcAft>
              <a:buSzPts val="6200"/>
              <a:buNone/>
              <a:defRPr sz="8266"/>
            </a:lvl8pPr>
            <a:lvl9pPr lvl="8" algn="ctr">
              <a:lnSpc>
                <a:spcPct val="100000"/>
              </a:lnSpc>
              <a:spcBef>
                <a:spcPts val="0"/>
              </a:spcBef>
              <a:spcAft>
                <a:spcPts val="0"/>
              </a:spcAft>
              <a:buSzPts val="6200"/>
              <a:buNone/>
              <a:defRPr sz="8266"/>
            </a:lvl9pPr>
          </a:lstStyle>
          <a:p>
            <a:r>
              <a:rPr lang="en-US"/>
              <a:t>Click to edit Master title style</a:t>
            </a:r>
            <a:endParaRPr/>
          </a:p>
        </p:txBody>
      </p:sp>
      <p:sp>
        <p:nvSpPr>
          <p:cNvPr id="252" name="Google Shape;252;p20"/>
          <p:cNvSpPr txBox="1">
            <a:spLocks noGrp="1"/>
          </p:cNvSpPr>
          <p:nvPr>
            <p:ph type="subTitle" idx="3"/>
          </p:nvPr>
        </p:nvSpPr>
        <p:spPr>
          <a:xfrm>
            <a:off x="2851000" y="3687547"/>
            <a:ext cx="6490000" cy="3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253" name="Google Shape;253;p20"/>
          <p:cNvSpPr txBox="1">
            <a:spLocks noGrp="1"/>
          </p:cNvSpPr>
          <p:nvPr>
            <p:ph type="title" idx="4"/>
          </p:nvPr>
        </p:nvSpPr>
        <p:spPr>
          <a:xfrm>
            <a:off x="4335600" y="4371868"/>
            <a:ext cx="6490000" cy="82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5333"/>
            </a:lvl1pPr>
            <a:lvl2pPr lvl="1" algn="ctr">
              <a:lnSpc>
                <a:spcPct val="100000"/>
              </a:lnSpc>
              <a:spcBef>
                <a:spcPts val="0"/>
              </a:spcBef>
              <a:spcAft>
                <a:spcPts val="0"/>
              </a:spcAft>
              <a:buSzPts val="6200"/>
              <a:buNone/>
              <a:defRPr sz="8266"/>
            </a:lvl2pPr>
            <a:lvl3pPr lvl="2" algn="ctr">
              <a:lnSpc>
                <a:spcPct val="100000"/>
              </a:lnSpc>
              <a:spcBef>
                <a:spcPts val="0"/>
              </a:spcBef>
              <a:spcAft>
                <a:spcPts val="0"/>
              </a:spcAft>
              <a:buSzPts val="6200"/>
              <a:buNone/>
              <a:defRPr sz="8266"/>
            </a:lvl3pPr>
            <a:lvl4pPr lvl="3" algn="ctr">
              <a:lnSpc>
                <a:spcPct val="100000"/>
              </a:lnSpc>
              <a:spcBef>
                <a:spcPts val="0"/>
              </a:spcBef>
              <a:spcAft>
                <a:spcPts val="0"/>
              </a:spcAft>
              <a:buSzPts val="6200"/>
              <a:buNone/>
              <a:defRPr sz="8266"/>
            </a:lvl4pPr>
            <a:lvl5pPr lvl="4" algn="ctr">
              <a:lnSpc>
                <a:spcPct val="100000"/>
              </a:lnSpc>
              <a:spcBef>
                <a:spcPts val="0"/>
              </a:spcBef>
              <a:spcAft>
                <a:spcPts val="0"/>
              </a:spcAft>
              <a:buSzPts val="6200"/>
              <a:buNone/>
              <a:defRPr sz="8266"/>
            </a:lvl5pPr>
            <a:lvl6pPr lvl="5" algn="ctr">
              <a:lnSpc>
                <a:spcPct val="100000"/>
              </a:lnSpc>
              <a:spcBef>
                <a:spcPts val="0"/>
              </a:spcBef>
              <a:spcAft>
                <a:spcPts val="0"/>
              </a:spcAft>
              <a:buSzPts val="6200"/>
              <a:buNone/>
              <a:defRPr sz="8266"/>
            </a:lvl6pPr>
            <a:lvl7pPr lvl="6" algn="ctr">
              <a:lnSpc>
                <a:spcPct val="100000"/>
              </a:lnSpc>
              <a:spcBef>
                <a:spcPts val="0"/>
              </a:spcBef>
              <a:spcAft>
                <a:spcPts val="0"/>
              </a:spcAft>
              <a:buSzPts val="6200"/>
              <a:buNone/>
              <a:defRPr sz="8266"/>
            </a:lvl7pPr>
            <a:lvl8pPr lvl="7" algn="ctr">
              <a:lnSpc>
                <a:spcPct val="100000"/>
              </a:lnSpc>
              <a:spcBef>
                <a:spcPts val="0"/>
              </a:spcBef>
              <a:spcAft>
                <a:spcPts val="0"/>
              </a:spcAft>
              <a:buSzPts val="6200"/>
              <a:buNone/>
              <a:defRPr sz="8266"/>
            </a:lvl8pPr>
            <a:lvl9pPr lvl="8" algn="ctr">
              <a:lnSpc>
                <a:spcPct val="100000"/>
              </a:lnSpc>
              <a:spcBef>
                <a:spcPts val="0"/>
              </a:spcBef>
              <a:spcAft>
                <a:spcPts val="0"/>
              </a:spcAft>
              <a:buSzPts val="6200"/>
              <a:buNone/>
              <a:defRPr sz="8266"/>
            </a:lvl9pPr>
          </a:lstStyle>
          <a:p>
            <a:r>
              <a:rPr lang="en-US"/>
              <a:t>Click to edit Master title style</a:t>
            </a:r>
            <a:endParaRPr/>
          </a:p>
        </p:txBody>
      </p:sp>
      <p:sp>
        <p:nvSpPr>
          <p:cNvPr id="254" name="Google Shape;254;p20"/>
          <p:cNvSpPr txBox="1">
            <a:spLocks noGrp="1"/>
          </p:cNvSpPr>
          <p:nvPr>
            <p:ph type="subTitle" idx="5"/>
          </p:nvPr>
        </p:nvSpPr>
        <p:spPr>
          <a:xfrm>
            <a:off x="4335600" y="5239633"/>
            <a:ext cx="6490000" cy="3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grpSp>
        <p:nvGrpSpPr>
          <p:cNvPr id="255" name="Google Shape;255;p20"/>
          <p:cNvGrpSpPr/>
          <p:nvPr/>
        </p:nvGrpSpPr>
        <p:grpSpPr>
          <a:xfrm>
            <a:off x="11232001" y="278999"/>
            <a:ext cx="578079" cy="105199"/>
            <a:chOff x="8424000" y="285449"/>
            <a:chExt cx="433559" cy="78899"/>
          </a:xfrm>
        </p:grpSpPr>
        <p:cxnSp>
          <p:nvCxnSpPr>
            <p:cNvPr id="256" name="Google Shape;256;p20"/>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57" name="Google Shape;257;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258" name="Google Shape;258;p20"/>
            <p:cNvGrpSpPr/>
            <p:nvPr/>
          </p:nvGrpSpPr>
          <p:grpSpPr>
            <a:xfrm>
              <a:off x="8785938" y="285449"/>
              <a:ext cx="71621" cy="78899"/>
              <a:chOff x="3621700" y="273825"/>
              <a:chExt cx="100875" cy="111125"/>
            </a:xfrm>
          </p:grpSpPr>
          <p:cxnSp>
            <p:nvCxnSpPr>
              <p:cNvPr id="259" name="Google Shape;259;p20"/>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60" name="Google Shape;260;p20"/>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1451CB6F-37B2-10CF-4BA6-E2B097734C4E}"/>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93704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0"/>
        <p:cNvGrpSpPr/>
        <p:nvPr/>
      </p:nvGrpSpPr>
      <p:grpSpPr>
        <a:xfrm>
          <a:off x="0" y="0"/>
          <a:ext cx="0" cy="0"/>
          <a:chOff x="0" y="0"/>
          <a:chExt cx="0" cy="0"/>
        </a:xfrm>
      </p:grpSpPr>
      <p:sp>
        <p:nvSpPr>
          <p:cNvPr id="41" name="Google Shape;41;p3"/>
          <p:cNvSpPr/>
          <p:nvPr/>
        </p:nvSpPr>
        <p:spPr>
          <a:xfrm>
            <a:off x="960000" y="1585200"/>
            <a:ext cx="102720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2" name="Google Shape;42;p3"/>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3" name="Google Shape;43;p3"/>
          <p:cNvSpPr txBox="1">
            <a:spLocks noGrp="1"/>
          </p:cNvSpPr>
          <p:nvPr>
            <p:ph type="body" idx="1"/>
          </p:nvPr>
        </p:nvSpPr>
        <p:spPr>
          <a:xfrm>
            <a:off x="960000" y="1585200"/>
            <a:ext cx="10272000" cy="4506800"/>
          </a:xfrm>
          <a:prstGeom prst="rect">
            <a:avLst/>
          </a:prstGeom>
          <a:noFill/>
          <a:ln>
            <a:noFill/>
          </a:ln>
        </p:spPr>
        <p:txBody>
          <a:bodyPr spcFirstLastPara="1" wrap="square" lIns="91425" tIns="91425" rIns="91425" bIns="91425" anchor="ctr" anchorCtr="0">
            <a:noAutofit/>
          </a:bodyPr>
          <a:lstStyle>
            <a:lvl1pPr marL="609585" lvl="0" indent="-414856" algn="l">
              <a:lnSpc>
                <a:spcPct val="100000"/>
              </a:lnSpc>
              <a:spcBef>
                <a:spcPts val="600"/>
              </a:spcBef>
              <a:spcAft>
                <a:spcPts val="0"/>
              </a:spcAft>
              <a:buSzPts val="1300"/>
              <a:buFont typeface="Anaheim"/>
              <a:buAutoNum type="arabicPeriod"/>
              <a:defRPr/>
            </a:lvl1pPr>
            <a:lvl2pPr marL="1219170" lvl="1" indent="-414856" algn="l">
              <a:lnSpc>
                <a:spcPct val="115000"/>
              </a:lnSpc>
              <a:spcBef>
                <a:spcPts val="0"/>
              </a:spcBef>
              <a:spcAft>
                <a:spcPts val="0"/>
              </a:spcAft>
              <a:buSzPts val="1300"/>
              <a:buFont typeface="Roboto Condensed Light"/>
              <a:buAutoNum type="alphaLcPeriod"/>
              <a:defRPr/>
            </a:lvl2pPr>
            <a:lvl3pPr marL="1828754" lvl="2" indent="-414856" algn="l">
              <a:lnSpc>
                <a:spcPct val="115000"/>
              </a:lnSpc>
              <a:spcBef>
                <a:spcPts val="0"/>
              </a:spcBef>
              <a:spcAft>
                <a:spcPts val="0"/>
              </a:spcAft>
              <a:buSzPts val="1300"/>
              <a:buFont typeface="Roboto Condensed Light"/>
              <a:buAutoNum type="romanLcPeriod"/>
              <a:defRPr/>
            </a:lvl3pPr>
            <a:lvl4pPr marL="2438339" lvl="3" indent="-414856" algn="l">
              <a:lnSpc>
                <a:spcPct val="115000"/>
              </a:lnSpc>
              <a:spcBef>
                <a:spcPts val="0"/>
              </a:spcBef>
              <a:spcAft>
                <a:spcPts val="0"/>
              </a:spcAft>
              <a:buSzPts val="1300"/>
              <a:buFont typeface="Roboto Condensed Light"/>
              <a:buAutoNum type="arabicPeriod"/>
              <a:defRPr/>
            </a:lvl4pPr>
            <a:lvl5pPr marL="3047924" lvl="4" indent="-414856" algn="l">
              <a:lnSpc>
                <a:spcPct val="115000"/>
              </a:lnSpc>
              <a:spcBef>
                <a:spcPts val="0"/>
              </a:spcBef>
              <a:spcAft>
                <a:spcPts val="0"/>
              </a:spcAft>
              <a:buSzPts val="1300"/>
              <a:buFont typeface="Roboto Condensed Light"/>
              <a:buAutoNum type="alphaLcPeriod"/>
              <a:defRPr/>
            </a:lvl5pPr>
            <a:lvl6pPr marL="3657509" lvl="5" indent="-414856" algn="l">
              <a:lnSpc>
                <a:spcPct val="115000"/>
              </a:lnSpc>
              <a:spcBef>
                <a:spcPts val="0"/>
              </a:spcBef>
              <a:spcAft>
                <a:spcPts val="0"/>
              </a:spcAft>
              <a:buSzPts val="1300"/>
              <a:buFont typeface="Roboto Condensed Light"/>
              <a:buAutoNum type="romanLcPeriod"/>
              <a:defRPr/>
            </a:lvl6pPr>
            <a:lvl7pPr marL="4267093" lvl="6" indent="-414856" algn="l">
              <a:lnSpc>
                <a:spcPct val="115000"/>
              </a:lnSpc>
              <a:spcBef>
                <a:spcPts val="0"/>
              </a:spcBef>
              <a:spcAft>
                <a:spcPts val="0"/>
              </a:spcAft>
              <a:buSzPts val="1300"/>
              <a:buFont typeface="Roboto Condensed Light"/>
              <a:buAutoNum type="arabicPeriod"/>
              <a:defRPr/>
            </a:lvl7pPr>
            <a:lvl8pPr marL="4876678" lvl="7" indent="-414856" algn="l">
              <a:lnSpc>
                <a:spcPct val="115000"/>
              </a:lnSpc>
              <a:spcBef>
                <a:spcPts val="0"/>
              </a:spcBef>
              <a:spcAft>
                <a:spcPts val="0"/>
              </a:spcAft>
              <a:buSzPts val="1300"/>
              <a:buFont typeface="Roboto Condensed Light"/>
              <a:buAutoNum type="alphaLcPeriod"/>
              <a:defRPr/>
            </a:lvl8pPr>
            <a:lvl9pPr marL="5486263" lvl="8" indent="-414856" algn="l">
              <a:lnSpc>
                <a:spcPct val="115000"/>
              </a:lnSpc>
              <a:spcBef>
                <a:spcPts val="0"/>
              </a:spcBef>
              <a:spcAft>
                <a:spcPts val="0"/>
              </a:spcAft>
              <a:buSzPts val="1300"/>
              <a:buFont typeface="Roboto Condensed Light"/>
              <a:buAutoNum type="romanLcPeriod"/>
              <a:defRPr/>
            </a:lvl9pPr>
          </a:lstStyle>
          <a:p>
            <a:pPr lvl="0"/>
            <a:r>
              <a:rPr lang="en-US" dirty="0"/>
              <a:t>Click to edit Master text styles</a:t>
            </a:r>
          </a:p>
          <a:p>
            <a:pPr lvl="1"/>
            <a:r>
              <a:rPr lang="en-US" dirty="0"/>
              <a:t>Test</a:t>
            </a:r>
          </a:p>
          <a:p>
            <a:pPr lvl="2"/>
            <a:r>
              <a:rPr lang="en-US" dirty="0"/>
              <a:t>Test</a:t>
            </a:r>
          </a:p>
          <a:p>
            <a:pPr lvl="3"/>
            <a:r>
              <a:rPr lang="en-US" dirty="0"/>
              <a:t>Test</a:t>
            </a:r>
          </a:p>
          <a:p>
            <a:pPr lvl="4"/>
            <a:r>
              <a:rPr lang="en-US" dirty="0"/>
              <a:t>teste</a:t>
            </a:r>
          </a:p>
        </p:txBody>
      </p:sp>
      <p:grpSp>
        <p:nvGrpSpPr>
          <p:cNvPr id="44" name="Google Shape;44;p3"/>
          <p:cNvGrpSpPr/>
          <p:nvPr/>
        </p:nvGrpSpPr>
        <p:grpSpPr>
          <a:xfrm>
            <a:off x="11232001" y="278999"/>
            <a:ext cx="578079" cy="105199"/>
            <a:chOff x="8424000" y="285449"/>
            <a:chExt cx="433559" cy="78899"/>
          </a:xfrm>
        </p:grpSpPr>
        <p:cxnSp>
          <p:nvCxnSpPr>
            <p:cNvPr id="45" name="Google Shape;45;p3"/>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46" name="Google Shape;46;p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47" name="Google Shape;47;p3"/>
            <p:cNvGrpSpPr/>
            <p:nvPr/>
          </p:nvGrpSpPr>
          <p:grpSpPr>
            <a:xfrm>
              <a:off x="8785938" y="285449"/>
              <a:ext cx="71621" cy="78899"/>
              <a:chOff x="3621700" y="273825"/>
              <a:chExt cx="100875" cy="111125"/>
            </a:xfrm>
          </p:grpSpPr>
          <p:cxnSp>
            <p:nvCxnSpPr>
              <p:cNvPr id="48" name="Google Shape;48;p3"/>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49" name="Google Shape;49;p3"/>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B5E78D33-25B7-8305-C65B-4CD93518BFCD}"/>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1354136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1"/>
        <p:cNvGrpSpPr/>
        <p:nvPr/>
      </p:nvGrpSpPr>
      <p:grpSpPr>
        <a:xfrm>
          <a:off x="0" y="0"/>
          <a:ext cx="0" cy="0"/>
          <a:chOff x="0" y="0"/>
          <a:chExt cx="0" cy="0"/>
        </a:xfrm>
      </p:grpSpPr>
      <p:sp>
        <p:nvSpPr>
          <p:cNvPr id="262" name="Google Shape;262;p21"/>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63" name="Google Shape;263;p21"/>
          <p:cNvSpPr txBox="1">
            <a:spLocks noGrp="1"/>
          </p:cNvSpPr>
          <p:nvPr>
            <p:ph type="ctrTitle"/>
          </p:nvPr>
        </p:nvSpPr>
        <p:spPr>
          <a:xfrm>
            <a:off x="1264800" y="1263297"/>
            <a:ext cx="5712000" cy="1146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8000"/>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r>
              <a:rPr lang="en-US"/>
              <a:t>Click to edit Master title style</a:t>
            </a:r>
            <a:endParaRPr/>
          </a:p>
        </p:txBody>
      </p:sp>
      <p:sp>
        <p:nvSpPr>
          <p:cNvPr id="264" name="Google Shape;264;p21"/>
          <p:cNvSpPr txBox="1">
            <a:spLocks noGrp="1"/>
          </p:cNvSpPr>
          <p:nvPr>
            <p:ph type="subTitle" idx="1"/>
          </p:nvPr>
        </p:nvSpPr>
        <p:spPr>
          <a:xfrm>
            <a:off x="1264800" y="2409288"/>
            <a:ext cx="5725200" cy="61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667" b="1">
                <a:solidFill>
                  <a:schemeClr val="dk2"/>
                </a:solidFill>
                <a:latin typeface="Oswald"/>
                <a:ea typeface="Oswald"/>
                <a:cs typeface="Oswald"/>
                <a:sym typeface="Oswald"/>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265" name="Google Shape;265;p21"/>
          <p:cNvSpPr txBox="1">
            <a:spLocks noGrp="1"/>
          </p:cNvSpPr>
          <p:nvPr>
            <p:ph type="subTitle" idx="2"/>
          </p:nvPr>
        </p:nvSpPr>
        <p:spPr>
          <a:xfrm>
            <a:off x="1264800" y="3019700"/>
            <a:ext cx="3598400" cy="80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266" name="Google Shape;266;p21"/>
          <p:cNvSpPr txBox="1"/>
          <p:nvPr/>
        </p:nvSpPr>
        <p:spPr>
          <a:xfrm>
            <a:off x="1264800" y="4681634"/>
            <a:ext cx="8186000" cy="1036141"/>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400"/>
              </a:spcBef>
              <a:spcAft>
                <a:spcPts val="0"/>
              </a:spcAft>
              <a:buClr>
                <a:srgbClr val="000000"/>
              </a:buClr>
              <a:buSzPts val="1200"/>
              <a:buFont typeface="Arial"/>
              <a:buNone/>
            </a:pPr>
            <a:r>
              <a:rPr lang="en-GB" sz="1600" b="0" i="0" u="none" strike="noStrike" cap="none">
                <a:solidFill>
                  <a:schemeClr val="dk2"/>
                </a:solidFill>
                <a:latin typeface="Fira Code"/>
                <a:ea typeface="Fira Code"/>
                <a:cs typeface="Fira Code"/>
                <a:sym typeface="Fira Code"/>
              </a:rPr>
              <a:t>CREDITS: This presentation template was created by </a:t>
            </a:r>
            <a:r>
              <a:rPr lang="en-GB" sz="1600" b="1">
                <a:solidFill>
                  <a:schemeClr val="hlink"/>
                </a:solidFill>
                <a:uFill>
                  <a:noFill/>
                </a:uFill>
                <a:latin typeface="Fira Code"/>
                <a:ea typeface="Fira Code"/>
                <a:cs typeface="Fira Code"/>
                <a:sym typeface="Fira Code"/>
                <a:hlinkClick r:id="rId2"/>
              </a:rPr>
              <a:t>Slideshow</a:t>
            </a:r>
            <a:r>
              <a:rPr lang="en-GB" sz="1600" b="1" i="0" u="none" strike="noStrike" cap="none">
                <a:solidFill>
                  <a:schemeClr val="dk2"/>
                </a:solidFill>
                <a:latin typeface="Fira Code"/>
                <a:ea typeface="Fira Code"/>
                <a:cs typeface="Fira Code"/>
                <a:sym typeface="Fira Code"/>
              </a:rPr>
              <a:t>,</a:t>
            </a:r>
            <a:r>
              <a:rPr lang="en-GB" sz="1600" b="0" i="0" u="none" strike="noStrike" cap="none">
                <a:solidFill>
                  <a:schemeClr val="dk2"/>
                </a:solidFill>
                <a:latin typeface="Fira Code"/>
                <a:ea typeface="Fira Code"/>
                <a:cs typeface="Fira Code"/>
                <a:sym typeface="Fira Code"/>
              </a:rPr>
              <a:t> including icons by </a:t>
            </a:r>
            <a:r>
              <a:rPr lang="en-GB" sz="1600" b="1" i="0" u="none" strike="noStrike" cap="none">
                <a:solidFill>
                  <a:schemeClr val="hlink"/>
                </a:solidFill>
                <a:uFill>
                  <a:noFill/>
                </a:uFill>
                <a:latin typeface="Fira Code"/>
                <a:ea typeface="Fira Code"/>
                <a:cs typeface="Fira Code"/>
                <a:sym typeface="Fira Code"/>
                <a:hlinkClick r:id="rId3"/>
              </a:rPr>
              <a:t>Flaticon</a:t>
            </a:r>
            <a:r>
              <a:rPr lang="en-GB" sz="1600" b="1" i="0" u="none" strike="noStrike" cap="none">
                <a:solidFill>
                  <a:schemeClr val="dk2"/>
                </a:solidFill>
                <a:latin typeface="Fira Code"/>
                <a:ea typeface="Fira Code"/>
                <a:cs typeface="Fira Code"/>
                <a:sym typeface="Fira Code"/>
              </a:rPr>
              <a:t>,</a:t>
            </a:r>
            <a:r>
              <a:rPr lang="en-GB" sz="1600" b="0" i="0" u="none" strike="noStrike" cap="none">
                <a:solidFill>
                  <a:schemeClr val="dk2"/>
                </a:solidFill>
                <a:latin typeface="Fira Code"/>
                <a:ea typeface="Fira Code"/>
                <a:cs typeface="Fira Code"/>
                <a:sym typeface="Fira Code"/>
              </a:rPr>
              <a:t> and infographics &amp; images by </a:t>
            </a:r>
            <a:r>
              <a:rPr lang="en-GB" sz="1600" b="1" i="0" u="none" strike="noStrike" cap="none">
                <a:solidFill>
                  <a:schemeClr val="hlink"/>
                </a:solidFill>
                <a:uFill>
                  <a:noFill/>
                </a:uFill>
                <a:latin typeface="Fira Code"/>
                <a:ea typeface="Fira Code"/>
                <a:cs typeface="Fira Code"/>
                <a:sym typeface="Fira Code"/>
                <a:hlinkClick r:id="rId4"/>
              </a:rPr>
              <a:t>Freepik</a:t>
            </a:r>
            <a:endParaRPr sz="1600" b="1" i="0" u="none" strike="noStrike" cap="none">
              <a:solidFill>
                <a:schemeClr val="dk2"/>
              </a:solidFill>
              <a:latin typeface="Fira Code"/>
              <a:ea typeface="Fira Code"/>
              <a:cs typeface="Fira Code"/>
              <a:sym typeface="Fira Code"/>
            </a:endParaRPr>
          </a:p>
        </p:txBody>
      </p:sp>
      <p:grpSp>
        <p:nvGrpSpPr>
          <p:cNvPr id="267" name="Google Shape;267;p21"/>
          <p:cNvGrpSpPr/>
          <p:nvPr/>
        </p:nvGrpSpPr>
        <p:grpSpPr>
          <a:xfrm>
            <a:off x="11232001" y="278999"/>
            <a:ext cx="578079" cy="105199"/>
            <a:chOff x="8424000" y="285449"/>
            <a:chExt cx="433559" cy="78899"/>
          </a:xfrm>
        </p:grpSpPr>
        <p:cxnSp>
          <p:nvCxnSpPr>
            <p:cNvPr id="268" name="Google Shape;268;p21"/>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69" name="Google Shape;269;p2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270" name="Google Shape;270;p21"/>
            <p:cNvGrpSpPr/>
            <p:nvPr/>
          </p:nvGrpSpPr>
          <p:grpSpPr>
            <a:xfrm>
              <a:off x="8785938" y="285449"/>
              <a:ext cx="71621" cy="78899"/>
              <a:chOff x="3621700" y="273825"/>
              <a:chExt cx="100875" cy="111125"/>
            </a:xfrm>
          </p:grpSpPr>
          <p:cxnSp>
            <p:nvCxnSpPr>
              <p:cNvPr id="271" name="Google Shape;271;p21"/>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72" name="Google Shape;272;p21"/>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DB02BB18-6265-3DA2-07F2-2153AAE72D81}"/>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901848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73"/>
        <p:cNvGrpSpPr/>
        <p:nvPr/>
      </p:nvGrpSpPr>
      <p:grpSpPr>
        <a:xfrm>
          <a:off x="0" y="0"/>
          <a:ext cx="0" cy="0"/>
          <a:chOff x="0" y="0"/>
          <a:chExt cx="0" cy="0"/>
        </a:xfrm>
      </p:grpSpPr>
      <p:sp>
        <p:nvSpPr>
          <p:cNvPr id="274" name="Google Shape;274;p22"/>
          <p:cNvSpPr/>
          <p:nvPr/>
        </p:nvSpPr>
        <p:spPr>
          <a:xfrm>
            <a:off x="960000" y="1585200"/>
            <a:ext cx="102720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5" name="Google Shape;275;p22"/>
          <p:cNvSpPr txBox="1">
            <a:spLocks noGrp="1"/>
          </p:cNvSpPr>
          <p:nvPr>
            <p:ph type="subTitle" idx="1"/>
          </p:nvPr>
        </p:nvSpPr>
        <p:spPr>
          <a:xfrm>
            <a:off x="960000" y="1686800"/>
            <a:ext cx="6862800" cy="87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76" name="Google Shape;276;p22"/>
          <p:cNvSpPr txBox="1">
            <a:spLocks noGrp="1"/>
          </p:cNvSpPr>
          <p:nvPr>
            <p:ph type="title"/>
          </p:nvPr>
        </p:nvSpPr>
        <p:spPr>
          <a:xfrm>
            <a:off x="960000" y="720000"/>
            <a:ext cx="76556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277" name="Google Shape;277;p22"/>
          <p:cNvSpPr txBox="1">
            <a:spLocks noGrp="1"/>
          </p:cNvSpPr>
          <p:nvPr>
            <p:ph type="subTitle" idx="2"/>
          </p:nvPr>
        </p:nvSpPr>
        <p:spPr>
          <a:xfrm>
            <a:off x="960000" y="2774587"/>
            <a:ext cx="6621600" cy="55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667"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78" name="Google Shape;278;p22"/>
          <p:cNvSpPr txBox="1">
            <a:spLocks noGrp="1"/>
          </p:cNvSpPr>
          <p:nvPr>
            <p:ph type="subTitle" idx="3"/>
          </p:nvPr>
        </p:nvSpPr>
        <p:spPr>
          <a:xfrm>
            <a:off x="959984" y="3329884"/>
            <a:ext cx="6621600" cy="810800"/>
          </a:xfrm>
          <a:prstGeom prst="rect">
            <a:avLst/>
          </a:prstGeom>
          <a:noFill/>
          <a:ln>
            <a:noFill/>
          </a:ln>
        </p:spPr>
        <p:txBody>
          <a:bodyPr spcFirstLastPara="1" wrap="square" lIns="91425" tIns="91425" rIns="91425" bIns="91425" anchor="t" anchorCtr="0">
            <a:noAutofit/>
          </a:bodyPr>
          <a:lstStyle>
            <a:lvl1pPr marR="67732"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sp>
        <p:nvSpPr>
          <p:cNvPr id="279" name="Google Shape;279;p22"/>
          <p:cNvSpPr txBox="1">
            <a:spLocks noGrp="1"/>
          </p:cNvSpPr>
          <p:nvPr>
            <p:ph type="subTitle" idx="4"/>
          </p:nvPr>
        </p:nvSpPr>
        <p:spPr>
          <a:xfrm>
            <a:off x="960000" y="4505851"/>
            <a:ext cx="6621600" cy="55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667"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80" name="Google Shape;280;p22"/>
          <p:cNvSpPr txBox="1">
            <a:spLocks noGrp="1"/>
          </p:cNvSpPr>
          <p:nvPr>
            <p:ph type="subTitle" idx="5"/>
          </p:nvPr>
        </p:nvSpPr>
        <p:spPr>
          <a:xfrm>
            <a:off x="959984" y="5061149"/>
            <a:ext cx="6621600" cy="810800"/>
          </a:xfrm>
          <a:prstGeom prst="rect">
            <a:avLst/>
          </a:prstGeom>
          <a:noFill/>
          <a:ln>
            <a:noFill/>
          </a:ln>
        </p:spPr>
        <p:txBody>
          <a:bodyPr spcFirstLastPara="1" wrap="square" lIns="91425" tIns="91425" rIns="91425" bIns="91425" anchor="t" anchorCtr="0">
            <a:noAutofit/>
          </a:bodyPr>
          <a:lstStyle>
            <a:lvl1pPr marR="67732"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grpSp>
        <p:nvGrpSpPr>
          <p:cNvPr id="281" name="Google Shape;281;p22"/>
          <p:cNvGrpSpPr/>
          <p:nvPr/>
        </p:nvGrpSpPr>
        <p:grpSpPr>
          <a:xfrm>
            <a:off x="11232001" y="278999"/>
            <a:ext cx="578079" cy="105199"/>
            <a:chOff x="8424000" y="285449"/>
            <a:chExt cx="433559" cy="78899"/>
          </a:xfrm>
        </p:grpSpPr>
        <p:cxnSp>
          <p:nvCxnSpPr>
            <p:cNvPr id="282" name="Google Shape;282;p22"/>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83" name="Google Shape;283;p2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284" name="Google Shape;284;p22"/>
            <p:cNvGrpSpPr/>
            <p:nvPr/>
          </p:nvGrpSpPr>
          <p:grpSpPr>
            <a:xfrm>
              <a:off x="8785938" y="285449"/>
              <a:ext cx="71621" cy="78899"/>
              <a:chOff x="3621700" y="273825"/>
              <a:chExt cx="100875" cy="111125"/>
            </a:xfrm>
          </p:grpSpPr>
          <p:cxnSp>
            <p:nvCxnSpPr>
              <p:cNvPr id="285" name="Google Shape;285;p22"/>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86" name="Google Shape;286;p22"/>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7C17AAC3-1E6A-3B19-433F-46A815DFAE35}"/>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1069027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87"/>
        <p:cNvGrpSpPr/>
        <p:nvPr/>
      </p:nvGrpSpPr>
      <p:grpSpPr>
        <a:xfrm>
          <a:off x="0" y="0"/>
          <a:ext cx="0" cy="0"/>
          <a:chOff x="0" y="0"/>
          <a:chExt cx="0" cy="0"/>
        </a:xfrm>
      </p:grpSpPr>
      <p:sp>
        <p:nvSpPr>
          <p:cNvPr id="288" name="Google Shape;288;p23"/>
          <p:cNvSpPr/>
          <p:nvPr/>
        </p:nvSpPr>
        <p:spPr>
          <a:xfrm>
            <a:off x="960000" y="1585200"/>
            <a:ext cx="102720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9" name="Google Shape;289;p23"/>
          <p:cNvSpPr txBox="1">
            <a:spLocks noGrp="1"/>
          </p:cNvSpPr>
          <p:nvPr>
            <p:ph type="subTitle" idx="1"/>
          </p:nvPr>
        </p:nvSpPr>
        <p:spPr>
          <a:xfrm>
            <a:off x="960000" y="1686784"/>
            <a:ext cx="6621600" cy="87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90" name="Google Shape;290;p23"/>
          <p:cNvSpPr txBox="1">
            <a:spLocks noGrp="1"/>
          </p:cNvSpPr>
          <p:nvPr>
            <p:ph type="title"/>
          </p:nvPr>
        </p:nvSpPr>
        <p:spPr>
          <a:xfrm>
            <a:off x="960000" y="720000"/>
            <a:ext cx="76556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291" name="Google Shape;291;p23"/>
          <p:cNvSpPr txBox="1">
            <a:spLocks noGrp="1"/>
          </p:cNvSpPr>
          <p:nvPr>
            <p:ph type="subTitle" idx="2"/>
          </p:nvPr>
        </p:nvSpPr>
        <p:spPr>
          <a:xfrm>
            <a:off x="960000" y="2774587"/>
            <a:ext cx="6621600" cy="55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667"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92" name="Google Shape;292;p23"/>
          <p:cNvSpPr txBox="1">
            <a:spLocks noGrp="1"/>
          </p:cNvSpPr>
          <p:nvPr>
            <p:ph type="subTitle" idx="3"/>
          </p:nvPr>
        </p:nvSpPr>
        <p:spPr>
          <a:xfrm>
            <a:off x="959967" y="3329905"/>
            <a:ext cx="6621600" cy="1136000"/>
          </a:xfrm>
          <a:prstGeom prst="rect">
            <a:avLst/>
          </a:prstGeom>
          <a:noFill/>
          <a:ln>
            <a:noFill/>
          </a:ln>
        </p:spPr>
        <p:txBody>
          <a:bodyPr spcFirstLastPara="1" wrap="square" lIns="91425" tIns="91425" rIns="91425" bIns="91425" anchor="t" anchorCtr="0">
            <a:noAutofit/>
          </a:bodyPr>
          <a:lstStyle>
            <a:lvl1pPr marR="67732"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sp>
        <p:nvSpPr>
          <p:cNvPr id="293" name="Google Shape;293;p23"/>
          <p:cNvSpPr txBox="1">
            <a:spLocks noGrp="1"/>
          </p:cNvSpPr>
          <p:nvPr>
            <p:ph type="subTitle" idx="4"/>
          </p:nvPr>
        </p:nvSpPr>
        <p:spPr>
          <a:xfrm>
            <a:off x="960000" y="4505851"/>
            <a:ext cx="6621600" cy="55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667"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94" name="Google Shape;294;p23"/>
          <p:cNvSpPr txBox="1">
            <a:spLocks noGrp="1"/>
          </p:cNvSpPr>
          <p:nvPr>
            <p:ph type="subTitle" idx="5"/>
          </p:nvPr>
        </p:nvSpPr>
        <p:spPr>
          <a:xfrm>
            <a:off x="959951" y="5061149"/>
            <a:ext cx="6621600" cy="810800"/>
          </a:xfrm>
          <a:prstGeom prst="rect">
            <a:avLst/>
          </a:prstGeom>
          <a:noFill/>
          <a:ln>
            <a:noFill/>
          </a:ln>
        </p:spPr>
        <p:txBody>
          <a:bodyPr spcFirstLastPara="1" wrap="square" lIns="91425" tIns="91425" rIns="91425" bIns="91425" anchor="t" anchorCtr="0">
            <a:noAutofit/>
          </a:bodyPr>
          <a:lstStyle>
            <a:lvl1pPr marR="67732"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sp>
        <p:nvSpPr>
          <p:cNvPr id="295" name="Google Shape;295;p23"/>
          <p:cNvSpPr txBox="1">
            <a:spLocks noGrp="1"/>
          </p:cNvSpPr>
          <p:nvPr>
            <p:ph type="subTitle" idx="6"/>
          </p:nvPr>
        </p:nvSpPr>
        <p:spPr>
          <a:xfrm>
            <a:off x="7581667" y="2774584"/>
            <a:ext cx="3650800" cy="55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667" b="1">
                <a:solidFill>
                  <a:schemeClr val="dk2"/>
                </a:solidFill>
                <a:latin typeface="Oswald"/>
                <a:ea typeface="Oswald"/>
                <a:cs typeface="Oswald"/>
                <a:sym typeface="Oswa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96" name="Google Shape;296;p23"/>
          <p:cNvSpPr txBox="1">
            <a:spLocks noGrp="1"/>
          </p:cNvSpPr>
          <p:nvPr>
            <p:ph type="subTitle" idx="7"/>
          </p:nvPr>
        </p:nvSpPr>
        <p:spPr>
          <a:xfrm>
            <a:off x="7581600" y="3329883"/>
            <a:ext cx="3650800" cy="810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r>
              <a:rPr lang="en-US"/>
              <a:t>Click to edit Master subtitle style</a:t>
            </a:r>
            <a:endParaRPr/>
          </a:p>
        </p:txBody>
      </p:sp>
      <p:grpSp>
        <p:nvGrpSpPr>
          <p:cNvPr id="297" name="Google Shape;297;p23"/>
          <p:cNvGrpSpPr/>
          <p:nvPr/>
        </p:nvGrpSpPr>
        <p:grpSpPr>
          <a:xfrm>
            <a:off x="11232001" y="278999"/>
            <a:ext cx="578079" cy="105199"/>
            <a:chOff x="8424000" y="285449"/>
            <a:chExt cx="433559" cy="78899"/>
          </a:xfrm>
        </p:grpSpPr>
        <p:cxnSp>
          <p:nvCxnSpPr>
            <p:cNvPr id="298" name="Google Shape;298;p23"/>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99" name="Google Shape;299;p2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300" name="Google Shape;300;p23"/>
            <p:cNvGrpSpPr/>
            <p:nvPr/>
          </p:nvGrpSpPr>
          <p:grpSpPr>
            <a:xfrm>
              <a:off x="8785938" y="285449"/>
              <a:ext cx="71621" cy="78899"/>
              <a:chOff x="3621700" y="273825"/>
              <a:chExt cx="100875" cy="111125"/>
            </a:xfrm>
          </p:grpSpPr>
          <p:cxnSp>
            <p:nvCxnSpPr>
              <p:cNvPr id="301" name="Google Shape;301;p23"/>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302" name="Google Shape;302;p23"/>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E0432C4A-1C9C-B049-72D7-851AD11E144B}"/>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1432142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3"/>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E11CB-591E-25F1-5E4D-A468FE5B77D2}"/>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142856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04"/>
        <p:cNvGrpSpPr/>
        <p:nvPr/>
      </p:nvGrpSpPr>
      <p:grpSpPr>
        <a:xfrm>
          <a:off x="0" y="0"/>
          <a:ext cx="0" cy="0"/>
          <a:chOff x="0" y="0"/>
          <a:chExt cx="0" cy="0"/>
        </a:xfrm>
      </p:grpSpPr>
      <p:sp>
        <p:nvSpPr>
          <p:cNvPr id="305" name="Google Shape;305;p25"/>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 name="Footer Placeholder 1">
            <a:extLst>
              <a:ext uri="{FF2B5EF4-FFF2-40B4-BE49-F238E27FC236}">
                <a16:creationId xmlns:a16="http://schemas.microsoft.com/office/drawing/2014/main" id="{79A1C83A-5FC8-B52B-EC0C-AC5D08FE9042}"/>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613450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06"/>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C7226-1BD1-FF0B-9DEA-11C6169300D1}"/>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1276297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07"/>
        <p:cNvGrpSpPr/>
        <p:nvPr/>
      </p:nvGrpSpPr>
      <p:grpSpPr>
        <a:xfrm>
          <a:off x="0" y="0"/>
          <a:ext cx="0" cy="0"/>
          <a:chOff x="0" y="0"/>
          <a:chExt cx="0" cy="0"/>
        </a:xfrm>
      </p:grpSpPr>
      <p:sp>
        <p:nvSpPr>
          <p:cNvPr id="308" name="Google Shape;308;p27"/>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309" name="Google Shape;309;p27"/>
          <p:cNvGrpSpPr/>
          <p:nvPr/>
        </p:nvGrpSpPr>
        <p:grpSpPr>
          <a:xfrm>
            <a:off x="11232001" y="278999"/>
            <a:ext cx="578079" cy="105199"/>
            <a:chOff x="8424000" y="285449"/>
            <a:chExt cx="433559" cy="78899"/>
          </a:xfrm>
        </p:grpSpPr>
        <p:cxnSp>
          <p:nvCxnSpPr>
            <p:cNvPr id="310" name="Google Shape;310;p27"/>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311" name="Google Shape;311;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312" name="Google Shape;312;p27"/>
            <p:cNvGrpSpPr/>
            <p:nvPr/>
          </p:nvGrpSpPr>
          <p:grpSpPr>
            <a:xfrm>
              <a:off x="8785938" y="285449"/>
              <a:ext cx="71621" cy="78899"/>
              <a:chOff x="3621700" y="273825"/>
              <a:chExt cx="100875" cy="111125"/>
            </a:xfrm>
          </p:grpSpPr>
          <p:cxnSp>
            <p:nvCxnSpPr>
              <p:cNvPr id="313" name="Google Shape;313;p27"/>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314" name="Google Shape;314;p27"/>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grpSp>
        <p:nvGrpSpPr>
          <p:cNvPr id="315" name="Google Shape;315;p27"/>
          <p:cNvGrpSpPr/>
          <p:nvPr/>
        </p:nvGrpSpPr>
        <p:grpSpPr>
          <a:xfrm>
            <a:off x="1371967" y="1427418"/>
            <a:ext cx="2848285" cy="4003183"/>
            <a:chOff x="5380450" y="1070563"/>
            <a:chExt cx="2136214" cy="3002387"/>
          </a:xfrm>
        </p:grpSpPr>
        <p:sp>
          <p:nvSpPr>
            <p:cNvPr id="316" name="Google Shape;316;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17" name="Google Shape;317;p27"/>
            <p:cNvSpPr/>
            <p:nvPr/>
          </p:nvSpPr>
          <p:spPr>
            <a:xfrm>
              <a:off x="6298575" y="1546875"/>
              <a:ext cx="1066200" cy="449700"/>
            </a:xfrm>
            <a:prstGeom prst="roundRect">
              <a:avLst>
                <a:gd name="adj" fmla="val 18711"/>
              </a:avLst>
            </a:prstGeom>
            <a:gradFill>
              <a:gsLst>
                <a:gs pos="0">
                  <a:srgbClr val="80DFFF"/>
                </a:gs>
                <a:gs pos="100000">
                  <a:srgbClr val="318FFA">
                    <a:alpha val="7137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18" name="Google Shape;318;p27"/>
            <p:cNvSpPr/>
            <p:nvPr/>
          </p:nvSpPr>
          <p:spPr>
            <a:xfrm>
              <a:off x="6298575" y="2078800"/>
              <a:ext cx="1066200" cy="999900"/>
            </a:xfrm>
            <a:prstGeom prst="roundRect">
              <a:avLst>
                <a:gd name="adj" fmla="val 7939"/>
              </a:avLst>
            </a:prstGeom>
            <a:gradFill>
              <a:gsLst>
                <a:gs pos="0">
                  <a:srgbClr val="80DFFF"/>
                </a:gs>
                <a:gs pos="100000">
                  <a:srgbClr val="318FFA">
                    <a:alpha val="7137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19" name="Google Shape;319;p27"/>
            <p:cNvSpPr/>
            <p:nvPr/>
          </p:nvSpPr>
          <p:spPr>
            <a:xfrm>
              <a:off x="6298575" y="3140800"/>
              <a:ext cx="1066200" cy="449700"/>
            </a:xfrm>
            <a:prstGeom prst="roundRect">
              <a:avLst>
                <a:gd name="adj" fmla="val 18711"/>
              </a:avLst>
            </a:prstGeom>
            <a:gradFill>
              <a:gsLst>
                <a:gs pos="0">
                  <a:srgbClr val="80DFFF"/>
                </a:gs>
                <a:gs pos="100000">
                  <a:srgbClr val="318FFA">
                    <a:alpha val="71372"/>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0" name="Google Shape;320;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321" name="Google Shape;321;p27"/>
            <p:cNvGrpSpPr/>
            <p:nvPr/>
          </p:nvGrpSpPr>
          <p:grpSpPr>
            <a:xfrm>
              <a:off x="5380450" y="1200275"/>
              <a:ext cx="1386600" cy="449700"/>
              <a:chOff x="5270675" y="1411375"/>
              <a:chExt cx="1386600" cy="449700"/>
            </a:xfrm>
          </p:grpSpPr>
          <p:sp>
            <p:nvSpPr>
              <p:cNvPr id="322" name="Google Shape;322;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3" name="Google Shape;323;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098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4" name="Google Shape;324;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325" name="Google Shape;325;p27"/>
              <p:cNvGrpSpPr/>
              <p:nvPr/>
            </p:nvGrpSpPr>
            <p:grpSpPr>
              <a:xfrm>
                <a:off x="5794626" y="1542600"/>
                <a:ext cx="706511" cy="187247"/>
                <a:chOff x="5784976" y="732725"/>
                <a:chExt cx="706511" cy="187247"/>
              </a:xfrm>
            </p:grpSpPr>
            <p:sp>
              <p:nvSpPr>
                <p:cNvPr id="326" name="Google Shape;326;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7" name="Google Shape;327;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8" name="Google Shape;328;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grpSp>
          <p:nvGrpSpPr>
            <p:cNvPr id="329" name="Google Shape;329;p27"/>
            <p:cNvGrpSpPr/>
            <p:nvPr/>
          </p:nvGrpSpPr>
          <p:grpSpPr>
            <a:xfrm>
              <a:off x="5573850" y="3355500"/>
              <a:ext cx="381600" cy="356700"/>
              <a:chOff x="1062200" y="3366813"/>
              <a:chExt cx="381600" cy="356700"/>
            </a:xfrm>
          </p:grpSpPr>
          <p:sp>
            <p:nvSpPr>
              <p:cNvPr id="330" name="Google Shape;330;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331" name="Google Shape;331;p27"/>
              <p:cNvGrpSpPr/>
              <p:nvPr/>
            </p:nvGrpSpPr>
            <p:grpSpPr>
              <a:xfrm>
                <a:off x="1138484" y="3433275"/>
                <a:ext cx="229200" cy="229200"/>
                <a:chOff x="955447" y="3891500"/>
                <a:chExt cx="229200" cy="229200"/>
              </a:xfrm>
            </p:grpSpPr>
            <p:sp>
              <p:nvSpPr>
                <p:cNvPr id="332" name="Google Shape;332;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3" name="Google Shape;333;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grpSp>
          <p:nvGrpSpPr>
            <p:cNvPr id="334" name="Google Shape;334;p27"/>
            <p:cNvGrpSpPr/>
            <p:nvPr/>
          </p:nvGrpSpPr>
          <p:grpSpPr>
            <a:xfrm rot="5400000">
              <a:off x="5462261" y="2839775"/>
              <a:ext cx="604800" cy="147600"/>
              <a:chOff x="7688649" y="828750"/>
              <a:chExt cx="604800" cy="147600"/>
            </a:xfrm>
          </p:grpSpPr>
          <p:sp>
            <p:nvSpPr>
              <p:cNvPr id="335" name="Google Shape;335;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2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6" name="Google Shape;336;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2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7" name="Google Shape;337;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2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grpSp>
        <p:nvGrpSpPr>
          <p:cNvPr id="338" name="Google Shape;338;p27"/>
          <p:cNvGrpSpPr/>
          <p:nvPr/>
        </p:nvGrpSpPr>
        <p:grpSpPr>
          <a:xfrm>
            <a:off x="3043867" y="3955233"/>
            <a:ext cx="2280800" cy="351600"/>
            <a:chOff x="2282900" y="800475"/>
            <a:chExt cx="1710600" cy="263700"/>
          </a:xfrm>
        </p:grpSpPr>
        <p:sp>
          <p:nvSpPr>
            <p:cNvPr id="339" name="Google Shape;339;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0" name="Google Shape;340;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1" name="Google Shape;341;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nvGrpSpPr>
          <p:cNvPr id="342" name="Google Shape;342;p27"/>
          <p:cNvGrpSpPr/>
          <p:nvPr/>
        </p:nvGrpSpPr>
        <p:grpSpPr>
          <a:xfrm>
            <a:off x="3654008" y="2482821"/>
            <a:ext cx="1060521" cy="834819"/>
            <a:chOff x="7760767" y="1176066"/>
            <a:chExt cx="795391" cy="626114"/>
          </a:xfrm>
        </p:grpSpPr>
        <p:sp>
          <p:nvSpPr>
            <p:cNvPr id="343" name="Google Shape;343;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344" name="Google Shape;344;p27"/>
            <p:cNvGrpSpPr/>
            <p:nvPr/>
          </p:nvGrpSpPr>
          <p:grpSpPr>
            <a:xfrm>
              <a:off x="7815931" y="1292088"/>
              <a:ext cx="594430" cy="276787"/>
              <a:chOff x="7603656" y="1520706"/>
              <a:chExt cx="657046" cy="305943"/>
            </a:xfrm>
          </p:grpSpPr>
          <p:sp>
            <p:nvSpPr>
              <p:cNvPr id="345" name="Google Shape;345;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6" name="Google Shape;346;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7" name="Google Shape;347;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8" name="Google Shape;348;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sp>
        <p:nvSpPr>
          <p:cNvPr id="2" name="Footer Placeholder 1">
            <a:extLst>
              <a:ext uri="{FF2B5EF4-FFF2-40B4-BE49-F238E27FC236}">
                <a16:creationId xmlns:a16="http://schemas.microsoft.com/office/drawing/2014/main" id="{725BF264-6759-84FE-2A54-D33F34B2D2E4}"/>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67917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50"/>
        <p:cNvGrpSpPr/>
        <p:nvPr/>
      </p:nvGrpSpPr>
      <p:grpSpPr>
        <a:xfrm>
          <a:off x="0" y="0"/>
          <a:ext cx="0" cy="0"/>
          <a:chOff x="0" y="0"/>
          <a:chExt cx="0" cy="0"/>
        </a:xfrm>
      </p:grpSpPr>
      <p:sp>
        <p:nvSpPr>
          <p:cNvPr id="51" name="Google Shape;51;p4"/>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2" name="Google Shape;52;p4"/>
          <p:cNvSpPr txBox="1">
            <a:spLocks noGrp="1"/>
          </p:cNvSpPr>
          <p:nvPr>
            <p:ph type="subTitle" idx="1"/>
          </p:nvPr>
        </p:nvSpPr>
        <p:spPr>
          <a:xfrm>
            <a:off x="3267600" y="3425800"/>
            <a:ext cx="5656800" cy="1188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53" name="Google Shape;53;p4"/>
          <p:cNvSpPr txBox="1">
            <a:spLocks noGrp="1"/>
          </p:cNvSpPr>
          <p:nvPr>
            <p:ph type="title"/>
          </p:nvPr>
        </p:nvSpPr>
        <p:spPr>
          <a:xfrm>
            <a:off x="2395000" y="1688633"/>
            <a:ext cx="7402000" cy="173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28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54" name="Google Shape;54;p4"/>
          <p:cNvGrpSpPr/>
          <p:nvPr/>
        </p:nvGrpSpPr>
        <p:grpSpPr>
          <a:xfrm>
            <a:off x="11232001" y="278999"/>
            <a:ext cx="578079" cy="105199"/>
            <a:chOff x="8424000" y="285449"/>
            <a:chExt cx="433559" cy="78899"/>
          </a:xfrm>
        </p:grpSpPr>
        <p:cxnSp>
          <p:nvCxnSpPr>
            <p:cNvPr id="55" name="Google Shape;55;p4"/>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56" name="Google Shape;56;p4"/>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57" name="Google Shape;57;p4"/>
            <p:cNvGrpSpPr/>
            <p:nvPr/>
          </p:nvGrpSpPr>
          <p:grpSpPr>
            <a:xfrm>
              <a:off x="8785938" y="285449"/>
              <a:ext cx="71621" cy="78899"/>
              <a:chOff x="3621700" y="273825"/>
              <a:chExt cx="100875" cy="111125"/>
            </a:xfrm>
          </p:grpSpPr>
          <p:cxnSp>
            <p:nvCxnSpPr>
              <p:cNvPr id="58" name="Google Shape;58;p4"/>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59" name="Google Shape;59;p4"/>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BC65A4F6-0E92-7881-6A02-8629CD171EC5}"/>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85021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0"/>
        <p:cNvGrpSpPr/>
        <p:nvPr/>
      </p:nvGrpSpPr>
      <p:grpSpPr>
        <a:xfrm>
          <a:off x="0" y="0"/>
          <a:ext cx="0" cy="0"/>
          <a:chOff x="0" y="0"/>
          <a:chExt cx="0" cy="0"/>
        </a:xfrm>
      </p:grpSpPr>
      <p:sp>
        <p:nvSpPr>
          <p:cNvPr id="61" name="Google Shape;61;p5"/>
          <p:cNvSpPr/>
          <p:nvPr/>
        </p:nvSpPr>
        <p:spPr>
          <a:xfrm>
            <a:off x="960000" y="1585200"/>
            <a:ext cx="102720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2" name="Google Shape;62;p5"/>
          <p:cNvSpPr txBox="1">
            <a:spLocks noGrp="1"/>
          </p:cNvSpPr>
          <p:nvPr>
            <p:ph type="title"/>
          </p:nvPr>
        </p:nvSpPr>
        <p:spPr>
          <a:xfrm>
            <a:off x="2927033" y="1674300"/>
            <a:ext cx="8035200" cy="68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667"/>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r>
              <a:rPr lang="en-US"/>
              <a:t>Click to edit Master title style</a:t>
            </a:r>
            <a:endParaRPr/>
          </a:p>
        </p:txBody>
      </p:sp>
      <p:sp>
        <p:nvSpPr>
          <p:cNvPr id="63" name="Google Shape;63;p5"/>
          <p:cNvSpPr txBox="1">
            <a:spLocks noGrp="1"/>
          </p:cNvSpPr>
          <p:nvPr>
            <p:ph type="title" idx="2" hasCustomPrompt="1"/>
          </p:nvPr>
        </p:nvSpPr>
        <p:spPr>
          <a:xfrm>
            <a:off x="1554000" y="1674300"/>
            <a:ext cx="1208800" cy="6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lt2"/>
                </a:solidFill>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r>
              <a:rPr lang="en-US" dirty="0"/>
              <a:t>/</a:t>
            </a:r>
            <a:endParaRPr dirty="0"/>
          </a:p>
        </p:txBody>
      </p:sp>
      <p:sp>
        <p:nvSpPr>
          <p:cNvPr id="64" name="Google Shape;64;p5"/>
          <p:cNvSpPr txBox="1">
            <a:spLocks noGrp="1"/>
          </p:cNvSpPr>
          <p:nvPr>
            <p:ph type="title" idx="3"/>
          </p:nvPr>
        </p:nvSpPr>
        <p:spPr>
          <a:xfrm>
            <a:off x="2927033" y="2392777"/>
            <a:ext cx="7951200" cy="68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667"/>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r>
              <a:rPr lang="en-US"/>
              <a:t>Click to edit Master title style</a:t>
            </a:r>
            <a:endParaRPr/>
          </a:p>
        </p:txBody>
      </p:sp>
      <p:sp>
        <p:nvSpPr>
          <p:cNvPr id="65" name="Google Shape;65;p5"/>
          <p:cNvSpPr txBox="1">
            <a:spLocks noGrp="1"/>
          </p:cNvSpPr>
          <p:nvPr>
            <p:ph type="title" idx="4" hasCustomPrompt="1"/>
          </p:nvPr>
        </p:nvSpPr>
        <p:spPr>
          <a:xfrm>
            <a:off x="1554000" y="2392777"/>
            <a:ext cx="1208800" cy="6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1"/>
                </a:solidFill>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r>
              <a:rPr lang="en-US" dirty="0"/>
              <a:t>/</a:t>
            </a:r>
            <a:endParaRPr dirty="0"/>
          </a:p>
        </p:txBody>
      </p:sp>
      <p:sp>
        <p:nvSpPr>
          <p:cNvPr id="66" name="Google Shape;66;p5"/>
          <p:cNvSpPr txBox="1">
            <a:spLocks noGrp="1"/>
          </p:cNvSpPr>
          <p:nvPr>
            <p:ph type="title" idx="5"/>
          </p:nvPr>
        </p:nvSpPr>
        <p:spPr>
          <a:xfrm>
            <a:off x="2927033" y="3090471"/>
            <a:ext cx="79512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667"/>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r>
              <a:rPr lang="en-US"/>
              <a:t>Click to edit Master title style</a:t>
            </a:r>
            <a:endParaRPr/>
          </a:p>
        </p:txBody>
      </p:sp>
      <p:sp>
        <p:nvSpPr>
          <p:cNvPr id="67" name="Google Shape;67;p5"/>
          <p:cNvSpPr txBox="1">
            <a:spLocks noGrp="1"/>
          </p:cNvSpPr>
          <p:nvPr>
            <p:ph type="title" idx="6" hasCustomPrompt="1"/>
          </p:nvPr>
        </p:nvSpPr>
        <p:spPr>
          <a:xfrm>
            <a:off x="1554000" y="3132071"/>
            <a:ext cx="1208800" cy="6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2"/>
                </a:solidFill>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r>
              <a:rPr lang="en-US" dirty="0"/>
              <a:t>/</a:t>
            </a:r>
            <a:endParaRPr dirty="0"/>
          </a:p>
        </p:txBody>
      </p:sp>
      <p:sp>
        <p:nvSpPr>
          <p:cNvPr id="68" name="Google Shape;68;p5"/>
          <p:cNvSpPr txBox="1">
            <a:spLocks noGrp="1"/>
          </p:cNvSpPr>
          <p:nvPr>
            <p:ph type="title" idx="7"/>
          </p:nvPr>
        </p:nvSpPr>
        <p:spPr>
          <a:xfrm>
            <a:off x="2927033" y="4589816"/>
            <a:ext cx="8035200" cy="68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667"/>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r>
              <a:rPr lang="en-US"/>
              <a:t>Click to edit Master title style</a:t>
            </a:r>
            <a:endParaRPr/>
          </a:p>
        </p:txBody>
      </p:sp>
      <p:sp>
        <p:nvSpPr>
          <p:cNvPr id="69" name="Google Shape;69;p5"/>
          <p:cNvSpPr txBox="1">
            <a:spLocks noGrp="1"/>
          </p:cNvSpPr>
          <p:nvPr>
            <p:ph type="title" idx="8" hasCustomPrompt="1"/>
          </p:nvPr>
        </p:nvSpPr>
        <p:spPr>
          <a:xfrm>
            <a:off x="1554000" y="3881741"/>
            <a:ext cx="1208800" cy="6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4000">
                <a:solidFill>
                  <a:schemeClr val="accent3"/>
                </a:solidFill>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r>
              <a:rPr lang="en-US" dirty="0"/>
              <a:t>/</a:t>
            </a:r>
            <a:endParaRPr dirty="0"/>
          </a:p>
        </p:txBody>
      </p:sp>
      <p:sp>
        <p:nvSpPr>
          <p:cNvPr id="70" name="Google Shape;70;p5"/>
          <p:cNvSpPr txBox="1">
            <a:spLocks noGrp="1"/>
          </p:cNvSpPr>
          <p:nvPr>
            <p:ph type="title" idx="9"/>
          </p:nvPr>
        </p:nvSpPr>
        <p:spPr>
          <a:xfrm>
            <a:off x="960000" y="720000"/>
            <a:ext cx="102720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71" name="Google Shape;71;p5"/>
          <p:cNvGrpSpPr/>
          <p:nvPr/>
        </p:nvGrpSpPr>
        <p:grpSpPr>
          <a:xfrm>
            <a:off x="11232001" y="278999"/>
            <a:ext cx="578079" cy="105199"/>
            <a:chOff x="8424000" y="285449"/>
            <a:chExt cx="433559" cy="78899"/>
          </a:xfrm>
        </p:grpSpPr>
        <p:cxnSp>
          <p:nvCxnSpPr>
            <p:cNvPr id="72" name="Google Shape;72;p5"/>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73" name="Google Shape;73;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74" name="Google Shape;74;p5"/>
            <p:cNvGrpSpPr/>
            <p:nvPr/>
          </p:nvGrpSpPr>
          <p:grpSpPr>
            <a:xfrm>
              <a:off x="8785938" y="285449"/>
              <a:ext cx="71621" cy="78899"/>
              <a:chOff x="3621700" y="273825"/>
              <a:chExt cx="100875" cy="111125"/>
            </a:xfrm>
          </p:grpSpPr>
          <p:cxnSp>
            <p:nvCxnSpPr>
              <p:cNvPr id="75" name="Google Shape;75;p5"/>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76" name="Google Shape;76;p5"/>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77" name="Google Shape;77;p5"/>
          <p:cNvSpPr txBox="1">
            <a:spLocks noGrp="1"/>
          </p:cNvSpPr>
          <p:nvPr>
            <p:ph type="title" idx="13"/>
          </p:nvPr>
        </p:nvSpPr>
        <p:spPr>
          <a:xfrm>
            <a:off x="2927033" y="3881737"/>
            <a:ext cx="8035200" cy="68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400"/>
              <a:buNone/>
              <a:defRPr sz="2667"/>
            </a:lvl1pPr>
            <a:lvl2pPr lvl="1" algn="l" rtl="0">
              <a:lnSpc>
                <a:spcPct val="100000"/>
              </a:lnSpc>
              <a:spcBef>
                <a:spcPts val="0"/>
              </a:spcBef>
              <a:spcAft>
                <a:spcPts val="0"/>
              </a:spcAft>
              <a:buSzPts val="2400"/>
              <a:buNone/>
              <a:defRPr sz="3200"/>
            </a:lvl2pPr>
            <a:lvl3pPr lvl="2" algn="l" rtl="0">
              <a:lnSpc>
                <a:spcPct val="100000"/>
              </a:lnSpc>
              <a:spcBef>
                <a:spcPts val="0"/>
              </a:spcBef>
              <a:spcAft>
                <a:spcPts val="0"/>
              </a:spcAft>
              <a:buSzPts val="2400"/>
              <a:buNone/>
              <a:defRPr sz="3200"/>
            </a:lvl3pPr>
            <a:lvl4pPr lvl="3" algn="l" rtl="0">
              <a:lnSpc>
                <a:spcPct val="100000"/>
              </a:lnSpc>
              <a:spcBef>
                <a:spcPts val="0"/>
              </a:spcBef>
              <a:spcAft>
                <a:spcPts val="0"/>
              </a:spcAft>
              <a:buSzPts val="2400"/>
              <a:buNone/>
              <a:defRPr sz="3200"/>
            </a:lvl4pPr>
            <a:lvl5pPr lvl="4" algn="l" rtl="0">
              <a:lnSpc>
                <a:spcPct val="100000"/>
              </a:lnSpc>
              <a:spcBef>
                <a:spcPts val="0"/>
              </a:spcBef>
              <a:spcAft>
                <a:spcPts val="0"/>
              </a:spcAft>
              <a:buSzPts val="2400"/>
              <a:buNone/>
              <a:defRPr sz="3200"/>
            </a:lvl5pPr>
            <a:lvl6pPr lvl="5" algn="l" rtl="0">
              <a:lnSpc>
                <a:spcPct val="100000"/>
              </a:lnSpc>
              <a:spcBef>
                <a:spcPts val="0"/>
              </a:spcBef>
              <a:spcAft>
                <a:spcPts val="0"/>
              </a:spcAft>
              <a:buSzPts val="2400"/>
              <a:buNone/>
              <a:defRPr sz="3200"/>
            </a:lvl6pPr>
            <a:lvl7pPr lvl="6" algn="l" rtl="0">
              <a:lnSpc>
                <a:spcPct val="100000"/>
              </a:lnSpc>
              <a:spcBef>
                <a:spcPts val="0"/>
              </a:spcBef>
              <a:spcAft>
                <a:spcPts val="0"/>
              </a:spcAft>
              <a:buSzPts val="2400"/>
              <a:buNone/>
              <a:defRPr sz="3200"/>
            </a:lvl7pPr>
            <a:lvl8pPr lvl="7" algn="l" rtl="0">
              <a:lnSpc>
                <a:spcPct val="100000"/>
              </a:lnSpc>
              <a:spcBef>
                <a:spcPts val="0"/>
              </a:spcBef>
              <a:spcAft>
                <a:spcPts val="0"/>
              </a:spcAft>
              <a:buSzPts val="2400"/>
              <a:buNone/>
              <a:defRPr sz="3200"/>
            </a:lvl8pPr>
            <a:lvl9pPr lvl="8" algn="l" rtl="0">
              <a:lnSpc>
                <a:spcPct val="100000"/>
              </a:lnSpc>
              <a:spcBef>
                <a:spcPts val="0"/>
              </a:spcBef>
              <a:spcAft>
                <a:spcPts val="0"/>
              </a:spcAft>
              <a:buSzPts val="2400"/>
              <a:buNone/>
              <a:defRPr sz="3200"/>
            </a:lvl9pPr>
          </a:lstStyle>
          <a:p>
            <a:r>
              <a:rPr lang="en-US"/>
              <a:t>Click to edit Master title style</a:t>
            </a:r>
            <a:endParaRPr/>
          </a:p>
        </p:txBody>
      </p:sp>
      <p:sp>
        <p:nvSpPr>
          <p:cNvPr id="78" name="Google Shape;78;p5"/>
          <p:cNvSpPr txBox="1">
            <a:spLocks noGrp="1"/>
          </p:cNvSpPr>
          <p:nvPr>
            <p:ph type="title" idx="14"/>
          </p:nvPr>
        </p:nvSpPr>
        <p:spPr>
          <a:xfrm>
            <a:off x="2927033" y="5297895"/>
            <a:ext cx="8035200" cy="680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2400"/>
              <a:buNone/>
              <a:defRPr sz="2667"/>
            </a:lvl1pPr>
            <a:lvl2pPr lvl="1" algn="l" rtl="0">
              <a:lnSpc>
                <a:spcPct val="100000"/>
              </a:lnSpc>
              <a:spcBef>
                <a:spcPts val="0"/>
              </a:spcBef>
              <a:spcAft>
                <a:spcPts val="0"/>
              </a:spcAft>
              <a:buSzPts val="2400"/>
              <a:buNone/>
              <a:defRPr sz="3200"/>
            </a:lvl2pPr>
            <a:lvl3pPr lvl="2" algn="l" rtl="0">
              <a:lnSpc>
                <a:spcPct val="100000"/>
              </a:lnSpc>
              <a:spcBef>
                <a:spcPts val="0"/>
              </a:spcBef>
              <a:spcAft>
                <a:spcPts val="0"/>
              </a:spcAft>
              <a:buSzPts val="2400"/>
              <a:buNone/>
              <a:defRPr sz="3200"/>
            </a:lvl3pPr>
            <a:lvl4pPr lvl="3" algn="l" rtl="0">
              <a:lnSpc>
                <a:spcPct val="100000"/>
              </a:lnSpc>
              <a:spcBef>
                <a:spcPts val="0"/>
              </a:spcBef>
              <a:spcAft>
                <a:spcPts val="0"/>
              </a:spcAft>
              <a:buSzPts val="2400"/>
              <a:buNone/>
              <a:defRPr sz="3200"/>
            </a:lvl4pPr>
            <a:lvl5pPr lvl="4" algn="l" rtl="0">
              <a:lnSpc>
                <a:spcPct val="100000"/>
              </a:lnSpc>
              <a:spcBef>
                <a:spcPts val="0"/>
              </a:spcBef>
              <a:spcAft>
                <a:spcPts val="0"/>
              </a:spcAft>
              <a:buSzPts val="2400"/>
              <a:buNone/>
              <a:defRPr sz="3200"/>
            </a:lvl5pPr>
            <a:lvl6pPr lvl="5" algn="l" rtl="0">
              <a:lnSpc>
                <a:spcPct val="100000"/>
              </a:lnSpc>
              <a:spcBef>
                <a:spcPts val="0"/>
              </a:spcBef>
              <a:spcAft>
                <a:spcPts val="0"/>
              </a:spcAft>
              <a:buSzPts val="2400"/>
              <a:buNone/>
              <a:defRPr sz="3200"/>
            </a:lvl6pPr>
            <a:lvl7pPr lvl="6" algn="l" rtl="0">
              <a:lnSpc>
                <a:spcPct val="100000"/>
              </a:lnSpc>
              <a:spcBef>
                <a:spcPts val="0"/>
              </a:spcBef>
              <a:spcAft>
                <a:spcPts val="0"/>
              </a:spcAft>
              <a:buSzPts val="2400"/>
              <a:buNone/>
              <a:defRPr sz="3200"/>
            </a:lvl7pPr>
            <a:lvl8pPr lvl="7" algn="l" rtl="0">
              <a:lnSpc>
                <a:spcPct val="100000"/>
              </a:lnSpc>
              <a:spcBef>
                <a:spcPts val="0"/>
              </a:spcBef>
              <a:spcAft>
                <a:spcPts val="0"/>
              </a:spcAft>
              <a:buSzPts val="2400"/>
              <a:buNone/>
              <a:defRPr sz="3200"/>
            </a:lvl8pPr>
            <a:lvl9pPr lvl="8" algn="l" rtl="0">
              <a:lnSpc>
                <a:spcPct val="100000"/>
              </a:lnSpc>
              <a:spcBef>
                <a:spcPts val="0"/>
              </a:spcBef>
              <a:spcAft>
                <a:spcPts val="0"/>
              </a:spcAft>
              <a:buSzPts val="2400"/>
              <a:buNone/>
              <a:defRPr sz="3200"/>
            </a:lvl9pPr>
          </a:lstStyle>
          <a:p>
            <a:r>
              <a:rPr lang="en-US"/>
              <a:t>Click to edit Master title style</a:t>
            </a:r>
            <a:endParaRPr/>
          </a:p>
        </p:txBody>
      </p:sp>
      <p:sp>
        <p:nvSpPr>
          <p:cNvPr id="79" name="Google Shape;79;p5"/>
          <p:cNvSpPr txBox="1">
            <a:spLocks noGrp="1"/>
          </p:cNvSpPr>
          <p:nvPr>
            <p:ph type="title" idx="15" hasCustomPrompt="1"/>
          </p:nvPr>
        </p:nvSpPr>
        <p:spPr>
          <a:xfrm>
            <a:off x="1554000" y="4589805"/>
            <a:ext cx="1208800" cy="68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3000"/>
              <a:buNone/>
              <a:defRPr sz="4000">
                <a:solidFill>
                  <a:schemeClr val="accent4"/>
                </a:solidFill>
              </a:defRPr>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dirty="0"/>
              <a:t>/</a:t>
            </a:r>
            <a:endParaRPr dirty="0"/>
          </a:p>
        </p:txBody>
      </p:sp>
      <p:sp>
        <p:nvSpPr>
          <p:cNvPr id="80" name="Google Shape;80;p5"/>
          <p:cNvSpPr txBox="1">
            <a:spLocks noGrp="1"/>
          </p:cNvSpPr>
          <p:nvPr>
            <p:ph type="title" idx="16" hasCustomPrompt="1"/>
          </p:nvPr>
        </p:nvSpPr>
        <p:spPr>
          <a:xfrm>
            <a:off x="1554000" y="5297903"/>
            <a:ext cx="1208800" cy="68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3000"/>
              <a:buNone/>
              <a:defRPr sz="4000">
                <a:solidFill>
                  <a:schemeClr val="accent5"/>
                </a:solidFill>
              </a:defRPr>
            </a:lvl1pPr>
            <a:lvl2pPr lvl="1" algn="ctr" rtl="0">
              <a:lnSpc>
                <a:spcPct val="100000"/>
              </a:lnSpc>
              <a:spcBef>
                <a:spcPts val="0"/>
              </a:spcBef>
              <a:spcAft>
                <a:spcPts val="0"/>
              </a:spcAft>
              <a:buClr>
                <a:schemeClr val="accent5"/>
              </a:buClr>
              <a:buSzPts val="3000"/>
              <a:buNone/>
              <a:defRPr sz="4000">
                <a:solidFill>
                  <a:schemeClr val="accent5"/>
                </a:solidFill>
              </a:defRPr>
            </a:lvl2pPr>
            <a:lvl3pPr lvl="2" algn="ctr" rtl="0">
              <a:lnSpc>
                <a:spcPct val="100000"/>
              </a:lnSpc>
              <a:spcBef>
                <a:spcPts val="0"/>
              </a:spcBef>
              <a:spcAft>
                <a:spcPts val="0"/>
              </a:spcAft>
              <a:buClr>
                <a:schemeClr val="accent5"/>
              </a:buClr>
              <a:buSzPts val="3000"/>
              <a:buNone/>
              <a:defRPr sz="4000">
                <a:solidFill>
                  <a:schemeClr val="accent5"/>
                </a:solidFill>
              </a:defRPr>
            </a:lvl3pPr>
            <a:lvl4pPr lvl="3" algn="ctr" rtl="0">
              <a:lnSpc>
                <a:spcPct val="100000"/>
              </a:lnSpc>
              <a:spcBef>
                <a:spcPts val="0"/>
              </a:spcBef>
              <a:spcAft>
                <a:spcPts val="0"/>
              </a:spcAft>
              <a:buClr>
                <a:schemeClr val="accent5"/>
              </a:buClr>
              <a:buSzPts val="3000"/>
              <a:buNone/>
              <a:defRPr sz="4000">
                <a:solidFill>
                  <a:schemeClr val="accent5"/>
                </a:solidFill>
              </a:defRPr>
            </a:lvl4pPr>
            <a:lvl5pPr lvl="4" algn="ctr" rtl="0">
              <a:lnSpc>
                <a:spcPct val="100000"/>
              </a:lnSpc>
              <a:spcBef>
                <a:spcPts val="0"/>
              </a:spcBef>
              <a:spcAft>
                <a:spcPts val="0"/>
              </a:spcAft>
              <a:buClr>
                <a:schemeClr val="accent5"/>
              </a:buClr>
              <a:buSzPts val="3000"/>
              <a:buNone/>
              <a:defRPr sz="4000">
                <a:solidFill>
                  <a:schemeClr val="accent5"/>
                </a:solidFill>
              </a:defRPr>
            </a:lvl5pPr>
            <a:lvl6pPr lvl="5" algn="ctr" rtl="0">
              <a:lnSpc>
                <a:spcPct val="100000"/>
              </a:lnSpc>
              <a:spcBef>
                <a:spcPts val="0"/>
              </a:spcBef>
              <a:spcAft>
                <a:spcPts val="0"/>
              </a:spcAft>
              <a:buClr>
                <a:schemeClr val="accent5"/>
              </a:buClr>
              <a:buSzPts val="3000"/>
              <a:buNone/>
              <a:defRPr sz="4000">
                <a:solidFill>
                  <a:schemeClr val="accent5"/>
                </a:solidFill>
              </a:defRPr>
            </a:lvl6pPr>
            <a:lvl7pPr lvl="6" algn="ctr" rtl="0">
              <a:lnSpc>
                <a:spcPct val="100000"/>
              </a:lnSpc>
              <a:spcBef>
                <a:spcPts val="0"/>
              </a:spcBef>
              <a:spcAft>
                <a:spcPts val="0"/>
              </a:spcAft>
              <a:buClr>
                <a:schemeClr val="accent5"/>
              </a:buClr>
              <a:buSzPts val="3000"/>
              <a:buNone/>
              <a:defRPr sz="4000">
                <a:solidFill>
                  <a:schemeClr val="accent5"/>
                </a:solidFill>
              </a:defRPr>
            </a:lvl7pPr>
            <a:lvl8pPr lvl="7" algn="ctr" rtl="0">
              <a:lnSpc>
                <a:spcPct val="100000"/>
              </a:lnSpc>
              <a:spcBef>
                <a:spcPts val="0"/>
              </a:spcBef>
              <a:spcAft>
                <a:spcPts val="0"/>
              </a:spcAft>
              <a:buClr>
                <a:schemeClr val="accent5"/>
              </a:buClr>
              <a:buSzPts val="3000"/>
              <a:buNone/>
              <a:defRPr sz="4000">
                <a:solidFill>
                  <a:schemeClr val="accent5"/>
                </a:solidFill>
              </a:defRPr>
            </a:lvl8pPr>
            <a:lvl9pPr lvl="8" algn="ctr" rtl="0">
              <a:lnSpc>
                <a:spcPct val="100000"/>
              </a:lnSpc>
              <a:spcBef>
                <a:spcPts val="0"/>
              </a:spcBef>
              <a:spcAft>
                <a:spcPts val="0"/>
              </a:spcAft>
              <a:buClr>
                <a:schemeClr val="accent5"/>
              </a:buClr>
              <a:buSzPts val="3000"/>
              <a:buNone/>
              <a:defRPr sz="4000">
                <a:solidFill>
                  <a:schemeClr val="accent5"/>
                </a:solidFill>
              </a:defRPr>
            </a:lvl9pPr>
          </a:lstStyle>
          <a:p>
            <a:r>
              <a:rPr lang="en-US" dirty="0"/>
              <a:t>/</a:t>
            </a:r>
            <a:endParaRPr dirty="0"/>
          </a:p>
        </p:txBody>
      </p:sp>
      <p:sp>
        <p:nvSpPr>
          <p:cNvPr id="2" name="Footer Placeholder 1">
            <a:extLst>
              <a:ext uri="{FF2B5EF4-FFF2-40B4-BE49-F238E27FC236}">
                <a16:creationId xmlns:a16="http://schemas.microsoft.com/office/drawing/2014/main" id="{EDC94CA6-86FE-1D41-2888-43CBADA11D73}"/>
              </a:ext>
            </a:extLst>
          </p:cNvPr>
          <p:cNvSpPr>
            <a:spLocks noGrp="1"/>
          </p:cNvSpPr>
          <p:nvPr>
            <p:ph type="ftr" sz="quarter" idx="17"/>
          </p:nvPr>
        </p:nvSpPr>
        <p:spPr/>
        <p:txBody>
          <a:bodyPr/>
          <a:lstStyle/>
          <a:p>
            <a:r>
              <a:rPr lang="nl-BE"/>
              <a:t># TDD.cs</a:t>
            </a:r>
          </a:p>
        </p:txBody>
      </p:sp>
    </p:spTree>
    <p:extLst>
      <p:ext uri="{BB962C8B-B14F-4D97-AF65-F5344CB8AC3E}">
        <p14:creationId xmlns:p14="http://schemas.microsoft.com/office/powerpoint/2010/main" val="256988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1"/>
        <p:cNvGrpSpPr/>
        <p:nvPr/>
      </p:nvGrpSpPr>
      <p:grpSpPr>
        <a:xfrm>
          <a:off x="0" y="0"/>
          <a:ext cx="0" cy="0"/>
          <a:chOff x="0" y="0"/>
          <a:chExt cx="0" cy="0"/>
        </a:xfrm>
      </p:grpSpPr>
      <p:sp>
        <p:nvSpPr>
          <p:cNvPr id="82" name="Google Shape;82;p6"/>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3" name="Google Shape;83;p6"/>
          <p:cNvSpPr txBox="1">
            <a:spLocks noGrp="1"/>
          </p:cNvSpPr>
          <p:nvPr>
            <p:ph type="title"/>
          </p:nvPr>
        </p:nvSpPr>
        <p:spPr>
          <a:xfrm>
            <a:off x="1264800" y="2525067"/>
            <a:ext cx="5248400" cy="199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66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r>
              <a:rPr lang="en-US"/>
              <a:t>Click to edit Master title style</a:t>
            </a:r>
            <a:endParaRPr/>
          </a:p>
        </p:txBody>
      </p:sp>
      <p:sp>
        <p:nvSpPr>
          <p:cNvPr id="84" name="Google Shape;84;p6"/>
          <p:cNvSpPr txBox="1">
            <a:spLocks noGrp="1"/>
          </p:cNvSpPr>
          <p:nvPr>
            <p:ph type="title" idx="2"/>
          </p:nvPr>
        </p:nvSpPr>
        <p:spPr>
          <a:xfrm>
            <a:off x="1264800" y="1402667"/>
            <a:ext cx="2167200" cy="112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667">
                <a:solidFill>
                  <a:schemeClr val="lt2"/>
                </a:solidFill>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a:r>
              <a:rPr lang="en-US"/>
              <a:t>Click to edit Master title style</a:t>
            </a:r>
            <a:endParaRPr/>
          </a:p>
        </p:txBody>
      </p:sp>
      <p:sp>
        <p:nvSpPr>
          <p:cNvPr id="85" name="Google Shape;85;p6"/>
          <p:cNvSpPr txBox="1">
            <a:spLocks noGrp="1"/>
          </p:cNvSpPr>
          <p:nvPr>
            <p:ph type="subTitle" idx="1"/>
          </p:nvPr>
        </p:nvSpPr>
        <p:spPr>
          <a:xfrm>
            <a:off x="1264800" y="4523867"/>
            <a:ext cx="4869600" cy="95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2133">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grpSp>
        <p:nvGrpSpPr>
          <p:cNvPr id="86" name="Google Shape;86;p6"/>
          <p:cNvGrpSpPr/>
          <p:nvPr/>
        </p:nvGrpSpPr>
        <p:grpSpPr>
          <a:xfrm>
            <a:off x="11232001" y="278999"/>
            <a:ext cx="578079" cy="105199"/>
            <a:chOff x="8424000" y="285449"/>
            <a:chExt cx="433559" cy="78899"/>
          </a:xfrm>
        </p:grpSpPr>
        <p:cxnSp>
          <p:nvCxnSpPr>
            <p:cNvPr id="87" name="Google Shape;87;p6"/>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88" name="Google Shape;88;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89" name="Google Shape;89;p6"/>
            <p:cNvGrpSpPr/>
            <p:nvPr/>
          </p:nvGrpSpPr>
          <p:grpSpPr>
            <a:xfrm>
              <a:off x="8785938" y="285449"/>
              <a:ext cx="71621" cy="78899"/>
              <a:chOff x="3621700" y="273825"/>
              <a:chExt cx="100875" cy="111125"/>
            </a:xfrm>
          </p:grpSpPr>
          <p:cxnSp>
            <p:nvCxnSpPr>
              <p:cNvPr id="90" name="Google Shape;90;p6"/>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91" name="Google Shape;91;p6"/>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AE6C3DEB-3C26-929A-BB3F-BA17743ADE9B}"/>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12429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2"/>
        <p:cNvGrpSpPr/>
        <p:nvPr/>
      </p:nvGrpSpPr>
      <p:grpSpPr>
        <a:xfrm>
          <a:off x="0" y="0"/>
          <a:ext cx="0" cy="0"/>
          <a:chOff x="0" y="0"/>
          <a:chExt cx="0" cy="0"/>
        </a:xfrm>
      </p:grpSpPr>
      <p:sp>
        <p:nvSpPr>
          <p:cNvPr id="93" name="Google Shape;93;p7"/>
          <p:cNvSpPr/>
          <p:nvPr/>
        </p:nvSpPr>
        <p:spPr>
          <a:xfrm>
            <a:off x="960000" y="996667"/>
            <a:ext cx="10272000" cy="4884400"/>
          </a:xfrm>
          <a:prstGeom prst="roundRect">
            <a:avLst>
              <a:gd name="adj" fmla="val 3982"/>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4" name="Google Shape;94;p7"/>
          <p:cNvSpPr txBox="1">
            <a:spLocks noGrp="1"/>
          </p:cNvSpPr>
          <p:nvPr>
            <p:ph type="title"/>
          </p:nvPr>
        </p:nvSpPr>
        <p:spPr>
          <a:xfrm>
            <a:off x="5917200" y="1761467"/>
            <a:ext cx="4823600" cy="106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333"/>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r>
              <a:rPr lang="en-US"/>
              <a:t>Click to edit Master title style</a:t>
            </a:r>
            <a:endParaRPr/>
          </a:p>
        </p:txBody>
      </p:sp>
      <p:sp>
        <p:nvSpPr>
          <p:cNvPr id="95" name="Google Shape;95;p7"/>
          <p:cNvSpPr txBox="1">
            <a:spLocks noGrp="1"/>
          </p:cNvSpPr>
          <p:nvPr>
            <p:ph type="subTitle" idx="1"/>
          </p:nvPr>
        </p:nvSpPr>
        <p:spPr>
          <a:xfrm>
            <a:off x="5917200" y="2911467"/>
            <a:ext cx="4823600" cy="211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grpSp>
        <p:nvGrpSpPr>
          <p:cNvPr id="96" name="Google Shape;96;p7"/>
          <p:cNvGrpSpPr/>
          <p:nvPr/>
        </p:nvGrpSpPr>
        <p:grpSpPr>
          <a:xfrm>
            <a:off x="11232001" y="278999"/>
            <a:ext cx="578079" cy="105199"/>
            <a:chOff x="8424000" y="285449"/>
            <a:chExt cx="433559" cy="78899"/>
          </a:xfrm>
        </p:grpSpPr>
        <p:cxnSp>
          <p:nvCxnSpPr>
            <p:cNvPr id="97" name="Google Shape;97;p7"/>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98" name="Google Shape;98;p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99" name="Google Shape;99;p7"/>
            <p:cNvGrpSpPr/>
            <p:nvPr/>
          </p:nvGrpSpPr>
          <p:grpSpPr>
            <a:xfrm>
              <a:off x="8785938" y="285449"/>
              <a:ext cx="71621" cy="78899"/>
              <a:chOff x="3621700" y="273825"/>
              <a:chExt cx="100875" cy="111125"/>
            </a:xfrm>
          </p:grpSpPr>
          <p:cxnSp>
            <p:nvCxnSpPr>
              <p:cNvPr id="100" name="Google Shape;100;p7"/>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01" name="Google Shape;101;p7"/>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C019034E-243C-B469-A93B-6A170772B250}"/>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15154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2"/>
        <p:cNvGrpSpPr/>
        <p:nvPr/>
      </p:nvGrpSpPr>
      <p:grpSpPr>
        <a:xfrm>
          <a:off x="0" y="0"/>
          <a:ext cx="0" cy="0"/>
          <a:chOff x="0" y="0"/>
          <a:chExt cx="0" cy="0"/>
        </a:xfrm>
      </p:grpSpPr>
      <p:sp>
        <p:nvSpPr>
          <p:cNvPr id="103" name="Google Shape;103;p8"/>
          <p:cNvSpPr/>
          <p:nvPr/>
        </p:nvSpPr>
        <p:spPr>
          <a:xfrm>
            <a:off x="964900" y="1585600"/>
            <a:ext cx="3339600" cy="4552800"/>
          </a:xfrm>
          <a:prstGeom prst="roundRect">
            <a:avLst>
              <a:gd name="adj" fmla="val 6193"/>
            </a:avLst>
          </a:prstGeom>
          <a:solidFill>
            <a:srgbClr val="29283D"/>
          </a:solidFill>
          <a:ln>
            <a:noFill/>
          </a:ln>
          <a:effectLst>
            <a:outerShdw blurRad="57150" dist="19050" dir="5400000" algn="bl" rotWithShape="0">
              <a:srgbClr val="000000">
                <a:alpha val="29803"/>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4" name="Google Shape;104;p8"/>
          <p:cNvSpPr/>
          <p:nvPr/>
        </p:nvSpPr>
        <p:spPr>
          <a:xfrm>
            <a:off x="4426257" y="1585600"/>
            <a:ext cx="3339600" cy="4552800"/>
          </a:xfrm>
          <a:prstGeom prst="roundRect">
            <a:avLst>
              <a:gd name="adj" fmla="val 6193"/>
            </a:avLst>
          </a:prstGeom>
          <a:solidFill>
            <a:srgbClr val="29283D"/>
          </a:solidFill>
          <a:ln>
            <a:noFill/>
          </a:ln>
          <a:effectLst>
            <a:outerShdw blurRad="57150" dist="19050" dir="5400000" algn="bl" rotWithShape="0">
              <a:srgbClr val="000000">
                <a:alpha val="29803"/>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5" name="Google Shape;105;p8"/>
          <p:cNvSpPr/>
          <p:nvPr/>
        </p:nvSpPr>
        <p:spPr>
          <a:xfrm>
            <a:off x="7887632" y="1585600"/>
            <a:ext cx="3339600" cy="4552800"/>
          </a:xfrm>
          <a:prstGeom prst="roundRect">
            <a:avLst>
              <a:gd name="adj" fmla="val 6193"/>
            </a:avLst>
          </a:prstGeom>
          <a:solidFill>
            <a:srgbClr val="29283D"/>
          </a:solidFill>
          <a:ln>
            <a:noFill/>
          </a:ln>
          <a:effectLst>
            <a:outerShdw blurRad="57150" dist="19050" dir="5400000" algn="bl" rotWithShape="0">
              <a:srgbClr val="000000">
                <a:alpha val="29803"/>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6" name="Google Shape;106;p8"/>
          <p:cNvSpPr txBox="1">
            <a:spLocks noGrp="1"/>
          </p:cNvSpPr>
          <p:nvPr>
            <p:ph type="title"/>
          </p:nvPr>
        </p:nvSpPr>
        <p:spPr>
          <a:xfrm>
            <a:off x="1189327" y="3404367"/>
            <a:ext cx="2901600" cy="62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b="1"/>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07" name="Google Shape;107;p8"/>
          <p:cNvSpPr txBox="1">
            <a:spLocks noGrp="1"/>
          </p:cNvSpPr>
          <p:nvPr>
            <p:ph type="subTitle" idx="1"/>
          </p:nvPr>
        </p:nvSpPr>
        <p:spPr>
          <a:xfrm>
            <a:off x="1189327" y="4030859"/>
            <a:ext cx="2901600" cy="132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08" name="Google Shape;108;p8"/>
          <p:cNvSpPr txBox="1">
            <a:spLocks noGrp="1"/>
          </p:cNvSpPr>
          <p:nvPr>
            <p:ph type="title" idx="2"/>
          </p:nvPr>
        </p:nvSpPr>
        <p:spPr>
          <a:xfrm>
            <a:off x="4645200" y="3404367"/>
            <a:ext cx="2901600" cy="62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b="1"/>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09" name="Google Shape;109;p8"/>
          <p:cNvSpPr txBox="1">
            <a:spLocks noGrp="1"/>
          </p:cNvSpPr>
          <p:nvPr>
            <p:ph type="subTitle" idx="3"/>
          </p:nvPr>
        </p:nvSpPr>
        <p:spPr>
          <a:xfrm>
            <a:off x="4645200" y="4030849"/>
            <a:ext cx="2901600" cy="132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10" name="Google Shape;110;p8"/>
          <p:cNvSpPr txBox="1">
            <a:spLocks noGrp="1"/>
          </p:cNvSpPr>
          <p:nvPr>
            <p:ph type="title" idx="4"/>
          </p:nvPr>
        </p:nvSpPr>
        <p:spPr>
          <a:xfrm>
            <a:off x="8095140" y="3404400"/>
            <a:ext cx="2901600" cy="62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667" b="1"/>
            </a:lvl1pPr>
            <a:lvl2pPr lvl="1" algn="ctr">
              <a:lnSpc>
                <a:spcPct val="100000"/>
              </a:lnSpc>
              <a:spcBef>
                <a:spcPts val="0"/>
              </a:spcBef>
              <a:spcAft>
                <a:spcPts val="0"/>
              </a:spcAft>
              <a:buSzPts val="2500"/>
              <a:buNone/>
              <a:defRPr sz="3333"/>
            </a:lvl2pPr>
            <a:lvl3pPr lvl="2" algn="ctr">
              <a:lnSpc>
                <a:spcPct val="100000"/>
              </a:lnSpc>
              <a:spcBef>
                <a:spcPts val="0"/>
              </a:spcBef>
              <a:spcAft>
                <a:spcPts val="0"/>
              </a:spcAft>
              <a:buSzPts val="2500"/>
              <a:buNone/>
              <a:defRPr sz="3333"/>
            </a:lvl3pPr>
            <a:lvl4pPr lvl="3" algn="ctr">
              <a:lnSpc>
                <a:spcPct val="100000"/>
              </a:lnSpc>
              <a:spcBef>
                <a:spcPts val="0"/>
              </a:spcBef>
              <a:spcAft>
                <a:spcPts val="0"/>
              </a:spcAft>
              <a:buSzPts val="2500"/>
              <a:buNone/>
              <a:defRPr sz="3333"/>
            </a:lvl4pPr>
            <a:lvl5pPr lvl="4" algn="ctr">
              <a:lnSpc>
                <a:spcPct val="100000"/>
              </a:lnSpc>
              <a:spcBef>
                <a:spcPts val="0"/>
              </a:spcBef>
              <a:spcAft>
                <a:spcPts val="0"/>
              </a:spcAft>
              <a:buSzPts val="2500"/>
              <a:buNone/>
              <a:defRPr sz="3333"/>
            </a:lvl5pPr>
            <a:lvl6pPr lvl="5" algn="ctr">
              <a:lnSpc>
                <a:spcPct val="100000"/>
              </a:lnSpc>
              <a:spcBef>
                <a:spcPts val="0"/>
              </a:spcBef>
              <a:spcAft>
                <a:spcPts val="0"/>
              </a:spcAft>
              <a:buSzPts val="2500"/>
              <a:buNone/>
              <a:defRPr sz="3333"/>
            </a:lvl6pPr>
            <a:lvl7pPr lvl="6" algn="ctr">
              <a:lnSpc>
                <a:spcPct val="100000"/>
              </a:lnSpc>
              <a:spcBef>
                <a:spcPts val="0"/>
              </a:spcBef>
              <a:spcAft>
                <a:spcPts val="0"/>
              </a:spcAft>
              <a:buSzPts val="2500"/>
              <a:buNone/>
              <a:defRPr sz="3333"/>
            </a:lvl7pPr>
            <a:lvl8pPr lvl="7" algn="ctr">
              <a:lnSpc>
                <a:spcPct val="100000"/>
              </a:lnSpc>
              <a:spcBef>
                <a:spcPts val="0"/>
              </a:spcBef>
              <a:spcAft>
                <a:spcPts val="0"/>
              </a:spcAft>
              <a:buSzPts val="2500"/>
              <a:buNone/>
              <a:defRPr sz="3333"/>
            </a:lvl8pPr>
            <a:lvl9pPr lvl="8" algn="ctr">
              <a:lnSpc>
                <a:spcPct val="100000"/>
              </a:lnSpc>
              <a:spcBef>
                <a:spcPts val="0"/>
              </a:spcBef>
              <a:spcAft>
                <a:spcPts val="0"/>
              </a:spcAft>
              <a:buSzPts val="2500"/>
              <a:buNone/>
              <a:defRPr sz="3333"/>
            </a:lvl9pPr>
          </a:lstStyle>
          <a:p>
            <a:r>
              <a:rPr lang="en-US"/>
              <a:t>Click to edit Master title style</a:t>
            </a:r>
            <a:endParaRPr/>
          </a:p>
        </p:txBody>
      </p:sp>
      <p:sp>
        <p:nvSpPr>
          <p:cNvPr id="111" name="Google Shape;111;p8"/>
          <p:cNvSpPr txBox="1">
            <a:spLocks noGrp="1"/>
          </p:cNvSpPr>
          <p:nvPr>
            <p:ph type="subTitle" idx="5"/>
          </p:nvPr>
        </p:nvSpPr>
        <p:spPr>
          <a:xfrm>
            <a:off x="8095140" y="4030883"/>
            <a:ext cx="2901600" cy="1326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67">
                <a:solidFill>
                  <a:schemeClr val="dk2"/>
                </a:solidFill>
                <a:latin typeface="Fira Code"/>
                <a:ea typeface="Fira Code"/>
                <a:cs typeface="Fira Code"/>
                <a:sym typeface="Fira Cod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subtitle style</a:t>
            </a:r>
            <a:endParaRPr/>
          </a:p>
        </p:txBody>
      </p:sp>
      <p:sp>
        <p:nvSpPr>
          <p:cNvPr id="112" name="Google Shape;112;p8"/>
          <p:cNvSpPr txBox="1">
            <a:spLocks noGrp="1"/>
          </p:cNvSpPr>
          <p:nvPr>
            <p:ph type="title" idx="6"/>
          </p:nvPr>
        </p:nvSpPr>
        <p:spPr>
          <a:xfrm>
            <a:off x="960000" y="720000"/>
            <a:ext cx="60548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000" b="1"/>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113" name="Google Shape;113;p8"/>
          <p:cNvGrpSpPr/>
          <p:nvPr/>
        </p:nvGrpSpPr>
        <p:grpSpPr>
          <a:xfrm>
            <a:off x="11232001" y="278999"/>
            <a:ext cx="578079" cy="105199"/>
            <a:chOff x="8424000" y="285449"/>
            <a:chExt cx="433559" cy="78899"/>
          </a:xfrm>
        </p:grpSpPr>
        <p:cxnSp>
          <p:nvCxnSpPr>
            <p:cNvPr id="114" name="Google Shape;114;p8"/>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15" name="Google Shape;115;p8"/>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16" name="Google Shape;116;p8"/>
            <p:cNvGrpSpPr/>
            <p:nvPr/>
          </p:nvGrpSpPr>
          <p:grpSpPr>
            <a:xfrm>
              <a:off x="8785938" y="285449"/>
              <a:ext cx="71621" cy="78899"/>
              <a:chOff x="3621700" y="273825"/>
              <a:chExt cx="100875" cy="111125"/>
            </a:xfrm>
          </p:grpSpPr>
          <p:cxnSp>
            <p:nvCxnSpPr>
              <p:cNvPr id="117" name="Google Shape;117;p8"/>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18" name="Google Shape;118;p8"/>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3B9E1F66-C84D-81A5-045D-ECA1E7B337F2}"/>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194860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1789933" y="1656700"/>
            <a:ext cx="3894400" cy="354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5333"/>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r>
              <a:rPr lang="en-US"/>
              <a:t>Click to edit Master title style</a:t>
            </a:r>
            <a:endParaRPr/>
          </a:p>
        </p:txBody>
      </p:sp>
      <p:grpSp>
        <p:nvGrpSpPr>
          <p:cNvPr id="121" name="Google Shape;121;p9"/>
          <p:cNvGrpSpPr/>
          <p:nvPr/>
        </p:nvGrpSpPr>
        <p:grpSpPr>
          <a:xfrm>
            <a:off x="11232001" y="278999"/>
            <a:ext cx="578079" cy="105199"/>
            <a:chOff x="8424000" y="285449"/>
            <a:chExt cx="433559" cy="78899"/>
          </a:xfrm>
        </p:grpSpPr>
        <p:cxnSp>
          <p:nvCxnSpPr>
            <p:cNvPr id="122" name="Google Shape;122;p9"/>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23" name="Google Shape;123;p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24" name="Google Shape;124;p9"/>
            <p:cNvGrpSpPr/>
            <p:nvPr/>
          </p:nvGrpSpPr>
          <p:grpSpPr>
            <a:xfrm>
              <a:off x="8785938" y="285449"/>
              <a:ext cx="71621" cy="78899"/>
              <a:chOff x="3621700" y="273825"/>
              <a:chExt cx="100875" cy="111125"/>
            </a:xfrm>
          </p:grpSpPr>
          <p:cxnSp>
            <p:nvCxnSpPr>
              <p:cNvPr id="125" name="Google Shape;125;p9"/>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26" name="Google Shape;126;p9"/>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E631C0C0-2B04-AC61-65A7-553269BDA1A6}"/>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56956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7"/>
        <p:cNvGrpSpPr/>
        <p:nvPr/>
      </p:nvGrpSpPr>
      <p:grpSpPr>
        <a:xfrm>
          <a:off x="0" y="0"/>
          <a:ext cx="0" cy="0"/>
          <a:chOff x="0" y="0"/>
          <a:chExt cx="0" cy="0"/>
        </a:xfrm>
      </p:grpSpPr>
      <p:sp>
        <p:nvSpPr>
          <p:cNvPr id="128" name="Google Shape;128;p10"/>
          <p:cNvSpPr/>
          <p:nvPr/>
        </p:nvSpPr>
        <p:spPr>
          <a:xfrm>
            <a:off x="960000" y="1585200"/>
            <a:ext cx="10272000" cy="4552800"/>
          </a:xfrm>
          <a:prstGeom prst="roundRect">
            <a:avLst>
              <a:gd name="adj" fmla="val 4651"/>
            </a:avLst>
          </a:prstGeom>
          <a:solidFill>
            <a:srgbClr val="29283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9" name="Google Shape;129;p10"/>
          <p:cNvSpPr txBox="1">
            <a:spLocks noGrp="1"/>
          </p:cNvSpPr>
          <p:nvPr>
            <p:ph type="title"/>
          </p:nvPr>
        </p:nvSpPr>
        <p:spPr>
          <a:xfrm>
            <a:off x="960000" y="720000"/>
            <a:ext cx="9605200" cy="76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grpSp>
        <p:nvGrpSpPr>
          <p:cNvPr id="130" name="Google Shape;130;p10"/>
          <p:cNvGrpSpPr/>
          <p:nvPr/>
        </p:nvGrpSpPr>
        <p:grpSpPr>
          <a:xfrm>
            <a:off x="11232001" y="278999"/>
            <a:ext cx="578079" cy="105199"/>
            <a:chOff x="8424000" y="285449"/>
            <a:chExt cx="433559" cy="78899"/>
          </a:xfrm>
        </p:grpSpPr>
        <p:cxnSp>
          <p:nvCxnSpPr>
            <p:cNvPr id="131" name="Google Shape;131;p10"/>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132" name="Google Shape;132;p1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33" name="Google Shape;133;p10"/>
            <p:cNvGrpSpPr/>
            <p:nvPr/>
          </p:nvGrpSpPr>
          <p:grpSpPr>
            <a:xfrm>
              <a:off x="8785938" y="285449"/>
              <a:ext cx="71621" cy="78899"/>
              <a:chOff x="3621700" y="273825"/>
              <a:chExt cx="100875" cy="111125"/>
            </a:xfrm>
          </p:grpSpPr>
          <p:cxnSp>
            <p:nvCxnSpPr>
              <p:cNvPr id="134" name="Google Shape;134;p10"/>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135" name="Google Shape;135;p10"/>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sp>
        <p:nvSpPr>
          <p:cNvPr id="2" name="Footer Placeholder 1">
            <a:extLst>
              <a:ext uri="{FF2B5EF4-FFF2-40B4-BE49-F238E27FC236}">
                <a16:creationId xmlns:a16="http://schemas.microsoft.com/office/drawing/2014/main" id="{8727ED69-C190-B9A4-6BE3-6865606E495E}"/>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128489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821600"/>
            <a:ext cx="10272000" cy="763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1pPr>
            <a:lvl2pPr marL="914400" marR="0" lvl="1"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2pPr>
            <a:lvl3pPr marL="1371600" marR="0" lvl="2"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3pPr>
            <a:lvl4pPr marL="1828800" marR="0" lvl="3"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4pPr>
            <a:lvl5pPr marL="2286000" marR="0" lvl="4"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5pPr>
            <a:lvl6pPr marL="2743200" marR="0" lvl="5"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6pPr>
            <a:lvl7pPr marL="3200400" marR="0" lvl="6"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7pPr>
            <a:lvl8pPr marL="3657600" marR="0" lvl="7" indent="-311150" algn="l" rtl="0">
              <a:lnSpc>
                <a:spcPct val="115000"/>
              </a:lnSpc>
              <a:spcBef>
                <a:spcPts val="1600"/>
              </a:spcBef>
              <a:spcAft>
                <a:spcPts val="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8pPr>
            <a:lvl9pPr marL="4114800" marR="0" lvl="8" indent="-311150" algn="l" rtl="0">
              <a:lnSpc>
                <a:spcPct val="115000"/>
              </a:lnSpc>
              <a:spcBef>
                <a:spcPts val="1600"/>
              </a:spcBef>
              <a:spcAft>
                <a:spcPts val="1600"/>
              </a:spcAft>
              <a:buClr>
                <a:schemeClr val="dk2"/>
              </a:buClr>
              <a:buSzPts val="1300"/>
              <a:buFont typeface="Fira Code"/>
              <a:buChar char="■"/>
              <a:defRPr sz="1300" b="0" i="0" u="none" strike="noStrike" cap="none">
                <a:solidFill>
                  <a:schemeClr val="dk2"/>
                </a:solidFill>
                <a:latin typeface="Fira Code"/>
                <a:ea typeface="Fira Code"/>
                <a:cs typeface="Fira Code"/>
                <a:sym typeface="Fira Code"/>
              </a:defRPr>
            </a:lvl9pPr>
          </a:lstStyle>
          <a:p>
            <a:endParaRPr lang="nl-BE" dirty="0"/>
          </a:p>
        </p:txBody>
      </p:sp>
      <p:grpSp>
        <p:nvGrpSpPr>
          <p:cNvPr id="8" name="Google Shape;8;p1"/>
          <p:cNvGrpSpPr/>
          <p:nvPr/>
        </p:nvGrpSpPr>
        <p:grpSpPr>
          <a:xfrm>
            <a:off x="382168" y="5333333"/>
            <a:ext cx="194489" cy="1277668"/>
            <a:chOff x="286625" y="3923799"/>
            <a:chExt cx="145867" cy="958251"/>
          </a:xfrm>
        </p:grpSpPr>
        <p:sp>
          <p:nvSpPr>
            <p:cNvPr id="9" name="Google Shape;9;p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0" name="Google Shape;10;p1"/>
            <p:cNvGrpSpPr/>
            <p:nvPr/>
          </p:nvGrpSpPr>
          <p:grpSpPr>
            <a:xfrm>
              <a:off x="298112" y="4342646"/>
              <a:ext cx="110182" cy="126862"/>
              <a:chOff x="281100" y="2027800"/>
              <a:chExt cx="140700" cy="162000"/>
            </a:xfrm>
          </p:grpSpPr>
          <p:sp>
            <p:nvSpPr>
              <p:cNvPr id="11" name="Google Shape;11;p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2" name="Google Shape;12;p1"/>
              <p:cNvGrpSpPr/>
              <p:nvPr/>
            </p:nvGrpSpPr>
            <p:grpSpPr>
              <a:xfrm>
                <a:off x="308875" y="2088450"/>
                <a:ext cx="85200" cy="40700"/>
                <a:chOff x="308875" y="2087000"/>
                <a:chExt cx="85200" cy="40700"/>
              </a:xfrm>
            </p:grpSpPr>
            <p:cxnSp>
              <p:nvCxnSpPr>
                <p:cNvPr id="13" name="Google Shape;13;p1"/>
                <p:cNvCxnSpPr/>
                <p:nvPr/>
              </p:nvCxnSpPr>
              <p:spPr>
                <a:xfrm>
                  <a:off x="308875" y="2087000"/>
                  <a:ext cx="85200" cy="0"/>
                </a:xfrm>
                <a:prstGeom prst="straightConnector1">
                  <a:avLst/>
                </a:prstGeom>
                <a:noFill/>
                <a:ln w="9525" cap="flat" cmpd="sng">
                  <a:solidFill>
                    <a:schemeClr val="dk2"/>
                  </a:solidFill>
                  <a:prstDash val="solid"/>
                  <a:round/>
                  <a:headEnd type="none" w="sm" len="sm"/>
                  <a:tailEnd type="none" w="sm" len="sm"/>
                </a:ln>
              </p:spPr>
            </p:cxnSp>
            <p:cxnSp>
              <p:nvCxnSpPr>
                <p:cNvPr id="14" name="Google Shape;14;p1"/>
                <p:cNvCxnSpPr/>
                <p:nvPr/>
              </p:nvCxnSpPr>
              <p:spPr>
                <a:xfrm>
                  <a:off x="308875" y="2127700"/>
                  <a:ext cx="85200" cy="0"/>
                </a:xfrm>
                <a:prstGeom prst="straightConnector1">
                  <a:avLst/>
                </a:prstGeom>
                <a:noFill/>
                <a:ln w="9525" cap="flat" cmpd="sng">
                  <a:solidFill>
                    <a:schemeClr val="dk2"/>
                  </a:solidFill>
                  <a:prstDash val="solid"/>
                  <a:round/>
                  <a:headEnd type="none" w="sm" len="sm"/>
                  <a:tailEnd type="none" w="sm" len="sm"/>
                </a:ln>
              </p:spPr>
            </p:cxnSp>
          </p:grpSp>
        </p:grpSp>
        <p:grpSp>
          <p:nvGrpSpPr>
            <p:cNvPr id="15" name="Google Shape;15;p1"/>
            <p:cNvGrpSpPr/>
            <p:nvPr/>
          </p:nvGrpSpPr>
          <p:grpSpPr>
            <a:xfrm>
              <a:off x="286625" y="3923799"/>
              <a:ext cx="133200" cy="133200"/>
              <a:chOff x="286625" y="3648899"/>
              <a:chExt cx="133200" cy="133200"/>
            </a:xfrm>
          </p:grpSpPr>
          <p:sp>
            <p:nvSpPr>
              <p:cNvPr id="16" name="Google Shape;16;p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grpSp>
      <p:grpSp>
        <p:nvGrpSpPr>
          <p:cNvPr id="19" name="Google Shape;19;p1"/>
          <p:cNvGrpSpPr/>
          <p:nvPr/>
        </p:nvGrpSpPr>
        <p:grpSpPr>
          <a:xfrm>
            <a:off x="11232001" y="278999"/>
            <a:ext cx="578079" cy="105199"/>
            <a:chOff x="8424000" y="285449"/>
            <a:chExt cx="433559" cy="78899"/>
          </a:xfrm>
        </p:grpSpPr>
        <p:cxnSp>
          <p:nvCxnSpPr>
            <p:cNvPr id="20" name="Google Shape;20;p1"/>
            <p:cNvCxnSpPr/>
            <p:nvPr/>
          </p:nvCxnSpPr>
          <p:spPr>
            <a:xfrm>
              <a:off x="8424000" y="324895"/>
              <a:ext cx="78900" cy="0"/>
            </a:xfrm>
            <a:prstGeom prst="straightConnector1">
              <a:avLst/>
            </a:prstGeom>
            <a:noFill/>
            <a:ln w="9525" cap="rnd" cmpd="sng">
              <a:solidFill>
                <a:schemeClr val="dk2"/>
              </a:solidFill>
              <a:prstDash val="solid"/>
              <a:round/>
              <a:headEnd type="none" w="sm" len="sm"/>
              <a:tailEnd type="none" w="sm" len="sm"/>
            </a:ln>
          </p:spPr>
        </p:cxnSp>
        <p:sp>
          <p:nvSpPr>
            <p:cNvPr id="21" name="Google Shape;21;p1"/>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22" name="Google Shape;22;p1"/>
            <p:cNvGrpSpPr/>
            <p:nvPr/>
          </p:nvGrpSpPr>
          <p:grpSpPr>
            <a:xfrm>
              <a:off x="8785938" y="285449"/>
              <a:ext cx="71621" cy="78899"/>
              <a:chOff x="3621700" y="273825"/>
              <a:chExt cx="100875" cy="111125"/>
            </a:xfrm>
          </p:grpSpPr>
          <p:cxnSp>
            <p:nvCxnSpPr>
              <p:cNvPr id="23" name="Google Shape;23;p1"/>
              <p:cNvCxnSpPr/>
              <p:nvPr/>
            </p:nvCxnSpPr>
            <p:spPr>
              <a:xfrm>
                <a:off x="3627175" y="274850"/>
                <a:ext cx="95400" cy="110100"/>
              </a:xfrm>
              <a:prstGeom prst="straightConnector1">
                <a:avLst/>
              </a:prstGeom>
              <a:noFill/>
              <a:ln w="9525" cap="rnd" cmpd="sng">
                <a:solidFill>
                  <a:schemeClr val="dk2"/>
                </a:solidFill>
                <a:prstDash val="solid"/>
                <a:round/>
                <a:headEnd type="none" w="sm" len="sm"/>
                <a:tailEnd type="none" w="sm" len="sm"/>
              </a:ln>
            </p:spPr>
          </p:cxnSp>
          <p:cxnSp>
            <p:nvCxnSpPr>
              <p:cNvPr id="24" name="Google Shape;24;p1"/>
              <p:cNvCxnSpPr/>
              <p:nvPr/>
            </p:nvCxnSpPr>
            <p:spPr>
              <a:xfrm flipH="1">
                <a:off x="3621700" y="273825"/>
                <a:ext cx="95400" cy="110100"/>
              </a:xfrm>
              <a:prstGeom prst="straightConnector1">
                <a:avLst/>
              </a:prstGeom>
              <a:noFill/>
              <a:ln w="9525" cap="rnd" cmpd="sng">
                <a:solidFill>
                  <a:schemeClr val="dk2"/>
                </a:solidFill>
                <a:prstDash val="solid"/>
                <a:round/>
                <a:headEnd type="none" w="sm" len="sm"/>
                <a:tailEnd type="none" w="sm" len="sm"/>
              </a:ln>
            </p:spPr>
          </p:cxnSp>
        </p:grpSp>
      </p:grpSp>
      <p:grpSp>
        <p:nvGrpSpPr>
          <p:cNvPr id="25" name="Google Shape;25;p1"/>
          <p:cNvGrpSpPr/>
          <p:nvPr/>
        </p:nvGrpSpPr>
        <p:grpSpPr>
          <a:xfrm>
            <a:off x="399049" y="252035"/>
            <a:ext cx="177607" cy="159125"/>
            <a:chOff x="222150" y="185025"/>
            <a:chExt cx="170100" cy="152400"/>
          </a:xfrm>
        </p:grpSpPr>
        <p:cxnSp>
          <p:nvCxnSpPr>
            <p:cNvPr id="26" name="Google Shape;26;p1"/>
            <p:cNvCxnSpPr/>
            <p:nvPr/>
          </p:nvCxnSpPr>
          <p:spPr>
            <a:xfrm>
              <a:off x="222150" y="185025"/>
              <a:ext cx="170100" cy="0"/>
            </a:xfrm>
            <a:prstGeom prst="straightConnector1">
              <a:avLst/>
            </a:prstGeom>
            <a:noFill/>
            <a:ln w="9525" cap="rnd" cmpd="sng">
              <a:solidFill>
                <a:schemeClr val="dk2"/>
              </a:solidFill>
              <a:prstDash val="solid"/>
              <a:round/>
              <a:headEnd type="none" w="sm" len="sm"/>
              <a:tailEnd type="none" w="sm" len="sm"/>
            </a:ln>
          </p:spPr>
        </p:cxnSp>
        <p:cxnSp>
          <p:nvCxnSpPr>
            <p:cNvPr id="27" name="Google Shape;27;p1"/>
            <p:cNvCxnSpPr/>
            <p:nvPr/>
          </p:nvCxnSpPr>
          <p:spPr>
            <a:xfrm>
              <a:off x="222150" y="337425"/>
              <a:ext cx="170100" cy="0"/>
            </a:xfrm>
            <a:prstGeom prst="straightConnector1">
              <a:avLst/>
            </a:prstGeom>
            <a:noFill/>
            <a:ln w="9525" cap="rnd" cmpd="sng">
              <a:solidFill>
                <a:schemeClr val="dk2"/>
              </a:solidFill>
              <a:prstDash val="solid"/>
              <a:round/>
              <a:headEnd type="none" w="sm" len="sm"/>
              <a:tailEnd type="none" w="sm" len="sm"/>
            </a:ln>
          </p:spPr>
        </p:cxnSp>
        <p:cxnSp>
          <p:nvCxnSpPr>
            <p:cNvPr id="28" name="Google Shape;28;p1"/>
            <p:cNvCxnSpPr/>
            <p:nvPr/>
          </p:nvCxnSpPr>
          <p:spPr>
            <a:xfrm>
              <a:off x="222150" y="261225"/>
              <a:ext cx="170100" cy="0"/>
            </a:xfrm>
            <a:prstGeom prst="straightConnector1">
              <a:avLst/>
            </a:prstGeom>
            <a:noFill/>
            <a:ln w="9525" cap="rnd" cmpd="sng">
              <a:solidFill>
                <a:schemeClr val="dk2"/>
              </a:solidFill>
              <a:prstDash val="solid"/>
              <a:round/>
              <a:headEnd type="none" w="sm" len="sm"/>
              <a:tailEnd type="none" w="sm" len="sm"/>
            </a:ln>
          </p:spPr>
        </p:cxnSp>
      </p:grpSp>
      <p:pic>
        <p:nvPicPr>
          <p:cNvPr id="29" name="Google Shape;29;p1"/>
          <p:cNvPicPr preferRelativeResize="0"/>
          <p:nvPr/>
        </p:nvPicPr>
        <p:blipFill>
          <a:blip r:embed="rId28">
            <a:alphaModFix amt="84000"/>
          </a:blip>
          <a:stretch>
            <a:fillRect/>
          </a:stretch>
        </p:blipFill>
        <p:spPr>
          <a:xfrm>
            <a:off x="960001" y="61634"/>
            <a:ext cx="1036865" cy="539933"/>
          </a:xfrm>
          <a:prstGeom prst="rect">
            <a:avLst/>
          </a:prstGeom>
          <a:noFill/>
          <a:ln>
            <a:noFill/>
          </a:ln>
        </p:spPr>
      </p:pic>
      <p:sp>
        <p:nvSpPr>
          <p:cNvPr id="2" name="Footer Placeholder 1">
            <a:extLst>
              <a:ext uri="{FF2B5EF4-FFF2-40B4-BE49-F238E27FC236}">
                <a16:creationId xmlns:a16="http://schemas.microsoft.com/office/drawing/2014/main" id="{73E291FE-051D-246D-84ED-6C7912C1AE36}"/>
              </a:ext>
            </a:extLst>
          </p:cNvPr>
          <p:cNvSpPr>
            <a:spLocks noGrp="1"/>
          </p:cNvSpPr>
          <p:nvPr>
            <p:ph type="ftr" sz="quarter" idx="3"/>
          </p:nvPr>
        </p:nvSpPr>
        <p:spPr>
          <a:xfrm>
            <a:off x="9183067" y="6343309"/>
            <a:ext cx="2839600" cy="366183"/>
          </a:xfrm>
          <a:prstGeom prst="rect">
            <a:avLst/>
          </a:prstGeom>
        </p:spPr>
        <p:txBody>
          <a:bodyPr vert="horz" lIns="91440" tIns="45720" rIns="91440" bIns="45720" rtlCol="0" anchor="ctr"/>
          <a:lstStyle>
            <a:lvl1pPr algn="r">
              <a:defRPr sz="1200">
                <a:solidFill>
                  <a:schemeClr val="tx1">
                    <a:tint val="75000"/>
                  </a:schemeClr>
                </a:solidFill>
                <a:latin typeface="Oswald" panose="00000500000000000000" pitchFamily="2" charset="0"/>
              </a:defRPr>
            </a:lvl1pPr>
          </a:lstStyle>
          <a:p>
            <a:r>
              <a:rPr lang="nl-BE"/>
              <a:t># TDD.cs</a:t>
            </a:r>
          </a:p>
        </p:txBody>
      </p:sp>
    </p:spTree>
    <p:extLst>
      <p:ext uri="{BB962C8B-B14F-4D97-AF65-F5344CB8AC3E}">
        <p14:creationId xmlns:p14="http://schemas.microsoft.com/office/powerpoint/2010/main" val="2741731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46050" marR="0" lvl="0" indent="0" algn="l" rtl="0" eaLnBrk="1" hangingPunct="1">
        <a:lnSpc>
          <a:spcPct val="100000"/>
        </a:lnSpc>
        <a:spcBef>
          <a:spcPts val="0"/>
        </a:spcBef>
        <a:spcAft>
          <a:spcPts val="0"/>
        </a:spcAft>
        <a:buClr>
          <a:srgbClr val="000000"/>
        </a:buClr>
        <a:buFont typeface="Arial"/>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BF07-6500-F362-FFE3-16FBFCB0B90E}"/>
              </a:ext>
            </a:extLst>
          </p:cNvPr>
          <p:cNvSpPr>
            <a:spLocks noGrp="1"/>
          </p:cNvSpPr>
          <p:nvPr>
            <p:ph type="ctrTitle"/>
          </p:nvPr>
        </p:nvSpPr>
        <p:spPr/>
        <p:txBody>
          <a:bodyPr/>
          <a:lstStyle/>
          <a:p>
            <a:r>
              <a:rPr lang="nl-BE"/>
              <a:t>// TDD</a:t>
            </a:r>
            <a:endParaRPr lang="nl-BE" dirty="0"/>
          </a:p>
        </p:txBody>
      </p:sp>
      <p:sp>
        <p:nvSpPr>
          <p:cNvPr id="3" name="Subtitle 2">
            <a:extLst>
              <a:ext uri="{FF2B5EF4-FFF2-40B4-BE49-F238E27FC236}">
                <a16:creationId xmlns:a16="http://schemas.microsoft.com/office/drawing/2014/main" id="{E0E93DB1-61EA-84DF-EDFC-F5C5D3EE9497}"/>
              </a:ext>
            </a:extLst>
          </p:cNvPr>
          <p:cNvSpPr>
            <a:spLocks noGrp="1"/>
          </p:cNvSpPr>
          <p:nvPr>
            <p:ph type="subTitle" idx="1"/>
          </p:nvPr>
        </p:nvSpPr>
        <p:spPr>
          <a:xfrm>
            <a:off x="1235232" y="4120800"/>
            <a:ext cx="4860767" cy="565600"/>
          </a:xfrm>
        </p:spPr>
        <p:txBody>
          <a:bodyPr/>
          <a:lstStyle/>
          <a:p>
            <a:endParaRPr lang="nl-BE" dirty="0"/>
          </a:p>
        </p:txBody>
      </p:sp>
      <p:sp>
        <p:nvSpPr>
          <p:cNvPr id="4" name="Footer Placeholder 3">
            <a:extLst>
              <a:ext uri="{FF2B5EF4-FFF2-40B4-BE49-F238E27FC236}">
                <a16:creationId xmlns:a16="http://schemas.microsoft.com/office/drawing/2014/main" id="{239FB0B9-9F28-92C5-D818-AE49001CD7EF}"/>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52843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6494E7-96DF-1C20-4386-F13CA82982DE}"/>
              </a:ext>
            </a:extLst>
          </p:cNvPr>
          <p:cNvSpPr>
            <a:spLocks noGrp="1"/>
          </p:cNvSpPr>
          <p:nvPr>
            <p:ph type="title"/>
          </p:nvPr>
        </p:nvSpPr>
        <p:spPr/>
        <p:txBody>
          <a:bodyPr/>
          <a:lstStyle/>
          <a:p>
            <a:r>
              <a:rPr lang="nl-BE" dirty="0"/>
              <a:t>// Voorbeeld</a:t>
            </a:r>
          </a:p>
        </p:txBody>
      </p:sp>
      <p:sp>
        <p:nvSpPr>
          <p:cNvPr id="7" name="Title 6">
            <a:extLst>
              <a:ext uri="{FF2B5EF4-FFF2-40B4-BE49-F238E27FC236}">
                <a16:creationId xmlns:a16="http://schemas.microsoft.com/office/drawing/2014/main" id="{69F9AAFC-9F17-45FF-A706-6BC0CE0D1EAC}"/>
              </a:ext>
            </a:extLst>
          </p:cNvPr>
          <p:cNvSpPr>
            <a:spLocks noGrp="1"/>
          </p:cNvSpPr>
          <p:nvPr>
            <p:ph type="title" idx="2"/>
          </p:nvPr>
        </p:nvSpPr>
        <p:spPr/>
        <p:txBody>
          <a:bodyPr/>
          <a:lstStyle/>
          <a:p>
            <a:r>
              <a:rPr lang="nl-BE" dirty="0">
                <a:solidFill>
                  <a:schemeClr val="accent1"/>
                </a:solidFill>
              </a:rPr>
              <a:t>/02</a:t>
            </a:r>
          </a:p>
        </p:txBody>
      </p:sp>
      <p:sp>
        <p:nvSpPr>
          <p:cNvPr id="6" name="Subtitle 5">
            <a:extLst>
              <a:ext uri="{FF2B5EF4-FFF2-40B4-BE49-F238E27FC236}">
                <a16:creationId xmlns:a16="http://schemas.microsoft.com/office/drawing/2014/main" id="{62BA5BF9-6755-0ACB-4198-9E402DAD0D2D}"/>
              </a:ext>
            </a:extLst>
          </p:cNvPr>
          <p:cNvSpPr>
            <a:spLocks noGrp="1"/>
          </p:cNvSpPr>
          <p:nvPr>
            <p:ph type="subTitle" idx="1"/>
          </p:nvPr>
        </p:nvSpPr>
        <p:spPr/>
        <p:txBody>
          <a:bodyPr/>
          <a:lstStyle/>
          <a:p>
            <a:endParaRPr lang="nl-BE"/>
          </a:p>
        </p:txBody>
      </p:sp>
      <p:sp>
        <p:nvSpPr>
          <p:cNvPr id="4" name="Footer Placeholder 3">
            <a:extLst>
              <a:ext uri="{FF2B5EF4-FFF2-40B4-BE49-F238E27FC236}">
                <a16:creationId xmlns:a16="http://schemas.microsoft.com/office/drawing/2014/main" id="{BF86E4AB-E070-9CDE-A6F9-E460F32B2AA0}"/>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175106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B34236-1036-30D0-514D-9BB8EA898D0C}"/>
              </a:ext>
            </a:extLst>
          </p:cNvPr>
          <p:cNvSpPr>
            <a:spLocks noGrp="1"/>
          </p:cNvSpPr>
          <p:nvPr>
            <p:ph type="title"/>
          </p:nvPr>
        </p:nvSpPr>
        <p:spPr/>
        <p:txBody>
          <a:bodyPr/>
          <a:lstStyle/>
          <a:p>
            <a:r>
              <a:rPr lang="nl-BE" dirty="0"/>
              <a:t>// Voorbeeld</a:t>
            </a:r>
          </a:p>
        </p:txBody>
      </p:sp>
      <p:sp>
        <p:nvSpPr>
          <p:cNvPr id="7" name="Text Placeholder 6">
            <a:extLst>
              <a:ext uri="{FF2B5EF4-FFF2-40B4-BE49-F238E27FC236}">
                <a16:creationId xmlns:a16="http://schemas.microsoft.com/office/drawing/2014/main" id="{AF364AFA-7032-57E0-E861-204471EED92E}"/>
              </a:ext>
            </a:extLst>
          </p:cNvPr>
          <p:cNvSpPr>
            <a:spLocks noGrp="1"/>
          </p:cNvSpPr>
          <p:nvPr>
            <p:ph type="body" idx="1"/>
          </p:nvPr>
        </p:nvSpPr>
        <p:spPr/>
        <p:txBody>
          <a:bodyPr/>
          <a:lstStyle/>
          <a:p>
            <a:pPr marL="194729" indent="0">
              <a:buNone/>
            </a:pPr>
            <a:r>
              <a:rPr lang="nl-BE" dirty="0"/>
              <a:t>We gaan een console applicatie maken om het spel </a:t>
            </a:r>
            <a:r>
              <a:rPr lang="nl-BE" dirty="0" err="1"/>
              <a:t>hangman</a:t>
            </a:r>
            <a:r>
              <a:rPr lang="nl-BE" dirty="0"/>
              <a:t> te spelen</a:t>
            </a:r>
          </a:p>
          <a:p>
            <a:r>
              <a:rPr lang="nl-BE" dirty="0"/>
              <a:t>Er wordt voor de speler een random woord gekozen</a:t>
            </a:r>
          </a:p>
          <a:p>
            <a:r>
              <a:rPr lang="nl-BE" dirty="0"/>
              <a:t>De speler ziet dit woord doormiddel van liggende streepjes (elk streepje is 1 letter)</a:t>
            </a:r>
          </a:p>
          <a:p>
            <a:r>
              <a:rPr lang="nl-BE" dirty="0"/>
              <a:t>De gebruiker kan letters raden</a:t>
            </a:r>
          </a:p>
          <a:p>
            <a:pPr lvl="1"/>
            <a:r>
              <a:rPr lang="nl-BE" dirty="0"/>
              <a:t>Wanneer een letter reeds geraden is krijgt de gebruiker hier een melding van.</a:t>
            </a:r>
          </a:p>
          <a:p>
            <a:pPr lvl="1"/>
            <a:r>
              <a:rPr lang="nl-BE" dirty="0"/>
              <a:t>Wanneer een letter nog niet geraden is en in het woord voorkomt, wordt deze letter in het woord vervangen door de effectieve letter.</a:t>
            </a:r>
          </a:p>
          <a:p>
            <a:pPr lvl="1"/>
            <a:r>
              <a:rPr lang="nl-BE" dirty="0"/>
              <a:t>Wanneer een letter nog niet geraden is en niet in het woord voorkomt, verliest de gebruiker een leven.</a:t>
            </a:r>
          </a:p>
          <a:p>
            <a:r>
              <a:rPr lang="nl-BE" dirty="0"/>
              <a:t>De speler is gewonnen wanneer alle letters geraden zijn.</a:t>
            </a:r>
          </a:p>
          <a:p>
            <a:r>
              <a:rPr lang="nl-BE" dirty="0"/>
              <a:t>De speler is verloren wanneer alle levens op zijn.</a:t>
            </a:r>
          </a:p>
          <a:p>
            <a:r>
              <a:rPr lang="nl-BE" dirty="0"/>
              <a:t>Het spel kan opnieuw gereset worden met een nieuw woord.</a:t>
            </a:r>
          </a:p>
        </p:txBody>
      </p:sp>
      <p:sp>
        <p:nvSpPr>
          <p:cNvPr id="5" name="Footer Placeholder 4">
            <a:extLst>
              <a:ext uri="{FF2B5EF4-FFF2-40B4-BE49-F238E27FC236}">
                <a16:creationId xmlns:a16="http://schemas.microsoft.com/office/drawing/2014/main" id="{ACE61F22-DA49-AB51-B44E-B9E7A222F211}"/>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68997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F72C-1A7E-CEC3-3B86-B7A8703DCA21}"/>
              </a:ext>
            </a:extLst>
          </p:cNvPr>
          <p:cNvSpPr>
            <a:spLocks noGrp="1"/>
          </p:cNvSpPr>
          <p:nvPr>
            <p:ph type="title"/>
          </p:nvPr>
        </p:nvSpPr>
        <p:spPr/>
        <p:txBody>
          <a:bodyPr/>
          <a:lstStyle/>
          <a:p>
            <a:r>
              <a:rPr lang="nl-BE"/>
              <a:t>// Voorbeeld</a:t>
            </a:r>
            <a:endParaRPr lang="nl-BE" dirty="0"/>
          </a:p>
        </p:txBody>
      </p:sp>
      <p:sp>
        <p:nvSpPr>
          <p:cNvPr id="3" name="Text Placeholder 2">
            <a:extLst>
              <a:ext uri="{FF2B5EF4-FFF2-40B4-BE49-F238E27FC236}">
                <a16:creationId xmlns:a16="http://schemas.microsoft.com/office/drawing/2014/main" id="{E64FF666-86A4-D32D-EA30-549EE5538F11}"/>
              </a:ext>
            </a:extLst>
          </p:cNvPr>
          <p:cNvSpPr>
            <a:spLocks noGrp="1"/>
          </p:cNvSpPr>
          <p:nvPr>
            <p:ph type="body" idx="1"/>
          </p:nvPr>
        </p:nvSpPr>
        <p:spPr/>
        <p:txBody>
          <a:bodyPr anchor="t"/>
          <a:lstStyle/>
          <a:p>
            <a:pPr marL="194729" indent="0">
              <a:buNone/>
            </a:pPr>
            <a:r>
              <a:rPr lang="nl-BE" sz="1400" dirty="0"/>
              <a:t>Maak een nieuw console project met bijhorend testproject</a:t>
            </a:r>
          </a:p>
        </p:txBody>
      </p:sp>
      <p:sp>
        <p:nvSpPr>
          <p:cNvPr id="4" name="Footer Placeholder 3">
            <a:extLst>
              <a:ext uri="{FF2B5EF4-FFF2-40B4-BE49-F238E27FC236}">
                <a16:creationId xmlns:a16="http://schemas.microsoft.com/office/drawing/2014/main" id="{AFB8FDE2-E297-CC99-62D5-11B3FA69DCED}"/>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CEBB4FC0-C4DA-D909-5EEE-900426F1FA7B}"/>
              </a:ext>
            </a:extLst>
          </p:cNvPr>
          <p:cNvPicPr>
            <a:picLocks noChangeAspect="1"/>
          </p:cNvPicPr>
          <p:nvPr/>
        </p:nvPicPr>
        <p:blipFill>
          <a:blip r:embed="rId2"/>
          <a:stretch>
            <a:fillRect/>
          </a:stretch>
        </p:blipFill>
        <p:spPr>
          <a:xfrm>
            <a:off x="1440241" y="2555107"/>
            <a:ext cx="3315163" cy="2257740"/>
          </a:xfrm>
          <a:prstGeom prst="rect">
            <a:avLst/>
          </a:prstGeom>
        </p:spPr>
      </p:pic>
    </p:spTree>
    <p:extLst>
      <p:ext uri="{BB962C8B-B14F-4D97-AF65-F5344CB8AC3E}">
        <p14:creationId xmlns:p14="http://schemas.microsoft.com/office/powerpoint/2010/main" val="314566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Schrijf een eerste test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008312B9-E881-24B1-0DA3-757FB5BB33A8}"/>
              </a:ext>
            </a:extLst>
          </p:cNvPr>
          <p:cNvPicPr>
            <a:picLocks noChangeAspect="1"/>
          </p:cNvPicPr>
          <p:nvPr/>
        </p:nvPicPr>
        <p:blipFill>
          <a:blip r:embed="rId2"/>
          <a:stretch>
            <a:fillRect/>
          </a:stretch>
        </p:blipFill>
        <p:spPr>
          <a:xfrm>
            <a:off x="1223597" y="2691618"/>
            <a:ext cx="6144358" cy="2457743"/>
          </a:xfrm>
          <a:prstGeom prst="rect">
            <a:avLst/>
          </a:prstGeom>
        </p:spPr>
      </p:pic>
      <p:sp>
        <p:nvSpPr>
          <p:cNvPr id="7" name="TextBox 6">
            <a:extLst>
              <a:ext uri="{FF2B5EF4-FFF2-40B4-BE49-F238E27FC236}">
                <a16:creationId xmlns:a16="http://schemas.microsoft.com/office/drawing/2014/main" id="{6132628F-3E00-F90D-D3BB-70BCDB77AA49}"/>
              </a:ext>
            </a:extLst>
          </p:cNvPr>
          <p:cNvSpPr txBox="1"/>
          <p:nvPr/>
        </p:nvSpPr>
        <p:spPr>
          <a:xfrm>
            <a:off x="7837685" y="3253154"/>
            <a:ext cx="3130717" cy="523220"/>
          </a:xfrm>
          <a:prstGeom prst="rect">
            <a:avLst/>
          </a:prstGeom>
          <a:noFill/>
        </p:spPr>
        <p:txBody>
          <a:bodyPr wrap="square" rtlCol="0">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Test faalt aangezien de klasse Game niet bestaat</a:t>
            </a:r>
          </a:p>
        </p:txBody>
      </p:sp>
    </p:spTree>
    <p:extLst>
      <p:ext uri="{BB962C8B-B14F-4D97-AF65-F5344CB8AC3E}">
        <p14:creationId xmlns:p14="http://schemas.microsoft.com/office/powerpoint/2010/main" val="417789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de klasse Game</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92763BA9-4644-20A1-403A-A26A7EEDA937}"/>
              </a:ext>
            </a:extLst>
          </p:cNvPr>
          <p:cNvPicPr>
            <a:picLocks noChangeAspect="1"/>
          </p:cNvPicPr>
          <p:nvPr/>
        </p:nvPicPr>
        <p:blipFill>
          <a:blip r:embed="rId2"/>
          <a:stretch>
            <a:fillRect/>
          </a:stretch>
        </p:blipFill>
        <p:spPr>
          <a:xfrm>
            <a:off x="1517406" y="2798152"/>
            <a:ext cx="3829050" cy="1771650"/>
          </a:xfrm>
          <a:prstGeom prst="rect">
            <a:avLst/>
          </a:prstGeom>
        </p:spPr>
      </p:pic>
      <p:sp>
        <p:nvSpPr>
          <p:cNvPr id="8" name="TextBox 7">
            <a:extLst>
              <a:ext uri="{FF2B5EF4-FFF2-40B4-BE49-F238E27FC236}">
                <a16:creationId xmlns:a16="http://schemas.microsoft.com/office/drawing/2014/main" id="{5B627A6D-00F9-3BD4-4026-20D7AA9B4F7F}"/>
              </a:ext>
            </a:extLst>
          </p:cNvPr>
          <p:cNvSpPr txBox="1"/>
          <p:nvPr/>
        </p:nvSpPr>
        <p:spPr>
          <a:xfrm>
            <a:off x="5709785" y="3146102"/>
            <a:ext cx="5198452" cy="1384995"/>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Dit is de minimale code om de test te laten slagen.</a:t>
            </a:r>
          </a:p>
          <a:p>
            <a:endPar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a:p>
            <a:endPar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refactor</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fase slaan we over, aangezien er niet genoeg code is om te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refactoren</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194066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2"/>
                </a:solidFill>
              </a:rPr>
              <a:t>Vervolledig de test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07623C4A-636A-3692-AD9B-ECEBD11E2275}"/>
              </a:ext>
            </a:extLst>
          </p:cNvPr>
          <p:cNvPicPr>
            <a:picLocks noChangeAspect="1"/>
          </p:cNvPicPr>
          <p:nvPr/>
        </p:nvPicPr>
        <p:blipFill>
          <a:blip r:embed="rId2"/>
          <a:stretch>
            <a:fillRect/>
          </a:stretch>
        </p:blipFill>
        <p:spPr>
          <a:xfrm>
            <a:off x="1283763" y="2228090"/>
            <a:ext cx="6572423" cy="2152677"/>
          </a:xfrm>
          <a:prstGeom prst="rect">
            <a:avLst/>
          </a:prstGeom>
        </p:spPr>
      </p:pic>
      <p:sp>
        <p:nvSpPr>
          <p:cNvPr id="7" name="TextBox 6">
            <a:extLst>
              <a:ext uri="{FF2B5EF4-FFF2-40B4-BE49-F238E27FC236}">
                <a16:creationId xmlns:a16="http://schemas.microsoft.com/office/drawing/2014/main" id="{559C8F55-1E3C-80AD-F010-2DF80FB612D1}"/>
              </a:ext>
            </a:extLst>
          </p:cNvPr>
          <p:cNvSpPr txBox="1"/>
          <p:nvPr/>
        </p:nvSpPr>
        <p:spPr>
          <a:xfrm>
            <a:off x="4232678" y="4580302"/>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Test faalt doordat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IWordsRepository</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niet bestaat.</a:t>
            </a:r>
          </a:p>
        </p:txBody>
      </p:sp>
    </p:spTree>
    <p:extLst>
      <p:ext uri="{BB962C8B-B14F-4D97-AF65-F5344CB8AC3E}">
        <p14:creationId xmlns:p14="http://schemas.microsoft.com/office/powerpoint/2010/main" val="192925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in je applicatie een Interface.</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7E57A155-3CEF-8B3D-6DB3-CE77CDE89667}"/>
              </a:ext>
            </a:extLst>
          </p:cNvPr>
          <p:cNvPicPr>
            <a:picLocks noChangeAspect="1"/>
          </p:cNvPicPr>
          <p:nvPr/>
        </p:nvPicPr>
        <p:blipFill>
          <a:blip r:embed="rId2"/>
          <a:stretch>
            <a:fillRect/>
          </a:stretch>
        </p:blipFill>
        <p:spPr>
          <a:xfrm>
            <a:off x="1055163" y="3162142"/>
            <a:ext cx="4649492" cy="1334576"/>
          </a:xfrm>
          <a:prstGeom prst="rect">
            <a:avLst/>
          </a:prstGeom>
        </p:spPr>
      </p:pic>
      <p:sp>
        <p:nvSpPr>
          <p:cNvPr id="7" name="TextBox 6">
            <a:extLst>
              <a:ext uri="{FF2B5EF4-FFF2-40B4-BE49-F238E27FC236}">
                <a16:creationId xmlns:a16="http://schemas.microsoft.com/office/drawing/2014/main" id="{88766C19-FFB2-F576-ABC7-F21583DA1884}"/>
              </a:ext>
            </a:extLst>
          </p:cNvPr>
          <p:cNvSpPr txBox="1"/>
          <p:nvPr/>
        </p:nvSpPr>
        <p:spPr>
          <a:xfrm>
            <a:off x="5938385" y="3162142"/>
            <a:ext cx="5198452" cy="1384995"/>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Dit is de minimale code om de test te laten slagen.</a:t>
            </a:r>
          </a:p>
          <a:p>
            <a:endPar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a:p>
            <a:endPar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refactor</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fase slaan we over, aangezien er niet genoeg code is om te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refactoren</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207505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2"/>
                </a:solidFill>
              </a:rPr>
              <a:t>Vervolledig de test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13BC78D4-CE28-5526-9843-DC145BB9A615}"/>
              </a:ext>
            </a:extLst>
          </p:cNvPr>
          <p:cNvPicPr>
            <a:picLocks noChangeAspect="1"/>
          </p:cNvPicPr>
          <p:nvPr/>
        </p:nvPicPr>
        <p:blipFill>
          <a:blip r:embed="rId2"/>
          <a:stretch>
            <a:fillRect/>
          </a:stretch>
        </p:blipFill>
        <p:spPr>
          <a:xfrm>
            <a:off x="1241914" y="3271172"/>
            <a:ext cx="4587386" cy="1580015"/>
          </a:xfrm>
          <a:prstGeom prst="rect">
            <a:avLst/>
          </a:prstGeom>
        </p:spPr>
      </p:pic>
      <p:sp>
        <p:nvSpPr>
          <p:cNvPr id="7" name="TextBox 6">
            <a:extLst>
              <a:ext uri="{FF2B5EF4-FFF2-40B4-BE49-F238E27FC236}">
                <a16:creationId xmlns:a16="http://schemas.microsoft.com/office/drawing/2014/main" id="{A37D0340-E083-DA1C-2456-9BFEDE6EC322}"/>
              </a:ext>
            </a:extLst>
          </p:cNvPr>
          <p:cNvSpPr txBox="1"/>
          <p:nvPr/>
        </p:nvSpPr>
        <p:spPr>
          <a:xfrm>
            <a:off x="6033548" y="3390235"/>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Test faalt doordat methode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PickRandomWord</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niet bestaat.</a:t>
            </a:r>
          </a:p>
        </p:txBody>
      </p:sp>
    </p:spTree>
    <p:extLst>
      <p:ext uri="{BB962C8B-B14F-4D97-AF65-F5344CB8AC3E}">
        <p14:creationId xmlns:p14="http://schemas.microsoft.com/office/powerpoint/2010/main" val="680625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code om de test te laten slagen.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A472D558-513D-A8B4-CD89-CFFD9EFA03E7}"/>
              </a:ext>
            </a:extLst>
          </p:cNvPr>
          <p:cNvPicPr>
            <a:picLocks noChangeAspect="1"/>
          </p:cNvPicPr>
          <p:nvPr/>
        </p:nvPicPr>
        <p:blipFill>
          <a:blip r:embed="rId2"/>
          <a:stretch>
            <a:fillRect/>
          </a:stretch>
        </p:blipFill>
        <p:spPr>
          <a:xfrm>
            <a:off x="1055163" y="3003294"/>
            <a:ext cx="4832838" cy="1670611"/>
          </a:xfrm>
          <a:prstGeom prst="rect">
            <a:avLst/>
          </a:prstGeom>
        </p:spPr>
      </p:pic>
      <p:sp>
        <p:nvSpPr>
          <p:cNvPr id="7" name="TextBox 6">
            <a:extLst>
              <a:ext uri="{FF2B5EF4-FFF2-40B4-BE49-F238E27FC236}">
                <a16:creationId xmlns:a16="http://schemas.microsoft.com/office/drawing/2014/main" id="{4558C3E0-EF00-B9FD-0D0D-9460D4419CC7}"/>
              </a:ext>
            </a:extLst>
          </p:cNvPr>
          <p:cNvSpPr txBox="1"/>
          <p:nvPr/>
        </p:nvSpPr>
        <p:spPr>
          <a:xfrm>
            <a:off x="5938385" y="3162142"/>
            <a:ext cx="5198452" cy="1169551"/>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Dit is de minimale code om de test te laten slagen.</a:t>
            </a:r>
          </a:p>
          <a:p>
            <a:endPar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a:p>
            <a:endPar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compileert nu maar faalt nog steeds.</a:t>
            </a:r>
          </a:p>
        </p:txBody>
      </p:sp>
    </p:spTree>
    <p:extLst>
      <p:ext uri="{BB962C8B-B14F-4D97-AF65-F5344CB8AC3E}">
        <p14:creationId xmlns:p14="http://schemas.microsoft.com/office/powerpoint/2010/main" val="3101699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code om de test te laten slagen.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5DD1002E-0479-BB26-9448-787319645C08}"/>
              </a:ext>
            </a:extLst>
          </p:cNvPr>
          <p:cNvPicPr>
            <a:picLocks noChangeAspect="1"/>
          </p:cNvPicPr>
          <p:nvPr/>
        </p:nvPicPr>
        <p:blipFill>
          <a:blip r:embed="rId2"/>
          <a:stretch>
            <a:fillRect/>
          </a:stretch>
        </p:blipFill>
        <p:spPr>
          <a:xfrm>
            <a:off x="1081454" y="2743200"/>
            <a:ext cx="5252530" cy="1809108"/>
          </a:xfrm>
          <a:prstGeom prst="rect">
            <a:avLst/>
          </a:prstGeom>
        </p:spPr>
      </p:pic>
      <p:pic>
        <p:nvPicPr>
          <p:cNvPr id="8" name="Picture 7">
            <a:extLst>
              <a:ext uri="{FF2B5EF4-FFF2-40B4-BE49-F238E27FC236}">
                <a16:creationId xmlns:a16="http://schemas.microsoft.com/office/drawing/2014/main" id="{137D984E-7354-8662-AE2E-962B0532CB50}"/>
              </a:ext>
            </a:extLst>
          </p:cNvPr>
          <p:cNvPicPr>
            <a:picLocks noChangeAspect="1"/>
          </p:cNvPicPr>
          <p:nvPr/>
        </p:nvPicPr>
        <p:blipFill>
          <a:blip r:embed="rId3"/>
          <a:stretch>
            <a:fillRect/>
          </a:stretch>
        </p:blipFill>
        <p:spPr>
          <a:xfrm>
            <a:off x="6581650" y="2127738"/>
            <a:ext cx="4650350" cy="1926248"/>
          </a:xfrm>
          <a:prstGeom prst="rect">
            <a:avLst/>
          </a:prstGeom>
        </p:spPr>
      </p:pic>
      <p:sp>
        <p:nvSpPr>
          <p:cNvPr id="9" name="TextBox 8">
            <a:extLst>
              <a:ext uri="{FF2B5EF4-FFF2-40B4-BE49-F238E27FC236}">
                <a16:creationId xmlns:a16="http://schemas.microsoft.com/office/drawing/2014/main" id="{36638D31-1CB5-50DC-2832-285DACF40500}"/>
              </a:ext>
            </a:extLst>
          </p:cNvPr>
          <p:cNvSpPr txBox="1"/>
          <p:nvPr/>
        </p:nvSpPr>
        <p:spPr>
          <a:xfrm>
            <a:off x="2491800" y="5119715"/>
            <a:ext cx="5198452" cy="95410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Met deze code kan de test nu slagen.</a:t>
            </a:r>
            <a:b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b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is klaar. Gevoelsmatig weten we dat dit niet correct is. We gaan dus verder met een nieuwe test.</a:t>
            </a:r>
          </a:p>
        </p:txBody>
      </p:sp>
    </p:spTree>
    <p:extLst>
      <p:ext uri="{BB962C8B-B14F-4D97-AF65-F5344CB8AC3E}">
        <p14:creationId xmlns:p14="http://schemas.microsoft.com/office/powerpoint/2010/main" val="105435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A93850-9DCE-47D0-8EEB-A088ADC9512C}"/>
              </a:ext>
            </a:extLst>
          </p:cNvPr>
          <p:cNvSpPr>
            <a:spLocks noGrp="1"/>
          </p:cNvSpPr>
          <p:nvPr>
            <p:ph type="title"/>
          </p:nvPr>
        </p:nvSpPr>
        <p:spPr/>
        <p:txBody>
          <a:bodyPr/>
          <a:lstStyle/>
          <a:p>
            <a:r>
              <a:rPr lang="nl-BE" dirty="0"/>
              <a:t>Wat is TDD?</a:t>
            </a:r>
          </a:p>
        </p:txBody>
      </p:sp>
      <p:sp>
        <p:nvSpPr>
          <p:cNvPr id="6" name="Title 5">
            <a:extLst>
              <a:ext uri="{FF2B5EF4-FFF2-40B4-BE49-F238E27FC236}">
                <a16:creationId xmlns:a16="http://schemas.microsoft.com/office/drawing/2014/main" id="{12DCF4B8-D6B4-F775-9A75-3BD98BF5C42F}"/>
              </a:ext>
            </a:extLst>
          </p:cNvPr>
          <p:cNvSpPr>
            <a:spLocks noGrp="1"/>
          </p:cNvSpPr>
          <p:nvPr>
            <p:ph type="title" idx="2"/>
          </p:nvPr>
        </p:nvSpPr>
        <p:spPr/>
        <p:txBody>
          <a:bodyPr/>
          <a:lstStyle/>
          <a:p>
            <a:r>
              <a:rPr lang="nl-BE" dirty="0"/>
              <a:t>/01</a:t>
            </a:r>
          </a:p>
        </p:txBody>
      </p:sp>
      <p:sp>
        <p:nvSpPr>
          <p:cNvPr id="7" name="Title 6">
            <a:extLst>
              <a:ext uri="{FF2B5EF4-FFF2-40B4-BE49-F238E27FC236}">
                <a16:creationId xmlns:a16="http://schemas.microsoft.com/office/drawing/2014/main" id="{07CA37D4-6A28-FE7F-FADE-3D233CD9A1AD}"/>
              </a:ext>
            </a:extLst>
          </p:cNvPr>
          <p:cNvSpPr>
            <a:spLocks noGrp="1"/>
          </p:cNvSpPr>
          <p:nvPr>
            <p:ph type="title" idx="3"/>
          </p:nvPr>
        </p:nvSpPr>
        <p:spPr/>
        <p:txBody>
          <a:bodyPr/>
          <a:lstStyle/>
          <a:p>
            <a:r>
              <a:rPr lang="nl-BE" dirty="0"/>
              <a:t>Voorbeeld</a:t>
            </a:r>
          </a:p>
        </p:txBody>
      </p:sp>
      <p:sp>
        <p:nvSpPr>
          <p:cNvPr id="8" name="Title 7">
            <a:extLst>
              <a:ext uri="{FF2B5EF4-FFF2-40B4-BE49-F238E27FC236}">
                <a16:creationId xmlns:a16="http://schemas.microsoft.com/office/drawing/2014/main" id="{F1545DC5-6EEA-28C4-BEA2-C8CA5045A79A}"/>
              </a:ext>
            </a:extLst>
          </p:cNvPr>
          <p:cNvSpPr>
            <a:spLocks noGrp="1"/>
          </p:cNvSpPr>
          <p:nvPr>
            <p:ph type="title" idx="4"/>
          </p:nvPr>
        </p:nvSpPr>
        <p:spPr/>
        <p:txBody>
          <a:bodyPr/>
          <a:lstStyle/>
          <a:p>
            <a:r>
              <a:rPr lang="nl-BE" dirty="0"/>
              <a:t>/02</a:t>
            </a:r>
          </a:p>
        </p:txBody>
      </p:sp>
      <p:sp>
        <p:nvSpPr>
          <p:cNvPr id="9" name="Title 8">
            <a:extLst>
              <a:ext uri="{FF2B5EF4-FFF2-40B4-BE49-F238E27FC236}">
                <a16:creationId xmlns:a16="http://schemas.microsoft.com/office/drawing/2014/main" id="{DE49CC6F-5324-37C7-ECD7-61E8033A451D}"/>
              </a:ext>
            </a:extLst>
          </p:cNvPr>
          <p:cNvSpPr>
            <a:spLocks noGrp="1"/>
          </p:cNvSpPr>
          <p:nvPr>
            <p:ph type="title" idx="5"/>
          </p:nvPr>
        </p:nvSpPr>
        <p:spPr/>
        <p:txBody>
          <a:bodyPr/>
          <a:lstStyle/>
          <a:p>
            <a:r>
              <a:rPr lang="nl-BE" dirty="0"/>
              <a:t>Voordelen, nadelen en tips</a:t>
            </a:r>
          </a:p>
        </p:txBody>
      </p:sp>
      <p:sp>
        <p:nvSpPr>
          <p:cNvPr id="10" name="Title 9">
            <a:extLst>
              <a:ext uri="{FF2B5EF4-FFF2-40B4-BE49-F238E27FC236}">
                <a16:creationId xmlns:a16="http://schemas.microsoft.com/office/drawing/2014/main" id="{000850F0-28DB-F0F4-B90A-D14C44914599}"/>
              </a:ext>
            </a:extLst>
          </p:cNvPr>
          <p:cNvSpPr>
            <a:spLocks noGrp="1"/>
          </p:cNvSpPr>
          <p:nvPr>
            <p:ph type="title" idx="6"/>
          </p:nvPr>
        </p:nvSpPr>
        <p:spPr/>
        <p:txBody>
          <a:bodyPr/>
          <a:lstStyle/>
          <a:p>
            <a:r>
              <a:rPr lang="nl-BE" dirty="0"/>
              <a:t>/03</a:t>
            </a:r>
          </a:p>
        </p:txBody>
      </p:sp>
      <p:sp>
        <p:nvSpPr>
          <p:cNvPr id="11" name="Title 10">
            <a:extLst>
              <a:ext uri="{FF2B5EF4-FFF2-40B4-BE49-F238E27FC236}">
                <a16:creationId xmlns:a16="http://schemas.microsoft.com/office/drawing/2014/main" id="{3C1B0413-882D-C7CF-ECB5-E2CCE33A6751}"/>
              </a:ext>
            </a:extLst>
          </p:cNvPr>
          <p:cNvSpPr>
            <a:spLocks noGrp="1"/>
          </p:cNvSpPr>
          <p:nvPr>
            <p:ph type="title" idx="7"/>
          </p:nvPr>
        </p:nvSpPr>
        <p:spPr/>
        <p:txBody>
          <a:bodyPr/>
          <a:lstStyle/>
          <a:p>
            <a:endParaRPr lang="nl-BE"/>
          </a:p>
        </p:txBody>
      </p:sp>
      <p:sp>
        <p:nvSpPr>
          <p:cNvPr id="12" name="Title 11">
            <a:extLst>
              <a:ext uri="{FF2B5EF4-FFF2-40B4-BE49-F238E27FC236}">
                <a16:creationId xmlns:a16="http://schemas.microsoft.com/office/drawing/2014/main" id="{B171DF44-D42B-D79E-5330-C1524117C508}"/>
              </a:ext>
            </a:extLst>
          </p:cNvPr>
          <p:cNvSpPr>
            <a:spLocks noGrp="1"/>
          </p:cNvSpPr>
          <p:nvPr>
            <p:ph type="title" idx="8"/>
          </p:nvPr>
        </p:nvSpPr>
        <p:spPr/>
        <p:txBody>
          <a:bodyPr/>
          <a:lstStyle/>
          <a:p>
            <a:endParaRPr lang="nl-BE"/>
          </a:p>
        </p:txBody>
      </p:sp>
      <p:sp>
        <p:nvSpPr>
          <p:cNvPr id="13" name="Title 12">
            <a:extLst>
              <a:ext uri="{FF2B5EF4-FFF2-40B4-BE49-F238E27FC236}">
                <a16:creationId xmlns:a16="http://schemas.microsoft.com/office/drawing/2014/main" id="{5E150E94-1796-B4BB-83DE-344ED6C949CC}"/>
              </a:ext>
            </a:extLst>
          </p:cNvPr>
          <p:cNvSpPr>
            <a:spLocks noGrp="1"/>
          </p:cNvSpPr>
          <p:nvPr>
            <p:ph type="title" idx="9"/>
          </p:nvPr>
        </p:nvSpPr>
        <p:spPr/>
        <p:txBody>
          <a:bodyPr/>
          <a:lstStyle/>
          <a:p>
            <a:r>
              <a:rPr lang="nl-BE" dirty="0"/>
              <a:t>// TDD</a:t>
            </a:r>
          </a:p>
        </p:txBody>
      </p:sp>
      <p:sp>
        <p:nvSpPr>
          <p:cNvPr id="14" name="Title 13">
            <a:extLst>
              <a:ext uri="{FF2B5EF4-FFF2-40B4-BE49-F238E27FC236}">
                <a16:creationId xmlns:a16="http://schemas.microsoft.com/office/drawing/2014/main" id="{627E80ED-38CB-5B49-BFFC-1562526CB3CC}"/>
              </a:ext>
            </a:extLst>
          </p:cNvPr>
          <p:cNvSpPr>
            <a:spLocks noGrp="1"/>
          </p:cNvSpPr>
          <p:nvPr>
            <p:ph type="title" idx="13"/>
          </p:nvPr>
        </p:nvSpPr>
        <p:spPr/>
        <p:txBody>
          <a:bodyPr/>
          <a:lstStyle/>
          <a:p>
            <a:endParaRPr lang="nl-BE"/>
          </a:p>
        </p:txBody>
      </p:sp>
      <p:sp>
        <p:nvSpPr>
          <p:cNvPr id="15" name="Title 14">
            <a:extLst>
              <a:ext uri="{FF2B5EF4-FFF2-40B4-BE49-F238E27FC236}">
                <a16:creationId xmlns:a16="http://schemas.microsoft.com/office/drawing/2014/main" id="{123D57C3-3493-3837-3E42-3342C0D54579}"/>
              </a:ext>
            </a:extLst>
          </p:cNvPr>
          <p:cNvSpPr>
            <a:spLocks noGrp="1"/>
          </p:cNvSpPr>
          <p:nvPr>
            <p:ph type="title" idx="14"/>
          </p:nvPr>
        </p:nvSpPr>
        <p:spPr/>
        <p:txBody>
          <a:bodyPr/>
          <a:lstStyle/>
          <a:p>
            <a:endParaRPr lang="nl-BE"/>
          </a:p>
        </p:txBody>
      </p:sp>
      <p:sp>
        <p:nvSpPr>
          <p:cNvPr id="16" name="Title 15">
            <a:extLst>
              <a:ext uri="{FF2B5EF4-FFF2-40B4-BE49-F238E27FC236}">
                <a16:creationId xmlns:a16="http://schemas.microsoft.com/office/drawing/2014/main" id="{5419BB1C-F0E5-0B28-F581-5B50EC6B16EA}"/>
              </a:ext>
            </a:extLst>
          </p:cNvPr>
          <p:cNvSpPr>
            <a:spLocks noGrp="1"/>
          </p:cNvSpPr>
          <p:nvPr>
            <p:ph type="title" idx="15"/>
          </p:nvPr>
        </p:nvSpPr>
        <p:spPr/>
        <p:txBody>
          <a:bodyPr/>
          <a:lstStyle/>
          <a:p>
            <a:endParaRPr lang="nl-BE"/>
          </a:p>
        </p:txBody>
      </p:sp>
      <p:sp>
        <p:nvSpPr>
          <p:cNvPr id="17" name="Title 16">
            <a:extLst>
              <a:ext uri="{FF2B5EF4-FFF2-40B4-BE49-F238E27FC236}">
                <a16:creationId xmlns:a16="http://schemas.microsoft.com/office/drawing/2014/main" id="{3C0842F2-2484-C425-050F-99A023EB64A5}"/>
              </a:ext>
            </a:extLst>
          </p:cNvPr>
          <p:cNvSpPr>
            <a:spLocks noGrp="1"/>
          </p:cNvSpPr>
          <p:nvPr>
            <p:ph type="title" idx="16"/>
          </p:nvPr>
        </p:nvSpPr>
        <p:spPr/>
        <p:txBody>
          <a:bodyPr/>
          <a:lstStyle/>
          <a:p>
            <a:endParaRPr lang="nl-BE"/>
          </a:p>
        </p:txBody>
      </p:sp>
      <p:sp>
        <p:nvSpPr>
          <p:cNvPr id="4" name="Footer Placeholder 3">
            <a:extLst>
              <a:ext uri="{FF2B5EF4-FFF2-40B4-BE49-F238E27FC236}">
                <a16:creationId xmlns:a16="http://schemas.microsoft.com/office/drawing/2014/main" id="{4B24B9CC-1416-FB97-E0CF-821EE89AD226}"/>
              </a:ext>
            </a:extLst>
          </p:cNvPr>
          <p:cNvSpPr>
            <a:spLocks noGrp="1"/>
          </p:cNvSpPr>
          <p:nvPr>
            <p:ph type="ftr" sz="quarter" idx="17"/>
          </p:nvPr>
        </p:nvSpPr>
        <p:spPr/>
        <p:txBody>
          <a:bodyPr/>
          <a:lstStyle/>
          <a:p>
            <a:r>
              <a:rPr lang="nl-BE"/>
              <a:t># TDD.cs</a:t>
            </a:r>
          </a:p>
        </p:txBody>
      </p:sp>
    </p:spTree>
    <p:extLst>
      <p:ext uri="{BB962C8B-B14F-4D97-AF65-F5344CB8AC3E}">
        <p14:creationId xmlns:p14="http://schemas.microsoft.com/office/powerpoint/2010/main" val="1320403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2"/>
                </a:solidFill>
              </a:rPr>
              <a:t>We schrijven een test voor een property die op basis van het gekozen woord, een aantal liggende streepjes toont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8" name="Picture 7">
            <a:extLst>
              <a:ext uri="{FF2B5EF4-FFF2-40B4-BE49-F238E27FC236}">
                <a16:creationId xmlns:a16="http://schemas.microsoft.com/office/drawing/2014/main" id="{1CB773A1-860D-113D-C128-C5BAE3750330}"/>
              </a:ext>
            </a:extLst>
          </p:cNvPr>
          <p:cNvPicPr>
            <a:picLocks noChangeAspect="1"/>
          </p:cNvPicPr>
          <p:nvPr/>
        </p:nvPicPr>
        <p:blipFill>
          <a:blip r:embed="rId2"/>
          <a:stretch>
            <a:fillRect/>
          </a:stretch>
        </p:blipFill>
        <p:spPr>
          <a:xfrm>
            <a:off x="1670538" y="2502831"/>
            <a:ext cx="7003806" cy="1852337"/>
          </a:xfrm>
          <a:prstGeom prst="rect">
            <a:avLst/>
          </a:prstGeom>
        </p:spPr>
      </p:pic>
      <p:sp>
        <p:nvSpPr>
          <p:cNvPr id="9" name="TextBox 8">
            <a:extLst>
              <a:ext uri="{FF2B5EF4-FFF2-40B4-BE49-F238E27FC236}">
                <a16:creationId xmlns:a16="http://schemas.microsoft.com/office/drawing/2014/main" id="{E722428C-0948-468F-BADD-CF77885945E4}"/>
              </a:ext>
            </a:extLst>
          </p:cNvPr>
          <p:cNvSpPr txBox="1"/>
          <p:nvPr/>
        </p:nvSpPr>
        <p:spPr>
          <a:xfrm>
            <a:off x="2676438" y="4795745"/>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hier aangezien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PickRandomWord</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een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void</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terug geeft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ipv</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een string.</a:t>
            </a:r>
          </a:p>
        </p:txBody>
      </p:sp>
    </p:spTree>
    <p:extLst>
      <p:ext uri="{BB962C8B-B14F-4D97-AF65-F5344CB8AC3E}">
        <p14:creationId xmlns:p14="http://schemas.microsoft.com/office/powerpoint/2010/main" val="1421589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We schrijven de minimale code om de test te laten slagen. We zorgen ervoor dat de methode een string terug geeft.</a:t>
            </a:r>
          </a:p>
          <a:p>
            <a:pPr marL="194729" indent="0">
              <a:buNone/>
            </a:pPr>
            <a:endParaRPr lang="nl-BE" sz="1400" dirty="0">
              <a:solidFill>
                <a:srgbClr val="92D050"/>
              </a:solidFill>
            </a:endParaRP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C856B69C-EEB0-E8DA-AD46-221DE95D22BC}"/>
              </a:ext>
            </a:extLst>
          </p:cNvPr>
          <p:cNvPicPr>
            <a:picLocks noChangeAspect="1"/>
          </p:cNvPicPr>
          <p:nvPr/>
        </p:nvPicPr>
        <p:blipFill>
          <a:blip r:embed="rId2"/>
          <a:stretch>
            <a:fillRect/>
          </a:stretch>
        </p:blipFill>
        <p:spPr>
          <a:xfrm>
            <a:off x="1541585" y="2727109"/>
            <a:ext cx="4721469" cy="1632113"/>
          </a:xfrm>
          <a:prstGeom prst="rect">
            <a:avLst/>
          </a:prstGeom>
        </p:spPr>
      </p:pic>
      <p:sp>
        <p:nvSpPr>
          <p:cNvPr id="7" name="TextBox 6">
            <a:extLst>
              <a:ext uri="{FF2B5EF4-FFF2-40B4-BE49-F238E27FC236}">
                <a16:creationId xmlns:a16="http://schemas.microsoft.com/office/drawing/2014/main" id="{092E846F-FB30-27EA-D7CC-9891273ABE21}"/>
              </a:ext>
            </a:extLst>
          </p:cNvPr>
          <p:cNvSpPr txBox="1"/>
          <p:nvPr/>
        </p:nvSpPr>
        <p:spPr>
          <a:xfrm>
            <a:off x="2676438" y="4795745"/>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Alle tests slagen terug.</a:t>
            </a:r>
          </a:p>
        </p:txBody>
      </p:sp>
    </p:spTree>
    <p:extLst>
      <p:ext uri="{BB962C8B-B14F-4D97-AF65-F5344CB8AC3E}">
        <p14:creationId xmlns:p14="http://schemas.microsoft.com/office/powerpoint/2010/main" val="3552203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2"/>
                </a:solidFill>
              </a:rPr>
              <a:t>Vervolledig de test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pic>
        <p:nvPicPr>
          <p:cNvPr id="6" name="Picture 5">
            <a:extLst>
              <a:ext uri="{FF2B5EF4-FFF2-40B4-BE49-F238E27FC236}">
                <a16:creationId xmlns:a16="http://schemas.microsoft.com/office/drawing/2014/main" id="{8646496A-8559-82D3-A0A0-008768123A5C}"/>
              </a:ext>
            </a:extLst>
          </p:cNvPr>
          <p:cNvPicPr>
            <a:picLocks noChangeAspect="1"/>
          </p:cNvPicPr>
          <p:nvPr/>
        </p:nvPicPr>
        <p:blipFill>
          <a:blip r:embed="rId2"/>
          <a:stretch>
            <a:fillRect/>
          </a:stretch>
        </p:blipFill>
        <p:spPr>
          <a:xfrm>
            <a:off x="1257299" y="2247355"/>
            <a:ext cx="5838093" cy="2385846"/>
          </a:xfrm>
          <a:prstGeom prst="rect">
            <a:avLst/>
          </a:prstGeom>
        </p:spPr>
      </p:pic>
      <p:sp>
        <p:nvSpPr>
          <p:cNvPr id="7" name="TextBox 6">
            <a:extLst>
              <a:ext uri="{FF2B5EF4-FFF2-40B4-BE49-F238E27FC236}">
                <a16:creationId xmlns:a16="http://schemas.microsoft.com/office/drawing/2014/main" id="{00AE2CE8-F4A6-E673-8189-C25DFD4A615E}"/>
              </a:ext>
            </a:extLst>
          </p:cNvPr>
          <p:cNvSpPr txBox="1"/>
          <p:nvPr/>
        </p:nvSpPr>
        <p:spPr>
          <a:xfrm>
            <a:off x="2676438" y="4795745"/>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Test faalt op de property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WordToGuess</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327101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Vervolledig je code met een property </a:t>
            </a:r>
            <a:r>
              <a:rPr lang="nl-BE" sz="1400" dirty="0" err="1">
                <a:solidFill>
                  <a:srgbClr val="92D050"/>
                </a:solidFill>
              </a:rPr>
              <a:t>WordToGuess</a:t>
            </a:r>
            <a:endParaRPr lang="nl-BE" sz="1400" dirty="0">
              <a:solidFill>
                <a:srgbClr val="92D050"/>
              </a:solidFill>
            </a:endParaRP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343168"/>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Alle tests slagen terug</a:t>
            </a:r>
          </a:p>
        </p:txBody>
      </p:sp>
      <p:pic>
        <p:nvPicPr>
          <p:cNvPr id="8" name="Picture 7">
            <a:extLst>
              <a:ext uri="{FF2B5EF4-FFF2-40B4-BE49-F238E27FC236}">
                <a16:creationId xmlns:a16="http://schemas.microsoft.com/office/drawing/2014/main" id="{FFCCF9F3-B050-99ED-E759-D42410D53894}"/>
              </a:ext>
            </a:extLst>
          </p:cNvPr>
          <p:cNvPicPr>
            <a:picLocks noChangeAspect="1"/>
          </p:cNvPicPr>
          <p:nvPr/>
        </p:nvPicPr>
        <p:blipFill>
          <a:blip r:embed="rId2"/>
          <a:stretch>
            <a:fillRect/>
          </a:stretch>
        </p:blipFill>
        <p:spPr>
          <a:xfrm>
            <a:off x="1583628" y="2216746"/>
            <a:ext cx="6416919" cy="2875113"/>
          </a:xfrm>
          <a:prstGeom prst="rect">
            <a:avLst/>
          </a:prstGeom>
        </p:spPr>
      </p:pic>
    </p:spTree>
    <p:extLst>
      <p:ext uri="{BB962C8B-B14F-4D97-AF65-F5344CB8AC3E}">
        <p14:creationId xmlns:p14="http://schemas.microsoft.com/office/powerpoint/2010/main" val="41720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Vervolledig de test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want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actual</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result</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komt niet overeen met _____.</a:t>
            </a:r>
          </a:p>
        </p:txBody>
      </p:sp>
      <p:pic>
        <p:nvPicPr>
          <p:cNvPr id="6" name="Picture 5">
            <a:extLst>
              <a:ext uri="{FF2B5EF4-FFF2-40B4-BE49-F238E27FC236}">
                <a16:creationId xmlns:a16="http://schemas.microsoft.com/office/drawing/2014/main" id="{7F57058D-AAFE-D1D0-3FAA-655725A398F9}"/>
              </a:ext>
            </a:extLst>
          </p:cNvPr>
          <p:cNvPicPr>
            <a:picLocks noChangeAspect="1"/>
          </p:cNvPicPr>
          <p:nvPr/>
        </p:nvPicPr>
        <p:blipFill>
          <a:blip r:embed="rId2"/>
          <a:stretch>
            <a:fillRect/>
          </a:stretch>
        </p:blipFill>
        <p:spPr>
          <a:xfrm>
            <a:off x="1441937" y="2366706"/>
            <a:ext cx="5829301" cy="2725153"/>
          </a:xfrm>
          <a:prstGeom prst="rect">
            <a:avLst/>
          </a:prstGeom>
        </p:spPr>
      </p:pic>
    </p:spTree>
    <p:extLst>
      <p:ext uri="{BB962C8B-B14F-4D97-AF65-F5344CB8AC3E}">
        <p14:creationId xmlns:p14="http://schemas.microsoft.com/office/powerpoint/2010/main" val="42620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de minimale code om de test te laten slagen.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300819"/>
            <a:ext cx="5198452" cy="738664"/>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slaagt. Opnieuw voelen we aan dat deze code niet correct is. We breiden onze tests uit zodat we de juiste implementatie krijgen.</a:t>
            </a:r>
          </a:p>
        </p:txBody>
      </p:sp>
      <p:pic>
        <p:nvPicPr>
          <p:cNvPr id="8" name="Picture 7">
            <a:extLst>
              <a:ext uri="{FF2B5EF4-FFF2-40B4-BE49-F238E27FC236}">
                <a16:creationId xmlns:a16="http://schemas.microsoft.com/office/drawing/2014/main" id="{2C9ED75D-5581-BE08-1AF5-265B225CB2B2}"/>
              </a:ext>
            </a:extLst>
          </p:cNvPr>
          <p:cNvPicPr>
            <a:picLocks noChangeAspect="1"/>
          </p:cNvPicPr>
          <p:nvPr/>
        </p:nvPicPr>
        <p:blipFill>
          <a:blip r:embed="rId2"/>
          <a:stretch>
            <a:fillRect/>
          </a:stretch>
        </p:blipFill>
        <p:spPr>
          <a:xfrm>
            <a:off x="1828800" y="2250331"/>
            <a:ext cx="7279298" cy="2754689"/>
          </a:xfrm>
          <a:prstGeom prst="rect">
            <a:avLst/>
          </a:prstGeom>
        </p:spPr>
      </p:pic>
    </p:spTree>
    <p:extLst>
      <p:ext uri="{BB962C8B-B14F-4D97-AF65-F5344CB8AC3E}">
        <p14:creationId xmlns:p14="http://schemas.microsoft.com/office/powerpoint/2010/main" val="252868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We passen onze vorige test aan zodat we meerdere cases kunnen valideren.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8182182" y="2602413"/>
            <a:ext cx="2973397" cy="1169551"/>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Aan de test is niet echt iets gewijzigd. Wel hebben we meerdere cases voorzien en merken we nu dat de test faalt. </a:t>
            </a:r>
          </a:p>
        </p:txBody>
      </p:sp>
      <p:pic>
        <p:nvPicPr>
          <p:cNvPr id="8" name="Picture 7">
            <a:extLst>
              <a:ext uri="{FF2B5EF4-FFF2-40B4-BE49-F238E27FC236}">
                <a16:creationId xmlns:a16="http://schemas.microsoft.com/office/drawing/2014/main" id="{F17E2A6C-AB62-0B02-FE0B-BEC6077E1299}"/>
              </a:ext>
            </a:extLst>
          </p:cNvPr>
          <p:cNvPicPr>
            <a:picLocks noChangeAspect="1"/>
          </p:cNvPicPr>
          <p:nvPr/>
        </p:nvPicPr>
        <p:blipFill>
          <a:blip r:embed="rId2"/>
          <a:stretch>
            <a:fillRect/>
          </a:stretch>
        </p:blipFill>
        <p:spPr>
          <a:xfrm>
            <a:off x="1206185" y="2144329"/>
            <a:ext cx="6899576" cy="3227772"/>
          </a:xfrm>
          <a:prstGeom prst="rect">
            <a:avLst/>
          </a:prstGeom>
        </p:spPr>
      </p:pic>
    </p:spTree>
    <p:extLst>
      <p:ext uri="{BB962C8B-B14F-4D97-AF65-F5344CB8AC3E}">
        <p14:creationId xmlns:p14="http://schemas.microsoft.com/office/powerpoint/2010/main" val="3796757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de meest eenvoudige code om de test te laten slagen.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5584030" y="2837330"/>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tests slagen nu. </a:t>
            </a:r>
          </a:p>
        </p:txBody>
      </p:sp>
      <p:pic>
        <p:nvPicPr>
          <p:cNvPr id="6" name="Picture 5">
            <a:extLst>
              <a:ext uri="{FF2B5EF4-FFF2-40B4-BE49-F238E27FC236}">
                <a16:creationId xmlns:a16="http://schemas.microsoft.com/office/drawing/2014/main" id="{3C6442CA-B484-3D64-BD45-BB097D762B2D}"/>
              </a:ext>
            </a:extLst>
          </p:cNvPr>
          <p:cNvPicPr>
            <a:picLocks noChangeAspect="1"/>
          </p:cNvPicPr>
          <p:nvPr/>
        </p:nvPicPr>
        <p:blipFill>
          <a:blip r:embed="rId2"/>
          <a:stretch>
            <a:fillRect/>
          </a:stretch>
        </p:blipFill>
        <p:spPr>
          <a:xfrm>
            <a:off x="1680342" y="2096624"/>
            <a:ext cx="3454170" cy="4246685"/>
          </a:xfrm>
          <a:prstGeom prst="rect">
            <a:avLst/>
          </a:prstGeom>
        </p:spPr>
      </p:pic>
    </p:spTree>
    <p:extLst>
      <p:ext uri="{BB962C8B-B14F-4D97-AF65-F5344CB8AC3E}">
        <p14:creationId xmlns:p14="http://schemas.microsoft.com/office/powerpoint/2010/main" val="417395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3"/>
                </a:solidFill>
              </a:rPr>
              <a:t>De code is nog voelt nog niet ok aan. We gaan nieuwe tests toevoegen maar we gaan de code </a:t>
            </a:r>
            <a:r>
              <a:rPr lang="nl-BE" sz="1400" dirty="0" err="1">
                <a:solidFill>
                  <a:schemeClr val="accent3"/>
                </a:solidFill>
              </a:rPr>
              <a:t>refactoren</a:t>
            </a:r>
            <a:r>
              <a:rPr lang="nl-BE" sz="1400" dirty="0">
                <a:solidFill>
                  <a:schemeClr val="accent3"/>
                </a:solidFill>
              </a:rPr>
              <a:t> om een meer generieke oplossing te hebben.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6474714" y="2721218"/>
            <a:ext cx="4040886"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We hebben de code korter gemaakt en de tests slagen nog steeds.</a:t>
            </a:r>
          </a:p>
        </p:txBody>
      </p:sp>
      <p:pic>
        <p:nvPicPr>
          <p:cNvPr id="6" name="Picture 5">
            <a:extLst>
              <a:ext uri="{FF2B5EF4-FFF2-40B4-BE49-F238E27FC236}">
                <a16:creationId xmlns:a16="http://schemas.microsoft.com/office/drawing/2014/main" id="{EDB5E4EA-CF41-725E-C08A-BB7BE19E18E7}"/>
              </a:ext>
            </a:extLst>
          </p:cNvPr>
          <p:cNvPicPr>
            <a:picLocks noChangeAspect="1"/>
          </p:cNvPicPr>
          <p:nvPr/>
        </p:nvPicPr>
        <p:blipFill>
          <a:blip r:embed="rId2"/>
          <a:stretch>
            <a:fillRect/>
          </a:stretch>
        </p:blipFill>
        <p:spPr>
          <a:xfrm>
            <a:off x="1491761" y="2356339"/>
            <a:ext cx="4762500" cy="3238500"/>
          </a:xfrm>
          <a:prstGeom prst="rect">
            <a:avLst/>
          </a:prstGeom>
        </p:spPr>
      </p:pic>
    </p:spTree>
    <p:extLst>
      <p:ext uri="{BB962C8B-B14F-4D97-AF65-F5344CB8AC3E}">
        <p14:creationId xmlns:p14="http://schemas.microsoft.com/office/powerpoint/2010/main" val="99301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We schrijven een nieuwe test om letters te raden. Wanneer een letter geraden is en in het woord zit krijgen we positief resultaat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om 2 redenen.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GameState</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bestaat niet en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GuessLetter</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bestaat ook niet.</a:t>
            </a:r>
          </a:p>
        </p:txBody>
      </p:sp>
      <p:pic>
        <p:nvPicPr>
          <p:cNvPr id="6" name="Picture 5">
            <a:extLst>
              <a:ext uri="{FF2B5EF4-FFF2-40B4-BE49-F238E27FC236}">
                <a16:creationId xmlns:a16="http://schemas.microsoft.com/office/drawing/2014/main" id="{57CFC1DB-9CE2-819F-A0F1-2F9E1DACE052}"/>
              </a:ext>
            </a:extLst>
          </p:cNvPr>
          <p:cNvPicPr>
            <a:picLocks noChangeAspect="1"/>
          </p:cNvPicPr>
          <p:nvPr/>
        </p:nvPicPr>
        <p:blipFill>
          <a:blip r:embed="rId2"/>
          <a:stretch>
            <a:fillRect/>
          </a:stretch>
        </p:blipFill>
        <p:spPr>
          <a:xfrm>
            <a:off x="1362808" y="2558512"/>
            <a:ext cx="6362612" cy="2413065"/>
          </a:xfrm>
          <a:prstGeom prst="rect">
            <a:avLst/>
          </a:prstGeom>
        </p:spPr>
      </p:pic>
    </p:spTree>
    <p:extLst>
      <p:ext uri="{BB962C8B-B14F-4D97-AF65-F5344CB8AC3E}">
        <p14:creationId xmlns:p14="http://schemas.microsoft.com/office/powerpoint/2010/main" val="294312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1FC5C63-70C4-DCC9-478B-0846B19F763A}"/>
              </a:ext>
            </a:extLst>
          </p:cNvPr>
          <p:cNvSpPr>
            <a:spLocks noGrp="1"/>
          </p:cNvSpPr>
          <p:nvPr>
            <p:ph type="title"/>
          </p:nvPr>
        </p:nvSpPr>
        <p:spPr>
          <a:xfrm>
            <a:off x="1264800" y="2525067"/>
            <a:ext cx="6322962" cy="1998800"/>
          </a:xfrm>
        </p:spPr>
        <p:txBody>
          <a:bodyPr/>
          <a:lstStyle/>
          <a:p>
            <a:r>
              <a:rPr lang="nl-BE" dirty="0"/>
              <a:t>// Wat is TDD ?</a:t>
            </a:r>
          </a:p>
        </p:txBody>
      </p:sp>
      <p:sp>
        <p:nvSpPr>
          <p:cNvPr id="18" name="Title 17">
            <a:extLst>
              <a:ext uri="{FF2B5EF4-FFF2-40B4-BE49-F238E27FC236}">
                <a16:creationId xmlns:a16="http://schemas.microsoft.com/office/drawing/2014/main" id="{31504B9B-5460-6151-C858-9973364D38BC}"/>
              </a:ext>
            </a:extLst>
          </p:cNvPr>
          <p:cNvSpPr>
            <a:spLocks noGrp="1"/>
          </p:cNvSpPr>
          <p:nvPr>
            <p:ph type="title" idx="2"/>
          </p:nvPr>
        </p:nvSpPr>
        <p:spPr/>
        <p:txBody>
          <a:bodyPr/>
          <a:lstStyle/>
          <a:p>
            <a:r>
              <a:rPr lang="nl-BE" dirty="0"/>
              <a:t>/01</a:t>
            </a:r>
          </a:p>
        </p:txBody>
      </p:sp>
      <p:sp>
        <p:nvSpPr>
          <p:cNvPr id="17" name="Subtitle 16">
            <a:extLst>
              <a:ext uri="{FF2B5EF4-FFF2-40B4-BE49-F238E27FC236}">
                <a16:creationId xmlns:a16="http://schemas.microsoft.com/office/drawing/2014/main" id="{E61F1386-0DF5-BC95-25ED-4CEC71F64322}"/>
              </a:ext>
            </a:extLst>
          </p:cNvPr>
          <p:cNvSpPr>
            <a:spLocks noGrp="1"/>
          </p:cNvSpPr>
          <p:nvPr>
            <p:ph type="subTitle" idx="1"/>
          </p:nvPr>
        </p:nvSpPr>
        <p:spPr/>
        <p:txBody>
          <a:bodyPr/>
          <a:lstStyle/>
          <a:p>
            <a:endParaRPr lang="nl-BE"/>
          </a:p>
        </p:txBody>
      </p:sp>
      <p:sp>
        <p:nvSpPr>
          <p:cNvPr id="15" name="Footer Placeholder 14">
            <a:extLst>
              <a:ext uri="{FF2B5EF4-FFF2-40B4-BE49-F238E27FC236}">
                <a16:creationId xmlns:a16="http://schemas.microsoft.com/office/drawing/2014/main" id="{B434D8DA-ADAE-884D-DFA0-A78C30709750}"/>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953344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We vervolledigen onze applicatie. We voorzien in Game een methode </a:t>
            </a:r>
            <a:r>
              <a:rPr lang="nl-BE" sz="1400" dirty="0" err="1">
                <a:solidFill>
                  <a:srgbClr val="92D050"/>
                </a:solidFill>
              </a:rPr>
              <a:t>GuessLetter</a:t>
            </a:r>
            <a:r>
              <a:rPr lang="nl-BE" sz="1400" dirty="0">
                <a:solidFill>
                  <a:srgbClr val="92D050"/>
                </a:solidFill>
              </a:rPr>
              <a:t>. Ook voorzien we een </a:t>
            </a:r>
            <a:r>
              <a:rPr lang="nl-BE" sz="1400" dirty="0" err="1">
                <a:solidFill>
                  <a:srgbClr val="92D050"/>
                </a:solidFill>
              </a:rPr>
              <a:t>Enum</a:t>
            </a:r>
            <a:r>
              <a:rPr lang="nl-BE" sz="1400" dirty="0">
                <a:solidFill>
                  <a:srgbClr val="92D050"/>
                </a:solidFill>
              </a:rPr>
              <a:t> die de </a:t>
            </a:r>
            <a:r>
              <a:rPr lang="nl-BE" sz="1400" dirty="0" err="1">
                <a:solidFill>
                  <a:srgbClr val="92D050"/>
                </a:solidFill>
              </a:rPr>
              <a:t>GameState</a:t>
            </a:r>
            <a:r>
              <a:rPr lang="nl-BE" sz="1400" dirty="0">
                <a:solidFill>
                  <a:srgbClr val="92D050"/>
                </a:solidFill>
              </a:rPr>
              <a:t> terug geeft.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slaagt.</a:t>
            </a:r>
          </a:p>
        </p:txBody>
      </p:sp>
      <p:pic>
        <p:nvPicPr>
          <p:cNvPr id="6" name="Picture 5">
            <a:extLst>
              <a:ext uri="{FF2B5EF4-FFF2-40B4-BE49-F238E27FC236}">
                <a16:creationId xmlns:a16="http://schemas.microsoft.com/office/drawing/2014/main" id="{F25420C7-F500-BD14-BA7A-CEFB8D3EE492}"/>
              </a:ext>
            </a:extLst>
          </p:cNvPr>
          <p:cNvPicPr>
            <a:picLocks noChangeAspect="1"/>
          </p:cNvPicPr>
          <p:nvPr/>
        </p:nvPicPr>
        <p:blipFill>
          <a:blip r:embed="rId2"/>
          <a:stretch>
            <a:fillRect/>
          </a:stretch>
        </p:blipFill>
        <p:spPr>
          <a:xfrm>
            <a:off x="1284410" y="3038925"/>
            <a:ext cx="2566621" cy="1033315"/>
          </a:xfrm>
          <a:prstGeom prst="rect">
            <a:avLst/>
          </a:prstGeom>
        </p:spPr>
      </p:pic>
      <p:pic>
        <p:nvPicPr>
          <p:cNvPr id="9" name="Picture 8">
            <a:extLst>
              <a:ext uri="{FF2B5EF4-FFF2-40B4-BE49-F238E27FC236}">
                <a16:creationId xmlns:a16="http://schemas.microsoft.com/office/drawing/2014/main" id="{593AA308-DBCD-E84D-43A6-EF8EA3371770}"/>
              </a:ext>
            </a:extLst>
          </p:cNvPr>
          <p:cNvPicPr>
            <a:picLocks noChangeAspect="1"/>
          </p:cNvPicPr>
          <p:nvPr/>
        </p:nvPicPr>
        <p:blipFill>
          <a:blip r:embed="rId3"/>
          <a:stretch>
            <a:fillRect/>
          </a:stretch>
        </p:blipFill>
        <p:spPr>
          <a:xfrm>
            <a:off x="6096000" y="2849401"/>
            <a:ext cx="4864344" cy="1570048"/>
          </a:xfrm>
          <a:prstGeom prst="rect">
            <a:avLst/>
          </a:prstGeom>
        </p:spPr>
      </p:pic>
    </p:spTree>
    <p:extLst>
      <p:ext uri="{BB962C8B-B14F-4D97-AF65-F5344CB8AC3E}">
        <p14:creationId xmlns:p14="http://schemas.microsoft.com/office/powerpoint/2010/main" val="1777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Vervolledig de test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opnieuw. De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enum</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GameState</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heeft geen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enum</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waarde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LetterPresent</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t>
            </a:r>
          </a:p>
        </p:txBody>
      </p:sp>
      <p:pic>
        <p:nvPicPr>
          <p:cNvPr id="6" name="Picture 5">
            <a:extLst>
              <a:ext uri="{FF2B5EF4-FFF2-40B4-BE49-F238E27FC236}">
                <a16:creationId xmlns:a16="http://schemas.microsoft.com/office/drawing/2014/main" id="{5AC205FE-4863-4170-3D6E-4BEBDBB05C93}"/>
              </a:ext>
            </a:extLst>
          </p:cNvPr>
          <p:cNvPicPr>
            <a:picLocks noChangeAspect="1"/>
          </p:cNvPicPr>
          <p:nvPr/>
        </p:nvPicPr>
        <p:blipFill>
          <a:blip r:embed="rId2"/>
          <a:stretch>
            <a:fillRect/>
          </a:stretch>
        </p:blipFill>
        <p:spPr>
          <a:xfrm>
            <a:off x="1292469" y="2342978"/>
            <a:ext cx="5439508" cy="2542928"/>
          </a:xfrm>
          <a:prstGeom prst="rect">
            <a:avLst/>
          </a:prstGeom>
        </p:spPr>
      </p:pic>
    </p:spTree>
    <p:extLst>
      <p:ext uri="{BB962C8B-B14F-4D97-AF65-F5344CB8AC3E}">
        <p14:creationId xmlns:p14="http://schemas.microsoft.com/office/powerpoint/2010/main" val="16601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Voeg een </a:t>
            </a:r>
            <a:r>
              <a:rPr lang="nl-BE" sz="1400" dirty="0" err="1">
                <a:solidFill>
                  <a:srgbClr val="92D050"/>
                </a:solidFill>
              </a:rPr>
              <a:t>enum</a:t>
            </a:r>
            <a:r>
              <a:rPr lang="nl-BE" sz="1400" dirty="0">
                <a:solidFill>
                  <a:srgbClr val="92D050"/>
                </a:solidFill>
              </a:rPr>
              <a:t> waarde toe aan </a:t>
            </a:r>
            <a:r>
              <a:rPr lang="nl-BE" sz="1400" dirty="0" err="1">
                <a:solidFill>
                  <a:srgbClr val="92D050"/>
                </a:solidFill>
              </a:rPr>
              <a:t>GameState</a:t>
            </a:r>
            <a:endParaRPr lang="nl-BE" sz="1400" dirty="0">
              <a:solidFill>
                <a:srgbClr val="92D050"/>
              </a:solidFill>
            </a:endParaRP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a:t>
            </a:r>
            <a:r>
              <a:rPr lang="nl-BE">
                <a:solidFill>
                  <a:schemeClr val="bg2"/>
                </a:solidFill>
                <a:latin typeface="Fira Code" panose="020B0809050000020004" pitchFamily="49" charset="0"/>
                <a:ea typeface="Fira Code" panose="020B0809050000020004" pitchFamily="49" charset="0"/>
                <a:cs typeface="Fira Code" panose="020B0809050000020004" pitchFamily="49" charset="0"/>
              </a:rPr>
              <a:t>tests slagen.</a:t>
            </a:r>
            <a:endPar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6" name="Picture 5">
            <a:extLst>
              <a:ext uri="{FF2B5EF4-FFF2-40B4-BE49-F238E27FC236}">
                <a16:creationId xmlns:a16="http://schemas.microsoft.com/office/drawing/2014/main" id="{46C9FC54-B369-469F-B45B-5688BDBDF77E}"/>
              </a:ext>
            </a:extLst>
          </p:cNvPr>
          <p:cNvPicPr>
            <a:picLocks noChangeAspect="1"/>
          </p:cNvPicPr>
          <p:nvPr/>
        </p:nvPicPr>
        <p:blipFill>
          <a:blip r:embed="rId2"/>
          <a:stretch>
            <a:fillRect/>
          </a:stretch>
        </p:blipFill>
        <p:spPr>
          <a:xfrm>
            <a:off x="1495425" y="2555631"/>
            <a:ext cx="4400550" cy="2133600"/>
          </a:xfrm>
          <a:prstGeom prst="rect">
            <a:avLst/>
          </a:prstGeom>
        </p:spPr>
      </p:pic>
    </p:spTree>
    <p:extLst>
      <p:ext uri="{BB962C8B-B14F-4D97-AF65-F5344CB8AC3E}">
        <p14:creationId xmlns:p14="http://schemas.microsoft.com/office/powerpoint/2010/main" val="2253219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In een volgende test gaan we raden naar een letter die niet in het woord voorkomt en dus een melding maakt dat deze niet aanwezig is.</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want de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enum</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waarde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LetterIsNotPresent</a:t>
            </a:r>
            <a:endPar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13" name="Picture 12">
            <a:extLst>
              <a:ext uri="{FF2B5EF4-FFF2-40B4-BE49-F238E27FC236}">
                <a16:creationId xmlns:a16="http://schemas.microsoft.com/office/drawing/2014/main" id="{65D27833-DB23-B9EC-61CC-6DCFEA1AA496}"/>
              </a:ext>
            </a:extLst>
          </p:cNvPr>
          <p:cNvPicPr>
            <a:picLocks noChangeAspect="1"/>
          </p:cNvPicPr>
          <p:nvPr/>
        </p:nvPicPr>
        <p:blipFill>
          <a:blip r:embed="rId2"/>
          <a:stretch>
            <a:fillRect/>
          </a:stretch>
        </p:blipFill>
        <p:spPr>
          <a:xfrm>
            <a:off x="1292087" y="2533717"/>
            <a:ext cx="5582478" cy="2609765"/>
          </a:xfrm>
          <a:prstGeom prst="rect">
            <a:avLst/>
          </a:prstGeom>
        </p:spPr>
      </p:pic>
    </p:spTree>
    <p:extLst>
      <p:ext uri="{BB962C8B-B14F-4D97-AF65-F5344CB8AC3E}">
        <p14:creationId xmlns:p14="http://schemas.microsoft.com/office/powerpoint/2010/main" val="510896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Voorzie een extra </a:t>
            </a:r>
            <a:r>
              <a:rPr lang="nl-BE" sz="1400" dirty="0" err="1">
                <a:solidFill>
                  <a:srgbClr val="92D050"/>
                </a:solidFill>
              </a:rPr>
              <a:t>enum</a:t>
            </a:r>
            <a:r>
              <a:rPr lang="nl-BE" sz="1400" dirty="0">
                <a:solidFill>
                  <a:srgbClr val="92D050"/>
                </a:solidFill>
              </a:rPr>
              <a:t> waarde.</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compileert nu maar slaagt nog niet</a:t>
            </a:r>
          </a:p>
        </p:txBody>
      </p:sp>
      <p:pic>
        <p:nvPicPr>
          <p:cNvPr id="6" name="Picture 5">
            <a:extLst>
              <a:ext uri="{FF2B5EF4-FFF2-40B4-BE49-F238E27FC236}">
                <a16:creationId xmlns:a16="http://schemas.microsoft.com/office/drawing/2014/main" id="{7F16BA53-2C53-B243-51CC-C8786254B6C0}"/>
              </a:ext>
            </a:extLst>
          </p:cNvPr>
          <p:cNvPicPr>
            <a:picLocks noChangeAspect="1"/>
          </p:cNvPicPr>
          <p:nvPr/>
        </p:nvPicPr>
        <p:blipFill>
          <a:blip r:embed="rId2"/>
          <a:stretch>
            <a:fillRect/>
          </a:stretch>
        </p:blipFill>
        <p:spPr>
          <a:xfrm>
            <a:off x="2550215" y="2806526"/>
            <a:ext cx="3184663" cy="1745568"/>
          </a:xfrm>
          <a:prstGeom prst="rect">
            <a:avLst/>
          </a:prstGeom>
        </p:spPr>
      </p:pic>
    </p:spTree>
    <p:extLst>
      <p:ext uri="{BB962C8B-B14F-4D97-AF65-F5344CB8AC3E}">
        <p14:creationId xmlns:p14="http://schemas.microsoft.com/office/powerpoint/2010/main" val="2039330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code om de test te laten slagen.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77585" y="5100111"/>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slaagt nu maar een van de vorige testen faalt nu.</a:t>
            </a:r>
          </a:p>
        </p:txBody>
      </p:sp>
      <p:pic>
        <p:nvPicPr>
          <p:cNvPr id="6" name="Picture 5">
            <a:extLst>
              <a:ext uri="{FF2B5EF4-FFF2-40B4-BE49-F238E27FC236}">
                <a16:creationId xmlns:a16="http://schemas.microsoft.com/office/drawing/2014/main" id="{0DCE52DD-F38D-1737-3AA5-D508A2CD9628}"/>
              </a:ext>
            </a:extLst>
          </p:cNvPr>
          <p:cNvPicPr>
            <a:picLocks noChangeAspect="1"/>
          </p:cNvPicPr>
          <p:nvPr/>
        </p:nvPicPr>
        <p:blipFill>
          <a:blip r:embed="rId2"/>
          <a:stretch>
            <a:fillRect/>
          </a:stretch>
        </p:blipFill>
        <p:spPr>
          <a:xfrm>
            <a:off x="1760054" y="2927872"/>
            <a:ext cx="4084154" cy="1210120"/>
          </a:xfrm>
          <a:prstGeom prst="rect">
            <a:avLst/>
          </a:prstGeom>
        </p:spPr>
      </p:pic>
    </p:spTree>
    <p:extLst>
      <p:ext uri="{BB962C8B-B14F-4D97-AF65-F5344CB8AC3E}">
        <p14:creationId xmlns:p14="http://schemas.microsoft.com/office/powerpoint/2010/main" val="1661656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Pas de code verder aan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tests slagen.</a:t>
            </a:r>
          </a:p>
        </p:txBody>
      </p:sp>
      <p:pic>
        <p:nvPicPr>
          <p:cNvPr id="6" name="Picture 5">
            <a:extLst>
              <a:ext uri="{FF2B5EF4-FFF2-40B4-BE49-F238E27FC236}">
                <a16:creationId xmlns:a16="http://schemas.microsoft.com/office/drawing/2014/main" id="{869129E6-C9B9-4AF8-3DCB-824CEF090BEA}"/>
              </a:ext>
            </a:extLst>
          </p:cNvPr>
          <p:cNvPicPr>
            <a:picLocks noChangeAspect="1"/>
          </p:cNvPicPr>
          <p:nvPr/>
        </p:nvPicPr>
        <p:blipFill>
          <a:blip r:embed="rId2"/>
          <a:stretch>
            <a:fillRect/>
          </a:stretch>
        </p:blipFill>
        <p:spPr>
          <a:xfrm>
            <a:off x="1808920" y="2263683"/>
            <a:ext cx="5367545" cy="2923049"/>
          </a:xfrm>
          <a:prstGeom prst="rect">
            <a:avLst/>
          </a:prstGeom>
        </p:spPr>
      </p:pic>
    </p:spTree>
    <p:extLst>
      <p:ext uri="{BB962C8B-B14F-4D97-AF65-F5344CB8AC3E}">
        <p14:creationId xmlns:p14="http://schemas.microsoft.com/office/powerpoint/2010/main" val="2296310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3"/>
                </a:solidFill>
              </a:rPr>
              <a:t>We voelen aan dat deze code niet kan werken, we gaan de code dus </a:t>
            </a:r>
            <a:r>
              <a:rPr lang="nl-BE" sz="1400" dirty="0" err="1">
                <a:solidFill>
                  <a:schemeClr val="accent3"/>
                </a:solidFill>
              </a:rPr>
              <a:t>refactoren</a:t>
            </a:r>
            <a:r>
              <a:rPr lang="nl-BE" sz="1400" dirty="0">
                <a:solidFill>
                  <a:schemeClr val="accent3"/>
                </a:solidFill>
              </a:rPr>
              <a: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tests blijven nog steeds slagen.</a:t>
            </a:r>
          </a:p>
        </p:txBody>
      </p:sp>
      <p:pic>
        <p:nvPicPr>
          <p:cNvPr id="6" name="Picture 5">
            <a:extLst>
              <a:ext uri="{FF2B5EF4-FFF2-40B4-BE49-F238E27FC236}">
                <a16:creationId xmlns:a16="http://schemas.microsoft.com/office/drawing/2014/main" id="{C11043C3-A0CE-B3CA-EC74-E783E3201D34}"/>
              </a:ext>
            </a:extLst>
          </p:cNvPr>
          <p:cNvPicPr>
            <a:picLocks noChangeAspect="1"/>
          </p:cNvPicPr>
          <p:nvPr/>
        </p:nvPicPr>
        <p:blipFill>
          <a:blip r:embed="rId2"/>
          <a:stretch>
            <a:fillRect/>
          </a:stretch>
        </p:blipFill>
        <p:spPr>
          <a:xfrm>
            <a:off x="1405145" y="2407241"/>
            <a:ext cx="4327461" cy="2540276"/>
          </a:xfrm>
          <a:prstGeom prst="rect">
            <a:avLst/>
          </a:prstGeom>
        </p:spPr>
      </p:pic>
    </p:spTree>
    <p:extLst>
      <p:ext uri="{BB962C8B-B14F-4D97-AF65-F5344CB8AC3E}">
        <p14:creationId xmlns:p14="http://schemas.microsoft.com/office/powerpoint/2010/main" val="3956572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2"/>
                </a:solidFill>
              </a:rPr>
              <a:t>In een nieuwe test gaan we valideren dat wanneer een letter al geraden geweest is dat we dit weten via de methode </a:t>
            </a:r>
            <a:r>
              <a:rPr lang="nl-BE" sz="1400" dirty="0" err="1">
                <a:solidFill>
                  <a:schemeClr val="accent2"/>
                </a:solidFill>
              </a:rPr>
              <a:t>GuessLetter</a:t>
            </a:r>
            <a:r>
              <a:rPr lang="nl-BE" sz="1400" dirty="0">
                <a:solidFill>
                  <a:schemeClr val="accent2"/>
                </a:solidFill>
              </a:rPr>
              <a:t>	</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want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LetterAlreadyGuessed</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bestaat niet.</a:t>
            </a:r>
          </a:p>
        </p:txBody>
      </p:sp>
      <p:pic>
        <p:nvPicPr>
          <p:cNvPr id="9" name="Picture 8">
            <a:extLst>
              <a:ext uri="{FF2B5EF4-FFF2-40B4-BE49-F238E27FC236}">
                <a16:creationId xmlns:a16="http://schemas.microsoft.com/office/drawing/2014/main" id="{27BE4157-6ABC-5E7F-DA79-1615B5EA6D39}"/>
              </a:ext>
            </a:extLst>
          </p:cNvPr>
          <p:cNvPicPr>
            <a:picLocks noChangeAspect="1"/>
          </p:cNvPicPr>
          <p:nvPr/>
        </p:nvPicPr>
        <p:blipFill>
          <a:blip r:embed="rId2"/>
          <a:stretch>
            <a:fillRect/>
          </a:stretch>
        </p:blipFill>
        <p:spPr>
          <a:xfrm>
            <a:off x="1520686" y="2492784"/>
            <a:ext cx="4916557" cy="2443057"/>
          </a:xfrm>
          <a:prstGeom prst="rect">
            <a:avLst/>
          </a:prstGeom>
        </p:spPr>
      </p:pic>
    </p:spTree>
    <p:extLst>
      <p:ext uri="{BB962C8B-B14F-4D97-AF65-F5344CB8AC3E}">
        <p14:creationId xmlns:p14="http://schemas.microsoft.com/office/powerpoint/2010/main" val="1654058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Voeg een </a:t>
            </a:r>
            <a:r>
              <a:rPr lang="nl-BE" sz="1400" dirty="0" err="1">
                <a:solidFill>
                  <a:srgbClr val="92D050"/>
                </a:solidFill>
              </a:rPr>
              <a:t>AlreadyGuessed</a:t>
            </a:r>
            <a:r>
              <a:rPr lang="nl-BE" sz="1400" dirty="0">
                <a:solidFill>
                  <a:srgbClr val="92D050"/>
                </a:solidFill>
              </a:rPr>
              <a:t> optie aan de </a:t>
            </a:r>
            <a:r>
              <a:rPr lang="nl-BE" sz="1400" dirty="0" err="1">
                <a:solidFill>
                  <a:srgbClr val="92D050"/>
                </a:solidFill>
              </a:rPr>
              <a:t>enum</a:t>
            </a:r>
            <a:r>
              <a:rPr lang="nl-BE" sz="1400" dirty="0">
                <a:solidFill>
                  <a:srgbClr val="92D050"/>
                </a:solidFill>
              </a:rPr>
              <a:t> toe.</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compileert maar faalt</a:t>
            </a:r>
          </a:p>
        </p:txBody>
      </p:sp>
      <p:pic>
        <p:nvPicPr>
          <p:cNvPr id="6" name="Picture 5">
            <a:extLst>
              <a:ext uri="{FF2B5EF4-FFF2-40B4-BE49-F238E27FC236}">
                <a16:creationId xmlns:a16="http://schemas.microsoft.com/office/drawing/2014/main" id="{65CF0178-3CB7-E334-01BF-8B6364DB6B40}"/>
              </a:ext>
            </a:extLst>
          </p:cNvPr>
          <p:cNvPicPr>
            <a:picLocks noChangeAspect="1"/>
          </p:cNvPicPr>
          <p:nvPr/>
        </p:nvPicPr>
        <p:blipFill>
          <a:blip r:embed="rId2"/>
          <a:stretch>
            <a:fillRect/>
          </a:stretch>
        </p:blipFill>
        <p:spPr>
          <a:xfrm>
            <a:off x="1887606" y="2753138"/>
            <a:ext cx="3244032" cy="1915767"/>
          </a:xfrm>
          <a:prstGeom prst="rect">
            <a:avLst/>
          </a:prstGeom>
        </p:spPr>
      </p:pic>
    </p:spTree>
    <p:extLst>
      <p:ext uri="{BB962C8B-B14F-4D97-AF65-F5344CB8AC3E}">
        <p14:creationId xmlns:p14="http://schemas.microsoft.com/office/powerpoint/2010/main" val="343442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A551126-662A-9940-8DE5-E7F179AAC49C}"/>
              </a:ext>
            </a:extLst>
          </p:cNvPr>
          <p:cNvSpPr>
            <a:spLocks noGrp="1"/>
          </p:cNvSpPr>
          <p:nvPr>
            <p:ph type="title"/>
          </p:nvPr>
        </p:nvSpPr>
        <p:spPr/>
        <p:txBody>
          <a:bodyPr/>
          <a:lstStyle/>
          <a:p>
            <a:r>
              <a:rPr lang="nl-BE" dirty="0"/>
              <a:t>// Wat is TDD</a:t>
            </a:r>
          </a:p>
        </p:txBody>
      </p:sp>
      <p:sp>
        <p:nvSpPr>
          <p:cNvPr id="16" name="Text Placeholder 15">
            <a:extLst>
              <a:ext uri="{FF2B5EF4-FFF2-40B4-BE49-F238E27FC236}">
                <a16:creationId xmlns:a16="http://schemas.microsoft.com/office/drawing/2014/main" id="{FE02E854-55EC-2B96-A073-557FDC02C620}"/>
              </a:ext>
            </a:extLst>
          </p:cNvPr>
          <p:cNvSpPr>
            <a:spLocks noGrp="1"/>
          </p:cNvSpPr>
          <p:nvPr>
            <p:ph type="body" idx="1"/>
          </p:nvPr>
        </p:nvSpPr>
        <p:spPr/>
        <p:txBody>
          <a:bodyPr/>
          <a:lstStyle/>
          <a:p>
            <a:pPr>
              <a:buFont typeface="Arial" panose="020B0604020202020204" pitchFamily="34" charset="0"/>
              <a:buChar char="•"/>
            </a:pPr>
            <a:r>
              <a:rPr lang="nl-BE" b="1" dirty="0"/>
              <a:t>TDD</a:t>
            </a:r>
            <a:r>
              <a:rPr lang="nl-BE" dirty="0"/>
              <a:t> staat voor </a:t>
            </a:r>
            <a:r>
              <a:rPr lang="nl-BE" b="1" dirty="0">
                <a:solidFill>
                  <a:schemeClr val="tx2"/>
                </a:solidFill>
              </a:rPr>
              <a:t>Test-</a:t>
            </a:r>
            <a:r>
              <a:rPr lang="nl-BE" b="1" dirty="0" err="1">
                <a:solidFill>
                  <a:schemeClr val="tx2"/>
                </a:solidFill>
              </a:rPr>
              <a:t>Driven</a:t>
            </a:r>
            <a:r>
              <a:rPr lang="nl-BE" b="1" dirty="0">
                <a:solidFill>
                  <a:schemeClr val="tx2"/>
                </a:solidFill>
              </a:rPr>
              <a:t> Development</a:t>
            </a:r>
          </a:p>
          <a:p>
            <a:pPr>
              <a:buFont typeface="Arial" panose="020B0604020202020204" pitchFamily="34" charset="0"/>
              <a:buChar char="•"/>
            </a:pPr>
            <a:r>
              <a:rPr lang="nl-BE" dirty="0"/>
              <a:t>Een ontwikkelingsmethode waarbij </a:t>
            </a:r>
            <a:r>
              <a:rPr lang="nl-BE" b="1" dirty="0">
                <a:solidFill>
                  <a:schemeClr val="tx2"/>
                </a:solidFill>
              </a:rPr>
              <a:t>éérst testen</a:t>
            </a:r>
            <a:r>
              <a:rPr lang="nl-BE" dirty="0"/>
              <a:t> geschreven worden, alvorens nieuwe “functionele” code geschreven wordt</a:t>
            </a:r>
          </a:p>
          <a:p>
            <a:pPr>
              <a:buFont typeface="Arial" panose="020B0604020202020204" pitchFamily="34" charset="0"/>
              <a:buChar char="•"/>
            </a:pPr>
            <a:r>
              <a:rPr lang="nl-BE" dirty="0"/>
              <a:t>Applicatie “</a:t>
            </a:r>
            <a:r>
              <a:rPr lang="nl-BE" b="1" dirty="0">
                <a:solidFill>
                  <a:schemeClr val="tx2"/>
                </a:solidFill>
              </a:rPr>
              <a:t>groeit</a:t>
            </a:r>
            <a:r>
              <a:rPr lang="nl-BE" dirty="0"/>
              <a:t>”, gestuurd door tests</a:t>
            </a:r>
          </a:p>
          <a:p>
            <a:pPr>
              <a:buFont typeface="Arial" panose="020B0604020202020204" pitchFamily="34" charset="0"/>
              <a:buChar char="•"/>
            </a:pPr>
            <a:r>
              <a:rPr lang="nl-BE" dirty="0"/>
              <a:t>Techniek werd in 2003 “heruitgevonden” door </a:t>
            </a:r>
            <a:r>
              <a:rPr lang="nl-BE" b="1" dirty="0">
                <a:solidFill>
                  <a:schemeClr val="tx2"/>
                </a:solidFill>
              </a:rPr>
              <a:t>Kent Beck</a:t>
            </a:r>
          </a:p>
          <a:p>
            <a:pPr>
              <a:buFont typeface="Arial" panose="020B0604020202020204" pitchFamily="34" charset="0"/>
              <a:buChar char="•"/>
            </a:pPr>
            <a:r>
              <a:rPr lang="nl-BE" dirty="0"/>
              <a:t>TDD zet aan tot een </a:t>
            </a:r>
            <a:r>
              <a:rPr lang="nl-BE" b="1" dirty="0">
                <a:solidFill>
                  <a:schemeClr val="tx2"/>
                </a:solidFill>
              </a:rPr>
              <a:t>eenvoudig design</a:t>
            </a:r>
            <a:r>
              <a:rPr lang="nl-BE" dirty="0"/>
              <a:t> van de code en vergroot het </a:t>
            </a:r>
            <a:r>
              <a:rPr lang="nl-BE" b="1" dirty="0">
                <a:solidFill>
                  <a:schemeClr val="tx2"/>
                </a:solidFill>
              </a:rPr>
              <a:t>vertrouwen</a:t>
            </a:r>
            <a:r>
              <a:rPr lang="nl-BE" dirty="0"/>
              <a:t> in de code die geschreven wordt</a:t>
            </a:r>
          </a:p>
          <a:p>
            <a:pPr marL="480479" indent="-285750">
              <a:buFont typeface="Arial" panose="020B0604020202020204" pitchFamily="34" charset="0"/>
              <a:buChar char="•"/>
            </a:pPr>
            <a:endParaRPr lang="nl-BE" dirty="0"/>
          </a:p>
        </p:txBody>
      </p:sp>
      <p:sp>
        <p:nvSpPr>
          <p:cNvPr id="15" name="Footer Placeholder 14">
            <a:extLst>
              <a:ext uri="{FF2B5EF4-FFF2-40B4-BE49-F238E27FC236}">
                <a16:creationId xmlns:a16="http://schemas.microsoft.com/office/drawing/2014/main" id="{7BB23E56-C0A6-8AA1-8AE0-ED7670EC5654}"/>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849976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code om de test te laten slagen.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slaagt</a:t>
            </a:r>
          </a:p>
        </p:txBody>
      </p:sp>
      <p:pic>
        <p:nvPicPr>
          <p:cNvPr id="6" name="Picture 5">
            <a:extLst>
              <a:ext uri="{FF2B5EF4-FFF2-40B4-BE49-F238E27FC236}">
                <a16:creationId xmlns:a16="http://schemas.microsoft.com/office/drawing/2014/main" id="{32B78110-08F5-C6B6-94C1-7DD78AA7C81F}"/>
              </a:ext>
            </a:extLst>
          </p:cNvPr>
          <p:cNvPicPr>
            <a:picLocks noChangeAspect="1"/>
          </p:cNvPicPr>
          <p:nvPr/>
        </p:nvPicPr>
        <p:blipFill>
          <a:blip r:embed="rId2"/>
          <a:stretch>
            <a:fillRect/>
          </a:stretch>
        </p:blipFill>
        <p:spPr>
          <a:xfrm>
            <a:off x="1617593" y="2177298"/>
            <a:ext cx="4216676" cy="2693571"/>
          </a:xfrm>
          <a:prstGeom prst="rect">
            <a:avLst/>
          </a:prstGeom>
        </p:spPr>
      </p:pic>
    </p:spTree>
    <p:extLst>
      <p:ext uri="{BB962C8B-B14F-4D97-AF65-F5344CB8AC3E}">
        <p14:creationId xmlns:p14="http://schemas.microsoft.com/office/powerpoint/2010/main" val="2397288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In de volgende stap gaan we een test schrijven om te valideren of het aantal levens van de gebruiker correct is. We beginnen te valideren met de initiële levens.</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Test faalt op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Lives</a:t>
            </a:r>
            <a:endPar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6" name="Picture 5">
            <a:extLst>
              <a:ext uri="{FF2B5EF4-FFF2-40B4-BE49-F238E27FC236}">
                <a16:creationId xmlns:a16="http://schemas.microsoft.com/office/drawing/2014/main" id="{DB47AA04-2689-BC37-7B33-F72CE87516AD}"/>
              </a:ext>
            </a:extLst>
          </p:cNvPr>
          <p:cNvPicPr>
            <a:picLocks noChangeAspect="1"/>
          </p:cNvPicPr>
          <p:nvPr/>
        </p:nvPicPr>
        <p:blipFill>
          <a:blip r:embed="rId2"/>
          <a:stretch>
            <a:fillRect/>
          </a:stretch>
        </p:blipFill>
        <p:spPr>
          <a:xfrm>
            <a:off x="2191643" y="2537373"/>
            <a:ext cx="6322877" cy="2769929"/>
          </a:xfrm>
          <a:prstGeom prst="rect">
            <a:avLst/>
          </a:prstGeom>
        </p:spPr>
      </p:pic>
    </p:spTree>
    <p:extLst>
      <p:ext uri="{BB962C8B-B14F-4D97-AF65-F5344CB8AC3E}">
        <p14:creationId xmlns:p14="http://schemas.microsoft.com/office/powerpoint/2010/main" val="404138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Voorzie een property </a:t>
            </a:r>
            <a:r>
              <a:rPr lang="nl-BE" sz="1400" dirty="0" err="1">
                <a:solidFill>
                  <a:srgbClr val="92D050"/>
                </a:solidFill>
              </a:rPr>
              <a:t>Lives</a:t>
            </a:r>
            <a:r>
              <a:rPr lang="nl-BE" sz="1400" dirty="0">
                <a:solidFill>
                  <a:srgbClr val="92D050"/>
                </a:solidFill>
              </a:rPr>
              <a:t> in de Game klasse</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compileert</a:t>
            </a:r>
          </a:p>
        </p:txBody>
      </p:sp>
      <p:pic>
        <p:nvPicPr>
          <p:cNvPr id="6" name="Picture 5">
            <a:extLst>
              <a:ext uri="{FF2B5EF4-FFF2-40B4-BE49-F238E27FC236}">
                <a16:creationId xmlns:a16="http://schemas.microsoft.com/office/drawing/2014/main" id="{18528D48-187F-2C44-18FF-BB7C684561EA}"/>
              </a:ext>
            </a:extLst>
          </p:cNvPr>
          <p:cNvPicPr>
            <a:picLocks noChangeAspect="1"/>
          </p:cNvPicPr>
          <p:nvPr/>
        </p:nvPicPr>
        <p:blipFill>
          <a:blip r:embed="rId2"/>
          <a:stretch>
            <a:fillRect/>
          </a:stretch>
        </p:blipFill>
        <p:spPr>
          <a:xfrm>
            <a:off x="1614281" y="2967410"/>
            <a:ext cx="3146563" cy="643220"/>
          </a:xfrm>
          <a:prstGeom prst="rect">
            <a:avLst/>
          </a:prstGeom>
        </p:spPr>
      </p:pic>
    </p:spTree>
    <p:extLst>
      <p:ext uri="{BB962C8B-B14F-4D97-AF65-F5344CB8AC3E}">
        <p14:creationId xmlns:p14="http://schemas.microsoft.com/office/powerpoint/2010/main" val="93505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Vervolledig de test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Test faalt want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Lives</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is niet 0.</a:t>
            </a:r>
          </a:p>
        </p:txBody>
      </p:sp>
      <p:pic>
        <p:nvPicPr>
          <p:cNvPr id="6" name="Picture 5">
            <a:extLst>
              <a:ext uri="{FF2B5EF4-FFF2-40B4-BE49-F238E27FC236}">
                <a16:creationId xmlns:a16="http://schemas.microsoft.com/office/drawing/2014/main" id="{7458F13B-904B-C1D4-1D0A-58FE0EB9BE3B}"/>
              </a:ext>
            </a:extLst>
          </p:cNvPr>
          <p:cNvPicPr>
            <a:picLocks noChangeAspect="1"/>
          </p:cNvPicPr>
          <p:nvPr/>
        </p:nvPicPr>
        <p:blipFill>
          <a:blip r:embed="rId2"/>
          <a:stretch>
            <a:fillRect/>
          </a:stretch>
        </p:blipFill>
        <p:spPr>
          <a:xfrm>
            <a:off x="1594540" y="2230643"/>
            <a:ext cx="6456156" cy="3018203"/>
          </a:xfrm>
          <a:prstGeom prst="rect">
            <a:avLst/>
          </a:prstGeom>
        </p:spPr>
      </p:pic>
    </p:spTree>
    <p:extLst>
      <p:ext uri="{BB962C8B-B14F-4D97-AF65-F5344CB8AC3E}">
        <p14:creationId xmlns:p14="http://schemas.microsoft.com/office/powerpoint/2010/main" val="364203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Stel </a:t>
            </a:r>
            <a:r>
              <a:rPr lang="nl-BE" sz="1400" dirty="0" err="1">
                <a:solidFill>
                  <a:srgbClr val="92D050"/>
                </a:solidFill>
              </a:rPr>
              <a:t>Lives</a:t>
            </a:r>
            <a:r>
              <a:rPr lang="nl-BE" sz="1400" dirty="0">
                <a:solidFill>
                  <a:srgbClr val="92D050"/>
                </a:solidFill>
              </a:rPr>
              <a:t> in op 10</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Alle tests slagen.</a:t>
            </a:r>
          </a:p>
        </p:txBody>
      </p:sp>
      <p:pic>
        <p:nvPicPr>
          <p:cNvPr id="6" name="Picture 5">
            <a:extLst>
              <a:ext uri="{FF2B5EF4-FFF2-40B4-BE49-F238E27FC236}">
                <a16:creationId xmlns:a16="http://schemas.microsoft.com/office/drawing/2014/main" id="{12052CD8-0204-EBD3-4B96-E045F8F014E3}"/>
              </a:ext>
            </a:extLst>
          </p:cNvPr>
          <p:cNvPicPr>
            <a:picLocks noChangeAspect="1"/>
          </p:cNvPicPr>
          <p:nvPr/>
        </p:nvPicPr>
        <p:blipFill>
          <a:blip r:embed="rId2"/>
          <a:stretch>
            <a:fillRect/>
          </a:stretch>
        </p:blipFill>
        <p:spPr>
          <a:xfrm>
            <a:off x="1504122" y="2952750"/>
            <a:ext cx="7772400" cy="1409700"/>
          </a:xfrm>
          <a:prstGeom prst="rect">
            <a:avLst/>
          </a:prstGeom>
        </p:spPr>
      </p:pic>
    </p:spTree>
    <p:extLst>
      <p:ext uri="{BB962C8B-B14F-4D97-AF65-F5344CB8AC3E}">
        <p14:creationId xmlns:p14="http://schemas.microsoft.com/office/powerpoint/2010/main" val="3989283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In de volgende test gaan we valideren dat de levens met 1 verminderd wordt, wanneer een letter fout is.</a:t>
            </a:r>
          </a:p>
          <a:p>
            <a:pPr marL="194729" indent="0">
              <a:buNone/>
            </a:pPr>
            <a:endParaRPr lang="nl-BE" sz="1400" dirty="0">
              <a:solidFill>
                <a:schemeClr val="accent1"/>
              </a:solidFill>
            </a:endParaRPr>
          </a:p>
          <a:p>
            <a:pPr marL="194729" indent="0">
              <a:buNone/>
            </a:pPr>
            <a:endParaRPr lang="nl-BE" sz="1400" dirty="0">
              <a:solidFill>
                <a:schemeClr val="accent1"/>
              </a:solidFill>
            </a:endParaRP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Lives</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is nog 10.</a:t>
            </a:r>
          </a:p>
        </p:txBody>
      </p:sp>
      <p:pic>
        <p:nvPicPr>
          <p:cNvPr id="6" name="Picture 5">
            <a:extLst>
              <a:ext uri="{FF2B5EF4-FFF2-40B4-BE49-F238E27FC236}">
                <a16:creationId xmlns:a16="http://schemas.microsoft.com/office/drawing/2014/main" id="{A366F612-5E6C-E014-2EAF-B790F97F89DE}"/>
              </a:ext>
            </a:extLst>
          </p:cNvPr>
          <p:cNvPicPr>
            <a:picLocks noChangeAspect="1"/>
          </p:cNvPicPr>
          <p:nvPr/>
        </p:nvPicPr>
        <p:blipFill>
          <a:blip r:embed="rId2"/>
          <a:stretch>
            <a:fillRect/>
          </a:stretch>
        </p:blipFill>
        <p:spPr>
          <a:xfrm>
            <a:off x="1311965" y="2522819"/>
            <a:ext cx="5295916" cy="2631562"/>
          </a:xfrm>
          <a:prstGeom prst="rect">
            <a:avLst/>
          </a:prstGeom>
        </p:spPr>
      </p:pic>
    </p:spTree>
    <p:extLst>
      <p:ext uri="{BB962C8B-B14F-4D97-AF65-F5344CB8AC3E}">
        <p14:creationId xmlns:p14="http://schemas.microsoft.com/office/powerpoint/2010/main" val="1034840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Voeg code toe die de score met 1 verminderd</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tests slagen.</a:t>
            </a:r>
          </a:p>
        </p:txBody>
      </p:sp>
      <p:pic>
        <p:nvPicPr>
          <p:cNvPr id="9" name="Picture 8">
            <a:extLst>
              <a:ext uri="{FF2B5EF4-FFF2-40B4-BE49-F238E27FC236}">
                <a16:creationId xmlns:a16="http://schemas.microsoft.com/office/drawing/2014/main" id="{6D15CE87-C6CD-8B03-AF47-26357ABF90C3}"/>
              </a:ext>
            </a:extLst>
          </p:cNvPr>
          <p:cNvPicPr>
            <a:picLocks noChangeAspect="1"/>
          </p:cNvPicPr>
          <p:nvPr/>
        </p:nvPicPr>
        <p:blipFill>
          <a:blip r:embed="rId2"/>
          <a:stretch>
            <a:fillRect/>
          </a:stretch>
        </p:blipFill>
        <p:spPr>
          <a:xfrm>
            <a:off x="1712431" y="2254456"/>
            <a:ext cx="3286952" cy="2737855"/>
          </a:xfrm>
          <a:prstGeom prst="rect">
            <a:avLst/>
          </a:prstGeom>
        </p:spPr>
      </p:pic>
    </p:spTree>
    <p:extLst>
      <p:ext uri="{BB962C8B-B14F-4D97-AF65-F5344CB8AC3E}">
        <p14:creationId xmlns:p14="http://schemas.microsoft.com/office/powerpoint/2010/main" val="350706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We voelen aan dat vorige code niet correct is, we voegen een 2</a:t>
            </a:r>
            <a:r>
              <a:rPr lang="nl-BE" sz="1400" baseline="30000" dirty="0">
                <a:solidFill>
                  <a:schemeClr val="accent1"/>
                </a:solidFill>
              </a:rPr>
              <a:t>de</a:t>
            </a:r>
            <a:r>
              <a:rPr lang="nl-BE" sz="1400" dirty="0">
                <a:solidFill>
                  <a:schemeClr val="accent1"/>
                </a:solidFill>
              </a:rPr>
              <a:t> test toe.</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want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lives</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is 9.</a:t>
            </a:r>
          </a:p>
        </p:txBody>
      </p:sp>
      <p:pic>
        <p:nvPicPr>
          <p:cNvPr id="6" name="Picture 5">
            <a:extLst>
              <a:ext uri="{FF2B5EF4-FFF2-40B4-BE49-F238E27FC236}">
                <a16:creationId xmlns:a16="http://schemas.microsoft.com/office/drawing/2014/main" id="{9FE1D384-86F0-19E6-A7CF-D48417E22FF8}"/>
              </a:ext>
            </a:extLst>
          </p:cNvPr>
          <p:cNvPicPr>
            <a:picLocks noChangeAspect="1"/>
          </p:cNvPicPr>
          <p:nvPr/>
        </p:nvPicPr>
        <p:blipFill>
          <a:blip r:embed="rId2"/>
          <a:stretch>
            <a:fillRect/>
          </a:stretch>
        </p:blipFill>
        <p:spPr>
          <a:xfrm>
            <a:off x="1586661" y="2231619"/>
            <a:ext cx="5198452" cy="2736027"/>
          </a:xfrm>
          <a:prstGeom prst="rect">
            <a:avLst/>
          </a:prstGeom>
        </p:spPr>
      </p:pic>
    </p:spTree>
    <p:extLst>
      <p:ext uri="{BB962C8B-B14F-4D97-AF65-F5344CB8AC3E}">
        <p14:creationId xmlns:p14="http://schemas.microsoft.com/office/powerpoint/2010/main" val="1393960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Update code</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tests slagen nu</a:t>
            </a:r>
          </a:p>
        </p:txBody>
      </p:sp>
      <p:pic>
        <p:nvPicPr>
          <p:cNvPr id="6" name="Picture 5">
            <a:extLst>
              <a:ext uri="{FF2B5EF4-FFF2-40B4-BE49-F238E27FC236}">
                <a16:creationId xmlns:a16="http://schemas.microsoft.com/office/drawing/2014/main" id="{C1AB860A-33AE-B426-F64B-4267247550C5}"/>
              </a:ext>
            </a:extLst>
          </p:cNvPr>
          <p:cNvPicPr>
            <a:picLocks noChangeAspect="1"/>
          </p:cNvPicPr>
          <p:nvPr/>
        </p:nvPicPr>
        <p:blipFill>
          <a:blip r:embed="rId2"/>
          <a:stretch>
            <a:fillRect/>
          </a:stretch>
        </p:blipFill>
        <p:spPr>
          <a:xfrm>
            <a:off x="3136672" y="1889357"/>
            <a:ext cx="4260398" cy="3548684"/>
          </a:xfrm>
          <a:prstGeom prst="rect">
            <a:avLst/>
          </a:prstGeom>
        </p:spPr>
      </p:pic>
    </p:spTree>
    <p:extLst>
      <p:ext uri="{BB962C8B-B14F-4D97-AF65-F5344CB8AC3E}">
        <p14:creationId xmlns:p14="http://schemas.microsoft.com/office/powerpoint/2010/main" val="3109801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Schrijf een test die valideert dat de </a:t>
            </a:r>
            <a:r>
              <a:rPr lang="nl-BE" sz="1400" dirty="0" err="1">
                <a:solidFill>
                  <a:schemeClr val="accent1"/>
                </a:solidFill>
              </a:rPr>
              <a:t>Lives</a:t>
            </a:r>
            <a:r>
              <a:rPr lang="nl-BE" sz="1400" dirty="0">
                <a:solidFill>
                  <a:schemeClr val="accent1"/>
                </a:solidFill>
              </a:rPr>
              <a:t> niet worden aangepast wanneer we een reeds gekozen letter nog eens wordt gekozen.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want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lives</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komt niet overeen met 9.</a:t>
            </a:r>
          </a:p>
        </p:txBody>
      </p:sp>
      <p:pic>
        <p:nvPicPr>
          <p:cNvPr id="6" name="Picture 5">
            <a:extLst>
              <a:ext uri="{FF2B5EF4-FFF2-40B4-BE49-F238E27FC236}">
                <a16:creationId xmlns:a16="http://schemas.microsoft.com/office/drawing/2014/main" id="{7C27F832-1938-7F02-20B7-A3F16A6A4240}"/>
              </a:ext>
            </a:extLst>
          </p:cNvPr>
          <p:cNvPicPr>
            <a:picLocks noChangeAspect="1"/>
          </p:cNvPicPr>
          <p:nvPr/>
        </p:nvPicPr>
        <p:blipFill>
          <a:blip r:embed="rId2"/>
          <a:stretch>
            <a:fillRect/>
          </a:stretch>
        </p:blipFill>
        <p:spPr>
          <a:xfrm>
            <a:off x="1502368" y="2487446"/>
            <a:ext cx="5128644" cy="2699286"/>
          </a:xfrm>
          <a:prstGeom prst="rect">
            <a:avLst/>
          </a:prstGeom>
        </p:spPr>
      </p:pic>
    </p:spTree>
    <p:extLst>
      <p:ext uri="{BB962C8B-B14F-4D97-AF65-F5344CB8AC3E}">
        <p14:creationId xmlns:p14="http://schemas.microsoft.com/office/powerpoint/2010/main" val="162700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525E-66BB-A369-0B7B-8775FE8BD11D}"/>
              </a:ext>
            </a:extLst>
          </p:cNvPr>
          <p:cNvSpPr>
            <a:spLocks noGrp="1"/>
          </p:cNvSpPr>
          <p:nvPr>
            <p:ph type="title"/>
          </p:nvPr>
        </p:nvSpPr>
        <p:spPr/>
        <p:txBody>
          <a:bodyPr/>
          <a:lstStyle/>
          <a:p>
            <a:r>
              <a:rPr lang="nl-BE" dirty="0"/>
              <a:t>// Wat is TDD?</a:t>
            </a:r>
          </a:p>
        </p:txBody>
      </p:sp>
      <p:sp>
        <p:nvSpPr>
          <p:cNvPr id="3" name="Text Placeholder 2">
            <a:extLst>
              <a:ext uri="{FF2B5EF4-FFF2-40B4-BE49-F238E27FC236}">
                <a16:creationId xmlns:a16="http://schemas.microsoft.com/office/drawing/2014/main" id="{4D12AC29-EC0C-CA6B-A63D-F302A0B20F69}"/>
              </a:ext>
            </a:extLst>
          </p:cNvPr>
          <p:cNvSpPr>
            <a:spLocks noGrp="1"/>
          </p:cNvSpPr>
          <p:nvPr>
            <p:ph type="body" idx="1"/>
          </p:nvPr>
        </p:nvSpPr>
        <p:spPr/>
        <p:txBody>
          <a:bodyPr/>
          <a:lstStyle/>
          <a:p>
            <a:pPr marL="194729" indent="0">
              <a:buNone/>
            </a:pPr>
            <a:r>
              <a:rPr lang="nl-BE" sz="2000" b="1" dirty="0">
                <a:solidFill>
                  <a:schemeClr val="accent2"/>
                </a:solidFill>
              </a:rPr>
              <a:t>Red</a:t>
            </a:r>
            <a:r>
              <a:rPr lang="nl-BE" sz="2000" b="1" dirty="0"/>
              <a:t> =&gt; </a:t>
            </a:r>
            <a:r>
              <a:rPr lang="nl-BE" sz="2000" b="1" dirty="0">
                <a:solidFill>
                  <a:srgbClr val="92D050"/>
                </a:solidFill>
              </a:rPr>
              <a:t>Green</a:t>
            </a:r>
            <a:r>
              <a:rPr lang="nl-BE" sz="2000" b="1" dirty="0"/>
              <a:t> =&gt; </a:t>
            </a:r>
            <a:r>
              <a:rPr lang="nl-BE" sz="2000" b="1" dirty="0">
                <a:solidFill>
                  <a:schemeClr val="accent3"/>
                </a:solidFill>
              </a:rPr>
              <a:t>Blue</a:t>
            </a:r>
          </a:p>
          <a:p>
            <a:endParaRPr lang="nl-BE" sz="2000" b="1" dirty="0"/>
          </a:p>
        </p:txBody>
      </p:sp>
      <p:sp>
        <p:nvSpPr>
          <p:cNvPr id="4" name="Footer Placeholder 3">
            <a:extLst>
              <a:ext uri="{FF2B5EF4-FFF2-40B4-BE49-F238E27FC236}">
                <a16:creationId xmlns:a16="http://schemas.microsoft.com/office/drawing/2014/main" id="{0CB169A7-1C70-5A54-5E9B-82AEE89EF20A}"/>
              </a:ext>
            </a:extLst>
          </p:cNvPr>
          <p:cNvSpPr>
            <a:spLocks noGrp="1"/>
          </p:cNvSpPr>
          <p:nvPr>
            <p:ph type="ftr" sz="quarter" idx="10"/>
          </p:nvPr>
        </p:nvSpPr>
        <p:spPr/>
        <p:txBody>
          <a:bodyPr/>
          <a:lstStyle/>
          <a:p>
            <a:r>
              <a:rPr lang="nl-BE"/>
              <a:t># TDD.cs</a:t>
            </a:r>
          </a:p>
        </p:txBody>
      </p:sp>
      <p:pic>
        <p:nvPicPr>
          <p:cNvPr id="5" name="Picture 2" descr="https://lh3.googleusercontent.com/HHH6KQ0dTcfUrHve8MfNogsJc8Ek03sM0CH1QbpCpOkavlEI-JLiHeMhieML9-1i5j-D-d3R7Cy7MCmRtBGOuk5vgZ99m91rZd1ZvRUPyYykXpybDsKG4C07QtzrEqXBkEKEthGJ3o0">
            <a:extLst>
              <a:ext uri="{FF2B5EF4-FFF2-40B4-BE49-F238E27FC236}">
                <a16:creationId xmlns:a16="http://schemas.microsoft.com/office/drawing/2014/main" id="{DFAF20DB-F1C4-3842-BA61-91BCFD906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597" y="2250970"/>
            <a:ext cx="5097895" cy="317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269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Verplaats de berekening</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Alle tests slagen terug</a:t>
            </a:r>
          </a:p>
        </p:txBody>
      </p:sp>
      <p:pic>
        <p:nvPicPr>
          <p:cNvPr id="8" name="Picture 7">
            <a:extLst>
              <a:ext uri="{FF2B5EF4-FFF2-40B4-BE49-F238E27FC236}">
                <a16:creationId xmlns:a16="http://schemas.microsoft.com/office/drawing/2014/main" id="{AE25CE32-AD07-B160-75B3-74C169C7AB58}"/>
              </a:ext>
            </a:extLst>
          </p:cNvPr>
          <p:cNvPicPr>
            <a:picLocks noChangeAspect="1"/>
          </p:cNvPicPr>
          <p:nvPr/>
        </p:nvPicPr>
        <p:blipFill>
          <a:blip r:embed="rId2"/>
          <a:stretch>
            <a:fillRect/>
          </a:stretch>
        </p:blipFill>
        <p:spPr>
          <a:xfrm>
            <a:off x="4505739" y="1878302"/>
            <a:ext cx="3909785" cy="3429000"/>
          </a:xfrm>
          <a:prstGeom prst="rect">
            <a:avLst/>
          </a:prstGeom>
        </p:spPr>
      </p:pic>
    </p:spTree>
    <p:extLst>
      <p:ext uri="{BB962C8B-B14F-4D97-AF65-F5344CB8AC3E}">
        <p14:creationId xmlns:p14="http://schemas.microsoft.com/office/powerpoint/2010/main" val="4065643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Schrijf een test die valideert dat de </a:t>
            </a:r>
            <a:r>
              <a:rPr lang="nl-BE" sz="1400" dirty="0" err="1">
                <a:solidFill>
                  <a:schemeClr val="accent1"/>
                </a:solidFill>
              </a:rPr>
              <a:t>Lives</a:t>
            </a:r>
            <a:r>
              <a:rPr lang="nl-BE" sz="1400" dirty="0">
                <a:solidFill>
                  <a:schemeClr val="accent1"/>
                </a:solidFill>
              </a:rPr>
              <a:t> niet worden aangepast wanneer we een correcte letter raden.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want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lives</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komt niet overeen met 10.</a:t>
            </a:r>
          </a:p>
        </p:txBody>
      </p:sp>
      <p:pic>
        <p:nvPicPr>
          <p:cNvPr id="6" name="Picture 5">
            <a:extLst>
              <a:ext uri="{FF2B5EF4-FFF2-40B4-BE49-F238E27FC236}">
                <a16:creationId xmlns:a16="http://schemas.microsoft.com/office/drawing/2014/main" id="{752AEEDD-EF14-2BF9-82C2-42AC2747D965}"/>
              </a:ext>
            </a:extLst>
          </p:cNvPr>
          <p:cNvPicPr>
            <a:picLocks noChangeAspect="1"/>
          </p:cNvPicPr>
          <p:nvPr/>
        </p:nvPicPr>
        <p:blipFill>
          <a:blip r:embed="rId2"/>
          <a:stretch>
            <a:fillRect/>
          </a:stretch>
        </p:blipFill>
        <p:spPr>
          <a:xfrm>
            <a:off x="1510747" y="2474151"/>
            <a:ext cx="5632173" cy="2798649"/>
          </a:xfrm>
          <a:prstGeom prst="rect">
            <a:avLst/>
          </a:prstGeom>
        </p:spPr>
      </p:pic>
    </p:spTree>
    <p:extLst>
      <p:ext uri="{BB962C8B-B14F-4D97-AF65-F5344CB8AC3E}">
        <p14:creationId xmlns:p14="http://schemas.microsoft.com/office/powerpoint/2010/main" val="963964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Verplaats berekening</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Tests slagen</a:t>
            </a:r>
          </a:p>
        </p:txBody>
      </p:sp>
      <p:pic>
        <p:nvPicPr>
          <p:cNvPr id="6" name="Picture 5">
            <a:extLst>
              <a:ext uri="{FF2B5EF4-FFF2-40B4-BE49-F238E27FC236}">
                <a16:creationId xmlns:a16="http://schemas.microsoft.com/office/drawing/2014/main" id="{9D1568B6-3B25-6F63-2A4D-3C23BCA9C087}"/>
              </a:ext>
            </a:extLst>
          </p:cNvPr>
          <p:cNvPicPr>
            <a:picLocks noChangeAspect="1"/>
          </p:cNvPicPr>
          <p:nvPr/>
        </p:nvPicPr>
        <p:blipFill>
          <a:blip r:embed="rId2"/>
          <a:stretch>
            <a:fillRect/>
          </a:stretch>
        </p:blipFill>
        <p:spPr>
          <a:xfrm>
            <a:off x="4302584" y="1776333"/>
            <a:ext cx="3688477" cy="3560108"/>
          </a:xfrm>
          <a:prstGeom prst="rect">
            <a:avLst/>
          </a:prstGeom>
        </p:spPr>
      </p:pic>
    </p:spTree>
    <p:extLst>
      <p:ext uri="{BB962C8B-B14F-4D97-AF65-F5344CB8AC3E}">
        <p14:creationId xmlns:p14="http://schemas.microsoft.com/office/powerpoint/2010/main" val="1704374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Bij de volgende test gaan we ons focussen dat het woord correct getoond kan worden bij correct geraden letters.</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want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actualResult</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is “_____”</a:t>
            </a:r>
          </a:p>
        </p:txBody>
      </p:sp>
      <p:pic>
        <p:nvPicPr>
          <p:cNvPr id="6" name="Picture 5">
            <a:extLst>
              <a:ext uri="{FF2B5EF4-FFF2-40B4-BE49-F238E27FC236}">
                <a16:creationId xmlns:a16="http://schemas.microsoft.com/office/drawing/2014/main" id="{77EEF83B-B5F5-DA40-A5BC-1893C2BBC7F4}"/>
              </a:ext>
            </a:extLst>
          </p:cNvPr>
          <p:cNvPicPr>
            <a:picLocks noChangeAspect="1"/>
          </p:cNvPicPr>
          <p:nvPr/>
        </p:nvPicPr>
        <p:blipFill>
          <a:blip r:embed="rId2"/>
          <a:stretch>
            <a:fillRect/>
          </a:stretch>
        </p:blipFill>
        <p:spPr>
          <a:xfrm>
            <a:off x="1665136" y="2522624"/>
            <a:ext cx="5000707" cy="2631951"/>
          </a:xfrm>
          <a:prstGeom prst="rect">
            <a:avLst/>
          </a:prstGeom>
        </p:spPr>
      </p:pic>
    </p:spTree>
    <p:extLst>
      <p:ext uri="{BB962C8B-B14F-4D97-AF65-F5344CB8AC3E}">
        <p14:creationId xmlns:p14="http://schemas.microsoft.com/office/powerpoint/2010/main" val="316207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code die de letters vervangt.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tests slagen terug.</a:t>
            </a:r>
          </a:p>
        </p:txBody>
      </p:sp>
      <p:pic>
        <p:nvPicPr>
          <p:cNvPr id="6" name="Picture 5">
            <a:extLst>
              <a:ext uri="{FF2B5EF4-FFF2-40B4-BE49-F238E27FC236}">
                <a16:creationId xmlns:a16="http://schemas.microsoft.com/office/drawing/2014/main" id="{2DBA37CF-B62B-EA37-ED2A-AEAC8957CDED}"/>
              </a:ext>
            </a:extLst>
          </p:cNvPr>
          <p:cNvPicPr>
            <a:picLocks noChangeAspect="1"/>
          </p:cNvPicPr>
          <p:nvPr/>
        </p:nvPicPr>
        <p:blipFill>
          <a:blip r:embed="rId2"/>
          <a:stretch>
            <a:fillRect/>
          </a:stretch>
        </p:blipFill>
        <p:spPr>
          <a:xfrm>
            <a:off x="1500918" y="2043298"/>
            <a:ext cx="3582433" cy="3394743"/>
          </a:xfrm>
          <a:prstGeom prst="rect">
            <a:avLst/>
          </a:prstGeom>
        </p:spPr>
      </p:pic>
    </p:spTree>
    <p:extLst>
      <p:ext uri="{BB962C8B-B14F-4D97-AF65-F5344CB8AC3E}">
        <p14:creationId xmlns:p14="http://schemas.microsoft.com/office/powerpoint/2010/main" val="1389560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3"/>
                </a:solidFill>
              </a:rPr>
              <a:t>Ik heb het gevoel dat ik dit compacter kan schrijven. Dus voeren we een </a:t>
            </a:r>
            <a:r>
              <a:rPr lang="nl-BE" sz="1400" dirty="0" err="1">
                <a:solidFill>
                  <a:schemeClr val="accent3"/>
                </a:solidFill>
              </a:rPr>
              <a:t>refactor</a:t>
            </a:r>
            <a:r>
              <a:rPr lang="nl-BE" sz="1400" dirty="0">
                <a:solidFill>
                  <a:schemeClr val="accent3"/>
                </a:solidFill>
              </a:rPr>
              <a:t> uit.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tests blijven slagen</a:t>
            </a:r>
          </a:p>
        </p:txBody>
      </p:sp>
      <p:pic>
        <p:nvPicPr>
          <p:cNvPr id="6" name="Picture 5">
            <a:extLst>
              <a:ext uri="{FF2B5EF4-FFF2-40B4-BE49-F238E27FC236}">
                <a16:creationId xmlns:a16="http://schemas.microsoft.com/office/drawing/2014/main" id="{B1E52C20-8EF6-BE9B-247A-3128B43DE4E1}"/>
              </a:ext>
            </a:extLst>
          </p:cNvPr>
          <p:cNvPicPr>
            <a:picLocks noChangeAspect="1"/>
          </p:cNvPicPr>
          <p:nvPr/>
        </p:nvPicPr>
        <p:blipFill>
          <a:blip r:embed="rId2"/>
          <a:stretch>
            <a:fillRect/>
          </a:stretch>
        </p:blipFill>
        <p:spPr>
          <a:xfrm>
            <a:off x="1311964" y="2891602"/>
            <a:ext cx="7520609" cy="1472750"/>
          </a:xfrm>
          <a:prstGeom prst="rect">
            <a:avLst/>
          </a:prstGeom>
        </p:spPr>
      </p:pic>
    </p:spTree>
    <p:extLst>
      <p:ext uri="{BB962C8B-B14F-4D97-AF65-F5344CB8AC3E}">
        <p14:creationId xmlns:p14="http://schemas.microsoft.com/office/powerpoint/2010/main" val="807832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We voorzien nu een test die valideert dat de </a:t>
            </a:r>
            <a:r>
              <a:rPr lang="nl-BE" sz="1400" dirty="0" err="1">
                <a:solidFill>
                  <a:schemeClr val="accent1"/>
                </a:solidFill>
              </a:rPr>
              <a:t>WordToGuess</a:t>
            </a:r>
            <a:r>
              <a:rPr lang="nl-BE" sz="1400" dirty="0">
                <a:solidFill>
                  <a:schemeClr val="accent1"/>
                </a:solidFill>
              </a:rPr>
              <a:t> string niet wijzigt wanneer we fout gokken.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272800"/>
            <a:ext cx="5198452" cy="738664"/>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We hebben geen falende test. In dat geval is het interessant om de test even bewust te laten falen.</a:t>
            </a:r>
          </a:p>
        </p:txBody>
      </p:sp>
      <p:pic>
        <p:nvPicPr>
          <p:cNvPr id="6" name="Picture 5">
            <a:extLst>
              <a:ext uri="{FF2B5EF4-FFF2-40B4-BE49-F238E27FC236}">
                <a16:creationId xmlns:a16="http://schemas.microsoft.com/office/drawing/2014/main" id="{AD9E16FF-2F8F-1128-7B38-9BDC4FD35580}"/>
              </a:ext>
            </a:extLst>
          </p:cNvPr>
          <p:cNvPicPr>
            <a:picLocks noChangeAspect="1"/>
          </p:cNvPicPr>
          <p:nvPr/>
        </p:nvPicPr>
        <p:blipFill>
          <a:blip r:embed="rId2"/>
          <a:stretch>
            <a:fillRect/>
          </a:stretch>
        </p:blipFill>
        <p:spPr>
          <a:xfrm>
            <a:off x="2454593" y="2324910"/>
            <a:ext cx="5624556" cy="2727315"/>
          </a:xfrm>
          <a:prstGeom prst="rect">
            <a:avLst/>
          </a:prstGeom>
        </p:spPr>
      </p:pic>
    </p:spTree>
    <p:extLst>
      <p:ext uri="{BB962C8B-B14F-4D97-AF65-F5344CB8AC3E}">
        <p14:creationId xmlns:p14="http://schemas.microsoft.com/office/powerpoint/2010/main" val="3039126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We voorzien nu een test die valideert dat de </a:t>
            </a:r>
            <a:r>
              <a:rPr lang="nl-BE" sz="1400" dirty="0" err="1">
                <a:solidFill>
                  <a:schemeClr val="accent1"/>
                </a:solidFill>
              </a:rPr>
              <a:t>WordToGuess</a:t>
            </a:r>
            <a:r>
              <a:rPr lang="nl-BE" sz="1400" dirty="0">
                <a:solidFill>
                  <a:schemeClr val="accent1"/>
                </a:solidFill>
              </a:rPr>
              <a:t> string niet wijzigt wanneer we een reeds al gekozen letter kiezen.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738664"/>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We hebben geen falende test. In dat geval is het interessant om de test even bewust te laten falen.</a:t>
            </a:r>
          </a:p>
        </p:txBody>
      </p:sp>
      <p:pic>
        <p:nvPicPr>
          <p:cNvPr id="6" name="Picture 5">
            <a:extLst>
              <a:ext uri="{FF2B5EF4-FFF2-40B4-BE49-F238E27FC236}">
                <a16:creationId xmlns:a16="http://schemas.microsoft.com/office/drawing/2014/main" id="{4AE4B541-CC62-9ACD-D0F5-11451BD9B1C4}"/>
              </a:ext>
            </a:extLst>
          </p:cNvPr>
          <p:cNvPicPr>
            <a:picLocks noChangeAspect="1"/>
          </p:cNvPicPr>
          <p:nvPr/>
        </p:nvPicPr>
        <p:blipFill>
          <a:blip r:embed="rId2"/>
          <a:stretch>
            <a:fillRect/>
          </a:stretch>
        </p:blipFill>
        <p:spPr>
          <a:xfrm>
            <a:off x="1526603" y="2394138"/>
            <a:ext cx="5198452" cy="2888923"/>
          </a:xfrm>
          <a:prstGeom prst="rect">
            <a:avLst/>
          </a:prstGeom>
        </p:spPr>
      </p:pic>
    </p:spTree>
    <p:extLst>
      <p:ext uri="{BB962C8B-B14F-4D97-AF65-F5344CB8AC3E}">
        <p14:creationId xmlns:p14="http://schemas.microsoft.com/office/powerpoint/2010/main" val="2174779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Schrijf een test dat wanneer de laatste letter geraden wordt, er een winnende state wordt getoond.</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639388"/>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doordat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WordGuessed</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niet bestaat.</a:t>
            </a:r>
          </a:p>
        </p:txBody>
      </p:sp>
      <p:pic>
        <p:nvPicPr>
          <p:cNvPr id="6" name="Picture 5">
            <a:extLst>
              <a:ext uri="{FF2B5EF4-FFF2-40B4-BE49-F238E27FC236}">
                <a16:creationId xmlns:a16="http://schemas.microsoft.com/office/drawing/2014/main" id="{C862615A-624F-048D-138C-0C54A84DDDE8}"/>
              </a:ext>
            </a:extLst>
          </p:cNvPr>
          <p:cNvPicPr>
            <a:picLocks noChangeAspect="1"/>
          </p:cNvPicPr>
          <p:nvPr/>
        </p:nvPicPr>
        <p:blipFill>
          <a:blip r:embed="rId2"/>
          <a:stretch>
            <a:fillRect/>
          </a:stretch>
        </p:blipFill>
        <p:spPr>
          <a:xfrm>
            <a:off x="1151095" y="2422187"/>
            <a:ext cx="5502624" cy="3072366"/>
          </a:xfrm>
          <a:prstGeom prst="rect">
            <a:avLst/>
          </a:prstGeom>
        </p:spPr>
      </p:pic>
    </p:spTree>
    <p:extLst>
      <p:ext uri="{BB962C8B-B14F-4D97-AF65-F5344CB8AC3E}">
        <p14:creationId xmlns:p14="http://schemas.microsoft.com/office/powerpoint/2010/main" val="3875616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Voeg de </a:t>
            </a:r>
            <a:r>
              <a:rPr lang="nl-BE" sz="1400" dirty="0" err="1">
                <a:solidFill>
                  <a:srgbClr val="92D050"/>
                </a:solidFill>
              </a:rPr>
              <a:t>enum</a:t>
            </a:r>
            <a:r>
              <a:rPr lang="nl-BE" sz="1400" dirty="0">
                <a:solidFill>
                  <a:srgbClr val="92D050"/>
                </a:solidFill>
              </a:rPr>
              <a:t> waarde toe</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compileert, maar faalt nog doordat we niet het verwachte resultaat krijgen</a:t>
            </a:r>
          </a:p>
        </p:txBody>
      </p:sp>
      <p:pic>
        <p:nvPicPr>
          <p:cNvPr id="6" name="Picture 5">
            <a:extLst>
              <a:ext uri="{FF2B5EF4-FFF2-40B4-BE49-F238E27FC236}">
                <a16:creationId xmlns:a16="http://schemas.microsoft.com/office/drawing/2014/main" id="{542574EB-D944-341D-7EEC-58FA99EF4F80}"/>
              </a:ext>
            </a:extLst>
          </p:cNvPr>
          <p:cNvPicPr>
            <a:picLocks noChangeAspect="1"/>
          </p:cNvPicPr>
          <p:nvPr/>
        </p:nvPicPr>
        <p:blipFill>
          <a:blip r:embed="rId2"/>
          <a:stretch>
            <a:fillRect/>
          </a:stretch>
        </p:blipFill>
        <p:spPr>
          <a:xfrm>
            <a:off x="1624520" y="2401073"/>
            <a:ext cx="3893090" cy="2511192"/>
          </a:xfrm>
          <a:prstGeom prst="rect">
            <a:avLst/>
          </a:prstGeom>
        </p:spPr>
      </p:pic>
    </p:spTree>
    <p:extLst>
      <p:ext uri="{BB962C8B-B14F-4D97-AF65-F5344CB8AC3E}">
        <p14:creationId xmlns:p14="http://schemas.microsoft.com/office/powerpoint/2010/main" val="136741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F8EA-AD9E-92C3-DF26-ABDA68BD375C}"/>
              </a:ext>
            </a:extLst>
          </p:cNvPr>
          <p:cNvSpPr>
            <a:spLocks noGrp="1"/>
          </p:cNvSpPr>
          <p:nvPr>
            <p:ph type="title"/>
          </p:nvPr>
        </p:nvSpPr>
        <p:spPr/>
        <p:txBody>
          <a:bodyPr/>
          <a:lstStyle/>
          <a:p>
            <a:r>
              <a:rPr lang="nl-BE" dirty="0"/>
              <a:t>// TDD cyclus</a:t>
            </a:r>
          </a:p>
        </p:txBody>
      </p:sp>
      <p:sp>
        <p:nvSpPr>
          <p:cNvPr id="3" name="Text Placeholder 2">
            <a:extLst>
              <a:ext uri="{FF2B5EF4-FFF2-40B4-BE49-F238E27FC236}">
                <a16:creationId xmlns:a16="http://schemas.microsoft.com/office/drawing/2014/main" id="{7FE86BA4-97D5-293A-48D2-6CE7B205B051}"/>
              </a:ext>
            </a:extLst>
          </p:cNvPr>
          <p:cNvSpPr>
            <a:spLocks noGrp="1"/>
          </p:cNvSpPr>
          <p:nvPr>
            <p:ph type="body" idx="1"/>
          </p:nvPr>
        </p:nvSpPr>
        <p:spPr/>
        <p:txBody>
          <a:bodyPr/>
          <a:lstStyle/>
          <a:p>
            <a:pPr marL="194729" indent="0">
              <a:buNone/>
            </a:pPr>
            <a:r>
              <a:rPr lang="nl-BE" dirty="0">
                <a:solidFill>
                  <a:schemeClr val="accent2"/>
                </a:solidFill>
              </a:rPr>
              <a:t>Stap 1: Schrijf test </a:t>
            </a:r>
          </a:p>
          <a:p>
            <a:r>
              <a:rPr lang="nl-BE" dirty="0">
                <a:solidFill>
                  <a:schemeClr val="accent2"/>
                </a:solidFill>
              </a:rPr>
              <a:t>Op het moment dat de test faalt ga naar stap 2</a:t>
            </a:r>
          </a:p>
          <a:p>
            <a:r>
              <a:rPr lang="nl-BE" dirty="0">
                <a:solidFill>
                  <a:schemeClr val="accent2"/>
                </a:solidFill>
              </a:rPr>
              <a:t>Een falende test is een test die:</a:t>
            </a:r>
          </a:p>
          <a:p>
            <a:pPr lvl="1"/>
            <a:r>
              <a:rPr lang="nl-BE" dirty="0">
                <a:solidFill>
                  <a:schemeClr val="accent2"/>
                </a:solidFill>
              </a:rPr>
              <a:t>Error/</a:t>
            </a:r>
            <a:r>
              <a:rPr lang="nl-BE" dirty="0" err="1">
                <a:solidFill>
                  <a:schemeClr val="accent2"/>
                </a:solidFill>
              </a:rPr>
              <a:t>warning</a:t>
            </a:r>
            <a:r>
              <a:rPr lang="nl-BE" dirty="0">
                <a:solidFill>
                  <a:schemeClr val="accent2"/>
                </a:solidFill>
              </a:rPr>
              <a:t> in IDE geeft</a:t>
            </a:r>
          </a:p>
          <a:p>
            <a:pPr lvl="1"/>
            <a:r>
              <a:rPr lang="nl-BE" dirty="0" err="1">
                <a:solidFill>
                  <a:schemeClr val="accent2"/>
                </a:solidFill>
              </a:rPr>
              <a:t>Compile</a:t>
            </a:r>
            <a:r>
              <a:rPr lang="nl-BE" dirty="0">
                <a:solidFill>
                  <a:schemeClr val="accent2"/>
                </a:solidFill>
              </a:rPr>
              <a:t> error geeft</a:t>
            </a:r>
          </a:p>
          <a:p>
            <a:pPr lvl="1"/>
            <a:r>
              <a:rPr lang="nl-BE" dirty="0">
                <a:solidFill>
                  <a:schemeClr val="accent2"/>
                </a:solidFill>
              </a:rPr>
              <a:t>Falende </a:t>
            </a:r>
            <a:r>
              <a:rPr lang="nl-BE" dirty="0" err="1">
                <a:solidFill>
                  <a:schemeClr val="accent2"/>
                </a:solidFill>
              </a:rPr>
              <a:t>assertions</a:t>
            </a:r>
            <a:endParaRPr lang="nl-BE" dirty="0">
              <a:solidFill>
                <a:schemeClr val="accent2"/>
              </a:solidFill>
            </a:endParaRPr>
          </a:p>
        </p:txBody>
      </p:sp>
      <p:sp>
        <p:nvSpPr>
          <p:cNvPr id="4" name="Footer Placeholder 3">
            <a:extLst>
              <a:ext uri="{FF2B5EF4-FFF2-40B4-BE49-F238E27FC236}">
                <a16:creationId xmlns:a16="http://schemas.microsoft.com/office/drawing/2014/main" id="{408F46FE-5375-7EFC-425A-7664BF0810A6}"/>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518443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Voorzie de nodige logica die ons laat weten dat het woord geraden is.</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5041194" y="3128625"/>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Alle tests slagen terug.</a:t>
            </a:r>
          </a:p>
        </p:txBody>
      </p:sp>
      <p:pic>
        <p:nvPicPr>
          <p:cNvPr id="6" name="Picture 5">
            <a:extLst>
              <a:ext uri="{FF2B5EF4-FFF2-40B4-BE49-F238E27FC236}">
                <a16:creationId xmlns:a16="http://schemas.microsoft.com/office/drawing/2014/main" id="{1574BD1D-DF77-056F-D538-2538AACF7E44}"/>
              </a:ext>
            </a:extLst>
          </p:cNvPr>
          <p:cNvPicPr>
            <a:picLocks noChangeAspect="1"/>
          </p:cNvPicPr>
          <p:nvPr/>
        </p:nvPicPr>
        <p:blipFill>
          <a:blip r:embed="rId2"/>
          <a:stretch>
            <a:fillRect/>
          </a:stretch>
        </p:blipFill>
        <p:spPr>
          <a:xfrm>
            <a:off x="1523167" y="2255185"/>
            <a:ext cx="3138614" cy="3444466"/>
          </a:xfrm>
          <a:prstGeom prst="rect">
            <a:avLst/>
          </a:prstGeom>
        </p:spPr>
      </p:pic>
    </p:spTree>
    <p:extLst>
      <p:ext uri="{BB962C8B-B14F-4D97-AF65-F5344CB8AC3E}">
        <p14:creationId xmlns:p14="http://schemas.microsoft.com/office/powerpoint/2010/main" val="30337122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We voorzien nu de test om de gebruiker aan te geven dat zijn levens op zijn.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7239103" y="2383556"/>
            <a:ext cx="3529416"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Test faalt want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NoLivesAvailable</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 bestaat niet.</a:t>
            </a:r>
          </a:p>
        </p:txBody>
      </p:sp>
      <p:pic>
        <p:nvPicPr>
          <p:cNvPr id="6" name="Picture 5">
            <a:extLst>
              <a:ext uri="{FF2B5EF4-FFF2-40B4-BE49-F238E27FC236}">
                <a16:creationId xmlns:a16="http://schemas.microsoft.com/office/drawing/2014/main" id="{E8D26598-F3DB-AE6B-F733-79118DF6C018}"/>
              </a:ext>
            </a:extLst>
          </p:cNvPr>
          <p:cNvPicPr>
            <a:picLocks noChangeAspect="1"/>
          </p:cNvPicPr>
          <p:nvPr/>
        </p:nvPicPr>
        <p:blipFill>
          <a:blip r:embed="rId2"/>
          <a:stretch>
            <a:fillRect/>
          </a:stretch>
        </p:blipFill>
        <p:spPr>
          <a:xfrm>
            <a:off x="1183142" y="2195189"/>
            <a:ext cx="5832819" cy="3766072"/>
          </a:xfrm>
          <a:prstGeom prst="rect">
            <a:avLst/>
          </a:prstGeom>
        </p:spPr>
      </p:pic>
    </p:spTree>
    <p:extLst>
      <p:ext uri="{BB962C8B-B14F-4D97-AF65-F5344CB8AC3E}">
        <p14:creationId xmlns:p14="http://schemas.microsoft.com/office/powerpoint/2010/main" val="16693510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Voeg de </a:t>
            </a:r>
            <a:r>
              <a:rPr lang="nl-BE" sz="1400" dirty="0" err="1">
                <a:solidFill>
                  <a:srgbClr val="92D050"/>
                </a:solidFill>
              </a:rPr>
              <a:t>enum</a:t>
            </a:r>
            <a:r>
              <a:rPr lang="nl-BE" sz="1400" dirty="0">
                <a:solidFill>
                  <a:srgbClr val="92D050"/>
                </a:solidFill>
              </a:rPr>
              <a:t> waarde toe</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compileert maar faalt nog steeds.</a:t>
            </a:r>
          </a:p>
        </p:txBody>
      </p:sp>
      <p:pic>
        <p:nvPicPr>
          <p:cNvPr id="6" name="Picture 5">
            <a:extLst>
              <a:ext uri="{FF2B5EF4-FFF2-40B4-BE49-F238E27FC236}">
                <a16:creationId xmlns:a16="http://schemas.microsoft.com/office/drawing/2014/main" id="{D2A81B88-3A3D-1371-7516-A58A9B3BD818}"/>
              </a:ext>
            </a:extLst>
          </p:cNvPr>
          <p:cNvPicPr>
            <a:picLocks noChangeAspect="1"/>
          </p:cNvPicPr>
          <p:nvPr/>
        </p:nvPicPr>
        <p:blipFill>
          <a:blip r:embed="rId2"/>
          <a:stretch>
            <a:fillRect/>
          </a:stretch>
        </p:blipFill>
        <p:spPr>
          <a:xfrm>
            <a:off x="1382544" y="2344366"/>
            <a:ext cx="3708869" cy="2661326"/>
          </a:xfrm>
          <a:prstGeom prst="rect">
            <a:avLst/>
          </a:prstGeom>
        </p:spPr>
      </p:pic>
    </p:spTree>
    <p:extLst>
      <p:ext uri="{BB962C8B-B14F-4D97-AF65-F5344CB8AC3E}">
        <p14:creationId xmlns:p14="http://schemas.microsoft.com/office/powerpoint/2010/main" val="1398540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code om de test te laten slagen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4798002" y="3390235"/>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tests slagen</a:t>
            </a:r>
          </a:p>
        </p:txBody>
      </p:sp>
      <p:pic>
        <p:nvPicPr>
          <p:cNvPr id="6" name="Picture 5">
            <a:extLst>
              <a:ext uri="{FF2B5EF4-FFF2-40B4-BE49-F238E27FC236}">
                <a16:creationId xmlns:a16="http://schemas.microsoft.com/office/drawing/2014/main" id="{0EE4D0BC-3423-494F-B7D9-A51C7B64DAD7}"/>
              </a:ext>
            </a:extLst>
          </p:cNvPr>
          <p:cNvPicPr>
            <a:picLocks noChangeAspect="1"/>
          </p:cNvPicPr>
          <p:nvPr/>
        </p:nvPicPr>
        <p:blipFill>
          <a:blip r:embed="rId2"/>
          <a:stretch>
            <a:fillRect/>
          </a:stretch>
        </p:blipFill>
        <p:spPr>
          <a:xfrm>
            <a:off x="1546358" y="2149812"/>
            <a:ext cx="2777283" cy="3660085"/>
          </a:xfrm>
          <a:prstGeom prst="rect">
            <a:avLst/>
          </a:prstGeom>
        </p:spPr>
      </p:pic>
    </p:spTree>
    <p:extLst>
      <p:ext uri="{BB962C8B-B14F-4D97-AF65-F5344CB8AC3E}">
        <p14:creationId xmlns:p14="http://schemas.microsoft.com/office/powerpoint/2010/main" val="2833301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Tot slot schrijven we nog een test om alles te resetten nadat het spel gespeeld is.</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Test faalt door compilatie fout op </a:t>
            </a:r>
            <a:r>
              <a:rPr lang="nl-BE" dirty="0" err="1">
                <a:solidFill>
                  <a:schemeClr val="bg2"/>
                </a:solidFill>
                <a:latin typeface="Fira Code" panose="020B0809050000020004" pitchFamily="49" charset="0"/>
                <a:ea typeface="Fira Code" panose="020B0809050000020004" pitchFamily="49" charset="0"/>
                <a:cs typeface="Fira Code" panose="020B0809050000020004" pitchFamily="49" charset="0"/>
              </a:rPr>
              <a:t>ResetGame</a:t>
            </a:r>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a:t>
            </a:r>
          </a:p>
        </p:txBody>
      </p:sp>
      <p:pic>
        <p:nvPicPr>
          <p:cNvPr id="6" name="Picture 5">
            <a:extLst>
              <a:ext uri="{FF2B5EF4-FFF2-40B4-BE49-F238E27FC236}">
                <a16:creationId xmlns:a16="http://schemas.microsoft.com/office/drawing/2014/main" id="{ADD3DBC8-F656-42E3-45DF-ECD8CECAE735}"/>
              </a:ext>
            </a:extLst>
          </p:cNvPr>
          <p:cNvPicPr>
            <a:picLocks noChangeAspect="1"/>
          </p:cNvPicPr>
          <p:nvPr/>
        </p:nvPicPr>
        <p:blipFill>
          <a:blip r:embed="rId2"/>
          <a:stretch>
            <a:fillRect/>
          </a:stretch>
        </p:blipFill>
        <p:spPr>
          <a:xfrm>
            <a:off x="1332687" y="2228438"/>
            <a:ext cx="5489643" cy="2566366"/>
          </a:xfrm>
          <a:prstGeom prst="rect">
            <a:avLst/>
          </a:prstGeom>
        </p:spPr>
      </p:pic>
    </p:spTree>
    <p:extLst>
      <p:ext uri="{BB962C8B-B14F-4D97-AF65-F5344CB8AC3E}">
        <p14:creationId xmlns:p14="http://schemas.microsoft.com/office/powerpoint/2010/main" val="728516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Voorzie een methode </a:t>
            </a:r>
            <a:r>
              <a:rPr lang="nl-BE" sz="1400" dirty="0" err="1">
                <a:solidFill>
                  <a:srgbClr val="92D050"/>
                </a:solidFill>
              </a:rPr>
              <a:t>ResetGame</a:t>
            </a:r>
            <a:r>
              <a:rPr lang="nl-BE" sz="1400" dirty="0">
                <a:solidFill>
                  <a:srgbClr val="92D050"/>
                </a:solidFill>
              </a:rPr>
              <a: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compileert en slaagt.</a:t>
            </a:r>
          </a:p>
        </p:txBody>
      </p:sp>
      <p:pic>
        <p:nvPicPr>
          <p:cNvPr id="6" name="Picture 5">
            <a:extLst>
              <a:ext uri="{FF2B5EF4-FFF2-40B4-BE49-F238E27FC236}">
                <a16:creationId xmlns:a16="http://schemas.microsoft.com/office/drawing/2014/main" id="{E383494F-AC76-BA6E-638B-1FABFB9C7066}"/>
              </a:ext>
            </a:extLst>
          </p:cNvPr>
          <p:cNvPicPr>
            <a:picLocks noChangeAspect="1"/>
          </p:cNvPicPr>
          <p:nvPr/>
        </p:nvPicPr>
        <p:blipFill>
          <a:blip r:embed="rId2"/>
          <a:stretch>
            <a:fillRect/>
          </a:stretch>
        </p:blipFill>
        <p:spPr>
          <a:xfrm>
            <a:off x="1390650" y="2444821"/>
            <a:ext cx="4705350" cy="2133600"/>
          </a:xfrm>
          <a:prstGeom prst="rect">
            <a:avLst/>
          </a:prstGeom>
        </p:spPr>
      </p:pic>
    </p:spTree>
    <p:extLst>
      <p:ext uri="{BB962C8B-B14F-4D97-AF65-F5344CB8AC3E}">
        <p14:creationId xmlns:p14="http://schemas.microsoft.com/office/powerpoint/2010/main" val="2161356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Vervolledig de test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6945745" y="3167390"/>
            <a:ext cx="4173166" cy="523220"/>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faalt om verschillende redenen.</a:t>
            </a:r>
          </a:p>
        </p:txBody>
      </p:sp>
      <p:pic>
        <p:nvPicPr>
          <p:cNvPr id="6" name="Picture 5">
            <a:extLst>
              <a:ext uri="{FF2B5EF4-FFF2-40B4-BE49-F238E27FC236}">
                <a16:creationId xmlns:a16="http://schemas.microsoft.com/office/drawing/2014/main" id="{A8E0940D-C86E-5808-AC4C-5E29F9ED79FF}"/>
              </a:ext>
            </a:extLst>
          </p:cNvPr>
          <p:cNvPicPr>
            <a:picLocks noChangeAspect="1"/>
          </p:cNvPicPr>
          <p:nvPr/>
        </p:nvPicPr>
        <p:blipFill>
          <a:blip r:embed="rId2"/>
          <a:stretch>
            <a:fillRect/>
          </a:stretch>
        </p:blipFill>
        <p:spPr>
          <a:xfrm>
            <a:off x="1338122" y="2195618"/>
            <a:ext cx="5229501" cy="3521413"/>
          </a:xfrm>
          <a:prstGeom prst="rect">
            <a:avLst/>
          </a:prstGeom>
        </p:spPr>
      </p:pic>
    </p:spTree>
    <p:extLst>
      <p:ext uri="{BB962C8B-B14F-4D97-AF65-F5344CB8AC3E}">
        <p14:creationId xmlns:p14="http://schemas.microsoft.com/office/powerpoint/2010/main" val="23202574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rgbClr val="92D050"/>
                </a:solidFill>
              </a:rPr>
              <a:t>Schrijf code om de test te laten slagen.</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6325245" y="2522102"/>
            <a:ext cx="3810976" cy="95410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 slaagt. Dit is misschien in eerste instantie niet de meest eenvoudige code om de test te doen slagen.</a:t>
            </a:r>
          </a:p>
        </p:txBody>
      </p:sp>
      <p:pic>
        <p:nvPicPr>
          <p:cNvPr id="9" name="Picture 8">
            <a:extLst>
              <a:ext uri="{FF2B5EF4-FFF2-40B4-BE49-F238E27FC236}">
                <a16:creationId xmlns:a16="http://schemas.microsoft.com/office/drawing/2014/main" id="{02828CA9-C2B4-95BF-976B-E37BF4280DE7}"/>
              </a:ext>
            </a:extLst>
          </p:cNvPr>
          <p:cNvPicPr>
            <a:picLocks noChangeAspect="1"/>
          </p:cNvPicPr>
          <p:nvPr/>
        </p:nvPicPr>
        <p:blipFill>
          <a:blip r:embed="rId2"/>
          <a:stretch>
            <a:fillRect/>
          </a:stretch>
        </p:blipFill>
        <p:spPr>
          <a:xfrm>
            <a:off x="1641802" y="2222049"/>
            <a:ext cx="4454198" cy="3256942"/>
          </a:xfrm>
          <a:prstGeom prst="rect">
            <a:avLst/>
          </a:prstGeom>
        </p:spPr>
      </p:pic>
    </p:spTree>
    <p:extLst>
      <p:ext uri="{BB962C8B-B14F-4D97-AF65-F5344CB8AC3E}">
        <p14:creationId xmlns:p14="http://schemas.microsoft.com/office/powerpoint/2010/main" val="11400593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3"/>
                </a:solidFill>
              </a:rPr>
              <a:t>We zien in de Game </a:t>
            </a:r>
            <a:r>
              <a:rPr lang="nl-BE" sz="1400" dirty="0" err="1">
                <a:solidFill>
                  <a:schemeClr val="accent3"/>
                </a:solidFill>
              </a:rPr>
              <a:t>constructor</a:t>
            </a:r>
            <a:r>
              <a:rPr lang="nl-BE" sz="1400" dirty="0">
                <a:solidFill>
                  <a:schemeClr val="accent3"/>
                </a:solidFill>
              </a:rPr>
              <a:t> en </a:t>
            </a:r>
            <a:r>
              <a:rPr lang="nl-BE" sz="1400" dirty="0" err="1">
                <a:solidFill>
                  <a:schemeClr val="accent3"/>
                </a:solidFill>
              </a:rPr>
              <a:t>ResetGame</a:t>
            </a:r>
            <a:r>
              <a:rPr lang="nl-BE" sz="1400" dirty="0">
                <a:solidFill>
                  <a:schemeClr val="accent3"/>
                </a:solidFill>
              </a:rPr>
              <a:t> redelijk gelijkaardige code die we eventueel kunnen hergebruiken. Dus we gaan deze code wat </a:t>
            </a:r>
            <a:r>
              <a:rPr lang="nl-BE" sz="1400" dirty="0" err="1">
                <a:solidFill>
                  <a:schemeClr val="accent3"/>
                </a:solidFill>
              </a:rPr>
              <a:t>refactoren</a:t>
            </a:r>
            <a:r>
              <a:rPr lang="nl-BE" sz="1400" dirty="0">
                <a:solidFill>
                  <a:schemeClr val="accent3"/>
                </a:solidFill>
              </a:rPr>
              <a: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
        <p:nvSpPr>
          <p:cNvPr id="7" name="TextBox 6">
            <a:extLst>
              <a:ext uri="{FF2B5EF4-FFF2-40B4-BE49-F238E27FC236}">
                <a16:creationId xmlns:a16="http://schemas.microsoft.com/office/drawing/2014/main" id="{00AE2CE8-F4A6-E673-8189-C25DFD4A615E}"/>
              </a:ext>
            </a:extLst>
          </p:cNvPr>
          <p:cNvSpPr txBox="1"/>
          <p:nvPr/>
        </p:nvSpPr>
        <p:spPr>
          <a:xfrm>
            <a:off x="2667645" y="5438041"/>
            <a:ext cx="5198452" cy="307777"/>
          </a:xfrm>
          <a:prstGeom prst="rect">
            <a:avLst/>
          </a:prstGeom>
          <a:noFill/>
        </p:spPr>
        <p:txBody>
          <a:bodyPr wrap="square">
            <a:spAutoFit/>
          </a:bodyPr>
          <a:lstStyle/>
          <a:p>
            <a:r>
              <a:rPr lang="nl-BE" dirty="0">
                <a:solidFill>
                  <a:schemeClr val="bg2"/>
                </a:solidFill>
                <a:latin typeface="Fira Code" panose="020B0809050000020004" pitchFamily="49" charset="0"/>
                <a:ea typeface="Fira Code" panose="020B0809050000020004" pitchFamily="49" charset="0"/>
                <a:cs typeface="Fira Code" panose="020B0809050000020004" pitchFamily="49" charset="0"/>
              </a:rPr>
              <a:t>De tests slagen nog steeds</a:t>
            </a:r>
          </a:p>
        </p:txBody>
      </p:sp>
      <p:pic>
        <p:nvPicPr>
          <p:cNvPr id="6" name="Picture 5">
            <a:extLst>
              <a:ext uri="{FF2B5EF4-FFF2-40B4-BE49-F238E27FC236}">
                <a16:creationId xmlns:a16="http://schemas.microsoft.com/office/drawing/2014/main" id="{BB2709A9-4F71-DA75-6295-2D07F3C0C31B}"/>
              </a:ext>
            </a:extLst>
          </p:cNvPr>
          <p:cNvPicPr>
            <a:picLocks noChangeAspect="1"/>
          </p:cNvPicPr>
          <p:nvPr/>
        </p:nvPicPr>
        <p:blipFill>
          <a:blip r:embed="rId2"/>
          <a:stretch>
            <a:fillRect/>
          </a:stretch>
        </p:blipFill>
        <p:spPr>
          <a:xfrm>
            <a:off x="1675184" y="3018233"/>
            <a:ext cx="4420816" cy="1532082"/>
          </a:xfrm>
          <a:prstGeom prst="rect">
            <a:avLst/>
          </a:prstGeom>
        </p:spPr>
      </p:pic>
    </p:spTree>
    <p:extLst>
      <p:ext uri="{BB962C8B-B14F-4D97-AF65-F5344CB8AC3E}">
        <p14:creationId xmlns:p14="http://schemas.microsoft.com/office/powerpoint/2010/main" val="36807065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Voorbeeld</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bg2"/>
                </a:solidFill>
              </a:rPr>
              <a:t>Onze Game klasse is voorlopig klaar, alle features die we vooraf bepaald hebben zijn aanwezig. We stoppen onze testen hier dus.</a:t>
            </a:r>
          </a:p>
          <a:p>
            <a:pPr marL="194729" indent="0">
              <a:buNone/>
            </a:pPr>
            <a:endParaRPr lang="nl-BE" sz="1400" dirty="0">
              <a:solidFill>
                <a:schemeClr val="bg2"/>
              </a:solidFill>
            </a:endParaRPr>
          </a:p>
          <a:p>
            <a:pPr marL="194729" indent="0">
              <a:buNone/>
            </a:pPr>
            <a:r>
              <a:rPr lang="nl-BE" sz="1400" dirty="0">
                <a:solidFill>
                  <a:schemeClr val="bg2"/>
                </a:solidFill>
              </a:rPr>
              <a:t>Wat zijn nu de volgende stappen ?</a:t>
            </a:r>
          </a:p>
          <a:p>
            <a:pPr marL="480479" indent="-285750">
              <a:buFont typeface="Arial" panose="020B0604020202020204" pitchFamily="34" charset="0"/>
              <a:buChar char="•"/>
            </a:pPr>
            <a:r>
              <a:rPr lang="nl-BE" sz="1400" dirty="0">
                <a:solidFill>
                  <a:schemeClr val="bg2"/>
                </a:solidFill>
              </a:rPr>
              <a:t>We weten dat de Game klasse correct werkt, dus deze kunnen we zo gebruiken.</a:t>
            </a:r>
          </a:p>
          <a:p>
            <a:pPr marL="480479" indent="-285750">
              <a:buFont typeface="Arial" panose="020B0604020202020204" pitchFamily="34" charset="0"/>
              <a:buChar char="•"/>
            </a:pPr>
            <a:r>
              <a:rPr lang="nl-BE" sz="1400" dirty="0">
                <a:solidFill>
                  <a:schemeClr val="bg2"/>
                </a:solidFill>
              </a:rPr>
              <a:t>We hebben nog geen werkende applicatie, dus we moeten de nodige console logica nog schrijven.</a:t>
            </a:r>
          </a:p>
          <a:p>
            <a:pPr marL="1090064" lvl="1" indent="-285750">
              <a:buFont typeface="Arial" panose="020B0604020202020204" pitchFamily="34" charset="0"/>
              <a:buChar char="•"/>
            </a:pPr>
            <a:r>
              <a:rPr lang="nl-BE" sz="1400" dirty="0">
                <a:solidFill>
                  <a:schemeClr val="bg2"/>
                </a:solidFill>
              </a:rPr>
              <a:t>Deze testen we op dit moment niet, wegens te complex om voor Console een testdouble te voorzien</a:t>
            </a:r>
          </a:p>
          <a:p>
            <a:pPr marL="480479" indent="-285750">
              <a:buFont typeface="Arial" panose="020B0604020202020204" pitchFamily="34" charset="0"/>
              <a:buChar char="•"/>
            </a:pPr>
            <a:r>
              <a:rPr lang="nl-BE" sz="1400" dirty="0">
                <a:solidFill>
                  <a:schemeClr val="bg2"/>
                </a:solidFill>
              </a:rPr>
              <a:t>We moeten nog een effectieve implementatie voorzien voor </a:t>
            </a:r>
            <a:r>
              <a:rPr lang="nl-BE" sz="1400" dirty="0" err="1">
                <a:solidFill>
                  <a:schemeClr val="bg2"/>
                </a:solidFill>
              </a:rPr>
              <a:t>IWordsRepository</a:t>
            </a:r>
            <a:r>
              <a:rPr lang="nl-BE" sz="1400" dirty="0">
                <a:solidFill>
                  <a:schemeClr val="bg2"/>
                </a:solidFill>
              </a:rPr>
              <a:t>. Afhankelijk van hoe we dit willen kunnen we hier een unit test voor schrijven. (DB, file, </a:t>
            </a:r>
            <a:r>
              <a:rPr lang="nl-BE" sz="1400" dirty="0" err="1">
                <a:solidFill>
                  <a:schemeClr val="bg2"/>
                </a:solidFill>
              </a:rPr>
              <a:t>Hardcoded</a:t>
            </a:r>
            <a:r>
              <a:rPr lang="nl-BE" sz="1400" dirty="0">
                <a:solidFill>
                  <a:schemeClr val="bg2"/>
                </a:solidFill>
              </a:rPr>
              <a:t> list)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44290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4CF3-22B0-679A-56D2-995AE24172CE}"/>
              </a:ext>
            </a:extLst>
          </p:cNvPr>
          <p:cNvSpPr>
            <a:spLocks noGrp="1"/>
          </p:cNvSpPr>
          <p:nvPr>
            <p:ph type="title"/>
          </p:nvPr>
        </p:nvSpPr>
        <p:spPr/>
        <p:txBody>
          <a:bodyPr/>
          <a:lstStyle/>
          <a:p>
            <a:r>
              <a:rPr lang="nl-BE" dirty="0"/>
              <a:t>// TDD cyclus</a:t>
            </a:r>
          </a:p>
        </p:txBody>
      </p:sp>
      <p:sp>
        <p:nvSpPr>
          <p:cNvPr id="3" name="Text Placeholder 2">
            <a:extLst>
              <a:ext uri="{FF2B5EF4-FFF2-40B4-BE49-F238E27FC236}">
                <a16:creationId xmlns:a16="http://schemas.microsoft.com/office/drawing/2014/main" id="{61DAA28D-DE91-0865-62D1-4A3A818CF7A7}"/>
              </a:ext>
            </a:extLst>
          </p:cNvPr>
          <p:cNvSpPr>
            <a:spLocks noGrp="1"/>
          </p:cNvSpPr>
          <p:nvPr>
            <p:ph type="body" idx="1"/>
          </p:nvPr>
        </p:nvSpPr>
        <p:spPr/>
        <p:txBody>
          <a:bodyPr/>
          <a:lstStyle/>
          <a:p>
            <a:pPr marL="194729" indent="0">
              <a:buNone/>
            </a:pPr>
            <a:r>
              <a:rPr lang="nl-BE" dirty="0">
                <a:solidFill>
                  <a:srgbClr val="92D050"/>
                </a:solidFill>
              </a:rPr>
              <a:t>Stap 2: Schrijf code </a:t>
            </a:r>
          </a:p>
          <a:p>
            <a:r>
              <a:rPr lang="nl-BE" dirty="0">
                <a:solidFill>
                  <a:srgbClr val="92D050"/>
                </a:solidFill>
              </a:rPr>
              <a:t>Schrijf de minimale code die nodig is om de test te laten slagen. Hoe simpel ook.</a:t>
            </a:r>
          </a:p>
          <a:p>
            <a:r>
              <a:rPr lang="nl-BE" dirty="0">
                <a:solidFill>
                  <a:srgbClr val="92D050"/>
                </a:solidFill>
              </a:rPr>
              <a:t>Wanneer de tests slaagt ga naar stap 3</a:t>
            </a:r>
          </a:p>
          <a:p>
            <a:endParaRPr lang="nl-BE" dirty="0">
              <a:solidFill>
                <a:srgbClr val="92D050"/>
              </a:solidFill>
            </a:endParaRPr>
          </a:p>
        </p:txBody>
      </p:sp>
      <p:sp>
        <p:nvSpPr>
          <p:cNvPr id="4" name="Footer Placeholder 3">
            <a:extLst>
              <a:ext uri="{FF2B5EF4-FFF2-40B4-BE49-F238E27FC236}">
                <a16:creationId xmlns:a16="http://schemas.microsoft.com/office/drawing/2014/main" id="{F239718B-5014-2701-360E-1E2E5D18349A}"/>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5042568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9129-D9E1-C552-B3E1-0FC4F0CB7BBB}"/>
              </a:ext>
            </a:extLst>
          </p:cNvPr>
          <p:cNvSpPr>
            <a:spLocks noGrp="1"/>
          </p:cNvSpPr>
          <p:nvPr>
            <p:ph type="title"/>
          </p:nvPr>
        </p:nvSpPr>
        <p:spPr/>
        <p:txBody>
          <a:bodyPr/>
          <a:lstStyle/>
          <a:p>
            <a:r>
              <a:rPr lang="nl-BE" dirty="0"/>
              <a:t>// Oefening</a:t>
            </a:r>
          </a:p>
        </p:txBody>
      </p:sp>
      <p:sp>
        <p:nvSpPr>
          <p:cNvPr id="3" name="Text Placeholder 2">
            <a:extLst>
              <a:ext uri="{FF2B5EF4-FFF2-40B4-BE49-F238E27FC236}">
                <a16:creationId xmlns:a16="http://schemas.microsoft.com/office/drawing/2014/main" id="{EE07EEF5-A87F-A5D7-8FDA-BF49353C4FA7}"/>
              </a:ext>
            </a:extLst>
          </p:cNvPr>
          <p:cNvSpPr>
            <a:spLocks noGrp="1"/>
          </p:cNvSpPr>
          <p:nvPr>
            <p:ph type="body" idx="1"/>
          </p:nvPr>
        </p:nvSpPr>
        <p:spPr/>
        <p:txBody>
          <a:bodyPr anchor="t"/>
          <a:lstStyle/>
          <a:p>
            <a:pPr marL="194729" indent="0">
              <a:buNone/>
            </a:pPr>
            <a:r>
              <a:rPr lang="nl-BE" sz="1400" dirty="0">
                <a:solidFill>
                  <a:schemeClr val="accent1"/>
                </a:solidFill>
              </a:rPr>
              <a:t>Schrijf volgende extra logica zelf aan de hand van TDD.</a:t>
            </a:r>
          </a:p>
          <a:p>
            <a:pPr marL="480479" indent="-285750">
              <a:buFont typeface="Arial" panose="020B0604020202020204" pitchFamily="34" charset="0"/>
              <a:buChar char="•"/>
            </a:pPr>
            <a:r>
              <a:rPr lang="nl-BE" sz="1400" dirty="0">
                <a:solidFill>
                  <a:schemeClr val="accent1"/>
                </a:solidFill>
              </a:rPr>
              <a:t>Wanneer een speler het spel gewonnen heeft, mag deze niet verder kunnen spelen. Gooi een error op wanneer het woord volledig geraden is en de speler nog verder probeert te raden.</a:t>
            </a:r>
          </a:p>
          <a:p>
            <a:pPr marL="480479" indent="-285750">
              <a:buFont typeface="Arial" panose="020B0604020202020204" pitchFamily="34" charset="0"/>
              <a:buChar char="•"/>
            </a:pPr>
            <a:r>
              <a:rPr lang="nl-BE" sz="1400" dirty="0">
                <a:solidFill>
                  <a:schemeClr val="accent1"/>
                </a:solidFill>
              </a:rPr>
              <a:t>Doe het zelfde wanneer de gebruiker geen levens meer heeft.</a:t>
            </a:r>
          </a:p>
        </p:txBody>
      </p:sp>
      <p:sp>
        <p:nvSpPr>
          <p:cNvPr id="4" name="Footer Placeholder 3">
            <a:extLst>
              <a:ext uri="{FF2B5EF4-FFF2-40B4-BE49-F238E27FC236}">
                <a16:creationId xmlns:a16="http://schemas.microsoft.com/office/drawing/2014/main" id="{AA5C42BA-E876-D29B-66EB-1F5213ECBE03}"/>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13601257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045300-7F77-C94D-97B6-5221B64F8EF7}"/>
              </a:ext>
            </a:extLst>
          </p:cNvPr>
          <p:cNvSpPr>
            <a:spLocks noGrp="1"/>
          </p:cNvSpPr>
          <p:nvPr>
            <p:ph type="title"/>
          </p:nvPr>
        </p:nvSpPr>
        <p:spPr>
          <a:xfrm>
            <a:off x="1264800" y="2525067"/>
            <a:ext cx="9523174" cy="1998800"/>
          </a:xfrm>
        </p:spPr>
        <p:txBody>
          <a:bodyPr/>
          <a:lstStyle/>
          <a:p>
            <a:r>
              <a:rPr lang="nl-BE" dirty="0"/>
              <a:t>Voordelen, nadelen en tips</a:t>
            </a:r>
          </a:p>
        </p:txBody>
      </p:sp>
      <p:sp>
        <p:nvSpPr>
          <p:cNvPr id="9" name="Title 8">
            <a:extLst>
              <a:ext uri="{FF2B5EF4-FFF2-40B4-BE49-F238E27FC236}">
                <a16:creationId xmlns:a16="http://schemas.microsoft.com/office/drawing/2014/main" id="{BE9F0B9D-EA34-E07D-E875-1D8A03641AB5}"/>
              </a:ext>
            </a:extLst>
          </p:cNvPr>
          <p:cNvSpPr>
            <a:spLocks noGrp="1"/>
          </p:cNvSpPr>
          <p:nvPr>
            <p:ph type="title" idx="2"/>
          </p:nvPr>
        </p:nvSpPr>
        <p:spPr/>
        <p:txBody>
          <a:bodyPr/>
          <a:lstStyle/>
          <a:p>
            <a:r>
              <a:rPr lang="nl-BE" dirty="0">
                <a:solidFill>
                  <a:schemeClr val="accent2"/>
                </a:solidFill>
              </a:rPr>
              <a:t>/03</a:t>
            </a:r>
          </a:p>
        </p:txBody>
      </p:sp>
      <p:sp>
        <p:nvSpPr>
          <p:cNvPr id="8" name="Subtitle 7">
            <a:extLst>
              <a:ext uri="{FF2B5EF4-FFF2-40B4-BE49-F238E27FC236}">
                <a16:creationId xmlns:a16="http://schemas.microsoft.com/office/drawing/2014/main" id="{35BC3DD0-857C-65C0-82C5-30CD0D81AC3B}"/>
              </a:ext>
            </a:extLst>
          </p:cNvPr>
          <p:cNvSpPr>
            <a:spLocks noGrp="1"/>
          </p:cNvSpPr>
          <p:nvPr>
            <p:ph type="subTitle" idx="1"/>
          </p:nvPr>
        </p:nvSpPr>
        <p:spPr/>
        <p:txBody>
          <a:bodyPr/>
          <a:lstStyle/>
          <a:p>
            <a:endParaRPr lang="nl-BE"/>
          </a:p>
        </p:txBody>
      </p:sp>
      <p:sp>
        <p:nvSpPr>
          <p:cNvPr id="4" name="Footer Placeholder 3">
            <a:extLst>
              <a:ext uri="{FF2B5EF4-FFF2-40B4-BE49-F238E27FC236}">
                <a16:creationId xmlns:a16="http://schemas.microsoft.com/office/drawing/2014/main" id="{841F7935-2D4A-6A2D-858A-EF7E95E9E20B}"/>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404493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D97207-A63E-DD5E-4A4F-63E7E487AB49}"/>
              </a:ext>
            </a:extLst>
          </p:cNvPr>
          <p:cNvSpPr>
            <a:spLocks noGrp="1"/>
          </p:cNvSpPr>
          <p:nvPr>
            <p:ph type="title"/>
          </p:nvPr>
        </p:nvSpPr>
        <p:spPr/>
        <p:txBody>
          <a:bodyPr/>
          <a:lstStyle/>
          <a:p>
            <a:r>
              <a:rPr lang="nl-BE" dirty="0"/>
              <a:t>// Voordelen</a:t>
            </a:r>
          </a:p>
        </p:txBody>
      </p:sp>
      <p:sp>
        <p:nvSpPr>
          <p:cNvPr id="7" name="Text Placeholder 6">
            <a:extLst>
              <a:ext uri="{FF2B5EF4-FFF2-40B4-BE49-F238E27FC236}">
                <a16:creationId xmlns:a16="http://schemas.microsoft.com/office/drawing/2014/main" id="{9BF38043-1219-EA1B-4AE3-A157A7B34377}"/>
              </a:ext>
            </a:extLst>
          </p:cNvPr>
          <p:cNvSpPr>
            <a:spLocks noGrp="1"/>
          </p:cNvSpPr>
          <p:nvPr>
            <p:ph type="body" idx="1"/>
          </p:nvPr>
        </p:nvSpPr>
        <p:spPr/>
        <p:txBody>
          <a:bodyPr/>
          <a:lstStyle/>
          <a:p>
            <a:pPr>
              <a:buFont typeface="Arial" panose="020B0604020202020204" pitchFamily="34" charset="0"/>
              <a:buChar char="•"/>
            </a:pPr>
            <a:r>
              <a:rPr lang="nl-BE" dirty="0"/>
              <a:t>TDD helpt je om modulaire (en dus testbare) code te schrijven</a:t>
            </a:r>
          </a:p>
          <a:p>
            <a:pPr>
              <a:buFont typeface="Arial" panose="020B0604020202020204" pitchFamily="34" charset="0"/>
              <a:buChar char="•"/>
            </a:pPr>
            <a:r>
              <a:rPr lang="nl-BE" dirty="0"/>
              <a:t>Dankzij de tests, kan je code op een veilige manier </a:t>
            </a:r>
            <a:r>
              <a:rPr lang="nl-BE" dirty="0" err="1"/>
              <a:t>refactoren</a:t>
            </a:r>
            <a:r>
              <a:rPr lang="nl-BE" dirty="0"/>
              <a:t> en onderhouden. Indien je door je wijzigingen iets zou breken, valt dit onmiddellijk op in de testresultaten</a:t>
            </a:r>
          </a:p>
          <a:p>
            <a:pPr>
              <a:buFont typeface="Arial" panose="020B0604020202020204" pitchFamily="34" charset="0"/>
              <a:buChar char="•"/>
            </a:pPr>
            <a:r>
              <a:rPr lang="nl-BE" dirty="0"/>
              <a:t>Verhoogt de productiviteit van ontwikkelaars</a:t>
            </a:r>
          </a:p>
          <a:p>
            <a:pPr>
              <a:buFont typeface="Arial" panose="020B0604020202020204" pitchFamily="34" charset="0"/>
              <a:buChar char="•"/>
            </a:pPr>
            <a:r>
              <a:rPr lang="nl-BE" dirty="0"/>
              <a:t>TDD helpt om  bugs te vermijden (herinner je de curve: hoe sneller een bug ontdekt wordt, hoe eenvoudiger (en goedkoper) om de bug te fixen)</a:t>
            </a:r>
          </a:p>
          <a:p>
            <a:pPr>
              <a:buFont typeface="Arial" panose="020B0604020202020204" pitchFamily="34" charset="0"/>
              <a:buChar char="•"/>
            </a:pPr>
            <a:r>
              <a:rPr lang="nl-BE" dirty="0"/>
              <a:t>TDD “verplicht” de ontwikkelaar om na te denken over de </a:t>
            </a:r>
            <a:r>
              <a:rPr lang="nl-BE" dirty="0" err="1"/>
              <a:t>requirements</a:t>
            </a:r>
            <a:r>
              <a:rPr lang="nl-BE" dirty="0"/>
              <a:t>, alvorens de code zelf geschreven wordt</a:t>
            </a:r>
          </a:p>
          <a:p>
            <a:pPr>
              <a:buFont typeface="Arial" panose="020B0604020202020204" pitchFamily="34" charset="0"/>
              <a:buChar char="•"/>
            </a:pPr>
            <a:r>
              <a:rPr lang="nl-BE" dirty="0"/>
              <a:t>Je hebt altijd een 100% test </a:t>
            </a:r>
            <a:r>
              <a:rPr lang="nl-BE" dirty="0" err="1"/>
              <a:t>coverage</a:t>
            </a:r>
            <a:endParaRPr lang="nl-BE" dirty="0"/>
          </a:p>
          <a:p>
            <a:pPr marL="194729" indent="0">
              <a:buNone/>
            </a:pPr>
            <a:endParaRPr lang="nl-BE" dirty="0"/>
          </a:p>
        </p:txBody>
      </p:sp>
      <p:sp>
        <p:nvSpPr>
          <p:cNvPr id="5" name="Footer Placeholder 4">
            <a:extLst>
              <a:ext uri="{FF2B5EF4-FFF2-40B4-BE49-F238E27FC236}">
                <a16:creationId xmlns:a16="http://schemas.microsoft.com/office/drawing/2014/main" id="{4B36FEFD-85CE-8BC7-7714-313FE50AD498}"/>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2279190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D617-3587-AE91-FE6E-9A25A75C3DDF}"/>
              </a:ext>
            </a:extLst>
          </p:cNvPr>
          <p:cNvSpPr>
            <a:spLocks noGrp="1"/>
          </p:cNvSpPr>
          <p:nvPr>
            <p:ph type="title"/>
          </p:nvPr>
        </p:nvSpPr>
        <p:spPr/>
        <p:txBody>
          <a:bodyPr/>
          <a:lstStyle/>
          <a:p>
            <a:r>
              <a:rPr lang="nl-BE" dirty="0"/>
              <a:t>// Nadelen</a:t>
            </a:r>
          </a:p>
        </p:txBody>
      </p:sp>
      <p:sp>
        <p:nvSpPr>
          <p:cNvPr id="3" name="Text Placeholder 2">
            <a:extLst>
              <a:ext uri="{FF2B5EF4-FFF2-40B4-BE49-F238E27FC236}">
                <a16:creationId xmlns:a16="http://schemas.microsoft.com/office/drawing/2014/main" id="{BC045208-9601-EB5E-52BF-5B6B38B9D449}"/>
              </a:ext>
            </a:extLst>
          </p:cNvPr>
          <p:cNvSpPr>
            <a:spLocks noGrp="1"/>
          </p:cNvSpPr>
          <p:nvPr>
            <p:ph type="body" idx="1"/>
          </p:nvPr>
        </p:nvSpPr>
        <p:spPr/>
        <p:txBody>
          <a:bodyPr/>
          <a:lstStyle/>
          <a:p>
            <a:pPr>
              <a:buFont typeface="Arial" panose="020B0604020202020204" pitchFamily="34" charset="0"/>
              <a:buChar char="•"/>
            </a:pPr>
            <a:r>
              <a:rPr lang="nl-BE" dirty="0"/>
              <a:t>De testen zelf moeten ook onderhouden worden</a:t>
            </a:r>
          </a:p>
          <a:p>
            <a:pPr>
              <a:buFont typeface="Arial" panose="020B0604020202020204" pitchFamily="34" charset="0"/>
              <a:buChar char="•"/>
            </a:pPr>
            <a:r>
              <a:rPr lang="nl-BE" dirty="0"/>
              <a:t>Niet altijd eenvoudig om tests te schrijven</a:t>
            </a:r>
          </a:p>
          <a:p>
            <a:pPr>
              <a:buFont typeface="Arial" panose="020B0604020202020204" pitchFamily="34" charset="0"/>
              <a:buChar char="•"/>
            </a:pPr>
            <a:r>
              <a:rPr lang="nl-BE" dirty="0"/>
              <a:t>Moeilijk om toe te passen op bestaande code</a:t>
            </a:r>
          </a:p>
          <a:p>
            <a:pPr>
              <a:buFont typeface="Arial" panose="020B0604020202020204" pitchFamily="34" charset="0"/>
              <a:buChar char="•"/>
            </a:pPr>
            <a:r>
              <a:rPr lang="nl-BE" dirty="0" err="1"/>
              <a:t>Refactoring</a:t>
            </a:r>
            <a:r>
              <a:rPr lang="nl-BE" dirty="0"/>
              <a:t> van de code die getest wordt, vergt vaak ook </a:t>
            </a:r>
            <a:r>
              <a:rPr lang="nl-BE" dirty="0" err="1"/>
              <a:t>refactoring</a:t>
            </a:r>
            <a:r>
              <a:rPr lang="nl-BE" dirty="0"/>
              <a:t> van de testcode. Zeker wanneer het project al in een vergevorderde staat is.</a:t>
            </a:r>
          </a:p>
          <a:p>
            <a:pPr>
              <a:buFont typeface="Arial" panose="020B0604020202020204" pitchFamily="34" charset="0"/>
              <a:buChar char="•"/>
            </a:pPr>
            <a:r>
              <a:rPr lang="nl-BE" dirty="0"/>
              <a:t>Het lijkt trager te gaan in het begin</a:t>
            </a:r>
          </a:p>
          <a:p>
            <a:pPr>
              <a:buFont typeface="Arial" panose="020B0604020202020204" pitchFamily="34" charset="0"/>
              <a:buChar char="•"/>
            </a:pPr>
            <a:endParaRPr lang="nl-BE" dirty="0"/>
          </a:p>
        </p:txBody>
      </p:sp>
      <p:sp>
        <p:nvSpPr>
          <p:cNvPr id="4" name="Footer Placeholder 3">
            <a:extLst>
              <a:ext uri="{FF2B5EF4-FFF2-40B4-BE49-F238E27FC236}">
                <a16:creationId xmlns:a16="http://schemas.microsoft.com/office/drawing/2014/main" id="{3361DFA3-A043-A912-144D-773F48A984EB}"/>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846981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FD85-A455-7484-11B6-26E7FB4DD6F2}"/>
              </a:ext>
            </a:extLst>
          </p:cNvPr>
          <p:cNvSpPr>
            <a:spLocks noGrp="1"/>
          </p:cNvSpPr>
          <p:nvPr>
            <p:ph type="title"/>
          </p:nvPr>
        </p:nvSpPr>
        <p:spPr/>
        <p:txBody>
          <a:bodyPr/>
          <a:lstStyle/>
          <a:p>
            <a:r>
              <a:rPr lang="nl-BE" dirty="0"/>
              <a:t>// Tips : Orde van testen</a:t>
            </a:r>
          </a:p>
        </p:txBody>
      </p:sp>
      <p:sp>
        <p:nvSpPr>
          <p:cNvPr id="3" name="Text Placeholder 2">
            <a:extLst>
              <a:ext uri="{FF2B5EF4-FFF2-40B4-BE49-F238E27FC236}">
                <a16:creationId xmlns:a16="http://schemas.microsoft.com/office/drawing/2014/main" id="{8682FB79-12C3-DAAB-A2E1-B9AB06C56645}"/>
              </a:ext>
            </a:extLst>
          </p:cNvPr>
          <p:cNvSpPr>
            <a:spLocks noGrp="1"/>
          </p:cNvSpPr>
          <p:nvPr>
            <p:ph type="body" idx="1"/>
          </p:nvPr>
        </p:nvSpPr>
        <p:spPr/>
        <p:txBody>
          <a:bodyPr/>
          <a:lstStyle/>
          <a:p>
            <a:r>
              <a:rPr lang="nl-BE" dirty="0" err="1"/>
              <a:t>Degenerate</a:t>
            </a:r>
            <a:r>
              <a:rPr lang="nl-BE" dirty="0"/>
              <a:t> case</a:t>
            </a:r>
          </a:p>
          <a:p>
            <a:pPr lvl="1"/>
            <a:r>
              <a:rPr lang="nl-BE" dirty="0"/>
              <a:t>Start met tests voor </a:t>
            </a:r>
            <a:r>
              <a:rPr lang="nl-BE" dirty="0" err="1"/>
              <a:t>null</a:t>
            </a:r>
            <a:r>
              <a:rPr lang="nl-BE" dirty="0"/>
              <a:t> waardes, lege waarden, 0, </a:t>
            </a:r>
            <a:r>
              <a:rPr lang="nl-BE" dirty="0" err="1"/>
              <a:t>etc</a:t>
            </a:r>
            <a:endParaRPr lang="nl-BE" dirty="0"/>
          </a:p>
          <a:p>
            <a:pPr lvl="1"/>
            <a:r>
              <a:rPr lang="nl-BE" dirty="0"/>
              <a:t>Dit helpt bij het opzetten van de basis van je </a:t>
            </a:r>
            <a:r>
              <a:rPr lang="nl-BE" dirty="0" err="1"/>
              <a:t>klasses</a:t>
            </a:r>
            <a:endParaRPr lang="nl-BE" dirty="0"/>
          </a:p>
          <a:p>
            <a:r>
              <a:rPr lang="nl-BE" dirty="0"/>
              <a:t>Happy </a:t>
            </a:r>
            <a:r>
              <a:rPr lang="nl-BE" dirty="0" err="1"/>
              <a:t>paths</a:t>
            </a:r>
            <a:endParaRPr lang="nl-BE" dirty="0"/>
          </a:p>
          <a:p>
            <a:pPr lvl="1"/>
            <a:r>
              <a:rPr lang="nl-BE" dirty="0"/>
              <a:t>Enkele simpele cases die de standaard gebruiker zal uitvoeren</a:t>
            </a:r>
          </a:p>
          <a:p>
            <a:pPr lvl="1"/>
            <a:r>
              <a:rPr lang="nl-BE" dirty="0"/>
              <a:t>Dit helpt om de </a:t>
            </a:r>
            <a:r>
              <a:rPr lang="nl-BE" dirty="0" err="1"/>
              <a:t>core</a:t>
            </a:r>
            <a:r>
              <a:rPr lang="nl-BE" dirty="0"/>
              <a:t> functionaliteit van een test te ontwikkelen</a:t>
            </a:r>
          </a:p>
          <a:p>
            <a:r>
              <a:rPr lang="nl-BE" dirty="0"/>
              <a:t>Tests die nieuwe informatie of kennis implementeren</a:t>
            </a:r>
          </a:p>
          <a:p>
            <a:pPr lvl="1"/>
            <a:r>
              <a:rPr lang="nl-BE" dirty="0"/>
              <a:t>Nieuwe cases verzinnen die eventueel kunnen voorvallen.</a:t>
            </a:r>
          </a:p>
          <a:p>
            <a:pPr lvl="1"/>
            <a:r>
              <a:rPr lang="nl-BE" dirty="0"/>
              <a:t>Hierbij leren we welke zaken er nog verwacht kunnen worden voor deze code</a:t>
            </a:r>
          </a:p>
          <a:p>
            <a:r>
              <a:rPr lang="nl-BE" dirty="0"/>
              <a:t>Error handling en </a:t>
            </a:r>
            <a:r>
              <a:rPr lang="nl-BE" dirty="0" err="1"/>
              <a:t>negative</a:t>
            </a:r>
            <a:r>
              <a:rPr lang="nl-BE" dirty="0"/>
              <a:t> testen</a:t>
            </a:r>
          </a:p>
          <a:p>
            <a:pPr lvl="1"/>
            <a:r>
              <a:rPr lang="nl-BE" dirty="0"/>
              <a:t>Testen dat de juiste zaken gebeuren wanneer er foutieve data doorgestuurd wordt.</a:t>
            </a:r>
          </a:p>
          <a:p>
            <a:pPr lvl="1"/>
            <a:r>
              <a:rPr lang="nl-BE" dirty="0"/>
              <a:t>Ons code </a:t>
            </a:r>
            <a:r>
              <a:rPr lang="nl-BE" dirty="0" err="1"/>
              <a:t>robuster</a:t>
            </a:r>
            <a:r>
              <a:rPr lang="nl-BE" dirty="0"/>
              <a:t> maken tegen afwijkingen. </a:t>
            </a:r>
          </a:p>
          <a:p>
            <a:endParaRPr lang="nl-BE" dirty="0"/>
          </a:p>
        </p:txBody>
      </p:sp>
      <p:sp>
        <p:nvSpPr>
          <p:cNvPr id="4" name="Footer Placeholder 3">
            <a:extLst>
              <a:ext uri="{FF2B5EF4-FFF2-40B4-BE49-F238E27FC236}">
                <a16:creationId xmlns:a16="http://schemas.microsoft.com/office/drawing/2014/main" id="{D4204FD2-8AEC-0D79-0941-556E44DB8EE4}"/>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4788261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EC23-209F-ED3E-ECDC-14C947C8E83A}"/>
              </a:ext>
            </a:extLst>
          </p:cNvPr>
          <p:cNvSpPr>
            <a:spLocks noGrp="1"/>
          </p:cNvSpPr>
          <p:nvPr>
            <p:ph type="title"/>
          </p:nvPr>
        </p:nvSpPr>
        <p:spPr/>
        <p:txBody>
          <a:bodyPr/>
          <a:lstStyle/>
          <a:p>
            <a:r>
              <a:rPr lang="nl-BE" dirty="0"/>
              <a:t>// Tips: Red-</a:t>
            </a:r>
            <a:r>
              <a:rPr lang="nl-BE" dirty="0" err="1"/>
              <a:t>to</a:t>
            </a:r>
            <a:r>
              <a:rPr lang="nl-BE" dirty="0"/>
              <a:t> green-bar strategieën </a:t>
            </a:r>
          </a:p>
        </p:txBody>
      </p:sp>
      <p:sp>
        <p:nvSpPr>
          <p:cNvPr id="3" name="Text Placeholder 2">
            <a:extLst>
              <a:ext uri="{FF2B5EF4-FFF2-40B4-BE49-F238E27FC236}">
                <a16:creationId xmlns:a16="http://schemas.microsoft.com/office/drawing/2014/main" id="{4225DF31-DE6D-7A45-B9F1-18A8D4598631}"/>
              </a:ext>
            </a:extLst>
          </p:cNvPr>
          <p:cNvSpPr>
            <a:spLocks noGrp="1"/>
          </p:cNvSpPr>
          <p:nvPr>
            <p:ph type="body" idx="1"/>
          </p:nvPr>
        </p:nvSpPr>
        <p:spPr/>
        <p:txBody>
          <a:bodyPr/>
          <a:lstStyle/>
          <a:p>
            <a:r>
              <a:rPr lang="nl-BE" dirty="0" err="1"/>
              <a:t>Faking</a:t>
            </a:r>
            <a:endParaRPr lang="nl-BE" dirty="0"/>
          </a:p>
          <a:p>
            <a:pPr lvl="1"/>
            <a:r>
              <a:rPr lang="nl-BE" dirty="0"/>
              <a:t>Simpelste manier om een test te doen slagen. Exact terug geven wat de test verwacht.</a:t>
            </a:r>
          </a:p>
          <a:p>
            <a:r>
              <a:rPr lang="nl-BE" dirty="0"/>
              <a:t>Meest voor de hand liggende oplossing gebruiken</a:t>
            </a:r>
          </a:p>
          <a:p>
            <a:pPr lvl="1"/>
            <a:r>
              <a:rPr lang="nl-BE" dirty="0"/>
              <a:t>Je eerste intuïtie volgen.</a:t>
            </a:r>
          </a:p>
          <a:p>
            <a:pPr lvl="1"/>
            <a:r>
              <a:rPr lang="nl-BE" dirty="0"/>
              <a:t>Niet </a:t>
            </a:r>
            <a:r>
              <a:rPr lang="nl-BE" dirty="0" err="1"/>
              <a:t>overengineren</a:t>
            </a:r>
            <a:endParaRPr lang="nl-BE" dirty="0"/>
          </a:p>
          <a:p>
            <a:pPr lvl="1"/>
            <a:r>
              <a:rPr lang="nl-BE" dirty="0"/>
              <a:t>KISS (keep </a:t>
            </a:r>
            <a:r>
              <a:rPr lang="nl-BE" dirty="0" err="1"/>
              <a:t>it</a:t>
            </a:r>
            <a:r>
              <a:rPr lang="nl-BE" dirty="0"/>
              <a:t> </a:t>
            </a:r>
            <a:r>
              <a:rPr lang="nl-BE" dirty="0" err="1"/>
              <a:t>simple</a:t>
            </a:r>
            <a:r>
              <a:rPr lang="nl-BE" dirty="0"/>
              <a:t>, </a:t>
            </a:r>
            <a:r>
              <a:rPr lang="nl-BE" dirty="0" err="1"/>
              <a:t>stupid</a:t>
            </a:r>
            <a:r>
              <a:rPr lang="nl-BE" dirty="0"/>
              <a:t>)</a:t>
            </a:r>
          </a:p>
          <a:p>
            <a:r>
              <a:rPr lang="nl-BE" dirty="0"/>
              <a:t>Triangulatie</a:t>
            </a:r>
          </a:p>
          <a:p>
            <a:pPr lvl="1"/>
            <a:r>
              <a:rPr lang="nl-BE" dirty="0"/>
              <a:t>Vanuit een paar specifieke scenario’s en implementaties een generalisatie maken.</a:t>
            </a:r>
          </a:p>
          <a:p>
            <a:pPr lvl="1"/>
            <a:r>
              <a:rPr lang="nl-BE" dirty="0"/>
              <a:t>Meerdere tests met andere parameters en output gaan de oplossing meestal naar een algemenere oplossing leiden.</a:t>
            </a:r>
          </a:p>
          <a:p>
            <a:endParaRPr lang="nl-BE" dirty="0"/>
          </a:p>
        </p:txBody>
      </p:sp>
      <p:sp>
        <p:nvSpPr>
          <p:cNvPr id="4" name="Footer Placeholder 3">
            <a:extLst>
              <a:ext uri="{FF2B5EF4-FFF2-40B4-BE49-F238E27FC236}">
                <a16:creationId xmlns:a16="http://schemas.microsoft.com/office/drawing/2014/main" id="{FE28DB1D-D664-1112-2B55-F2C7CF77CA35}"/>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62137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AA70-726B-CF3D-F3E7-3AD019BCECC1}"/>
              </a:ext>
            </a:extLst>
          </p:cNvPr>
          <p:cNvSpPr>
            <a:spLocks noGrp="1"/>
          </p:cNvSpPr>
          <p:nvPr>
            <p:ph type="title"/>
          </p:nvPr>
        </p:nvSpPr>
        <p:spPr/>
        <p:txBody>
          <a:bodyPr/>
          <a:lstStyle/>
          <a:p>
            <a:r>
              <a:rPr lang="nl-BE" dirty="0"/>
              <a:t>// TDD cyclus</a:t>
            </a:r>
          </a:p>
        </p:txBody>
      </p:sp>
      <p:sp>
        <p:nvSpPr>
          <p:cNvPr id="3" name="Text Placeholder 2">
            <a:extLst>
              <a:ext uri="{FF2B5EF4-FFF2-40B4-BE49-F238E27FC236}">
                <a16:creationId xmlns:a16="http://schemas.microsoft.com/office/drawing/2014/main" id="{769216CE-D89E-B9A3-DB53-D9CE5CC37121}"/>
              </a:ext>
            </a:extLst>
          </p:cNvPr>
          <p:cNvSpPr>
            <a:spLocks noGrp="1"/>
          </p:cNvSpPr>
          <p:nvPr>
            <p:ph type="body" idx="1"/>
          </p:nvPr>
        </p:nvSpPr>
        <p:spPr/>
        <p:txBody>
          <a:bodyPr/>
          <a:lstStyle/>
          <a:p>
            <a:pPr marL="194729" indent="0">
              <a:buNone/>
            </a:pPr>
            <a:r>
              <a:rPr lang="nl-BE" dirty="0">
                <a:solidFill>
                  <a:schemeClr val="accent3"/>
                </a:solidFill>
              </a:rPr>
              <a:t>Stap 3: </a:t>
            </a:r>
            <a:r>
              <a:rPr lang="nl-BE" dirty="0" err="1">
                <a:solidFill>
                  <a:schemeClr val="accent3"/>
                </a:solidFill>
              </a:rPr>
              <a:t>Refactor</a:t>
            </a:r>
            <a:r>
              <a:rPr lang="nl-BE" dirty="0">
                <a:solidFill>
                  <a:schemeClr val="accent3"/>
                </a:solidFill>
              </a:rPr>
              <a:t> (niet altijd van toepassing)</a:t>
            </a:r>
          </a:p>
          <a:p>
            <a:r>
              <a:rPr lang="nl-BE" dirty="0">
                <a:solidFill>
                  <a:schemeClr val="accent3"/>
                </a:solidFill>
              </a:rPr>
              <a:t>Indien nodig herschrijf de code zodat ze leesbaarder, minder error gevoelig wordt.</a:t>
            </a:r>
          </a:p>
          <a:p>
            <a:r>
              <a:rPr lang="nl-BE" dirty="0">
                <a:solidFill>
                  <a:schemeClr val="accent3"/>
                </a:solidFill>
              </a:rPr>
              <a:t>GEEN nieuwe logica toevoegen.</a:t>
            </a:r>
          </a:p>
          <a:p>
            <a:r>
              <a:rPr lang="nl-BE" dirty="0">
                <a:solidFill>
                  <a:schemeClr val="accent3"/>
                </a:solidFill>
              </a:rPr>
              <a:t>Wanneer </a:t>
            </a:r>
            <a:r>
              <a:rPr lang="nl-BE" dirty="0" err="1">
                <a:solidFill>
                  <a:schemeClr val="accent3"/>
                </a:solidFill>
              </a:rPr>
              <a:t>refactor</a:t>
            </a:r>
            <a:r>
              <a:rPr lang="nl-BE" dirty="0">
                <a:solidFill>
                  <a:schemeClr val="accent3"/>
                </a:solidFill>
              </a:rPr>
              <a:t> gedaan, ga terug naar stap 1</a:t>
            </a:r>
          </a:p>
          <a:p>
            <a:pPr marL="194729" indent="0">
              <a:buNone/>
            </a:pPr>
            <a:endParaRPr lang="nl-BE" dirty="0"/>
          </a:p>
        </p:txBody>
      </p:sp>
      <p:sp>
        <p:nvSpPr>
          <p:cNvPr id="4" name="Footer Placeholder 3">
            <a:extLst>
              <a:ext uri="{FF2B5EF4-FFF2-40B4-BE49-F238E27FC236}">
                <a16:creationId xmlns:a16="http://schemas.microsoft.com/office/drawing/2014/main" id="{E899437E-1685-9B8F-8646-6608FB91963A}"/>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257193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5861-E0D2-6313-04E0-A6615A336513}"/>
              </a:ext>
            </a:extLst>
          </p:cNvPr>
          <p:cNvSpPr>
            <a:spLocks noGrp="1"/>
          </p:cNvSpPr>
          <p:nvPr>
            <p:ph type="title"/>
          </p:nvPr>
        </p:nvSpPr>
        <p:spPr/>
        <p:txBody>
          <a:bodyPr/>
          <a:lstStyle/>
          <a:p>
            <a:r>
              <a:rPr lang="nl-BE" dirty="0"/>
              <a:t>// Waarom TDD?</a:t>
            </a:r>
          </a:p>
        </p:txBody>
      </p:sp>
      <p:sp>
        <p:nvSpPr>
          <p:cNvPr id="3" name="Text Placeholder 2">
            <a:extLst>
              <a:ext uri="{FF2B5EF4-FFF2-40B4-BE49-F238E27FC236}">
                <a16:creationId xmlns:a16="http://schemas.microsoft.com/office/drawing/2014/main" id="{990CE2B1-0CED-2202-2B4E-9E2D0B85E112}"/>
              </a:ext>
            </a:extLst>
          </p:cNvPr>
          <p:cNvSpPr>
            <a:spLocks noGrp="1"/>
          </p:cNvSpPr>
          <p:nvPr>
            <p:ph type="body" idx="1"/>
          </p:nvPr>
        </p:nvSpPr>
        <p:spPr/>
        <p:txBody>
          <a:bodyPr/>
          <a:lstStyle/>
          <a:p>
            <a:pPr>
              <a:spcBef>
                <a:spcPts val="600"/>
              </a:spcBef>
              <a:spcAft>
                <a:spcPts val="0"/>
              </a:spcAft>
            </a:pPr>
            <a:r>
              <a:rPr lang="nl-BE" dirty="0"/>
              <a:t>Minder bugs</a:t>
            </a:r>
          </a:p>
          <a:p>
            <a:pPr lvl="1">
              <a:spcBef>
                <a:spcPts val="600"/>
              </a:spcBef>
            </a:pPr>
            <a:r>
              <a:rPr lang="nl-BE" dirty="0"/>
              <a:t>Tijdens schrijven van code</a:t>
            </a:r>
          </a:p>
          <a:p>
            <a:pPr>
              <a:spcBef>
                <a:spcPts val="600"/>
              </a:spcBef>
              <a:spcAft>
                <a:spcPts val="0"/>
              </a:spcAft>
            </a:pPr>
            <a:r>
              <a:rPr lang="nl-BE" dirty="0"/>
              <a:t>Tests als documentatie</a:t>
            </a:r>
          </a:p>
          <a:p>
            <a:pPr lvl="1">
              <a:spcBef>
                <a:spcPts val="600"/>
              </a:spcBef>
            </a:pPr>
            <a:r>
              <a:rPr lang="nl-BE" dirty="0"/>
              <a:t>Tijdswinst</a:t>
            </a:r>
          </a:p>
          <a:p>
            <a:pPr lvl="1">
              <a:spcBef>
                <a:spcPts val="600"/>
              </a:spcBef>
            </a:pPr>
            <a:r>
              <a:rPr lang="nl-BE" dirty="0"/>
              <a:t>Duidelijk voor later wat van een bepaalde methode verwacht wordt.</a:t>
            </a:r>
          </a:p>
          <a:p>
            <a:pPr>
              <a:spcBef>
                <a:spcPts val="600"/>
              </a:spcBef>
              <a:spcAft>
                <a:spcPts val="0"/>
              </a:spcAft>
            </a:pPr>
            <a:r>
              <a:rPr lang="nl-BE" dirty="0"/>
              <a:t>Productiviteit</a:t>
            </a:r>
          </a:p>
          <a:p>
            <a:pPr lvl="1">
              <a:spcBef>
                <a:spcPts val="600"/>
              </a:spcBef>
            </a:pPr>
            <a:r>
              <a:rPr lang="nl-BE" dirty="0"/>
              <a:t>Focus op kleinere delen</a:t>
            </a:r>
          </a:p>
          <a:p>
            <a:pPr lvl="1">
              <a:spcBef>
                <a:spcPts val="600"/>
              </a:spcBef>
            </a:pPr>
            <a:r>
              <a:rPr lang="nl-BE" dirty="0"/>
              <a:t>Geen zorgen maken over afhankelijkheden</a:t>
            </a:r>
          </a:p>
          <a:p>
            <a:pPr lvl="1">
              <a:spcBef>
                <a:spcPts val="600"/>
              </a:spcBef>
            </a:pPr>
            <a:r>
              <a:rPr lang="nl-BE" dirty="0"/>
              <a:t>Al aan het denken over oplossingen tijdens het maken van de test</a:t>
            </a:r>
          </a:p>
          <a:p>
            <a:pPr>
              <a:spcBef>
                <a:spcPts val="600"/>
              </a:spcBef>
              <a:spcAft>
                <a:spcPts val="0"/>
              </a:spcAft>
            </a:pPr>
            <a:r>
              <a:rPr lang="nl-BE" dirty="0"/>
              <a:t>Niet meer tests schrijven dan strikt noodzakelijk</a:t>
            </a:r>
          </a:p>
          <a:p>
            <a:pPr>
              <a:spcBef>
                <a:spcPts val="600"/>
              </a:spcBef>
              <a:spcAft>
                <a:spcPts val="0"/>
              </a:spcAft>
            </a:pPr>
            <a:r>
              <a:rPr lang="nl-BE" dirty="0"/>
              <a:t>Clean code</a:t>
            </a:r>
          </a:p>
          <a:p>
            <a:pPr>
              <a:spcBef>
                <a:spcPts val="600"/>
              </a:spcBef>
              <a:spcAft>
                <a:spcPts val="0"/>
              </a:spcAft>
            </a:pPr>
            <a:endParaRPr lang="nl-BE" dirty="0"/>
          </a:p>
        </p:txBody>
      </p:sp>
      <p:sp>
        <p:nvSpPr>
          <p:cNvPr id="4" name="Footer Placeholder 3">
            <a:extLst>
              <a:ext uri="{FF2B5EF4-FFF2-40B4-BE49-F238E27FC236}">
                <a16:creationId xmlns:a16="http://schemas.microsoft.com/office/drawing/2014/main" id="{F61D6A13-359D-22D4-4985-BB9D99D7BB8E}"/>
              </a:ext>
            </a:extLst>
          </p:cNvPr>
          <p:cNvSpPr>
            <a:spLocks noGrp="1"/>
          </p:cNvSpPr>
          <p:nvPr>
            <p:ph type="ftr" sz="quarter" idx="10"/>
          </p:nvPr>
        </p:nvSpPr>
        <p:spPr/>
        <p:txBody>
          <a:bodyPr/>
          <a:lstStyle/>
          <a:p>
            <a:r>
              <a:rPr lang="nl-BE"/>
              <a:t># TDD.cs</a:t>
            </a:r>
          </a:p>
        </p:txBody>
      </p:sp>
    </p:spTree>
    <p:extLst>
      <p:ext uri="{BB962C8B-B14F-4D97-AF65-F5344CB8AC3E}">
        <p14:creationId xmlns:p14="http://schemas.microsoft.com/office/powerpoint/2010/main" val="3964956487"/>
      </p:ext>
    </p:extLst>
  </p:cSld>
  <p:clrMapOvr>
    <a:masterClrMapping/>
  </p:clrMapOvr>
</p:sld>
</file>

<file path=ppt/theme/theme1.xml><?xml version="1.0" encoding="utf-8"?>
<a:theme xmlns:a="http://schemas.openxmlformats.org/drawingml/2006/main" name="Theme1">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258705AB-A7C2-4C42-9FE1-E25BA5EBEB51}" vid="{5CF72AEA-7AEF-4276-956B-0B4577B48F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8049F6D630AF47BB18DF5F87B80949" ma:contentTypeVersion="38" ma:contentTypeDescription="Een nieuw document maken." ma:contentTypeScope="" ma:versionID="4771f828d96900656def7641a87bfbca">
  <xsd:schema xmlns:xsd="http://www.w3.org/2001/XMLSchema" xmlns:xs="http://www.w3.org/2001/XMLSchema" xmlns:p="http://schemas.microsoft.com/office/2006/metadata/properties" xmlns:ns2="2e590e29-c89d-4e1a-bf06-0c489d371682" xmlns:ns3="5870f8f2-d835-4d1e-84f7-7c5a365f9c0a" targetNamespace="http://schemas.microsoft.com/office/2006/metadata/properties" ma:root="true" ma:fieldsID="3e37565c1a97ff36b48b1fc3e584ae7a" ns2:_="" ns3:_="">
    <xsd:import namespace="2e590e29-c89d-4e1a-bf06-0c489d371682"/>
    <xsd:import namespace="5870f8f2-d835-4d1e-84f7-7c5a365f9c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90e29-c89d-4e1a-bf06-0c489d371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NotebookType" ma:index="20" nillable="true" ma:displayName="Notebook Type" ma:internalName="NotebookType">
      <xsd:simpleType>
        <xsd:restriction base="dms:Text"/>
      </xsd:simpleType>
    </xsd:element>
    <xsd:element name="FolderType" ma:index="21" nillable="true" ma:displayName="Folder Type" ma:internalName="FolderType">
      <xsd:simpleType>
        <xsd:restriction base="dms:Text"/>
      </xsd:simpleType>
    </xsd:element>
    <xsd:element name="CultureName" ma:index="22" nillable="true" ma:displayName="Culture Name" ma:internalName="CultureName">
      <xsd:simpleType>
        <xsd:restriction base="dms:Text"/>
      </xsd:simpleType>
    </xsd:element>
    <xsd:element name="AppVersion" ma:index="23" nillable="true" ma:displayName="App Version" ma:internalName="AppVersion">
      <xsd:simpleType>
        <xsd:restriction base="dms:Text"/>
      </xsd:simpleType>
    </xsd:element>
    <xsd:element name="TeamsChannelId" ma:index="24" nillable="true" ma:displayName="Teams Channel Id" ma:internalName="TeamsChannelId">
      <xsd:simpleType>
        <xsd:restriction base="dms:Text"/>
      </xsd:simpleType>
    </xsd:element>
    <xsd:element name="Owner" ma:index="2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6" nillable="true" ma:displayName="Math Settings" ma:internalName="Math_Settings">
      <xsd:simpleType>
        <xsd:restriction base="dms:Text"/>
      </xsd:simpleType>
    </xsd:element>
    <xsd:element name="DefaultSectionNames" ma:index="27" nillable="true" ma:displayName="Default Section Names" ma:internalName="DefaultSectionNames">
      <xsd:simpleType>
        <xsd:restriction base="dms:Note">
          <xsd:maxLength value="255"/>
        </xsd:restriction>
      </xsd:simpleType>
    </xsd:element>
    <xsd:element name="Templates" ma:index="28" nillable="true" ma:displayName="Templates" ma:internalName="Templates">
      <xsd:simpleType>
        <xsd:restriction base="dms:Note">
          <xsd:maxLength value="255"/>
        </xsd:restriction>
      </xsd:simpleType>
    </xsd:element>
    <xsd:element name="Teachers" ma:index="2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Invited_Teachers" ma:index="34" nillable="true" ma:displayName="Invited Teachers" ma:internalName="Invited_Teachers">
      <xsd:simpleType>
        <xsd:restriction base="dms:Note">
          <xsd:maxLength value="255"/>
        </xsd:restriction>
      </xsd:simpleType>
    </xsd:element>
    <xsd:element name="Invited_Students" ma:index="35" nillable="true" ma:displayName="Invited Students" ma:internalName="Invited_Students">
      <xsd:simpleType>
        <xsd:restriction base="dms:Note">
          <xsd:maxLength value="255"/>
        </xsd:restriction>
      </xsd:simpleType>
    </xsd:element>
    <xsd:element name="Self_Registration_Enabled" ma:index="36" nillable="true" ma:displayName="Self Registration Enabled" ma:internalName="Self_Registration_Enabled">
      <xsd:simpleType>
        <xsd:restriction base="dms:Boolean"/>
      </xsd:simpleType>
    </xsd:element>
    <xsd:element name="Has_Teacher_Only_SectionGroup" ma:index="37" nillable="true" ma:displayName="Has Teacher Only SectionGroup" ma:internalName="Has_Teacher_Only_SectionGroup">
      <xsd:simpleType>
        <xsd:restriction base="dms:Boolean"/>
      </xsd:simpleType>
    </xsd:element>
    <xsd:element name="Is_Collaboration_Space_Locked" ma:index="38" nillable="true" ma:displayName="Is Collaboration Space Locked" ma:internalName="Is_Collaboration_Space_Locked">
      <xsd:simpleType>
        <xsd:restriction base="dms:Boolean"/>
      </xsd:simpleType>
    </xsd:element>
    <xsd:element name="IsNotebookLocked" ma:index="39" nillable="true" ma:displayName="Is Notebook Locked" ma:internalName="IsNotebookLocked">
      <xsd:simpleType>
        <xsd:restriction base="dms:Boolean"/>
      </xsd:simpleType>
    </xsd:element>
    <xsd:element name="Teams_Channel_Section_Location" ma:index="40" nillable="true" ma:displayName="Teams Channel Section Location" ma:internalName="Teams_Channel_Section_Location">
      <xsd:simpleType>
        <xsd:restriction base="dms:Text"/>
      </xsd:simpleType>
    </xsd:element>
    <xsd:element name="MediaLengthInSeconds" ma:index="41" nillable="true" ma:displayName="MediaLengthInSeconds" ma:hidden="true" ma:internalName="MediaLengthInSeconds" ma:readOnly="true">
      <xsd:simpleType>
        <xsd:restriction base="dms:Unknown"/>
      </xsd:simpleType>
    </xsd:element>
    <xsd:element name="lcf76f155ced4ddcb4097134ff3c332f" ma:index="43" nillable="true" ma:taxonomy="true" ma:internalName="lcf76f155ced4ddcb4097134ff3c332f" ma:taxonomyFieldName="MediaServiceImageTags" ma:displayName="Afbeeldingtags" ma:readOnly="false" ma:fieldId="{5cf76f15-5ced-4ddc-b409-7134ff3c332f}" ma:taxonomyMulti="true" ma:sspId="6010e5f2-6256-435c-892d-4495c8ac235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4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70f8f2-d835-4d1e-84f7-7c5a365f9c0a"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element name="TaxCatchAll" ma:index="44" nillable="true" ma:displayName="Taxonomy Catch All Column" ma:hidden="true" ma:list="{18f5e209-b2fc-4ef1-b802-39e3b60cddd6}" ma:internalName="TaxCatchAll" ma:showField="CatchAllData" ma:web="5870f8f2-d835-4d1e-84f7-7c5a365f9c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pVersion xmlns="2e590e29-c89d-4e1a-bf06-0c489d371682" xsi:nil="true"/>
    <Invited_Students xmlns="2e590e29-c89d-4e1a-bf06-0c489d371682" xsi:nil="true"/>
    <Owner xmlns="2e590e29-c89d-4e1a-bf06-0c489d371682">
      <UserInfo>
        <DisplayName/>
        <AccountId xsi:nil="true"/>
        <AccountType/>
      </UserInfo>
    </Owner>
    <Teams_Channel_Section_Location xmlns="2e590e29-c89d-4e1a-bf06-0c489d371682" xsi:nil="true"/>
    <TeamsChannelId xmlns="2e590e29-c89d-4e1a-bf06-0c489d371682" xsi:nil="true"/>
    <Invited_Teachers xmlns="2e590e29-c89d-4e1a-bf06-0c489d371682" xsi:nil="true"/>
    <DefaultSectionNames xmlns="2e590e29-c89d-4e1a-bf06-0c489d371682" xsi:nil="true"/>
    <Self_Registration_Enabled xmlns="2e590e29-c89d-4e1a-bf06-0c489d371682" xsi:nil="true"/>
    <FolderType xmlns="2e590e29-c89d-4e1a-bf06-0c489d371682" xsi:nil="true"/>
    <CultureName xmlns="2e590e29-c89d-4e1a-bf06-0c489d371682" xsi:nil="true"/>
    <Student_Groups xmlns="2e590e29-c89d-4e1a-bf06-0c489d371682">
      <UserInfo>
        <DisplayName/>
        <AccountId xsi:nil="true"/>
        <AccountType/>
      </UserInfo>
    </Student_Groups>
    <Is_Collaboration_Space_Locked xmlns="2e590e29-c89d-4e1a-bf06-0c489d371682" xsi:nil="true"/>
    <Templates xmlns="2e590e29-c89d-4e1a-bf06-0c489d371682" xsi:nil="true"/>
    <Teachers xmlns="2e590e29-c89d-4e1a-bf06-0c489d371682">
      <UserInfo>
        <DisplayName/>
        <AccountId xsi:nil="true"/>
        <AccountType/>
      </UserInfo>
    </Teachers>
    <Students xmlns="2e590e29-c89d-4e1a-bf06-0c489d371682">
      <UserInfo>
        <DisplayName/>
        <AccountId xsi:nil="true"/>
        <AccountType/>
      </UserInfo>
    </Students>
    <lcf76f155ced4ddcb4097134ff3c332f xmlns="2e590e29-c89d-4e1a-bf06-0c489d371682">
      <Terms xmlns="http://schemas.microsoft.com/office/infopath/2007/PartnerControls"/>
    </lcf76f155ced4ddcb4097134ff3c332f>
    <LMS_Mappings xmlns="2e590e29-c89d-4e1a-bf06-0c489d371682" xsi:nil="true"/>
    <IsNotebookLocked xmlns="2e590e29-c89d-4e1a-bf06-0c489d371682" xsi:nil="true"/>
    <TaxCatchAll xmlns="5870f8f2-d835-4d1e-84f7-7c5a365f9c0a" xsi:nil="true"/>
    <Math_Settings xmlns="2e590e29-c89d-4e1a-bf06-0c489d371682" xsi:nil="true"/>
    <Has_Teacher_Only_SectionGroup xmlns="2e590e29-c89d-4e1a-bf06-0c489d371682" xsi:nil="true"/>
    <NotebookType xmlns="2e590e29-c89d-4e1a-bf06-0c489d371682" xsi:nil="true"/>
    <Distribution_Groups xmlns="2e590e29-c89d-4e1a-bf06-0c489d371682" xsi:nil="true"/>
  </documentManagement>
</p:properties>
</file>

<file path=customXml/itemProps1.xml><?xml version="1.0" encoding="utf-8"?>
<ds:datastoreItem xmlns:ds="http://schemas.openxmlformats.org/officeDocument/2006/customXml" ds:itemID="{9083EF19-2CE4-4729-BD36-1449B262263D}">
  <ds:schemaRefs>
    <ds:schemaRef ds:uri="http://schemas.microsoft.com/sharepoint/v3/contenttype/forms"/>
  </ds:schemaRefs>
</ds:datastoreItem>
</file>

<file path=customXml/itemProps2.xml><?xml version="1.0" encoding="utf-8"?>
<ds:datastoreItem xmlns:ds="http://schemas.openxmlformats.org/officeDocument/2006/customXml" ds:itemID="{4F9DF9AE-A5D7-4140-9C75-AF3EFEF20E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90e29-c89d-4e1a-bf06-0c489d371682"/>
    <ds:schemaRef ds:uri="5870f8f2-d835-4d1e-84f7-7c5a365f9c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3AFAF7-A874-4279-97FB-997EC95E4271}">
  <ds:schemaRefs>
    <ds:schemaRef ds:uri="http://schemas.microsoft.com/office/2006/metadata/properties"/>
    <ds:schemaRef ds:uri="http://schemas.microsoft.com/office/infopath/2007/PartnerControls"/>
    <ds:schemaRef ds:uri="2e590e29-c89d-4e1a-bf06-0c489d371682"/>
    <ds:schemaRef ds:uri="5870f8f2-d835-4d1e-84f7-7c5a365f9c0a"/>
  </ds:schemaRefs>
</ds:datastoreItem>
</file>

<file path=docProps/app.xml><?xml version="1.0" encoding="utf-8"?>
<Properties xmlns="http://schemas.openxmlformats.org/officeDocument/2006/extended-properties" xmlns:vt="http://schemas.openxmlformats.org/officeDocument/2006/docPropsVTypes">
  <Template>Theme1</Template>
  <TotalTime>2288</TotalTime>
  <Words>2600</Words>
  <Application>Microsoft Office PowerPoint</Application>
  <PresentationFormat>Widescreen</PresentationFormat>
  <Paragraphs>363</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Theme1</vt:lpstr>
      <vt:lpstr>// TDD</vt:lpstr>
      <vt:lpstr>Wat is TDD?</vt:lpstr>
      <vt:lpstr>// Wat is TDD ?</vt:lpstr>
      <vt:lpstr>// Wat is TDD</vt:lpstr>
      <vt:lpstr>// Wat is TDD?</vt:lpstr>
      <vt:lpstr>// TDD cyclus</vt:lpstr>
      <vt:lpstr>// TDD cyclus</vt:lpstr>
      <vt:lpstr>// TDD cyclus</vt:lpstr>
      <vt:lpstr>// Waarom TDD?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Voorbeeld</vt:lpstr>
      <vt:lpstr>// Oefening</vt:lpstr>
      <vt:lpstr>Voordelen, nadelen en tips</vt:lpstr>
      <vt:lpstr>// Voordelen</vt:lpstr>
      <vt:lpstr>// Nadelen</vt:lpstr>
      <vt:lpstr>// Tips : Orde van testen</vt:lpstr>
      <vt:lpstr>// Tips: Red-to green-bar strategieën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TDD</dc:title>
  <dc:creator>Matthias Druwé</dc:creator>
  <cp:lastModifiedBy>Matthias Druwé</cp:lastModifiedBy>
  <cp:revision>2</cp:revision>
  <dcterms:created xsi:type="dcterms:W3CDTF">2023-11-04T10:42:22Z</dcterms:created>
  <dcterms:modified xsi:type="dcterms:W3CDTF">2023-11-15T19:10:21Z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0x010100958049F6D630AF47BB18DF5F87B80949</vt:lpwstr>
  </property>
  <property fmtid="{D5CDD505-2E9C-101B-9397-08002B2CF9AE}" pid="3" name="MediaServiceImageTags">
    <vt:lpwstr/>
  </property>
</Properties>
</file>