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1.xml" ContentType="application/vnd.ms-office.webextension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6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Fira Code" panose="020B0809050000020004" pitchFamily="49" charset="0"/>
      <p:regular r:id="rId28"/>
      <p:bold r:id="rId29"/>
    </p:embeddedFont>
    <p:embeddedFont>
      <p:font typeface="Fira Code Light" panose="020B0809050000020004" pitchFamily="49" charset="0"/>
      <p:regular r:id="rId30"/>
      <p:bold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swald" panose="00000500000000000000" pitchFamily="2" charset="0"/>
      <p:regular r:id="rId36"/>
      <p:bold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08579-90E9-4F1F-9800-73EE3F93496E}" v="11" dt="2023-09-28T05:25:1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78a4b0634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78a4b0634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78a4b0634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78a4b0634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8a4b0634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78a4b0634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9386457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9386457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9386457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79386457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8a4b063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78a4b063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97a160a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797a160a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7999e76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7999e767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Title: Hoe ziet de output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999e767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999e767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7999e767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7999e767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68c4176cc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68c4176cc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7999e767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7999e7674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99e767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7999e7674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8a4b063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8a4b0634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75c8b6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775c8b69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7b570c2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7b570c2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8a4b063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8a4b063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78a4b063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78a4b063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8a4b063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8a4b063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78a4b063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78a4b063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057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6763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623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7896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0661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9944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5614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28425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4568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16641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699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03801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1888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9534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03013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59885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14366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84347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578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0061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6323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92342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971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0199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9882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36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0" y="46225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1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1834612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collections.generic.list-1?view=net-6.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Interfaces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789C77-6F91-705A-5EAA-708C331A4F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Wat is een interface?</a:t>
            </a:r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Een </a:t>
            </a:r>
            <a:r>
              <a:rPr lang="en-GB">
                <a:solidFill>
                  <a:schemeClr val="lt2"/>
                </a:solidFill>
              </a:rPr>
              <a:t>interface</a:t>
            </a:r>
            <a:r>
              <a:rPr lang="en-GB"/>
              <a:t> van een klasse zijn de </a:t>
            </a:r>
            <a:r>
              <a:rPr lang="en-GB">
                <a:solidFill>
                  <a:schemeClr val="accent1"/>
                </a:solidFill>
              </a:rPr>
              <a:t>methodes en properties</a:t>
            </a:r>
            <a:r>
              <a:rPr lang="en-GB"/>
              <a:t> die </a:t>
            </a:r>
            <a:r>
              <a:rPr lang="en-GB">
                <a:solidFill>
                  <a:schemeClr val="accent1"/>
                </a:solidFill>
              </a:rPr>
              <a:t>door andere klasses gebruikt kunnen worden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 andere woorden alle “publieke” methodes, properties, fields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!! Belangrijk =&gt; Niet te verwarren met GUI (graphical user interface)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CABE70-3DB3-E188-12AF-4BF804400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88" y="2493050"/>
            <a:ext cx="45815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/>
          <p:nvPr/>
        </p:nvSpPr>
        <p:spPr>
          <a:xfrm>
            <a:off x="2650000" y="2919975"/>
            <a:ext cx="20997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2650000" y="3530725"/>
            <a:ext cx="20997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2650000" y="3717625"/>
            <a:ext cx="20997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5133375" y="2940300"/>
            <a:ext cx="16455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5133375" y="3127200"/>
            <a:ext cx="16455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 definitie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schrijven een </a:t>
            </a:r>
            <a:r>
              <a:rPr lang="en-GB">
                <a:solidFill>
                  <a:schemeClr val="lt2"/>
                </a:solidFill>
              </a:rPr>
              <a:t>interface definitie</a:t>
            </a:r>
            <a:r>
              <a:rPr lang="en-GB"/>
              <a:t> in een </a:t>
            </a:r>
            <a:r>
              <a:rPr lang="en-GB">
                <a:solidFill>
                  <a:schemeClr val="lt2"/>
                </a:solidFill>
              </a:rPr>
              <a:t>interface klasse</a:t>
            </a:r>
            <a:r>
              <a:rPr lang="en-GB"/>
              <a:t> of kortweg maken we een </a:t>
            </a:r>
            <a:r>
              <a:rPr lang="en-GB">
                <a:solidFill>
                  <a:schemeClr val="lt2"/>
                </a:solidFill>
              </a:rPr>
              <a:t>interface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beschrijving van een klasse zonder expliciete implementatie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interface vertelt de “gebruiker” welke properties en methodes in een klasse aanwezig zijn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Gebruiker is hier de klasse die methodes van een interface object aanroept.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interface verplicht de “gebruiker” bepaalde diensten aan te bieden.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Gebruiker is hier de klasse die wil voldoen aan een bepaalde interface definitie.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12DA5-666F-5E51-04B3-E7DD68B2D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 voorbeeld/demo</a:t>
            </a:r>
            <a:endParaRPr/>
          </a:p>
        </p:txBody>
      </p:sp>
      <p:sp>
        <p:nvSpPr>
          <p:cNvPr id="463" name="Google Shape;463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Keyword interface</a:t>
            </a:r>
            <a:r>
              <a:rPr lang="en-GB"/>
              <a:t> geeft aan dat het een interface beschrijving 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Interfaces worden vaak geprefixt met een </a:t>
            </a:r>
            <a:r>
              <a:rPr lang="en-GB">
                <a:solidFill>
                  <a:schemeClr val="lt2"/>
                </a:solidFill>
              </a:rPr>
              <a:t>hoofdletter i</a:t>
            </a:r>
            <a:endParaRPr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interface kan public en internal zijn (default internal cfr. Class)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Alle methodes en properties in een interface zijn public</a:t>
            </a:r>
            <a:endParaRPr>
              <a:solidFill>
                <a:srgbClr val="3838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1D63FC-0AE8-E611-08C3-329B10EAA0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4" name="Google Shape;4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850" y="2358513"/>
            <a:ext cx="2971651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 implementeren</a:t>
            </a:r>
            <a:endParaRPr/>
          </a:p>
        </p:txBody>
      </p:sp>
      <p:sp>
        <p:nvSpPr>
          <p:cNvPr id="472" name="Google Shape;472;p40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9432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 een interface definitie alleen zijn we niets als die nergens wordt geïmplementeerd.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kunnen een klasse verplichten bepaalde methodes en properties te voorzien aan de hand van een interface.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Belangrijk hierbij is dat we de interface in de klasse beschrijving toevoegen achter de dubbele punt.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Ook moeten alle interface properties en methodes toegevoegd worden aan de klasse met bijhorende implementatie.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8E0968-2086-5292-18A3-3CCF00000F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3" name="Google Shape;4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399" y="1142975"/>
            <a:ext cx="3884324" cy="338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 Gebruiken</a:t>
            </a:r>
            <a:endParaRPr/>
          </a:p>
        </p:txBody>
      </p:sp>
      <p:sp>
        <p:nvSpPr>
          <p:cNvPr id="481" name="Google Shape;481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>
                <a:solidFill>
                  <a:schemeClr val="lt2"/>
                </a:solidFill>
              </a:rPr>
              <a:t>variabelen</a:t>
            </a:r>
            <a:r>
              <a:rPr lang="en-GB"/>
              <a:t> die van een </a:t>
            </a:r>
            <a:r>
              <a:rPr lang="en-GB">
                <a:solidFill>
                  <a:schemeClr val="lt2"/>
                </a:solidFill>
              </a:rPr>
              <a:t>interface</a:t>
            </a:r>
            <a:r>
              <a:rPr lang="en-GB"/>
              <a:t> type zijn kunnen we alle instanties van een </a:t>
            </a:r>
            <a:r>
              <a:rPr lang="en-GB">
                <a:solidFill>
                  <a:schemeClr val="lt2"/>
                </a:solidFill>
              </a:rPr>
              <a:t>object</a:t>
            </a:r>
            <a:r>
              <a:rPr lang="en-GB"/>
              <a:t> in plaatsen die deze </a:t>
            </a:r>
            <a:r>
              <a:rPr lang="en-GB">
                <a:solidFill>
                  <a:schemeClr val="lt2"/>
                </a:solidFill>
              </a:rPr>
              <a:t>interface implementeren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Een interface kan nooit een object zijn!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1ED8A-6BB2-A2B7-2420-93AFDD515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82" name="Google Shape;4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25" y="1958875"/>
            <a:ext cx="3831650" cy="1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Opdracht</a:t>
            </a: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C734F-111C-8C95-AC55-721B3367A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1" name="Google Shape;4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1847100"/>
            <a:ext cx="8847476" cy="1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 gebruiken</a:t>
            </a:r>
            <a:endParaRPr/>
          </a:p>
        </p:txBody>
      </p:sp>
      <p:sp>
        <p:nvSpPr>
          <p:cNvPr id="499" name="Google Shape;499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 is de output van het programma ?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8936EC-1999-F275-4470-F1F904771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64626" y="4757481"/>
            <a:ext cx="2152374" cy="311476"/>
          </a:xfrm>
        </p:spPr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00" name="Google Shape;5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225" y="975600"/>
            <a:ext cx="2283900" cy="3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07" y="1264550"/>
            <a:ext cx="3705175" cy="2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FBDFC8-AC40-CFC4-EDC8-0C0AF010F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636904DF-2EB9-822D-C63A-4F379A74EC0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750" y="190500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636904DF-2EB9-822D-C63A-4F379A74EC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0" y="190500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Nut van een interface</a:t>
            </a:r>
            <a:endParaRPr/>
          </a:p>
        </p:txBody>
      </p:sp>
      <p:sp>
        <p:nvSpPr>
          <p:cNvPr id="518" name="Google Shape;518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als </a:t>
            </a:r>
            <a:r>
              <a:rPr lang="en-GB">
                <a:solidFill>
                  <a:schemeClr val="lt2"/>
                </a:solidFill>
              </a:rPr>
              <a:t>ontwerp beschrijving</a:t>
            </a:r>
            <a:r>
              <a:rPr lang="en-GB"/>
              <a:t>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Afspraken tussen developers. Developers kunnen onafhankelijk verder werken zonder dat ze afhankelijk zijn van de implementatie van anderen.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Handig binnen unit testen. Op deze manier kunnen we heel gemakkelijk mocks en stubs maken.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Bv.: ICalculator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82131A-FB7C-F93B-32DE-5262BB3C5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9" name="Google Shape;5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13" y="2593838"/>
            <a:ext cx="20288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575" y="2571750"/>
            <a:ext cx="3989501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Nut van een interface</a:t>
            </a:r>
            <a:endParaRPr/>
          </a:p>
        </p:txBody>
      </p:sp>
      <p:sp>
        <p:nvSpPr>
          <p:cNvPr id="528" name="Google Shape;528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als </a:t>
            </a:r>
            <a:r>
              <a:rPr lang="en-GB">
                <a:solidFill>
                  <a:schemeClr val="lt2"/>
                </a:solidFill>
              </a:rPr>
              <a:t>onderlinge aansluiting</a:t>
            </a:r>
            <a:r>
              <a:rPr lang="en-GB"/>
              <a:t>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Afdwingen van bepaalde elementen in een klasse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Analogie stekker voor elektrische apparaten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Bv.: IDisplayable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A74F4-3828-A353-A752-736F6EE17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13" y="2338238"/>
            <a:ext cx="27527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450" y="2516450"/>
            <a:ext cx="3462474" cy="1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Opdracht</a:t>
            </a: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/01</a:t>
            </a:r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 is een interface?</a:t>
            </a:r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/02</a:t>
            </a:r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Interfaces</a:t>
            </a:r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905F2-47F8-93F4-7DC4-98F63D7FBAA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Interfaces in C#</a:t>
            </a:r>
            <a:endParaRPr/>
          </a:p>
        </p:txBody>
      </p:sp>
      <p:sp>
        <p:nvSpPr>
          <p:cNvPr id="538" name="Google Shape;538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C# bestaan er al heel wat interfaces die we kunnen gebruiken.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Enkele voorbeelden zijn: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IList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IDictionary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IComparable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IFormatable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 deze manier kunnen we eigen implementaties maken die C# aan de hand van de interface dan kan interpreteren.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7C5EC0-40D6-3DC7-1CCE-78A6DFB0B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Eigenschappen interfaces</a:t>
            </a:r>
            <a:endParaRPr/>
          </a:p>
        </p:txBody>
      </p:sp>
      <p:sp>
        <p:nvSpPr>
          <p:cNvPr id="546" name="Google Shape;546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kunnen in een klasse meerdere interfaces implementeren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List&lt;T&gt; Class (System.Collections.Generic) | Microsoft Learn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!= overerven, we kunnen slechts van 1 andere klasse overerven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Bevat enkel publieke methodes en properties zonder implementatie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6357B-54C5-0DD6-3657-B2F0B1767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Opdracht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/01</a:t>
            </a: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EFCEF-495D-884E-F91E-50DAF52A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Opdracht</a:t>
            </a: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Maak een console applicatie die een simulatie doet van een conducteur die tickets controleert.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Voorzie 3 soorten tickets (3 classes):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Enkele reizen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Meerdere rittenkaart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Abonnement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Voorzie een conducteur klasse die alles soorten tickets kan controleren.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E5EC2D-0D40-3C50-9968-82E42FD89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49" y="3759524"/>
            <a:ext cx="2266375" cy="127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 rotWithShape="1">
          <a:blip r:embed="rId4">
            <a:alphaModFix/>
          </a:blip>
          <a:srcRect l="6900" t="51031" r="11051" b="3627"/>
          <a:stretch/>
        </p:blipFill>
        <p:spPr>
          <a:xfrm>
            <a:off x="3526920" y="3759525"/>
            <a:ext cx="3070281" cy="1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Opdracht</a:t>
            </a:r>
            <a:endParaRPr/>
          </a:p>
        </p:txBody>
      </p:sp>
      <p:sp>
        <p:nvSpPr>
          <p:cNvPr id="398" name="Google Shape;39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D34581-9D63-ABF2-979A-DF4DD3D3B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13" y="1544600"/>
            <a:ext cx="8568576" cy="20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Opdracht</a:t>
            </a:r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Breidt de simulator uit met een go-pass (meerdere rittenkaart zonder vast traject)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2EC19A-89FC-410D-4C40-3135458B5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Opdracht</a:t>
            </a:r>
            <a:endParaRPr/>
          </a:p>
        </p:txBody>
      </p:sp>
      <p:sp>
        <p:nvSpPr>
          <p:cNvPr id="415" name="Google Shape;41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het nieuwe systeem worden alle tickets op een algemene kaart geplaatst (mobib-kaart).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Hoe kan de conducteur nu de tickets controleren?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F8988-B039-1F91-634F-88956F0CDA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6" name="Google Shape;4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600" y="2029124"/>
            <a:ext cx="3099374" cy="19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Interface analogie</a:t>
            </a:r>
            <a:endParaRPr/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Vroeger: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 conducteur moet verschillende soorten kaarten valideren.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 conducteur moet alles weten.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Als er een nieuw soort ticket is moet de conducteur dit ook leren valideren.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Nu:</a:t>
            </a:r>
            <a:endParaRPr b="1" u="sng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Voor conducteur zien alle kaarten er hetzelfde uit -&gt; Ze hebben dezelfde </a:t>
            </a:r>
            <a:r>
              <a:rPr lang="en-GB">
                <a:solidFill>
                  <a:schemeClr val="lt2"/>
                </a:solidFill>
              </a:rPr>
              <a:t>interface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 conducteur moet alleen weten hoe hij/zij een kaart moet laten valideren.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Alle kaarten worden door </a:t>
            </a:r>
            <a:r>
              <a:rPr lang="en-GB">
                <a:solidFill>
                  <a:schemeClr val="lt2"/>
                </a:solidFill>
              </a:rPr>
              <a:t>de interface</a:t>
            </a:r>
            <a:r>
              <a:rPr lang="en-GB"/>
              <a:t> op dezelfde manier gevalideerd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3EEDDA-FB00-94BB-ECDC-A74FF7CA3A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Wat is een interface ?</a:t>
            </a:r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/02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1B750E-62E7-EB16-A601-AD78C60CD2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Interfaces.cs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528907F-ABFF-4E28-AE96-8F8E128D7AC4}" vid="{9E453853-2F74-47AD-8453-076C8C26A7A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ACC032F9-94A3-409F-8684-EA7A083BC5AF}">
  <we:reference id="wa104381682" version="1.0.0.5" store="en-US" storeType="OMEX"/>
  <we:alternateReferences>
    <we:reference id="wa104381682" version="1.0.0.5" store="" storeType="OMEX"/>
  </we:alternateReferences>
  <we:properties>
    <we:property name="addinSlideId" value="272"/>
    <we:property name="selectedSlug" value="&quot;FZXUJA&quot;"/>
    <we:property name="selectedQuestionId" value="&quot;64ef5be04afe0e447189869b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EAE402-4112-4460-B51A-EA9A7305D5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A0840A-F34A-43E8-8906-45C67C7EF3B5}">
  <ds:schemaRefs>
    <ds:schemaRef ds:uri="http://schemas.microsoft.com/office/2006/metadata/properties"/>
    <ds:schemaRef ds:uri="http://schemas.microsoft.com/office/infopath/2007/PartnerControls"/>
    <ds:schemaRef ds:uri="2e590e29-c89d-4e1a-bf06-0c489d371682"/>
    <ds:schemaRef ds:uri="5870f8f2-d835-4d1e-84f7-7c5a365f9c0a"/>
  </ds:schemaRefs>
</ds:datastoreItem>
</file>

<file path=customXml/itemProps3.xml><?xml version="1.0" encoding="utf-8"?>
<ds:datastoreItem xmlns:ds="http://schemas.openxmlformats.org/officeDocument/2006/customXml" ds:itemID="{F21938B8-9E17-4314-A66F-EC0218C1C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719</Words>
  <Application>Microsoft Office PowerPoint</Application>
  <PresentationFormat>On-screen Show (16:9)</PresentationFormat>
  <Paragraphs>115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// Interfaces</vt:lpstr>
      <vt:lpstr>Opdracht</vt:lpstr>
      <vt:lpstr>// Opdracht</vt:lpstr>
      <vt:lpstr>// Opdracht</vt:lpstr>
      <vt:lpstr>// Opdracht</vt:lpstr>
      <vt:lpstr>// Opdracht</vt:lpstr>
      <vt:lpstr>// Opdracht</vt:lpstr>
      <vt:lpstr>// Interface analogie</vt:lpstr>
      <vt:lpstr>// Wat is een interface ?</vt:lpstr>
      <vt:lpstr>// Wat is een interface?</vt:lpstr>
      <vt:lpstr>// Interface definitie</vt:lpstr>
      <vt:lpstr>// Interface voorbeeld/demo</vt:lpstr>
      <vt:lpstr>// Interface implementeren</vt:lpstr>
      <vt:lpstr>// Interface Gebruiken</vt:lpstr>
      <vt:lpstr>// Opdracht</vt:lpstr>
      <vt:lpstr>// Interface gebruiken</vt:lpstr>
      <vt:lpstr>PowerPoint Presentation</vt:lpstr>
      <vt:lpstr>// Nut van een interface</vt:lpstr>
      <vt:lpstr>// Nut van een interface</vt:lpstr>
      <vt:lpstr>// Interfaces in C#</vt:lpstr>
      <vt:lpstr>// Eigenschappen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Interfaces</dc:title>
  <cp:lastModifiedBy>Matthias Druwé</cp:lastModifiedBy>
  <cp:revision>2</cp:revision>
  <dcterms:modified xsi:type="dcterms:W3CDTF">2023-10-25T15:23:22Z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