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3"/>
  </p:sldMasterIdLst>
  <p:notesMasterIdLst>
    <p:notesMasterId r:id="rId10"/>
  </p:notesMasterIdLst>
  <p:sldIdLst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26F22-2A02-4E4C-BB7E-7A1BD4F3A892}" v="3" dt="2023-10-04T09:56:00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94"/>
  </p:normalViewPr>
  <p:slideViewPr>
    <p:cSldViewPr snapToGrid="0">
      <p:cViewPr varScale="1">
        <p:scale>
          <a:sx n="161" d="100"/>
          <a:sy n="161" d="100"/>
        </p:scale>
        <p:origin x="1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C360C-A16D-7446-B2AC-041BFD7DF30E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B7CFD-CB59-5D49-871C-4BBCBC9B706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677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190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35" name="Google Shape;35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8" name="Google Shape;38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498AFB-9214-5BDD-0249-42FFECC93B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589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44" name="Google Shape;144;p11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45" name="Google Shape;145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" name="Google Shape;147;p1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48" name="Google Shape;148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9" name="Google Shape;149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FFBB4A-2AA7-CBD3-C7AE-C155AFF96B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367868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title" hasCustomPrompt="1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154" name="Google Shape;154;p12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55" name="Google Shape;155;p1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6" name="Google Shape;156;p1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" name="Google Shape;157;p1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58" name="Google Shape;158;p1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1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76FE49-C3D6-CBAE-F272-B1E64D4113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125221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71" name="Google Shape;171;p13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72" name="Google Shape;172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73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1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75" name="Google Shape;175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05250B-665C-75B3-F107-5474081D2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3510858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80" name="Google Shape;180;p14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81" name="Google Shape;181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2" name="Google Shape;182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" name="Google Shape;183;p14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84" name="Google Shape;184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9305AB-263A-BFB3-4005-5158D5A86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296441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1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title" idx="2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ubTitle" idx="3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title" idx="4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subTitle" idx="5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title" idx="6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subTitle" idx="7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title" idx="8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subTitle" idx="9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 idx="13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subTitle" idx="14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01" name="Google Shape;201;p15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02" name="Google Shape;202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3" name="Google Shape;203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" name="Google Shape;204;p15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05" name="Google Shape;205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6" name="Google Shape;206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7575D0-EC60-4C4D-576B-116DF5724E4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772652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12" name="Google Shape;212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3" name="Google Shape;213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" name="Google Shape;214;p16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15" name="Google Shape;215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0865A7-DD1B-ECAA-5315-EE38E896C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3802601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1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21" name="Google Shape;221;p17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22" name="Google Shape;222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" name="Google Shape;224;p1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25" name="Google Shape;225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7A7B9-F421-C21B-675D-49657EE0F2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2520001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31" name="Google Shape;231;p18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32" name="Google Shape;23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3" name="Google Shape;23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" name="Google Shape;234;p18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35" name="Google Shape;23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6" name="Google Shape;23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5457B8-6064-B858-4E31-720036D8C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2429294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1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241" name="Google Shape;241;p19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42" name="Google Shape;242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3" name="Google Shape;243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" name="Google Shape;244;p19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45" name="Google Shape;245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6" name="Google Shape;246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7336B4-E601-5F48-0213-E302F11F7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2922860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 txBox="1">
            <a:spLocks noGrp="1"/>
          </p:cNvSpPr>
          <p:nvPr>
            <p:ph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1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title" idx="2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3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 idx="4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5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55" name="Google Shape;255;p20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56" name="Google Shape;256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7" name="Google Shape;257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20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59" name="Google Shape;259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0" name="Google Shape;260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51CB6F-37B2-10CF-4BA6-E2B097734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322554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Anaheim"/>
              <a:buAutoNum type="arabicPeriod"/>
              <a:defRPr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rabicPeriod"/>
              <a:defRPr/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rabicPeriod"/>
              <a:defRPr/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44" name="Google Shape;44;p3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45" name="Google Shape;45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" name="Google Shape;46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E78D33-25B7-8305-C65B-4CD93518B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370481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-GB" sz="1200" b="1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/>
              </a:rPr>
              <a:t>Slideshow</a:t>
            </a:r>
            <a:r>
              <a:rPr lang="en-GB" sz="1200" b="1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-GB"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lang="en-GB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/>
              </a:rPr>
              <a:t>Flaticon</a:t>
            </a:r>
            <a:r>
              <a:rPr lang="en-GB" sz="1200" b="1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-GB"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-GB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/>
              </a:rPr>
              <a:t>Freepik</a:t>
            </a:r>
            <a:endParaRPr sz="1200" b="1" i="0" u="none" strike="noStrike" cap="non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67" name="Google Shape;267;p21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68" name="Google Shape;268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9" name="Google Shape;269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" name="Google Shape;270;p2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71" name="Google Shape;271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2" name="Google Shape;272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02BB18-6265-3DA2-07F2-2153AAE72D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2556839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1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78" name="Google Shape;278;p22"/>
          <p:cNvSpPr txBox="1">
            <a:spLocks noGrp="1"/>
          </p:cNvSpPr>
          <p:nvPr>
            <p:ph type="subTitle" idx="3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subTitle" idx="5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81" name="Google Shape;281;p22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82" name="Google Shape;282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3" name="Google Shape;283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4" name="Google Shape;284;p2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85" name="Google Shape;285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6" name="Google Shape;286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17AAC3-1E6A-3B19-433F-46A815DFA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3813726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 txBox="1">
            <a:spLocks noGrp="1"/>
          </p:cNvSpPr>
          <p:nvPr>
            <p:ph type="subTitle" idx="1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subTitle" idx="3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3" name="Google Shape;293;p23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4" name="Google Shape;294;p23"/>
          <p:cNvSpPr txBox="1">
            <a:spLocks noGrp="1"/>
          </p:cNvSpPr>
          <p:nvPr>
            <p:ph type="subTitle" idx="5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subTitle" idx="6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ubTitle" idx="7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297" name="Google Shape;297;p23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98" name="Google Shape;298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9" name="Google Shape;299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0" name="Google Shape;300;p2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01" name="Google Shape;301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2" name="Google Shape;302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32C4A-1C9C-B049-72D7-851AD11E14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1655640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1E11CB-591E-25F1-5E4D-A468FE5B7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3581602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A1C83A-5FC8-B52B-EC0C-AC5D08FE90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4142265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C7226-1BD1-FF0B-9DEA-11C6169300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14158796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27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310" name="Google Shape;310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1" name="Google Shape;311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" name="Google Shape;312;p2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13" name="Google Shape;313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" name="Google Shape;314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15" name="Google Shape;315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16" name="Google Shape;316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1" name="Google Shape;321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22" name="Google Shape;322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98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5" name="Google Shape;325;p27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326" name="Google Shape;326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9" name="Google Shape;329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30" name="Google Shape;330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1" name="Google Shape;331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32" name="Google Shape;332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4" name="Google Shape;334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35" name="Google Shape;335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8" name="Google Shape;338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39" name="Google Shape;339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43" name="Google Shape;343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" name="Google Shape;344;p27"/>
            <p:cNvGrpSpPr/>
            <p:nvPr/>
          </p:nvGrpSpPr>
          <p:grpSpPr>
            <a:xfrm>
              <a:off x="7815931" y="1292088"/>
              <a:ext cx="594430" cy="276787"/>
              <a:chOff x="7603656" y="1520706"/>
              <a:chExt cx="657046" cy="305943"/>
            </a:xfrm>
          </p:grpSpPr>
          <p:sp>
            <p:nvSpPr>
              <p:cNvPr id="345" name="Google Shape;345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5BF264-6759-84FE-2A54-D33F34B2D2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384677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54" name="Google Shape;54;p4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55" name="Google Shape;55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4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65A4F6-0E92-7881-6A02-8629CD171E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279751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2195275" y="1255725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title" idx="2" hasCustomPrompt="1"/>
          </p:nvPr>
        </p:nvSpPr>
        <p:spPr>
          <a:xfrm>
            <a:off x="1165500" y="1255725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/01</a:t>
            </a:r>
            <a:endParaRPr dirty="0"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3"/>
          </p:nvPr>
        </p:nvSpPr>
        <p:spPr>
          <a:xfrm>
            <a:off x="2195275" y="1794583"/>
            <a:ext cx="5963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title" idx="4" hasCustomPrompt="1"/>
          </p:nvPr>
        </p:nvSpPr>
        <p:spPr>
          <a:xfrm>
            <a:off x="1165500" y="1794583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/02</a:t>
            </a:r>
            <a:endParaRPr dirty="0"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 idx="5"/>
          </p:nvPr>
        </p:nvSpPr>
        <p:spPr>
          <a:xfrm>
            <a:off x="2195275" y="2317853"/>
            <a:ext cx="596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 idx="6" hasCustomPrompt="1"/>
          </p:nvPr>
        </p:nvSpPr>
        <p:spPr>
          <a:xfrm>
            <a:off x="1165500" y="2349053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/03</a:t>
            </a:r>
            <a:endParaRPr dirty="0"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7"/>
          </p:nvPr>
        </p:nvSpPr>
        <p:spPr>
          <a:xfrm>
            <a:off x="2195275" y="3442362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8" hasCustomPrompt="1"/>
          </p:nvPr>
        </p:nvSpPr>
        <p:spPr>
          <a:xfrm>
            <a:off x="1165500" y="2911306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/04</a:t>
            </a:r>
            <a:endParaRPr dirty="0"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grpSp>
        <p:nvGrpSpPr>
          <p:cNvPr id="71" name="Google Shape;71;p5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72" name="Google Shape;72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3" name="Google Shape;73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74;p5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75" name="Google Shape;75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76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77" name="Google Shape;77;p5"/>
          <p:cNvSpPr txBox="1">
            <a:spLocks noGrp="1"/>
          </p:cNvSpPr>
          <p:nvPr>
            <p:ph type="title" idx="13"/>
          </p:nvPr>
        </p:nvSpPr>
        <p:spPr>
          <a:xfrm>
            <a:off x="2195275" y="2911303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 idx="14"/>
          </p:nvPr>
        </p:nvSpPr>
        <p:spPr>
          <a:xfrm>
            <a:off x="2195275" y="3973421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 idx="15" hasCustomPrompt="1"/>
          </p:nvPr>
        </p:nvSpPr>
        <p:spPr>
          <a:xfrm>
            <a:off x="1165500" y="3442354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/05</a:t>
            </a:r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16" hasCustomPrompt="1"/>
          </p:nvPr>
        </p:nvSpPr>
        <p:spPr>
          <a:xfrm>
            <a:off x="1165500" y="3973427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rPr lang="en-US" dirty="0"/>
              <a:t>/06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94CA6-86FE-1D41-2888-43CBADA11D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l-NL"/>
              <a:t>Testlandschap #2.cs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905367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87" name="Google Shape;8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Google Shape;8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6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90" name="Google Shape;9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" name="Google Shape;9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6C3DEB-3C26-929A-BB3F-BA17743ADE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51471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96" name="Google Shape;96;p7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97" name="Google Shape;9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8" name="Google Shape;9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00" name="Google Shape;10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19034E-243C-B469-A93B-6A170772B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63675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13" name="Google Shape;113;p8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14" name="Google Shape;114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" name="Google Shape;115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8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17" name="Google Shape;117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9E1F66-C84D-81A5-045D-ECA1E7B33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270533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22" name="Google Shape;122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3" name="Google Shape;123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" name="Google Shape;124;p9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25" name="Google Shape;125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" name="Google Shape;126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1C0C0-2B04-AC61-65A7-553269BDA1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47088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130" name="Google Shape;130;p10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31" name="Google Shape;131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2" name="Google Shape;132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" name="Google Shape;133;p10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34" name="Google Shape;134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" name="Google Shape;135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27ED69-C190-B9A4-6BE3-6865606E49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254100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 lang="en-US" dirty="0"/>
          </a:p>
        </p:txBody>
      </p:sp>
      <p:grpSp>
        <p:nvGrpSpPr>
          <p:cNvPr id="8" name="Google Shape;8;p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" name="Google Shape;9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10;p1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" name="Google Shape;12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" name="Google Shape;13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" name="Google Shape;14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5" name="Google Shape;15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" name="Google Shape;19;p1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0" name="Google Shape;20;p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" name="Google Shape;21;p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3" name="Google Shape;23;p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" name="Google Shape;24;p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5" name="Google Shape;25;p1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26" name="Google Shape;26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9" name="Google Shape;29;p1"/>
          <p:cNvPicPr preferRelativeResize="0"/>
          <p:nvPr/>
        </p:nvPicPr>
        <p:blipFill>
          <a:blip r:embed="rId28">
            <a:alphaModFix amt="84000"/>
          </a:blip>
          <a:stretch>
            <a:fillRect/>
          </a:stretch>
        </p:blipFill>
        <p:spPr>
          <a:xfrm>
            <a:off x="720000" y="46225"/>
            <a:ext cx="777649" cy="4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E291FE-051D-246D-84ED-6C7912C1A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7300" y="4757481"/>
            <a:ext cx="21297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swald" pitchFamily="2" charset="77"/>
              </a:defRPr>
            </a:lvl1pPr>
          </a:lstStyle>
          <a:p>
            <a:r>
              <a:rPr lang="nl-NL"/>
              <a:t>Testlandschap #2.cs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5622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  <p:sldLayoutId id="2147483739" r:id="rId25"/>
    <p:sldLayoutId id="2147483740" r:id="rId2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46050" marR="0" lvl="0" indent="0" algn="l" rtl="0" eaLnBrk="1" hangingPunct="1">
        <a:lnSpc>
          <a:spcPct val="15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en-US" sz="1400" b="0" i="0" u="none" strike="noStrike" cap="none" dirty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rFaWOw8bIMM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0869-98A4-21FD-B654-70712B769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425" y="1317325"/>
            <a:ext cx="6593563" cy="1607100"/>
          </a:xfrm>
        </p:spPr>
        <p:txBody>
          <a:bodyPr/>
          <a:lstStyle/>
          <a:p>
            <a:r>
              <a:rPr lang="nl-NL" dirty="0"/>
              <a:t>// Testlandschap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943C1-8334-1323-260C-FD8578A36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AD98-578D-0F28-0C06-D4C48665C0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354329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F91A-6653-F2A6-8595-F22A450B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// Testprincipes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585AE-5B99-1C9C-38DC-07BEDA03E1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  <p:pic>
        <p:nvPicPr>
          <p:cNvPr id="7" name="Online Media 6" descr="Seven Testing Principles: Software Testing">
            <a:hlinkClick r:id="" action="ppaction://media"/>
            <a:extLst>
              <a:ext uri="{FF2B5EF4-FFF2-40B4-BE49-F238E27FC236}">
                <a16:creationId xmlns:a16="http://schemas.microsoft.com/office/drawing/2014/main" id="{CAF4742F-7849-68EC-0B4D-9114D94F3E5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80191" y="1277556"/>
            <a:ext cx="5583618" cy="31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1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F3AC-25C6-BFD6-FB22-22542E41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// Testprincipes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FA9890-C6C9-1245-4F59-9F7C1E7B1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Met </a:t>
            </a:r>
            <a:r>
              <a:rPr lang="nl-NL" dirty="0" err="1"/>
              <a:t>testing</a:t>
            </a:r>
            <a:r>
              <a:rPr lang="nl-NL" dirty="0"/>
              <a:t> kan de </a:t>
            </a:r>
            <a:r>
              <a:rPr lang="nl-NL" b="1" dirty="0">
                <a:solidFill>
                  <a:schemeClr val="tx2"/>
                </a:solidFill>
              </a:rPr>
              <a:t>aanwezigheid</a:t>
            </a:r>
            <a:r>
              <a:rPr lang="nl-NL" dirty="0"/>
              <a:t> van defecten aangetoond worden, niet de afwezigheid ervan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Testen verkleint de kans op de aanwezigheid van defecten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Het is niet omdat er geen defecten gevonden worden, dat de software volledig vrij is van defecten!</a:t>
            </a:r>
          </a:p>
          <a:p>
            <a:endParaRPr lang="nl-NL" dirty="0"/>
          </a:p>
          <a:p>
            <a:r>
              <a:rPr lang="nl-NL" b="1" dirty="0">
                <a:solidFill>
                  <a:schemeClr val="tx2"/>
                </a:solidFill>
              </a:rPr>
              <a:t>Exhaustief (= waar helemaal niets aan ontbreekt)</a:t>
            </a:r>
            <a:r>
              <a:rPr lang="nl-NL" dirty="0"/>
              <a:t> testen is onmogelijk</a:t>
            </a:r>
          </a:p>
          <a:p>
            <a:pPr marL="889000" lvl="1" indent="-285750">
              <a:buFont typeface="Arial" panose="020B0604020202020204" pitchFamily="34" charset="0"/>
              <a:buChar char="•"/>
            </a:pPr>
            <a:r>
              <a:rPr lang="nl-NL" dirty="0"/>
              <a:t>ALLES testen (alle invoer-combinaties en pre-condities) is onmogelijk</a:t>
            </a:r>
          </a:p>
          <a:p>
            <a:pPr marL="889000" lvl="1" indent="-285750">
              <a:buFont typeface="Arial" panose="020B0604020202020204" pitchFamily="34" charset="0"/>
              <a:buChar char="•"/>
            </a:pPr>
            <a:r>
              <a:rPr lang="nl-NL" dirty="0"/>
              <a:t>Focus d.m.v. risicoanalyse, test-technieken en prioriteiten</a:t>
            </a:r>
          </a:p>
          <a:p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9D5F8-D89F-DE65-B665-05F116A1AD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</a:p>
        </p:txBody>
      </p:sp>
    </p:spTree>
    <p:extLst>
      <p:ext uri="{BB962C8B-B14F-4D97-AF65-F5344CB8AC3E}">
        <p14:creationId xmlns:p14="http://schemas.microsoft.com/office/powerpoint/2010/main" val="278406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068C-2ECA-8369-E10C-8C64279D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// Testprincipes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334A-2B9F-25D1-4A97-C4D5B875F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buFont typeface="+mj-lt"/>
              <a:buAutoNum type="arabicPeriod" startAt="3"/>
            </a:pPr>
            <a:r>
              <a:rPr lang="nl-NL" b="1" dirty="0">
                <a:solidFill>
                  <a:schemeClr val="tx2"/>
                </a:solidFill>
              </a:rPr>
              <a:t>Vroeg testen</a:t>
            </a:r>
            <a:r>
              <a:rPr lang="nl-NL" dirty="0"/>
              <a:t> bespaart tijd en geld</a:t>
            </a:r>
          </a:p>
          <a:p>
            <a:pPr>
              <a:buAutoNum type="arabicPeriod" startAt="3"/>
            </a:pPr>
            <a:endParaRPr lang="nl-NL" dirty="0"/>
          </a:p>
          <a:p>
            <a:pPr marL="146050" indent="0">
              <a:buNone/>
            </a:pP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88C22-ACB4-E4B4-8168-C5767ED125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A3A94-2EC2-278C-0F7C-B494DBCB7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71" y="1826991"/>
            <a:ext cx="5184058" cy="25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3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958F-159A-8EDB-9826-B29AFEAC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// Testprincipes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4A7D1-1505-8143-A610-9E8DEBD60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nl-NL" dirty="0"/>
              <a:t>Defecten </a:t>
            </a:r>
            <a:r>
              <a:rPr lang="nl-NL" b="1" dirty="0">
                <a:solidFill>
                  <a:schemeClr val="tx2"/>
                </a:solidFill>
              </a:rPr>
              <a:t>clusteren</a:t>
            </a:r>
            <a:r>
              <a:rPr lang="nl-NL" dirty="0"/>
              <a:t> vaak samen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Een klein aantal modules (onderdelen) bevat vaak de meeste defecten die ontdekt worden tijdens het testen</a:t>
            </a:r>
          </a:p>
          <a:p>
            <a:pPr>
              <a:buAutoNum type="arabicPeriod" startAt="4"/>
            </a:pPr>
            <a:r>
              <a:rPr lang="nl-NL" dirty="0"/>
              <a:t>Kijk uit voor de </a:t>
            </a:r>
            <a:r>
              <a:rPr lang="nl-NL" b="1" dirty="0">
                <a:solidFill>
                  <a:schemeClr val="tx2"/>
                </a:solidFill>
              </a:rPr>
              <a:t>pesticide-paradox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Dezelfde tests telkens opnieuw uitvoeren, zal uiteindelijk geen nieuwe defecten aan het licht brengen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Door telkens oude tests uit te voeren, kunnen nieuwe bugs onopgemerkt blijven</a:t>
            </a:r>
            <a:br>
              <a:rPr lang="nl-NL" dirty="0"/>
            </a:br>
            <a:r>
              <a:rPr lang="nl-NL" dirty="0"/>
              <a:t>-&gt; update regelmatig de bestaande testscenario’s!</a:t>
            </a:r>
          </a:p>
          <a:p>
            <a:pPr>
              <a:buAutoNum type="arabicPeriod" startAt="4"/>
            </a:pPr>
            <a:endParaRPr lang="nl-NL" dirty="0"/>
          </a:p>
          <a:p>
            <a:pPr>
              <a:buAutoNum type="arabicPeriod" startAt="4"/>
            </a:pP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678AB-3A16-CB27-705A-3EBAC0205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212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C85B-A0B2-2058-CE1D-B46A9ED5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// Testprincipes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2B608-0E14-5F0F-947C-BCF996958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nl-NL" dirty="0"/>
              <a:t>Testen is </a:t>
            </a:r>
            <a:r>
              <a:rPr lang="nl-NL" b="1" dirty="0">
                <a:solidFill>
                  <a:schemeClr val="tx2"/>
                </a:solidFill>
              </a:rPr>
              <a:t>context-afhankelijk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Afhankelijk van het type applicatie dat getest wordt, de omgeving waarin het gebruikt wordt, ...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Afhankelijk van de organisatie die de testen uitvoert (ontwikkelingsproces)</a:t>
            </a:r>
          </a:p>
          <a:p>
            <a:pPr marL="603250" lvl="1" indent="0">
              <a:buNone/>
            </a:pPr>
            <a:endParaRPr lang="nl-NL" dirty="0"/>
          </a:p>
          <a:p>
            <a:pPr>
              <a:buAutoNum type="arabicPeriod" startAt="6"/>
            </a:pPr>
            <a:r>
              <a:rPr lang="nl-NL" b="1" dirty="0">
                <a:solidFill>
                  <a:schemeClr val="tx2"/>
                </a:solidFill>
              </a:rPr>
              <a:t>Absence-of-</a:t>
            </a:r>
            <a:r>
              <a:rPr lang="nl-NL" b="1" dirty="0" err="1">
                <a:solidFill>
                  <a:schemeClr val="tx2"/>
                </a:solidFill>
              </a:rPr>
              <a:t>errors</a:t>
            </a:r>
            <a:r>
              <a:rPr lang="nl-NL" dirty="0"/>
              <a:t> </a:t>
            </a:r>
            <a:r>
              <a:rPr lang="nl-NL" dirty="0" err="1"/>
              <a:t>fallacy</a:t>
            </a:r>
            <a:endParaRPr lang="nl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Zelfs indien software 99% bug-vrij is, maar niet voldoet aan de gebruikersvereisten, is de software onbruikbaar!</a:t>
            </a:r>
          </a:p>
          <a:p>
            <a:pPr>
              <a:buAutoNum type="arabicPeriod" startAt="6"/>
            </a:pPr>
            <a:endParaRPr lang="nl-NL" dirty="0"/>
          </a:p>
          <a:p>
            <a:pPr>
              <a:buAutoNum type="arabicPeriod" startAt="6"/>
            </a:pP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671F-060B-B25B-5BBC-8D88C42E73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Testlandschap #2.cs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94959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375F56B-F933-4E44-9AB0-8A7C2CE06516}" vid="{E26DAEC8-ED39-3244-8A10-AB551E1E5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8049F6D630AF47BB18DF5F87B80949" ma:contentTypeVersion="38" ma:contentTypeDescription="Create a new document." ma:contentTypeScope="" ma:versionID="4edc4dd62571326313ae8955195eab5f">
  <xsd:schema xmlns:xsd="http://www.w3.org/2001/XMLSchema" xmlns:xs="http://www.w3.org/2001/XMLSchema" xmlns:p="http://schemas.microsoft.com/office/2006/metadata/properties" xmlns:ns2="2e590e29-c89d-4e1a-bf06-0c489d371682" xmlns:ns3="5870f8f2-d835-4d1e-84f7-7c5a365f9c0a" targetNamespace="http://schemas.microsoft.com/office/2006/metadata/properties" ma:root="true" ma:fieldsID="9bd19f5f0874bc709e923f01ec58e12f" ns2:_="" ns3:_="">
    <xsd:import namespace="2e590e29-c89d-4e1a-bf06-0c489d371682"/>
    <xsd:import namespace="5870f8f2-d835-4d1e-84f7-7c5a365f9c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90e29-c89d-4e1a-bf06-0c489d371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0" nillable="true" ma:displayName="Notebook Type" ma:internalName="NotebookType">
      <xsd:simpleType>
        <xsd:restriction base="dms:Text"/>
      </xsd:simpleType>
    </xsd:element>
    <xsd:element name="FolderType" ma:index="21" nillable="true" ma:displayName="Folder Type" ma:internalName="FolderType">
      <xsd:simpleType>
        <xsd:restriction base="dms:Text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AppVersion" ma:index="23" nillable="true" ma:displayName="App Version" ma:internalName="AppVersion">
      <xsd:simpleType>
        <xsd:restriction base="dms:Text"/>
      </xsd:simpleType>
    </xsd:element>
    <xsd:element name="TeamsChannelId" ma:index="24" nillable="true" ma:displayName="Teams Channel Id" ma:internalName="TeamsChannelId">
      <xsd:simpleType>
        <xsd:restriction base="dms:Text"/>
      </xsd:simpleType>
    </xsd:element>
    <xsd:element name="Owner" ma:index="2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6" nillable="true" ma:displayName="Math Settings" ma:internalName="Math_Settings">
      <xsd:simpleType>
        <xsd:restriction base="dms:Text"/>
      </xsd:simpleType>
    </xsd:element>
    <xsd:element name="DefaultSectionNames" ma:index="2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43" nillable="true" ma:taxonomy="true" ma:internalName="lcf76f155ced4ddcb4097134ff3c332f" ma:taxonomyFieldName="MediaServiceImageTags" ma:displayName="Image Tags" ma:readOnly="false" ma:fieldId="{5cf76f15-5ced-4ddc-b409-7134ff3c332f}" ma:taxonomyMulti="true" ma:sspId="6010e5f2-6256-435c-892d-4495c8ac23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4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0f8f2-d835-4d1e-84f7-7c5a365f9c0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44" nillable="true" ma:displayName="Taxonomy Catch All Column" ma:hidden="true" ma:list="{18f5e209-b2fc-4ef1-b802-39e3b60cddd6}" ma:internalName="TaxCatchAll" ma:showField="CatchAllData" ma:web="5870f8f2-d835-4d1e-84f7-7c5a365f9c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8BC5FA-2959-4B4D-BDD4-92BAA9226E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590e29-c89d-4e1a-bf06-0c489d371682"/>
    <ds:schemaRef ds:uri="5870f8f2-d835-4d1e-84f7-7c5a365f9c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61DCAB-F0A2-4E1D-93F0-3696E2AB78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123</TotalTime>
  <Words>241</Words>
  <Application>Microsoft Office PowerPoint</Application>
  <PresentationFormat>On-screen Show (16:9)</PresentationFormat>
  <Paragraphs>31</Paragraphs>
  <Slides>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Theme1</vt:lpstr>
      <vt:lpstr>// Testlandschap #2</vt:lpstr>
      <vt:lpstr>// Testprincipes</vt:lpstr>
      <vt:lpstr>// Testprincipes</vt:lpstr>
      <vt:lpstr>// Testprincipes</vt:lpstr>
      <vt:lpstr>// Testprincipes</vt:lpstr>
      <vt:lpstr>// Testprincipes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Matthias Druwé</dc:creator>
  <cp:keywords/>
  <dc:description/>
  <cp:lastModifiedBy>Matthias Druwé</cp:lastModifiedBy>
  <cp:revision>3</cp:revision>
  <dcterms:created xsi:type="dcterms:W3CDTF">2023-10-04T07:55:22Z</dcterms:created>
  <dcterms:modified xsi:type="dcterms:W3CDTF">2023-10-25T15:25:02Z</dcterms:modified>
  <cp:category/>
</cp:coreProperties>
</file>