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89" r:id="rId3"/>
    <p:sldId id="278" r:id="rId4"/>
    <p:sldId id="286" r:id="rId5"/>
    <p:sldId id="287" r:id="rId6"/>
    <p:sldId id="288" r:id="rId7"/>
    <p:sldId id="290" r:id="rId8"/>
    <p:sldId id="291" r:id="rId9"/>
    <p:sldId id="292" r:id="rId10"/>
    <p:sldId id="274" r:id="rId11"/>
    <p:sldId id="280" r:id="rId12"/>
    <p:sldId id="293" r:id="rId13"/>
    <p:sldId id="294" r:id="rId14"/>
    <p:sldId id="295" r:id="rId15"/>
    <p:sldId id="298" r:id="rId16"/>
    <p:sldId id="299" r:id="rId17"/>
    <p:sldId id="308" r:id="rId18"/>
    <p:sldId id="310" r:id="rId19"/>
    <p:sldId id="309" r:id="rId20"/>
    <p:sldId id="307" r:id="rId21"/>
    <p:sldId id="300" r:id="rId22"/>
    <p:sldId id="301" r:id="rId23"/>
    <p:sldId id="303" r:id="rId24"/>
    <p:sldId id="304" r:id="rId25"/>
    <p:sldId id="305" r:id="rId26"/>
    <p:sldId id="302" r:id="rId27"/>
    <p:sldId id="306"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28526-ED09-4172-8A45-5D903B7C8E49}" v="1" dt="2019-06-03T20:22:12.4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E594DA00-7039-49B9-86C0-52C950A26DDD}"/>
  </pc:docChgLst>
  <pc:docChgLst>
    <pc:chgData name="Rafael C." userId="ffa83960b425c528" providerId="LiveId" clId="{A1A6CC59-1AE6-40B8-B2C9-6E34EF2ED440}"/>
  </pc:docChgLst>
  <pc:docChgLst>
    <pc:chgData name="Rafael C." userId="ffa83960b425c528" providerId="LiveId" clId="{14A28526-ED09-4172-8A45-5D903B7C8E49}"/>
    <pc:docChg chg="custSel modSld">
      <pc:chgData name="Rafael C." userId="ffa83960b425c528" providerId="LiveId" clId="{14A28526-ED09-4172-8A45-5D903B7C8E49}" dt="2019-06-03T20:22:12.419" v="1"/>
      <pc:docMkLst>
        <pc:docMk/>
      </pc:docMkLst>
      <pc:sldChg chg="addSp delSp">
        <pc:chgData name="Rafael C." userId="ffa83960b425c528" providerId="LiveId" clId="{14A28526-ED09-4172-8A45-5D903B7C8E49}" dt="2019-06-03T20:22:12.419" v="1"/>
        <pc:sldMkLst>
          <pc:docMk/>
          <pc:sldMk cId="3692097646" sldId="289"/>
        </pc:sldMkLst>
        <pc:spChg chg="add">
          <ac:chgData name="Rafael C." userId="ffa83960b425c528" providerId="LiveId" clId="{14A28526-ED09-4172-8A45-5D903B7C8E49}" dt="2019-06-03T20:22:12.419" v="1"/>
          <ac:spMkLst>
            <pc:docMk/>
            <pc:sldMk cId="3692097646" sldId="289"/>
            <ac:spMk id="5" creationId="{6FBE37D8-AA2E-4DC9-90C0-36848ED42BCA}"/>
          </ac:spMkLst>
        </pc:spChg>
        <pc:spChg chg="del">
          <ac:chgData name="Rafael C." userId="ffa83960b425c528" providerId="LiveId" clId="{14A28526-ED09-4172-8A45-5D903B7C8E49}" dt="2019-06-03T20:22:11.888" v="0" actId="478"/>
          <ac:spMkLst>
            <pc:docMk/>
            <pc:sldMk cId="3692097646" sldId="289"/>
            <ac:spMk id="9218"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smooth val="0"/>
        <c:axId val="5803008"/>
        <c:axId val="83665664"/>
      </c:lineChart>
      <c:catAx>
        <c:axId val="580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crossAx val="83665664"/>
        <c:crosses val="autoZero"/>
        <c:auto val="1"/>
        <c:lblAlgn val="ctr"/>
        <c:lblOffset val="100"/>
        <c:noMultiLvlLbl val="0"/>
      </c:catAx>
      <c:valAx>
        <c:axId val="836656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803008"/>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alpha val="30000"/>
      </a:schemeClr>
    </a:solidFill>
    <a:ln>
      <a:noFill/>
    </a:ln>
    <a:effectLst/>
  </c:spPr>
  <c:txPr>
    <a:bodyPr/>
    <a:lstStyle/>
    <a:p>
      <a:pPr>
        <a:defRPr>
          <a:solidFill>
            <a:schemeClr val="tx1"/>
          </a:solidFill>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pt>
  </dgm:ptLst>
  <dgm:cxnLst>
    <dgm:cxn modelId="{9D087B21-7ABF-4971-BBFC-C974DC6B3C96}"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ED10F249-5A56-4A23-B9BC-C45678B0E0A9}" type="presOf" srcId="{016D94E9-3223-4E88-9954-CD96CBC9357E}" destId="{85F9DE18-D132-46B5-B2DB-2383FD3BE623}"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FC141B89-1476-4610-94CE-E0A6FC87BD2C}" type="presOf" srcId="{73C715E0-F90C-45F9-9690-1E6567F8ED16}" destId="{D949D2A1-FF2A-4255-80B8-ACF208ED7330}" srcOrd="0" destOrd="0" presId="urn:microsoft.com/office/officeart/2005/8/layout/hProcess9"/>
    <dgm:cxn modelId="{2A774491-A76F-4DAE-A163-135EB71CAFE1}" srcId="{016D94E9-3223-4E88-9954-CD96CBC9357E}" destId="{73C715E0-F90C-45F9-9690-1E6567F8ED16}" srcOrd="1" destOrd="0" parTransId="{7F5826C0-0A57-4F01-A111-02F6DFFF78B0}" sibTransId="{61CB5EDD-2E67-4C37-9A26-B01B56FFD572}"/>
    <dgm:cxn modelId="{A26A98AE-315C-4318-BD3B-7AD740647693}" srcId="{016D94E9-3223-4E88-9954-CD96CBC9357E}" destId="{5CDEA72D-5B21-404C-832B-7AB371D711B1}" srcOrd="0" destOrd="0" parTransId="{A1CAEC69-4AE4-498D-8A36-3F713EC4DDBC}" sibTransId="{21C76E39-F4AB-4EFF-B5B6-C43274BC0EC9}"/>
    <dgm:cxn modelId="{EEAA09EB-0C70-470C-ACCC-DB6C258F4A49}" type="presOf" srcId="{3994376D-DC53-4E3D-BECB-64E1EB0497F6}" destId="{A979D57B-DFAD-4B39-BB38-862577EA50C8}" srcOrd="0" destOrd="0" presId="urn:microsoft.com/office/officeart/2005/8/layout/hProcess9"/>
    <dgm:cxn modelId="{7D9E2DFA-A7A9-4651-9886-BC0576B0B1FB}" type="presOf" srcId="{5CDEA72D-5B21-404C-832B-7AB371D711B1}" destId="{8F5B59FB-A106-4D54-85EE-1AC9B88E4DD7}"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pt>
    <dgm:pt modelId="{9CF5A577-9750-4BB7-96FF-4613C9B907E8}" type="pres">
      <dgm:prSet presAssocID="{016D94E9-3223-4E88-9954-CD96CBC9357E}" presName="wedge1" presStyleLbl="node1" presStyleIdx="0" presStyleCnt="5"/>
      <dgm:spPr/>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pt>
    <dgm:pt modelId="{1EDD9EE0-C3A8-45B3-AB4E-D9F952724A4E}" type="pres">
      <dgm:prSet presAssocID="{016D94E9-3223-4E88-9954-CD96CBC9357E}" presName="wedge2" presStyleLbl="node1" presStyleIdx="1" presStyleCnt="5"/>
      <dgm:spPr/>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pt>
    <dgm:pt modelId="{55BD7E63-F02F-4012-B46D-01277850DDCB}" type="pres">
      <dgm:prSet presAssocID="{016D94E9-3223-4E88-9954-CD96CBC9357E}" presName="wedge3" presStyleLbl="node1" presStyleIdx="2" presStyleCnt="5"/>
      <dgm:spPr/>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pt>
    <dgm:pt modelId="{5CC03D9E-0F46-4F6A-B386-443AB4BC4697}" type="pres">
      <dgm:prSet presAssocID="{016D94E9-3223-4E88-9954-CD96CBC9357E}" presName="wedge4" presStyleLbl="node1" presStyleIdx="3" presStyleCnt="5"/>
      <dgm:spPr/>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pt>
    <dgm:pt modelId="{680CDAEA-DA27-4566-928D-92F63BBCD13C}" type="pres">
      <dgm:prSet presAssocID="{016D94E9-3223-4E88-9954-CD96CBC9357E}" presName="wedge5" presStyleLbl="node1" presStyleIdx="4" presStyleCnt="5"/>
      <dgm:spPr/>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D305A41B-78EE-4BF1-9F71-F31C53F2C591}" type="presOf" srcId="{73C715E0-F90C-45F9-9690-1E6567F8ED16}" destId="{1EDD9EE0-C3A8-45B3-AB4E-D9F952724A4E}" srcOrd="0" destOrd="0" presId="urn:microsoft.com/office/officeart/2005/8/layout/cycle8"/>
    <dgm:cxn modelId="{A434BC27-BBDD-41CD-B2B5-F55D1020D324}" type="presOf" srcId="{215A01BC-4E99-4B6B-98DC-F87E74DB7FFF}" destId="{55BD7E63-F02F-4012-B46D-01277850DDCB}" srcOrd="0" destOrd="0" presId="urn:microsoft.com/office/officeart/2005/8/layout/cycle8"/>
    <dgm:cxn modelId="{BDA42E60-1FFE-4417-9605-872A6124B4CB}" srcId="{016D94E9-3223-4E88-9954-CD96CBC9357E}" destId="{215A01BC-4E99-4B6B-98DC-F87E74DB7FFF}" srcOrd="2" destOrd="0" parTransId="{489C5626-4077-427C-90A3-52167C4B6E17}" sibTransId="{78F487FB-8AD1-4CEB-AF6D-E1984FDF1AAB}"/>
    <dgm:cxn modelId="{CEC24862-7343-4A8D-AC41-5D0D5505031C}" type="presOf" srcId="{86DC59AC-C664-4545-9E5E-55221C359EF5}" destId="{299C395E-0C51-47CC-A62C-9EA190DD8AA7}" srcOrd="1" destOrd="0" presId="urn:microsoft.com/office/officeart/2005/8/layout/cycle8"/>
    <dgm:cxn modelId="{32265278-14DE-40E2-B5AC-647256DCD394}" type="presOf" srcId="{73C715E0-F90C-45F9-9690-1E6567F8ED16}" destId="{CAD83FD2-3A81-408E-92CA-762BB0A59D9B}" srcOrd="1"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2A774491-A76F-4DAE-A163-135EB71CAFE1}" srcId="{016D94E9-3223-4E88-9954-CD96CBC9357E}" destId="{73C715E0-F90C-45F9-9690-1E6567F8ED16}" srcOrd="1" destOrd="0" parTransId="{7F5826C0-0A57-4F01-A111-02F6DFFF78B0}" sibTransId="{61CB5EDD-2E67-4C37-9A26-B01B56FFD572}"/>
    <dgm:cxn modelId="{FA5A389D-3C7B-438B-89D0-BE1E52A400F3}" type="presOf" srcId="{5CDEA72D-5B21-404C-832B-7AB371D711B1}" destId="{9CF5A577-9750-4BB7-96FF-4613C9B907E8}"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00C17FF5-A2F7-4AC8-98A2-50C62DC567B9}" type="presOf" srcId="{3994376D-DC53-4E3D-BECB-64E1EB0497F6}" destId="{5CC03D9E-0F46-4F6A-B386-443AB4BC4697}"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D949D2A1-FF2A-4255-80B8-ACF208ED7330}" type="pres">
      <dgm:prSet presAssocID="{73C715E0-F90C-45F9-9690-1E6567F8ED16}" presName="textNode" presStyleLbl="node1" presStyleIdx="0" presStyleCnt="3">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1" presStyleCnt="3">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2" presStyleCnt="3">
        <dgm:presLayoutVars>
          <dgm:bulletEnabled val="1"/>
        </dgm:presLayoutVars>
      </dgm:prSet>
      <dgm:spPr/>
    </dgm:pt>
  </dgm:ptLst>
  <dgm:cxnLst>
    <dgm:cxn modelId="{66B92612-AFE0-4583-8D8C-E7D2845F87AD}" type="presOf" srcId="{016D94E9-3223-4E88-9954-CD96CBC9357E}" destId="{85F9DE18-D132-46B5-B2DB-2383FD3BE623}"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1" destOrd="0" parTransId="{489C5626-4077-427C-90A3-52167C4B6E17}" sibTransId="{78F487FB-8AD1-4CEB-AF6D-E1984FDF1AAB}"/>
    <dgm:cxn modelId="{647D7583-F3B9-4AFA-B707-9B7B7E36B0A9}" srcId="{016D94E9-3223-4E88-9954-CD96CBC9357E}" destId="{3994376D-DC53-4E3D-BECB-64E1EB0497F6}" srcOrd="2" destOrd="0" parTransId="{A1BFDB76-F6D8-441E-8BA5-DF27530949F5}" sibTransId="{D209AC57-2C50-489E-B736-94267674C81C}"/>
    <dgm:cxn modelId="{2A774491-A76F-4DAE-A163-135EB71CAFE1}" srcId="{016D94E9-3223-4E88-9954-CD96CBC9357E}" destId="{73C715E0-F90C-45F9-9690-1E6567F8ED16}" srcOrd="0" destOrd="0" parTransId="{7F5826C0-0A57-4F01-A111-02F6DFFF78B0}" sibTransId="{61CB5EDD-2E67-4C37-9A26-B01B56FFD572}"/>
    <dgm:cxn modelId="{224148B3-4D26-43F3-997D-7230815E4149}" type="presOf" srcId="{3994376D-DC53-4E3D-BECB-64E1EB0497F6}" destId="{A979D57B-DFAD-4B39-BB38-862577EA50C8}" srcOrd="0" destOrd="0" presId="urn:microsoft.com/office/officeart/2005/8/layout/hProcess9"/>
    <dgm:cxn modelId="{F346C2D7-A16B-4936-8C96-F58ECDB0B87E}" type="presOf" srcId="{73C715E0-F90C-45F9-9690-1E6567F8ED16}" destId="{D949D2A1-FF2A-4255-80B8-ACF208ED7330}"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a:t>Emails abiertos </a:t>
          </a:r>
        </a:p>
        <a:p>
          <a:r>
            <a:rPr lang="es-US" sz="2400" dirty="0" err="1"/>
            <a:t>Clicks</a:t>
          </a:r>
          <a:endParaRPr lang="es-US" sz="2400" dirty="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78458802-558E-40BB-AA75-C2FCA1DDD1DC}" srcId="{E26FE3B1-22AB-466F-8147-8C7C23D72EA7}" destId="{BE0D5A78-B9DA-4EB3-9E01-2E2282FC4B12}" srcOrd="2" destOrd="0" parTransId="{E062B36B-CE6D-432C-9389-2CA382469801}" sibTransId="{626314EF-0969-4494-BDD2-7C39D4CDC9BC}"/>
    <dgm:cxn modelId="{87DB860D-EB0E-4AB5-991E-AF5688860C8C}" type="presOf" srcId="{5A5A08A1-0394-47F6-AF4D-D307A7958B31}" destId="{39A49A57-5E28-4BA5-879B-ABAE2B042C4C}" srcOrd="1"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CF2BE320-6854-495C-983A-BD3E86C7B944}" type="presOf" srcId="{E062B36B-CE6D-432C-9389-2CA382469801}" destId="{726E3113-C943-4CE4-9952-3656C7227DF4}" srcOrd="0" destOrd="0" presId="urn:microsoft.com/office/officeart/2008/layout/HalfCircleOrganizationChart"/>
    <dgm:cxn modelId="{BCF73B3F-46EC-4F66-A879-47CFA4263560}" type="presOf" srcId="{BB088D3B-3282-499B-9F69-5B0568BE2C4C}" destId="{73877406-A094-48DD-B9E3-953DBBE4AE20}"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E018EF54-79AB-4439-BF0C-EC9EB7204DE3}" type="presOf" srcId="{BE0D5A78-B9DA-4EB3-9E01-2E2282FC4B12}" destId="{928C3423-C2A1-4470-9440-630B0006BC07}" srcOrd="1" destOrd="0" presId="urn:microsoft.com/office/officeart/2008/layout/HalfCircleOrganizationChart"/>
    <dgm:cxn modelId="{4ED9E159-FCB7-4A20-AAA2-BB6BB02A528A}" srcId="{E26FE3B1-22AB-466F-8147-8C7C23D72EA7}" destId="{0A0FC657-4223-4B9E-B6EA-AE73E67EC827}" srcOrd="4" destOrd="0" parTransId="{9C0D718D-9037-487C-A260-C4D32275F208}" sibTransId="{AB95AA9C-0080-4659-AD7F-552B32D522CF}"/>
    <dgm:cxn modelId="{6A24757A-27D5-4332-8161-7CE933051C8D}" type="presOf" srcId="{68F686EF-395E-44A8-8576-045EAF82171C}" destId="{A413231C-E2AD-4881-B4A6-1C981EB5FE6A}" srcOrd="1" destOrd="0" presId="urn:microsoft.com/office/officeart/2008/layout/HalfCircleOrganizationChart"/>
    <dgm:cxn modelId="{222E3F82-7094-4E2D-B715-7B2FD23CF545}" type="presOf" srcId="{8E50A5AC-09A2-4DE4-9D41-7A308FF48709}" destId="{C9FE0835-7408-4A4E-AA27-5F7D3D68F6E9}" srcOrd="0" destOrd="0" presId="urn:microsoft.com/office/officeart/2008/layout/HalfCircleOrganizationChart"/>
    <dgm:cxn modelId="{527C978B-0C4D-4DAB-822C-C3C70AF59D34}" srcId="{62F2C79E-F3A7-4156-AAA0-D8241BA1448F}" destId="{E26FE3B1-22AB-466F-8147-8C7C23D72EA7}" srcOrd="0" destOrd="0" parTransId="{9ED0AF6C-C95D-4FC4-8394-B2E68D19C0BB}" sibTransId="{9A0CBFE1-AC4D-455C-B23A-F289677A4131}"/>
    <dgm:cxn modelId="{0014AA95-101B-45F7-8291-61C1571F857E}" type="presOf" srcId="{0FD02EDE-8D49-44BF-9890-6C6B239CFBBA}" destId="{5F30138F-2432-4AF3-8987-F877AC41FB6C}" srcOrd="0" destOrd="0" presId="urn:microsoft.com/office/officeart/2008/layout/HalfCircleOrganizationChart"/>
    <dgm:cxn modelId="{55941F99-0A41-4FDD-987B-B31A2D22193E}" srcId="{E26FE3B1-22AB-466F-8147-8C7C23D72EA7}" destId="{68F686EF-395E-44A8-8576-045EAF82171C}" srcOrd="3" destOrd="0" parTransId="{8E50A5AC-09A2-4DE4-9D41-7A308FF48709}" sibTransId="{0D9CEF42-20DC-4820-A253-3DCCEA141810}"/>
    <dgm:cxn modelId="{EE4D649E-6EB2-4027-A71F-D5FDFC735183}" type="presOf" srcId="{3F914563-963F-4F3D-ADFD-8B70B6248A28}" destId="{63EA5F82-C08C-4D64-9DAE-84A901198F5B}" srcOrd="1"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DFE22AD3-5A43-4CDB-994D-8BD901F2C224}" type="presOf" srcId="{62F2C79E-F3A7-4156-AAA0-D8241BA1448F}" destId="{5A800ADE-09AB-4F29-A621-0148FC8D3C33}" srcOrd="0" destOrd="0" presId="urn:microsoft.com/office/officeart/2008/layout/HalfCircleOrganizationChart"/>
    <dgm:cxn modelId="{C2E29AE2-315B-464E-89EE-29C7F8FCD61F}" type="presOf" srcId="{E26FE3B1-22AB-466F-8147-8C7C23D72EA7}" destId="{84A5DA26-D634-4627-B07C-2266E26A394B}" srcOrd="0" destOrd="0" presId="urn:microsoft.com/office/officeart/2008/layout/HalfCircleOrganizationChart"/>
    <dgm:cxn modelId="{A522BEED-C603-451A-A5A3-3893A5E4C326}" type="presOf" srcId="{68F686EF-395E-44A8-8576-045EAF82171C}" destId="{649EF58B-1B59-45BC-BCF6-C0D25F733243}" srcOrd="0" destOrd="0" presId="urn:microsoft.com/office/officeart/2008/layout/HalfCircleOrganizationChart"/>
    <dgm:cxn modelId="{2F675EFB-37F6-4007-867B-2FE92F3F787C}" type="presOf" srcId="{BE0D5A78-B9DA-4EB3-9E01-2E2282FC4B12}" destId="{330D781F-F18E-4A70-A0D6-E9AA27A72D05}"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pt>
    <dgm:pt modelId="{0574F903-8C5B-4E74-B643-4B4ED90D5C0D}" type="pres">
      <dgm:prSet presAssocID="{07A8F76F-FB79-4360-B46B-48289171A464}" presName="horzTwo" presStyleCnt="0"/>
      <dgm:spPr/>
    </dgm:pt>
  </dgm:ptLst>
  <dgm:cxnLst>
    <dgm:cxn modelId="{EB13D304-972F-4956-9472-6DF5E1D41F3F}" type="presOf" srcId="{CF34B828-0AEC-462E-BCA2-5AD6774397B7}" destId="{10FD665F-EDFF-435E-BDA3-C70396C9C209}"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E84B7B43-2A71-4D19-BEAF-A09C5792C98B}" srcId="{69A05E99-CB3D-409A-AD87-FC750F72A2A1}" destId="{CF34B828-0AEC-462E-BCA2-5AD6774397B7}" srcOrd="1" destOrd="0" parTransId="{409C2044-4B34-4255-A0D9-1E68D3C7287B}" sibTransId="{C90D735A-BB03-4620-94BD-BFC0D6D103A9}"/>
    <dgm:cxn modelId="{3C22C34D-9687-4434-8B4C-541E56990E3A}" srcId="{CCE4DD16-DC73-4CE7-8EC4-985336276270}" destId="{5C05011A-7692-4222-926E-80C3316B33B8}" srcOrd="0" destOrd="0" parTransId="{E76FA9A4-F621-44B7-BF07-F9F3C29F1F46}" sibTransId="{07F05BE3-F5F3-480D-A0B3-F1C7A1B578C3}"/>
    <dgm:cxn modelId="{9D8D94A4-6319-4261-B06D-529FD7370361}" type="presOf" srcId="{CCE4DD16-DC73-4CE7-8EC4-985336276270}" destId="{13F0D974-EA4C-4965-9166-7A1F19E1D260}" srcOrd="0" destOrd="0" presId="urn:microsoft.com/office/officeart/2005/8/layout/hierarchy4"/>
    <dgm:cxn modelId="{2FBEC2A7-E5DA-460D-ADB2-FD77930EF357}" type="presOf" srcId="{5C05011A-7692-4222-926E-80C3316B33B8}" destId="{5F1E60B3-A2B2-4D46-AFB7-EBB809080042}" srcOrd="0" destOrd="0" presId="urn:microsoft.com/office/officeart/2005/8/layout/hierarchy4"/>
    <dgm:cxn modelId="{08C80BAC-34E4-454B-83D5-5A35331FC1FB}" type="presOf" srcId="{07A8F76F-FB79-4360-B46B-48289171A464}" destId="{87845128-867C-4094-93D1-880E61B80C33}" srcOrd="0" destOrd="0" presId="urn:microsoft.com/office/officeart/2005/8/layout/hierarchy4"/>
    <dgm:cxn modelId="{197C08D4-ED56-456F-9BC5-253F7104B342}" type="presOf" srcId="{69A05E99-CB3D-409A-AD87-FC750F72A2A1}" destId="{847A065D-B2C2-4137-8519-243B30297887}" srcOrd="0" destOrd="0" presId="urn:microsoft.com/office/officeart/2005/8/layout/hierarchy4"/>
    <dgm:cxn modelId="{E41E48D7-455F-4A6F-A61D-5322F07B57E5}" srcId="{69A05E99-CB3D-409A-AD87-FC750F72A2A1}" destId="{CCE4DD16-DC73-4CE7-8EC4-985336276270}" srcOrd="0" destOrd="0" parTransId="{485F0BE8-A350-4DEB-B017-906A3F93BEC1}" sibTransId="{CCA46F2B-8553-407F-9137-B24D9A3E82C5}"/>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kern="120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Emails abiertos </a:t>
          </a:r>
        </a:p>
        <a:p>
          <a:pPr marL="0" lvl="0" indent="0" algn="ctr" defTabSz="1066800">
            <a:lnSpc>
              <a:spcPct val="90000"/>
            </a:lnSpc>
            <a:spcBef>
              <a:spcPct val="0"/>
            </a:spcBef>
            <a:spcAft>
              <a:spcPct val="35000"/>
            </a:spcAft>
            <a:buNone/>
          </a:pPr>
          <a:r>
            <a:rPr lang="es-US" sz="2400" kern="1200" dirty="0" err="1"/>
            <a:t>Clicks</a:t>
          </a:r>
          <a:endParaRPr lang="es-US" sz="2400" kern="1200" dirty="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US" sz="2800" kern="1200" dirty="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3/6/2019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Argentan"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www.kaggle.com/nickel" TargetMode="External"/><Relationship Id="rId5" Type="http://schemas.openxmlformats.org/officeDocument/2006/relationships/hyperlink" Target="https://www.linkedin.com/in/rafael-crescenzi" TargetMode="External"/><Relationship Id="rId4" Type="http://schemas.openxmlformats.org/officeDocument/2006/relationships/hyperlink" Target="mailto:rcrescenzi@acordarweb.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dirty="0">
                <a:latin typeface="Calibri" panose="020F0502020204030204" pitchFamily="34" charset="0"/>
                <a:cs typeface="Calibri" panose="020F0502020204030204" pitchFamily="34" charset="0"/>
              </a:rPr>
              <a:t>Data </a:t>
            </a:r>
            <a:r>
              <a:rPr lang="en" sz="6600" noProof="0" dirty="0">
                <a:latin typeface="Calibri" panose="020F0502020204030204" pitchFamily="34" charset="0"/>
                <a:cs typeface="Calibri" panose="020F0502020204030204" pitchFamily="34" charset="0"/>
              </a:rPr>
              <a:t>Science</a:t>
            </a:r>
          </a:p>
        </p:txBody>
      </p:sp>
      <p:pic>
        <p:nvPicPr>
          <p:cNvPr id="8"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114" y="0"/>
            <a:ext cx="6625772" cy="242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pic>
        <p:nvPicPr>
          <p:cNvPr id="7"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A ) Hasta “</a:t>
            </a:r>
            <a:r>
              <a:rPr lang="es-AR" sz="2800" dirty="0" err="1">
                <a:latin typeface="+mj-lt"/>
              </a:rPr>
              <a:t>Inside</a:t>
            </a:r>
            <a:r>
              <a:rPr lang="es-AR" sz="2800" dirty="0">
                <a:latin typeface="+mj-lt"/>
              </a:rPr>
              <a:t> </a:t>
            </a:r>
            <a:r>
              <a:rPr lang="es-AR" sz="2800" dirty="0" err="1">
                <a:latin typeface="+mj-lt"/>
              </a:rPr>
              <a:t>the</a:t>
            </a:r>
            <a:r>
              <a:rPr lang="es-AR" sz="2800" dirty="0">
                <a:latin typeface="+mj-lt"/>
              </a:rPr>
              <a:t> </a:t>
            </a:r>
            <a:r>
              <a:rPr lang="es-AR" sz="2800" dirty="0" err="1">
                <a:latin typeface="+mj-lt"/>
              </a:rPr>
              <a:t>brain</a:t>
            </a:r>
            <a:r>
              <a:rPr lang="es-AR" sz="2800" dirty="0">
                <a:latin typeface="+mj-lt"/>
              </a:rPr>
              <a:t>-and-</a:t>
            </a:r>
            <a:r>
              <a:rPr lang="es-AR" sz="2800" dirty="0" err="1">
                <a:latin typeface="+mj-lt"/>
              </a:rPr>
              <a:t>cognitive</a:t>
            </a:r>
            <a:r>
              <a:rPr lang="es-AR" sz="2800" dirty="0">
                <a:latin typeface="+mj-lt"/>
              </a:rPr>
              <a:t>-</a:t>
            </a:r>
            <a:r>
              <a:rPr lang="es-AR" sz="2800" dirty="0" err="1">
                <a:latin typeface="+mj-lt"/>
              </a:rPr>
              <a:t>sciences</a:t>
            </a:r>
            <a:r>
              <a:rPr lang="es-AR" sz="2800" dirty="0">
                <a:latin typeface="+mj-lt"/>
              </a:rPr>
              <a:t>”</a:t>
            </a: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B ) desde “</a:t>
            </a:r>
            <a:r>
              <a:rPr lang="es-AR" sz="2800" dirty="0">
                <a:latin typeface="+mj-lt"/>
              </a:rPr>
              <a:t>Andrew Pole </a:t>
            </a:r>
            <a:r>
              <a:rPr lang="es-AR" sz="2800" dirty="0" err="1">
                <a:latin typeface="+mj-lt"/>
              </a:rPr>
              <a:t>was</a:t>
            </a:r>
            <a:r>
              <a:rPr lang="es-AR" sz="2800" dirty="0">
                <a:latin typeface="+mj-lt"/>
              </a:rPr>
              <a:t> </a:t>
            </a:r>
            <a:r>
              <a:rPr lang="es-AR" sz="2800" dirty="0" err="1">
                <a:latin typeface="+mj-lt"/>
              </a:rPr>
              <a:t>hired</a:t>
            </a:r>
            <a:r>
              <a:rPr lang="es-AR" sz="2800" dirty="0">
                <a:latin typeface="+mj-lt"/>
              </a:rPr>
              <a:t>"</a:t>
            </a: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a:p>
            <a:pPr lvl="6"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stores.</a:t>
            </a: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a:extLst/>
        </p:spPr>
        <p:txBody>
          <a:bodyPr anchor="ctr"/>
          <a:lstStyle/>
          <a:p>
            <a:pPr defTabSz="599002" fontAlgn="base" hangingPunct="0">
              <a:lnSpc>
                <a:spcPct val="93000"/>
              </a:lnSpc>
              <a:spcBef>
                <a:spcPct val="0"/>
              </a:spcBef>
              <a:spcAft>
                <a:spcPct val="0"/>
              </a:spcAft>
              <a:buSzPct val="100000"/>
              <a:defRPr/>
            </a:pPr>
            <a:endParaRPr lang="en-US" sz="3200" dirty="0"/>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
        <p:nvSpPr>
          <p:cNvPr id="5" name="1 Rectángulo">
            <a:extLst>
              <a:ext uri="{FF2B5EF4-FFF2-40B4-BE49-F238E27FC236}">
                <a16:creationId xmlns:a16="http://schemas.microsoft.com/office/drawing/2014/main" id="{6FBE37D8-AA2E-4DC9-90C0-36848ED42BCA}"/>
              </a:ext>
            </a:extLst>
          </p:cNvPr>
          <p:cNvSpPr>
            <a:spLocks noChangeArrowheads="1"/>
          </p:cNvSpPr>
          <p:nvPr/>
        </p:nvSpPr>
        <p:spPr bwMode="auto">
          <a:xfrm>
            <a:off x="0" y="1103274"/>
            <a:ext cx="12192000" cy="4734817"/>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Actuario / Master en Data </a:t>
            </a:r>
            <a:r>
              <a:rPr lang="es-AR" altLang="es-AR" sz="2800" b="1" dirty="0" err="1">
                <a:latin typeface="Arial" panose="020B0604020202020204" pitchFamily="34" charset="0"/>
                <a:ea typeface="Microsoft YaHei" panose="020B0503020204020204" pitchFamily="34" charset="-122"/>
              </a:rPr>
              <a:t>Mining</a:t>
            </a:r>
            <a:r>
              <a:rPr lang="es-AR" altLang="es-AR" sz="2800" b="1" dirty="0">
                <a:latin typeface="Arial" panose="020B0604020202020204" pitchFamily="34" charset="0"/>
                <a:ea typeface="Microsoft YaHei" panose="020B0503020204020204" pitchFamily="34" charset="-122"/>
              </a:rPr>
              <a:t> / Doctorando</a:t>
            </a: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Data </a:t>
            </a:r>
            <a:r>
              <a:rPr lang="es-AR" altLang="es-AR" sz="2800" b="1" dirty="0" err="1">
                <a:latin typeface="Arial" panose="020B0604020202020204" pitchFamily="34" charset="0"/>
                <a:ea typeface="Microsoft YaHei" panose="020B0503020204020204" pitchFamily="34" charset="-122"/>
              </a:rPr>
              <a:t>Scientist</a:t>
            </a:r>
            <a:r>
              <a:rPr lang="es-AR" altLang="es-AR" sz="2800" b="1" dirty="0">
                <a:latin typeface="Arial" panose="020B0604020202020204" pitchFamily="34" charset="0"/>
                <a:ea typeface="Microsoft YaHei" panose="020B0503020204020204" pitchFamily="34" charset="-122"/>
              </a:rPr>
              <a:t> / Emprendedor</a:t>
            </a:r>
          </a:p>
          <a:p>
            <a:pPr lvl="2" defTabSz="599002" fontAlgn="base" hangingPunct="0">
              <a:lnSpc>
                <a:spcPct val="93000"/>
              </a:lnSpc>
              <a:spcBef>
                <a:spcPct val="0"/>
              </a:spcBef>
              <a:spcAft>
                <a:spcPct val="0"/>
              </a:spcAft>
              <a:buClr>
                <a:srgbClr val="000000"/>
              </a:buClr>
              <a:buSzPct val="100000"/>
              <a:defRPr/>
            </a:pPr>
            <a:endParaRPr lang="es-AR" altLang="es-AR" sz="3600" b="1" u="sng"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val="tx"/>
                    </a:ext>
                  </a:extLst>
                </a:hlinkClick>
              </a:rPr>
              <a:t>rcrescenzi@acordarweb.com</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7">
                  <a:extLst>
                    <a:ext uri="{A12FA001-AC4F-418D-AE19-62706E023703}">
                      <ahyp:hlinkClr xmlns:ahyp="http://schemas.microsoft.com/office/drawing/2018/hyperlinkcolor"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a:extLst/>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How are women going to react when they figure out how much Target knows?</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a:extLst/>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921168"/>
            <a:ext cx="12192000" cy="1015663"/>
          </a:xfrm>
          <a:prstGeom prst="rect">
            <a:avLst/>
          </a:prstGeom>
          <a:solidFill>
            <a:schemeClr val="bg1">
              <a:alpha val="60000"/>
            </a:schemeClr>
          </a:solidFill>
          <a:ln>
            <a:noFill/>
          </a:ln>
          <a:extLst/>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Tarea de Grupos</a:t>
            </a:r>
            <a:endParaRPr lang="en" sz="6600" noProof="0" dirty="0">
              <a:latin typeface="Calibri" panose="020F0502020204030204" pitchFamily="34" charset="0"/>
              <a:cs typeface="Calibri" panose="020F0502020204030204" pitchFamily="34" charset="0"/>
            </a:endParaRPr>
          </a:p>
        </p:txBody>
      </p:sp>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4146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8170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se puede</a:t>
            </a:r>
          </a:p>
        </p:txBody>
      </p:sp>
      <p:pic>
        <p:nvPicPr>
          <p:cNvPr id="6" name="Picture 4" descr="C:\Users\rcrescenzi\OneDrive\docencia\UCEMA\ucem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pic>
        <p:nvPicPr>
          <p:cNvPr id="7"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a:extLst/>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Users\rcrescenzi\OneDrive\docencia\UCEMA\ucem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a:extLst/>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a:extLst/>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pic>
        <p:nvPicPr>
          <p:cNvPr id="5" name="Picture 4" descr="C:\Users\rcrescenzi\OneDrive\docencia\UCEMA\ucem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829" y="-149930"/>
            <a:ext cx="3672116" cy="13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540</Words>
  <Application>Microsoft Office PowerPoint</Application>
  <PresentationFormat>Panorámica</PresentationFormat>
  <Paragraphs>129</Paragraphs>
  <Slides>27</Slides>
  <Notes>27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cp:lastModifiedBy>
  <cp:revision>76</cp:revision>
  <dcterms:created xsi:type="dcterms:W3CDTF">2018-03-19T13:38:12Z</dcterms:created>
  <dcterms:modified xsi:type="dcterms:W3CDTF">2019-06-03T20:22:21Z</dcterms:modified>
</cp:coreProperties>
</file>