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274" r:id="rId3"/>
    <p:sldId id="287" r:id="rId4"/>
    <p:sldId id="286" r:id="rId5"/>
    <p:sldId id="288" r:id="rId6"/>
    <p:sldId id="290" r:id="rId7"/>
    <p:sldId id="291" r:id="rId8"/>
    <p:sldId id="292" r:id="rId9"/>
    <p:sldId id="289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85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3"/>
    <a:srgbClr val="FFCC99"/>
    <a:srgbClr val="FFC993"/>
    <a:srgbClr val="FF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872B8-313C-4215-B87E-B7B88119E156}" v="140" dt="2018-10-18T04:03:17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2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1A6CC59-1AE6-40B8-B2C9-6E34EF2ED440}"/>
    <pc:docChg chg="undo custSel delSld modSld">
      <pc:chgData name="Rafael C." userId="ffa83960b425c528" providerId="LiveId" clId="{A1A6CC59-1AE6-40B8-B2C9-6E34EF2ED440}" dt="2018-10-07T18:29:18.067" v="6" actId="2696"/>
      <pc:docMkLst>
        <pc:docMk/>
      </pc:docMkLst>
    </pc:docChg>
  </pc:docChgLst>
  <pc:docChgLst>
    <pc:chgData name="Rafael C." userId="ffa83960b425c528" providerId="LiveId" clId="{7A0BB685-D947-45C5-86DA-A78E0743E074}"/>
    <pc:docChg chg="undo custSel addSld delSld modSld">
      <pc:chgData name="Rafael C." userId="ffa83960b425c528" providerId="LiveId" clId="{7A0BB685-D947-45C5-86DA-A78E0743E074}" dt="2018-10-08T04:11:52.729" v="430" actId="20577"/>
      <pc:docMkLst>
        <pc:docMk/>
      </pc:docMkLst>
      <pc:sldChg chg="addSp delSp modSp">
        <pc:chgData name="Rafael C." userId="ffa83960b425c528" providerId="LiveId" clId="{7A0BB685-D947-45C5-86DA-A78E0743E074}" dt="2018-10-08T03:47:32.288" v="19" actId="20577"/>
        <pc:sldMkLst>
          <pc:docMk/>
          <pc:sldMk cId="727360843" sldId="259"/>
        </pc:sldMkLst>
        <pc:spChg chg="add mod">
          <ac:chgData name="Rafael C." userId="ffa83960b425c528" providerId="LiveId" clId="{7A0BB685-D947-45C5-86DA-A78E0743E074}" dt="2018-10-08T03:47:32.288" v="19" actId="20577"/>
          <ac:spMkLst>
            <pc:docMk/>
            <pc:sldMk cId="727360843" sldId="259"/>
            <ac:spMk id="4" creationId="{79AD52D0-06D4-4493-91EA-6C4E014DE8E7}"/>
          </ac:spMkLst>
        </pc:spChg>
        <pc:spChg chg="del">
          <ac:chgData name="Rafael C." userId="ffa83960b425c528" providerId="LiveId" clId="{7A0BB685-D947-45C5-86DA-A78E0743E074}" dt="2018-10-08T03:47:22.375" v="3" actId="478"/>
          <ac:spMkLst>
            <pc:docMk/>
            <pc:sldMk cId="727360843" sldId="259"/>
            <ac:spMk id="17" creationId="{00000000-0000-0000-0000-000000000000}"/>
          </ac:spMkLst>
        </pc:spChg>
      </pc:sldChg>
      <pc:sldChg chg="addSp delSp modSp">
        <pc:chgData name="Rafael C." userId="ffa83960b425c528" providerId="LiveId" clId="{7A0BB685-D947-45C5-86DA-A78E0743E074}" dt="2018-10-08T03:51:29.762" v="177" actId="20577"/>
        <pc:sldMkLst>
          <pc:docMk/>
          <pc:sldMk cId="2068909626" sldId="274"/>
        </pc:sldMkLst>
        <pc:spChg chg="add mod">
          <ac:chgData name="Rafael C." userId="ffa83960b425c528" providerId="LiveId" clId="{7A0BB685-D947-45C5-86DA-A78E0743E074}" dt="2018-10-08T03:49:24.655" v="126" actId="20577"/>
          <ac:spMkLst>
            <pc:docMk/>
            <pc:sldMk cId="2068909626" sldId="274"/>
            <ac:spMk id="4" creationId="{47BF13C9-597F-4101-B226-A0C8AB06CB95}"/>
          </ac:spMkLst>
        </pc:spChg>
        <pc:spChg chg="add mod">
          <ac:chgData name="Rafael C." userId="ffa83960b425c528" providerId="LiveId" clId="{7A0BB685-D947-45C5-86DA-A78E0743E074}" dt="2018-10-08T03:51:29.762" v="177" actId="20577"/>
          <ac:spMkLst>
            <pc:docMk/>
            <pc:sldMk cId="2068909626" sldId="274"/>
            <ac:spMk id="5" creationId="{EC9A45E1-1B10-4959-A23C-8023AD14133C}"/>
          </ac:spMkLst>
        </pc:spChg>
        <pc:spChg chg="del">
          <ac:chgData name="Rafael C." userId="ffa83960b425c528" providerId="LiveId" clId="{7A0BB685-D947-45C5-86DA-A78E0743E074}" dt="2018-10-08T03:47:55.497" v="22" actId="478"/>
          <ac:spMkLst>
            <pc:docMk/>
            <pc:sldMk cId="2068909626" sldId="274"/>
            <ac:spMk id="9218" creationId="{00000000-0000-0000-0000-000000000000}"/>
          </ac:spMkLst>
        </pc:spChg>
      </pc:sldChg>
      <pc:sldChg chg="modSp">
        <pc:chgData name="Rafael C." userId="ffa83960b425c528" providerId="LiveId" clId="{7A0BB685-D947-45C5-86DA-A78E0743E074}" dt="2018-10-08T03:48:18.598" v="36" actId="20577"/>
        <pc:sldMkLst>
          <pc:docMk/>
          <pc:sldMk cId="717311304" sldId="285"/>
        </pc:sldMkLst>
        <pc:spChg chg="mod">
          <ac:chgData name="Rafael C." userId="ffa83960b425c528" providerId="LiveId" clId="{7A0BB685-D947-45C5-86DA-A78E0743E074}" dt="2018-10-08T03:48:18.598" v="36" actId="20577"/>
          <ac:spMkLst>
            <pc:docMk/>
            <pc:sldMk cId="717311304" sldId="285"/>
            <ac:spMk id="2" creationId="{00000000-0000-0000-0000-000000000000}"/>
          </ac:spMkLst>
        </pc:spChg>
      </pc:sldChg>
    </pc:docChg>
  </pc:docChgLst>
  <pc:docChgLst>
    <pc:chgData name="Rafael C." userId="ffa83960b425c528" providerId="LiveId" clId="{D5A872B8-313C-4215-B87E-B7B88119E156}"/>
    <pc:docChg chg="undo redo custSel addSld delSld modSld sldOrd">
      <pc:chgData name="Rafael C." userId="ffa83960b425c528" providerId="LiveId" clId="{D5A872B8-313C-4215-B87E-B7B88119E156}" dt="2018-10-18T04:03:22.087" v="2059" actId="2696"/>
      <pc:docMkLst>
        <pc:docMk/>
      </pc:docMkLst>
      <pc:sldChg chg="modSp">
        <pc:chgData name="Rafael C." userId="ffa83960b425c528" providerId="LiveId" clId="{D5A872B8-313C-4215-B87E-B7B88119E156}" dt="2018-10-08T04:16:20.234" v="200" actId="20577"/>
        <pc:sldMkLst>
          <pc:docMk/>
          <pc:sldMk cId="727360843" sldId="259"/>
        </pc:sldMkLst>
        <pc:spChg chg="mod">
          <ac:chgData name="Rafael C." userId="ffa83960b425c528" providerId="LiveId" clId="{D5A872B8-313C-4215-B87E-B7B88119E156}" dt="2018-10-08T04:16:20.234" v="200" actId="20577"/>
          <ac:spMkLst>
            <pc:docMk/>
            <pc:sldMk cId="727360843" sldId="259"/>
            <ac:spMk id="4" creationId="{79AD52D0-06D4-4493-91EA-6C4E014DE8E7}"/>
          </ac:spMkLst>
        </pc:spChg>
      </pc:sldChg>
      <pc:sldChg chg="addSp delSp modSp">
        <pc:chgData name="Rafael C." userId="ffa83960b425c528" providerId="LiveId" clId="{D5A872B8-313C-4215-B87E-B7B88119E156}" dt="2018-10-18T04:03:17.994" v="2058"/>
        <pc:sldMkLst>
          <pc:docMk/>
          <pc:sldMk cId="2068909626" sldId="274"/>
        </pc:sldMkLst>
        <pc:spChg chg="del mod">
          <ac:chgData name="Rafael C." userId="ffa83960b425c528" providerId="LiveId" clId="{D5A872B8-313C-4215-B87E-B7B88119E156}" dt="2018-10-18T04:03:15.828" v="2056" actId="478"/>
          <ac:spMkLst>
            <pc:docMk/>
            <pc:sldMk cId="2068909626" sldId="274"/>
            <ac:spMk id="4" creationId="{47BF13C9-597F-4101-B226-A0C8AB06CB95}"/>
          </ac:spMkLst>
        </pc:spChg>
        <pc:spChg chg="del mod">
          <ac:chgData name="Rafael C." userId="ffa83960b425c528" providerId="LiveId" clId="{D5A872B8-313C-4215-B87E-B7B88119E156}" dt="2018-10-18T04:03:17.390" v="2057" actId="478"/>
          <ac:spMkLst>
            <pc:docMk/>
            <pc:sldMk cId="2068909626" sldId="274"/>
            <ac:spMk id="5" creationId="{EC9A45E1-1B10-4959-A23C-8023AD14133C}"/>
          </ac:spMkLst>
        </pc:spChg>
        <pc:spChg chg="add">
          <ac:chgData name="Rafael C." userId="ffa83960b425c528" providerId="LiveId" clId="{D5A872B8-313C-4215-B87E-B7B88119E156}" dt="2018-10-18T04:03:17.994" v="2058"/>
          <ac:spMkLst>
            <pc:docMk/>
            <pc:sldMk cId="2068909626" sldId="274"/>
            <ac:spMk id="6" creationId="{44BD0C14-E986-4E36-83C4-EA36A6334937}"/>
          </ac:spMkLst>
        </pc:spChg>
      </pc:sldChg>
      <pc:sldChg chg="modSp">
        <pc:chgData name="Rafael C." userId="ffa83960b425c528" providerId="LiveId" clId="{D5A872B8-313C-4215-B87E-B7B88119E156}" dt="2018-10-08T04:19:52.035" v="272" actId="20577"/>
        <pc:sldMkLst>
          <pc:docMk/>
          <pc:sldMk cId="717311304" sldId="285"/>
        </pc:sldMkLst>
        <pc:spChg chg="mod">
          <ac:chgData name="Rafael C." userId="ffa83960b425c528" providerId="LiveId" clId="{D5A872B8-313C-4215-B87E-B7B88119E156}" dt="2018-10-08T04:19:52.035" v="272" actId="20577"/>
          <ac:spMkLst>
            <pc:docMk/>
            <pc:sldMk cId="717311304" sldId="285"/>
            <ac:spMk id="2" creationId="{00000000-0000-0000-0000-000000000000}"/>
          </ac:spMkLst>
        </pc:spChg>
      </pc:sldChg>
      <pc:sldChg chg="modSp add">
        <pc:chgData name="Rafael C." userId="ffa83960b425c528" providerId="LiveId" clId="{D5A872B8-313C-4215-B87E-B7B88119E156}" dt="2018-10-08T05:19:44.527" v="1856" actId="15"/>
        <pc:sldMkLst>
          <pc:docMk/>
          <pc:sldMk cId="1011009931" sldId="286"/>
        </pc:sldMkLst>
        <pc:spChg chg="mod">
          <ac:chgData name="Rafael C." userId="ffa83960b425c528" providerId="LiveId" clId="{D5A872B8-313C-4215-B87E-B7B88119E156}" dt="2018-10-08T04:27:09.442" v="317" actId="20577"/>
          <ac:spMkLst>
            <pc:docMk/>
            <pc:sldMk cId="1011009931" sldId="286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19:44.527" v="1856" actId="15"/>
          <ac:spMkLst>
            <pc:docMk/>
            <pc:sldMk cId="1011009931" sldId="286"/>
            <ac:spMk id="5" creationId="{EC9A45E1-1B10-4959-A23C-8023AD14133C}"/>
          </ac:spMkLst>
        </pc:spChg>
      </pc:sldChg>
      <pc:sldChg chg="modSp add ord">
        <pc:chgData name="Rafael C." userId="ffa83960b425c528" providerId="LiveId" clId="{D5A872B8-313C-4215-B87E-B7B88119E156}" dt="2018-10-08T04:30:28.209" v="468"/>
        <pc:sldMkLst>
          <pc:docMk/>
          <pc:sldMk cId="2142410778" sldId="287"/>
        </pc:sldMkLst>
        <pc:spChg chg="mod">
          <ac:chgData name="Rafael C." userId="ffa83960b425c528" providerId="LiveId" clId="{D5A872B8-313C-4215-B87E-B7B88119E156}" dt="2018-10-08T04:29:41.454" v="321" actId="20577"/>
          <ac:spMkLst>
            <pc:docMk/>
            <pc:sldMk cId="2142410778" sldId="287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30:22.393" v="467" actId="14"/>
          <ac:spMkLst>
            <pc:docMk/>
            <pc:sldMk cId="2142410778" sldId="287"/>
            <ac:spMk id="5" creationId="{EC9A45E1-1B10-4959-A23C-8023AD14133C}"/>
          </ac:spMkLst>
        </pc:spChg>
      </pc:sldChg>
      <pc:sldChg chg="addSp modSp add">
        <pc:chgData name="Rafael C." userId="ffa83960b425c528" providerId="LiveId" clId="{D5A872B8-313C-4215-B87E-B7B88119E156}" dt="2018-10-08T04:34:04.477" v="586" actId="14100"/>
        <pc:sldMkLst>
          <pc:docMk/>
          <pc:sldMk cId="1941078295" sldId="288"/>
        </pc:sldMkLst>
        <pc:spChg chg="add mod">
          <ac:chgData name="Rafael C." userId="ffa83960b425c528" providerId="LiveId" clId="{D5A872B8-313C-4215-B87E-B7B88119E156}" dt="2018-10-08T04:33:38.521" v="536" actId="403"/>
          <ac:spMkLst>
            <pc:docMk/>
            <pc:sldMk cId="1941078295" sldId="288"/>
            <ac:spMk id="2" creationId="{3BD3C50D-392F-4B0A-A9D7-6570BD477CDA}"/>
          </ac:spMkLst>
        </pc:spChg>
        <pc:spChg chg="mod">
          <ac:chgData name="Rafael C." userId="ffa83960b425c528" providerId="LiveId" clId="{D5A872B8-313C-4215-B87E-B7B88119E156}" dt="2018-10-08T04:31:45.605" v="477" actId="1076"/>
          <ac:spMkLst>
            <pc:docMk/>
            <pc:sldMk cId="1941078295" sldId="288"/>
            <ac:spMk id="5" creationId="{EC9A45E1-1B10-4959-A23C-8023AD14133C}"/>
          </ac:spMkLst>
        </pc:spChg>
        <pc:spChg chg="add mod">
          <ac:chgData name="Rafael C." userId="ffa83960b425c528" providerId="LiveId" clId="{D5A872B8-313C-4215-B87E-B7B88119E156}" dt="2018-10-08T04:34:04.477" v="586" actId="14100"/>
          <ac:spMkLst>
            <pc:docMk/>
            <pc:sldMk cId="1941078295" sldId="288"/>
            <ac:spMk id="33" creationId="{41D109FB-8DFC-4E10-928A-4A50553BFA67}"/>
          </ac:spMkLst>
        </pc:spChg>
        <pc:grpChg chg="add mod">
          <ac:chgData name="Rafael C." userId="ffa83960b425c528" providerId="LiveId" clId="{D5A872B8-313C-4215-B87E-B7B88119E156}" dt="2018-10-08T04:31:48.727" v="478" actId="1076"/>
          <ac:grpSpMkLst>
            <pc:docMk/>
            <pc:sldMk cId="1941078295" sldId="288"/>
            <ac:grpSpMk id="6" creationId="{BC644404-43C7-464C-99B4-4DCDE5024343}"/>
          </ac:grpSpMkLst>
        </pc:grpChg>
      </pc:sldChg>
      <pc:sldChg chg="modSp add ord">
        <pc:chgData name="Rafael C." userId="ffa83960b425c528" providerId="LiveId" clId="{D5A872B8-313C-4215-B87E-B7B88119E156}" dt="2018-10-08T05:20:35.315" v="1897" actId="20577"/>
        <pc:sldMkLst>
          <pc:docMk/>
          <pc:sldMk cId="908688216" sldId="289"/>
        </pc:sldMkLst>
        <pc:spChg chg="mod">
          <ac:chgData name="Rafael C." userId="ffa83960b425c528" providerId="LiveId" clId="{D5A872B8-313C-4215-B87E-B7B88119E156}" dt="2018-10-08T04:34:47.739" v="605" actId="20577"/>
          <ac:spMkLst>
            <pc:docMk/>
            <pc:sldMk cId="908688216" sldId="289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20:35.315" v="1897" actId="20577"/>
          <ac:spMkLst>
            <pc:docMk/>
            <pc:sldMk cId="908688216" sldId="289"/>
            <ac:spMk id="5" creationId="{EC9A45E1-1B10-4959-A23C-8023AD14133C}"/>
          </ac:spMkLst>
        </pc:spChg>
      </pc:sldChg>
      <pc:sldChg chg="addSp delSp modSp add">
        <pc:chgData name="Rafael C." userId="ffa83960b425c528" providerId="LiveId" clId="{D5A872B8-313C-4215-B87E-B7B88119E156}" dt="2018-10-18T03:50:29.040" v="2050" actId="27309"/>
        <pc:sldMkLst>
          <pc:docMk/>
          <pc:sldMk cId="3876841162" sldId="290"/>
        </pc:sldMkLst>
        <pc:spChg chg="del">
          <ac:chgData name="Rafael C." userId="ffa83960b425c528" providerId="LiveId" clId="{D5A872B8-313C-4215-B87E-B7B88119E156}" dt="2018-10-08T04:38:45.263" v="724" actId="478"/>
          <ac:spMkLst>
            <pc:docMk/>
            <pc:sldMk cId="3876841162" sldId="290"/>
            <ac:spMk id="2" creationId="{3BD3C50D-392F-4B0A-A9D7-6570BD477CDA}"/>
          </ac:spMkLst>
        </pc:spChg>
        <pc:spChg chg="mod">
          <ac:chgData name="Rafael C." userId="ffa83960b425c528" providerId="LiveId" clId="{D5A872B8-313C-4215-B87E-B7B88119E156}" dt="2018-10-08T04:40:58.656" v="787" actId="20577"/>
          <ac:spMkLst>
            <pc:docMk/>
            <pc:sldMk cId="3876841162" sldId="290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0:00.572" v="745" actId="1076"/>
          <ac:spMkLst>
            <pc:docMk/>
            <pc:sldMk cId="3876841162" sldId="290"/>
            <ac:spMk id="5" creationId="{EC9A45E1-1B10-4959-A23C-8023AD14133C}"/>
          </ac:spMkLst>
        </pc:spChg>
        <pc:spChg chg="del">
          <ac:chgData name="Rafael C." userId="ffa83960b425c528" providerId="LiveId" clId="{D5A872B8-313C-4215-B87E-B7B88119E156}" dt="2018-10-08T04:38:48.776" v="726" actId="478"/>
          <ac:spMkLst>
            <pc:docMk/>
            <pc:sldMk cId="3876841162" sldId="290"/>
            <ac:spMk id="33" creationId="{41D109FB-8DFC-4E10-928A-4A50553BFA6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4" creationId="{9FFAD053-883B-40CF-937E-6A603F246C6D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5" creationId="{753479CD-1CCB-42F9-BBF5-FC8087DFC7D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6" creationId="{6FBA5025-91E9-498D-B2C9-B86EB01AC140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7" creationId="{9D341ED7-A125-4611-A499-2498AC71412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8" creationId="{75B8D0FB-ADD4-468D-9A51-7CDFD6710510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9" creationId="{1BE3F716-9946-4279-B881-6FBCF15ACE6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0" creationId="{418A47B1-4589-4927-8DF3-3ACFFD6E4ABF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1" creationId="{4CAB04BE-10EC-4860-8928-6B089E61497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2" creationId="{D53F1AD6-6E51-45E9-9A60-C9661B3D9CD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3" creationId="{3EF38A48-540F-45A0-A496-981268DB7AAF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4" creationId="{B32ECDD1-9595-4ED9-A854-1131FB5B0A8C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5" creationId="{87271265-38DF-456F-A5F6-E38CF784B16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6" creationId="{2407EC7D-0466-4DF3-8494-B19966164CFB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7" creationId="{C7C69017-30C2-4A09-BCD5-BCE87DDBF03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8" creationId="{18B03F5A-9B98-4ADC-B650-AAF2694FEB59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9" creationId="{45BA0530-3A46-4B95-824A-481D0FEAE01F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0" creationId="{5D365052-CB91-4296-A23A-3D00F27874B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1" creationId="{206C2CB5-F1E5-42CD-8A71-393A3FE9F39A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2" creationId="{7D06EE91-2DE4-47F8-AD41-EDA8C797EC8A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3" creationId="{849A0421-A8F7-4335-99F6-9AA829E84035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4" creationId="{4E9A9D1D-B535-4727-BF62-3881808357E9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5" creationId="{95EA2EF1-6CE4-45EF-9423-3D04A0A0668A}"/>
          </ac:spMkLst>
        </pc:spChg>
        <pc:grpChg chg="add mod">
          <ac:chgData name="Rafael C." userId="ffa83960b425c528" providerId="LiveId" clId="{D5A872B8-313C-4215-B87E-B7B88119E156}" dt="2018-10-08T04:39:53.862" v="744" actId="1076"/>
          <ac:grpSpMkLst>
            <pc:docMk/>
            <pc:sldMk cId="3876841162" sldId="290"/>
            <ac:grpSpMk id="3" creationId="{E54C5CAA-3F81-4AC7-9DA4-1117ACF79178}"/>
          </ac:grpSpMkLst>
        </pc:grpChg>
        <pc:grpChg chg="del">
          <ac:chgData name="Rafael C." userId="ffa83960b425c528" providerId="LiveId" clId="{D5A872B8-313C-4215-B87E-B7B88119E156}" dt="2018-10-08T04:38:46.573" v="725" actId="478"/>
          <ac:grpSpMkLst>
            <pc:docMk/>
            <pc:sldMk cId="3876841162" sldId="290"/>
            <ac:grpSpMk id="6" creationId="{BC644404-43C7-464C-99B4-4DCDE5024343}"/>
          </ac:grpSpMkLst>
        </pc:grpChg>
        <pc:graphicFrameChg chg="add del modGraphic">
          <ac:chgData name="Rafael C." userId="ffa83960b425c528" providerId="LiveId" clId="{D5A872B8-313C-4215-B87E-B7B88119E156}" dt="2018-10-18T03:50:29.040" v="2050" actId="27309"/>
          <ac:graphicFrameMkLst>
            <pc:docMk/>
            <pc:sldMk cId="3876841162" sldId="290"/>
            <ac:graphicFrameMk id="6" creationId="{537AF633-3BAC-4AA3-AE3E-F49E4BAA1862}"/>
          </ac:graphicFrameMkLst>
        </pc:graphicFrameChg>
      </pc:sldChg>
      <pc:sldChg chg="addSp delSp modSp add">
        <pc:chgData name="Rafael C." userId="ffa83960b425c528" providerId="LiveId" clId="{D5A872B8-313C-4215-B87E-B7B88119E156}" dt="2018-10-08T04:41:09.084" v="812" actId="20577"/>
        <pc:sldMkLst>
          <pc:docMk/>
          <pc:sldMk cId="1726126687" sldId="291"/>
        </pc:sldMkLst>
        <pc:spChg chg="mod">
          <ac:chgData name="Rafael C." userId="ffa83960b425c528" providerId="LiveId" clId="{D5A872B8-313C-4215-B87E-B7B88119E156}" dt="2018-10-08T04:41:09.084" v="812" actId="20577"/>
          <ac:spMkLst>
            <pc:docMk/>
            <pc:sldMk cId="1726126687" sldId="291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0:37.758" v="765" actId="1076"/>
          <ac:spMkLst>
            <pc:docMk/>
            <pc:sldMk cId="1726126687" sldId="291"/>
            <ac:spMk id="5" creationId="{EC9A45E1-1B10-4959-A23C-8023AD14133C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28" creationId="{B3C9B1D8-DDA8-4CF2-A5AE-BC45E2D09744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29" creationId="{1DF9433D-E929-496D-9495-177CBAB8C4EB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0" creationId="{5B33C7A8-06E2-4BDF-8395-367FAEFE5443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1" creationId="{854509B4-20FE-48C8-9F86-3719A24C6D87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2" creationId="{B0583A03-EAF0-4649-B254-0CAE7E460508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3" creationId="{6D9C5455-BBE6-4ACE-8245-AD039C471239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6" creationId="{CA3A0002-F902-4AFB-B6FB-5EAC96A9FFBE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7" creationId="{810F644A-1285-4CA4-8266-136E8F2F47CF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8" creationId="{24EFD3DF-971D-4F54-9D5D-8C5ABD2098B0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9" creationId="{C2C3FE3F-3804-4158-8DD4-BCA0AEF822D6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0" creationId="{4757C576-1760-4A42-8B13-E366A81B7251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1" creationId="{1E6D1806-907E-425F-9BEC-AEC6A497FB15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2" creationId="{FE2AC5A2-545B-40EF-A18A-E182ECB3D817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3" creationId="{4844E994-D357-42EF-8F57-37ACB86A447F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4" creationId="{D892742B-2829-4DA6-A39B-5DA8E3629D10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5" creationId="{BFBE6E2E-C9B6-4174-9888-80496C977466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6" creationId="{BB05EB05-9BBA-499C-8024-B3D7E891FD75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7" creationId="{A0AF4707-29B0-4065-AE5A-857539A54FFA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8" creationId="{BB29D5E6-E3CB-4064-8A49-1936F02C3F6E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9" creationId="{7E4FC11B-C9AD-47C5-B037-1BB4508B0A27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70" creationId="{8B2BA021-EDD5-4421-844E-1831324D9541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71" creationId="{EA7E64E3-37A6-4C63-857F-AE8741D0441F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72" creationId="{183D1F1B-C5D9-4DEA-9B30-855F92D29E28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3" creationId="{03EFF17C-AC97-486B-8B30-D566FD8E6FE6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4" creationId="{3A97E155-1475-419C-8021-4565A4B780E8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5" creationId="{16D8BAB9-8794-4EDE-8D2F-10C2CDC4710A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6" creationId="{A1C88CC5-53A2-4A12-9F54-CF7A026C556D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7" creationId="{4BDD88B4-8769-4322-B90B-4F8738CD124F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8" creationId="{32995501-CC2B-47C1-A605-D2287566C839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9" creationId="{9C61BBAA-C7CD-4C8D-A0D3-06DED3BCCC9A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0" creationId="{815B0F7D-4EDC-4403-BCD5-3EF7215F6D44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1" creationId="{A30E479C-5799-47D4-8E16-417AE6290C1F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2" creationId="{69F8B023-C1C6-49C8-9351-CA02DDAE4621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3" creationId="{A2D15590-44B8-4506-87CA-8C2FCD3A3E35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4" creationId="{09058603-B0EB-4DF6-914C-4EAD65C79632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5" creationId="{9D8B9B9F-D1FD-4843-81F2-FCD5C63E2883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6" creationId="{307A91A9-9096-4D0C-BAF2-0206770D6498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7" creationId="{2777EDE1-386D-4DC3-8C85-A26D5CABAE11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8" creationId="{F78337E3-EAAB-469B-AAFA-941133180B34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9" creationId="{AF39B14B-D9B9-42A8-9CAD-4A6E7FCF1F29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0" creationId="{13F17485-E895-47CF-82D1-0FC106D492AF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1" creationId="{6978CC64-0FE0-4259-9F05-32B3E3AEC313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2" creationId="{4EA43D2F-AA8D-42AF-B853-98055FD78172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3" creationId="{895BE2F6-F47A-46B8-841C-89BCA576B653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4" creationId="{C5145F76-155C-4563-B394-8B37B54C2870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5" creationId="{52EB8014-2C13-4C85-88D1-5C141D646DFC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6" creationId="{EFF0B62E-E048-4AF6-A4B5-52FDFE1007F0}"/>
          </ac:spMkLst>
        </pc:spChg>
        <pc:grpChg chg="add mod">
          <ac:chgData name="Rafael C." userId="ffa83960b425c528" providerId="LiveId" clId="{D5A872B8-313C-4215-B87E-B7B88119E156}" dt="2018-10-08T04:40:40.692" v="766" actId="1076"/>
          <ac:grpSpMkLst>
            <pc:docMk/>
            <pc:sldMk cId="1726126687" sldId="291"/>
            <ac:grpSpMk id="2" creationId="{780618AE-A666-4D5D-BAB9-BF23EFB95250}"/>
          </ac:grpSpMkLst>
        </pc:grpChg>
        <pc:grpChg chg="del">
          <ac:chgData name="Rafael C." userId="ffa83960b425c528" providerId="LiveId" clId="{D5A872B8-313C-4215-B87E-B7B88119E156}" dt="2018-10-08T04:40:23.670" v="759" actId="478"/>
          <ac:grpSpMkLst>
            <pc:docMk/>
            <pc:sldMk cId="1726126687" sldId="291"/>
            <ac:grpSpMk id="3" creationId="{E54C5CAA-3F81-4AC7-9DA4-1117ACF79178}"/>
          </ac:grpSpMkLst>
        </pc:grpChg>
      </pc:sldChg>
      <pc:sldChg chg="addSp delSp modSp add">
        <pc:chgData name="Rafael C." userId="ffa83960b425c528" providerId="LiveId" clId="{D5A872B8-313C-4215-B87E-B7B88119E156}" dt="2018-10-08T04:41:54.769" v="842" actId="20577"/>
        <pc:sldMkLst>
          <pc:docMk/>
          <pc:sldMk cId="3994721824" sldId="292"/>
        </pc:sldMkLst>
        <pc:spChg chg="mod">
          <ac:chgData name="Rafael C." userId="ffa83960b425c528" providerId="LiveId" clId="{D5A872B8-313C-4215-B87E-B7B88119E156}" dt="2018-10-08T04:41:54.769" v="842" actId="20577"/>
          <ac:spMkLst>
            <pc:docMk/>
            <pc:sldMk cId="3994721824" sldId="292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1:41.714" v="818" actId="1076"/>
          <ac:spMkLst>
            <pc:docMk/>
            <pc:sldMk cId="3994721824" sldId="292"/>
            <ac:spMk id="5" creationId="{EC9A45E1-1B10-4959-A23C-8023AD14133C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0" creationId="{7512576B-1252-45D6-94B5-692B90F3560B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1" creationId="{FA398767-9F79-4B9C-94F2-234586637C0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2" creationId="{241B2983-F304-4AE6-8A15-CCC683704F17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3" creationId="{F21C8E08-02F4-49FD-AA46-DAA1E87FE51E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4" creationId="{E2AA70C3-72C3-4762-83B0-D6D804314123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5" creationId="{C9593A02-6A62-461E-915F-545787D9345E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6" creationId="{B6DDA7B0-BE70-4313-AE4B-81D35F92D597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7" creationId="{846679E6-FDF5-426B-BEE3-3E90C855C2BA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8" creationId="{4BFB2DC1-79B4-4820-83D4-C5211C37B6EB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9" creationId="{F3FF6526-DBA0-46E8-AF3A-61752DD6B39C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0" creationId="{FFBF2C2B-37D8-46F0-8DB2-F0229E3F74D4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1" creationId="{003CC8C5-43DE-4403-AAB0-9AE5A77B1A1C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2" creationId="{E4CB5AD8-4FAD-4481-A4EE-6EB5BF50CC38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3" creationId="{0BF72856-B910-4935-8B3A-939DABDD4716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4" creationId="{94666191-6DFB-467B-9147-0583E6FA4F57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5" creationId="{BD8A21F4-245D-47CA-980D-A88D6CD4FA9E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6" creationId="{D0CD0188-88B7-4E42-ABF2-C482A928D0A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7" creationId="{9B4CF625-F056-4C3D-911E-6C8FE9D42EFB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8" creationId="{D8222F13-82BC-4287-9F6D-745C14A46F33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9" creationId="{9E563E90-690F-40AA-8B2D-E0E0FB272FB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0" creationId="{9E1CFAB3-B458-40BD-8A6F-3CAF0668E8CA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1" creationId="{F11FE3F3-C9B5-4F5B-9617-3A9107B332F4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2" creationId="{A7D94B34-278D-4FE1-924A-9EED664BA372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3" creationId="{88E2214B-E818-4F87-AB8F-AC66206D150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4" creationId="{907199BA-9D3D-4891-A6C8-69BC59AB2343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5" creationId="{0AC0EA08-81AF-4DCE-8E2F-FBA2DAA40369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6" creationId="{3E7C46A6-F04F-458B-A488-1318DCBCF2D9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7" creationId="{97F7DB39-A3CB-42BC-AA6D-F3BF1EF335C3}"/>
          </ac:spMkLst>
        </pc:spChg>
        <pc:grpChg chg="del">
          <ac:chgData name="Rafael C." userId="ffa83960b425c528" providerId="LiveId" clId="{D5A872B8-313C-4215-B87E-B7B88119E156}" dt="2018-10-08T04:41:34.287" v="814" actId="478"/>
          <ac:grpSpMkLst>
            <pc:docMk/>
            <pc:sldMk cId="3994721824" sldId="292"/>
            <ac:grpSpMk id="2" creationId="{780618AE-A666-4D5D-BAB9-BF23EFB95250}"/>
          </ac:grpSpMkLst>
        </pc:grpChg>
        <pc:grpChg chg="add mod">
          <ac:chgData name="Rafael C." userId="ffa83960b425c528" providerId="LiveId" clId="{D5A872B8-313C-4215-B87E-B7B88119E156}" dt="2018-10-08T04:41:45.894" v="819" actId="1076"/>
          <ac:grpSpMkLst>
            <pc:docMk/>
            <pc:sldMk cId="3994721824" sldId="292"/>
            <ac:grpSpMk id="3" creationId="{CC0D894E-6290-404A-B640-D6F3A3AB34DB}"/>
          </ac:grpSpMkLst>
        </pc:grpChg>
      </pc:sldChg>
      <pc:sldChg chg="modSp add ord">
        <pc:chgData name="Rafael C." userId="ffa83960b425c528" providerId="LiveId" clId="{D5A872B8-313C-4215-B87E-B7B88119E156}" dt="2018-10-08T04:45:04.162" v="957" actId="20577"/>
        <pc:sldMkLst>
          <pc:docMk/>
          <pc:sldMk cId="166998213" sldId="293"/>
        </pc:sldMkLst>
        <pc:spChg chg="mod">
          <ac:chgData name="Rafael C." userId="ffa83960b425c528" providerId="LiveId" clId="{D5A872B8-313C-4215-B87E-B7B88119E156}" dt="2018-10-08T04:43:41.663" v="887" actId="20577"/>
          <ac:spMkLst>
            <pc:docMk/>
            <pc:sldMk cId="166998213" sldId="293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5:04.162" v="957" actId="20577"/>
          <ac:spMkLst>
            <pc:docMk/>
            <pc:sldMk cId="166998213" sldId="293"/>
            <ac:spMk id="5" creationId="{EC9A45E1-1B10-4959-A23C-8023AD14133C}"/>
          </ac:spMkLst>
        </pc:spChg>
      </pc:sldChg>
      <pc:sldChg chg="modSp add">
        <pc:chgData name="Rafael C." userId="ffa83960b425c528" providerId="LiveId" clId="{D5A872B8-313C-4215-B87E-B7B88119E156}" dt="2018-10-08T04:47:14.856" v="1067" actId="20577"/>
        <pc:sldMkLst>
          <pc:docMk/>
          <pc:sldMk cId="2172126912" sldId="294"/>
        </pc:sldMkLst>
        <pc:spChg chg="mod">
          <ac:chgData name="Rafael C." userId="ffa83960b425c528" providerId="LiveId" clId="{D5A872B8-313C-4215-B87E-B7B88119E156}" dt="2018-10-08T04:46:51.853" v="988" actId="20577"/>
          <ac:spMkLst>
            <pc:docMk/>
            <pc:sldMk cId="2172126912" sldId="294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7:14.856" v="1067" actId="20577"/>
          <ac:spMkLst>
            <pc:docMk/>
            <pc:sldMk cId="2172126912" sldId="294"/>
            <ac:spMk id="5" creationId="{EC9A45E1-1B10-4959-A23C-8023AD14133C}"/>
          </ac:spMkLst>
        </pc:spChg>
      </pc:sldChg>
      <pc:sldChg chg="modSp add ord">
        <pc:chgData name="Rafael C." userId="ffa83960b425c528" providerId="LiveId" clId="{D5A872B8-313C-4215-B87E-B7B88119E156}" dt="2018-10-08T04:48:20.325" v="1097" actId="20577"/>
        <pc:sldMkLst>
          <pc:docMk/>
          <pc:sldMk cId="3784948331" sldId="295"/>
        </pc:sldMkLst>
        <pc:spChg chg="mod">
          <ac:chgData name="Rafael C." userId="ffa83960b425c528" providerId="LiveId" clId="{D5A872B8-313C-4215-B87E-B7B88119E156}" dt="2018-10-08T04:48:06.263" v="1094" actId="20577"/>
          <ac:spMkLst>
            <pc:docMk/>
            <pc:sldMk cId="3784948331" sldId="295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8:20.325" v="1097" actId="20577"/>
          <ac:spMkLst>
            <pc:docMk/>
            <pc:sldMk cId="3784948331" sldId="295"/>
            <ac:spMk id="5" creationId="{EC9A45E1-1B10-4959-A23C-8023AD14133C}"/>
          </ac:spMkLst>
        </pc:spChg>
      </pc:sldChg>
      <pc:sldChg chg="modSp add">
        <pc:chgData name="Rafael C." userId="ffa83960b425c528" providerId="LiveId" clId="{D5A872B8-313C-4215-B87E-B7B88119E156}" dt="2018-10-08T04:49:29.162" v="1193" actId="20577"/>
        <pc:sldMkLst>
          <pc:docMk/>
          <pc:sldMk cId="2738665502" sldId="296"/>
        </pc:sldMkLst>
        <pc:spChg chg="mod">
          <ac:chgData name="Rafael C." userId="ffa83960b425c528" providerId="LiveId" clId="{D5A872B8-313C-4215-B87E-B7B88119E156}" dt="2018-10-08T04:48:43.411" v="1110" actId="20577"/>
          <ac:spMkLst>
            <pc:docMk/>
            <pc:sldMk cId="2738665502" sldId="296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9:29.162" v="1193" actId="20577"/>
          <ac:spMkLst>
            <pc:docMk/>
            <pc:sldMk cId="2738665502" sldId="296"/>
            <ac:spMk id="5" creationId="{EC9A45E1-1B10-4959-A23C-8023AD14133C}"/>
          </ac:spMkLst>
        </pc:spChg>
      </pc:sldChg>
      <pc:sldChg chg="addSp modSp add">
        <pc:chgData name="Rafael C." userId="ffa83960b425c528" providerId="LiveId" clId="{D5A872B8-313C-4215-B87E-B7B88119E156}" dt="2018-10-08T04:49:55.930" v="1201" actId="1076"/>
        <pc:sldMkLst>
          <pc:docMk/>
          <pc:sldMk cId="3863798184" sldId="297"/>
        </pc:sldMkLst>
        <pc:spChg chg="mod">
          <ac:chgData name="Rafael C." userId="ffa83960b425c528" providerId="LiveId" clId="{D5A872B8-313C-4215-B87E-B7B88119E156}" dt="2018-10-08T04:49:46.890" v="1197" actId="14100"/>
          <ac:spMkLst>
            <pc:docMk/>
            <pc:sldMk cId="3863798184" sldId="297"/>
            <ac:spMk id="5" creationId="{EC9A45E1-1B10-4959-A23C-8023AD14133C}"/>
          </ac:spMkLst>
        </pc:spChg>
        <pc:picChg chg="add mod">
          <ac:chgData name="Rafael C." userId="ffa83960b425c528" providerId="LiveId" clId="{D5A872B8-313C-4215-B87E-B7B88119E156}" dt="2018-10-08T04:49:55.930" v="1201" actId="1076"/>
          <ac:picMkLst>
            <pc:docMk/>
            <pc:sldMk cId="3863798184" sldId="297"/>
            <ac:picMk id="6" creationId="{EDB8733F-C632-4E45-8C91-C43DB1D41BD5}"/>
          </ac:picMkLst>
        </pc:picChg>
      </pc:sldChg>
      <pc:sldChg chg="addSp delSp modSp add">
        <pc:chgData name="Rafael C." userId="ffa83960b425c528" providerId="LiveId" clId="{D5A872B8-313C-4215-B87E-B7B88119E156}" dt="2018-10-08T04:50:19.009" v="1207" actId="1076"/>
        <pc:sldMkLst>
          <pc:docMk/>
          <pc:sldMk cId="3364085171" sldId="298"/>
        </pc:sldMkLst>
        <pc:picChg chg="del">
          <ac:chgData name="Rafael C." userId="ffa83960b425c528" providerId="LiveId" clId="{D5A872B8-313C-4215-B87E-B7B88119E156}" dt="2018-10-08T04:50:07.158" v="1203" actId="478"/>
          <ac:picMkLst>
            <pc:docMk/>
            <pc:sldMk cId="3364085171" sldId="298"/>
            <ac:picMk id="6" creationId="{EDB8733F-C632-4E45-8C91-C43DB1D41BD5}"/>
          </ac:picMkLst>
        </pc:picChg>
        <pc:picChg chg="add mod">
          <ac:chgData name="Rafael C." userId="ffa83960b425c528" providerId="LiveId" clId="{D5A872B8-313C-4215-B87E-B7B88119E156}" dt="2018-10-08T04:50:19.009" v="1207" actId="1076"/>
          <ac:picMkLst>
            <pc:docMk/>
            <pc:sldMk cId="3364085171" sldId="298"/>
            <ac:picMk id="7" creationId="{328AFE9D-C6CA-4723-99A3-0A9D547DFEB6}"/>
          </ac:picMkLst>
        </pc:picChg>
      </pc:sldChg>
      <pc:sldChg chg="addSp delSp modSp add">
        <pc:chgData name="Rafael C." userId="ffa83960b425c528" providerId="LiveId" clId="{D5A872B8-313C-4215-B87E-B7B88119E156}" dt="2018-10-08T04:53:11.495" v="1281" actId="1076"/>
        <pc:sldMkLst>
          <pc:docMk/>
          <pc:sldMk cId="3421419816" sldId="299"/>
        </pc:sldMkLst>
        <pc:spChg chg="mod">
          <ac:chgData name="Rafael C." userId="ffa83960b425c528" providerId="LiveId" clId="{D5A872B8-313C-4215-B87E-B7B88119E156}" dt="2018-10-08T04:50:57.662" v="1250" actId="20577"/>
          <ac:spMkLst>
            <pc:docMk/>
            <pc:sldMk cId="3421419816" sldId="299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51:44.079" v="1258" actId="1076"/>
          <ac:spMkLst>
            <pc:docMk/>
            <pc:sldMk cId="3421419816" sldId="299"/>
            <ac:spMk id="5" creationId="{EC9A45E1-1B10-4959-A23C-8023AD14133C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6" creationId="{2106193B-E2C1-403F-AF91-54B12A22270A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8" creationId="{1502AA3B-5346-4F91-AD6C-49E5E80EA683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9" creationId="{E341D46B-3865-4E0D-AB5D-B1898DACD6C4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10" creationId="{767D6088-C58C-41B3-B83B-BFC621A5B788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11" creationId="{3568CA63-A34C-42B7-8011-51BFD970E763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12" creationId="{CD8615AA-C94B-495F-B1AC-712F40985793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17" creationId="{254171F0-9007-4C12-9CE7-DB8562B71660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18" creationId="{665192B6-D669-40BB-AB00-C949E1DD9D0E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19" creationId="{39795EB8-A06D-444B-BD95-0F29A2864B15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20" creationId="{FC468D4F-C65F-4F5E-8C9A-365E969B2136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21" creationId="{EA4BA1FF-0F0C-4595-BD78-F689D5ECFB43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22" creationId="{B1B005BF-7AC9-43E8-9F67-0AC548712422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27" creationId="{5CDE1A2E-473E-4692-8C3C-5D92237B6857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28" creationId="{FB6EAD83-70DF-4F6F-A2EB-D289492C3EC0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29" creationId="{4A801E64-DF46-4888-A826-0E96E52DD8BA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30" creationId="{A51A9049-D147-4400-813A-C28449A15EA8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31" creationId="{BBABD859-FE77-414F-B2B7-6695975062EE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32" creationId="{9F8CA262-82A0-49DA-A902-7E5D63019E67}"/>
          </ac:spMkLst>
        </pc:spChg>
        <pc:grpChg chg="add mod">
          <ac:chgData name="Rafael C." userId="ffa83960b425c528" providerId="LiveId" clId="{D5A872B8-313C-4215-B87E-B7B88119E156}" dt="2018-10-08T04:52:45.219" v="1274" actId="164"/>
          <ac:grpSpMkLst>
            <pc:docMk/>
            <pc:sldMk cId="3421419816" sldId="299"/>
            <ac:grpSpMk id="2" creationId="{D5CCB943-DF8B-4743-9B6D-987325CC21F4}"/>
          </ac:grpSpMkLst>
        </pc:grpChg>
        <pc:grpChg chg="add del">
          <ac:chgData name="Rafael C." userId="ffa83960b425c528" providerId="LiveId" clId="{D5A872B8-313C-4215-B87E-B7B88119E156}" dt="2018-10-08T04:53:00.650" v="1277"/>
          <ac:grpSpMkLst>
            <pc:docMk/>
            <pc:sldMk cId="3421419816" sldId="299"/>
            <ac:grpSpMk id="37" creationId="{46A9B579-0D02-499F-BA38-344A3EB7E782}"/>
          </ac:grpSpMkLst>
        </pc:grpChg>
        <pc:picChg chg="add mod">
          <ac:chgData name="Rafael C." userId="ffa83960b425c528" providerId="LiveId" clId="{D5A872B8-313C-4215-B87E-B7B88119E156}" dt="2018-10-08T04:53:11.495" v="1281" actId="1076"/>
          <ac:picMkLst>
            <pc:docMk/>
            <pc:sldMk cId="3421419816" sldId="299"/>
            <ac:picMk id="3" creationId="{D07B4742-FE8F-4AC5-9701-BB4BEF9A2D90}"/>
          </ac:picMkLst>
        </pc:picChg>
        <pc:picChg chg="add del">
          <ac:chgData name="Rafael C." userId="ffa83960b425c528" providerId="LiveId" clId="{D5A872B8-313C-4215-B87E-B7B88119E156}" dt="2018-10-08T04:51:45.937" v="1261" actId="478"/>
          <ac:picMkLst>
            <pc:docMk/>
            <pc:sldMk cId="3421419816" sldId="299"/>
            <ac:picMk id="7" creationId="{328AFE9D-C6CA-4723-99A3-0A9D547DFEB6}"/>
          </ac:picMkLst>
        </pc:pic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3" creationId="{B2386CBD-3B7A-410D-93FF-B26A887CAEC3}"/>
          </ac:cxnSpMkLst>
        </pc:cxn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4" creationId="{19579AAA-44B3-4FD4-81DF-2754BE419DA2}"/>
          </ac:cxnSpMkLst>
        </pc:cxn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5" creationId="{F14500DB-FAF1-453F-A293-7C391358BBE0}"/>
          </ac:cxnSpMkLst>
        </pc:cxn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6" creationId="{0617D1B4-387E-4BC1-BC06-645879C6E19C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3" creationId="{05392CE8-774E-45DE-BFA5-AE0060D1A69A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4" creationId="{5CA4FE2A-6E0B-4A65-BB2D-20959E6103D7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5" creationId="{B363DB94-1572-4F28-B007-D8C134603947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6" creationId="{F09FBDD9-406F-44A8-A852-6CA959599B67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3" creationId="{CEA815C4-7E48-4C8A-88CD-97D2F58B1130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4" creationId="{468DE65E-50E0-4540-A25C-2FBFA33F05F4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5" creationId="{EC739CA5-99BC-4580-AA70-528B574735AD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6" creationId="{0446BBC8-89B4-4AFF-B9F1-E98E0D04A9C9}"/>
          </ac:cxnSpMkLst>
        </pc:cxnChg>
      </pc:sldChg>
      <pc:sldChg chg="addSp delSp modSp add">
        <pc:chgData name="Rafael C." userId="ffa83960b425c528" providerId="LiveId" clId="{D5A872B8-313C-4215-B87E-B7B88119E156}" dt="2018-10-08T04:54:02.146" v="1290" actId="1076"/>
        <pc:sldMkLst>
          <pc:docMk/>
          <pc:sldMk cId="1503025589" sldId="300"/>
        </pc:sldMkLst>
        <pc:picChg chg="add mod">
          <ac:chgData name="Rafael C." userId="ffa83960b425c528" providerId="LiveId" clId="{D5A872B8-313C-4215-B87E-B7B88119E156}" dt="2018-10-08T04:54:02.146" v="1290" actId="1076"/>
          <ac:picMkLst>
            <pc:docMk/>
            <pc:sldMk cId="1503025589" sldId="300"/>
            <ac:picMk id="2" creationId="{AAA1297C-D062-4562-9E48-FA7F548C5DB2}"/>
          </ac:picMkLst>
        </pc:picChg>
        <pc:picChg chg="del">
          <ac:chgData name="Rafael C." userId="ffa83960b425c528" providerId="LiveId" clId="{D5A872B8-313C-4215-B87E-B7B88119E156}" dt="2018-10-08T04:53:36.977" v="1283" actId="478"/>
          <ac:picMkLst>
            <pc:docMk/>
            <pc:sldMk cId="1503025589" sldId="300"/>
            <ac:picMk id="3" creationId="{D07B4742-FE8F-4AC5-9701-BB4BEF9A2D90}"/>
          </ac:picMkLst>
        </pc:picChg>
      </pc:sldChg>
      <pc:sldChg chg="modSp add ord">
        <pc:chgData name="Rafael C." userId="ffa83960b425c528" providerId="LiveId" clId="{D5A872B8-313C-4215-B87E-B7B88119E156}" dt="2018-10-08T05:00:02.716" v="1324" actId="14100"/>
        <pc:sldMkLst>
          <pc:docMk/>
          <pc:sldMk cId="1137226403" sldId="301"/>
        </pc:sldMkLst>
        <pc:spChg chg="mod">
          <ac:chgData name="Rafael C." userId="ffa83960b425c528" providerId="LiveId" clId="{D5A872B8-313C-4215-B87E-B7B88119E156}" dt="2018-10-08T04:59:40.042" v="1322" actId="20577"/>
          <ac:spMkLst>
            <pc:docMk/>
            <pc:sldMk cId="1137226403" sldId="301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00:02.716" v="1324" actId="14100"/>
          <ac:spMkLst>
            <pc:docMk/>
            <pc:sldMk cId="1137226403" sldId="301"/>
            <ac:spMk id="5" creationId="{EC9A45E1-1B10-4959-A23C-8023AD14133C}"/>
          </ac:spMkLst>
        </pc:spChg>
      </pc:sldChg>
      <pc:sldChg chg="addSp delSp modSp add ord">
        <pc:chgData name="Rafael C." userId="ffa83960b425c528" providerId="LiveId" clId="{D5A872B8-313C-4215-B87E-B7B88119E156}" dt="2018-10-08T05:00:46.596" v="1332" actId="1076"/>
        <pc:sldMkLst>
          <pc:docMk/>
          <pc:sldMk cId="3216410200" sldId="302"/>
        </pc:sldMkLst>
        <pc:spChg chg="mod">
          <ac:chgData name="Rafael C." userId="ffa83960b425c528" providerId="LiveId" clId="{D5A872B8-313C-4215-B87E-B7B88119E156}" dt="2018-10-08T05:00:34.420" v="1327"/>
          <ac:spMkLst>
            <pc:docMk/>
            <pc:sldMk cId="3216410200" sldId="302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00:37.994" v="1328" actId="478"/>
          <ac:picMkLst>
            <pc:docMk/>
            <pc:sldMk cId="3216410200" sldId="302"/>
            <ac:picMk id="2" creationId="{AAA1297C-D062-4562-9E48-FA7F548C5DB2}"/>
          </ac:picMkLst>
        </pc:picChg>
        <pc:picChg chg="add mod">
          <ac:chgData name="Rafael C." userId="ffa83960b425c528" providerId="LiveId" clId="{D5A872B8-313C-4215-B87E-B7B88119E156}" dt="2018-10-08T05:00:46.596" v="1332" actId="1076"/>
          <ac:picMkLst>
            <pc:docMk/>
            <pc:sldMk cId="3216410200" sldId="302"/>
            <ac:picMk id="6" creationId="{8B12B1D1-CA95-4E3A-BCA5-2588F062412A}"/>
          </ac:picMkLst>
        </pc:picChg>
      </pc:sldChg>
      <pc:sldChg chg="addSp delSp modSp add">
        <pc:chgData name="Rafael C." userId="ffa83960b425c528" providerId="LiveId" clId="{D5A872B8-313C-4215-B87E-B7B88119E156}" dt="2018-10-08T05:01:28.523" v="1365" actId="20577"/>
        <pc:sldMkLst>
          <pc:docMk/>
          <pc:sldMk cId="1397235496" sldId="303"/>
        </pc:sldMkLst>
        <pc:spChg chg="mod">
          <ac:chgData name="Rafael C." userId="ffa83960b425c528" providerId="LiveId" clId="{D5A872B8-313C-4215-B87E-B7B88119E156}" dt="2018-10-08T05:01:28.523" v="1365" actId="20577"/>
          <ac:spMkLst>
            <pc:docMk/>
            <pc:sldMk cId="1397235496" sldId="303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00:55.511" v="1334" actId="478"/>
          <ac:picMkLst>
            <pc:docMk/>
            <pc:sldMk cId="1397235496" sldId="303"/>
            <ac:picMk id="6" creationId="{8B12B1D1-CA95-4E3A-BCA5-2588F062412A}"/>
          </ac:picMkLst>
        </pc:picChg>
        <pc:picChg chg="add mod">
          <ac:chgData name="Rafael C." userId="ffa83960b425c528" providerId="LiveId" clId="{D5A872B8-313C-4215-B87E-B7B88119E156}" dt="2018-10-08T05:01:04.826" v="1338" actId="1076"/>
          <ac:picMkLst>
            <pc:docMk/>
            <pc:sldMk cId="1397235496" sldId="303"/>
            <ac:picMk id="7" creationId="{5E5D44BD-CB4C-4755-8D90-ECB43E74E680}"/>
          </ac:picMkLst>
        </pc:picChg>
      </pc:sldChg>
      <pc:sldChg chg="addSp delSp modSp add">
        <pc:chgData name="Rafael C." userId="ffa83960b425c528" providerId="LiveId" clId="{D5A872B8-313C-4215-B87E-B7B88119E156}" dt="2018-10-08T05:01:43.991" v="1395" actId="1076"/>
        <pc:sldMkLst>
          <pc:docMk/>
          <pc:sldMk cId="2406555272" sldId="304"/>
        </pc:sldMkLst>
        <pc:spChg chg="mod">
          <ac:chgData name="Rafael C." userId="ffa83960b425c528" providerId="LiveId" clId="{D5A872B8-313C-4215-B87E-B7B88119E156}" dt="2018-10-08T05:01:37.410" v="1393" actId="20577"/>
          <ac:spMkLst>
            <pc:docMk/>
            <pc:sldMk cId="2406555272" sldId="304"/>
            <ac:spMk id="4" creationId="{47BF13C9-597F-4101-B226-A0C8AB06CB95}"/>
          </ac:spMkLst>
        </pc:spChg>
        <pc:picChg chg="add mod">
          <ac:chgData name="Rafael C." userId="ffa83960b425c528" providerId="LiveId" clId="{D5A872B8-313C-4215-B87E-B7B88119E156}" dt="2018-10-08T05:01:43.991" v="1395" actId="1076"/>
          <ac:picMkLst>
            <pc:docMk/>
            <pc:sldMk cId="2406555272" sldId="304"/>
            <ac:picMk id="6" creationId="{DE9A3BEF-42CD-4C36-A236-39278E8A4048}"/>
          </ac:picMkLst>
        </pc:picChg>
        <pc:picChg chg="del">
          <ac:chgData name="Rafael C." userId="ffa83960b425c528" providerId="LiveId" clId="{D5A872B8-313C-4215-B87E-B7B88119E156}" dt="2018-10-08T05:01:15.158" v="1340" actId="478"/>
          <ac:picMkLst>
            <pc:docMk/>
            <pc:sldMk cId="2406555272" sldId="304"/>
            <ac:picMk id="7" creationId="{5E5D44BD-CB4C-4755-8D90-ECB43E74E680}"/>
          </ac:picMkLst>
        </pc:picChg>
      </pc:sldChg>
      <pc:sldChg chg="modSp add ord">
        <pc:chgData name="Rafael C." userId="ffa83960b425c528" providerId="LiveId" clId="{D5A872B8-313C-4215-B87E-B7B88119E156}" dt="2018-10-08T05:04:12.546" v="1532" actId="20577"/>
        <pc:sldMkLst>
          <pc:docMk/>
          <pc:sldMk cId="1166867367" sldId="305"/>
        </pc:sldMkLst>
        <pc:spChg chg="mod">
          <ac:chgData name="Rafael C." userId="ffa83960b425c528" providerId="LiveId" clId="{D5A872B8-313C-4215-B87E-B7B88119E156}" dt="2018-10-08T05:03:06.093" v="1404" actId="20577"/>
          <ac:spMkLst>
            <pc:docMk/>
            <pc:sldMk cId="1166867367" sldId="305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04:12.546" v="1532" actId="20577"/>
          <ac:spMkLst>
            <pc:docMk/>
            <pc:sldMk cId="1166867367" sldId="305"/>
            <ac:spMk id="5" creationId="{EC9A45E1-1B10-4959-A23C-8023AD14133C}"/>
          </ac:spMkLst>
        </pc:spChg>
      </pc:sldChg>
      <pc:sldChg chg="modSp add">
        <pc:chgData name="Rafael C." userId="ffa83960b425c528" providerId="LiveId" clId="{D5A872B8-313C-4215-B87E-B7B88119E156}" dt="2018-10-08T05:11:32.035" v="1811" actId="313"/>
        <pc:sldMkLst>
          <pc:docMk/>
          <pc:sldMk cId="1858461300" sldId="306"/>
        </pc:sldMkLst>
        <pc:spChg chg="mod">
          <ac:chgData name="Rafael C." userId="ffa83960b425c528" providerId="LiveId" clId="{D5A872B8-313C-4215-B87E-B7B88119E156}" dt="2018-10-08T05:11:32.035" v="1811" actId="313"/>
          <ac:spMkLst>
            <pc:docMk/>
            <pc:sldMk cId="1858461300" sldId="306"/>
            <ac:spMk id="5" creationId="{EC9A45E1-1B10-4959-A23C-8023AD14133C}"/>
          </ac:spMkLst>
        </pc:spChg>
      </pc:sldChg>
      <pc:sldChg chg="modSp add del">
        <pc:chgData name="Rafael C." userId="ffa83960b425c528" providerId="LiveId" clId="{D5A872B8-313C-4215-B87E-B7B88119E156}" dt="2018-10-08T05:37:36.025" v="2047" actId="20577"/>
        <pc:sldMkLst>
          <pc:docMk/>
          <pc:sldMk cId="30732809" sldId="307"/>
        </pc:sldMkLst>
        <pc:spChg chg="mod">
          <ac:chgData name="Rafael C." userId="ffa83960b425c528" providerId="LiveId" clId="{D5A872B8-313C-4215-B87E-B7B88119E156}" dt="2018-10-08T05:37:36.025" v="2047" actId="20577"/>
          <ac:spMkLst>
            <pc:docMk/>
            <pc:sldMk cId="30732809" sldId="307"/>
            <ac:spMk id="5" creationId="{EC9A45E1-1B10-4959-A23C-8023AD14133C}"/>
          </ac:spMkLst>
        </pc:spChg>
      </pc:sldChg>
      <pc:sldChg chg="addSp modSp add">
        <pc:chgData name="Rafael C." userId="ffa83960b425c528" providerId="LiveId" clId="{D5A872B8-313C-4215-B87E-B7B88119E156}" dt="2018-10-08T05:08:30.942" v="1810" actId="20577"/>
        <pc:sldMkLst>
          <pc:docMk/>
          <pc:sldMk cId="1257397652" sldId="308"/>
        </pc:sldMkLst>
        <pc:spChg chg="mod">
          <ac:chgData name="Rafael C." userId="ffa83960b425c528" providerId="LiveId" clId="{D5A872B8-313C-4215-B87E-B7B88119E156}" dt="2018-10-08T05:08:30.942" v="1810" actId="20577"/>
          <ac:spMkLst>
            <pc:docMk/>
            <pc:sldMk cId="1257397652" sldId="308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08:13.560" v="1791" actId="403"/>
          <ac:spMkLst>
            <pc:docMk/>
            <pc:sldMk cId="1257397652" sldId="308"/>
            <ac:spMk id="5" creationId="{EC9A45E1-1B10-4959-A23C-8023AD14133C}"/>
          </ac:spMkLst>
        </pc:spChg>
        <pc:graphicFrameChg chg="add mod">
          <ac:chgData name="Rafael C." userId="ffa83960b425c528" providerId="LiveId" clId="{D5A872B8-313C-4215-B87E-B7B88119E156}" dt="2018-10-08T05:08:25.898" v="1809" actId="403"/>
          <ac:graphicFrameMkLst>
            <pc:docMk/>
            <pc:sldMk cId="1257397652" sldId="308"/>
            <ac:graphicFrameMk id="6" creationId="{088E6C20-3120-4522-9C4B-8078F5844BFE}"/>
          </ac:graphicFrameMkLst>
        </pc:graphicFrameChg>
      </pc:sldChg>
      <pc:sldChg chg="addSp modSp add ord">
        <pc:chgData name="Rafael C." userId="ffa83960b425c528" providerId="LiveId" clId="{D5A872B8-313C-4215-B87E-B7B88119E156}" dt="2018-10-08T05:12:32.850" v="1829" actId="1076"/>
        <pc:sldMkLst>
          <pc:docMk/>
          <pc:sldMk cId="921822746" sldId="309"/>
        </pc:sldMkLst>
        <pc:spChg chg="mod">
          <ac:chgData name="Rafael C." userId="ffa83960b425c528" providerId="LiveId" clId="{D5A872B8-313C-4215-B87E-B7B88119E156}" dt="2018-10-08T05:11:54.016" v="1824" actId="20577"/>
          <ac:spMkLst>
            <pc:docMk/>
            <pc:sldMk cId="921822746" sldId="309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12:27.994" v="1827" actId="242"/>
          <ac:spMkLst>
            <pc:docMk/>
            <pc:sldMk cId="921822746" sldId="309"/>
            <ac:spMk id="5" creationId="{EC9A45E1-1B10-4959-A23C-8023AD14133C}"/>
          </ac:spMkLst>
        </pc:spChg>
        <pc:picChg chg="add mod">
          <ac:chgData name="Rafael C." userId="ffa83960b425c528" providerId="LiveId" clId="{D5A872B8-313C-4215-B87E-B7B88119E156}" dt="2018-10-08T05:12:32.850" v="1829" actId="1076"/>
          <ac:picMkLst>
            <pc:docMk/>
            <pc:sldMk cId="921822746" sldId="309"/>
            <ac:picMk id="6" creationId="{3A5DF90B-15EE-4D27-B86F-D2C4C7A43F79}"/>
          </ac:picMkLst>
        </pc:picChg>
      </pc:sldChg>
      <pc:sldChg chg="addSp delSp modSp add">
        <pc:chgData name="Rafael C." userId="ffa83960b425c528" providerId="LiveId" clId="{D5A872B8-313C-4215-B87E-B7B88119E156}" dt="2018-10-08T05:13:06.525" v="1837" actId="1076"/>
        <pc:sldMkLst>
          <pc:docMk/>
          <pc:sldMk cId="769063281" sldId="310"/>
        </pc:sldMkLst>
        <pc:spChg chg="mod">
          <ac:chgData name="Rafael C." userId="ffa83960b425c528" providerId="LiveId" clId="{D5A872B8-313C-4215-B87E-B7B88119E156}" dt="2018-10-08T05:13:01.043" v="1835" actId="14100"/>
          <ac:spMkLst>
            <pc:docMk/>
            <pc:sldMk cId="769063281" sldId="310"/>
            <ac:spMk id="5" creationId="{EC9A45E1-1B10-4959-A23C-8023AD14133C}"/>
          </ac:spMkLst>
        </pc:spChg>
        <pc:picChg chg="del">
          <ac:chgData name="Rafael C." userId="ffa83960b425c528" providerId="LiveId" clId="{D5A872B8-313C-4215-B87E-B7B88119E156}" dt="2018-10-08T05:12:53.503" v="1832" actId="478"/>
          <ac:picMkLst>
            <pc:docMk/>
            <pc:sldMk cId="769063281" sldId="310"/>
            <ac:picMk id="6" creationId="{3A5DF90B-15EE-4D27-B86F-D2C4C7A43F79}"/>
          </ac:picMkLst>
        </pc:picChg>
        <pc:picChg chg="add mod">
          <ac:chgData name="Rafael C." userId="ffa83960b425c528" providerId="LiveId" clId="{D5A872B8-313C-4215-B87E-B7B88119E156}" dt="2018-10-08T05:13:06.525" v="1837" actId="1076"/>
          <ac:picMkLst>
            <pc:docMk/>
            <pc:sldMk cId="769063281" sldId="310"/>
            <ac:picMk id="7" creationId="{18C98634-8C86-4D23-9D4C-15C541221D46}"/>
          </ac:picMkLst>
        </pc:picChg>
      </pc:sldChg>
      <pc:sldChg chg="addSp delSp modSp add">
        <pc:chgData name="Rafael C." userId="ffa83960b425c528" providerId="LiveId" clId="{D5A872B8-313C-4215-B87E-B7B88119E156}" dt="2018-10-08T05:13:21.826" v="1843" actId="1076"/>
        <pc:sldMkLst>
          <pc:docMk/>
          <pc:sldMk cId="968916950" sldId="311"/>
        </pc:sldMkLst>
        <pc:picChg chg="add mod">
          <ac:chgData name="Rafael C." userId="ffa83960b425c528" providerId="LiveId" clId="{D5A872B8-313C-4215-B87E-B7B88119E156}" dt="2018-10-08T05:13:21.826" v="1843" actId="1076"/>
          <ac:picMkLst>
            <pc:docMk/>
            <pc:sldMk cId="968916950" sldId="311"/>
            <ac:picMk id="6" creationId="{CC9EA084-A061-44C5-A80A-2FFF7389D07E}"/>
          </ac:picMkLst>
        </pc:picChg>
        <pc:picChg chg="del">
          <ac:chgData name="Rafael C." userId="ffa83960b425c528" providerId="LiveId" clId="{D5A872B8-313C-4215-B87E-B7B88119E156}" dt="2018-10-08T05:13:14.175" v="1839" actId="478"/>
          <ac:picMkLst>
            <pc:docMk/>
            <pc:sldMk cId="968916950" sldId="311"/>
            <ac:picMk id="7" creationId="{18C98634-8C86-4D23-9D4C-15C541221D46}"/>
          </ac:picMkLst>
        </pc:picChg>
      </pc:sldChg>
      <pc:sldChg chg="addSp delSp modSp add del">
        <pc:chgData name="Rafael C." userId="ffa83960b425c528" providerId="LiveId" clId="{D5A872B8-313C-4215-B87E-B7B88119E156}" dt="2018-10-08T05:13:40.228" v="1851" actId="2696"/>
        <pc:sldMkLst>
          <pc:docMk/>
          <pc:sldMk cId="2380109637" sldId="312"/>
        </pc:sldMkLst>
        <pc:picChg chg="del">
          <ac:chgData name="Rafael C." userId="ffa83960b425c528" providerId="LiveId" clId="{D5A872B8-313C-4215-B87E-B7B88119E156}" dt="2018-10-08T05:13:30.153" v="1845" actId="478"/>
          <ac:picMkLst>
            <pc:docMk/>
            <pc:sldMk cId="2380109637" sldId="312"/>
            <ac:picMk id="6" creationId="{CC9EA084-A061-44C5-A80A-2FFF7389D07E}"/>
          </ac:picMkLst>
        </pc:picChg>
        <pc:picChg chg="add mod">
          <ac:chgData name="Rafael C." userId="ffa83960b425c528" providerId="LiveId" clId="{D5A872B8-313C-4215-B87E-B7B88119E156}" dt="2018-10-08T05:13:36.521" v="1849" actId="1076"/>
          <ac:picMkLst>
            <pc:docMk/>
            <pc:sldMk cId="2380109637" sldId="312"/>
            <ac:picMk id="7" creationId="{C8B3C82A-341D-470C-8EF6-655ED9E9C4CC}"/>
          </ac:picMkLst>
        </pc:picChg>
      </pc:sldChg>
      <pc:sldChg chg="addSp delSp modSp add">
        <pc:chgData name="Rafael C." userId="ffa83960b425c528" providerId="LiveId" clId="{D5A872B8-313C-4215-B87E-B7B88119E156}" dt="2018-10-08T05:15:43.214" v="1855" actId="1076"/>
        <pc:sldMkLst>
          <pc:docMk/>
          <pc:sldMk cId="2544402906" sldId="313"/>
        </pc:sldMkLst>
        <pc:picChg chg="del">
          <ac:chgData name="Rafael C." userId="ffa83960b425c528" providerId="LiveId" clId="{D5A872B8-313C-4215-B87E-B7B88119E156}" dt="2018-10-08T05:15:38.802" v="1853" actId="478"/>
          <ac:picMkLst>
            <pc:docMk/>
            <pc:sldMk cId="2544402906" sldId="313"/>
            <ac:picMk id="7" creationId="{C8B3C82A-341D-470C-8EF6-655ED9E9C4CC}"/>
          </ac:picMkLst>
        </pc:picChg>
        <pc:picChg chg="add mod">
          <ac:chgData name="Rafael C." userId="ffa83960b425c528" providerId="LiveId" clId="{D5A872B8-313C-4215-B87E-B7B88119E156}" dt="2018-10-08T05:15:43.214" v="1855" actId="1076"/>
          <ac:picMkLst>
            <pc:docMk/>
            <pc:sldMk cId="2544402906" sldId="313"/>
            <ac:picMk id="1026" creationId="{A475DFDC-F727-485B-8D5D-DDF2E6D76549}"/>
          </ac:picMkLst>
        </pc:picChg>
      </pc:sldChg>
      <pc:sldChg chg="modSp add ord">
        <pc:chgData name="Rafael C." userId="ffa83960b425c528" providerId="LiveId" clId="{D5A872B8-313C-4215-B87E-B7B88119E156}" dt="2018-10-08T05:27:50.450" v="1980"/>
        <pc:sldMkLst>
          <pc:docMk/>
          <pc:sldMk cId="525719570" sldId="314"/>
        </pc:sldMkLst>
        <pc:spChg chg="mod">
          <ac:chgData name="Rafael C." userId="ffa83960b425c528" providerId="LiveId" clId="{D5A872B8-313C-4215-B87E-B7B88119E156}" dt="2018-10-08T05:24:49.196" v="1922" actId="20577"/>
          <ac:spMkLst>
            <pc:docMk/>
            <pc:sldMk cId="525719570" sldId="314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25:21.308" v="1926" actId="14"/>
          <ac:spMkLst>
            <pc:docMk/>
            <pc:sldMk cId="525719570" sldId="314"/>
            <ac:spMk id="5" creationId="{EC9A45E1-1B10-4959-A23C-8023AD14133C}"/>
          </ac:spMkLst>
        </pc:spChg>
      </pc:sldChg>
      <pc:sldChg chg="addSp delSp modSp add ord">
        <pc:chgData name="Rafael C." userId="ffa83960b425c528" providerId="LiveId" clId="{D5A872B8-313C-4215-B87E-B7B88119E156}" dt="2018-10-08T05:27:50.450" v="1980"/>
        <pc:sldMkLst>
          <pc:docMk/>
          <pc:sldMk cId="1437203535" sldId="315"/>
        </pc:sldMkLst>
        <pc:spChg chg="mod">
          <ac:chgData name="Rafael C." userId="ffa83960b425c528" providerId="LiveId" clId="{D5A872B8-313C-4215-B87E-B7B88119E156}" dt="2018-10-08T05:26:05.651" v="1959" actId="20577"/>
          <ac:spMkLst>
            <pc:docMk/>
            <pc:sldMk cId="1437203535" sldId="315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26:31.886" v="1960" actId="478"/>
          <ac:picMkLst>
            <pc:docMk/>
            <pc:sldMk cId="1437203535" sldId="315"/>
            <ac:picMk id="1026" creationId="{A475DFDC-F727-485B-8D5D-DDF2E6D76549}"/>
          </ac:picMkLst>
        </pc:picChg>
        <pc:picChg chg="add mod">
          <ac:chgData name="Rafael C." userId="ffa83960b425c528" providerId="LiveId" clId="{D5A872B8-313C-4215-B87E-B7B88119E156}" dt="2018-10-08T05:26:35.764" v="1962" actId="1076"/>
          <ac:picMkLst>
            <pc:docMk/>
            <pc:sldMk cId="1437203535" sldId="315"/>
            <ac:picMk id="6146" creationId="{E4A2DB2F-6E84-487E-B5B7-DDF72E4B1309}"/>
          </ac:picMkLst>
        </pc:picChg>
      </pc:sldChg>
      <pc:sldChg chg="addSp delSp modSp add ord">
        <pc:chgData name="Rafael C." userId="ffa83960b425c528" providerId="LiveId" clId="{D5A872B8-313C-4215-B87E-B7B88119E156}" dt="2018-10-08T05:27:50.450" v="1980"/>
        <pc:sldMkLst>
          <pc:docMk/>
          <pc:sldMk cId="2688304759" sldId="316"/>
        </pc:sldMkLst>
        <pc:spChg chg="mod">
          <ac:chgData name="Rafael C." userId="ffa83960b425c528" providerId="LiveId" clId="{D5A872B8-313C-4215-B87E-B7B88119E156}" dt="2018-10-08T05:26:48.292" v="1972" actId="20577"/>
          <ac:spMkLst>
            <pc:docMk/>
            <pc:sldMk cId="2688304759" sldId="316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27:12.350" v="1976" actId="1076"/>
          <ac:spMkLst>
            <pc:docMk/>
            <pc:sldMk cId="2688304759" sldId="316"/>
            <ac:spMk id="5" creationId="{EC9A45E1-1B10-4959-A23C-8023AD14133C}"/>
          </ac:spMkLst>
        </pc:spChg>
        <pc:picChg chg="del">
          <ac:chgData name="Rafael C." userId="ffa83960b425c528" providerId="LiveId" clId="{D5A872B8-313C-4215-B87E-B7B88119E156}" dt="2018-10-08T05:26:50.149" v="1973" actId="478"/>
          <ac:picMkLst>
            <pc:docMk/>
            <pc:sldMk cId="2688304759" sldId="316"/>
            <ac:picMk id="6146" creationId="{E4A2DB2F-6E84-487E-B5B7-DDF72E4B1309}"/>
          </ac:picMkLst>
        </pc:picChg>
        <pc:picChg chg="add mod">
          <ac:chgData name="Rafael C." userId="ffa83960b425c528" providerId="LiveId" clId="{D5A872B8-313C-4215-B87E-B7B88119E156}" dt="2018-10-08T05:27:27.056" v="1979" actId="1076"/>
          <ac:picMkLst>
            <pc:docMk/>
            <pc:sldMk cId="2688304759" sldId="316"/>
            <ac:picMk id="7170" creationId="{D48D36DF-D50B-44FA-8A17-951AAB179756}"/>
          </ac:picMkLst>
        </pc:picChg>
      </pc:sldChg>
      <pc:sldChg chg="addSp delSp modSp add ord">
        <pc:chgData name="Rafael C." userId="ffa83960b425c528" providerId="LiveId" clId="{D5A872B8-313C-4215-B87E-B7B88119E156}" dt="2018-10-08T05:32:20.428" v="1999" actId="1076"/>
        <pc:sldMkLst>
          <pc:docMk/>
          <pc:sldMk cId="450082940" sldId="317"/>
        </pc:sldMkLst>
        <pc:spChg chg="mod">
          <ac:chgData name="Rafael C." userId="ffa83960b425c528" providerId="LiveId" clId="{D5A872B8-313C-4215-B87E-B7B88119E156}" dt="2018-10-08T05:31:53.553" v="1994" actId="20577"/>
          <ac:spMkLst>
            <pc:docMk/>
            <pc:sldMk cId="450082940" sldId="317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31:55.477" v="1995" actId="478"/>
          <ac:picMkLst>
            <pc:docMk/>
            <pc:sldMk cId="450082940" sldId="317"/>
            <ac:picMk id="6" creationId="{DE9A3BEF-42CD-4C36-A236-39278E8A4048}"/>
          </ac:picMkLst>
        </pc:picChg>
        <pc:picChg chg="add mod">
          <ac:chgData name="Rafael C." userId="ffa83960b425c528" providerId="LiveId" clId="{D5A872B8-313C-4215-B87E-B7B88119E156}" dt="2018-10-08T05:32:20.428" v="1999" actId="1076"/>
          <ac:picMkLst>
            <pc:docMk/>
            <pc:sldMk cId="450082940" sldId="317"/>
            <ac:picMk id="1026" creationId="{FE72D1CE-930B-45E8-B08A-2D94A3D8680F}"/>
          </ac:picMkLst>
        </pc:picChg>
      </pc:sldChg>
      <pc:sldChg chg="addSp delSp modSp add">
        <pc:chgData name="Rafael C." userId="ffa83960b425c528" providerId="LiveId" clId="{D5A872B8-313C-4215-B87E-B7B88119E156}" dt="2018-10-08T05:36:45.110" v="2029" actId="1076"/>
        <pc:sldMkLst>
          <pc:docMk/>
          <pc:sldMk cId="3513541520" sldId="318"/>
        </pc:sldMkLst>
        <pc:spChg chg="mod">
          <ac:chgData name="Rafael C." userId="ffa83960b425c528" providerId="LiveId" clId="{D5A872B8-313C-4215-B87E-B7B88119E156}" dt="2018-10-08T05:32:32.396" v="2014" actId="20577"/>
          <ac:spMkLst>
            <pc:docMk/>
            <pc:sldMk cId="3513541520" sldId="318"/>
            <ac:spMk id="4" creationId="{47BF13C9-597F-4101-B226-A0C8AB06CB95}"/>
          </ac:spMkLst>
        </pc:spChg>
        <pc:spChg chg="add del mod">
          <ac:chgData name="Rafael C." userId="ffa83960b425c528" providerId="LiveId" clId="{D5A872B8-313C-4215-B87E-B7B88119E156}" dt="2018-10-08T05:36:13.887" v="2023" actId="1076"/>
          <ac:spMkLst>
            <pc:docMk/>
            <pc:sldMk cId="3513541520" sldId="318"/>
            <ac:spMk id="5" creationId="{EC9A45E1-1B10-4959-A23C-8023AD14133C}"/>
          </ac:spMkLst>
        </pc:spChg>
        <pc:picChg chg="del">
          <ac:chgData name="Rafael C." userId="ffa83960b425c528" providerId="LiveId" clId="{D5A872B8-313C-4215-B87E-B7B88119E156}" dt="2018-10-08T05:32:25.887" v="2001" actId="478"/>
          <ac:picMkLst>
            <pc:docMk/>
            <pc:sldMk cId="3513541520" sldId="318"/>
            <ac:picMk id="1026" creationId="{FE72D1CE-930B-45E8-B08A-2D94A3D8680F}"/>
          </ac:picMkLst>
        </pc:picChg>
        <pc:picChg chg="add del mod">
          <ac:chgData name="Rafael C." userId="ffa83960b425c528" providerId="LiveId" clId="{D5A872B8-313C-4215-B87E-B7B88119E156}" dt="2018-10-08T05:36:02.315" v="2020"/>
          <ac:picMkLst>
            <pc:docMk/>
            <pc:sldMk cId="3513541520" sldId="318"/>
            <ac:picMk id="2050" creationId="{805E7187-4557-4EC2-B80F-643ADA6DE3F8}"/>
          </ac:picMkLst>
        </pc:picChg>
        <pc:picChg chg="add del mod">
          <ac:chgData name="Rafael C." userId="ffa83960b425c528" providerId="LiveId" clId="{D5A872B8-313C-4215-B87E-B7B88119E156}" dt="2018-10-08T05:36:21.790" v="2026"/>
          <ac:picMkLst>
            <pc:docMk/>
            <pc:sldMk cId="3513541520" sldId="318"/>
            <ac:picMk id="2052" creationId="{6A560CE2-C7AD-497F-913B-7509841B01F3}"/>
          </ac:picMkLst>
        </pc:picChg>
        <pc:picChg chg="add mod">
          <ac:chgData name="Rafael C." userId="ffa83960b425c528" providerId="LiveId" clId="{D5A872B8-313C-4215-B87E-B7B88119E156}" dt="2018-10-08T05:36:45.110" v="2029" actId="1076"/>
          <ac:picMkLst>
            <pc:docMk/>
            <pc:sldMk cId="3513541520" sldId="318"/>
            <ac:picMk id="2054" creationId="{86E23C54-0407-4217-AFA7-300907EDA9A8}"/>
          </ac:picMkLst>
        </pc:picChg>
      </pc:sldChg>
      <pc:sldChg chg="add del ord setBg">
        <pc:chgData name="Rafael C." userId="ffa83960b425c528" providerId="LiveId" clId="{D5A872B8-313C-4215-B87E-B7B88119E156}" dt="2018-10-18T04:03:22.087" v="2059" actId="2696"/>
        <pc:sldMkLst>
          <pc:docMk/>
          <pc:sldMk cId="3692097646" sldId="335"/>
        </pc:sldMkLst>
      </pc:sldChg>
      <pc:sldChg chg="add">
        <pc:chgData name="Rafael C." userId="ffa83960b425c528" providerId="LiveId" clId="{D5A872B8-313C-4215-B87E-B7B88119E156}" dt="2018-10-18T04:03:03.829" v="2055"/>
        <pc:sldMkLst>
          <pc:docMk/>
          <pc:sldMk cId="3080379292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08/11/2018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622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148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4170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6986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6173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09714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058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8937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84478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20463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86349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4718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6380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5353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9189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4920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5129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7446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749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github.com/Argent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nickel" TargetMode="External"/><Relationship Id="rId5" Type="http://schemas.openxmlformats.org/officeDocument/2006/relationships/hyperlink" Target="https://www.linkedin.com/in/rafael-crescenzi" TargetMode="External"/><Relationship Id="rId4" Type="http://schemas.openxmlformats.org/officeDocument/2006/relationships/hyperlink" Target="mailto:rafael.crescenzi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=""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 smtClean="0">
                <a:latin typeface="Calibri" panose="020F0502020204030204" pitchFamily="34" charset="0"/>
                <a:cs typeface="Calibri" panose="020F0502020204030204" pitchFamily="34" charset="0"/>
              </a:rPr>
              <a:t>Aprendizaje No Supervisado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14" y="0"/>
            <a:ext cx="6625772" cy="24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Reglas 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de Asociación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2">
              <a:buClr>
                <a:schemeClr val="accent2"/>
              </a:buClr>
              <a:buSzPct val="130000"/>
            </a:pP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Modela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la co-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ocurrencia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de items dentro de sets de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datos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. Vg. </a:t>
            </a:r>
            <a:r>
              <a:rPr lang="en-US" altLang="es-AR" sz="3200" dirty="0"/>
              <a:t>Dado un conjunto de </a:t>
            </a:r>
            <a:r>
              <a:rPr lang="en-US" altLang="es-AR" sz="3200" dirty="0" err="1"/>
              <a:t>transacciones</a:t>
            </a:r>
            <a:r>
              <a:rPr lang="en-US" altLang="es-AR" sz="3200" dirty="0"/>
              <a:t>, </a:t>
            </a:r>
            <a:r>
              <a:rPr lang="en-US" altLang="es-AR" sz="3200" dirty="0" err="1"/>
              <a:t>hallar</a:t>
            </a:r>
            <a:r>
              <a:rPr lang="en-US" altLang="es-AR" sz="3200" dirty="0"/>
              <a:t> </a:t>
            </a:r>
            <a:r>
              <a:rPr lang="en-US" altLang="es-AR" sz="3200" dirty="0" err="1"/>
              <a:t>reglas</a:t>
            </a:r>
            <a:r>
              <a:rPr lang="en-US" altLang="es-AR" sz="3200" dirty="0"/>
              <a:t> que </a:t>
            </a:r>
            <a:r>
              <a:rPr lang="en-US" altLang="es-AR" sz="3200" dirty="0" err="1"/>
              <a:t>permitan</a:t>
            </a:r>
            <a:r>
              <a:rPr lang="en-US" altLang="es-AR" sz="3200" dirty="0"/>
              <a:t> </a:t>
            </a:r>
            <a:r>
              <a:rPr lang="en-US" altLang="es-AR" sz="3200" dirty="0" err="1"/>
              <a:t>predecir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ocurrencia</a:t>
            </a:r>
            <a:r>
              <a:rPr lang="en-US" altLang="es-AR" sz="3200" dirty="0"/>
              <a:t> de un item </a:t>
            </a:r>
            <a:r>
              <a:rPr lang="en-US" altLang="es-AR" sz="3200" dirty="0" err="1"/>
              <a:t>basado</a:t>
            </a:r>
            <a:r>
              <a:rPr lang="en-US" altLang="es-AR" sz="3200" dirty="0"/>
              <a:t> </a:t>
            </a:r>
            <a:r>
              <a:rPr lang="en-US" altLang="es-AR" sz="3200" dirty="0" err="1"/>
              <a:t>en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ocurrencia</a:t>
            </a:r>
            <a:r>
              <a:rPr lang="en-US" altLang="es-AR" sz="3200" dirty="0"/>
              <a:t> de </a:t>
            </a:r>
            <a:r>
              <a:rPr lang="en-US" altLang="es-AR" sz="3200" dirty="0" err="1"/>
              <a:t>otros</a:t>
            </a:r>
            <a:r>
              <a:rPr lang="en-US" altLang="es-AR" sz="3200" dirty="0"/>
              <a:t> items </a:t>
            </a:r>
            <a:r>
              <a:rPr lang="en-US" altLang="es-AR" sz="3200" dirty="0" err="1"/>
              <a:t>en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transacción</a:t>
            </a:r>
            <a:endParaRPr lang="en-US" altLang="es-AR" sz="3200" dirty="0"/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98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Recomendaciones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2">
              <a:buClr>
                <a:schemeClr val="accent2"/>
              </a:buClr>
              <a:buSzPct val="130000"/>
            </a:pP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Metodos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mas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modernos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que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utilizan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SVD y Redes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Neuronales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Artificiales</a:t>
            </a:r>
            <a:endParaRPr lang="en-US" altLang="es-AR" sz="3200" dirty="0"/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26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Autoencoders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ES" sz="3200" dirty="0"/>
              <a:t>Sirven para aprovechar datos no clasificados (</a:t>
            </a:r>
            <a:r>
              <a:rPr lang="es-ES" sz="3200" dirty="0" err="1"/>
              <a:t>vg</a:t>
            </a:r>
            <a:r>
              <a:rPr lang="es-ES" sz="3200" dirty="0"/>
              <a:t>. Imágenes sin categorizar) o reducción de dimensionalidad (compresión de los datos). También tiene utilidad de reparar datos corruptos (</a:t>
            </a:r>
            <a:r>
              <a:rPr lang="es-ES" sz="3200" dirty="0" err="1"/>
              <a:t>denoising</a:t>
            </a:r>
            <a:r>
              <a:rPr lang="es-ES" sz="3200" dirty="0"/>
              <a:t>).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48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ES" sz="3200" dirty="0"/>
              <a:t>Nacen de la necesidad de reducir dimensiones o representar variables categóricas en un espacio </a:t>
            </a:r>
            <a:r>
              <a:rPr lang="es-ES" sz="3200" dirty="0" err="1"/>
              <a:t>euclideo</a:t>
            </a:r>
            <a:r>
              <a:rPr lang="es-ES" sz="3200" dirty="0"/>
              <a:t>. Logran –casi por accidente- proyectar conceptos a un espacio vectorial.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655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EDB8733F-C632-4E45-8C91-C43DB1D41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52"/>
          <a:stretch/>
        </p:blipFill>
        <p:spPr>
          <a:xfrm>
            <a:off x="1175520" y="2188947"/>
            <a:ext cx="9840958" cy="4472008"/>
          </a:xfrm>
          <a:prstGeom prst="rect">
            <a:avLst/>
          </a:prstGeom>
        </p:spPr>
      </p:pic>
      <p:pic>
        <p:nvPicPr>
          <p:cNvPr id="7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7981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word2vec">
            <a:extLst>
              <a:ext uri="{FF2B5EF4-FFF2-40B4-BE49-F238E27FC236}">
                <a16:creationId xmlns="" xmlns:a16="http://schemas.microsoft.com/office/drawing/2014/main" id="{328AFE9D-C6CA-4723-99A3-0A9D547DF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75" y="2104873"/>
            <a:ext cx="6814847" cy="47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851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D07B4742-FE8F-4AC5-9701-BB4BEF9A2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3" y="2225867"/>
            <a:ext cx="7041572" cy="4371782"/>
          </a:xfrm>
          <a:prstGeom prst="rect">
            <a:avLst/>
          </a:prstGeom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198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AAA1297C-D062-4562-9E48-FA7F548C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722" y="2321167"/>
            <a:ext cx="8521824" cy="4420033"/>
          </a:xfrm>
          <a:prstGeom prst="rect">
            <a:avLst/>
          </a:prstGeom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255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Modelos 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Generativos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8974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sz="3200" dirty="0"/>
              <a:t>Si bien es un campo con muy amplio y con mucha historia, los avances más recientes fueron en el ámbito de las redes adversariales. 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sz="3200" dirty="0"/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sz="3200" dirty="0"/>
              <a:t>Los métodos clásicos son tan simples como el ajuste de una normal o tan complejos como la simulación de </a:t>
            </a:r>
            <a:r>
              <a:rPr lang="es-AR" sz="3200" dirty="0" err="1"/>
              <a:t>montecarlo</a:t>
            </a:r>
            <a:r>
              <a:rPr lang="es-AR" sz="3200" dirty="0"/>
              <a:t> sobre cadenas de </a:t>
            </a:r>
            <a:r>
              <a:rPr lang="es-AR" sz="3200" dirty="0" err="1"/>
              <a:t>markov</a:t>
            </a:r>
            <a:r>
              <a:rPr lang="es-AR" sz="3200" dirty="0"/>
              <a:t>. 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26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Modelos </a:t>
            </a: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Generativos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6" descr="Imagen relacionada">
            <a:extLst>
              <a:ext uri="{FF2B5EF4-FFF2-40B4-BE49-F238E27FC236}">
                <a16:creationId xmlns="" xmlns:a16="http://schemas.microsoft.com/office/drawing/2014/main" id="{8B12B1D1-CA95-4E3A-BCA5-2588F062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33" y="2108779"/>
            <a:ext cx="8169333" cy="45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10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>
            <a:extLst>
              <a:ext uri="{FF2B5EF4-FFF2-40B4-BE49-F238E27FC236}">
                <a16:creationId xmlns="" xmlns:a16="http://schemas.microsoft.com/office/drawing/2014/main" id="{44BD0C14-E986-4E36-83C4-EA36A633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4"/>
            <a:ext cx="12192000" cy="473481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Rafael Crescenzi</a:t>
            </a: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Actuari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 / Master en 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Mining</a:t>
            </a:r>
            <a:endParaRPr lang="es-AR" altLang="es-AR" sz="28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rafael.crescenzi@Gmail.com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https://www.linkedin.com/in/rafael-crescenzi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https://www.kaggle.com/nickel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https://github.com/Argentan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Operaciones </a:t>
            </a: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Con Caras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4" descr="Resultado de imagen para deep learning generative models">
            <a:extLst>
              <a:ext uri="{FF2B5EF4-FFF2-40B4-BE49-F238E27FC236}">
                <a16:creationId xmlns="" xmlns:a16="http://schemas.microsoft.com/office/drawing/2014/main" id="{5E5D44BD-CB4C-4755-8D90-ECB43E74E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 r="51525" b="40428"/>
          <a:stretch/>
        </p:blipFill>
        <p:spPr bwMode="auto">
          <a:xfrm>
            <a:off x="1413255" y="2196039"/>
            <a:ext cx="9365489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35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Transferencia </a:t>
            </a: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de Estilo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http://www.kdnuggets.com/wp-content/uploads/computer-deep-learning-algorithm-painting-masters-fb__700.jpg">
            <a:extLst>
              <a:ext uri="{FF2B5EF4-FFF2-40B4-BE49-F238E27FC236}">
                <a16:creationId xmlns="" xmlns:a16="http://schemas.microsoft.com/office/drawing/2014/main" id="{DE9A3BEF-42CD-4C36-A236-39278E8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13" y="2187288"/>
            <a:ext cx="8913572" cy="46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552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9220" name="Picture 5" descr="C:\Users\Ale\Desktop\Andre\Austral\2017-12-27\Logo-Ingenieria-H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260351"/>
            <a:ext cx="3507316" cy="67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Encontrar estructura en los datos sin un objetivo de análisis ni función de costo, o encontrar una mejor representación de los datos.</a:t>
            </a:r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10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1">
              <a:buClr>
                <a:schemeClr val="accent2"/>
              </a:buClr>
              <a:buSzPct val="130000"/>
            </a:pPr>
            <a:r>
              <a:rPr lang="es-ES" altLang="es-AR" sz="320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Hallar grupos de objetos tal que los objetos en un grupo sean similares entre si (o relacionados) y diferentes (o no relacionados) a los objetos en otros grupos.</a:t>
            </a:r>
            <a:endParaRPr lang="es-E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09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BC644404-43C7-464C-99B4-4DCDE5024343}"/>
              </a:ext>
            </a:extLst>
          </p:cNvPr>
          <p:cNvGrpSpPr>
            <a:grpSpLocks/>
          </p:cNvGrpSpPr>
          <p:nvPr/>
        </p:nvGrpSpPr>
        <p:grpSpPr bwMode="auto">
          <a:xfrm>
            <a:off x="4244009" y="3238984"/>
            <a:ext cx="3048000" cy="2678112"/>
            <a:chOff x="2160" y="2544"/>
            <a:chExt cx="1920" cy="1687"/>
          </a:xfrm>
        </p:grpSpPr>
        <p:sp>
          <p:nvSpPr>
            <p:cNvPr id="7" name="Line 5">
              <a:extLst>
                <a:ext uri="{FF2B5EF4-FFF2-40B4-BE49-F238E27FC236}">
                  <a16:creationId xmlns="" xmlns:a16="http://schemas.microsoft.com/office/drawing/2014/main" id="{8904127B-0A53-4ED4-9361-64391EE45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" name="Line 6">
              <a:extLst>
                <a:ext uri="{FF2B5EF4-FFF2-40B4-BE49-F238E27FC236}">
                  <a16:creationId xmlns="" xmlns:a16="http://schemas.microsoft.com/office/drawing/2014/main" id="{5AA5B337-DD9E-4EFE-813D-60F763B57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Freeform 7">
              <a:extLst>
                <a:ext uri="{FF2B5EF4-FFF2-40B4-BE49-F238E27FC236}">
                  <a16:creationId xmlns="" xmlns:a16="http://schemas.microsoft.com/office/drawing/2014/main" id="{82684009-66DA-4990-BEDA-53A20834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" name="AutoShape 8">
              <a:extLst>
                <a:ext uri="{FF2B5EF4-FFF2-40B4-BE49-F238E27FC236}">
                  <a16:creationId xmlns="" xmlns:a16="http://schemas.microsoft.com/office/drawing/2014/main" id="{49A612C5-F0E5-4B45-8E25-796F468C6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1" name="AutoShape 9">
              <a:extLst>
                <a:ext uri="{FF2B5EF4-FFF2-40B4-BE49-F238E27FC236}">
                  <a16:creationId xmlns="" xmlns:a16="http://schemas.microsoft.com/office/drawing/2014/main" id="{38A335F0-8716-46AB-A609-CFAAEEAB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="" xmlns:a16="http://schemas.microsoft.com/office/drawing/2014/main" id="{20B8C520-02AA-468D-937A-42FB5E58C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="" xmlns:a16="http://schemas.microsoft.com/office/drawing/2014/main" id="{C91C1FEA-15D3-4819-A613-AC9F48F52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="" xmlns:a16="http://schemas.microsoft.com/office/drawing/2014/main" id="{D5B93E83-1C8F-441E-8A44-C73D11E2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="" xmlns:a16="http://schemas.microsoft.com/office/drawing/2014/main" id="{C5193AF6-F720-48F0-A52F-4A30F36C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="" xmlns:a16="http://schemas.microsoft.com/office/drawing/2014/main" id="{FBDD083A-6EE0-40EB-B286-FD9841F08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7" name="AutoShape 15">
              <a:extLst>
                <a:ext uri="{FF2B5EF4-FFF2-40B4-BE49-F238E27FC236}">
                  <a16:creationId xmlns="" xmlns:a16="http://schemas.microsoft.com/office/drawing/2014/main" id="{960F98B6-B6F9-422D-8C9F-65290F0C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8" name="AutoShape 16">
              <a:extLst>
                <a:ext uri="{FF2B5EF4-FFF2-40B4-BE49-F238E27FC236}">
                  <a16:creationId xmlns="" xmlns:a16="http://schemas.microsoft.com/office/drawing/2014/main" id="{C276A93F-81F1-4084-9AAE-5425FDA7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="" xmlns:a16="http://schemas.microsoft.com/office/drawing/2014/main" id="{6CC1F617-231C-4771-8C36-A875061A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="" xmlns:a16="http://schemas.microsoft.com/office/drawing/2014/main" id="{3819E418-E731-40C9-82F9-0AACB5349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1" name="AutoShape 19">
              <a:extLst>
                <a:ext uri="{FF2B5EF4-FFF2-40B4-BE49-F238E27FC236}">
                  <a16:creationId xmlns="" xmlns:a16="http://schemas.microsoft.com/office/drawing/2014/main" id="{8CF7D095-FD41-4A14-BE5D-89F4C3635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2" name="AutoShape 20">
              <a:extLst>
                <a:ext uri="{FF2B5EF4-FFF2-40B4-BE49-F238E27FC236}">
                  <a16:creationId xmlns="" xmlns:a16="http://schemas.microsoft.com/office/drawing/2014/main" id="{6DDD7AA9-66CB-4454-B60B-9D67BDB2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="" xmlns:a16="http://schemas.microsoft.com/office/drawing/2014/main" id="{E50AE2F7-D29F-47B2-AFD8-D58E8868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4" name="AutoShape 22">
              <a:extLst>
                <a:ext uri="{FF2B5EF4-FFF2-40B4-BE49-F238E27FC236}">
                  <a16:creationId xmlns="" xmlns:a16="http://schemas.microsoft.com/office/drawing/2014/main" id="{12CE00FC-13E3-4F09-8CFD-A78809AB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5" name="AutoShape 23">
              <a:extLst>
                <a:ext uri="{FF2B5EF4-FFF2-40B4-BE49-F238E27FC236}">
                  <a16:creationId xmlns="" xmlns:a16="http://schemas.microsoft.com/office/drawing/2014/main" id="{586433BE-1077-40E3-8DE7-F5D80AD4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6" name="AutoShape 24">
              <a:extLst>
                <a:ext uri="{FF2B5EF4-FFF2-40B4-BE49-F238E27FC236}">
                  <a16:creationId xmlns="" xmlns:a16="http://schemas.microsoft.com/office/drawing/2014/main" id="{20C5CAAF-3116-4D41-AE29-1EB818BE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7" name="AutoShape 25">
              <a:extLst>
                <a:ext uri="{FF2B5EF4-FFF2-40B4-BE49-F238E27FC236}">
                  <a16:creationId xmlns="" xmlns:a16="http://schemas.microsoft.com/office/drawing/2014/main" id="{1F19E7A0-D148-46AD-A41F-9D8044B73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8" name="AutoShape 26">
              <a:extLst>
                <a:ext uri="{FF2B5EF4-FFF2-40B4-BE49-F238E27FC236}">
                  <a16:creationId xmlns="" xmlns:a16="http://schemas.microsoft.com/office/drawing/2014/main" id="{10C40A8C-D794-4A74-8ECB-10029B7C0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9" name="AutoShape 27">
              <a:extLst>
                <a:ext uri="{FF2B5EF4-FFF2-40B4-BE49-F238E27FC236}">
                  <a16:creationId xmlns="" xmlns:a16="http://schemas.microsoft.com/office/drawing/2014/main" id="{F21DCE6B-0BA5-4132-BB5F-FB1947A4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0" name="AutoShape 28">
              <a:extLst>
                <a:ext uri="{FF2B5EF4-FFF2-40B4-BE49-F238E27FC236}">
                  <a16:creationId xmlns="" xmlns:a16="http://schemas.microsoft.com/office/drawing/2014/main" id="{7BF9D350-1EB9-4941-9DDA-5DD5DBE47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1" name="AutoShape 29">
              <a:extLst>
                <a:ext uri="{FF2B5EF4-FFF2-40B4-BE49-F238E27FC236}">
                  <a16:creationId xmlns="" xmlns:a16="http://schemas.microsoft.com/office/drawing/2014/main" id="{726AB36A-BDC2-4B76-A636-7650A58554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2" name="AutoShape 30">
              <a:extLst>
                <a:ext uri="{FF2B5EF4-FFF2-40B4-BE49-F238E27FC236}">
                  <a16:creationId xmlns="" xmlns:a16="http://schemas.microsoft.com/office/drawing/2014/main" id="{14499D9F-EC51-4012-9AE4-46FBE5ED6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3BD3C50D-392F-4B0A-A9D7-6570BD477CDA}"/>
              </a:ext>
            </a:extLst>
          </p:cNvPr>
          <p:cNvSpPr/>
          <p:nvPr/>
        </p:nvSpPr>
        <p:spPr bwMode="auto">
          <a:xfrm>
            <a:off x="1885129" y="3030396"/>
            <a:ext cx="2358880" cy="1217894"/>
          </a:xfrm>
          <a:prstGeom prst="rect">
            <a:avLst/>
          </a:prstGeom>
          <a:solidFill>
            <a:srgbClr val="FD8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s-AR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Se Minimiza la distancia dentro del </a:t>
            </a:r>
            <a:r>
              <a:rPr kumimoji="0" lang="es-AR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cluster</a:t>
            </a:r>
            <a:endParaRPr kumimoji="0" lang="es-AR" sz="2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="" xmlns:a16="http://schemas.microsoft.com/office/drawing/2014/main" id="{41D109FB-8DFC-4E10-928A-4A50553BFA67}"/>
              </a:ext>
            </a:extLst>
          </p:cNvPr>
          <p:cNvSpPr/>
          <p:nvPr/>
        </p:nvSpPr>
        <p:spPr bwMode="auto">
          <a:xfrm>
            <a:off x="7418933" y="3575416"/>
            <a:ext cx="2358880" cy="1492361"/>
          </a:xfrm>
          <a:prstGeom prst="rect">
            <a:avLst/>
          </a:prstGeom>
          <a:solidFill>
            <a:srgbClr val="FD8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s-AR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Al tiempo que se maximiza la distancia entre </a:t>
            </a:r>
            <a:r>
              <a:rPr kumimoji="0" lang="es-AR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clusters</a:t>
            </a:r>
            <a:endParaRPr kumimoji="0" lang="es-AR" sz="2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Microsoft YaHei" pitchFamily="34" charset="-122"/>
            </a:endParaRPr>
          </a:p>
        </p:txBody>
      </p:sp>
      <p:pic>
        <p:nvPicPr>
          <p:cNvPr id="34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782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Elegir centroides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E54C5CAA-3F81-4AC7-9DA4-1117ACF79178}"/>
              </a:ext>
            </a:extLst>
          </p:cNvPr>
          <p:cNvGrpSpPr/>
          <p:nvPr/>
        </p:nvGrpSpPr>
        <p:grpSpPr>
          <a:xfrm>
            <a:off x="3591952" y="2736875"/>
            <a:ext cx="4419600" cy="3581400"/>
            <a:chOff x="1524000" y="1981200"/>
            <a:chExt cx="4419600" cy="3581400"/>
          </a:xfrm>
        </p:grpSpPr>
        <p:sp>
          <p:nvSpPr>
            <p:cNvPr id="34" name="Line 4">
              <a:extLst>
                <a:ext uri="{FF2B5EF4-FFF2-40B4-BE49-F238E27FC236}">
                  <a16:creationId xmlns="" xmlns:a16="http://schemas.microsoft.com/office/drawing/2014/main" id="{9FFAD053-883B-40CF-937E-6A603F246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" name="Line 5">
              <a:extLst>
                <a:ext uri="{FF2B5EF4-FFF2-40B4-BE49-F238E27FC236}">
                  <a16:creationId xmlns="" xmlns:a16="http://schemas.microsoft.com/office/drawing/2014/main" id="{753479CD-1CCB-42F9-BBF5-FC8087DFC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" name="Oval 6">
              <a:extLst>
                <a:ext uri="{FF2B5EF4-FFF2-40B4-BE49-F238E27FC236}">
                  <a16:creationId xmlns="" xmlns:a16="http://schemas.microsoft.com/office/drawing/2014/main" id="{6FBA5025-91E9-498D-B2C9-B86EB01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" name="Oval 7">
              <a:extLst>
                <a:ext uri="{FF2B5EF4-FFF2-40B4-BE49-F238E27FC236}">
                  <a16:creationId xmlns="" xmlns:a16="http://schemas.microsoft.com/office/drawing/2014/main" id="{9D341ED7-A125-4611-A499-2498AC71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" name="Oval 8">
              <a:extLst>
                <a:ext uri="{FF2B5EF4-FFF2-40B4-BE49-F238E27FC236}">
                  <a16:creationId xmlns="" xmlns:a16="http://schemas.microsoft.com/office/drawing/2014/main" id="{75B8D0FB-ADD4-468D-9A51-7CDFD671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" name="Oval 9">
              <a:extLst>
                <a:ext uri="{FF2B5EF4-FFF2-40B4-BE49-F238E27FC236}">
                  <a16:creationId xmlns="" xmlns:a16="http://schemas.microsoft.com/office/drawing/2014/main" id="{1BE3F716-9946-4279-B881-6FBCF15A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" name="Oval 10">
              <a:extLst>
                <a:ext uri="{FF2B5EF4-FFF2-40B4-BE49-F238E27FC236}">
                  <a16:creationId xmlns="" xmlns:a16="http://schemas.microsoft.com/office/drawing/2014/main" id="{418A47B1-4589-4927-8DF3-3ACFFD6E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1" name="Oval 11">
              <a:extLst>
                <a:ext uri="{FF2B5EF4-FFF2-40B4-BE49-F238E27FC236}">
                  <a16:creationId xmlns="" xmlns:a16="http://schemas.microsoft.com/office/drawing/2014/main" id="{4CAB04BE-10EC-4860-8928-6B089E61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2" name="Oval 12">
              <a:extLst>
                <a:ext uri="{FF2B5EF4-FFF2-40B4-BE49-F238E27FC236}">
                  <a16:creationId xmlns="" xmlns:a16="http://schemas.microsoft.com/office/drawing/2014/main" id="{D53F1AD6-6E51-45E9-9A60-C9661B3D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Oval 13">
              <a:extLst>
                <a:ext uri="{FF2B5EF4-FFF2-40B4-BE49-F238E27FC236}">
                  <a16:creationId xmlns="" xmlns:a16="http://schemas.microsoft.com/office/drawing/2014/main" id="{3EF38A48-540F-45A0-A496-981268DB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Oval 14">
              <a:extLst>
                <a:ext uri="{FF2B5EF4-FFF2-40B4-BE49-F238E27FC236}">
                  <a16:creationId xmlns="" xmlns:a16="http://schemas.microsoft.com/office/drawing/2014/main" id="{B32ECDD1-9595-4ED9-A854-1131FB5B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15">
              <a:extLst>
                <a:ext uri="{FF2B5EF4-FFF2-40B4-BE49-F238E27FC236}">
                  <a16:creationId xmlns="" xmlns:a16="http://schemas.microsoft.com/office/drawing/2014/main" id="{87271265-38DF-456F-A5F6-E38CF784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" name="Oval 16">
              <a:extLst>
                <a:ext uri="{FF2B5EF4-FFF2-40B4-BE49-F238E27FC236}">
                  <a16:creationId xmlns="" xmlns:a16="http://schemas.microsoft.com/office/drawing/2014/main" id="{2407EC7D-0466-4DF3-8494-B1996616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7" name="Oval 17">
              <a:extLst>
                <a:ext uri="{FF2B5EF4-FFF2-40B4-BE49-F238E27FC236}">
                  <a16:creationId xmlns="" xmlns:a16="http://schemas.microsoft.com/office/drawing/2014/main" id="{C7C69017-30C2-4A09-BCD5-BCE87DDBF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" name="Oval 18">
              <a:extLst>
                <a:ext uri="{FF2B5EF4-FFF2-40B4-BE49-F238E27FC236}">
                  <a16:creationId xmlns="" xmlns:a16="http://schemas.microsoft.com/office/drawing/2014/main" id="{18B03F5A-9B98-4ADC-B650-AAF2694FE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19">
              <a:extLst>
                <a:ext uri="{FF2B5EF4-FFF2-40B4-BE49-F238E27FC236}">
                  <a16:creationId xmlns="" xmlns:a16="http://schemas.microsoft.com/office/drawing/2014/main" id="{45BA0530-3A46-4B95-824A-481D0FEA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5D365052-CB91-4296-A23A-3D00F278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21">
              <a:extLst>
                <a:ext uri="{FF2B5EF4-FFF2-40B4-BE49-F238E27FC236}">
                  <a16:creationId xmlns="" xmlns:a16="http://schemas.microsoft.com/office/drawing/2014/main" id="{206C2CB5-F1E5-42CD-8A71-393A3FE9F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" name="Oval 22">
              <a:extLst>
                <a:ext uri="{FF2B5EF4-FFF2-40B4-BE49-F238E27FC236}">
                  <a16:creationId xmlns="" xmlns:a16="http://schemas.microsoft.com/office/drawing/2014/main" id="{7D06EE91-2DE4-47F8-AD41-EDA8C797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3" name="Oval 24">
              <a:extLst>
                <a:ext uri="{FF2B5EF4-FFF2-40B4-BE49-F238E27FC236}">
                  <a16:creationId xmlns="" xmlns:a16="http://schemas.microsoft.com/office/drawing/2014/main" id="{849A0421-A8F7-4335-99F6-9AA829E8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4" name="Oval 25">
              <a:extLst>
                <a:ext uri="{FF2B5EF4-FFF2-40B4-BE49-F238E27FC236}">
                  <a16:creationId xmlns="" xmlns:a16="http://schemas.microsoft.com/office/drawing/2014/main" id="{4E9A9D1D-B535-4727-BF62-38818083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5" name="Oval 26">
              <a:extLst>
                <a:ext uri="{FF2B5EF4-FFF2-40B4-BE49-F238E27FC236}">
                  <a16:creationId xmlns="" xmlns:a16="http://schemas.microsoft.com/office/drawing/2014/main" id="{95EA2EF1-6CE4-45EF-9423-3D04A0A0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pic>
        <p:nvPicPr>
          <p:cNvPr id="28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411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Calcular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="" xmlns:a16="http://schemas.microsoft.com/office/drawing/2014/main" id="{780618AE-A666-4D5D-BAB9-BF23EFB95250}"/>
              </a:ext>
            </a:extLst>
          </p:cNvPr>
          <p:cNvGrpSpPr/>
          <p:nvPr/>
        </p:nvGrpSpPr>
        <p:grpSpPr>
          <a:xfrm>
            <a:off x="3886199" y="2656449"/>
            <a:ext cx="4419600" cy="3581400"/>
            <a:chOff x="1524000" y="1981200"/>
            <a:chExt cx="4419600" cy="3581400"/>
          </a:xfrm>
        </p:grpSpPr>
        <p:sp>
          <p:nvSpPr>
            <p:cNvPr id="73" name="Line 3">
              <a:extLst>
                <a:ext uri="{FF2B5EF4-FFF2-40B4-BE49-F238E27FC236}">
                  <a16:creationId xmlns="" xmlns:a16="http://schemas.microsoft.com/office/drawing/2014/main" id="{03EFF17C-AC97-486B-8B30-D566FD8E6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4" name="Line 4">
              <a:extLst>
                <a:ext uri="{FF2B5EF4-FFF2-40B4-BE49-F238E27FC236}">
                  <a16:creationId xmlns="" xmlns:a16="http://schemas.microsoft.com/office/drawing/2014/main" id="{3A97E155-1475-419C-8021-4565A4B78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5">
              <a:extLst>
                <a:ext uri="{FF2B5EF4-FFF2-40B4-BE49-F238E27FC236}">
                  <a16:creationId xmlns="" xmlns:a16="http://schemas.microsoft.com/office/drawing/2014/main" id="{16D8BAB9-8794-4EDE-8D2F-10C2CDC4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6">
              <a:extLst>
                <a:ext uri="{FF2B5EF4-FFF2-40B4-BE49-F238E27FC236}">
                  <a16:creationId xmlns="" xmlns:a16="http://schemas.microsoft.com/office/drawing/2014/main" id="{A1C88CC5-53A2-4A12-9F54-CF7A026C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7" name="Oval 7">
              <a:extLst>
                <a:ext uri="{FF2B5EF4-FFF2-40B4-BE49-F238E27FC236}">
                  <a16:creationId xmlns="" xmlns:a16="http://schemas.microsoft.com/office/drawing/2014/main" id="{4BDD88B4-8769-4322-B90B-4F8738CD1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8" name="Oval 8">
              <a:extLst>
                <a:ext uri="{FF2B5EF4-FFF2-40B4-BE49-F238E27FC236}">
                  <a16:creationId xmlns="" xmlns:a16="http://schemas.microsoft.com/office/drawing/2014/main" id="{32995501-CC2B-47C1-A605-D2287566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9" name="Oval 9">
              <a:extLst>
                <a:ext uri="{FF2B5EF4-FFF2-40B4-BE49-F238E27FC236}">
                  <a16:creationId xmlns="" xmlns:a16="http://schemas.microsoft.com/office/drawing/2014/main" id="{9C61BBAA-C7CD-4C8D-A0D3-06DED3BC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0" name="Oval 10">
              <a:extLst>
                <a:ext uri="{FF2B5EF4-FFF2-40B4-BE49-F238E27FC236}">
                  <a16:creationId xmlns="" xmlns:a16="http://schemas.microsoft.com/office/drawing/2014/main" id="{815B0F7D-4EDC-4403-BCD5-3EF7215F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1" name="Oval 11">
              <a:extLst>
                <a:ext uri="{FF2B5EF4-FFF2-40B4-BE49-F238E27FC236}">
                  <a16:creationId xmlns="" xmlns:a16="http://schemas.microsoft.com/office/drawing/2014/main" id="{A30E479C-5799-47D4-8E16-417AE629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2" name="Oval 12">
              <a:extLst>
                <a:ext uri="{FF2B5EF4-FFF2-40B4-BE49-F238E27FC236}">
                  <a16:creationId xmlns="" xmlns:a16="http://schemas.microsoft.com/office/drawing/2014/main" id="{69F8B023-C1C6-49C8-9351-CA02DDAE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3" name="Oval 13">
              <a:extLst>
                <a:ext uri="{FF2B5EF4-FFF2-40B4-BE49-F238E27FC236}">
                  <a16:creationId xmlns="" xmlns:a16="http://schemas.microsoft.com/office/drawing/2014/main" id="{A2D15590-44B8-4506-87CA-8C2FCD3A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14">
              <a:extLst>
                <a:ext uri="{FF2B5EF4-FFF2-40B4-BE49-F238E27FC236}">
                  <a16:creationId xmlns="" xmlns:a16="http://schemas.microsoft.com/office/drawing/2014/main" id="{09058603-B0EB-4DF6-914C-4EAD65C79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15">
              <a:extLst>
                <a:ext uri="{FF2B5EF4-FFF2-40B4-BE49-F238E27FC236}">
                  <a16:creationId xmlns="" xmlns:a16="http://schemas.microsoft.com/office/drawing/2014/main" id="{9D8B9B9F-D1FD-4843-81F2-FCD5C63E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6" name="Oval 16">
              <a:extLst>
                <a:ext uri="{FF2B5EF4-FFF2-40B4-BE49-F238E27FC236}">
                  <a16:creationId xmlns="" xmlns:a16="http://schemas.microsoft.com/office/drawing/2014/main" id="{307A91A9-9096-4D0C-BAF2-0206770D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7" name="Oval 17">
              <a:extLst>
                <a:ext uri="{FF2B5EF4-FFF2-40B4-BE49-F238E27FC236}">
                  <a16:creationId xmlns="" xmlns:a16="http://schemas.microsoft.com/office/drawing/2014/main" id="{2777EDE1-386D-4DC3-8C85-A26D5CAB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" name="Oval 18">
              <a:extLst>
                <a:ext uri="{FF2B5EF4-FFF2-40B4-BE49-F238E27FC236}">
                  <a16:creationId xmlns="" xmlns:a16="http://schemas.microsoft.com/office/drawing/2014/main" id="{F78337E3-EAAB-469B-AAFA-941133180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9" name="Oval 19">
              <a:extLst>
                <a:ext uri="{FF2B5EF4-FFF2-40B4-BE49-F238E27FC236}">
                  <a16:creationId xmlns="" xmlns:a16="http://schemas.microsoft.com/office/drawing/2014/main" id="{AF39B14B-D9B9-42A8-9CAD-4A6E7FCF1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0" name="Oval 20">
              <a:extLst>
                <a:ext uri="{FF2B5EF4-FFF2-40B4-BE49-F238E27FC236}">
                  <a16:creationId xmlns="" xmlns:a16="http://schemas.microsoft.com/office/drawing/2014/main" id="{13F17485-E895-47CF-82D1-0FC106D4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21">
              <a:extLst>
                <a:ext uri="{FF2B5EF4-FFF2-40B4-BE49-F238E27FC236}">
                  <a16:creationId xmlns="" xmlns:a16="http://schemas.microsoft.com/office/drawing/2014/main" id="{6978CC64-0FE0-4259-9F05-32B3E3AE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22">
              <a:extLst>
                <a:ext uri="{FF2B5EF4-FFF2-40B4-BE49-F238E27FC236}">
                  <a16:creationId xmlns="" xmlns:a16="http://schemas.microsoft.com/office/drawing/2014/main" id="{4EA43D2F-AA8D-42AF-B853-98055FD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3" name="Oval 23">
              <a:extLst>
                <a:ext uri="{FF2B5EF4-FFF2-40B4-BE49-F238E27FC236}">
                  <a16:creationId xmlns="" xmlns:a16="http://schemas.microsoft.com/office/drawing/2014/main" id="{895BE2F6-F47A-46B8-841C-89BCA576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4" name="Oval 24">
              <a:extLst>
                <a:ext uri="{FF2B5EF4-FFF2-40B4-BE49-F238E27FC236}">
                  <a16:creationId xmlns="" xmlns:a16="http://schemas.microsoft.com/office/drawing/2014/main" id="{C5145F76-155C-4563-B394-8B37B54C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" name="Line 30">
              <a:extLst>
                <a:ext uri="{FF2B5EF4-FFF2-40B4-BE49-F238E27FC236}">
                  <a16:creationId xmlns="" xmlns:a16="http://schemas.microsoft.com/office/drawing/2014/main" id="{52EB8014-2C13-4C85-88D1-5C141D646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200400"/>
              <a:ext cx="236220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6" name="Line 31">
              <a:extLst>
                <a:ext uri="{FF2B5EF4-FFF2-40B4-BE49-F238E27FC236}">
                  <a16:creationId xmlns="" xmlns:a16="http://schemas.microsoft.com/office/drawing/2014/main" id="{EFF0B62E-E048-4AF6-A4B5-52FDFE100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133600"/>
              <a:ext cx="28194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pic>
        <p:nvPicPr>
          <p:cNvPr id="30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26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Recalcular centroides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CC0D894E-6290-404A-B640-D6F3A3AB34DB}"/>
              </a:ext>
            </a:extLst>
          </p:cNvPr>
          <p:cNvGrpSpPr/>
          <p:nvPr/>
        </p:nvGrpSpPr>
        <p:grpSpPr>
          <a:xfrm>
            <a:off x="3886199" y="2778435"/>
            <a:ext cx="4419600" cy="3581400"/>
            <a:chOff x="1524000" y="1981200"/>
            <a:chExt cx="4419600" cy="3581400"/>
          </a:xfrm>
        </p:grpSpPr>
        <p:sp>
          <p:nvSpPr>
            <p:cNvPr id="30" name="Line 3">
              <a:extLst>
                <a:ext uri="{FF2B5EF4-FFF2-40B4-BE49-F238E27FC236}">
                  <a16:creationId xmlns="" xmlns:a16="http://schemas.microsoft.com/office/drawing/2014/main" id="{7512576B-1252-45D6-94B5-692B90F35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1" name="Line 4">
              <a:extLst>
                <a:ext uri="{FF2B5EF4-FFF2-40B4-BE49-F238E27FC236}">
                  <a16:creationId xmlns="" xmlns:a16="http://schemas.microsoft.com/office/drawing/2014/main" id="{FA398767-9F79-4B9C-94F2-234586637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2" name="Oval 5">
              <a:extLst>
                <a:ext uri="{FF2B5EF4-FFF2-40B4-BE49-F238E27FC236}">
                  <a16:creationId xmlns="" xmlns:a16="http://schemas.microsoft.com/office/drawing/2014/main" id="{241B2983-F304-4AE6-8A15-CCC68370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3" name="Oval 6">
              <a:extLst>
                <a:ext uri="{FF2B5EF4-FFF2-40B4-BE49-F238E27FC236}">
                  <a16:creationId xmlns="" xmlns:a16="http://schemas.microsoft.com/office/drawing/2014/main" id="{F21C8E08-02F4-49FD-AA46-DAA1E87F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4" name="Oval 7">
              <a:extLst>
                <a:ext uri="{FF2B5EF4-FFF2-40B4-BE49-F238E27FC236}">
                  <a16:creationId xmlns="" xmlns:a16="http://schemas.microsoft.com/office/drawing/2014/main" id="{E2AA70C3-72C3-4762-83B0-D6D80431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" name="Oval 8">
              <a:extLst>
                <a:ext uri="{FF2B5EF4-FFF2-40B4-BE49-F238E27FC236}">
                  <a16:creationId xmlns="" xmlns:a16="http://schemas.microsoft.com/office/drawing/2014/main" id="{C9593A02-6A62-461E-915F-545787D9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" name="Oval 9">
              <a:extLst>
                <a:ext uri="{FF2B5EF4-FFF2-40B4-BE49-F238E27FC236}">
                  <a16:creationId xmlns="" xmlns:a16="http://schemas.microsoft.com/office/drawing/2014/main" id="{B6DDA7B0-BE70-4313-AE4B-81D35F92D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" name="Oval 10">
              <a:extLst>
                <a:ext uri="{FF2B5EF4-FFF2-40B4-BE49-F238E27FC236}">
                  <a16:creationId xmlns="" xmlns:a16="http://schemas.microsoft.com/office/drawing/2014/main" id="{846679E6-FDF5-426B-BEE3-3E90C855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" name="Oval 11">
              <a:extLst>
                <a:ext uri="{FF2B5EF4-FFF2-40B4-BE49-F238E27FC236}">
                  <a16:creationId xmlns="" xmlns:a16="http://schemas.microsoft.com/office/drawing/2014/main" id="{4BFB2DC1-79B4-4820-83D4-C5211C37B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" name="Oval 12">
              <a:extLst>
                <a:ext uri="{FF2B5EF4-FFF2-40B4-BE49-F238E27FC236}">
                  <a16:creationId xmlns="" xmlns:a16="http://schemas.microsoft.com/office/drawing/2014/main" id="{F3FF6526-DBA0-46E8-AF3A-61752DD6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" name="Oval 13">
              <a:extLst>
                <a:ext uri="{FF2B5EF4-FFF2-40B4-BE49-F238E27FC236}">
                  <a16:creationId xmlns="" xmlns:a16="http://schemas.microsoft.com/office/drawing/2014/main" id="{FFBF2C2B-37D8-46F0-8DB2-F0229E3F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1" name="Oval 14">
              <a:extLst>
                <a:ext uri="{FF2B5EF4-FFF2-40B4-BE49-F238E27FC236}">
                  <a16:creationId xmlns="" xmlns:a16="http://schemas.microsoft.com/office/drawing/2014/main" id="{003CC8C5-43DE-4403-AAB0-9AE5A77B1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2" name="Oval 15">
              <a:extLst>
                <a:ext uri="{FF2B5EF4-FFF2-40B4-BE49-F238E27FC236}">
                  <a16:creationId xmlns="" xmlns:a16="http://schemas.microsoft.com/office/drawing/2014/main" id="{E4CB5AD8-4FAD-4481-A4EE-6EB5BF50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Oval 16">
              <a:extLst>
                <a:ext uri="{FF2B5EF4-FFF2-40B4-BE49-F238E27FC236}">
                  <a16:creationId xmlns="" xmlns:a16="http://schemas.microsoft.com/office/drawing/2014/main" id="{0BF72856-B910-4935-8B3A-939DABDD4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Oval 17">
              <a:extLst>
                <a:ext uri="{FF2B5EF4-FFF2-40B4-BE49-F238E27FC236}">
                  <a16:creationId xmlns="" xmlns:a16="http://schemas.microsoft.com/office/drawing/2014/main" id="{94666191-6DFB-467B-9147-0583E6FA4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18">
              <a:extLst>
                <a:ext uri="{FF2B5EF4-FFF2-40B4-BE49-F238E27FC236}">
                  <a16:creationId xmlns="" xmlns:a16="http://schemas.microsoft.com/office/drawing/2014/main" id="{BD8A21F4-245D-47CA-980D-A88D6CD4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" name="Oval 19">
              <a:extLst>
                <a:ext uri="{FF2B5EF4-FFF2-40B4-BE49-F238E27FC236}">
                  <a16:creationId xmlns="" xmlns:a16="http://schemas.microsoft.com/office/drawing/2014/main" id="{D0CD0188-88B7-4E42-ABF2-C482A928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7" name="Oval 20">
              <a:extLst>
                <a:ext uri="{FF2B5EF4-FFF2-40B4-BE49-F238E27FC236}">
                  <a16:creationId xmlns="" xmlns:a16="http://schemas.microsoft.com/office/drawing/2014/main" id="{9B4CF625-F056-4C3D-911E-6C8FE9D4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" name="Oval 21">
              <a:extLst>
                <a:ext uri="{FF2B5EF4-FFF2-40B4-BE49-F238E27FC236}">
                  <a16:creationId xmlns="" xmlns:a16="http://schemas.microsoft.com/office/drawing/2014/main" id="{D8222F13-82BC-4287-9F6D-745C14A46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22">
              <a:extLst>
                <a:ext uri="{FF2B5EF4-FFF2-40B4-BE49-F238E27FC236}">
                  <a16:creationId xmlns="" xmlns:a16="http://schemas.microsoft.com/office/drawing/2014/main" id="{9E563E90-690F-40AA-8B2D-E0E0FB27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23">
              <a:extLst>
                <a:ext uri="{FF2B5EF4-FFF2-40B4-BE49-F238E27FC236}">
                  <a16:creationId xmlns="" xmlns:a16="http://schemas.microsoft.com/office/drawing/2014/main" id="{9E1CFAB3-B458-40BD-8A6F-3CAF0668E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24">
              <a:extLst>
                <a:ext uri="{FF2B5EF4-FFF2-40B4-BE49-F238E27FC236}">
                  <a16:creationId xmlns="" xmlns:a16="http://schemas.microsoft.com/office/drawing/2014/main" id="{F11FE3F3-C9B5-4F5B-9617-3A9107B3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" name="AutoShape 29">
              <a:extLst>
                <a:ext uri="{FF2B5EF4-FFF2-40B4-BE49-F238E27FC236}">
                  <a16:creationId xmlns="" xmlns:a16="http://schemas.microsoft.com/office/drawing/2014/main" id="{A7D94B34-278D-4FE1-924A-9EED664B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4196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3" name="AutoShape 30">
              <a:extLst>
                <a:ext uri="{FF2B5EF4-FFF2-40B4-BE49-F238E27FC236}">
                  <a16:creationId xmlns="" xmlns:a16="http://schemas.microsoft.com/office/drawing/2014/main" id="{88E2214B-E818-4F87-AB8F-AC66206D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6576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4" name="AutoShape 31">
              <a:extLst>
                <a:ext uri="{FF2B5EF4-FFF2-40B4-BE49-F238E27FC236}">
                  <a16:creationId xmlns="" xmlns:a16="http://schemas.microsoft.com/office/drawing/2014/main" id="{907199BA-9D3D-4891-A6C8-69BC59AB2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8194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5" name="Oval 32">
              <a:extLst>
                <a:ext uri="{FF2B5EF4-FFF2-40B4-BE49-F238E27FC236}">
                  <a16:creationId xmlns="" xmlns:a16="http://schemas.microsoft.com/office/drawing/2014/main" id="{0AC0EA08-81AF-4DCE-8E2F-FBA2DAA4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" name="Oval 33">
              <a:extLst>
                <a:ext uri="{FF2B5EF4-FFF2-40B4-BE49-F238E27FC236}">
                  <a16:creationId xmlns="" xmlns:a16="http://schemas.microsoft.com/office/drawing/2014/main" id="{3E7C46A6-F04F-458B-A488-1318DCBCF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7" name="Oval 34">
              <a:extLst>
                <a:ext uri="{FF2B5EF4-FFF2-40B4-BE49-F238E27FC236}">
                  <a16:creationId xmlns="" xmlns:a16="http://schemas.microsoft.com/office/drawing/2014/main" id="{97F7DB39-A3CB-42BC-AA6D-F3BF1EF3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pic>
        <p:nvPicPr>
          <p:cNvPr id="58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218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- Aplicaciones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Agrupamiento de documentos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Agrupamiento de genes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Armado de cartera de clientes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Clustering</a:t>
            </a: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 de otros </a:t>
            </a: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embeddings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882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342</Words>
  <Application>Microsoft Office PowerPoint</Application>
  <PresentationFormat>Personalizado</PresentationFormat>
  <Paragraphs>66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rcrescenzi</cp:lastModifiedBy>
  <cp:revision>73</cp:revision>
  <dcterms:created xsi:type="dcterms:W3CDTF">2018-03-19T13:38:12Z</dcterms:created>
  <dcterms:modified xsi:type="dcterms:W3CDTF">2018-11-08T18:06:41Z</dcterms:modified>
</cp:coreProperties>
</file>