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74" r:id="rId3"/>
    <p:sldId id="309" r:id="rId4"/>
    <p:sldId id="314" r:id="rId5"/>
    <p:sldId id="315" r:id="rId6"/>
    <p:sldId id="316" r:id="rId7"/>
    <p:sldId id="310" r:id="rId8"/>
    <p:sldId id="311" r:id="rId9"/>
    <p:sldId id="312" r:id="rId10"/>
    <p:sldId id="313" r:id="rId11"/>
    <p:sldId id="285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872B8-313C-4215-B87E-B7B88119E156}" v="140" dt="2018-10-18T04:03:1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  <pc:docChg chg="undo custSel delSld modSld">
      <pc:chgData name="Rafael C." userId="ffa83960b425c528" providerId="LiveId" clId="{A1A6CC59-1AE6-40B8-B2C9-6E34EF2ED440}" dt="2018-10-07T18:29:18.067" v="6" actId="2696"/>
      <pc:docMkLst>
        <pc:docMk/>
      </pc:docMkLst>
    </pc:docChg>
  </pc:docChgLst>
  <pc:docChgLst>
    <pc:chgData name="Rafael C." userId="ffa83960b425c528" providerId="LiveId" clId="{7A0BB685-D947-45C5-86DA-A78E0743E074}"/>
    <pc:docChg chg="undo custSel addSld delSld modSld">
      <pc:chgData name="Rafael C." userId="ffa83960b425c528" providerId="LiveId" clId="{7A0BB685-D947-45C5-86DA-A78E0743E074}" dt="2018-10-08T04:11:52.729" v="430" actId="20577"/>
      <pc:docMkLst>
        <pc:docMk/>
      </pc:docMkLst>
      <pc:sldChg chg="addSp delSp modSp">
        <pc:chgData name="Rafael C." userId="ffa83960b425c528" providerId="LiveId" clId="{7A0BB685-D947-45C5-86DA-A78E0743E074}" dt="2018-10-08T03:47:32.288" v="19" actId="20577"/>
        <pc:sldMkLst>
          <pc:docMk/>
          <pc:sldMk cId="727360843" sldId="259"/>
        </pc:sldMkLst>
        <pc:spChg chg="add mod">
          <ac:chgData name="Rafael C." userId="ffa83960b425c528" providerId="LiveId" clId="{7A0BB685-D947-45C5-86DA-A78E0743E074}" dt="2018-10-08T03:47:32.288" v="19" actId="20577"/>
          <ac:spMkLst>
            <pc:docMk/>
            <pc:sldMk cId="727360843" sldId="259"/>
            <ac:spMk id="4" creationId="{79AD52D0-06D4-4493-91EA-6C4E014DE8E7}"/>
          </ac:spMkLst>
        </pc:spChg>
        <pc:spChg chg="del">
          <ac:chgData name="Rafael C." userId="ffa83960b425c528" providerId="LiveId" clId="{7A0BB685-D947-45C5-86DA-A78E0743E074}" dt="2018-10-08T03:47:22.375" v="3" actId="478"/>
          <ac:spMkLst>
            <pc:docMk/>
            <pc:sldMk cId="727360843" sldId="259"/>
            <ac:spMk id="17" creationId="{00000000-0000-0000-0000-000000000000}"/>
          </ac:spMkLst>
        </pc:spChg>
      </pc:sldChg>
      <pc:sldChg chg="addSp delSp modSp">
        <pc:chgData name="Rafael C." userId="ffa83960b425c528" providerId="LiveId" clId="{7A0BB685-D947-45C5-86DA-A78E0743E074}" dt="2018-10-08T03:51:29.762" v="177" actId="20577"/>
        <pc:sldMkLst>
          <pc:docMk/>
          <pc:sldMk cId="2068909626" sldId="274"/>
        </pc:sldMkLst>
        <pc:spChg chg="add mod">
          <ac:chgData name="Rafael C." userId="ffa83960b425c528" providerId="LiveId" clId="{7A0BB685-D947-45C5-86DA-A78E0743E074}" dt="2018-10-08T03:49:24.655" v="126" actId="20577"/>
          <ac:spMkLst>
            <pc:docMk/>
            <pc:sldMk cId="2068909626" sldId="274"/>
            <ac:spMk id="4" creationId="{47BF13C9-597F-4101-B226-A0C8AB06CB95}"/>
          </ac:spMkLst>
        </pc:spChg>
        <pc:spChg chg="add mod">
          <ac:chgData name="Rafael C." userId="ffa83960b425c528" providerId="LiveId" clId="{7A0BB685-D947-45C5-86DA-A78E0743E074}" dt="2018-10-08T03:51:29.762" v="177" actId="20577"/>
          <ac:spMkLst>
            <pc:docMk/>
            <pc:sldMk cId="2068909626" sldId="274"/>
            <ac:spMk id="5" creationId="{EC9A45E1-1B10-4959-A23C-8023AD14133C}"/>
          </ac:spMkLst>
        </pc:spChg>
        <pc:spChg chg="del">
          <ac:chgData name="Rafael C." userId="ffa83960b425c528" providerId="LiveId" clId="{7A0BB685-D947-45C5-86DA-A78E0743E074}" dt="2018-10-08T03:47:55.497" v="22" actId="478"/>
          <ac:spMkLst>
            <pc:docMk/>
            <pc:sldMk cId="2068909626" sldId="274"/>
            <ac:spMk id="9218" creationId="{00000000-0000-0000-0000-000000000000}"/>
          </ac:spMkLst>
        </pc:spChg>
      </pc:sldChg>
      <pc:sldChg chg="modSp">
        <pc:chgData name="Rafael C." userId="ffa83960b425c528" providerId="LiveId" clId="{7A0BB685-D947-45C5-86DA-A78E0743E074}" dt="2018-10-08T03:48:18.598" v="36" actId="20577"/>
        <pc:sldMkLst>
          <pc:docMk/>
          <pc:sldMk cId="717311304" sldId="285"/>
        </pc:sldMkLst>
        <pc:spChg chg="mod">
          <ac:chgData name="Rafael C." userId="ffa83960b425c528" providerId="LiveId" clId="{7A0BB685-D947-45C5-86DA-A78E0743E074}" dt="2018-10-08T03:48:18.598" v="36" actId="20577"/>
          <ac:spMkLst>
            <pc:docMk/>
            <pc:sldMk cId="717311304" sldId="285"/>
            <ac:spMk id="2" creationId="{00000000-0000-0000-0000-000000000000}"/>
          </ac:spMkLst>
        </pc:spChg>
      </pc:sldChg>
    </pc:docChg>
  </pc:docChgLst>
  <pc:docChgLst>
    <pc:chgData name="Rafael C." userId="ffa83960b425c528" providerId="LiveId" clId="{D5A872B8-313C-4215-B87E-B7B88119E156}"/>
    <pc:docChg chg="undo redo custSel addSld delSld modSld sldOrd">
      <pc:chgData name="Rafael C." userId="ffa83960b425c528" providerId="LiveId" clId="{D5A872B8-313C-4215-B87E-B7B88119E156}" dt="2018-10-18T04:03:22.087" v="2059" actId="2696"/>
      <pc:docMkLst>
        <pc:docMk/>
      </pc:docMkLst>
      <pc:sldChg chg="modSp">
        <pc:chgData name="Rafael C." userId="ffa83960b425c528" providerId="LiveId" clId="{D5A872B8-313C-4215-B87E-B7B88119E156}" dt="2018-10-08T04:16:20.234" v="200" actId="20577"/>
        <pc:sldMkLst>
          <pc:docMk/>
          <pc:sldMk cId="727360843" sldId="259"/>
        </pc:sldMkLst>
        <pc:spChg chg="mod">
          <ac:chgData name="Rafael C." userId="ffa83960b425c528" providerId="LiveId" clId="{D5A872B8-313C-4215-B87E-B7B88119E156}" dt="2018-10-08T04:16:20.234" v="200" actId="20577"/>
          <ac:spMkLst>
            <pc:docMk/>
            <pc:sldMk cId="727360843" sldId="259"/>
            <ac:spMk id="4" creationId="{79AD52D0-06D4-4493-91EA-6C4E014DE8E7}"/>
          </ac:spMkLst>
        </pc:spChg>
      </pc:sldChg>
      <pc:sldChg chg="addSp delSp modSp">
        <pc:chgData name="Rafael C." userId="ffa83960b425c528" providerId="LiveId" clId="{D5A872B8-313C-4215-B87E-B7B88119E156}" dt="2018-10-18T04:03:17.994" v="2058"/>
        <pc:sldMkLst>
          <pc:docMk/>
          <pc:sldMk cId="2068909626" sldId="274"/>
        </pc:sldMkLst>
        <pc:spChg chg="del mod">
          <ac:chgData name="Rafael C." userId="ffa83960b425c528" providerId="LiveId" clId="{D5A872B8-313C-4215-B87E-B7B88119E156}" dt="2018-10-18T04:03:15.828" v="2056" actId="478"/>
          <ac:spMkLst>
            <pc:docMk/>
            <pc:sldMk cId="2068909626" sldId="274"/>
            <ac:spMk id="4" creationId="{47BF13C9-597F-4101-B226-A0C8AB06CB95}"/>
          </ac:spMkLst>
        </pc:spChg>
        <pc:spChg chg="del mod">
          <ac:chgData name="Rafael C." userId="ffa83960b425c528" providerId="LiveId" clId="{D5A872B8-313C-4215-B87E-B7B88119E156}" dt="2018-10-18T04:03:17.390" v="2057" actId="478"/>
          <ac:spMkLst>
            <pc:docMk/>
            <pc:sldMk cId="2068909626" sldId="274"/>
            <ac:spMk id="5" creationId="{EC9A45E1-1B10-4959-A23C-8023AD14133C}"/>
          </ac:spMkLst>
        </pc:spChg>
        <pc:spChg chg="add">
          <ac:chgData name="Rafael C." userId="ffa83960b425c528" providerId="LiveId" clId="{D5A872B8-313C-4215-B87E-B7B88119E156}" dt="2018-10-18T04:03:17.994" v="2058"/>
          <ac:spMkLst>
            <pc:docMk/>
            <pc:sldMk cId="2068909626" sldId="274"/>
            <ac:spMk id="6" creationId="{44BD0C14-E986-4E36-83C4-EA36A6334937}"/>
          </ac:spMkLst>
        </pc:spChg>
      </pc:sldChg>
      <pc:sldChg chg="modSp">
        <pc:chgData name="Rafael C." userId="ffa83960b425c528" providerId="LiveId" clId="{D5A872B8-313C-4215-B87E-B7B88119E156}" dt="2018-10-08T04:19:52.035" v="272" actId="20577"/>
        <pc:sldMkLst>
          <pc:docMk/>
          <pc:sldMk cId="717311304" sldId="285"/>
        </pc:sldMkLst>
        <pc:spChg chg="mod">
          <ac:chgData name="Rafael C." userId="ffa83960b425c528" providerId="LiveId" clId="{D5A872B8-313C-4215-B87E-B7B88119E156}" dt="2018-10-08T04:19:52.035" v="272" actId="20577"/>
          <ac:spMkLst>
            <pc:docMk/>
            <pc:sldMk cId="717311304" sldId="285"/>
            <ac:spMk id="2" creationId="{00000000-0000-0000-0000-000000000000}"/>
          </ac:spMkLst>
        </pc:spChg>
      </pc:sldChg>
      <pc:sldChg chg="modSp add">
        <pc:chgData name="Rafael C." userId="ffa83960b425c528" providerId="LiveId" clId="{D5A872B8-313C-4215-B87E-B7B88119E156}" dt="2018-10-08T05:19:44.527" v="1856" actId="15"/>
        <pc:sldMkLst>
          <pc:docMk/>
          <pc:sldMk cId="1011009931" sldId="286"/>
        </pc:sldMkLst>
        <pc:spChg chg="mod">
          <ac:chgData name="Rafael C." userId="ffa83960b425c528" providerId="LiveId" clId="{D5A872B8-313C-4215-B87E-B7B88119E156}" dt="2018-10-08T04:27:09.442" v="317" actId="20577"/>
          <ac:spMkLst>
            <pc:docMk/>
            <pc:sldMk cId="1011009931" sldId="28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19:44.527" v="1856" actId="15"/>
          <ac:spMkLst>
            <pc:docMk/>
            <pc:sldMk cId="1011009931" sldId="286"/>
            <ac:spMk id="5" creationId="{EC9A45E1-1B10-4959-A23C-8023AD14133C}"/>
          </ac:spMkLst>
        </pc:spChg>
      </pc:sldChg>
      <pc:sldChg chg="modSp add ord">
        <pc:chgData name="Rafael C." userId="ffa83960b425c528" providerId="LiveId" clId="{D5A872B8-313C-4215-B87E-B7B88119E156}" dt="2018-10-08T04:30:28.209" v="468"/>
        <pc:sldMkLst>
          <pc:docMk/>
          <pc:sldMk cId="2142410778" sldId="287"/>
        </pc:sldMkLst>
        <pc:spChg chg="mod">
          <ac:chgData name="Rafael C." userId="ffa83960b425c528" providerId="LiveId" clId="{D5A872B8-313C-4215-B87E-B7B88119E156}" dt="2018-10-08T04:29:41.454" v="321" actId="20577"/>
          <ac:spMkLst>
            <pc:docMk/>
            <pc:sldMk cId="2142410778" sldId="287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30:22.393" v="467" actId="14"/>
          <ac:spMkLst>
            <pc:docMk/>
            <pc:sldMk cId="2142410778" sldId="287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4:34:04.477" v="586" actId="14100"/>
        <pc:sldMkLst>
          <pc:docMk/>
          <pc:sldMk cId="1941078295" sldId="288"/>
        </pc:sldMkLst>
        <pc:spChg chg="add mod">
          <ac:chgData name="Rafael C." userId="ffa83960b425c528" providerId="LiveId" clId="{D5A872B8-313C-4215-B87E-B7B88119E156}" dt="2018-10-08T04:33:38.521" v="536" actId="403"/>
          <ac:spMkLst>
            <pc:docMk/>
            <pc:sldMk cId="1941078295" sldId="288"/>
            <ac:spMk id="2" creationId="{3BD3C50D-392F-4B0A-A9D7-6570BD477CDA}"/>
          </ac:spMkLst>
        </pc:spChg>
        <pc:spChg chg="mod">
          <ac:chgData name="Rafael C." userId="ffa83960b425c528" providerId="LiveId" clId="{D5A872B8-313C-4215-B87E-B7B88119E156}" dt="2018-10-08T04:31:45.605" v="477" actId="1076"/>
          <ac:spMkLst>
            <pc:docMk/>
            <pc:sldMk cId="1941078295" sldId="288"/>
            <ac:spMk id="5" creationId="{EC9A45E1-1B10-4959-A23C-8023AD14133C}"/>
          </ac:spMkLst>
        </pc:spChg>
        <pc:spChg chg="add mod">
          <ac:chgData name="Rafael C." userId="ffa83960b425c528" providerId="LiveId" clId="{D5A872B8-313C-4215-B87E-B7B88119E156}" dt="2018-10-08T04:34:04.477" v="586" actId="14100"/>
          <ac:spMkLst>
            <pc:docMk/>
            <pc:sldMk cId="1941078295" sldId="288"/>
            <ac:spMk id="33" creationId="{41D109FB-8DFC-4E10-928A-4A50553BFA67}"/>
          </ac:spMkLst>
        </pc:spChg>
        <pc:grpChg chg="add mod">
          <ac:chgData name="Rafael C." userId="ffa83960b425c528" providerId="LiveId" clId="{D5A872B8-313C-4215-B87E-B7B88119E156}" dt="2018-10-08T04:31:48.727" v="478" actId="1076"/>
          <ac:grpSpMkLst>
            <pc:docMk/>
            <pc:sldMk cId="1941078295" sldId="288"/>
            <ac:grpSpMk id="6" creationId="{BC644404-43C7-464C-99B4-4DCDE5024343}"/>
          </ac:grpSpMkLst>
        </pc:grpChg>
      </pc:sldChg>
      <pc:sldChg chg="modSp add ord">
        <pc:chgData name="Rafael C." userId="ffa83960b425c528" providerId="LiveId" clId="{D5A872B8-313C-4215-B87E-B7B88119E156}" dt="2018-10-08T05:20:35.315" v="1897" actId="20577"/>
        <pc:sldMkLst>
          <pc:docMk/>
          <pc:sldMk cId="908688216" sldId="289"/>
        </pc:sldMkLst>
        <pc:spChg chg="mod">
          <ac:chgData name="Rafael C." userId="ffa83960b425c528" providerId="LiveId" clId="{D5A872B8-313C-4215-B87E-B7B88119E156}" dt="2018-10-08T04:34:47.739" v="605" actId="20577"/>
          <ac:spMkLst>
            <pc:docMk/>
            <pc:sldMk cId="908688216" sldId="28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0:35.315" v="1897" actId="20577"/>
          <ac:spMkLst>
            <pc:docMk/>
            <pc:sldMk cId="908688216" sldId="289"/>
            <ac:spMk id="5" creationId="{EC9A45E1-1B10-4959-A23C-8023AD14133C}"/>
          </ac:spMkLst>
        </pc:spChg>
      </pc:sldChg>
      <pc:sldChg chg="addSp delSp modSp add">
        <pc:chgData name="Rafael C." userId="ffa83960b425c528" providerId="LiveId" clId="{D5A872B8-313C-4215-B87E-B7B88119E156}" dt="2018-10-18T03:50:29.040" v="2050" actId="27309"/>
        <pc:sldMkLst>
          <pc:docMk/>
          <pc:sldMk cId="3876841162" sldId="290"/>
        </pc:sldMkLst>
        <pc:spChg chg="del">
          <ac:chgData name="Rafael C." userId="ffa83960b425c528" providerId="LiveId" clId="{D5A872B8-313C-4215-B87E-B7B88119E156}" dt="2018-10-08T04:38:45.263" v="724" actId="478"/>
          <ac:spMkLst>
            <pc:docMk/>
            <pc:sldMk cId="3876841162" sldId="290"/>
            <ac:spMk id="2" creationId="{3BD3C50D-392F-4B0A-A9D7-6570BD477CDA}"/>
          </ac:spMkLst>
        </pc:spChg>
        <pc:spChg chg="mod">
          <ac:chgData name="Rafael C." userId="ffa83960b425c528" providerId="LiveId" clId="{D5A872B8-313C-4215-B87E-B7B88119E156}" dt="2018-10-08T04:40:58.656" v="787" actId="20577"/>
          <ac:spMkLst>
            <pc:docMk/>
            <pc:sldMk cId="3876841162" sldId="290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0:00.572" v="745" actId="1076"/>
          <ac:spMkLst>
            <pc:docMk/>
            <pc:sldMk cId="3876841162" sldId="290"/>
            <ac:spMk id="5" creationId="{EC9A45E1-1B10-4959-A23C-8023AD14133C}"/>
          </ac:spMkLst>
        </pc:spChg>
        <pc:spChg chg="del">
          <ac:chgData name="Rafael C." userId="ffa83960b425c528" providerId="LiveId" clId="{D5A872B8-313C-4215-B87E-B7B88119E156}" dt="2018-10-08T04:38:48.776" v="726" actId="478"/>
          <ac:spMkLst>
            <pc:docMk/>
            <pc:sldMk cId="3876841162" sldId="290"/>
            <ac:spMk id="33" creationId="{41D109FB-8DFC-4E10-928A-4A50553BFA6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4" creationId="{9FFAD053-883B-40CF-937E-6A603F246C6D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5" creationId="{753479CD-1CCB-42F9-BBF5-FC8087DFC7D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6" creationId="{6FBA5025-91E9-498D-B2C9-B86EB01AC140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7" creationId="{9D341ED7-A125-4611-A499-2498AC71412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8" creationId="{75B8D0FB-ADD4-468D-9A51-7CDFD6710510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39" creationId="{1BE3F716-9946-4279-B881-6FBCF15ACE6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0" creationId="{418A47B1-4589-4927-8DF3-3ACFFD6E4AB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1" creationId="{4CAB04BE-10EC-4860-8928-6B089E61497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2" creationId="{D53F1AD6-6E51-45E9-9A60-C9661B3D9CD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3" creationId="{3EF38A48-540F-45A0-A496-981268DB7AA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4" creationId="{B32ECDD1-9595-4ED9-A854-1131FB5B0A8C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5" creationId="{87271265-38DF-456F-A5F6-E38CF784B16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6" creationId="{2407EC7D-0466-4DF3-8494-B19966164CFB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7" creationId="{C7C69017-30C2-4A09-BCD5-BCE87DDBF037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8" creationId="{18B03F5A-9B98-4ADC-B650-AAF2694FEB59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49" creationId="{45BA0530-3A46-4B95-824A-481D0FEAE01F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0" creationId="{5D365052-CB91-4296-A23A-3D00F27874B1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1" creationId="{206C2CB5-F1E5-42CD-8A71-393A3FE9F39A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2" creationId="{7D06EE91-2DE4-47F8-AD41-EDA8C797EC8A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3" creationId="{849A0421-A8F7-4335-99F6-9AA829E84035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4" creationId="{4E9A9D1D-B535-4727-BF62-3881808357E9}"/>
          </ac:spMkLst>
        </pc:spChg>
        <pc:spChg chg="add mod">
          <ac:chgData name="Rafael C." userId="ffa83960b425c528" providerId="LiveId" clId="{D5A872B8-313C-4215-B87E-B7B88119E156}" dt="2018-10-08T04:39:31.467" v="733" actId="164"/>
          <ac:spMkLst>
            <pc:docMk/>
            <pc:sldMk cId="3876841162" sldId="290"/>
            <ac:spMk id="55" creationId="{95EA2EF1-6CE4-45EF-9423-3D04A0A0668A}"/>
          </ac:spMkLst>
        </pc:spChg>
        <pc:grpChg chg="add mod">
          <ac:chgData name="Rafael C." userId="ffa83960b425c528" providerId="LiveId" clId="{D5A872B8-313C-4215-B87E-B7B88119E156}" dt="2018-10-08T04:39:53.862" v="744" actId="1076"/>
          <ac:grpSpMkLst>
            <pc:docMk/>
            <pc:sldMk cId="3876841162" sldId="290"/>
            <ac:grpSpMk id="3" creationId="{E54C5CAA-3F81-4AC7-9DA4-1117ACF79178}"/>
          </ac:grpSpMkLst>
        </pc:grpChg>
        <pc:grpChg chg="del">
          <ac:chgData name="Rafael C." userId="ffa83960b425c528" providerId="LiveId" clId="{D5A872B8-313C-4215-B87E-B7B88119E156}" dt="2018-10-08T04:38:46.573" v="725" actId="478"/>
          <ac:grpSpMkLst>
            <pc:docMk/>
            <pc:sldMk cId="3876841162" sldId="290"/>
            <ac:grpSpMk id="6" creationId="{BC644404-43C7-464C-99B4-4DCDE5024343}"/>
          </ac:grpSpMkLst>
        </pc:grpChg>
        <pc:graphicFrameChg chg="add del modGraphic">
          <ac:chgData name="Rafael C." userId="ffa83960b425c528" providerId="LiveId" clId="{D5A872B8-313C-4215-B87E-B7B88119E156}" dt="2018-10-18T03:50:29.040" v="2050" actId="27309"/>
          <ac:graphicFrameMkLst>
            <pc:docMk/>
            <pc:sldMk cId="3876841162" sldId="290"/>
            <ac:graphicFrameMk id="6" creationId="{537AF633-3BAC-4AA3-AE3E-F49E4BAA1862}"/>
          </ac:graphicFrameMkLst>
        </pc:graphicFrameChg>
      </pc:sldChg>
      <pc:sldChg chg="addSp delSp modSp add">
        <pc:chgData name="Rafael C." userId="ffa83960b425c528" providerId="LiveId" clId="{D5A872B8-313C-4215-B87E-B7B88119E156}" dt="2018-10-08T04:41:09.084" v="812" actId="20577"/>
        <pc:sldMkLst>
          <pc:docMk/>
          <pc:sldMk cId="1726126687" sldId="291"/>
        </pc:sldMkLst>
        <pc:spChg chg="mod">
          <ac:chgData name="Rafael C." userId="ffa83960b425c528" providerId="LiveId" clId="{D5A872B8-313C-4215-B87E-B7B88119E156}" dt="2018-10-08T04:41:09.084" v="812" actId="20577"/>
          <ac:spMkLst>
            <pc:docMk/>
            <pc:sldMk cId="1726126687" sldId="291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0:37.758" v="765" actId="1076"/>
          <ac:spMkLst>
            <pc:docMk/>
            <pc:sldMk cId="1726126687" sldId="291"/>
            <ac:spMk id="5" creationId="{EC9A45E1-1B10-4959-A23C-8023AD14133C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28" creationId="{B3C9B1D8-DDA8-4CF2-A5AE-BC45E2D09744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29" creationId="{1DF9433D-E929-496D-9495-177CBAB8C4EB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0" creationId="{5B33C7A8-06E2-4BDF-8395-367FAEFE5443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1" creationId="{854509B4-20FE-48C8-9F86-3719A24C6D8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2" creationId="{B0583A03-EAF0-4649-B254-0CAE7E460508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33" creationId="{6D9C5455-BBE6-4ACE-8245-AD039C471239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6" creationId="{CA3A0002-F902-4AFB-B6FB-5EAC96A9FFBE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7" creationId="{810F644A-1285-4CA4-8266-136E8F2F47C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8" creationId="{24EFD3DF-971D-4F54-9D5D-8C5ABD2098B0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59" creationId="{C2C3FE3F-3804-4158-8DD4-BCA0AEF822D6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0" creationId="{4757C576-1760-4A42-8B13-E366A81B7251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1" creationId="{1E6D1806-907E-425F-9BEC-AEC6A497FB15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2" creationId="{FE2AC5A2-545B-40EF-A18A-E182ECB3D81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3" creationId="{4844E994-D357-42EF-8F57-37ACB86A447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4" creationId="{D892742B-2829-4DA6-A39B-5DA8E3629D10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5" creationId="{BFBE6E2E-C9B6-4174-9888-80496C977466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6" creationId="{BB05EB05-9BBA-499C-8024-B3D7E891FD75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7" creationId="{A0AF4707-29B0-4065-AE5A-857539A54FFA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8" creationId="{BB29D5E6-E3CB-4064-8A49-1936F02C3F6E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69" creationId="{7E4FC11B-C9AD-47C5-B037-1BB4508B0A27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0" creationId="{8B2BA021-EDD5-4421-844E-1831324D9541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1" creationId="{EA7E64E3-37A6-4C63-857F-AE8741D0441F}"/>
          </ac:spMkLst>
        </pc:spChg>
        <pc:spChg chg="add del">
          <ac:chgData name="Rafael C." userId="ffa83960b425c528" providerId="LiveId" clId="{D5A872B8-313C-4215-B87E-B7B88119E156}" dt="2018-10-08T04:40:27.208" v="761"/>
          <ac:spMkLst>
            <pc:docMk/>
            <pc:sldMk cId="1726126687" sldId="291"/>
            <ac:spMk id="72" creationId="{183D1F1B-C5D9-4DEA-9B30-855F92D29E2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3" creationId="{03EFF17C-AC97-486B-8B30-D566FD8E6FE6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4" creationId="{3A97E155-1475-419C-8021-4565A4B780E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5" creationId="{16D8BAB9-8794-4EDE-8D2F-10C2CDC4710A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6" creationId="{A1C88CC5-53A2-4A12-9F54-CF7A026C556D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7" creationId="{4BDD88B4-8769-4322-B90B-4F8738CD124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8" creationId="{32995501-CC2B-47C1-A605-D2287566C839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79" creationId="{9C61BBAA-C7CD-4C8D-A0D3-06DED3BCCC9A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0" creationId="{815B0F7D-4EDC-4403-BCD5-3EF7215F6D44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1" creationId="{A30E479C-5799-47D4-8E16-417AE6290C1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2" creationId="{69F8B023-C1C6-49C8-9351-CA02DDAE4621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3" creationId="{A2D15590-44B8-4506-87CA-8C2FCD3A3E35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4" creationId="{09058603-B0EB-4DF6-914C-4EAD65C79632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5" creationId="{9D8B9B9F-D1FD-4843-81F2-FCD5C63E288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6" creationId="{307A91A9-9096-4D0C-BAF2-0206770D6498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7" creationId="{2777EDE1-386D-4DC3-8C85-A26D5CABAE11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8" creationId="{F78337E3-EAAB-469B-AAFA-941133180B34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89" creationId="{AF39B14B-D9B9-42A8-9CAD-4A6E7FCF1F29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0" creationId="{13F17485-E895-47CF-82D1-0FC106D492AF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1" creationId="{6978CC64-0FE0-4259-9F05-32B3E3AEC31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2" creationId="{4EA43D2F-AA8D-42AF-B853-98055FD78172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3" creationId="{895BE2F6-F47A-46B8-841C-89BCA576B653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4" creationId="{C5145F76-155C-4563-B394-8B37B54C2870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5" creationId="{52EB8014-2C13-4C85-88D1-5C141D646DFC}"/>
          </ac:spMkLst>
        </pc:spChg>
        <pc:spChg chg="add mod">
          <ac:chgData name="Rafael C." userId="ffa83960b425c528" providerId="LiveId" clId="{D5A872B8-313C-4215-B87E-B7B88119E156}" dt="2018-10-08T04:40:36.064" v="763" actId="164"/>
          <ac:spMkLst>
            <pc:docMk/>
            <pc:sldMk cId="1726126687" sldId="291"/>
            <ac:spMk id="96" creationId="{EFF0B62E-E048-4AF6-A4B5-52FDFE1007F0}"/>
          </ac:spMkLst>
        </pc:spChg>
        <pc:grpChg chg="add mod">
          <ac:chgData name="Rafael C." userId="ffa83960b425c528" providerId="LiveId" clId="{D5A872B8-313C-4215-B87E-B7B88119E156}" dt="2018-10-08T04:40:40.692" v="766" actId="1076"/>
          <ac:grpSpMkLst>
            <pc:docMk/>
            <pc:sldMk cId="1726126687" sldId="291"/>
            <ac:grpSpMk id="2" creationId="{780618AE-A666-4D5D-BAB9-BF23EFB95250}"/>
          </ac:grpSpMkLst>
        </pc:grpChg>
        <pc:grpChg chg="del">
          <ac:chgData name="Rafael C." userId="ffa83960b425c528" providerId="LiveId" clId="{D5A872B8-313C-4215-B87E-B7B88119E156}" dt="2018-10-08T04:40:23.670" v="759" actId="478"/>
          <ac:grpSpMkLst>
            <pc:docMk/>
            <pc:sldMk cId="1726126687" sldId="291"/>
            <ac:grpSpMk id="3" creationId="{E54C5CAA-3F81-4AC7-9DA4-1117ACF79178}"/>
          </ac:grpSpMkLst>
        </pc:grpChg>
      </pc:sldChg>
      <pc:sldChg chg="addSp delSp modSp add">
        <pc:chgData name="Rafael C." userId="ffa83960b425c528" providerId="LiveId" clId="{D5A872B8-313C-4215-B87E-B7B88119E156}" dt="2018-10-08T04:41:54.769" v="842" actId="20577"/>
        <pc:sldMkLst>
          <pc:docMk/>
          <pc:sldMk cId="3994721824" sldId="292"/>
        </pc:sldMkLst>
        <pc:spChg chg="mod">
          <ac:chgData name="Rafael C." userId="ffa83960b425c528" providerId="LiveId" clId="{D5A872B8-313C-4215-B87E-B7B88119E156}" dt="2018-10-08T04:41:54.769" v="842" actId="20577"/>
          <ac:spMkLst>
            <pc:docMk/>
            <pc:sldMk cId="3994721824" sldId="292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1:41.714" v="818" actId="1076"/>
          <ac:spMkLst>
            <pc:docMk/>
            <pc:sldMk cId="3994721824" sldId="292"/>
            <ac:spMk id="5" creationId="{EC9A45E1-1B10-4959-A23C-8023AD14133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0" creationId="{7512576B-1252-45D6-94B5-692B90F3560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1" creationId="{FA398767-9F79-4B9C-94F2-234586637C0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2" creationId="{241B2983-F304-4AE6-8A15-CCC683704F1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3" creationId="{F21C8E08-02F4-49FD-AA46-DAA1E87FE51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4" creationId="{E2AA70C3-72C3-4762-83B0-D6D80431412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5" creationId="{C9593A02-6A62-461E-915F-545787D9345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6" creationId="{B6DDA7B0-BE70-4313-AE4B-81D35F92D59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7" creationId="{846679E6-FDF5-426B-BEE3-3E90C855C2BA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8" creationId="{4BFB2DC1-79B4-4820-83D4-C5211C37B6E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39" creationId="{F3FF6526-DBA0-46E8-AF3A-61752DD6B39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0" creationId="{FFBF2C2B-37D8-46F0-8DB2-F0229E3F74D4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1" creationId="{003CC8C5-43DE-4403-AAB0-9AE5A77B1A1C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2" creationId="{E4CB5AD8-4FAD-4481-A4EE-6EB5BF50CC38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3" creationId="{0BF72856-B910-4935-8B3A-939DABDD4716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4" creationId="{94666191-6DFB-467B-9147-0583E6FA4F57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5" creationId="{BD8A21F4-245D-47CA-980D-A88D6CD4FA9E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6" creationId="{D0CD0188-88B7-4E42-ABF2-C482A928D0A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7" creationId="{9B4CF625-F056-4C3D-911E-6C8FE9D42EFB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8" creationId="{D8222F13-82BC-4287-9F6D-745C14A46F3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49" creationId="{9E563E90-690F-40AA-8B2D-E0E0FB272FB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0" creationId="{9E1CFAB3-B458-40BD-8A6F-3CAF0668E8CA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1" creationId="{F11FE3F3-C9B5-4F5B-9617-3A9107B332F4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2" creationId="{A7D94B34-278D-4FE1-924A-9EED664BA372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3" creationId="{88E2214B-E818-4F87-AB8F-AC66206D150F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4" creationId="{907199BA-9D3D-4891-A6C8-69BC59AB2343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5" creationId="{0AC0EA08-81AF-4DCE-8E2F-FBA2DAA40369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6" creationId="{3E7C46A6-F04F-458B-A488-1318DCBCF2D9}"/>
          </ac:spMkLst>
        </pc:spChg>
        <pc:spChg chg="add mod">
          <ac:chgData name="Rafael C." userId="ffa83960b425c528" providerId="LiveId" clId="{D5A872B8-313C-4215-B87E-B7B88119E156}" dt="2018-10-08T04:41:39.937" v="816" actId="164"/>
          <ac:spMkLst>
            <pc:docMk/>
            <pc:sldMk cId="3994721824" sldId="292"/>
            <ac:spMk id="57" creationId="{97F7DB39-A3CB-42BC-AA6D-F3BF1EF335C3}"/>
          </ac:spMkLst>
        </pc:spChg>
        <pc:grpChg chg="del">
          <ac:chgData name="Rafael C." userId="ffa83960b425c528" providerId="LiveId" clId="{D5A872B8-313C-4215-B87E-B7B88119E156}" dt="2018-10-08T04:41:34.287" v="814" actId="478"/>
          <ac:grpSpMkLst>
            <pc:docMk/>
            <pc:sldMk cId="3994721824" sldId="292"/>
            <ac:grpSpMk id="2" creationId="{780618AE-A666-4D5D-BAB9-BF23EFB95250}"/>
          </ac:grpSpMkLst>
        </pc:grpChg>
        <pc:grpChg chg="add mod">
          <ac:chgData name="Rafael C." userId="ffa83960b425c528" providerId="LiveId" clId="{D5A872B8-313C-4215-B87E-B7B88119E156}" dt="2018-10-08T04:41:45.894" v="819" actId="1076"/>
          <ac:grpSpMkLst>
            <pc:docMk/>
            <pc:sldMk cId="3994721824" sldId="292"/>
            <ac:grpSpMk id="3" creationId="{CC0D894E-6290-404A-B640-D6F3A3AB34DB}"/>
          </ac:grpSpMkLst>
        </pc:grpChg>
      </pc:sldChg>
      <pc:sldChg chg="modSp add ord">
        <pc:chgData name="Rafael C." userId="ffa83960b425c528" providerId="LiveId" clId="{D5A872B8-313C-4215-B87E-B7B88119E156}" dt="2018-10-08T04:45:04.162" v="957" actId="20577"/>
        <pc:sldMkLst>
          <pc:docMk/>
          <pc:sldMk cId="166998213" sldId="293"/>
        </pc:sldMkLst>
        <pc:spChg chg="mod">
          <ac:chgData name="Rafael C." userId="ffa83960b425c528" providerId="LiveId" clId="{D5A872B8-313C-4215-B87E-B7B88119E156}" dt="2018-10-08T04:43:41.663" v="887" actId="20577"/>
          <ac:spMkLst>
            <pc:docMk/>
            <pc:sldMk cId="166998213" sldId="293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5:04.162" v="957" actId="20577"/>
          <ac:spMkLst>
            <pc:docMk/>
            <pc:sldMk cId="166998213" sldId="293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4:47:14.856" v="1067" actId="20577"/>
        <pc:sldMkLst>
          <pc:docMk/>
          <pc:sldMk cId="2172126912" sldId="294"/>
        </pc:sldMkLst>
        <pc:spChg chg="mod">
          <ac:chgData name="Rafael C." userId="ffa83960b425c528" providerId="LiveId" clId="{D5A872B8-313C-4215-B87E-B7B88119E156}" dt="2018-10-08T04:46:51.853" v="988" actId="20577"/>
          <ac:spMkLst>
            <pc:docMk/>
            <pc:sldMk cId="2172126912" sldId="294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7:14.856" v="1067" actId="20577"/>
          <ac:spMkLst>
            <pc:docMk/>
            <pc:sldMk cId="2172126912" sldId="294"/>
            <ac:spMk id="5" creationId="{EC9A45E1-1B10-4959-A23C-8023AD14133C}"/>
          </ac:spMkLst>
        </pc:spChg>
      </pc:sldChg>
      <pc:sldChg chg="modSp add ord">
        <pc:chgData name="Rafael C." userId="ffa83960b425c528" providerId="LiveId" clId="{D5A872B8-313C-4215-B87E-B7B88119E156}" dt="2018-10-08T04:48:20.325" v="1097" actId="20577"/>
        <pc:sldMkLst>
          <pc:docMk/>
          <pc:sldMk cId="3784948331" sldId="295"/>
        </pc:sldMkLst>
        <pc:spChg chg="mod">
          <ac:chgData name="Rafael C." userId="ffa83960b425c528" providerId="LiveId" clId="{D5A872B8-313C-4215-B87E-B7B88119E156}" dt="2018-10-08T04:48:06.263" v="1094" actId="20577"/>
          <ac:spMkLst>
            <pc:docMk/>
            <pc:sldMk cId="3784948331" sldId="295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8:20.325" v="1097" actId="20577"/>
          <ac:spMkLst>
            <pc:docMk/>
            <pc:sldMk cId="3784948331" sldId="295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4:49:29.162" v="1193" actId="20577"/>
        <pc:sldMkLst>
          <pc:docMk/>
          <pc:sldMk cId="2738665502" sldId="296"/>
        </pc:sldMkLst>
        <pc:spChg chg="mod">
          <ac:chgData name="Rafael C." userId="ffa83960b425c528" providerId="LiveId" clId="{D5A872B8-313C-4215-B87E-B7B88119E156}" dt="2018-10-08T04:48:43.411" v="1110" actId="20577"/>
          <ac:spMkLst>
            <pc:docMk/>
            <pc:sldMk cId="2738665502" sldId="29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49:29.162" v="1193" actId="20577"/>
          <ac:spMkLst>
            <pc:docMk/>
            <pc:sldMk cId="2738665502" sldId="296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4:49:55.930" v="1201" actId="1076"/>
        <pc:sldMkLst>
          <pc:docMk/>
          <pc:sldMk cId="3863798184" sldId="297"/>
        </pc:sldMkLst>
        <pc:spChg chg="mod">
          <ac:chgData name="Rafael C." userId="ffa83960b425c528" providerId="LiveId" clId="{D5A872B8-313C-4215-B87E-B7B88119E156}" dt="2018-10-08T04:49:46.890" v="1197" actId="14100"/>
          <ac:spMkLst>
            <pc:docMk/>
            <pc:sldMk cId="3863798184" sldId="297"/>
            <ac:spMk id="5" creationId="{EC9A45E1-1B10-4959-A23C-8023AD14133C}"/>
          </ac:spMkLst>
        </pc:spChg>
        <pc:picChg chg="add mod">
          <ac:chgData name="Rafael C." userId="ffa83960b425c528" providerId="LiveId" clId="{D5A872B8-313C-4215-B87E-B7B88119E156}" dt="2018-10-08T04:49:55.930" v="1201" actId="1076"/>
          <ac:picMkLst>
            <pc:docMk/>
            <pc:sldMk cId="3863798184" sldId="297"/>
            <ac:picMk id="6" creationId="{EDB8733F-C632-4E45-8C91-C43DB1D41BD5}"/>
          </ac:picMkLst>
        </pc:picChg>
      </pc:sldChg>
      <pc:sldChg chg="addSp delSp modSp add">
        <pc:chgData name="Rafael C." userId="ffa83960b425c528" providerId="LiveId" clId="{D5A872B8-313C-4215-B87E-B7B88119E156}" dt="2018-10-08T04:50:19.009" v="1207" actId="1076"/>
        <pc:sldMkLst>
          <pc:docMk/>
          <pc:sldMk cId="3364085171" sldId="298"/>
        </pc:sldMkLst>
        <pc:picChg chg="del">
          <ac:chgData name="Rafael C." userId="ffa83960b425c528" providerId="LiveId" clId="{D5A872B8-313C-4215-B87E-B7B88119E156}" dt="2018-10-08T04:50:07.158" v="1203" actId="478"/>
          <ac:picMkLst>
            <pc:docMk/>
            <pc:sldMk cId="3364085171" sldId="298"/>
            <ac:picMk id="6" creationId="{EDB8733F-C632-4E45-8C91-C43DB1D41BD5}"/>
          </ac:picMkLst>
        </pc:picChg>
        <pc:picChg chg="add mod">
          <ac:chgData name="Rafael C." userId="ffa83960b425c528" providerId="LiveId" clId="{D5A872B8-313C-4215-B87E-B7B88119E156}" dt="2018-10-08T04:50:19.009" v="1207" actId="1076"/>
          <ac:picMkLst>
            <pc:docMk/>
            <pc:sldMk cId="3364085171" sldId="298"/>
            <ac:picMk id="7" creationId="{328AFE9D-C6CA-4723-99A3-0A9D547DFEB6}"/>
          </ac:picMkLst>
        </pc:picChg>
      </pc:sldChg>
      <pc:sldChg chg="addSp delSp modSp add">
        <pc:chgData name="Rafael C." userId="ffa83960b425c528" providerId="LiveId" clId="{D5A872B8-313C-4215-B87E-B7B88119E156}" dt="2018-10-08T04:53:11.495" v="1281" actId="1076"/>
        <pc:sldMkLst>
          <pc:docMk/>
          <pc:sldMk cId="3421419816" sldId="299"/>
        </pc:sldMkLst>
        <pc:spChg chg="mod">
          <ac:chgData name="Rafael C." userId="ffa83960b425c528" providerId="LiveId" clId="{D5A872B8-313C-4215-B87E-B7B88119E156}" dt="2018-10-08T04:50:57.662" v="1250" actId="20577"/>
          <ac:spMkLst>
            <pc:docMk/>
            <pc:sldMk cId="3421419816" sldId="29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4:51:44.079" v="1258" actId="1076"/>
          <ac:spMkLst>
            <pc:docMk/>
            <pc:sldMk cId="3421419816" sldId="299"/>
            <ac:spMk id="5" creationId="{EC9A45E1-1B10-4959-A23C-8023AD14133C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6" creationId="{2106193B-E2C1-403F-AF91-54B12A22270A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8" creationId="{1502AA3B-5346-4F91-AD6C-49E5E80EA683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9" creationId="{E341D46B-3865-4E0D-AB5D-B1898DACD6C4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0" creationId="{767D6088-C58C-41B3-B83B-BFC621A5B788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1" creationId="{3568CA63-A34C-42B7-8011-51BFD970E763}"/>
          </ac:spMkLst>
        </pc:spChg>
        <pc:spChg chg="add del">
          <ac:chgData name="Rafael C." userId="ffa83960b425c528" providerId="LiveId" clId="{D5A872B8-313C-4215-B87E-B7B88119E156}" dt="2018-10-08T04:51:19.021" v="1253"/>
          <ac:spMkLst>
            <pc:docMk/>
            <pc:sldMk cId="3421419816" sldId="299"/>
            <ac:spMk id="12" creationId="{CD8615AA-C94B-495F-B1AC-712F40985793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7" creationId="{254171F0-9007-4C12-9CE7-DB8562B71660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8" creationId="{665192B6-D669-40BB-AB00-C949E1DD9D0E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19" creationId="{39795EB8-A06D-444B-BD95-0F29A2864B15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0" creationId="{FC468D4F-C65F-4F5E-8C9A-365E969B2136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1" creationId="{EA4BA1FF-0F0C-4595-BD78-F689D5ECFB43}"/>
          </ac:spMkLst>
        </pc:spChg>
        <pc:spChg chg="add del">
          <ac:chgData name="Rafael C." userId="ffa83960b425c528" providerId="LiveId" clId="{D5A872B8-313C-4215-B87E-B7B88119E156}" dt="2018-10-08T04:51:25.348" v="1255"/>
          <ac:spMkLst>
            <pc:docMk/>
            <pc:sldMk cId="3421419816" sldId="299"/>
            <ac:spMk id="22" creationId="{B1B005BF-7AC9-43E8-9F67-0AC548712422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7" creationId="{5CDE1A2E-473E-4692-8C3C-5D92237B6857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8" creationId="{FB6EAD83-70DF-4F6F-A2EB-D289492C3EC0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29" creationId="{4A801E64-DF46-4888-A826-0E96E52DD8BA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0" creationId="{A51A9049-D147-4400-813A-C28449A15EA8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1" creationId="{BBABD859-FE77-414F-B2B7-6695975062EE}"/>
          </ac:spMkLst>
        </pc:spChg>
        <pc:spChg chg="add del mod">
          <ac:chgData name="Rafael C." userId="ffa83960b425c528" providerId="LiveId" clId="{D5A872B8-313C-4215-B87E-B7B88119E156}" dt="2018-10-08T04:52:45.640" v="1275"/>
          <ac:spMkLst>
            <pc:docMk/>
            <pc:sldMk cId="3421419816" sldId="299"/>
            <ac:spMk id="32" creationId="{9F8CA262-82A0-49DA-A902-7E5D63019E67}"/>
          </ac:spMkLst>
        </pc:spChg>
        <pc:grpChg chg="add mod">
          <ac:chgData name="Rafael C." userId="ffa83960b425c528" providerId="LiveId" clId="{D5A872B8-313C-4215-B87E-B7B88119E156}" dt="2018-10-08T04:52:45.219" v="1274" actId="164"/>
          <ac:grpSpMkLst>
            <pc:docMk/>
            <pc:sldMk cId="3421419816" sldId="299"/>
            <ac:grpSpMk id="2" creationId="{D5CCB943-DF8B-4743-9B6D-987325CC21F4}"/>
          </ac:grpSpMkLst>
        </pc:grpChg>
        <pc:grpChg chg="add del">
          <ac:chgData name="Rafael C." userId="ffa83960b425c528" providerId="LiveId" clId="{D5A872B8-313C-4215-B87E-B7B88119E156}" dt="2018-10-08T04:53:00.650" v="1277"/>
          <ac:grpSpMkLst>
            <pc:docMk/>
            <pc:sldMk cId="3421419816" sldId="299"/>
            <ac:grpSpMk id="37" creationId="{46A9B579-0D02-499F-BA38-344A3EB7E782}"/>
          </ac:grpSpMkLst>
        </pc:grpChg>
        <pc:picChg chg="add mod">
          <ac:chgData name="Rafael C." userId="ffa83960b425c528" providerId="LiveId" clId="{D5A872B8-313C-4215-B87E-B7B88119E156}" dt="2018-10-08T04:53:11.495" v="1281" actId="1076"/>
          <ac:picMkLst>
            <pc:docMk/>
            <pc:sldMk cId="3421419816" sldId="299"/>
            <ac:picMk id="3" creationId="{D07B4742-FE8F-4AC5-9701-BB4BEF9A2D90}"/>
          </ac:picMkLst>
        </pc:picChg>
        <pc:picChg chg="add del">
          <ac:chgData name="Rafael C." userId="ffa83960b425c528" providerId="LiveId" clId="{D5A872B8-313C-4215-B87E-B7B88119E156}" dt="2018-10-08T04:51:45.937" v="1261" actId="478"/>
          <ac:picMkLst>
            <pc:docMk/>
            <pc:sldMk cId="3421419816" sldId="299"/>
            <ac:picMk id="7" creationId="{328AFE9D-C6CA-4723-99A3-0A9D547DFEB6}"/>
          </ac:picMkLst>
        </pc:pic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3" creationId="{B2386CBD-3B7A-410D-93FF-B26A887CAEC3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4" creationId="{19579AAA-44B3-4FD4-81DF-2754BE419DA2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5" creationId="{F14500DB-FAF1-453F-A293-7C391358BBE0}"/>
          </ac:cxnSpMkLst>
        </pc:cxnChg>
        <pc:cxnChg chg="add del">
          <ac:chgData name="Rafael C." userId="ffa83960b425c528" providerId="LiveId" clId="{D5A872B8-313C-4215-B87E-B7B88119E156}" dt="2018-10-08T04:51:19.021" v="1253"/>
          <ac:cxnSpMkLst>
            <pc:docMk/>
            <pc:sldMk cId="3421419816" sldId="299"/>
            <ac:cxnSpMk id="16" creationId="{0617D1B4-387E-4BC1-BC06-645879C6E19C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3" creationId="{05392CE8-774E-45DE-BFA5-AE0060D1A69A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4" creationId="{5CA4FE2A-6E0B-4A65-BB2D-20959E6103D7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5" creationId="{B363DB94-1572-4F28-B007-D8C134603947}"/>
          </ac:cxnSpMkLst>
        </pc:cxnChg>
        <pc:cxnChg chg="add del">
          <ac:chgData name="Rafael C." userId="ffa83960b425c528" providerId="LiveId" clId="{D5A872B8-313C-4215-B87E-B7B88119E156}" dt="2018-10-08T04:51:25.348" v="1255"/>
          <ac:cxnSpMkLst>
            <pc:docMk/>
            <pc:sldMk cId="3421419816" sldId="299"/>
            <ac:cxnSpMk id="26" creationId="{F09FBDD9-406F-44A8-A852-6CA959599B67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3" creationId="{CEA815C4-7E48-4C8A-88CD-97D2F58B1130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4" creationId="{468DE65E-50E0-4540-A25C-2FBFA33F05F4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5" creationId="{EC739CA5-99BC-4580-AA70-528B574735AD}"/>
          </ac:cxnSpMkLst>
        </pc:cxnChg>
        <pc:cxnChg chg="add del mod">
          <ac:chgData name="Rafael C." userId="ffa83960b425c528" providerId="LiveId" clId="{D5A872B8-313C-4215-B87E-B7B88119E156}" dt="2018-10-08T04:52:45.640" v="1275"/>
          <ac:cxnSpMkLst>
            <pc:docMk/>
            <pc:sldMk cId="3421419816" sldId="299"/>
            <ac:cxnSpMk id="36" creationId="{0446BBC8-89B4-4AFF-B9F1-E98E0D04A9C9}"/>
          </ac:cxnSpMkLst>
        </pc:cxnChg>
      </pc:sldChg>
      <pc:sldChg chg="addSp delSp modSp add">
        <pc:chgData name="Rafael C." userId="ffa83960b425c528" providerId="LiveId" clId="{D5A872B8-313C-4215-B87E-B7B88119E156}" dt="2018-10-08T04:54:02.146" v="1290" actId="1076"/>
        <pc:sldMkLst>
          <pc:docMk/>
          <pc:sldMk cId="1503025589" sldId="300"/>
        </pc:sldMkLst>
        <pc:picChg chg="add mod">
          <ac:chgData name="Rafael C." userId="ffa83960b425c528" providerId="LiveId" clId="{D5A872B8-313C-4215-B87E-B7B88119E156}" dt="2018-10-08T04:54:02.146" v="1290" actId="1076"/>
          <ac:picMkLst>
            <pc:docMk/>
            <pc:sldMk cId="1503025589" sldId="300"/>
            <ac:picMk id="2" creationId="{AAA1297C-D062-4562-9E48-FA7F548C5DB2}"/>
          </ac:picMkLst>
        </pc:picChg>
        <pc:picChg chg="del">
          <ac:chgData name="Rafael C." userId="ffa83960b425c528" providerId="LiveId" clId="{D5A872B8-313C-4215-B87E-B7B88119E156}" dt="2018-10-08T04:53:36.977" v="1283" actId="478"/>
          <ac:picMkLst>
            <pc:docMk/>
            <pc:sldMk cId="1503025589" sldId="300"/>
            <ac:picMk id="3" creationId="{D07B4742-FE8F-4AC5-9701-BB4BEF9A2D90}"/>
          </ac:picMkLst>
        </pc:picChg>
      </pc:sldChg>
      <pc:sldChg chg="modSp add ord">
        <pc:chgData name="Rafael C." userId="ffa83960b425c528" providerId="LiveId" clId="{D5A872B8-313C-4215-B87E-B7B88119E156}" dt="2018-10-08T05:00:02.716" v="1324" actId="14100"/>
        <pc:sldMkLst>
          <pc:docMk/>
          <pc:sldMk cId="1137226403" sldId="301"/>
        </pc:sldMkLst>
        <pc:spChg chg="mod">
          <ac:chgData name="Rafael C." userId="ffa83960b425c528" providerId="LiveId" clId="{D5A872B8-313C-4215-B87E-B7B88119E156}" dt="2018-10-08T04:59:40.042" v="1322" actId="20577"/>
          <ac:spMkLst>
            <pc:docMk/>
            <pc:sldMk cId="1137226403" sldId="301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0:02.716" v="1324" actId="14100"/>
          <ac:spMkLst>
            <pc:docMk/>
            <pc:sldMk cId="1137226403" sldId="301"/>
            <ac:spMk id="5" creationId="{EC9A45E1-1B10-4959-A23C-8023AD14133C}"/>
          </ac:spMkLst>
        </pc:spChg>
      </pc:sldChg>
      <pc:sldChg chg="addSp delSp modSp add ord">
        <pc:chgData name="Rafael C." userId="ffa83960b425c528" providerId="LiveId" clId="{D5A872B8-313C-4215-B87E-B7B88119E156}" dt="2018-10-08T05:00:46.596" v="1332" actId="1076"/>
        <pc:sldMkLst>
          <pc:docMk/>
          <pc:sldMk cId="3216410200" sldId="302"/>
        </pc:sldMkLst>
        <pc:spChg chg="mod">
          <ac:chgData name="Rafael C." userId="ffa83960b425c528" providerId="LiveId" clId="{D5A872B8-313C-4215-B87E-B7B88119E156}" dt="2018-10-08T05:00:34.420" v="1327"/>
          <ac:spMkLst>
            <pc:docMk/>
            <pc:sldMk cId="3216410200" sldId="302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00:37.994" v="1328" actId="478"/>
          <ac:picMkLst>
            <pc:docMk/>
            <pc:sldMk cId="3216410200" sldId="302"/>
            <ac:picMk id="2" creationId="{AAA1297C-D062-4562-9E48-FA7F548C5DB2}"/>
          </ac:picMkLst>
        </pc:picChg>
        <pc:picChg chg="add mod">
          <ac:chgData name="Rafael C." userId="ffa83960b425c528" providerId="LiveId" clId="{D5A872B8-313C-4215-B87E-B7B88119E156}" dt="2018-10-08T05:00:46.596" v="1332" actId="1076"/>
          <ac:picMkLst>
            <pc:docMk/>
            <pc:sldMk cId="3216410200" sldId="302"/>
            <ac:picMk id="6" creationId="{8B12B1D1-CA95-4E3A-BCA5-2588F062412A}"/>
          </ac:picMkLst>
        </pc:picChg>
      </pc:sldChg>
      <pc:sldChg chg="addSp delSp modSp add">
        <pc:chgData name="Rafael C." userId="ffa83960b425c528" providerId="LiveId" clId="{D5A872B8-313C-4215-B87E-B7B88119E156}" dt="2018-10-08T05:01:28.523" v="1365" actId="20577"/>
        <pc:sldMkLst>
          <pc:docMk/>
          <pc:sldMk cId="1397235496" sldId="303"/>
        </pc:sldMkLst>
        <pc:spChg chg="mod">
          <ac:chgData name="Rafael C." userId="ffa83960b425c528" providerId="LiveId" clId="{D5A872B8-313C-4215-B87E-B7B88119E156}" dt="2018-10-08T05:01:28.523" v="1365" actId="20577"/>
          <ac:spMkLst>
            <pc:docMk/>
            <pc:sldMk cId="1397235496" sldId="303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00:55.511" v="1334" actId="478"/>
          <ac:picMkLst>
            <pc:docMk/>
            <pc:sldMk cId="1397235496" sldId="303"/>
            <ac:picMk id="6" creationId="{8B12B1D1-CA95-4E3A-BCA5-2588F062412A}"/>
          </ac:picMkLst>
        </pc:picChg>
        <pc:picChg chg="add mod">
          <ac:chgData name="Rafael C." userId="ffa83960b425c528" providerId="LiveId" clId="{D5A872B8-313C-4215-B87E-B7B88119E156}" dt="2018-10-08T05:01:04.826" v="1338" actId="1076"/>
          <ac:picMkLst>
            <pc:docMk/>
            <pc:sldMk cId="1397235496" sldId="303"/>
            <ac:picMk id="7" creationId="{5E5D44BD-CB4C-4755-8D90-ECB43E74E680}"/>
          </ac:picMkLst>
        </pc:picChg>
      </pc:sldChg>
      <pc:sldChg chg="addSp delSp modSp add">
        <pc:chgData name="Rafael C." userId="ffa83960b425c528" providerId="LiveId" clId="{D5A872B8-313C-4215-B87E-B7B88119E156}" dt="2018-10-08T05:01:43.991" v="1395" actId="1076"/>
        <pc:sldMkLst>
          <pc:docMk/>
          <pc:sldMk cId="2406555272" sldId="304"/>
        </pc:sldMkLst>
        <pc:spChg chg="mod">
          <ac:chgData name="Rafael C." userId="ffa83960b425c528" providerId="LiveId" clId="{D5A872B8-313C-4215-B87E-B7B88119E156}" dt="2018-10-08T05:01:37.410" v="1393" actId="20577"/>
          <ac:spMkLst>
            <pc:docMk/>
            <pc:sldMk cId="2406555272" sldId="304"/>
            <ac:spMk id="4" creationId="{47BF13C9-597F-4101-B226-A0C8AB06CB95}"/>
          </ac:spMkLst>
        </pc:spChg>
        <pc:picChg chg="add mod">
          <ac:chgData name="Rafael C." userId="ffa83960b425c528" providerId="LiveId" clId="{D5A872B8-313C-4215-B87E-B7B88119E156}" dt="2018-10-08T05:01:43.991" v="1395" actId="1076"/>
          <ac:picMkLst>
            <pc:docMk/>
            <pc:sldMk cId="2406555272" sldId="304"/>
            <ac:picMk id="6" creationId="{DE9A3BEF-42CD-4C36-A236-39278E8A4048}"/>
          </ac:picMkLst>
        </pc:picChg>
        <pc:picChg chg="del">
          <ac:chgData name="Rafael C." userId="ffa83960b425c528" providerId="LiveId" clId="{D5A872B8-313C-4215-B87E-B7B88119E156}" dt="2018-10-08T05:01:15.158" v="1340" actId="478"/>
          <ac:picMkLst>
            <pc:docMk/>
            <pc:sldMk cId="2406555272" sldId="304"/>
            <ac:picMk id="7" creationId="{5E5D44BD-CB4C-4755-8D90-ECB43E74E680}"/>
          </ac:picMkLst>
        </pc:picChg>
      </pc:sldChg>
      <pc:sldChg chg="modSp add ord">
        <pc:chgData name="Rafael C." userId="ffa83960b425c528" providerId="LiveId" clId="{D5A872B8-313C-4215-B87E-B7B88119E156}" dt="2018-10-08T05:04:12.546" v="1532" actId="20577"/>
        <pc:sldMkLst>
          <pc:docMk/>
          <pc:sldMk cId="1166867367" sldId="305"/>
        </pc:sldMkLst>
        <pc:spChg chg="mod">
          <ac:chgData name="Rafael C." userId="ffa83960b425c528" providerId="LiveId" clId="{D5A872B8-313C-4215-B87E-B7B88119E156}" dt="2018-10-08T05:03:06.093" v="1404" actId="20577"/>
          <ac:spMkLst>
            <pc:docMk/>
            <pc:sldMk cId="1166867367" sldId="305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4:12.546" v="1532" actId="20577"/>
          <ac:spMkLst>
            <pc:docMk/>
            <pc:sldMk cId="1166867367" sldId="305"/>
            <ac:spMk id="5" creationId="{EC9A45E1-1B10-4959-A23C-8023AD14133C}"/>
          </ac:spMkLst>
        </pc:spChg>
      </pc:sldChg>
      <pc:sldChg chg="modSp add">
        <pc:chgData name="Rafael C." userId="ffa83960b425c528" providerId="LiveId" clId="{D5A872B8-313C-4215-B87E-B7B88119E156}" dt="2018-10-08T05:11:32.035" v="1811" actId="313"/>
        <pc:sldMkLst>
          <pc:docMk/>
          <pc:sldMk cId="1858461300" sldId="306"/>
        </pc:sldMkLst>
        <pc:spChg chg="mod">
          <ac:chgData name="Rafael C." userId="ffa83960b425c528" providerId="LiveId" clId="{D5A872B8-313C-4215-B87E-B7B88119E156}" dt="2018-10-08T05:11:32.035" v="1811" actId="313"/>
          <ac:spMkLst>
            <pc:docMk/>
            <pc:sldMk cId="1858461300" sldId="306"/>
            <ac:spMk id="5" creationId="{EC9A45E1-1B10-4959-A23C-8023AD14133C}"/>
          </ac:spMkLst>
        </pc:spChg>
      </pc:sldChg>
      <pc:sldChg chg="modSp add del">
        <pc:chgData name="Rafael C." userId="ffa83960b425c528" providerId="LiveId" clId="{D5A872B8-313C-4215-B87E-B7B88119E156}" dt="2018-10-08T05:37:36.025" v="2047" actId="20577"/>
        <pc:sldMkLst>
          <pc:docMk/>
          <pc:sldMk cId="30732809" sldId="307"/>
        </pc:sldMkLst>
        <pc:spChg chg="mod">
          <ac:chgData name="Rafael C." userId="ffa83960b425c528" providerId="LiveId" clId="{D5A872B8-313C-4215-B87E-B7B88119E156}" dt="2018-10-08T05:37:36.025" v="2047" actId="20577"/>
          <ac:spMkLst>
            <pc:docMk/>
            <pc:sldMk cId="30732809" sldId="307"/>
            <ac:spMk id="5" creationId="{EC9A45E1-1B10-4959-A23C-8023AD14133C}"/>
          </ac:spMkLst>
        </pc:spChg>
      </pc:sldChg>
      <pc:sldChg chg="addSp modSp add">
        <pc:chgData name="Rafael C." userId="ffa83960b425c528" providerId="LiveId" clId="{D5A872B8-313C-4215-B87E-B7B88119E156}" dt="2018-10-08T05:08:30.942" v="1810" actId="20577"/>
        <pc:sldMkLst>
          <pc:docMk/>
          <pc:sldMk cId="1257397652" sldId="308"/>
        </pc:sldMkLst>
        <pc:spChg chg="mod">
          <ac:chgData name="Rafael C." userId="ffa83960b425c528" providerId="LiveId" clId="{D5A872B8-313C-4215-B87E-B7B88119E156}" dt="2018-10-08T05:08:30.942" v="1810" actId="20577"/>
          <ac:spMkLst>
            <pc:docMk/>
            <pc:sldMk cId="1257397652" sldId="308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08:13.560" v="1791" actId="403"/>
          <ac:spMkLst>
            <pc:docMk/>
            <pc:sldMk cId="1257397652" sldId="308"/>
            <ac:spMk id="5" creationId="{EC9A45E1-1B10-4959-A23C-8023AD14133C}"/>
          </ac:spMkLst>
        </pc:spChg>
        <pc:graphicFrameChg chg="add mod">
          <ac:chgData name="Rafael C." userId="ffa83960b425c528" providerId="LiveId" clId="{D5A872B8-313C-4215-B87E-B7B88119E156}" dt="2018-10-08T05:08:25.898" v="1809" actId="403"/>
          <ac:graphicFrameMkLst>
            <pc:docMk/>
            <pc:sldMk cId="1257397652" sldId="308"/>
            <ac:graphicFrameMk id="6" creationId="{088E6C20-3120-4522-9C4B-8078F5844BFE}"/>
          </ac:graphicFrameMkLst>
        </pc:graphicFrameChg>
      </pc:sldChg>
      <pc:sldChg chg="addSp modSp add ord">
        <pc:chgData name="Rafael C." userId="ffa83960b425c528" providerId="LiveId" clId="{D5A872B8-313C-4215-B87E-B7B88119E156}" dt="2018-10-08T05:12:32.850" v="1829" actId="1076"/>
        <pc:sldMkLst>
          <pc:docMk/>
          <pc:sldMk cId="921822746" sldId="309"/>
        </pc:sldMkLst>
        <pc:spChg chg="mod">
          <ac:chgData name="Rafael C." userId="ffa83960b425c528" providerId="LiveId" clId="{D5A872B8-313C-4215-B87E-B7B88119E156}" dt="2018-10-08T05:11:54.016" v="1824" actId="20577"/>
          <ac:spMkLst>
            <pc:docMk/>
            <pc:sldMk cId="921822746" sldId="309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12:27.994" v="1827" actId="242"/>
          <ac:spMkLst>
            <pc:docMk/>
            <pc:sldMk cId="921822746" sldId="309"/>
            <ac:spMk id="5" creationId="{EC9A45E1-1B10-4959-A23C-8023AD14133C}"/>
          </ac:spMkLst>
        </pc:spChg>
        <pc:picChg chg="add mod">
          <ac:chgData name="Rafael C." userId="ffa83960b425c528" providerId="LiveId" clId="{D5A872B8-313C-4215-B87E-B7B88119E156}" dt="2018-10-08T05:12:32.850" v="1829" actId="1076"/>
          <ac:picMkLst>
            <pc:docMk/>
            <pc:sldMk cId="921822746" sldId="309"/>
            <ac:picMk id="6" creationId="{3A5DF90B-15EE-4D27-B86F-D2C4C7A43F79}"/>
          </ac:picMkLst>
        </pc:picChg>
      </pc:sldChg>
      <pc:sldChg chg="addSp delSp modSp add">
        <pc:chgData name="Rafael C." userId="ffa83960b425c528" providerId="LiveId" clId="{D5A872B8-313C-4215-B87E-B7B88119E156}" dt="2018-10-08T05:13:06.525" v="1837" actId="1076"/>
        <pc:sldMkLst>
          <pc:docMk/>
          <pc:sldMk cId="769063281" sldId="310"/>
        </pc:sldMkLst>
        <pc:spChg chg="mod">
          <ac:chgData name="Rafael C." userId="ffa83960b425c528" providerId="LiveId" clId="{D5A872B8-313C-4215-B87E-B7B88119E156}" dt="2018-10-08T05:13:01.043" v="1835" actId="14100"/>
          <ac:spMkLst>
            <pc:docMk/>
            <pc:sldMk cId="769063281" sldId="310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12:53.503" v="1832" actId="478"/>
          <ac:picMkLst>
            <pc:docMk/>
            <pc:sldMk cId="769063281" sldId="310"/>
            <ac:picMk id="6" creationId="{3A5DF90B-15EE-4D27-B86F-D2C4C7A43F79}"/>
          </ac:picMkLst>
        </pc:picChg>
        <pc:picChg chg="add mod">
          <ac:chgData name="Rafael C." userId="ffa83960b425c528" providerId="LiveId" clId="{D5A872B8-313C-4215-B87E-B7B88119E156}" dt="2018-10-08T05:13:06.525" v="1837" actId="1076"/>
          <ac:picMkLst>
            <pc:docMk/>
            <pc:sldMk cId="769063281" sldId="310"/>
            <ac:picMk id="7" creationId="{18C98634-8C86-4D23-9D4C-15C541221D46}"/>
          </ac:picMkLst>
        </pc:picChg>
      </pc:sldChg>
      <pc:sldChg chg="addSp delSp modSp add">
        <pc:chgData name="Rafael C." userId="ffa83960b425c528" providerId="LiveId" clId="{D5A872B8-313C-4215-B87E-B7B88119E156}" dt="2018-10-08T05:13:21.826" v="1843" actId="1076"/>
        <pc:sldMkLst>
          <pc:docMk/>
          <pc:sldMk cId="968916950" sldId="311"/>
        </pc:sldMkLst>
        <pc:picChg chg="add mod">
          <ac:chgData name="Rafael C." userId="ffa83960b425c528" providerId="LiveId" clId="{D5A872B8-313C-4215-B87E-B7B88119E156}" dt="2018-10-08T05:13:21.826" v="1843" actId="1076"/>
          <ac:picMkLst>
            <pc:docMk/>
            <pc:sldMk cId="968916950" sldId="311"/>
            <ac:picMk id="6" creationId="{CC9EA084-A061-44C5-A80A-2FFF7389D07E}"/>
          </ac:picMkLst>
        </pc:picChg>
        <pc:picChg chg="del">
          <ac:chgData name="Rafael C." userId="ffa83960b425c528" providerId="LiveId" clId="{D5A872B8-313C-4215-B87E-B7B88119E156}" dt="2018-10-08T05:13:14.175" v="1839" actId="478"/>
          <ac:picMkLst>
            <pc:docMk/>
            <pc:sldMk cId="968916950" sldId="311"/>
            <ac:picMk id="7" creationId="{18C98634-8C86-4D23-9D4C-15C541221D46}"/>
          </ac:picMkLst>
        </pc:picChg>
      </pc:sldChg>
      <pc:sldChg chg="addSp delSp modSp add del">
        <pc:chgData name="Rafael C." userId="ffa83960b425c528" providerId="LiveId" clId="{D5A872B8-313C-4215-B87E-B7B88119E156}" dt="2018-10-08T05:13:40.228" v="1851" actId="2696"/>
        <pc:sldMkLst>
          <pc:docMk/>
          <pc:sldMk cId="2380109637" sldId="312"/>
        </pc:sldMkLst>
        <pc:picChg chg="del">
          <ac:chgData name="Rafael C." userId="ffa83960b425c528" providerId="LiveId" clId="{D5A872B8-313C-4215-B87E-B7B88119E156}" dt="2018-10-08T05:13:30.153" v="1845" actId="478"/>
          <ac:picMkLst>
            <pc:docMk/>
            <pc:sldMk cId="2380109637" sldId="312"/>
            <ac:picMk id="6" creationId="{CC9EA084-A061-44C5-A80A-2FFF7389D07E}"/>
          </ac:picMkLst>
        </pc:picChg>
        <pc:picChg chg="add mod">
          <ac:chgData name="Rafael C." userId="ffa83960b425c528" providerId="LiveId" clId="{D5A872B8-313C-4215-B87E-B7B88119E156}" dt="2018-10-08T05:13:36.521" v="1849" actId="1076"/>
          <ac:picMkLst>
            <pc:docMk/>
            <pc:sldMk cId="2380109637" sldId="312"/>
            <ac:picMk id="7" creationId="{C8B3C82A-341D-470C-8EF6-655ED9E9C4CC}"/>
          </ac:picMkLst>
        </pc:picChg>
      </pc:sldChg>
      <pc:sldChg chg="addSp delSp modSp add">
        <pc:chgData name="Rafael C." userId="ffa83960b425c528" providerId="LiveId" clId="{D5A872B8-313C-4215-B87E-B7B88119E156}" dt="2018-10-08T05:15:43.214" v="1855" actId="1076"/>
        <pc:sldMkLst>
          <pc:docMk/>
          <pc:sldMk cId="2544402906" sldId="313"/>
        </pc:sldMkLst>
        <pc:picChg chg="del">
          <ac:chgData name="Rafael C." userId="ffa83960b425c528" providerId="LiveId" clId="{D5A872B8-313C-4215-B87E-B7B88119E156}" dt="2018-10-08T05:15:38.802" v="1853" actId="478"/>
          <ac:picMkLst>
            <pc:docMk/>
            <pc:sldMk cId="2544402906" sldId="313"/>
            <ac:picMk id="7" creationId="{C8B3C82A-341D-470C-8EF6-655ED9E9C4CC}"/>
          </ac:picMkLst>
        </pc:picChg>
        <pc:picChg chg="add mod">
          <ac:chgData name="Rafael C." userId="ffa83960b425c528" providerId="LiveId" clId="{D5A872B8-313C-4215-B87E-B7B88119E156}" dt="2018-10-08T05:15:43.214" v="1855" actId="1076"/>
          <ac:picMkLst>
            <pc:docMk/>
            <pc:sldMk cId="2544402906" sldId="313"/>
            <ac:picMk id="1026" creationId="{A475DFDC-F727-485B-8D5D-DDF2E6D76549}"/>
          </ac:picMkLst>
        </pc:picChg>
      </pc:sldChg>
      <pc:sldChg chg="modSp add ord">
        <pc:chgData name="Rafael C." userId="ffa83960b425c528" providerId="LiveId" clId="{D5A872B8-313C-4215-B87E-B7B88119E156}" dt="2018-10-08T05:27:50.450" v="1980"/>
        <pc:sldMkLst>
          <pc:docMk/>
          <pc:sldMk cId="525719570" sldId="314"/>
        </pc:sldMkLst>
        <pc:spChg chg="mod">
          <ac:chgData name="Rafael C." userId="ffa83960b425c528" providerId="LiveId" clId="{D5A872B8-313C-4215-B87E-B7B88119E156}" dt="2018-10-08T05:24:49.196" v="1922" actId="20577"/>
          <ac:spMkLst>
            <pc:docMk/>
            <pc:sldMk cId="525719570" sldId="314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5:21.308" v="1926" actId="14"/>
          <ac:spMkLst>
            <pc:docMk/>
            <pc:sldMk cId="525719570" sldId="314"/>
            <ac:spMk id="5" creationId="{EC9A45E1-1B10-4959-A23C-8023AD14133C}"/>
          </ac:spMkLst>
        </pc:spChg>
      </pc:sldChg>
      <pc:sldChg chg="addSp delSp modSp add ord">
        <pc:chgData name="Rafael C." userId="ffa83960b425c528" providerId="LiveId" clId="{D5A872B8-313C-4215-B87E-B7B88119E156}" dt="2018-10-08T05:27:50.450" v="1980"/>
        <pc:sldMkLst>
          <pc:docMk/>
          <pc:sldMk cId="1437203535" sldId="315"/>
        </pc:sldMkLst>
        <pc:spChg chg="mod">
          <ac:chgData name="Rafael C." userId="ffa83960b425c528" providerId="LiveId" clId="{D5A872B8-313C-4215-B87E-B7B88119E156}" dt="2018-10-08T05:26:05.651" v="1959" actId="20577"/>
          <ac:spMkLst>
            <pc:docMk/>
            <pc:sldMk cId="1437203535" sldId="315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26:31.886" v="1960" actId="478"/>
          <ac:picMkLst>
            <pc:docMk/>
            <pc:sldMk cId="1437203535" sldId="315"/>
            <ac:picMk id="1026" creationId="{A475DFDC-F727-485B-8D5D-DDF2E6D76549}"/>
          </ac:picMkLst>
        </pc:picChg>
        <pc:picChg chg="add mod">
          <ac:chgData name="Rafael C." userId="ffa83960b425c528" providerId="LiveId" clId="{D5A872B8-313C-4215-B87E-B7B88119E156}" dt="2018-10-08T05:26:35.764" v="1962" actId="1076"/>
          <ac:picMkLst>
            <pc:docMk/>
            <pc:sldMk cId="1437203535" sldId="315"/>
            <ac:picMk id="6146" creationId="{E4A2DB2F-6E84-487E-B5B7-DDF72E4B1309}"/>
          </ac:picMkLst>
        </pc:picChg>
      </pc:sldChg>
      <pc:sldChg chg="addSp delSp modSp add ord">
        <pc:chgData name="Rafael C." userId="ffa83960b425c528" providerId="LiveId" clId="{D5A872B8-313C-4215-B87E-B7B88119E156}" dt="2018-10-08T05:27:50.450" v="1980"/>
        <pc:sldMkLst>
          <pc:docMk/>
          <pc:sldMk cId="2688304759" sldId="316"/>
        </pc:sldMkLst>
        <pc:spChg chg="mod">
          <ac:chgData name="Rafael C." userId="ffa83960b425c528" providerId="LiveId" clId="{D5A872B8-313C-4215-B87E-B7B88119E156}" dt="2018-10-08T05:26:48.292" v="1972" actId="20577"/>
          <ac:spMkLst>
            <pc:docMk/>
            <pc:sldMk cId="2688304759" sldId="316"/>
            <ac:spMk id="4" creationId="{47BF13C9-597F-4101-B226-A0C8AB06CB95}"/>
          </ac:spMkLst>
        </pc:spChg>
        <pc:spChg chg="mod">
          <ac:chgData name="Rafael C." userId="ffa83960b425c528" providerId="LiveId" clId="{D5A872B8-313C-4215-B87E-B7B88119E156}" dt="2018-10-08T05:27:12.350" v="1976" actId="1076"/>
          <ac:spMkLst>
            <pc:docMk/>
            <pc:sldMk cId="2688304759" sldId="316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26:50.149" v="1973" actId="478"/>
          <ac:picMkLst>
            <pc:docMk/>
            <pc:sldMk cId="2688304759" sldId="316"/>
            <ac:picMk id="6146" creationId="{E4A2DB2F-6E84-487E-B5B7-DDF72E4B1309}"/>
          </ac:picMkLst>
        </pc:picChg>
        <pc:picChg chg="add mod">
          <ac:chgData name="Rafael C." userId="ffa83960b425c528" providerId="LiveId" clId="{D5A872B8-313C-4215-B87E-B7B88119E156}" dt="2018-10-08T05:27:27.056" v="1979" actId="1076"/>
          <ac:picMkLst>
            <pc:docMk/>
            <pc:sldMk cId="2688304759" sldId="316"/>
            <ac:picMk id="7170" creationId="{D48D36DF-D50B-44FA-8A17-951AAB179756}"/>
          </ac:picMkLst>
        </pc:picChg>
      </pc:sldChg>
      <pc:sldChg chg="addSp delSp modSp add ord">
        <pc:chgData name="Rafael C." userId="ffa83960b425c528" providerId="LiveId" clId="{D5A872B8-313C-4215-B87E-B7B88119E156}" dt="2018-10-08T05:32:20.428" v="1999" actId="1076"/>
        <pc:sldMkLst>
          <pc:docMk/>
          <pc:sldMk cId="450082940" sldId="317"/>
        </pc:sldMkLst>
        <pc:spChg chg="mod">
          <ac:chgData name="Rafael C." userId="ffa83960b425c528" providerId="LiveId" clId="{D5A872B8-313C-4215-B87E-B7B88119E156}" dt="2018-10-08T05:31:53.553" v="1994" actId="20577"/>
          <ac:spMkLst>
            <pc:docMk/>
            <pc:sldMk cId="450082940" sldId="317"/>
            <ac:spMk id="4" creationId="{47BF13C9-597F-4101-B226-A0C8AB06CB95}"/>
          </ac:spMkLst>
        </pc:spChg>
        <pc:picChg chg="del">
          <ac:chgData name="Rafael C." userId="ffa83960b425c528" providerId="LiveId" clId="{D5A872B8-313C-4215-B87E-B7B88119E156}" dt="2018-10-08T05:31:55.477" v="1995" actId="478"/>
          <ac:picMkLst>
            <pc:docMk/>
            <pc:sldMk cId="450082940" sldId="317"/>
            <ac:picMk id="6" creationId="{DE9A3BEF-42CD-4C36-A236-39278E8A4048}"/>
          </ac:picMkLst>
        </pc:picChg>
        <pc:picChg chg="add mod">
          <ac:chgData name="Rafael C." userId="ffa83960b425c528" providerId="LiveId" clId="{D5A872B8-313C-4215-B87E-B7B88119E156}" dt="2018-10-08T05:32:20.428" v="1999" actId="1076"/>
          <ac:picMkLst>
            <pc:docMk/>
            <pc:sldMk cId="450082940" sldId="317"/>
            <ac:picMk id="1026" creationId="{FE72D1CE-930B-45E8-B08A-2D94A3D8680F}"/>
          </ac:picMkLst>
        </pc:picChg>
      </pc:sldChg>
      <pc:sldChg chg="addSp delSp modSp add">
        <pc:chgData name="Rafael C." userId="ffa83960b425c528" providerId="LiveId" clId="{D5A872B8-313C-4215-B87E-B7B88119E156}" dt="2018-10-08T05:36:45.110" v="2029" actId="1076"/>
        <pc:sldMkLst>
          <pc:docMk/>
          <pc:sldMk cId="3513541520" sldId="318"/>
        </pc:sldMkLst>
        <pc:spChg chg="mod">
          <ac:chgData name="Rafael C." userId="ffa83960b425c528" providerId="LiveId" clId="{D5A872B8-313C-4215-B87E-B7B88119E156}" dt="2018-10-08T05:32:32.396" v="2014" actId="20577"/>
          <ac:spMkLst>
            <pc:docMk/>
            <pc:sldMk cId="3513541520" sldId="318"/>
            <ac:spMk id="4" creationId="{47BF13C9-597F-4101-B226-A0C8AB06CB95}"/>
          </ac:spMkLst>
        </pc:spChg>
        <pc:spChg chg="add del mod">
          <ac:chgData name="Rafael C." userId="ffa83960b425c528" providerId="LiveId" clId="{D5A872B8-313C-4215-B87E-B7B88119E156}" dt="2018-10-08T05:36:13.887" v="2023" actId="1076"/>
          <ac:spMkLst>
            <pc:docMk/>
            <pc:sldMk cId="3513541520" sldId="318"/>
            <ac:spMk id="5" creationId="{EC9A45E1-1B10-4959-A23C-8023AD14133C}"/>
          </ac:spMkLst>
        </pc:spChg>
        <pc:picChg chg="del">
          <ac:chgData name="Rafael C." userId="ffa83960b425c528" providerId="LiveId" clId="{D5A872B8-313C-4215-B87E-B7B88119E156}" dt="2018-10-08T05:32:25.887" v="2001" actId="478"/>
          <ac:picMkLst>
            <pc:docMk/>
            <pc:sldMk cId="3513541520" sldId="318"/>
            <ac:picMk id="1026" creationId="{FE72D1CE-930B-45E8-B08A-2D94A3D8680F}"/>
          </ac:picMkLst>
        </pc:picChg>
        <pc:picChg chg="add del mod">
          <ac:chgData name="Rafael C." userId="ffa83960b425c528" providerId="LiveId" clId="{D5A872B8-313C-4215-B87E-B7B88119E156}" dt="2018-10-08T05:36:02.315" v="2020"/>
          <ac:picMkLst>
            <pc:docMk/>
            <pc:sldMk cId="3513541520" sldId="318"/>
            <ac:picMk id="2050" creationId="{805E7187-4557-4EC2-B80F-643ADA6DE3F8}"/>
          </ac:picMkLst>
        </pc:picChg>
        <pc:picChg chg="add del mod">
          <ac:chgData name="Rafael C." userId="ffa83960b425c528" providerId="LiveId" clId="{D5A872B8-313C-4215-B87E-B7B88119E156}" dt="2018-10-08T05:36:21.790" v="2026"/>
          <ac:picMkLst>
            <pc:docMk/>
            <pc:sldMk cId="3513541520" sldId="318"/>
            <ac:picMk id="2052" creationId="{6A560CE2-C7AD-497F-913B-7509841B01F3}"/>
          </ac:picMkLst>
        </pc:picChg>
        <pc:picChg chg="add mod">
          <ac:chgData name="Rafael C." userId="ffa83960b425c528" providerId="LiveId" clId="{D5A872B8-313C-4215-B87E-B7B88119E156}" dt="2018-10-08T05:36:45.110" v="2029" actId="1076"/>
          <ac:picMkLst>
            <pc:docMk/>
            <pc:sldMk cId="3513541520" sldId="318"/>
            <ac:picMk id="2054" creationId="{86E23C54-0407-4217-AFA7-300907EDA9A8}"/>
          </ac:picMkLst>
        </pc:picChg>
      </pc:sldChg>
      <pc:sldChg chg="add del ord setBg">
        <pc:chgData name="Rafael C." userId="ffa83960b425c528" providerId="LiveId" clId="{D5A872B8-313C-4215-B87E-B7B88119E156}" dt="2018-10-18T04:03:22.087" v="2059" actId="2696"/>
        <pc:sldMkLst>
          <pc:docMk/>
          <pc:sldMk cId="3692097646" sldId="335"/>
        </pc:sldMkLst>
      </pc:sldChg>
      <pc:sldChg chg="add">
        <pc:chgData name="Rafael C." userId="ffa83960b425c528" providerId="LiveId" clId="{D5A872B8-313C-4215-B87E-B7B88119E156}" dt="2018-10-18T04:03:03.829" v="2055"/>
        <pc:sldMkLst>
          <pc:docMk/>
          <pc:sldMk cId="3080379292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08/11/2018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6414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8193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6254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3187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8884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56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6417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228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el.crescenzi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=""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 smtClean="0">
                <a:latin typeface="Calibri" panose="020F0502020204030204" pitchFamily="34" charset="0"/>
                <a:cs typeface="Calibri" panose="020F0502020204030204" pitchFamily="34" charset="0"/>
              </a:rPr>
              <a:t>Aprendizaje Reforzado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14" y="0"/>
            <a:ext cx="6625772" cy="24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1026" name="Picture 2" descr="AlphaZero: Reacciones de GMs y de un autor de Stockfish">
            <a:extLst>
              <a:ext uri="{FF2B5EF4-FFF2-40B4-BE49-F238E27FC236}">
                <a16:creationId xmlns="" xmlns:a16="http://schemas.microsoft.com/office/drawing/2014/main" id="{A475DFDC-F727-485B-8D5D-DDF2E6D7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4" y="2493110"/>
            <a:ext cx="6000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02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9220" name="Picture 5" descr="C:\Users\Ale\Desktop\Andre\Austral\2017-12-27\Logo-Ingenieria-H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260351"/>
            <a:ext cx="3507316" cy="67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=""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Crescenzi</a:t>
            </a: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Actuari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Mining</a:t>
            </a:r>
            <a:endParaRPr lang="es-AR" altLang="es-AR" sz="28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rafael.crescenzi@Gmail.com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1999" cy="42764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Son una serie de técnicas orientadas a lograr agentes de software que pueda tomar acciones en un ambiente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Resultado de imagen para grid world reinforcement learning">
            <a:extLst>
              <a:ext uri="{FF2B5EF4-FFF2-40B4-BE49-F238E27FC236}">
                <a16:creationId xmlns="" xmlns:a16="http://schemas.microsoft.com/office/drawing/2014/main" id="{3A5DF90B-15EE-4D27-B86F-D2C4C7A4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2" y="3131607"/>
            <a:ext cx="4621389" cy="3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22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En ciencias de la computación, una máquina «inteligente» ideal es un agente racional flexible que percibe su entorno y lleva a cabo acciones que maximicen sus posibilidades de éxito en algún objetivo o tarea.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19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90s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146" name="Picture 2" descr="Resultado de imagen para warcraft 1">
            <a:extLst>
              <a:ext uri="{FF2B5EF4-FFF2-40B4-BE49-F238E27FC236}">
                <a16:creationId xmlns="" xmlns:a16="http://schemas.microsoft.com/office/drawing/2014/main" id="{E4A2DB2F-6E84-487E-B5B7-DDF72E4B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5083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03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Fines 90s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170" name="Picture 2" descr="Resultado de imagen para deep blue chess">
            <a:extLst>
              <a:ext uri="{FF2B5EF4-FFF2-40B4-BE49-F238E27FC236}">
                <a16:creationId xmlns="" xmlns:a16="http://schemas.microsoft.com/office/drawing/2014/main" id="{D48D36DF-D50B-44FA-8A17-951AAB17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95" y="2104712"/>
            <a:ext cx="8012209" cy="4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04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deep mind go">
            <a:extLst>
              <a:ext uri="{FF2B5EF4-FFF2-40B4-BE49-F238E27FC236}">
                <a16:creationId xmlns="" xmlns:a16="http://schemas.microsoft.com/office/drawing/2014/main" id="{18C98634-8C86-4D23-9D4C-15C54122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51" y="2228458"/>
            <a:ext cx="8217697" cy="46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63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="" xmlns:a16="http://schemas.microsoft.com/office/drawing/2014/main" id="{CC9EA084-A061-44C5-A80A-2FFF7389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42" y="2208415"/>
            <a:ext cx="8013115" cy="45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16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=""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=""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anchor="t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self driving car openai">
            <a:extLst>
              <a:ext uri="{FF2B5EF4-FFF2-40B4-BE49-F238E27FC236}">
                <a16:creationId xmlns="" xmlns:a16="http://schemas.microsoft.com/office/drawing/2014/main" id="{C8B3C82A-341D-470C-8EF6-655ED9E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5" y="2112747"/>
            <a:ext cx="7004928" cy="4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crescenzi\OneDrive\docencia\UCEMA\ucema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29" y="-149930"/>
            <a:ext cx="3672116" cy="13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09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107</Words>
  <Application>Microsoft Office PowerPoint</Application>
  <PresentationFormat>Personalizado</PresentationFormat>
  <Paragraphs>31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rcrescenzi</cp:lastModifiedBy>
  <cp:revision>71</cp:revision>
  <dcterms:created xsi:type="dcterms:W3CDTF">2018-03-19T13:38:12Z</dcterms:created>
  <dcterms:modified xsi:type="dcterms:W3CDTF">2018-11-08T20:35:21Z</dcterms:modified>
</cp:coreProperties>
</file>