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74" r:id="rId3"/>
    <p:sldId id="335" r:id="rId4"/>
    <p:sldId id="336" r:id="rId5"/>
    <p:sldId id="338" r:id="rId6"/>
    <p:sldId id="339" r:id="rId7"/>
    <p:sldId id="343" r:id="rId8"/>
    <p:sldId id="340" r:id="rId9"/>
    <p:sldId id="341" r:id="rId10"/>
    <p:sldId id="28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3"/>
    <a:srgbClr val="FFCC99"/>
    <a:srgbClr val="FFC993"/>
    <a:srgbClr val="FF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." userId="ffa83960b425c528" providerId="LiveId" clId="{A2DAF400-125E-47D1-AD53-12E1A0169C70}"/>
    <pc:docChg chg="modSld">
      <pc:chgData name="Rafael C." userId="ffa83960b425c528" providerId="LiveId" clId="{A2DAF400-125E-47D1-AD53-12E1A0169C70}" dt="2019-05-24T20:20:56.976" v="0"/>
      <pc:docMkLst>
        <pc:docMk/>
      </pc:docMkLst>
      <pc:sldChg chg="modSp">
        <pc:chgData name="Rafael C." userId="ffa83960b425c528" providerId="LiveId" clId="{A2DAF400-125E-47D1-AD53-12E1A0169C70}" dt="2019-05-24T20:20:56.976" v="0"/>
        <pc:sldMkLst>
          <pc:docMk/>
          <pc:sldMk cId="2068909626" sldId="274"/>
        </pc:sldMkLst>
        <pc:spChg chg="mod">
          <ac:chgData name="Rafael C." userId="ffa83960b425c528" providerId="LiveId" clId="{A2DAF400-125E-47D1-AD53-12E1A0169C70}" dt="2019-05-24T20:20:56.976" v="0"/>
          <ac:spMkLst>
            <pc:docMk/>
            <pc:sldMk cId="2068909626" sldId="274"/>
            <ac:spMk id="6" creationId="{44BD0C14-E986-4E36-83C4-EA36A6334937}"/>
          </ac:spMkLst>
        </pc:spChg>
      </pc:sldChg>
    </pc:docChg>
  </pc:docChgLst>
  <pc:docChgLst>
    <pc:chgData name="Rafael C." userId="ffa83960b425c528" providerId="LiveId" clId="{5003D944-C125-4530-AE77-CB5E6F58F63A}"/>
    <pc:docChg chg="undo redo custSel addSld delSld modSld sldOrd">
      <pc:chgData name="Rafael C." userId="ffa83960b425c528" providerId="LiveId" clId="{5003D944-C125-4530-AE77-CB5E6F58F63A}" dt="2020-09-14T20:36:26.435" v="1185" actId="47"/>
      <pc:docMkLst>
        <pc:docMk/>
      </pc:docMkLst>
      <pc:sldChg chg="modSp mod">
        <pc:chgData name="Rafael C." userId="ffa83960b425c528" providerId="LiveId" clId="{5003D944-C125-4530-AE77-CB5E6F58F63A}" dt="2020-09-14T19:50:16.780" v="48"/>
        <pc:sldMkLst>
          <pc:docMk/>
          <pc:sldMk cId="727360843" sldId="259"/>
        </pc:sldMkLst>
        <pc:spChg chg="mod">
          <ac:chgData name="Rafael C." userId="ffa83960b425c528" providerId="LiveId" clId="{5003D944-C125-4530-AE77-CB5E6F58F63A}" dt="2020-09-14T19:50:16.780" v="48"/>
          <ac:spMkLst>
            <pc:docMk/>
            <pc:sldMk cId="727360843" sldId="259"/>
            <ac:spMk id="4" creationId="{79AD52D0-06D4-4493-91EA-6C4E014DE8E7}"/>
          </ac:spMkLst>
        </pc:spChg>
      </pc:sldChg>
      <pc:sldChg chg="modSp mod">
        <pc:chgData name="Rafael C." userId="ffa83960b425c528" providerId="LiveId" clId="{5003D944-C125-4530-AE77-CB5E6F58F63A}" dt="2020-09-14T19:43:58.287" v="44" actId="20577"/>
        <pc:sldMkLst>
          <pc:docMk/>
          <pc:sldMk cId="2068909626" sldId="274"/>
        </pc:sldMkLst>
        <pc:spChg chg="mod">
          <ac:chgData name="Rafael C." userId="ffa83960b425c528" providerId="LiveId" clId="{5003D944-C125-4530-AE77-CB5E6F58F63A}" dt="2020-09-14T19:43:58.287" v="44" actId="20577"/>
          <ac:spMkLst>
            <pc:docMk/>
            <pc:sldMk cId="2068909626" sldId="274"/>
            <ac:spMk id="6" creationId="{44BD0C14-E986-4E36-83C4-EA36A6334937}"/>
          </ac:spMkLst>
        </pc:spChg>
      </pc:sldChg>
      <pc:sldChg chg="del">
        <pc:chgData name="Rafael C." userId="ffa83960b425c528" providerId="LiveId" clId="{5003D944-C125-4530-AE77-CB5E6F58F63A}" dt="2020-09-14T20:08:06.740" v="892" actId="47"/>
        <pc:sldMkLst>
          <pc:docMk/>
          <pc:sldMk cId="1257397652" sldId="308"/>
        </pc:sldMkLst>
      </pc:sldChg>
      <pc:sldChg chg="addSp delSp modSp mod delAnim modAnim">
        <pc:chgData name="Rafael C." userId="ffa83960b425c528" providerId="LiveId" clId="{5003D944-C125-4530-AE77-CB5E6F58F63A}" dt="2020-09-14T20:08:41.092" v="902" actId="1076"/>
        <pc:sldMkLst>
          <pc:docMk/>
          <pc:sldMk cId="3718842446" sldId="319"/>
        </pc:sldMkLst>
        <pc:spChg chg="mod">
          <ac:chgData name="Rafael C." userId="ffa83960b425c528" providerId="LiveId" clId="{5003D944-C125-4530-AE77-CB5E6F58F63A}" dt="2020-09-14T20:08:41.092" v="902" actId="1076"/>
          <ac:spMkLst>
            <pc:docMk/>
            <pc:sldMk cId="3718842446" sldId="319"/>
            <ac:spMk id="4" creationId="{47BF13C9-597F-4101-B226-A0C8AB06CB95}"/>
          </ac:spMkLst>
        </pc:spChg>
        <pc:spChg chg="add del mod">
          <ac:chgData name="Rafael C." userId="ffa83960b425c528" providerId="LiveId" clId="{5003D944-C125-4530-AE77-CB5E6F58F63A}" dt="2020-09-14T20:08:38.579" v="901" actId="14100"/>
          <ac:spMkLst>
            <pc:docMk/>
            <pc:sldMk cId="3718842446" sldId="319"/>
            <ac:spMk id="5" creationId="{EC9A45E1-1B10-4959-A23C-8023AD14133C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23" creationId="{02A7877C-61C8-47EE-A5E4-6461CD0E6F91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26" creationId="{BE3BDCDC-3249-4A59-87EE-E4C49806F33E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29" creationId="{E0ABCCD6-4545-407A-9532-234FA9AAD7C6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32" creationId="{4CDE0049-D1A6-40B2-8B38-35ECFA65E244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35" creationId="{E389D915-3BCC-481B-B990-70EBD9672848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38" creationId="{E4B00FEB-49F5-46A5-BB6A-1D2AA72F1984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2" creationId="{68EEADF8-BAFE-4709-9154-64EE8301C7BA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3" creationId="{3F3C57F1-904A-4628-BFD0-A75A8BF0909D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4" creationId="{08912BD1-65ED-4352-8A70-3BF037FA84AD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5" creationId="{6ECF8AD8-D61F-4CEC-BE76-813392DFAB69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6" creationId="{81434125-0E6D-4BED-A0CC-E2907D64AD7C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7" creationId="{E50D3FC9-E034-4CD5-A275-F1E6193B7D59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8" creationId="{2A7881DF-5CDF-47FA-8F35-223536A1B23A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0" creationId="{F2CBA2B3-F33C-4702-840C-6128E37B301C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1" creationId="{CCB32FB2-2B6E-4E33-A41D-888A3340270E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3" creationId="{08CE4927-0CBE-40AA-BB57-0C083B007388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4" creationId="{E69673C6-C821-45BD-996E-6E5BB6DCE95D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5" creationId="{9E11F2D6-184F-4055-8376-B21A6E00D629}"/>
          </ac:spMkLst>
        </pc:spChg>
        <pc:spChg chg="add del mod">
          <ac:chgData name="Rafael C." userId="ffa83960b425c528" providerId="LiveId" clId="{5003D944-C125-4530-AE77-CB5E6F58F63A}" dt="2020-09-14T20:01:43.710" v="805"/>
          <ac:spMkLst>
            <pc:docMk/>
            <pc:sldMk cId="3718842446" sldId="319"/>
            <ac:spMk id="56" creationId="{94BB5780-B6D4-442D-9CFB-03B7532656B1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59" creationId="{5E0E2893-4679-4426-AAEE-716E2229C5A4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62" creationId="{88089546-75D6-4420-943A-89B51EE1CDD9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65" creationId="{B43ED65F-0A9A-4AC0-9D47-0323B272F7E1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68" creationId="{1EEFBAD3-2F61-4982-9C28-BB6D73CA6AA0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1" creationId="{39C19757-99D8-4375-955D-F78DCE1EB568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5" creationId="{6D343375-5BF9-4606-8620-CBFA1047C742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6" creationId="{6D3CDA95-990D-4803-8AA0-0F35D5FA6792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7" creationId="{09F5279A-E215-497A-A8EC-97B84A7C3D80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8" creationId="{D169B5AB-3EF4-45B5-A4D1-B7FF54626554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9" creationId="{C4AC6EE7-6CB8-4449-8C58-383541BB2603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0" creationId="{1F0F40C8-47AD-48CC-9D77-FCE43602E323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1" creationId="{E629600F-2651-4F9B-9BE5-51A5C5FAC6CF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3" creationId="{2907650C-E5BD-4E1E-9F3E-A6488FF47D75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4" creationId="{2B49639C-8BAC-43E7-B222-DC1948133230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6" creationId="{826BCFDA-EAEE-4265-97E8-02E3561472F3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7" creationId="{7DC9E05D-5ECE-47C2-BD1A-5A912EC8BBD1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8" creationId="{680CB048-9D88-4337-8C4C-AFFF529F6500}"/>
          </ac:spMkLst>
        </pc:spChg>
        <pc:spChg chg="add del mod">
          <ac:chgData name="Rafael C." userId="ffa83960b425c528" providerId="LiveId" clId="{5003D944-C125-4530-AE77-CB5E6F58F63A}" dt="2020-09-14T20:03:13.352" v="812" actId="478"/>
          <ac:spMkLst>
            <pc:docMk/>
            <pc:sldMk cId="3718842446" sldId="319"/>
            <ac:spMk id="89" creationId="{E8037606-F48A-4257-85D7-78C5DFA89904}"/>
          </ac:spMkLst>
        </pc:spChg>
        <pc:spChg chg="add mod">
          <ac:chgData name="Rafael C." userId="ffa83960b425c528" providerId="LiveId" clId="{5003D944-C125-4530-AE77-CB5E6F58F63A}" dt="2020-09-14T20:05:34.442" v="877" actId="1035"/>
          <ac:spMkLst>
            <pc:docMk/>
            <pc:sldMk cId="3718842446" sldId="319"/>
            <ac:spMk id="92" creationId="{963331AF-1783-4BA2-BC16-276B6B10E5CB}"/>
          </ac:spMkLst>
        </pc:spChg>
        <pc:spChg chg="add mod">
          <ac:chgData name="Rafael C." userId="ffa83960b425c528" providerId="LiveId" clId="{5003D944-C125-4530-AE77-CB5E6F58F63A}" dt="2020-09-14T20:05:34.442" v="877" actId="1035"/>
          <ac:spMkLst>
            <pc:docMk/>
            <pc:sldMk cId="3718842446" sldId="319"/>
            <ac:spMk id="93" creationId="{8665AB64-0E85-4AAF-A3C7-3A144CD400BE}"/>
          </ac:spMkLst>
        </pc:spChg>
        <pc:spChg chg="add mod">
          <ac:chgData name="Rafael C." userId="ffa83960b425c528" providerId="LiveId" clId="{5003D944-C125-4530-AE77-CB5E6F58F63A}" dt="2020-09-14T20:05:34.442" v="877" actId="1035"/>
          <ac:spMkLst>
            <pc:docMk/>
            <pc:sldMk cId="3718842446" sldId="319"/>
            <ac:spMk id="94" creationId="{90E4AF8A-34E9-44E6-A917-D6E6549614F9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96" creationId="{77EADFB5-12AD-42C6-AA14-7FAB6CBD0C86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97" creationId="{E62991B4-BE03-4231-9088-DD0D9434E35F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98" creationId="{F347DB9B-1EC3-47AC-850D-4C1DCE7E1F0E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0" creationId="{9A201B45-B157-473D-9192-E8454D9D34A5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1" creationId="{37C4FC8D-912C-48FD-83B5-3AB94588D88B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2" creationId="{97C599E2-A3D5-415E-94DE-A5B0760FA880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4" creationId="{3FE00CEF-9DCC-4517-BA7A-98946C2C9030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5" creationId="{D8C5556A-9B48-4758-9566-2EE0A2815C4D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6" creationId="{9CBE1649-2093-4039-9A7D-FFBA7B6C5371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8" creationId="{D6903E55-60A8-47B7-8798-39148E7E2CDC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9" creationId="{3C8CABDB-5BFE-44C0-B87F-055AA04486BB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0" creationId="{66EF4ABD-F8B9-400D-B0EB-ACAB6FAD0037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2" creationId="{C2B515DF-FAFC-4A73-BCAE-6055A12FCCA7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3" creationId="{69A1BBCF-3052-428B-AA19-A2897BE99C69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4" creationId="{A4325C4C-D903-42AF-ADFF-791C00F6D443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6" creationId="{7005B656-2D96-453E-8140-7826211B6828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7" creationId="{F42F694B-4624-451A-AD5D-0E37C61F0517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8" creationId="{3A1F7AFB-6464-4313-A7E1-4A10B64F3636}"/>
          </ac:spMkLst>
        </pc:spChg>
        <pc:spChg chg="mod">
          <ac:chgData name="Rafael C." userId="ffa83960b425c528" providerId="LiveId" clId="{5003D944-C125-4530-AE77-CB5E6F58F63A}" dt="2020-09-14T20:04:43.054" v="840" actId="2085"/>
          <ac:spMkLst>
            <pc:docMk/>
            <pc:sldMk cId="3718842446" sldId="319"/>
            <ac:spMk id="120" creationId="{7443B0FA-958F-48AB-9C77-0FD10F815F1F}"/>
          </ac:spMkLst>
        </pc:spChg>
        <pc:spChg chg="mod">
          <ac:chgData name="Rafael C." userId="ffa83960b425c528" providerId="LiveId" clId="{5003D944-C125-4530-AE77-CB5E6F58F63A}" dt="2020-09-14T20:04:43.054" v="840" actId="2085"/>
          <ac:spMkLst>
            <pc:docMk/>
            <pc:sldMk cId="3718842446" sldId="319"/>
            <ac:spMk id="121" creationId="{5D9A561D-A12C-4036-964C-EB21079EB8DA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23" creationId="{66303BE4-5C41-45FC-9B05-E4FB608CDB62}"/>
          </ac:spMkLst>
        </pc:spChg>
        <pc:spChg chg="mod">
          <ac:chgData name="Rafael C." userId="ffa83960b425c528" providerId="LiveId" clId="{5003D944-C125-4530-AE77-CB5E6F58F63A}" dt="2020-09-14T20:04:56.169" v="841" actId="207"/>
          <ac:spMkLst>
            <pc:docMk/>
            <pc:sldMk cId="3718842446" sldId="319"/>
            <ac:spMk id="124" creationId="{96F7658B-61C1-4FEF-A224-0979A4389C09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26" creationId="{48019209-7982-4B80-8B9E-5A63FAA7D3CB}"/>
          </ac:spMkLst>
        </pc:spChg>
        <pc:spChg chg="mod">
          <ac:chgData name="Rafael C." userId="ffa83960b425c528" providerId="LiveId" clId="{5003D944-C125-4530-AE77-CB5E6F58F63A}" dt="2020-09-14T20:05:07.928" v="842" actId="207"/>
          <ac:spMkLst>
            <pc:docMk/>
            <pc:sldMk cId="3718842446" sldId="319"/>
            <ac:spMk id="127" creationId="{833966FB-F23D-4ED6-802F-4A453C736D7B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29" creationId="{48E31102-B113-4D4F-B634-DFB939054240}"/>
          </ac:spMkLst>
        </pc:spChg>
        <pc:spChg chg="mod">
          <ac:chgData name="Rafael C." userId="ffa83960b425c528" providerId="LiveId" clId="{5003D944-C125-4530-AE77-CB5E6F58F63A}" dt="2020-09-14T20:05:13.239" v="843" actId="207"/>
          <ac:spMkLst>
            <pc:docMk/>
            <pc:sldMk cId="3718842446" sldId="319"/>
            <ac:spMk id="130" creationId="{37F35912-6808-45BE-8686-84202E33FE4F}"/>
          </ac:spMkLst>
        </pc:s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95" creationId="{D5D77BF5-036E-41E7-BABF-4048BA16EF5B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99" creationId="{9CF59141-8FAC-4A30-97C2-B61E9B113A2A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103" creationId="{C6349946-4ACC-417F-979B-FA0DA68835CA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107" creationId="{F7B32467-C99E-4960-8C29-3C6BB6979D4A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111" creationId="{C865996F-8EE8-4890-9564-9FBEAA74BF8C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115" creationId="{98FA5CFE-7D4F-4AB8-93DB-389C5506822E}"/>
          </ac:grpSpMkLst>
        </pc:grpChg>
        <pc:grpChg chg="add del mod">
          <ac:chgData name="Rafael C." userId="ffa83960b425c528" providerId="LiveId" clId="{5003D944-C125-4530-AE77-CB5E6F58F63A}" dt="2020-09-14T20:08:19.757" v="895" actId="478"/>
          <ac:grpSpMkLst>
            <pc:docMk/>
            <pc:sldMk cId="3718842446" sldId="319"/>
            <ac:grpSpMk id="119" creationId="{4E9D7A5E-008B-45B4-8819-774CB097F813}"/>
          </ac:grpSpMkLst>
        </pc:grpChg>
        <pc:grpChg chg="add del mod">
          <ac:chgData name="Rafael C." userId="ffa83960b425c528" providerId="LiveId" clId="{5003D944-C125-4530-AE77-CB5E6F58F63A}" dt="2020-09-14T20:08:20.612" v="896" actId="478"/>
          <ac:grpSpMkLst>
            <pc:docMk/>
            <pc:sldMk cId="3718842446" sldId="319"/>
            <ac:grpSpMk id="122" creationId="{80D21FE7-19B3-4FB7-8714-9BF77D154511}"/>
          </ac:grpSpMkLst>
        </pc:grpChg>
        <pc:grpChg chg="add del mod">
          <ac:chgData name="Rafael C." userId="ffa83960b425c528" providerId="LiveId" clId="{5003D944-C125-4530-AE77-CB5E6F58F63A}" dt="2020-09-14T20:08:28.134" v="899" actId="478"/>
          <ac:grpSpMkLst>
            <pc:docMk/>
            <pc:sldMk cId="3718842446" sldId="319"/>
            <ac:grpSpMk id="125" creationId="{FBA7A366-7FE9-4BAF-951B-A1EBE1AC57E8}"/>
          </ac:grpSpMkLst>
        </pc:grpChg>
        <pc:grpChg chg="add del mod">
          <ac:chgData name="Rafael C." userId="ffa83960b425c528" providerId="LiveId" clId="{5003D944-C125-4530-AE77-CB5E6F58F63A}" dt="2020-09-14T20:08:30.474" v="900" actId="478"/>
          <ac:grpSpMkLst>
            <pc:docMk/>
            <pc:sldMk cId="3718842446" sldId="319"/>
            <ac:grpSpMk id="128" creationId="{64E2988A-BA6C-4478-847C-80C6D9BE147F}"/>
          </ac:grpSpMkLst>
        </pc:grpChg>
        <pc:grpChg chg="del">
          <ac:chgData name="Rafael C." userId="ffa83960b425c528" providerId="LiveId" clId="{5003D944-C125-4530-AE77-CB5E6F58F63A}" dt="2020-09-14T20:00:59.574" v="794" actId="478"/>
          <ac:grpSpMkLst>
            <pc:docMk/>
            <pc:sldMk cId="3718842446" sldId="319"/>
            <ac:grpSpMk id="9221" creationId="{7DA75C5C-43C0-49D1-B75A-FFE9DCE4AE24}"/>
          </ac:grpSpMkLst>
        </pc:grpChg>
        <pc:picChg chg="add del mod">
          <ac:chgData name="Rafael C." userId="ffa83960b425c528" providerId="LiveId" clId="{5003D944-C125-4530-AE77-CB5E6F58F63A}" dt="2020-09-14T20:05:15.237" v="844" actId="478"/>
          <ac:picMkLst>
            <pc:docMk/>
            <pc:sldMk cId="3718842446" sldId="319"/>
            <ac:picMk id="131" creationId="{EB4EE64B-76CB-43A4-BE75-AC37E7B3308A}"/>
          </ac:picMkLst>
        </pc:pic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24" creationId="{BC3B2CA1-AB52-4724-A754-FE4D8CDE957B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25" creationId="{50DFBABC-B74F-40F7-8998-C0434F87805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27" creationId="{17699110-69C0-4974-9AB1-ED4A14064D07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28" creationId="{572A4066-7C72-4A86-828C-0585081B049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0" creationId="{4665555F-1718-43CC-BD07-B60BBDC83150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1" creationId="{8D33C51A-391E-4F62-8D4E-2562821CAEEE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3" creationId="{3C7080D4-FFA7-4E8D-8111-72FBB03E00C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4" creationId="{89A0A5EC-44D9-4B9F-823C-E5A9359C3C9D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6" creationId="{66793D66-9CC8-484E-89F3-C30F3B48997E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7" creationId="{8EFEF374-5A6F-44BE-8651-FE5B6A32C0F0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9" creationId="{A493DCAF-6DB0-4A90-915F-3F21E8C571DE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40" creationId="{DEBC1AC0-9F6B-4E0B-A491-934CBB1B724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41" creationId="{54B3180F-D475-47FD-8692-C566760FE67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49" creationId="{01B48849-FE59-4C7F-8F78-5C1D5A399004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52" creationId="{FE4D0342-B601-4A6B-BD64-C33971513C2C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57" creationId="{9CFBED18-E297-40CA-BE25-F73A59D75488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58" creationId="{1E83030E-FDE8-41A1-B2D0-7E2B970400D5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0" creationId="{B1BA5840-7D37-4086-AB77-20BF359CE021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1" creationId="{007A0853-70E1-4F97-A4DA-86207A26FE91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3" creationId="{8BA57AC1-6416-4C89-9944-F5BA002DA78C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4" creationId="{8D90D05D-690D-4CC2-9064-F5F7F86A0B37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6" creationId="{EA833499-1E09-4F16-9CBB-FA22E50DAAEC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7" creationId="{9C86EDC9-BA12-4B3F-853F-99143FAC18F8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9" creationId="{3DFF11E5-6400-4B98-97D1-6FB012BA8B9B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70" creationId="{EAEFA1CD-30DC-40CA-A0D1-FA4161183933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72" creationId="{1E433D64-9E83-4426-8E36-10D8838D71B9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73" creationId="{EEDA3918-B2DA-4279-BAC3-BF36BEA77B4D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74" creationId="{85364A91-8E40-4B4D-B8AB-3EB6A9E52663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82" creationId="{AE6B8A52-48D3-4A49-84ED-B47F3A0D35CC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85" creationId="{94B83D15-8155-45C9-B81A-838EA9C97902}"/>
          </ac:cxnSpMkLst>
        </pc:cxnChg>
        <pc:cxnChg chg="add mod">
          <ac:chgData name="Rafael C." userId="ffa83960b425c528" providerId="LiveId" clId="{5003D944-C125-4530-AE77-CB5E6F58F63A}" dt="2020-09-14T20:05:34.442" v="877" actId="1035"/>
          <ac:cxnSpMkLst>
            <pc:docMk/>
            <pc:sldMk cId="3718842446" sldId="319"/>
            <ac:cxnSpMk id="90" creationId="{53F5CAC3-C4C6-472E-9F9F-A6D86CFFBF01}"/>
          </ac:cxnSpMkLst>
        </pc:cxnChg>
        <pc:cxnChg chg="add mod">
          <ac:chgData name="Rafael C." userId="ffa83960b425c528" providerId="LiveId" clId="{5003D944-C125-4530-AE77-CB5E6F58F63A}" dt="2020-09-14T20:05:34.442" v="877" actId="1035"/>
          <ac:cxnSpMkLst>
            <pc:docMk/>
            <pc:sldMk cId="3718842446" sldId="319"/>
            <ac:cxnSpMk id="91" creationId="{5212CB9F-5E1F-4BBE-9F64-08DAC11D77F0}"/>
          </ac:cxnSpMkLst>
        </pc:cxnChg>
        <pc:cxnChg chg="mod">
          <ac:chgData name="Rafael C." userId="ffa83960b425c528" providerId="LiveId" clId="{5003D944-C125-4530-AE77-CB5E6F58F63A}" dt="2020-09-14T20:00:59.574" v="794" actId="478"/>
          <ac:cxnSpMkLst>
            <pc:docMk/>
            <pc:sldMk cId="3718842446" sldId="319"/>
            <ac:cxnSpMk id="195" creationId="{C2A09C29-EA88-45EF-A172-2562478CE22B}"/>
          </ac:cxnSpMkLst>
        </pc:cxnChg>
        <pc:cxnChg chg="mod">
          <ac:chgData name="Rafael C." userId="ffa83960b425c528" providerId="LiveId" clId="{5003D944-C125-4530-AE77-CB5E6F58F63A}" dt="2020-09-14T20:00:59.574" v="794" actId="478"/>
          <ac:cxnSpMkLst>
            <pc:docMk/>
            <pc:sldMk cId="3718842446" sldId="319"/>
            <ac:cxnSpMk id="196" creationId="{E53957BD-974D-4613-A1A2-D1B8B37BF643}"/>
          </ac:cxnSpMkLst>
        </pc:cxnChg>
        <pc:cxnChg chg="mod">
          <ac:chgData name="Rafael C." userId="ffa83960b425c528" providerId="LiveId" clId="{5003D944-C125-4530-AE77-CB5E6F58F63A}" dt="2020-09-14T20:00:59.574" v="794" actId="478"/>
          <ac:cxnSpMkLst>
            <pc:docMk/>
            <pc:sldMk cId="3718842446" sldId="319"/>
            <ac:cxnSpMk id="197" creationId="{A1859FCA-045E-44CA-AE48-D384E1F2C7FB}"/>
          </ac:cxnSpMkLst>
        </pc:cxnChg>
        <pc:cxnChg chg="mod">
          <ac:chgData name="Rafael C." userId="ffa83960b425c528" providerId="LiveId" clId="{5003D944-C125-4530-AE77-CB5E6F58F63A}" dt="2020-09-14T20:00:59.574" v="794" actId="478"/>
          <ac:cxnSpMkLst>
            <pc:docMk/>
            <pc:sldMk cId="3718842446" sldId="319"/>
            <ac:cxnSpMk id="209" creationId="{8EB31179-93B1-4441-B8AF-8CB6C82265C9}"/>
          </ac:cxnSpMkLst>
        </pc:cxnChg>
      </pc:sldChg>
      <pc:sldChg chg="del">
        <pc:chgData name="Rafael C." userId="ffa83960b425c528" providerId="LiveId" clId="{5003D944-C125-4530-AE77-CB5E6F58F63A}" dt="2020-09-14T20:12:52.784" v="940" actId="47"/>
        <pc:sldMkLst>
          <pc:docMk/>
          <pc:sldMk cId="1902569113" sldId="320"/>
        </pc:sldMkLst>
      </pc:sldChg>
      <pc:sldChg chg="addSp delSp modSp mod addAnim delAnim modAnim">
        <pc:chgData name="Rafael C." userId="ffa83960b425c528" providerId="LiveId" clId="{5003D944-C125-4530-AE77-CB5E6F58F63A}" dt="2020-09-14T20:34:53.534" v="1184" actId="1076"/>
        <pc:sldMkLst>
          <pc:docMk/>
          <pc:sldMk cId="642158954" sldId="321"/>
        </pc:sldMkLst>
        <pc:spChg chg="add mod">
          <ac:chgData name="Rafael C." userId="ffa83960b425c528" providerId="LiveId" clId="{5003D944-C125-4530-AE77-CB5E6F58F63A}" dt="2020-09-14T20:33:26.401" v="1164" actId="21"/>
          <ac:spMkLst>
            <pc:docMk/>
            <pc:sldMk cId="642158954" sldId="321"/>
            <ac:spMk id="2" creationId="{B2EF8562-F2EB-4F9F-8C61-D3DDCE6B931A}"/>
          </ac:spMkLst>
        </pc:spChg>
        <pc:spChg chg="mod">
          <ac:chgData name="Rafael C." userId="ffa83960b425c528" providerId="LiveId" clId="{5003D944-C125-4530-AE77-CB5E6F58F63A}" dt="2020-09-14T20:30:10.797" v="1147" actId="1076"/>
          <ac:spMkLst>
            <pc:docMk/>
            <pc:sldMk cId="642158954" sldId="321"/>
            <ac:spMk id="4" creationId="{47BF13C9-597F-4101-B226-A0C8AB06CB95}"/>
          </ac:spMkLst>
        </pc:spChg>
        <pc:spChg chg="mod">
          <ac:chgData name="Rafael C." userId="ffa83960b425c528" providerId="LiveId" clId="{5003D944-C125-4530-AE77-CB5E6F58F63A}" dt="2020-09-14T20:33:37.603" v="1167" actId="1076"/>
          <ac:spMkLst>
            <pc:docMk/>
            <pc:sldMk cId="642158954" sldId="321"/>
            <ac:spMk id="5" creationId="{EC9A45E1-1B10-4959-A23C-8023AD14133C}"/>
          </ac:spMkLst>
        </pc:spChg>
        <pc:spChg chg="add mod">
          <ac:chgData name="Rafael C." userId="ffa83960b425c528" providerId="LiveId" clId="{5003D944-C125-4530-AE77-CB5E6F58F63A}" dt="2020-09-14T20:34:53.534" v="1184" actId="1076"/>
          <ac:spMkLst>
            <pc:docMk/>
            <pc:sldMk cId="642158954" sldId="321"/>
            <ac:spMk id="6" creationId="{3FDE7A7A-F5A2-4810-AADD-617CE09724AD}"/>
          </ac:spMkLst>
        </pc:spChg>
        <pc:picChg chg="del mod">
          <ac:chgData name="Rafael C." userId="ffa83960b425c528" providerId="LiveId" clId="{5003D944-C125-4530-AE77-CB5E6F58F63A}" dt="2020-09-14T20:31:06.057" v="1151" actId="478"/>
          <ac:picMkLst>
            <pc:docMk/>
            <pc:sldMk cId="642158954" sldId="321"/>
            <ac:picMk id="3" creationId="{ABC6E33D-5D92-40FF-8457-C921E5AE1935}"/>
          </ac:picMkLst>
        </pc:picChg>
      </pc:sldChg>
      <pc:sldChg chg="del">
        <pc:chgData name="Rafael C." userId="ffa83960b425c528" providerId="LiveId" clId="{5003D944-C125-4530-AE77-CB5E6F58F63A}" dt="2020-09-14T20:36:26.435" v="1185" actId="47"/>
        <pc:sldMkLst>
          <pc:docMk/>
          <pc:sldMk cId="2737743308" sldId="333"/>
        </pc:sldMkLst>
      </pc:sldChg>
      <pc:sldChg chg="add ord">
        <pc:chgData name="Rafael C." userId="ffa83960b425c528" providerId="LiveId" clId="{5003D944-C125-4530-AE77-CB5E6F58F63A}" dt="2020-09-14T19:50:11.651" v="47"/>
        <pc:sldMkLst>
          <pc:docMk/>
          <pc:sldMk cId="1294394499" sldId="334"/>
        </pc:sldMkLst>
      </pc:sldChg>
      <pc:sldChg chg="addSp delSp add mod ord">
        <pc:chgData name="Rafael C." userId="ffa83960b425c528" providerId="LiveId" clId="{5003D944-C125-4530-AE77-CB5E6F58F63A}" dt="2020-09-14T19:50:38.219" v="55" actId="22"/>
        <pc:sldMkLst>
          <pc:docMk/>
          <pc:sldMk cId="2083411551" sldId="335"/>
        </pc:sldMkLst>
        <pc:spChg chg="add">
          <ac:chgData name="Rafael C." userId="ffa83960b425c528" providerId="LiveId" clId="{5003D944-C125-4530-AE77-CB5E6F58F63A}" dt="2020-09-14T19:50:38.219" v="55" actId="22"/>
          <ac:spMkLst>
            <pc:docMk/>
            <pc:sldMk cId="2083411551" sldId="335"/>
            <ac:spMk id="2" creationId="{A5730314-F48D-4A94-8082-1A078D17144B}"/>
          </ac:spMkLst>
        </pc:spChg>
        <pc:spChg chg="del">
          <ac:chgData name="Rafael C." userId="ffa83960b425c528" providerId="LiveId" clId="{5003D944-C125-4530-AE77-CB5E6F58F63A}" dt="2020-09-14T19:50:34.615" v="54" actId="478"/>
          <ac:spMkLst>
            <pc:docMk/>
            <pc:sldMk cId="2083411551" sldId="335"/>
            <ac:spMk id="4" creationId="{79AD52D0-06D4-4493-91EA-6C4E014DE8E7}"/>
          </ac:spMkLst>
        </pc:spChg>
        <pc:spChg chg="add">
          <ac:chgData name="Rafael C." userId="ffa83960b425c528" providerId="LiveId" clId="{5003D944-C125-4530-AE77-CB5E6F58F63A}" dt="2020-09-14T19:50:38.219" v="55" actId="22"/>
          <ac:spMkLst>
            <pc:docMk/>
            <pc:sldMk cId="2083411551" sldId="335"/>
            <ac:spMk id="6" creationId="{34AAE301-8090-49B5-8FAF-01A294F5DA9A}"/>
          </ac:spMkLst>
        </pc:spChg>
      </pc:sldChg>
      <pc:sldChg chg="modSp add mod">
        <pc:chgData name="Rafael C." userId="ffa83960b425c528" providerId="LiveId" clId="{5003D944-C125-4530-AE77-CB5E6F58F63A}" dt="2020-09-14T19:51:50.364" v="179" actId="6549"/>
        <pc:sldMkLst>
          <pc:docMk/>
          <pc:sldMk cId="176269806" sldId="336"/>
        </pc:sldMkLst>
        <pc:spChg chg="mod">
          <ac:chgData name="Rafael C." userId="ffa83960b425c528" providerId="LiveId" clId="{5003D944-C125-4530-AE77-CB5E6F58F63A}" dt="2020-09-14T19:50:53.798" v="57"/>
          <ac:spMkLst>
            <pc:docMk/>
            <pc:sldMk cId="176269806" sldId="336"/>
            <ac:spMk id="2" creationId="{A5730314-F48D-4A94-8082-1A078D17144B}"/>
          </ac:spMkLst>
        </pc:spChg>
        <pc:spChg chg="mod">
          <ac:chgData name="Rafael C." userId="ffa83960b425c528" providerId="LiveId" clId="{5003D944-C125-4530-AE77-CB5E6F58F63A}" dt="2020-09-14T19:51:50.364" v="179" actId="6549"/>
          <ac:spMkLst>
            <pc:docMk/>
            <pc:sldMk cId="176269806" sldId="336"/>
            <ac:spMk id="6" creationId="{34AAE301-8090-49B5-8FAF-01A294F5DA9A}"/>
          </ac:spMkLst>
        </pc:spChg>
      </pc:sldChg>
      <pc:sldChg chg="add del setBg">
        <pc:chgData name="Rafael C." userId="ffa83960b425c528" providerId="LiveId" clId="{5003D944-C125-4530-AE77-CB5E6F58F63A}" dt="2020-09-14T19:50:28.416" v="50"/>
        <pc:sldMkLst>
          <pc:docMk/>
          <pc:sldMk cId="3080379292" sldId="336"/>
        </pc:sldMkLst>
      </pc:sldChg>
      <pc:sldChg chg="modSp add mod ord">
        <pc:chgData name="Rafael C." userId="ffa83960b425c528" providerId="LiveId" clId="{5003D944-C125-4530-AE77-CB5E6F58F63A}" dt="2020-09-14T19:59:25.077" v="792"/>
        <pc:sldMkLst>
          <pc:docMk/>
          <pc:sldMk cId="2266097102" sldId="337"/>
        </pc:sldMkLst>
        <pc:spChg chg="mod">
          <ac:chgData name="Rafael C." userId="ffa83960b425c528" providerId="LiveId" clId="{5003D944-C125-4530-AE77-CB5E6F58F63A}" dt="2020-09-14T19:52:02.620" v="183" actId="20577"/>
          <ac:spMkLst>
            <pc:docMk/>
            <pc:sldMk cId="2266097102" sldId="337"/>
            <ac:spMk id="2" creationId="{A5730314-F48D-4A94-8082-1A078D17144B}"/>
          </ac:spMkLst>
        </pc:spChg>
        <pc:spChg chg="mod">
          <ac:chgData name="Rafael C." userId="ffa83960b425c528" providerId="LiveId" clId="{5003D944-C125-4530-AE77-CB5E6F58F63A}" dt="2020-09-14T19:55:45.929" v="433" actId="20577"/>
          <ac:spMkLst>
            <pc:docMk/>
            <pc:sldMk cId="2266097102" sldId="337"/>
            <ac:spMk id="6" creationId="{34AAE301-8090-49B5-8FAF-01A294F5DA9A}"/>
          </ac:spMkLst>
        </pc:spChg>
      </pc:sldChg>
      <pc:sldChg chg="addSp delSp modSp add mod">
        <pc:chgData name="Rafael C." userId="ffa83960b425c528" providerId="LiveId" clId="{5003D944-C125-4530-AE77-CB5E6F58F63A}" dt="2020-09-14T19:52:55.811" v="187"/>
        <pc:sldMkLst>
          <pc:docMk/>
          <pc:sldMk cId="1434352249" sldId="338"/>
        </pc:sldMkLst>
        <pc:spChg chg="add">
          <ac:chgData name="Rafael C." userId="ffa83960b425c528" providerId="LiveId" clId="{5003D944-C125-4530-AE77-CB5E6F58F63A}" dt="2020-09-14T19:52:43.113" v="186" actId="22"/>
          <ac:spMkLst>
            <pc:docMk/>
            <pc:sldMk cId="1434352249" sldId="338"/>
            <ac:spMk id="3" creationId="{04CE09DF-69F6-4A07-8021-EE8872268A78}"/>
          </ac:spMkLst>
        </pc:spChg>
        <pc:spChg chg="del">
          <ac:chgData name="Rafael C." userId="ffa83960b425c528" providerId="LiveId" clId="{5003D944-C125-4530-AE77-CB5E6F58F63A}" dt="2020-09-14T19:52:39.498" v="185" actId="478"/>
          <ac:spMkLst>
            <pc:docMk/>
            <pc:sldMk cId="1434352249" sldId="338"/>
            <ac:spMk id="6" creationId="{34AAE301-8090-49B5-8FAF-01A294F5DA9A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8" creationId="{A4F0E2E4-6FD4-476E-BFBC-48BAF4AEBFE1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9" creationId="{B4C8C581-B24E-45B4-86E6-E8D9B97DF6FE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0" creationId="{B54D5EE3-2616-4DA0-A99B-7D8C7384D53A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1" creationId="{DA9E936E-FEDB-4E68-94C1-BF68ED391988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2" creationId="{0CC393F3-4DD5-4608-AFC3-9D6E663AB525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3" creationId="{35AF9B17-3126-4936-911E-829209E6817C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4" creationId="{19C53E56-CB43-42D8-826B-4EE47E07DC11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5" creationId="{286E672E-25D5-4A52-8A86-5CE44AD61734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6" creationId="{67B5330A-51AF-4405-98FA-D64759DC26C0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7" creationId="{8ADBAB0D-FA1F-4FAB-B8D5-11BD47677871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8" creationId="{F944BC98-CF81-4624-B5CB-4B74A38474D5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9" creationId="{4B21C2E3-895B-46E9-BFA6-E5D70D2D72F1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0" creationId="{5E9FF979-9098-429E-8D78-20B25C9B1698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1" creationId="{29509DBA-5E91-4E8B-8107-C1A9F572CD14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2" creationId="{BCDEAED6-138F-4249-BFD9-DBEE61D57E85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3" creationId="{FF7D2C37-47DC-479C-8883-7A3DE4F9CE89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4" creationId="{C910B84B-EE15-4B62-A24E-B3B12D44B386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5" creationId="{EB1D1B4E-E724-41D6-9C75-FCFF35B75EF5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6" creationId="{47145CC8-5B23-4634-B31B-57174689A4E5}"/>
          </ac:spMkLst>
        </pc:spChg>
        <pc:grpChg chg="add mod">
          <ac:chgData name="Rafael C." userId="ffa83960b425c528" providerId="LiveId" clId="{5003D944-C125-4530-AE77-CB5E6F58F63A}" dt="2020-09-14T19:52:55.811" v="187"/>
          <ac:grpSpMkLst>
            <pc:docMk/>
            <pc:sldMk cId="1434352249" sldId="338"/>
            <ac:grpSpMk id="7" creationId="{431F5021-EB1E-4DC9-8527-D73807CBBA6B}"/>
          </ac:grpSpMkLst>
        </pc:grpChg>
      </pc:sldChg>
      <pc:sldChg chg="modSp add">
        <pc:chgData name="Rafael C." userId="ffa83960b425c528" providerId="LiveId" clId="{5003D944-C125-4530-AE77-CB5E6F58F63A}" dt="2020-09-14T19:54:10.725" v="191" actId="207"/>
        <pc:sldMkLst>
          <pc:docMk/>
          <pc:sldMk cId="3129407652" sldId="339"/>
        </pc:sldMkLst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0" creationId="{B54D5EE3-2616-4DA0-A99B-7D8C7384D53A}"/>
          </ac:spMkLst>
        </pc:spChg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1" creationId="{DA9E936E-FEDB-4E68-94C1-BF68ED391988}"/>
          </ac:spMkLst>
        </pc:spChg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2" creationId="{0CC393F3-4DD5-4608-AFC3-9D6E663AB525}"/>
          </ac:spMkLst>
        </pc:spChg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3" creationId="{35AF9B17-3126-4936-911E-829209E6817C}"/>
          </ac:spMkLst>
        </pc:spChg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4" creationId="{19C53E56-CB43-42D8-826B-4EE47E07DC11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5" creationId="{286E672E-25D5-4A52-8A86-5CE44AD61734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6" creationId="{67B5330A-51AF-4405-98FA-D64759DC26C0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7" creationId="{8ADBAB0D-FA1F-4FAB-B8D5-11BD47677871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8" creationId="{F944BC98-CF81-4624-B5CB-4B74A38474D5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9" creationId="{4B21C2E3-895B-46E9-BFA6-E5D70D2D72F1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0" creationId="{5E9FF979-9098-429E-8D78-20B25C9B1698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1" creationId="{29509DBA-5E91-4E8B-8107-C1A9F572CD14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2" creationId="{BCDEAED6-138F-4249-BFD9-DBEE61D57E85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3" creationId="{FF7D2C37-47DC-479C-8883-7A3DE4F9CE89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4" creationId="{C910B84B-EE15-4B62-A24E-B3B12D44B386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5" creationId="{EB1D1B4E-E724-41D6-9C75-FCFF35B75EF5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6" creationId="{47145CC8-5B23-4634-B31B-57174689A4E5}"/>
          </ac:spMkLst>
        </pc:spChg>
      </pc:sldChg>
      <pc:sldChg chg="addSp delSp modSp add del mod">
        <pc:chgData name="Rafael C." userId="ffa83960b425c528" providerId="LiveId" clId="{5003D944-C125-4530-AE77-CB5E6F58F63A}" dt="2020-09-14T19:57:15.314" v="449" actId="47"/>
        <pc:sldMkLst>
          <pc:docMk/>
          <pc:sldMk cId="1586715525" sldId="340"/>
        </pc:sldMkLst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5" creationId="{9026C910-CFE3-4F8B-8DFC-51F40448F30D}"/>
          </ac:spMkLst>
        </pc:spChg>
        <pc:spChg chg="add del mod">
          <ac:chgData name="Rafael C." userId="ffa83960b425c528" providerId="LiveId" clId="{5003D944-C125-4530-AE77-CB5E6F58F63A}" dt="2020-09-14T19:56:20.531" v="440" actId="14100"/>
          <ac:spMkLst>
            <pc:docMk/>
            <pc:sldMk cId="1586715525" sldId="340"/>
            <ac:spMk id="6" creationId="{34AAE301-8090-49B5-8FAF-01A294F5DA9A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7" creationId="{ADD6A069-B5F5-45D6-8D1B-E7C7AEA0B1B2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8" creationId="{6D161177-4A79-4C85-9CCB-61F6C60F94AD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9" creationId="{0A4CBB31-4D51-417E-9428-23835086C283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0" creationId="{2582CBCA-EE4B-4A8E-837B-FE4EE772AD39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1" creationId="{59949A0E-8279-4F0C-A772-CB4AFAE2E972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2" creationId="{3FDC3108-CD77-48E6-A180-7239E915F293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3" creationId="{98D32C41-3C7F-4605-8FA2-DC542F30B62B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4" creationId="{FAE38428-6A3E-4E60-8889-E935FD059ABF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5" creationId="{4F15ED61-2B1D-43F3-AC0E-F666103FFA2C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6" creationId="{F162B927-95D1-468A-819D-6B3F90B6FCF1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7" creationId="{C01AC52C-9020-4DA7-957D-EF3CB47E230B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8" creationId="{97757430-0A7A-4F4E-8EF6-4A0E175AC18B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9" creationId="{B880EC01-9C42-4D44-9D80-88769F06B40D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0" creationId="{E4ABE96C-24B2-4B65-A3C0-6F47A1C7ED68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1" creationId="{272614D9-5E9C-4B99-8A05-4304D1FBE731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2" creationId="{3344BB70-3BDD-472B-AE9B-053BF3F84A94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3" creationId="{BC682DC5-D6D5-4516-870B-0F251D4D159B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4" creationId="{66587AB1-B4C7-47E4-B724-204A0A146B36}"/>
          </ac:spMkLst>
        </pc:spChg>
        <pc:grpChg chg="add del mod">
          <ac:chgData name="Rafael C." userId="ffa83960b425c528" providerId="LiveId" clId="{5003D944-C125-4530-AE77-CB5E6F58F63A}" dt="2020-09-14T19:56:13.414" v="437"/>
          <ac:grpSpMkLst>
            <pc:docMk/>
            <pc:sldMk cId="1586715525" sldId="340"/>
            <ac:grpSpMk id="4" creationId="{AD37CC9D-B9F6-4AAC-B1C0-3C228E554D0E}"/>
          </ac:grpSpMkLst>
        </pc:grpChg>
        <pc:picChg chg="add mod">
          <ac:chgData name="Rafael C." userId="ffa83960b425c528" providerId="LiveId" clId="{5003D944-C125-4530-AE77-CB5E6F58F63A}" dt="2020-09-14T19:56:29.130" v="443" actId="1076"/>
          <ac:picMkLst>
            <pc:docMk/>
            <pc:sldMk cId="1586715525" sldId="340"/>
            <ac:picMk id="3" creationId="{338BEF2A-A5E3-4343-A0A6-C3D0020E1A87}"/>
          </ac:picMkLst>
        </pc:picChg>
      </pc:sldChg>
      <pc:sldChg chg="modSp add mod">
        <pc:chgData name="Rafael C." userId="ffa83960b425c528" providerId="LiveId" clId="{5003D944-C125-4530-AE77-CB5E6F58F63A}" dt="2020-09-14T19:58:39.921" v="786" actId="20577"/>
        <pc:sldMkLst>
          <pc:docMk/>
          <pc:sldMk cId="3324933013" sldId="340"/>
        </pc:sldMkLst>
        <pc:spChg chg="mod">
          <ac:chgData name="Rafael C." userId="ffa83960b425c528" providerId="LiveId" clId="{5003D944-C125-4530-AE77-CB5E6F58F63A}" dt="2020-09-14T19:57:24.106" v="460" actId="20577"/>
          <ac:spMkLst>
            <pc:docMk/>
            <pc:sldMk cId="3324933013" sldId="340"/>
            <ac:spMk id="2" creationId="{A5730314-F48D-4A94-8082-1A078D17144B}"/>
          </ac:spMkLst>
        </pc:spChg>
        <pc:spChg chg="mod">
          <ac:chgData name="Rafael C." userId="ffa83960b425c528" providerId="LiveId" clId="{5003D944-C125-4530-AE77-CB5E6F58F63A}" dt="2020-09-14T19:58:39.921" v="786" actId="20577"/>
          <ac:spMkLst>
            <pc:docMk/>
            <pc:sldMk cId="3324933013" sldId="340"/>
            <ac:spMk id="6" creationId="{34AAE301-8090-49B5-8FAF-01A294F5DA9A}"/>
          </ac:spMkLst>
        </pc:spChg>
      </pc:sldChg>
      <pc:sldChg chg="addSp modSp add mod">
        <pc:chgData name="Rafael C." userId="ffa83960b425c528" providerId="LiveId" clId="{5003D944-C125-4530-AE77-CB5E6F58F63A}" dt="2020-09-14T19:59:00.941" v="790" actId="1076"/>
        <pc:sldMkLst>
          <pc:docMk/>
          <pc:sldMk cId="1151211373" sldId="341"/>
        </pc:sldMkLst>
        <pc:spChg chg="mod">
          <ac:chgData name="Rafael C." userId="ffa83960b425c528" providerId="LiveId" clId="{5003D944-C125-4530-AE77-CB5E6F58F63A}" dt="2020-09-14T19:58:56.004" v="788" actId="21"/>
          <ac:spMkLst>
            <pc:docMk/>
            <pc:sldMk cId="1151211373" sldId="341"/>
            <ac:spMk id="6" creationId="{34AAE301-8090-49B5-8FAF-01A294F5DA9A}"/>
          </ac:spMkLst>
        </pc:spChg>
        <pc:picChg chg="add mod">
          <ac:chgData name="Rafael C." userId="ffa83960b425c528" providerId="LiveId" clId="{5003D944-C125-4530-AE77-CB5E6F58F63A}" dt="2020-09-14T19:59:00.941" v="790" actId="1076"/>
          <ac:picMkLst>
            <pc:docMk/>
            <pc:sldMk cId="1151211373" sldId="341"/>
            <ac:picMk id="3" creationId="{FBC1FD66-26FC-43A3-971E-8E9D8858870C}"/>
          </ac:picMkLst>
        </pc:picChg>
      </pc:sldChg>
      <pc:sldChg chg="addSp delSp modSp add del mod">
        <pc:chgData name="Rafael C." userId="ffa83960b425c528" providerId="LiveId" clId="{5003D944-C125-4530-AE77-CB5E6F58F63A}" dt="2020-09-14T19:57:17.259" v="450" actId="47"/>
        <pc:sldMkLst>
          <pc:docMk/>
          <pc:sldMk cId="2508221843" sldId="341"/>
        </pc:sldMkLst>
        <pc:picChg chg="del">
          <ac:chgData name="Rafael C." userId="ffa83960b425c528" providerId="LiveId" clId="{5003D944-C125-4530-AE77-CB5E6F58F63A}" dt="2020-09-14T19:56:49.903" v="445" actId="478"/>
          <ac:picMkLst>
            <pc:docMk/>
            <pc:sldMk cId="2508221843" sldId="341"/>
            <ac:picMk id="3" creationId="{338BEF2A-A5E3-4343-A0A6-C3D0020E1A87}"/>
          </ac:picMkLst>
        </pc:picChg>
        <pc:picChg chg="add mod">
          <ac:chgData name="Rafael C." userId="ffa83960b425c528" providerId="LiveId" clId="{5003D944-C125-4530-AE77-CB5E6F58F63A}" dt="2020-09-14T19:56:57.466" v="448" actId="1076"/>
          <ac:picMkLst>
            <pc:docMk/>
            <pc:sldMk cId="2508221843" sldId="341"/>
            <ac:picMk id="4" creationId="{E7834FDB-EAEB-48DF-82FD-55A80E5CC716}"/>
          </ac:picMkLst>
        </pc:picChg>
      </pc:sldChg>
      <pc:sldChg chg="addSp delSp modSp add del mod modAnim">
        <pc:chgData name="Rafael C." userId="ffa83960b425c528" providerId="LiveId" clId="{5003D944-C125-4530-AE77-CB5E6F58F63A}" dt="2020-09-14T20:23:09.620" v="1038" actId="47"/>
        <pc:sldMkLst>
          <pc:docMk/>
          <pc:sldMk cId="1800495956" sldId="342"/>
        </pc:sldMkLst>
        <pc:spChg chg="mod">
          <ac:chgData name="Rafael C." userId="ffa83960b425c528" providerId="LiveId" clId="{5003D944-C125-4530-AE77-CB5E6F58F63A}" dt="2020-09-14T20:11:39.724" v="930" actId="1076"/>
          <ac:spMkLst>
            <pc:docMk/>
            <pc:sldMk cId="1800495956" sldId="342"/>
            <ac:spMk id="4" creationId="{47BF13C9-597F-4101-B226-A0C8AB06CB95}"/>
          </ac:spMkLst>
        </pc:spChg>
        <pc:spChg chg="mod">
          <ac:chgData name="Rafael C." userId="ffa83960b425c528" providerId="LiveId" clId="{5003D944-C125-4530-AE77-CB5E6F58F63A}" dt="2020-09-14T20:12:05.280" v="936" actId="14100"/>
          <ac:spMkLst>
            <pc:docMk/>
            <pc:sldMk cId="1800495956" sldId="342"/>
            <ac:spMk id="5" creationId="{EC9A45E1-1B10-4959-A23C-8023AD14133C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3" creationId="{B884BE02-F4B0-44AD-B416-C49C54AB3457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4" creationId="{BE0B17BB-F3F8-49FB-8475-6223CB1F958B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5" creationId="{74320833-22E5-4A24-BB59-B43286D8B5E5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6" creationId="{D7005719-79B0-4F46-9BEE-ED8BBB1B2B56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7" creationId="{013BA3BD-99F6-4F4D-A883-F7FF5225412C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8" creationId="{DB6BB269-F823-48DB-8D48-FD5B1858F621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9" creationId="{7B982C1B-B887-44D4-8AC1-887AC63C7CF3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38" creationId="{F1FD927B-B7AD-4D60-BDE2-E1E7E545C430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40" creationId="{4B2EF3C1-6D1C-4C71-A16D-2B84F14A4E82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41" creationId="{8C2EC1F8-AB50-483C-8AC0-D98BF4929EF2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42" creationId="{BE4CE66C-FBA1-40DB-85A8-80C3D9F70918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43" creationId="{5D70C98D-615A-4A5A-B13E-33AA5063D195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1" creationId="{0A445B4E-C3EB-4620-B21C-291C4CFCB277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3" creationId="{BCB7F1B9-291A-4C1C-878A-DCE0BA40F67E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4" creationId="{0C62BE8B-759E-4C37-A66E-6B105B7324B6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5" creationId="{6D0D576E-7FD4-45EB-AA1C-B007EAC1608E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6" creationId="{8093A4FA-9A85-443A-ABA8-62617FC23881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9" creationId="{0D7F4912-C5A4-4A01-8BBE-EE330851F390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60" creationId="{3BE57C27-DDB4-43E7-A49A-F964AFCB8E9C}"/>
          </ac:spMkLst>
        </pc:spChg>
        <pc:grpChg chg="del">
          <ac:chgData name="Rafael C." userId="ffa83960b425c528" providerId="LiveId" clId="{5003D944-C125-4530-AE77-CB5E6F58F63A}" dt="2020-09-14T20:11:50.922" v="933" actId="478"/>
          <ac:grpSpMkLst>
            <pc:docMk/>
            <pc:sldMk cId="1800495956" sldId="342"/>
            <ac:grpSpMk id="9221" creationId="{7DA75C5C-43C0-49D1-B75A-FFE9DCE4AE24}"/>
          </ac:grpSpMkLst>
        </pc:grp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0" creationId="{192F7784-02E1-43B8-9691-46F64B7B3FBC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1" creationId="{2B777A84-DA56-4993-BC77-B9F45EF74347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2" creationId="{C0D34E70-1A24-4DDB-BE2C-78D8AEAD7B36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3" creationId="{53EC4F80-B3FE-4FF5-9AB8-F1EEAC9E4B7E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4" creationId="{E8DB8D4A-8099-4139-BBCC-013EF205B636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5" creationId="{18B4FA1C-189C-4751-B175-7C824A40F152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6" creationId="{367017F8-E6FB-4C08-8EE5-6881BF491E41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7" creationId="{13BC7EF7-C463-4A4E-B66B-7806EA82A0BE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9" creationId="{3B9D7D28-BBA6-4D7D-87BC-C7B40202D722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4" creationId="{1B0F7F9D-7D8B-4002-A8DA-87A2E9C37370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5" creationId="{A7977A3C-1D42-4CBE-A8E9-E2C079D8445A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6" creationId="{19A61B4D-7BE6-4812-909A-440193848270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7" creationId="{5CD1E048-E225-4A29-BA17-401311885EFE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8" creationId="{6B948A05-7BF4-4C3F-879D-928B1144F99A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9" creationId="{79BF388B-9894-46B2-B590-7CA053DC85FB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50" creationId="{A95E90C7-0309-4DEC-A8EE-9890A27F6911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52" creationId="{4367B439-1B2B-49CE-B761-E06820E75605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57" creationId="{E137AC24-032A-4E7F-9EB0-7A45DC189C88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58" creationId="{1E6A1F5D-163F-4D4D-B9C0-32BC03BADD27}"/>
          </ac:cxnSpMkLst>
        </pc:cxnChg>
        <pc:cxnChg chg="mod">
          <ac:chgData name="Rafael C." userId="ffa83960b425c528" providerId="LiveId" clId="{5003D944-C125-4530-AE77-CB5E6F58F63A}" dt="2020-09-14T20:11:50.922" v="933" actId="478"/>
          <ac:cxnSpMkLst>
            <pc:docMk/>
            <pc:sldMk cId="1800495956" sldId="342"/>
            <ac:cxnSpMk id="195" creationId="{C2A09C29-EA88-45EF-A172-2562478CE22B}"/>
          </ac:cxnSpMkLst>
        </pc:cxnChg>
        <pc:cxnChg chg="mod">
          <ac:chgData name="Rafael C." userId="ffa83960b425c528" providerId="LiveId" clId="{5003D944-C125-4530-AE77-CB5E6F58F63A}" dt="2020-09-14T20:11:50.922" v="933" actId="478"/>
          <ac:cxnSpMkLst>
            <pc:docMk/>
            <pc:sldMk cId="1800495956" sldId="342"/>
            <ac:cxnSpMk id="196" creationId="{E53957BD-974D-4613-A1A2-D1B8B37BF643}"/>
          </ac:cxnSpMkLst>
        </pc:cxnChg>
        <pc:cxnChg chg="mod">
          <ac:chgData name="Rafael C." userId="ffa83960b425c528" providerId="LiveId" clId="{5003D944-C125-4530-AE77-CB5E6F58F63A}" dt="2020-09-14T20:11:50.922" v="933" actId="478"/>
          <ac:cxnSpMkLst>
            <pc:docMk/>
            <pc:sldMk cId="1800495956" sldId="342"/>
            <ac:cxnSpMk id="197" creationId="{A1859FCA-045E-44CA-AE48-D384E1F2C7FB}"/>
          </ac:cxnSpMkLst>
        </pc:cxnChg>
        <pc:cxnChg chg="mod">
          <ac:chgData name="Rafael C." userId="ffa83960b425c528" providerId="LiveId" clId="{5003D944-C125-4530-AE77-CB5E6F58F63A}" dt="2020-09-14T20:11:50.922" v="933" actId="478"/>
          <ac:cxnSpMkLst>
            <pc:docMk/>
            <pc:sldMk cId="1800495956" sldId="342"/>
            <ac:cxnSpMk id="209" creationId="{8EB31179-93B1-4441-B8AF-8CB6C82265C9}"/>
          </ac:cxnSpMkLst>
        </pc:cxnChg>
      </pc:sldChg>
      <pc:sldChg chg="addSp modSp add del mod modAnim">
        <pc:chgData name="Rafael C." userId="ffa83960b425c528" providerId="LiveId" clId="{5003D944-C125-4530-AE77-CB5E6F58F63A}" dt="2020-09-14T20:23:25.043" v="1041" actId="47"/>
        <pc:sldMkLst>
          <pc:docMk/>
          <pc:sldMk cId="1464656259" sldId="343"/>
        </pc:sldMkLst>
        <pc:spChg chg="mod">
          <ac:chgData name="Rafael C." userId="ffa83960b425c528" providerId="LiveId" clId="{5003D944-C125-4530-AE77-CB5E6F58F63A}" dt="2020-09-14T20:20:58.114" v="1031" actId="1076"/>
          <ac:spMkLst>
            <pc:docMk/>
            <pc:sldMk cId="1464656259" sldId="343"/>
            <ac:spMk id="5" creationId="{EC9A45E1-1B10-4959-A23C-8023AD14133C}"/>
          </ac:spMkLst>
        </pc:spChg>
        <pc:spChg chg="add mod">
          <ac:chgData name="Rafael C." userId="ffa83960b425c528" providerId="LiveId" clId="{5003D944-C125-4530-AE77-CB5E6F58F63A}" dt="2020-09-14T20:21:04.803" v="1036" actId="20577"/>
          <ac:spMkLst>
            <pc:docMk/>
            <pc:sldMk cId="1464656259" sldId="343"/>
            <ac:spMk id="37" creationId="{843D984B-567F-4E72-8EAA-1F400E6B69A7}"/>
          </ac:spMkLst>
        </pc:spChg>
        <pc:cxnChg chg="mod">
          <ac:chgData name="Rafael C." userId="ffa83960b425c528" providerId="LiveId" clId="{5003D944-C125-4530-AE77-CB5E6F58F63A}" dt="2020-09-14T20:09:51.020" v="913" actId="1076"/>
          <ac:cxnSpMkLst>
            <pc:docMk/>
            <pc:sldMk cId="1464656259" sldId="343"/>
            <ac:cxnSpMk id="72" creationId="{1E433D64-9E83-4426-8E36-10D8838D71B9}"/>
          </ac:cxnSpMkLst>
        </pc:cxnChg>
      </pc:sldChg>
      <pc:sldChg chg="addSp delSp modSp add mod delAnim modAnim">
        <pc:chgData name="Rafael C." userId="ffa83960b425c528" providerId="LiveId" clId="{5003D944-C125-4530-AE77-CB5E6F58F63A}" dt="2020-09-14T20:27:50.121" v="1111" actId="14100"/>
        <pc:sldMkLst>
          <pc:docMk/>
          <pc:sldMk cId="1714261783" sldId="344"/>
        </pc:sldMkLst>
        <pc:spChg chg="add mod ord">
          <ac:chgData name="Rafael C." userId="ffa83960b425c528" providerId="LiveId" clId="{5003D944-C125-4530-AE77-CB5E6F58F63A}" dt="2020-09-14T20:27:50.121" v="1111" actId="14100"/>
          <ac:spMkLst>
            <pc:docMk/>
            <pc:sldMk cId="1714261783" sldId="344"/>
            <ac:spMk id="2" creationId="{6B88BCB8-1C37-4138-B4BF-8E9E11C3A4B4}"/>
          </ac:spMkLst>
        </pc:spChg>
        <pc:spChg chg="mod">
          <ac:chgData name="Rafael C." userId="ffa83960b425c528" providerId="LiveId" clId="{5003D944-C125-4530-AE77-CB5E6F58F63A}" dt="2020-09-14T20:15:36.948" v="1011" actId="1076"/>
          <ac:spMkLst>
            <pc:docMk/>
            <pc:sldMk cId="1714261783" sldId="344"/>
            <ac:spMk id="4" creationId="{47BF13C9-597F-4101-B226-A0C8AB06CB95}"/>
          </ac:spMkLst>
        </pc:spChg>
        <pc:spChg chg="del">
          <ac:chgData name="Rafael C." userId="ffa83960b425c528" providerId="LiveId" clId="{5003D944-C125-4530-AE77-CB5E6F58F63A}" dt="2020-09-14T20:14:32.135" v="964" actId="478"/>
          <ac:spMkLst>
            <pc:docMk/>
            <pc:sldMk cId="1714261783" sldId="344"/>
            <ac:spMk id="5" creationId="{EC9A45E1-1B10-4959-A23C-8023AD14133C}"/>
          </ac:spMkLst>
        </pc:spChg>
        <pc:spChg chg="add mod">
          <ac:chgData name="Rafael C." userId="ffa83960b425c528" providerId="LiveId" clId="{5003D944-C125-4530-AE77-CB5E6F58F63A}" dt="2020-09-14T20:15:05.941" v="1004" actId="1036"/>
          <ac:spMkLst>
            <pc:docMk/>
            <pc:sldMk cId="1714261783" sldId="344"/>
            <ac:spMk id="36" creationId="{0B7C5240-743B-4FDC-9989-99EBD1CFBD33}"/>
          </ac:spMkLst>
        </pc:spChg>
        <pc:spChg chg="add mod">
          <ac:chgData name="Rafael C." userId="ffa83960b425c528" providerId="LiveId" clId="{5003D944-C125-4530-AE77-CB5E6F58F63A}" dt="2020-09-14T20:15:05.941" v="1004" actId="1036"/>
          <ac:spMkLst>
            <pc:docMk/>
            <pc:sldMk cId="1714261783" sldId="344"/>
            <ac:spMk id="37" creationId="{4BC1575A-42B1-4D41-9DAE-CD5939746263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2" creationId="{18CDC762-4654-47AA-9818-47D796C87D73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4" creationId="{2A04E684-0F83-4836-84B1-87ABA9C6CE6D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5" creationId="{0CFD973E-0CDA-4B97-8711-4857A55B2D31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7" creationId="{CC425C4B-EA35-458F-B393-C0A11EB4A24F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8" creationId="{ED3DF4F2-06EE-4F71-B4B8-289F554EF571}"/>
          </ac:spMkLst>
        </pc:spChg>
        <pc:spChg chg="del">
          <ac:chgData name="Rafael C." userId="ffa83960b425c528" providerId="LiveId" clId="{5003D944-C125-4530-AE77-CB5E6F58F63A}" dt="2020-09-14T20:14:35.505" v="965" actId="478"/>
          <ac:spMkLst>
            <pc:docMk/>
            <pc:sldMk cId="1714261783" sldId="344"/>
            <ac:spMk id="92" creationId="{963331AF-1783-4BA2-BC16-276B6B10E5CB}"/>
          </ac:spMkLst>
        </pc:spChg>
        <pc:spChg chg="del">
          <ac:chgData name="Rafael C." userId="ffa83960b425c528" providerId="LiveId" clId="{5003D944-C125-4530-AE77-CB5E6F58F63A}" dt="2020-09-14T20:14:35.505" v="965" actId="478"/>
          <ac:spMkLst>
            <pc:docMk/>
            <pc:sldMk cId="1714261783" sldId="344"/>
            <ac:spMk id="93" creationId="{8665AB64-0E85-4AAF-A3C7-3A144CD400BE}"/>
          </ac:spMkLst>
        </pc:spChg>
        <pc:spChg chg="del">
          <ac:chgData name="Rafael C." userId="ffa83960b425c528" providerId="LiveId" clId="{5003D944-C125-4530-AE77-CB5E6F58F63A}" dt="2020-09-14T20:14:35.505" v="965" actId="478"/>
          <ac:spMkLst>
            <pc:docMk/>
            <pc:sldMk cId="1714261783" sldId="344"/>
            <ac:spMk id="94" creationId="{90E4AF8A-34E9-44E6-A917-D6E6549614F9}"/>
          </ac:spMkLst>
        </pc:spChg>
        <pc:grpChg chg="add del mod">
          <ac:chgData name="Rafael C." userId="ffa83960b425c528" providerId="LiveId" clId="{5003D944-C125-4530-AE77-CB5E6F58F63A}" dt="2020-09-14T20:14:59.805" v="984" actId="478"/>
          <ac:grpSpMkLst>
            <pc:docMk/>
            <pc:sldMk cId="1714261783" sldId="344"/>
            <ac:grpSpMk id="33" creationId="{B28A3883-314B-480B-8B82-85A93B0E7706}"/>
          </ac:grpSpMkLst>
        </pc:grpChg>
        <pc:grpChg chg="add mod">
          <ac:chgData name="Rafael C." userId="ffa83960b425c528" providerId="LiveId" clId="{5003D944-C125-4530-AE77-CB5E6F58F63A}" dt="2020-09-14T20:16:22.256" v="1021" actId="14100"/>
          <ac:grpSpMkLst>
            <pc:docMk/>
            <pc:sldMk cId="1714261783" sldId="344"/>
            <ac:grpSpMk id="40" creationId="{937DDA65-EA96-4C56-B942-84AFF05EB71D}"/>
          </ac:grpSpMkLst>
        </pc:grpChg>
        <pc:grpChg chg="add mod">
          <ac:chgData name="Rafael C." userId="ffa83960b425c528" providerId="LiveId" clId="{5003D944-C125-4530-AE77-CB5E6F58F63A}" dt="2020-09-14T20:16:25.847" v="1022" actId="14100"/>
          <ac:grpSpMkLst>
            <pc:docMk/>
            <pc:sldMk cId="1714261783" sldId="344"/>
            <ac:grpSpMk id="43" creationId="{2FCE8120-65DB-49E3-9F72-B2023EBF0A1D}"/>
          </ac:grpSpMkLst>
        </pc:grpChg>
        <pc:grpChg chg="add mod">
          <ac:chgData name="Rafael C." userId="ffa83960b425c528" providerId="LiveId" clId="{5003D944-C125-4530-AE77-CB5E6F58F63A}" dt="2020-09-14T20:16:29.004" v="1023" actId="1076"/>
          <ac:grpSpMkLst>
            <pc:docMk/>
            <pc:sldMk cId="1714261783" sldId="344"/>
            <ac:grpSpMk id="46" creationId="{9794E7D0-BD57-4E13-86A7-DAB7FC8A240A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95" creationId="{D5D77BF5-036E-41E7-BABF-4048BA16EF5B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99" creationId="{9CF59141-8FAC-4A30-97C2-B61E9B113A2A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103" creationId="{C6349946-4ACC-417F-979B-FA0DA68835CA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107" creationId="{F7B32467-C99E-4960-8C29-3C6BB6979D4A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111" creationId="{C865996F-8EE8-4890-9564-9FBEAA74BF8C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115" creationId="{98FA5CFE-7D4F-4AB8-93DB-389C5506822E}"/>
          </ac:grpSpMkLst>
        </pc:grpChg>
        <pc:graphicFrameChg chg="add mod">
          <ac:chgData name="Rafael C." userId="ffa83960b425c528" providerId="LiveId" clId="{5003D944-C125-4530-AE77-CB5E6F58F63A}" dt="2020-09-14T20:15:05.941" v="1004" actId="1036"/>
          <ac:graphicFrameMkLst>
            <pc:docMk/>
            <pc:sldMk cId="1714261783" sldId="344"/>
            <ac:graphicFrameMk id="38" creationId="{30D67199-4CD8-4446-A9AE-2E77C713C02B}"/>
          </ac:graphicFrameMkLst>
        </pc:graphicFrameChg>
        <pc:graphicFrameChg chg="add mod modGraphic">
          <ac:chgData name="Rafael C." userId="ffa83960b425c528" providerId="LiveId" clId="{5003D944-C125-4530-AE77-CB5E6F58F63A}" dt="2020-09-14T20:16:16.102" v="1020" actId="404"/>
          <ac:graphicFrameMkLst>
            <pc:docMk/>
            <pc:sldMk cId="1714261783" sldId="344"/>
            <ac:graphicFrameMk id="39" creationId="{A9C46B88-682F-4F16-8E99-F3CA781C9769}"/>
          </ac:graphicFrameMkLst>
        </pc:graphicFrameChg>
        <pc:picChg chg="mod">
          <ac:chgData name="Rafael C." userId="ffa83960b425c528" providerId="LiveId" clId="{5003D944-C125-4530-AE77-CB5E6F58F63A}" dt="2020-09-14T20:14:41.511" v="966"/>
          <ac:picMkLst>
            <pc:docMk/>
            <pc:sldMk cId="1714261783" sldId="344"/>
            <ac:picMk id="34" creationId="{F997E883-8AE8-45BD-AC0D-A2B707E85B1F}"/>
          </ac:picMkLst>
        </pc:picChg>
        <pc:picChg chg="mod">
          <ac:chgData name="Rafael C." userId="ffa83960b425c528" providerId="LiveId" clId="{5003D944-C125-4530-AE77-CB5E6F58F63A}" dt="2020-09-14T20:14:41.511" v="966"/>
          <ac:picMkLst>
            <pc:docMk/>
            <pc:sldMk cId="1714261783" sldId="344"/>
            <ac:picMk id="35" creationId="{27DA7366-7C00-4A2D-9622-7EB9A02A4CFD}"/>
          </ac:picMkLst>
        </pc:picChg>
        <pc:picChg chg="mod">
          <ac:chgData name="Rafael C." userId="ffa83960b425c528" providerId="LiveId" clId="{5003D944-C125-4530-AE77-CB5E6F58F63A}" dt="2020-09-14T20:14:41.511" v="966"/>
          <ac:picMkLst>
            <pc:docMk/>
            <pc:sldMk cId="1714261783" sldId="344"/>
            <ac:picMk id="41" creationId="{C812D8F0-B4E5-4400-9632-E872D6406367}"/>
          </ac:picMkLst>
        </pc:picChg>
        <pc:picChg chg="add del mod">
          <ac:chgData name="Rafael C." userId="ffa83960b425c528" providerId="LiveId" clId="{5003D944-C125-4530-AE77-CB5E6F58F63A}" dt="2020-09-14T20:14:47.086" v="967" actId="478"/>
          <ac:picMkLst>
            <pc:docMk/>
            <pc:sldMk cId="1714261783" sldId="344"/>
            <ac:picMk id="49" creationId="{087A207A-7A7B-4EC4-B08D-3C455FED1C3A}"/>
          </ac:picMkLst>
        </pc:picChg>
        <pc:cxnChg chg="del">
          <ac:chgData name="Rafael C." userId="ffa83960b425c528" providerId="LiveId" clId="{5003D944-C125-4530-AE77-CB5E6F58F63A}" dt="2020-09-14T20:14:35.505" v="965" actId="478"/>
          <ac:cxnSpMkLst>
            <pc:docMk/>
            <pc:sldMk cId="1714261783" sldId="344"/>
            <ac:cxnSpMk id="90" creationId="{53F5CAC3-C4C6-472E-9F9F-A6D86CFFBF01}"/>
          </ac:cxnSpMkLst>
        </pc:cxnChg>
        <pc:cxnChg chg="del">
          <ac:chgData name="Rafael C." userId="ffa83960b425c528" providerId="LiveId" clId="{5003D944-C125-4530-AE77-CB5E6F58F63A}" dt="2020-09-14T20:14:35.505" v="965" actId="478"/>
          <ac:cxnSpMkLst>
            <pc:docMk/>
            <pc:sldMk cId="1714261783" sldId="344"/>
            <ac:cxnSpMk id="91" creationId="{5212CB9F-5E1F-4BBE-9F64-08DAC11D77F0}"/>
          </ac:cxnSpMkLst>
        </pc:cxnChg>
      </pc:sldChg>
      <pc:sldChg chg="addSp delSp modSp add mod setBg">
        <pc:chgData name="Rafael C." userId="ffa83960b425c528" providerId="LiveId" clId="{5003D944-C125-4530-AE77-CB5E6F58F63A}" dt="2020-09-14T20:29:33.514" v="1136" actId="167"/>
        <pc:sldMkLst>
          <pc:docMk/>
          <pc:sldMk cId="4220558648" sldId="345"/>
        </pc:sldMkLst>
        <pc:spChg chg="add">
          <ac:chgData name="Rafael C." userId="ffa83960b425c528" providerId="LiveId" clId="{5003D944-C125-4530-AE77-CB5E6F58F63A}" dt="2020-09-14T20:27:23.467" v="1107" actId="22"/>
          <ac:spMkLst>
            <pc:docMk/>
            <pc:sldMk cId="4220558648" sldId="345"/>
            <ac:spMk id="2" creationId="{F5D44FBA-EA21-4911-A6AF-12227BAF8C36}"/>
          </ac:spMkLst>
        </pc:spChg>
        <pc:spChg chg="add mod ord">
          <ac:chgData name="Rafael C." userId="ffa83960b425c528" providerId="LiveId" clId="{5003D944-C125-4530-AE77-CB5E6F58F63A}" dt="2020-09-14T20:29:33.514" v="1136" actId="167"/>
          <ac:spMkLst>
            <pc:docMk/>
            <pc:sldMk cId="4220558648" sldId="345"/>
            <ac:spMk id="3" creationId="{2BE0B124-A28A-4B59-9D37-745C744B7A33}"/>
          </ac:spMkLst>
        </pc:spChg>
        <pc:spChg chg="del">
          <ac:chgData name="Rafael C." userId="ffa83960b425c528" providerId="LiveId" clId="{5003D944-C125-4530-AE77-CB5E6F58F63A}" dt="2020-09-14T20:27:22.533" v="1106" actId="478"/>
          <ac:spMkLst>
            <pc:docMk/>
            <pc:sldMk cId="4220558648" sldId="345"/>
            <ac:spMk id="4" creationId="{BCE1BD06-74B0-461C-92AA-D66283E7ADF4}"/>
          </ac:spMkLst>
        </pc:spChg>
        <pc:spChg chg="del">
          <ac:chgData name="Rafael C." userId="ffa83960b425c528" providerId="LiveId" clId="{5003D944-C125-4530-AE77-CB5E6F58F63A}" dt="2020-09-14T20:25:56.814" v="1059" actId="478"/>
          <ac:spMkLst>
            <pc:docMk/>
            <pc:sldMk cId="4220558648" sldId="345"/>
            <ac:spMk id="28" creationId="{00000000-0000-0000-0000-000000000000}"/>
          </ac:spMkLst>
        </pc:spChg>
        <pc:grpChg chg="del">
          <ac:chgData name="Rafael C." userId="ffa83960b425c528" providerId="LiveId" clId="{5003D944-C125-4530-AE77-CB5E6F58F63A}" dt="2020-09-14T20:25:57.815" v="1060" actId="478"/>
          <ac:grpSpMkLst>
            <pc:docMk/>
            <pc:sldMk cId="4220558648" sldId="345"/>
            <ac:grpSpMk id="6" creationId="{46123B3E-C236-4ACD-BE6F-D93229634E16}"/>
          </ac:grpSpMkLst>
        </pc:grpChg>
      </pc:sldChg>
      <pc:sldChg chg="addSp delSp modSp add mod setBg">
        <pc:chgData name="Rafael C." userId="ffa83960b425c528" providerId="LiveId" clId="{5003D944-C125-4530-AE77-CB5E6F58F63A}" dt="2020-09-14T20:30:00.617" v="1146" actId="167"/>
        <pc:sldMkLst>
          <pc:docMk/>
          <pc:sldMk cId="2842070714" sldId="346"/>
        </pc:sldMkLst>
        <pc:spChg chg="add">
          <ac:chgData name="Rafael C." userId="ffa83960b425c528" providerId="LiveId" clId="{5003D944-C125-4530-AE77-CB5E6F58F63A}" dt="2020-09-14T20:27:29.625" v="1109" actId="22"/>
          <ac:spMkLst>
            <pc:docMk/>
            <pc:sldMk cId="2842070714" sldId="346"/>
            <ac:spMk id="2" creationId="{42EC1999-28D5-4AAA-AC67-65338269C414}"/>
          </ac:spMkLst>
        </pc:spChg>
        <pc:spChg chg="add mod ord">
          <ac:chgData name="Rafael C." userId="ffa83960b425c528" providerId="LiveId" clId="{5003D944-C125-4530-AE77-CB5E6F58F63A}" dt="2020-09-14T20:30:00.617" v="1146" actId="167"/>
          <ac:spMkLst>
            <pc:docMk/>
            <pc:sldMk cId="2842070714" sldId="346"/>
            <ac:spMk id="3" creationId="{AB4A9A5B-8023-46E2-B4EF-3CEE8FF82C6B}"/>
          </ac:spMkLst>
        </pc:spChg>
        <pc:spChg chg="del">
          <ac:chgData name="Rafael C." userId="ffa83960b425c528" providerId="LiveId" clId="{5003D944-C125-4530-AE77-CB5E6F58F63A}" dt="2020-09-14T20:27:28.528" v="1108" actId="478"/>
          <ac:spMkLst>
            <pc:docMk/>
            <pc:sldMk cId="2842070714" sldId="346"/>
            <ac:spMk id="4" creationId="{BCE1BD06-74B0-461C-92AA-D66283E7ADF4}"/>
          </ac:spMkLst>
        </pc:spChg>
        <pc:spChg chg="del">
          <ac:chgData name="Rafael C." userId="ffa83960b425c528" providerId="LiveId" clId="{5003D944-C125-4530-AE77-CB5E6F58F63A}" dt="2020-09-14T20:25:59.985" v="1061" actId="478"/>
          <ac:spMkLst>
            <pc:docMk/>
            <pc:sldMk cId="2842070714" sldId="346"/>
            <ac:spMk id="28" creationId="{00000000-0000-0000-0000-000000000000}"/>
          </ac:spMkLst>
        </pc:spChg>
        <pc:grpChg chg="del">
          <ac:chgData name="Rafael C." userId="ffa83960b425c528" providerId="LiveId" clId="{5003D944-C125-4530-AE77-CB5E6F58F63A}" dt="2020-09-14T20:26:00.805" v="1062" actId="478"/>
          <ac:grpSpMkLst>
            <pc:docMk/>
            <pc:sldMk cId="2842070714" sldId="346"/>
            <ac:grpSpMk id="6" creationId="{46123B3E-C236-4ACD-BE6F-D93229634E16}"/>
          </ac:grpSpMkLst>
        </pc:grpChg>
      </pc:sldChg>
      <pc:sldChg chg="addSp delSp modSp add mod setBg">
        <pc:chgData name="Rafael C." userId="ffa83960b425c528" providerId="LiveId" clId="{5003D944-C125-4530-AE77-CB5E6F58F63A}" dt="2020-09-14T20:28:34.024" v="1125" actId="167"/>
        <pc:sldMkLst>
          <pc:docMk/>
          <pc:sldMk cId="442600145" sldId="347"/>
        </pc:sldMkLst>
        <pc:spChg chg="add mod">
          <ac:chgData name="Rafael C." userId="ffa83960b425c528" providerId="LiveId" clId="{5003D944-C125-4530-AE77-CB5E6F58F63A}" dt="2020-09-14T20:27:16.127" v="1105" actId="20577"/>
          <ac:spMkLst>
            <pc:docMk/>
            <pc:sldMk cId="442600145" sldId="347"/>
            <ac:spMk id="2" creationId="{D898FA0D-2EDF-445F-9719-9618DCDC2A31}"/>
          </ac:spMkLst>
        </pc:spChg>
        <pc:spChg chg="add mod ord">
          <ac:chgData name="Rafael C." userId="ffa83960b425c528" providerId="LiveId" clId="{5003D944-C125-4530-AE77-CB5E6F58F63A}" dt="2020-09-14T20:28:34.024" v="1125" actId="167"/>
          <ac:spMkLst>
            <pc:docMk/>
            <pc:sldMk cId="442600145" sldId="347"/>
            <ac:spMk id="3" creationId="{3B4D6604-3A52-41AD-BA08-3BD260B2F9BF}"/>
          </ac:spMkLst>
        </pc:spChg>
        <pc:spChg chg="del">
          <ac:chgData name="Rafael C." userId="ffa83960b425c528" providerId="LiveId" clId="{5003D944-C125-4530-AE77-CB5E6F58F63A}" dt="2020-09-14T20:24:49.591" v="1050" actId="478"/>
          <ac:spMkLst>
            <pc:docMk/>
            <pc:sldMk cId="442600145" sldId="347"/>
            <ac:spMk id="4" creationId="{BCE1BD06-74B0-461C-92AA-D66283E7ADF4}"/>
          </ac:spMkLst>
        </pc:spChg>
        <pc:spChg chg="del">
          <ac:chgData name="Rafael C." userId="ffa83960b425c528" providerId="LiveId" clId="{5003D944-C125-4530-AE77-CB5E6F58F63A}" dt="2020-09-14T20:23:32.316" v="1043" actId="478"/>
          <ac:spMkLst>
            <pc:docMk/>
            <pc:sldMk cId="442600145" sldId="347"/>
            <ac:spMk id="28" creationId="{00000000-0000-0000-0000-000000000000}"/>
          </ac:spMkLst>
        </pc:spChg>
        <pc:grpChg chg="del">
          <ac:chgData name="Rafael C." userId="ffa83960b425c528" providerId="LiveId" clId="{5003D944-C125-4530-AE77-CB5E6F58F63A}" dt="2020-09-14T20:23:33.029" v="1044" actId="478"/>
          <ac:grpSpMkLst>
            <pc:docMk/>
            <pc:sldMk cId="442600145" sldId="347"/>
            <ac:grpSpMk id="6" creationId="{46123B3E-C236-4ACD-BE6F-D93229634E16}"/>
          </ac:grpSpMkLst>
        </pc:grpChg>
      </pc:sldChg>
      <pc:sldChg chg="add del">
        <pc:chgData name="Rafael C." userId="ffa83960b425c528" providerId="LiveId" clId="{5003D944-C125-4530-AE77-CB5E6F58F63A}" dt="2020-09-14T20:24:40.710" v="1046" actId="47"/>
        <pc:sldMkLst>
          <pc:docMk/>
          <pc:sldMk cId="2217148098" sldId="348"/>
        </pc:sldMkLst>
      </pc:sldChg>
      <pc:sldChg chg="addSp delSp modSp add del mod ord modAnim">
        <pc:chgData name="Rafael C." userId="ffa83960b425c528" providerId="LiveId" clId="{5003D944-C125-4530-AE77-CB5E6F58F63A}" dt="2020-09-14T20:25:53.007" v="1058" actId="47"/>
        <pc:sldMkLst>
          <pc:docMk/>
          <pc:sldMk cId="2328981896" sldId="348"/>
        </pc:sldMkLst>
        <pc:spChg chg="mod">
          <ac:chgData name="Rafael C." userId="ffa83960b425c528" providerId="LiveId" clId="{5003D944-C125-4530-AE77-CB5E6F58F63A}" dt="2020-09-14T20:24:58.049" v="1051" actId="1076"/>
          <ac:spMkLst>
            <pc:docMk/>
            <pc:sldMk cId="2328981896" sldId="348"/>
            <ac:spMk id="4" creationId="{47BF13C9-597F-4101-B226-A0C8AB06CB95}"/>
          </ac:spMkLst>
        </pc:spChg>
        <pc:spChg chg="mod">
          <ac:chgData name="Rafael C." userId="ffa83960b425c528" providerId="LiveId" clId="{5003D944-C125-4530-AE77-CB5E6F58F63A}" dt="2020-09-14T20:25:03.240" v="1054" actId="14100"/>
          <ac:spMkLst>
            <pc:docMk/>
            <pc:sldMk cId="2328981896" sldId="348"/>
            <ac:spMk id="5" creationId="{EC9A45E1-1B10-4959-A23C-8023AD14133C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8" creationId="{349B9A60-474E-46AF-B176-1D2820FE9FEA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11" creationId="{5550C3A8-6765-432E-B998-29C16E4F9DF0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14" creationId="{5B41ADBA-2A6D-4443-A7CF-9BCF2E35C3E7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17" creationId="{A0190DCB-7D65-4C85-BD4C-955881F32E5E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0" creationId="{6A143C11-3764-4F5D-B99E-22AE4D6E6851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4" creationId="{96A0CF26-8C63-4061-B219-559575B8A3CB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5" creationId="{67AA8F3D-1115-4718-AEA4-E579008B4B93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6" creationId="{BCCD3A62-C30A-434A-BC7E-5F1BB693A556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7" creationId="{A0A3B958-DA71-4271-888C-47338FB9517A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8" creationId="{4F1589D2-E095-4B47-A3A8-F3687015FE1F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9" creationId="{8598F71F-F78B-4B37-A267-14301AFD955F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0" creationId="{B1AD00ED-22BF-4DA2-B785-E617619264A8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2" creationId="{177AFDD2-C744-43B5-B175-8FBD5AB04CA0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3" creationId="{ED60E731-CBF1-42B7-B473-3BA20758448B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5" creationId="{D4BE850A-E5FC-4FBC-AF44-2028E1728123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6" creationId="{B3523A3E-1F74-47AC-807D-67AF590DB381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7" creationId="{85472BFD-943A-4D01-9975-AE016EB8CD4A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40" creationId="{7587BC34-22A6-487E-8778-B32D3F6FF890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41" creationId="{F63C853B-6A2E-4EF9-A67F-B07579EF2ACD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44" creationId="{367DBE57-3F6E-4BEC-A408-9C6311A57F00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47" creationId="{C6E1FC39-56C0-4DCD-9D56-22FEFF5031C0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0" creationId="{F7EEFABC-6D47-4F6D-B403-257B14D895FF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3" creationId="{54793384-43C1-4028-9A33-738997D37CC3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7" creationId="{4B67480A-F936-47E0-AB62-DF44200F9ABE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8" creationId="{C5F692A0-856A-4ABD-806B-F1AAE774645A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9" creationId="{5C4D21FE-83BA-4D4F-A44C-E12407229106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0" creationId="{0F69DD5B-97EB-42FF-8A67-6F04E332EA73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1" creationId="{A213F311-198F-476B-9BB7-4C72A6291C0C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2" creationId="{73A87E00-95CF-4AF5-A4A5-DBA9ED68B306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3" creationId="{58DF4B49-F701-4A73-8DBF-9E9719943CBC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5" creationId="{EA993B78-5FDA-4D94-B602-254CE85C735C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6" creationId="{61BD0813-0967-457A-938B-6801FA06B6AF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8" creationId="{0BD90C47-2CC0-4FB7-B7E1-274B25220F0C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9" creationId="{6871BCE7-58DE-48B4-B8EE-F5C763D7D39A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70" creationId="{D9A3F7B7-E2BF-49AD-B7A8-D4809DBDCB8D}"/>
          </ac:spMkLst>
        </pc:sp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6" creationId="{78992F4F-FB52-49E4-A2C0-7597943ACEA2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7" creationId="{117A8967-682C-46AB-B8AF-23376DAA98E4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9" creationId="{59908883-B223-41C2-9E95-BD78EFA7D301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0" creationId="{4EF4B0C6-6E26-4308-BA5F-C3245B1812C7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2" creationId="{2B007B4A-DE2E-4DAF-8C56-A34A9DE453E9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3" creationId="{96CC4BEB-A857-4E65-86C7-9E7EB1CA5BE1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5" creationId="{D3A32911-607A-49AA-95A3-E75CC7B32D5B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6" creationId="{EC7C71ED-D6B9-4F44-B3B7-A08CB0CB86FA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8" creationId="{25E1E471-9DE1-4D25-8F26-377EAF6FAB45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9" creationId="{419DF9A9-3EDA-4944-AA6A-A4F482316A8B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21" creationId="{A2DCFE0C-D22A-402D-981A-DA6313AB626E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22" creationId="{816880E5-5B37-4997-8AC0-A6543BB9D132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23" creationId="{A8C1DDDB-A8A6-4FBB-A6A5-24E1A5B07332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31" creationId="{20772903-28DF-4EF3-8862-2D9144D408EC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34" creationId="{665DCAC2-5001-4A72-9A6F-9CFFF32127B3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38" creationId="{6CF95D29-36C6-4192-BB35-4ECC41F277A2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39" creationId="{0E8129CB-9A26-4E8F-BD87-3FAF57A49A39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2" creationId="{EBD9A9A4-57C2-462D-B4A1-2D851B8828D1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3" creationId="{F1C820ED-5776-472D-B898-BAAF5694EC88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5" creationId="{319D0476-D20A-491F-98A4-E821446C5F31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6" creationId="{F296D4CD-7ED7-4879-93B5-FEAA353DCB6C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8" creationId="{43108D75-2A03-46F8-B9F8-CA1678FE9C5F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9" creationId="{F6E1EAC6-354E-4A60-A53B-2AD5BFB5AD56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1" creationId="{28BA34DD-5B10-447B-B8B8-5FDF2CA2F1CE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2" creationId="{D98DA531-BD27-4867-97D8-4C77136F4F4C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4" creationId="{59DB3998-4FD7-4D32-BC49-5DA42825B6C6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5" creationId="{0BC7AA27-B6C6-46B8-BF61-CCC909A98516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6" creationId="{1F18CC1C-56C4-4400-88C8-BDF1A96CECD1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64" creationId="{54060820-4FC5-4EE3-A7EC-F3DBDBF67032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67" creationId="{505E52B0-8726-4332-A4B3-70D5D3A20E47}"/>
          </ac:cxnSpMkLst>
        </pc:cxnChg>
      </pc:sldChg>
    </pc:docChg>
  </pc:docChgLst>
  <pc:docChgLst>
    <pc:chgData name="Rafael C." userId="ffa83960b425c528" providerId="LiveId" clId="{78344D66-C13D-4E46-B9F4-C86B70270563}"/>
    <pc:docChg chg="delSld modSld">
      <pc:chgData name="Rafael C." userId="ffa83960b425c528" providerId="LiveId" clId="{78344D66-C13D-4E46-B9F4-C86B70270563}" dt="2021-08-17T22:44:24.384" v="3" actId="20577"/>
      <pc:docMkLst>
        <pc:docMk/>
      </pc:docMkLst>
      <pc:sldChg chg="del">
        <pc:chgData name="Rafael C." userId="ffa83960b425c528" providerId="LiveId" clId="{78344D66-C13D-4E46-B9F4-C86B70270563}" dt="2021-08-09T14:18:06.774" v="0" actId="47"/>
        <pc:sldMkLst>
          <pc:docMk/>
          <pc:sldMk cId="1166867367" sldId="305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858461300" sldId="306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0732809" sldId="307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450082940" sldId="317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513541520" sldId="318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718842446" sldId="319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642158954" sldId="321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83395520" sldId="322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4129142456" sldId="323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305090153" sldId="324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232504541" sldId="325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314379806" sldId="326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2464265327" sldId="327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663845050" sldId="328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657679979" sldId="329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27189414" sldId="330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952836891" sldId="331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669040939" sldId="332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294394499" sldId="334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2266097102" sldId="337"/>
        </pc:sldMkLst>
      </pc:sldChg>
      <pc:sldChg chg="modSp mod">
        <pc:chgData name="Rafael C." userId="ffa83960b425c528" providerId="LiveId" clId="{78344D66-C13D-4E46-B9F4-C86B70270563}" dt="2021-08-17T22:44:24.384" v="3" actId="20577"/>
        <pc:sldMkLst>
          <pc:docMk/>
          <pc:sldMk cId="3129407652" sldId="339"/>
        </pc:sldMkLst>
        <pc:spChg chg="mod">
          <ac:chgData name="Rafael C." userId="ffa83960b425c528" providerId="LiveId" clId="{78344D66-C13D-4E46-B9F4-C86B70270563}" dt="2021-08-17T22:44:24.384" v="3" actId="20577"/>
          <ac:spMkLst>
            <pc:docMk/>
            <pc:sldMk cId="3129407652" sldId="339"/>
            <ac:spMk id="2" creationId="{A5730314-F48D-4A94-8082-1A078D17144B}"/>
          </ac:spMkLst>
        </pc:spChg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714261783" sldId="344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4220558648" sldId="345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2842070714" sldId="346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442600145" sldId="347"/>
        </pc:sldMkLst>
      </pc:sldChg>
    </pc:docChg>
  </pc:docChgLst>
  <pc:docChgLst>
    <pc:chgData name="Rafael C." userId="ffa83960b425c528" providerId="LiveId" clId="{D6215ED3-8E5A-4188-BF80-B52641BC832B}"/>
    <pc:docChg chg="modSld">
      <pc:chgData name="Rafael C." userId="ffa83960b425c528" providerId="LiveId" clId="{D6215ED3-8E5A-4188-BF80-B52641BC832B}" dt="2019-08-07T21:23:35.048" v="23" actId="478"/>
      <pc:docMkLst>
        <pc:docMk/>
      </pc:docMkLst>
      <pc:sldChg chg="delSp">
        <pc:chgData name="Rafael C." userId="ffa83960b425c528" providerId="LiveId" clId="{D6215ED3-8E5A-4188-BF80-B52641BC832B}" dt="2019-08-07T21:22:27.409" v="0" actId="478"/>
        <pc:sldMkLst>
          <pc:docMk/>
          <pc:sldMk cId="727360843" sldId="259"/>
        </pc:sldMkLst>
        <pc:picChg chg="del">
          <ac:chgData name="Rafael C." userId="ffa83960b425c528" providerId="LiveId" clId="{D6215ED3-8E5A-4188-BF80-B52641BC832B}" dt="2019-08-07T21:22:27.409" v="0" actId="478"/>
          <ac:picMkLst>
            <pc:docMk/>
            <pc:sldMk cId="727360843" sldId="259"/>
            <ac:picMk id="5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31.604" v="1" actId="478"/>
        <pc:sldMkLst>
          <pc:docMk/>
          <pc:sldMk cId="2068909626" sldId="274"/>
        </pc:sldMkLst>
        <pc:picChg chg="del">
          <ac:chgData name="Rafael C." userId="ffa83960b425c528" providerId="LiveId" clId="{D6215ED3-8E5A-4188-BF80-B52641BC832B}" dt="2019-08-07T21:22:31.604" v="1" actId="478"/>
          <ac:picMkLst>
            <pc:docMk/>
            <pc:sldMk cId="2068909626" sldId="274"/>
            <ac:picMk id="4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35.048" v="23" actId="478"/>
        <pc:sldMkLst>
          <pc:docMk/>
          <pc:sldMk cId="717311304" sldId="285"/>
        </pc:sldMkLst>
        <pc:picChg chg="del">
          <ac:chgData name="Rafael C." userId="ffa83960b425c528" providerId="LiveId" clId="{D6215ED3-8E5A-4188-BF80-B52641BC832B}" dt="2019-08-07T21:23:35.048" v="23" actId="478"/>
          <ac:picMkLst>
            <pc:docMk/>
            <pc:sldMk cId="717311304" sldId="285"/>
            <ac:picMk id="9220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40.235" v="2" actId="478"/>
        <pc:sldMkLst>
          <pc:docMk/>
          <pc:sldMk cId="1166867367" sldId="305"/>
        </pc:sldMkLst>
        <pc:picChg chg="del">
          <ac:chgData name="Rafael C." userId="ffa83960b425c528" providerId="LiveId" clId="{D6215ED3-8E5A-4188-BF80-B52641BC832B}" dt="2019-08-07T21:22:40.235" v="2" actId="478"/>
          <ac:picMkLst>
            <pc:docMk/>
            <pc:sldMk cId="1166867367" sldId="305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48.214" v="5" actId="478"/>
        <pc:sldMkLst>
          <pc:docMk/>
          <pc:sldMk cId="1858461300" sldId="306"/>
        </pc:sldMkLst>
        <pc:picChg chg="del">
          <ac:chgData name="Rafael C." userId="ffa83960b425c528" providerId="LiveId" clId="{D6215ED3-8E5A-4188-BF80-B52641BC832B}" dt="2019-08-07T21:22:48.214" v="5" actId="478"/>
          <ac:picMkLst>
            <pc:docMk/>
            <pc:sldMk cId="1858461300" sldId="306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50.562" v="6" actId="478"/>
        <pc:sldMkLst>
          <pc:docMk/>
          <pc:sldMk cId="30732809" sldId="307"/>
        </pc:sldMkLst>
        <pc:picChg chg="del">
          <ac:chgData name="Rafael C." userId="ffa83960b425c528" providerId="LiveId" clId="{D6215ED3-8E5A-4188-BF80-B52641BC832B}" dt="2019-08-07T21:22:50.562" v="6" actId="478"/>
          <ac:picMkLst>
            <pc:docMk/>
            <pc:sldMk cId="30732809" sldId="307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52.972" v="7" actId="478"/>
        <pc:sldMkLst>
          <pc:docMk/>
          <pc:sldMk cId="1257397652" sldId="308"/>
        </pc:sldMkLst>
        <pc:picChg chg="del">
          <ac:chgData name="Rafael C." userId="ffa83960b425c528" providerId="LiveId" clId="{D6215ED3-8E5A-4188-BF80-B52641BC832B}" dt="2019-08-07T21:22:52.972" v="7" actId="478"/>
          <ac:picMkLst>
            <pc:docMk/>
            <pc:sldMk cId="1257397652" sldId="308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42.300" v="3" actId="478"/>
        <pc:sldMkLst>
          <pc:docMk/>
          <pc:sldMk cId="450082940" sldId="317"/>
        </pc:sldMkLst>
        <pc:picChg chg="del">
          <ac:chgData name="Rafael C." userId="ffa83960b425c528" providerId="LiveId" clId="{D6215ED3-8E5A-4188-BF80-B52641BC832B}" dt="2019-08-07T21:22:42.300" v="3" actId="478"/>
          <ac:picMkLst>
            <pc:docMk/>
            <pc:sldMk cId="450082940" sldId="317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44.865" v="4" actId="478"/>
        <pc:sldMkLst>
          <pc:docMk/>
          <pc:sldMk cId="3513541520" sldId="318"/>
        </pc:sldMkLst>
        <pc:picChg chg="del">
          <ac:chgData name="Rafael C." userId="ffa83960b425c528" providerId="LiveId" clId="{D6215ED3-8E5A-4188-BF80-B52641BC832B}" dt="2019-08-07T21:22:44.865" v="4" actId="478"/>
          <ac:picMkLst>
            <pc:docMk/>
            <pc:sldMk cId="3513541520" sldId="318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56.196" v="8" actId="478"/>
        <pc:sldMkLst>
          <pc:docMk/>
          <pc:sldMk cId="3718842446" sldId="319"/>
        </pc:sldMkLst>
        <pc:picChg chg="del">
          <ac:chgData name="Rafael C." userId="ffa83960b425c528" providerId="LiveId" clId="{D6215ED3-8E5A-4188-BF80-B52641BC832B}" dt="2019-08-07T21:22:56.196" v="8" actId="478"/>
          <ac:picMkLst>
            <pc:docMk/>
            <pc:sldMk cId="3718842446" sldId="319"/>
            <ac:picMk id="24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58.019" v="9" actId="478"/>
        <pc:sldMkLst>
          <pc:docMk/>
          <pc:sldMk cId="1902569113" sldId="320"/>
        </pc:sldMkLst>
        <pc:picChg chg="del">
          <ac:chgData name="Rafael C." userId="ffa83960b425c528" providerId="LiveId" clId="{D6215ED3-8E5A-4188-BF80-B52641BC832B}" dt="2019-08-07T21:22:58.019" v="9" actId="478"/>
          <ac:picMkLst>
            <pc:docMk/>
            <pc:sldMk cId="1902569113" sldId="320"/>
            <ac:picMk id="33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00.676" v="10" actId="478"/>
        <pc:sldMkLst>
          <pc:docMk/>
          <pc:sldMk cId="642158954" sldId="321"/>
        </pc:sldMkLst>
        <pc:picChg chg="del">
          <ac:chgData name="Rafael C." userId="ffa83960b425c528" providerId="LiveId" clId="{D6215ED3-8E5A-4188-BF80-B52641BC832B}" dt="2019-08-07T21:23:00.676" v="10" actId="478"/>
          <ac:picMkLst>
            <pc:docMk/>
            <pc:sldMk cId="642158954" sldId="321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04.422" v="11" actId="478"/>
        <pc:sldMkLst>
          <pc:docMk/>
          <pc:sldMk cId="83395520" sldId="322"/>
        </pc:sldMkLst>
        <pc:picChg chg="del">
          <ac:chgData name="Rafael C." userId="ffa83960b425c528" providerId="LiveId" clId="{D6215ED3-8E5A-4188-BF80-B52641BC832B}" dt="2019-08-07T21:23:04.422" v="11" actId="478"/>
          <ac:picMkLst>
            <pc:docMk/>
            <pc:sldMk cId="83395520" sldId="322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07.364" v="12" actId="478"/>
        <pc:sldMkLst>
          <pc:docMk/>
          <pc:sldMk cId="4129142456" sldId="323"/>
        </pc:sldMkLst>
        <pc:picChg chg="del">
          <ac:chgData name="Rafael C." userId="ffa83960b425c528" providerId="LiveId" clId="{D6215ED3-8E5A-4188-BF80-B52641BC832B}" dt="2019-08-07T21:23:07.364" v="12" actId="478"/>
          <ac:picMkLst>
            <pc:docMk/>
            <pc:sldMk cId="4129142456" sldId="323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09.059" v="13" actId="478"/>
        <pc:sldMkLst>
          <pc:docMk/>
          <pc:sldMk cId="3305090153" sldId="324"/>
        </pc:sldMkLst>
        <pc:picChg chg="del">
          <ac:chgData name="Rafael C." userId="ffa83960b425c528" providerId="LiveId" clId="{D6215ED3-8E5A-4188-BF80-B52641BC832B}" dt="2019-08-07T21:23:09.059" v="13" actId="478"/>
          <ac:picMkLst>
            <pc:docMk/>
            <pc:sldMk cId="3305090153" sldId="324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13.027" v="14" actId="478"/>
        <pc:sldMkLst>
          <pc:docMk/>
          <pc:sldMk cId="1232504541" sldId="325"/>
        </pc:sldMkLst>
        <pc:picChg chg="del">
          <ac:chgData name="Rafael C." userId="ffa83960b425c528" providerId="LiveId" clId="{D6215ED3-8E5A-4188-BF80-B52641BC832B}" dt="2019-08-07T21:23:13.027" v="14" actId="478"/>
          <ac:picMkLst>
            <pc:docMk/>
            <pc:sldMk cId="1232504541" sldId="325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15.166" v="15" actId="478"/>
        <pc:sldMkLst>
          <pc:docMk/>
          <pc:sldMk cId="1314379806" sldId="326"/>
        </pc:sldMkLst>
        <pc:picChg chg="del">
          <ac:chgData name="Rafael C." userId="ffa83960b425c528" providerId="LiveId" clId="{D6215ED3-8E5A-4188-BF80-B52641BC832B}" dt="2019-08-07T21:23:15.166" v="15" actId="478"/>
          <ac:picMkLst>
            <pc:docMk/>
            <pc:sldMk cId="1314379806" sldId="326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17.693" v="16" actId="478"/>
        <pc:sldMkLst>
          <pc:docMk/>
          <pc:sldMk cId="2464265327" sldId="327"/>
        </pc:sldMkLst>
        <pc:picChg chg="del">
          <ac:chgData name="Rafael C." userId="ffa83960b425c528" providerId="LiveId" clId="{D6215ED3-8E5A-4188-BF80-B52641BC832B}" dt="2019-08-07T21:23:17.693" v="16" actId="478"/>
          <ac:picMkLst>
            <pc:docMk/>
            <pc:sldMk cId="2464265327" sldId="327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19.915" v="17" actId="478"/>
        <pc:sldMkLst>
          <pc:docMk/>
          <pc:sldMk cId="1663845050" sldId="328"/>
        </pc:sldMkLst>
        <pc:picChg chg="del">
          <ac:chgData name="Rafael C." userId="ffa83960b425c528" providerId="LiveId" clId="{D6215ED3-8E5A-4188-BF80-B52641BC832B}" dt="2019-08-07T21:23:19.915" v="17" actId="478"/>
          <ac:picMkLst>
            <pc:docMk/>
            <pc:sldMk cId="1663845050" sldId="328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22.554" v="18" actId="478"/>
        <pc:sldMkLst>
          <pc:docMk/>
          <pc:sldMk cId="1657679979" sldId="329"/>
        </pc:sldMkLst>
        <pc:picChg chg="del">
          <ac:chgData name="Rafael C." userId="ffa83960b425c528" providerId="LiveId" clId="{D6215ED3-8E5A-4188-BF80-B52641BC832B}" dt="2019-08-07T21:23:22.554" v="18" actId="478"/>
          <ac:picMkLst>
            <pc:docMk/>
            <pc:sldMk cId="1657679979" sldId="329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24.796" v="19" actId="478"/>
        <pc:sldMkLst>
          <pc:docMk/>
          <pc:sldMk cId="327189414" sldId="330"/>
        </pc:sldMkLst>
        <pc:picChg chg="del">
          <ac:chgData name="Rafael C." userId="ffa83960b425c528" providerId="LiveId" clId="{D6215ED3-8E5A-4188-BF80-B52641BC832B}" dt="2019-08-07T21:23:24.796" v="19" actId="478"/>
          <ac:picMkLst>
            <pc:docMk/>
            <pc:sldMk cId="327189414" sldId="330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27.076" v="20" actId="478"/>
        <pc:sldMkLst>
          <pc:docMk/>
          <pc:sldMk cId="3952836891" sldId="331"/>
        </pc:sldMkLst>
        <pc:picChg chg="del">
          <ac:chgData name="Rafael C." userId="ffa83960b425c528" providerId="LiveId" clId="{D6215ED3-8E5A-4188-BF80-B52641BC832B}" dt="2019-08-07T21:23:27.076" v="20" actId="478"/>
          <ac:picMkLst>
            <pc:docMk/>
            <pc:sldMk cId="3952836891" sldId="331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29.772" v="21" actId="478"/>
        <pc:sldMkLst>
          <pc:docMk/>
          <pc:sldMk cId="669040939" sldId="332"/>
        </pc:sldMkLst>
        <pc:picChg chg="del">
          <ac:chgData name="Rafael C." userId="ffa83960b425c528" providerId="LiveId" clId="{D6215ED3-8E5A-4188-BF80-B52641BC832B}" dt="2019-08-07T21:23:29.772" v="21" actId="478"/>
          <ac:picMkLst>
            <pc:docMk/>
            <pc:sldMk cId="669040939" sldId="332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31.626" v="22" actId="478"/>
        <pc:sldMkLst>
          <pc:docMk/>
          <pc:sldMk cId="2737743308" sldId="333"/>
        </pc:sldMkLst>
        <pc:picChg chg="del">
          <ac:chgData name="Rafael C." userId="ffa83960b425c528" providerId="LiveId" clId="{D6215ED3-8E5A-4188-BF80-B52641BC832B}" dt="2019-08-07T21:23:31.626" v="22" actId="478"/>
          <ac:picMkLst>
            <pc:docMk/>
            <pc:sldMk cId="2737743308" sldId="333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0E39-F30C-4A14-BE95-FF764D57248C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0AA-AC91-4252-A91A-1FB595D642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0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818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787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9930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4333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614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5307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53121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178082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71662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F538-3970-494A-8E5C-4272E889D6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465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1EE-8B3D-427F-AF1A-0AC46E4860E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934452" y="992718"/>
            <a:ext cx="2838449" cy="513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67" y="992718"/>
            <a:ext cx="8316384" cy="5135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8BE6-C411-4E37-980F-A127B773EB0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0463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68" y="992718"/>
            <a:ext cx="11358033" cy="27347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1D66-B135-4E9D-8CC4-2BFF9E0AC6B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549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8B90-6117-41EB-8E8E-17C923A3C86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496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46A0-065C-42F9-8D55-9E0D0E8E1F1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42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E108-3BFE-4565-A0C4-7A144E71EF5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553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899-DA72-4A2A-940F-7D587F37665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4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4847-1DFF-4EC5-B2CC-E4E2F4A3C65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44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CE35-89B0-48ED-9620-F2B129FAE8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70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2224-941F-4867-8C03-8986890BADA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422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14A4-910A-4407-B817-34C16D9AD62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07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868" y="992718"/>
            <a:ext cx="11358033" cy="27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52E478-899D-486B-93FF-75C2C7B8C0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los formatos del texto del esquema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  <a:p>
            <a:pPr lvl="4"/>
            <a:r>
              <a:rPr lang="en-GB" altLang="es-AR"/>
              <a:t>Octavo nivel del esquema</a:t>
            </a:r>
          </a:p>
          <a:p>
            <a:pPr lvl="4"/>
            <a:r>
              <a:rPr lang="en-GB" altLang="es-AR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27371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j-lt"/>
          <a:ea typeface="+mj-ea"/>
          <a:cs typeface="+mj-cs"/>
        </a:defRPr>
      </a:lvl1pPr>
      <a:lvl2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599002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599002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2pPr>
      <a:lvl3pPr marL="1523962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3pPr>
      <a:lvl4pPr marL="2133547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4pPr>
      <a:lvl5pPr marL="2743131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cs typeface="+mn-cs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Argent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nickel" TargetMode="External"/><Relationship Id="rId5" Type="http://schemas.openxmlformats.org/officeDocument/2006/relationships/hyperlink" Target="https://www.linkedin.com/in/rafael-crescenzi" TargetMode="External"/><Relationship Id="rId4" Type="http://schemas.openxmlformats.org/officeDocument/2006/relationships/hyperlink" Target="mailto:rafa@acordarweb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xmlns="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1168"/>
            <a:ext cx="12192000" cy="1015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Tipos de Aprendizaje Automático</a:t>
            </a:r>
            <a:endParaRPr lang="en" sz="6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0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4032" y="5416061"/>
            <a:ext cx="601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9218" name="1 Rectángulo"/>
          <p:cNvSpPr>
            <a:spLocks noChangeArrowheads="1"/>
          </p:cNvSpPr>
          <p:nvPr/>
        </p:nvSpPr>
        <p:spPr bwMode="auto">
          <a:xfrm flipV="1">
            <a:off x="0" y="685799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s-AR" altLang="es-A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31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Rectángulo">
            <a:extLst>
              <a:ext uri="{FF2B5EF4-FFF2-40B4-BE49-F238E27FC236}">
                <a16:creationId xmlns:a16="http://schemas.microsoft.com/office/drawing/2014/main" xmlns="" id="{44BD0C14-E986-4E36-83C4-EA36A633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4"/>
            <a:ext cx="12192000" cy="473481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Rafael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Crescenzi</a:t>
            </a:r>
            <a:endParaRPr kumimoji="0" lang="es-AR" altLang="es-AR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</a:rPr>
              <a:t>Actuario / Master en Data </a:t>
            </a:r>
            <a:r>
              <a:rPr lang="es-AR" altLang="es-AR" sz="2800" b="1" dirty="0" err="1">
                <a:latin typeface="Arial" panose="020B0604020202020204" pitchFamily="34" charset="0"/>
                <a:ea typeface="Microsoft YaHei" panose="020B0503020204020204" pitchFamily="34" charset="-122"/>
              </a:rPr>
              <a:t>Mining</a:t>
            </a: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</a:rPr>
              <a:t> / Doctorando</a:t>
            </a: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</a:rPr>
              <a:t>Data </a:t>
            </a:r>
            <a:r>
              <a:rPr lang="es-AR" altLang="es-AR" sz="2800" b="1" dirty="0" err="1">
                <a:latin typeface="Arial" panose="020B0604020202020204" pitchFamily="34" charset="0"/>
                <a:ea typeface="Microsoft YaHei" panose="020B0503020204020204" pitchFamily="34" charset="-122"/>
              </a:rPr>
              <a:t>Scientist</a:t>
            </a: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</a:rPr>
              <a:t> / Emprendedor</a:t>
            </a: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s-AR" altLang="es-AR" sz="3600" b="1" u="sng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 err="1">
                <a:latin typeface="Arial" panose="020B0604020202020204" pitchFamily="34" charset="0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rafa@mauna.app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https://www.linkedin.com/in/rafael-crescenzi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https://www.kaggle.com/nickel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https://github.com/Argentan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909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xmlns="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Tipos de Aprendizaje Automático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xmlns="" id="{34AAE301-8090-49B5-8FAF-01A294F5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no Supervisado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Supervisado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</a:p>
        </p:txBody>
      </p:sp>
    </p:spTree>
    <p:extLst>
      <p:ext uri="{BB962C8B-B14F-4D97-AF65-F5344CB8AC3E}">
        <p14:creationId xmlns:p14="http://schemas.microsoft.com/office/powerpoint/2010/main" val="2083411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xmlns="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No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xmlns="" id="{34AAE301-8090-49B5-8FAF-01A294F5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Encontrar estructura en los datos sin tener la respuesta correcta para cada caso, es decir, no tenemos una función objetivo de análisis ni función de costo. Apunta a encontrar una mejor representación de los datos.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698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xmlns="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No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3" name="1 Rectángulo">
            <a:extLst>
              <a:ext uri="{FF2B5EF4-FFF2-40B4-BE49-F238E27FC236}">
                <a16:creationId xmlns:a16="http://schemas.microsoft.com/office/drawing/2014/main" xmlns="" id="{04CE09DF-69F6-4A07-8021-EE887226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431F5021-EB1E-4DC9-8527-D73807CBBA6B}"/>
              </a:ext>
            </a:extLst>
          </p:cNvPr>
          <p:cNvGrpSpPr/>
          <p:nvPr/>
        </p:nvGrpSpPr>
        <p:grpSpPr>
          <a:xfrm>
            <a:off x="3591952" y="2736875"/>
            <a:ext cx="4419600" cy="3581400"/>
            <a:chOff x="1524000" y="1981200"/>
            <a:chExt cx="4419600" cy="3581400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xmlns="" id="{A4F0E2E4-6FD4-476E-BFBC-48BAF4AEB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xmlns="" id="{B4C8C581-B24E-45B4-86E6-E8D9B97D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xmlns="" id="{B54D5EE3-2616-4DA0-A99B-7D8C7384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xmlns="" id="{DA9E936E-FEDB-4E68-94C1-BF68ED3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xmlns="" id="{0CC393F3-4DD5-4608-AFC3-9D6E663A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xmlns="" id="{35AF9B17-3126-4936-911E-829209E6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xmlns="" id="{19C53E56-CB43-42D8-826B-4EE47E07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xmlns="" id="{286E672E-25D5-4A52-8A86-5CE44AD6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xmlns="" id="{67B5330A-51AF-4405-98FA-D64759DC2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xmlns="" id="{8ADBAB0D-FA1F-4FAB-B8D5-11BD47677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xmlns="" id="{F944BC98-CF81-4624-B5CB-4B74A3847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4B21C2E3-895B-46E9-BFA6-E5D70D2D7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xmlns="" id="{5E9FF979-9098-429E-8D78-20B25C9B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xmlns="" id="{29509DBA-5E91-4E8B-8107-C1A9F572C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xmlns="" id="{BCDEAED6-138F-4249-BFD9-DBEE61D5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xmlns="" id="{FF7D2C37-47DC-479C-8883-7A3DE4F9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xmlns="" id="{C910B84B-EE15-4B62-A24E-B3B12D44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xmlns="" id="{EB1D1B4E-E724-41D6-9C75-FCFF35B7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xmlns="" id="{47145CC8-5B23-4634-B31B-57174689A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434352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xmlns="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3" name="1 Rectángulo">
            <a:extLst>
              <a:ext uri="{FF2B5EF4-FFF2-40B4-BE49-F238E27FC236}">
                <a16:creationId xmlns:a16="http://schemas.microsoft.com/office/drawing/2014/main" xmlns="" id="{04CE09DF-69F6-4A07-8021-EE887226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431F5021-EB1E-4DC9-8527-D73807CBBA6B}"/>
              </a:ext>
            </a:extLst>
          </p:cNvPr>
          <p:cNvGrpSpPr/>
          <p:nvPr/>
        </p:nvGrpSpPr>
        <p:grpSpPr>
          <a:xfrm>
            <a:off x="3591952" y="2736875"/>
            <a:ext cx="4419600" cy="3581400"/>
            <a:chOff x="1524000" y="1981200"/>
            <a:chExt cx="4419600" cy="3581400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xmlns="" id="{A4F0E2E4-6FD4-476E-BFBC-48BAF4AEB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xmlns="" id="{B4C8C581-B24E-45B4-86E6-E8D9B97D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xmlns="" id="{B54D5EE3-2616-4DA0-A99B-7D8C7384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xmlns="" id="{DA9E936E-FEDB-4E68-94C1-BF68ED3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xmlns="" id="{0CC393F3-4DD5-4608-AFC3-9D6E663A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xmlns="" id="{35AF9B17-3126-4936-911E-829209E6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xmlns="" id="{19C53E56-CB43-42D8-826B-4EE47E07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xmlns="" id="{286E672E-25D5-4A52-8A86-5CE44AD6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xmlns="" id="{67B5330A-51AF-4405-98FA-D64759DC2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xmlns="" id="{8ADBAB0D-FA1F-4FAB-B8D5-11BD47677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xmlns="" id="{F944BC98-CF81-4624-B5CB-4B74A3847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4B21C2E3-895B-46E9-BFA6-E5D70D2D7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xmlns="" id="{5E9FF979-9098-429E-8D78-20B25C9B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xmlns="" id="{29509DBA-5E91-4E8B-8107-C1A9F572C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xmlns="" id="{BCDEAED6-138F-4249-BFD9-DBEE61D5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xmlns="" id="{FF7D2C37-47DC-479C-8883-7A3DE4F9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xmlns="" id="{C910B84B-EE15-4B62-A24E-B3B12D44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xmlns="" id="{EB1D1B4E-E724-41D6-9C75-FCFF35B7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xmlns="" id="{47145CC8-5B23-4634-B31B-57174689A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129407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 Rectángulo">
            <a:extLst>
              <a:ext uri="{FF2B5EF4-FFF2-40B4-BE49-F238E27FC236}">
                <a16:creationId xmlns:a16="http://schemas.microsoft.com/office/drawing/2014/main" xmlns="" id="{CFD72CF5-7599-3D32-05C9-4F015E26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8" name="1 Rectángulo">
            <a:extLst>
              <a:ext uri="{FF2B5EF4-FFF2-40B4-BE49-F238E27FC236}">
                <a16:creationId xmlns:a16="http://schemas.microsoft.com/office/drawing/2014/main" xmlns="" id="{1B67237E-2957-3471-CC27-EBC46543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Busca encontrar un modelo o estructura; entrenado en datos con la respuesta correcta, para luego poder predecir el valor o categoría de un caso nuevo nunca visto antes. 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661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xmlns="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xmlns="" id="{34AAE301-8090-49B5-8FAF-01A294F5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 este caso tampoco tengo la respuesta correcta, pero necesito de un entorno adecuado </a:t>
            </a: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simulable</a:t>
            </a: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, como un juego o problema relativamente acotado, del cual extraer recompensas y castigos para estimular el aprendizaje de un agente inteligente. 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933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xmlns="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xmlns="" id="{34AAE301-8090-49B5-8FAF-01A294F5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" name="Picture 4" descr="Resultado de imagen para grid world reinforcement learning">
            <a:extLst>
              <a:ext uri="{FF2B5EF4-FFF2-40B4-BE49-F238E27FC236}">
                <a16:creationId xmlns:a16="http://schemas.microsoft.com/office/drawing/2014/main" xmlns="" id="{FBC1FD66-26FC-43A3-971E-8E9D8858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04" y="2700161"/>
            <a:ext cx="4621389" cy="346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11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174</Words>
  <Application>Microsoft Office PowerPoint</Application>
  <PresentationFormat>Panorámica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Spirito</dc:creator>
  <cp:lastModifiedBy>Rafael Crescenzi</cp:lastModifiedBy>
  <cp:revision>74</cp:revision>
  <dcterms:created xsi:type="dcterms:W3CDTF">2018-03-19T13:38:12Z</dcterms:created>
  <dcterms:modified xsi:type="dcterms:W3CDTF">2023-09-21T18:18:32Z</dcterms:modified>
</cp:coreProperties>
</file>