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9" r:id="rId2"/>
    <p:sldId id="274" r:id="rId3"/>
    <p:sldId id="287" r:id="rId4"/>
    <p:sldId id="286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85" r:id="rId1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C993"/>
    <a:srgbClr val="FF964F"/>
    <a:srgbClr val="FD81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0BB685-D947-45C5-86DA-A78E0743E074}" v="79" dt="2018-10-08T04:11:52.7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-2070" y="-10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C." userId="ffa83960b425c528" providerId="LiveId" clId="{A1A6CC59-1AE6-40B8-B2C9-6E34EF2ED440}"/>
    <pc:docChg chg="undo custSel delSld modSld">
      <pc:chgData name="Rafael C." userId="ffa83960b425c528" providerId="LiveId" clId="{A1A6CC59-1AE6-40B8-B2C9-6E34EF2ED440}" dt="2018-10-07T18:29:18.067" v="6" actId="2696"/>
      <pc:docMkLst>
        <pc:docMk/>
      </pc:docMkLst>
      <pc:sldChg chg="del">
        <pc:chgData name="Rafael C." userId="ffa83960b425c528" providerId="LiveId" clId="{A1A6CC59-1AE6-40B8-B2C9-6E34EF2ED440}" dt="2018-10-07T18:29:00.289" v="5" actId="2696"/>
        <pc:sldMkLst>
          <pc:docMk/>
          <pc:sldMk cId="993464317" sldId="276"/>
        </pc:sldMkLst>
      </pc:sldChg>
      <pc:sldChg chg="del">
        <pc:chgData name="Rafael C." userId="ffa83960b425c528" providerId="LiveId" clId="{A1A6CC59-1AE6-40B8-B2C9-6E34EF2ED440}" dt="2018-10-07T18:29:18.067" v="6" actId="2696"/>
        <pc:sldMkLst>
          <pc:docMk/>
          <pc:sldMk cId="1481334511" sldId="277"/>
        </pc:sldMkLst>
      </pc:sldChg>
      <pc:sldChg chg="addSp delSp modSp">
        <pc:chgData name="Rafael C." userId="ffa83960b425c528" providerId="LiveId" clId="{A1A6CC59-1AE6-40B8-B2C9-6E34EF2ED440}" dt="2018-10-07T18:28:21.011" v="4" actId="478"/>
        <pc:sldMkLst>
          <pc:docMk/>
          <pc:sldMk cId="2911275719" sldId="284"/>
        </pc:sldMkLst>
        <pc:picChg chg="add del mod">
          <ac:chgData name="Rafael C." userId="ffa83960b425c528" providerId="LiveId" clId="{A1A6CC59-1AE6-40B8-B2C9-6E34EF2ED440}" dt="2018-10-07T18:28:21.011" v="4" actId="478"/>
          <ac:picMkLst>
            <pc:docMk/>
            <pc:sldMk cId="2911275719" sldId="284"/>
            <ac:picMk id="3" creationId="{00000000-0000-0000-0000-000000000000}"/>
          </ac:picMkLst>
        </pc:picChg>
      </pc:sldChg>
    </pc:docChg>
  </pc:docChgLst>
  <pc:docChgLst>
    <pc:chgData name="Rafael C." userId="ffa83960b425c528" providerId="LiveId" clId="{7A0BB685-D947-45C5-86DA-A78E0743E074}"/>
    <pc:docChg chg="undo custSel addSld delSld modSld">
      <pc:chgData name="Rafael C." userId="ffa83960b425c528" providerId="LiveId" clId="{7A0BB685-D947-45C5-86DA-A78E0743E074}" dt="2018-10-08T04:11:52.729" v="430" actId="20577"/>
      <pc:docMkLst>
        <pc:docMk/>
      </pc:docMkLst>
      <pc:sldChg chg="addSp delSp modSp">
        <pc:chgData name="Rafael C." userId="ffa83960b425c528" providerId="LiveId" clId="{7A0BB685-D947-45C5-86DA-A78E0743E074}" dt="2018-10-08T03:47:32.288" v="19" actId="20577"/>
        <pc:sldMkLst>
          <pc:docMk/>
          <pc:sldMk cId="727360843" sldId="259"/>
        </pc:sldMkLst>
        <pc:spChg chg="add mod">
          <ac:chgData name="Rafael C." userId="ffa83960b425c528" providerId="LiveId" clId="{7A0BB685-D947-45C5-86DA-A78E0743E074}" dt="2018-10-08T03:47:32.288" v="19" actId="20577"/>
          <ac:spMkLst>
            <pc:docMk/>
            <pc:sldMk cId="727360843" sldId="259"/>
            <ac:spMk id="4" creationId="{79AD52D0-06D4-4493-91EA-6C4E014DE8E7}"/>
          </ac:spMkLst>
        </pc:spChg>
        <pc:spChg chg="del">
          <ac:chgData name="Rafael C." userId="ffa83960b425c528" providerId="LiveId" clId="{7A0BB685-D947-45C5-86DA-A78E0743E074}" dt="2018-10-08T03:47:22.375" v="3" actId="478"/>
          <ac:spMkLst>
            <pc:docMk/>
            <pc:sldMk cId="727360843" sldId="259"/>
            <ac:spMk id="17" creationId="{00000000-0000-0000-0000-000000000000}"/>
          </ac:spMkLst>
        </pc:spChg>
      </pc:sldChg>
      <pc:sldChg chg="addSp delSp modSp">
        <pc:chgData name="Rafael C." userId="ffa83960b425c528" providerId="LiveId" clId="{7A0BB685-D947-45C5-86DA-A78E0743E074}" dt="2018-10-08T03:51:29.762" v="177" actId="20577"/>
        <pc:sldMkLst>
          <pc:docMk/>
          <pc:sldMk cId="2068909626" sldId="274"/>
        </pc:sldMkLst>
        <pc:spChg chg="add mod">
          <ac:chgData name="Rafael C." userId="ffa83960b425c528" providerId="LiveId" clId="{7A0BB685-D947-45C5-86DA-A78E0743E074}" dt="2018-10-08T03:49:24.655" v="126" actId="20577"/>
          <ac:spMkLst>
            <pc:docMk/>
            <pc:sldMk cId="2068909626" sldId="274"/>
            <ac:spMk id="4" creationId="{47BF13C9-597F-4101-B226-A0C8AB06CB95}"/>
          </ac:spMkLst>
        </pc:spChg>
        <pc:spChg chg="add mod">
          <ac:chgData name="Rafael C." userId="ffa83960b425c528" providerId="LiveId" clId="{7A0BB685-D947-45C5-86DA-A78E0743E074}" dt="2018-10-08T03:51:29.762" v="177" actId="20577"/>
          <ac:spMkLst>
            <pc:docMk/>
            <pc:sldMk cId="2068909626" sldId="274"/>
            <ac:spMk id="5" creationId="{EC9A45E1-1B10-4959-A23C-8023AD14133C}"/>
          </ac:spMkLst>
        </pc:spChg>
        <pc:spChg chg="del">
          <ac:chgData name="Rafael C." userId="ffa83960b425c528" providerId="LiveId" clId="{7A0BB685-D947-45C5-86DA-A78E0743E074}" dt="2018-10-08T03:47:55.497" v="22" actId="478"/>
          <ac:spMkLst>
            <pc:docMk/>
            <pc:sldMk cId="2068909626" sldId="274"/>
            <ac:spMk id="9218" creationId="{00000000-0000-0000-0000-000000000000}"/>
          </ac:spMkLst>
        </pc:spChg>
      </pc:sldChg>
      <pc:sldChg chg="add del setBg">
        <pc:chgData name="Rafael C." userId="ffa83960b425c528" providerId="LiveId" clId="{7A0BB685-D947-45C5-86DA-A78E0743E074}" dt="2018-10-08T03:48:00.101" v="24" actId="2696"/>
        <pc:sldMkLst>
          <pc:docMk/>
          <pc:sldMk cId="630281706" sldId="278"/>
        </pc:sldMkLst>
      </pc:sldChg>
      <pc:sldChg chg="del">
        <pc:chgData name="Rafael C." userId="ffa83960b425c528" providerId="LiveId" clId="{7A0BB685-D947-45C5-86DA-A78E0743E074}" dt="2018-10-08T03:48:13.405" v="30" actId="2696"/>
        <pc:sldMkLst>
          <pc:docMk/>
          <pc:sldMk cId="1792558265" sldId="279"/>
        </pc:sldMkLst>
      </pc:sldChg>
      <pc:sldChg chg="del">
        <pc:chgData name="Rafael C." userId="ffa83960b425c528" providerId="LiveId" clId="{7A0BB685-D947-45C5-86DA-A78E0743E074}" dt="2018-10-08T03:48:02.668" v="25" actId="2696"/>
        <pc:sldMkLst>
          <pc:docMk/>
          <pc:sldMk cId="2169537117" sldId="280"/>
        </pc:sldMkLst>
      </pc:sldChg>
      <pc:sldChg chg="del">
        <pc:chgData name="Rafael C." userId="ffa83960b425c528" providerId="LiveId" clId="{7A0BB685-D947-45C5-86DA-A78E0743E074}" dt="2018-10-08T03:48:08.786" v="28" actId="2696"/>
        <pc:sldMkLst>
          <pc:docMk/>
          <pc:sldMk cId="1441726708" sldId="281"/>
        </pc:sldMkLst>
      </pc:sldChg>
      <pc:sldChg chg="del">
        <pc:chgData name="Rafael C." userId="ffa83960b425c528" providerId="LiveId" clId="{7A0BB685-D947-45C5-86DA-A78E0743E074}" dt="2018-10-08T03:48:04.948" v="26" actId="2696"/>
        <pc:sldMkLst>
          <pc:docMk/>
          <pc:sldMk cId="217948506" sldId="282"/>
        </pc:sldMkLst>
      </pc:sldChg>
      <pc:sldChg chg="del">
        <pc:chgData name="Rafael C." userId="ffa83960b425c528" providerId="LiveId" clId="{7A0BB685-D947-45C5-86DA-A78E0743E074}" dt="2018-10-08T03:48:06.808" v="27" actId="2696"/>
        <pc:sldMkLst>
          <pc:docMk/>
          <pc:sldMk cId="2480974897" sldId="283"/>
        </pc:sldMkLst>
      </pc:sldChg>
      <pc:sldChg chg="del">
        <pc:chgData name="Rafael C." userId="ffa83960b425c528" providerId="LiveId" clId="{7A0BB685-D947-45C5-86DA-A78E0743E074}" dt="2018-10-08T03:48:11.244" v="29" actId="2696"/>
        <pc:sldMkLst>
          <pc:docMk/>
          <pc:sldMk cId="2911275719" sldId="284"/>
        </pc:sldMkLst>
      </pc:sldChg>
      <pc:sldChg chg="modSp">
        <pc:chgData name="Rafael C." userId="ffa83960b425c528" providerId="LiveId" clId="{7A0BB685-D947-45C5-86DA-A78E0743E074}" dt="2018-10-08T03:48:18.598" v="36" actId="20577"/>
        <pc:sldMkLst>
          <pc:docMk/>
          <pc:sldMk cId="717311304" sldId="285"/>
        </pc:sldMkLst>
        <pc:spChg chg="mod">
          <ac:chgData name="Rafael C." userId="ffa83960b425c528" providerId="LiveId" clId="{7A0BB685-D947-45C5-86DA-A78E0743E074}" dt="2018-10-08T03:48:18.598" v="36" actId="20577"/>
          <ac:spMkLst>
            <pc:docMk/>
            <pc:sldMk cId="717311304" sldId="285"/>
            <ac:spMk id="2" creationId="{00000000-0000-0000-0000-000000000000}"/>
          </ac:spMkLst>
        </pc:spChg>
      </pc:sldChg>
      <pc:sldChg chg="delSp add del setBg">
        <pc:chgData name="Rafael C." userId="ffa83960b425c528" providerId="LiveId" clId="{7A0BB685-D947-45C5-86DA-A78E0743E074}" dt="2018-10-08T03:47:25.560" v="4" actId="2696"/>
        <pc:sldMkLst>
          <pc:docMk/>
          <pc:sldMk cId="2855405431" sldId="286"/>
        </pc:sldMkLst>
        <pc:spChg chg="del">
          <ac:chgData name="Rafael C." userId="ffa83960b425c528" providerId="LiveId" clId="{7A0BB685-D947-45C5-86DA-A78E0743E074}" dt="2018-10-08T03:47:16.916" v="1"/>
          <ac:spMkLst>
            <pc:docMk/>
            <pc:sldMk cId="2855405431" sldId="286"/>
            <ac:spMk id="17" creationId="{00000000-0000-0000-0000-000000000000}"/>
          </ac:spMkLst>
        </pc:spChg>
      </pc:sldChg>
      <pc:sldChg chg="addSp delSp modSp add">
        <pc:chgData name="Rafael C." userId="ffa83960b425c528" providerId="LiveId" clId="{7A0BB685-D947-45C5-86DA-A78E0743E074}" dt="2018-10-08T04:03:55.520" v="279" actId="14100"/>
        <pc:sldMkLst>
          <pc:docMk/>
          <pc:sldMk cId="3848943866" sldId="286"/>
        </pc:sldMkLst>
        <pc:spChg chg="mod">
          <ac:chgData name="Rafael C." userId="ffa83960b425c528" providerId="LiveId" clId="{7A0BB685-D947-45C5-86DA-A78E0743E074}" dt="2018-10-08T03:51:53.352" v="209" actId="20577"/>
          <ac:spMkLst>
            <pc:docMk/>
            <pc:sldMk cId="3848943866" sldId="286"/>
            <ac:spMk id="4" creationId="{47BF13C9-597F-4101-B226-A0C8AB06CB95}"/>
          </ac:spMkLst>
        </pc:spChg>
        <pc:spChg chg="del">
          <ac:chgData name="Rafael C." userId="ffa83960b425c528" providerId="LiveId" clId="{7A0BB685-D947-45C5-86DA-A78E0743E074}" dt="2018-10-08T03:51:42.693" v="179" actId="478"/>
          <ac:spMkLst>
            <pc:docMk/>
            <pc:sldMk cId="3848943866" sldId="286"/>
            <ac:spMk id="5" creationId="{EC9A45E1-1B10-4959-A23C-8023AD14133C}"/>
          </ac:spMkLst>
        </pc:spChg>
        <pc:spChg chg="add mod ord">
          <ac:chgData name="Rafael C." userId="ffa83960b425c528" providerId="LiveId" clId="{7A0BB685-D947-45C5-86DA-A78E0743E074}" dt="2018-10-08T04:03:44.881" v="275" actId="1076"/>
          <ac:spMkLst>
            <pc:docMk/>
            <pc:sldMk cId="3848943866" sldId="286"/>
            <ac:spMk id="7" creationId="{EA3DA6CF-43F0-463B-8C5B-8459B50B3A41}"/>
          </ac:spMkLst>
        </pc:spChg>
        <pc:picChg chg="add mod ord">
          <ac:chgData name="Rafael C." userId="ffa83960b425c528" providerId="LiveId" clId="{7A0BB685-D947-45C5-86DA-A78E0743E074}" dt="2018-10-08T04:03:55.520" v="279" actId="14100"/>
          <ac:picMkLst>
            <pc:docMk/>
            <pc:sldMk cId="3848943866" sldId="286"/>
            <ac:picMk id="3" creationId="{54DB1714-3DF3-4187-B817-AA330050BA93}"/>
          </ac:picMkLst>
        </pc:picChg>
      </pc:sldChg>
      <pc:sldChg chg="addSp delSp modSp add">
        <pc:chgData name="Rafael C." userId="ffa83960b425c528" providerId="LiveId" clId="{7A0BB685-D947-45C5-86DA-A78E0743E074}" dt="2018-10-08T04:11:52.729" v="430" actId="20577"/>
        <pc:sldMkLst>
          <pc:docMk/>
          <pc:sldMk cId="297771041" sldId="287"/>
        </pc:sldMkLst>
        <pc:spChg chg="mod">
          <ac:chgData name="Rafael C." userId="ffa83960b425c528" providerId="LiveId" clId="{7A0BB685-D947-45C5-86DA-A78E0743E074}" dt="2018-10-08T04:00:10.333" v="218" actId="20577"/>
          <ac:spMkLst>
            <pc:docMk/>
            <pc:sldMk cId="297771041" sldId="287"/>
            <ac:spMk id="4" creationId="{47BF13C9-597F-4101-B226-A0C8AB06CB95}"/>
          </ac:spMkLst>
        </pc:spChg>
        <pc:spChg chg="del mod">
          <ac:chgData name="Rafael C." userId="ffa83960b425c528" providerId="LiveId" clId="{7A0BB685-D947-45C5-86DA-A78E0743E074}" dt="2018-10-08T04:01:28.792" v="222" actId="478"/>
          <ac:spMkLst>
            <pc:docMk/>
            <pc:sldMk cId="297771041" sldId="287"/>
            <ac:spMk id="5" creationId="{EC9A45E1-1B10-4959-A23C-8023AD14133C}"/>
          </ac:spMkLst>
        </pc:spChg>
        <pc:graphicFrameChg chg="add mod">
          <ac:chgData name="Rafael C." userId="ffa83960b425c528" providerId="LiveId" clId="{7A0BB685-D947-45C5-86DA-A78E0743E074}" dt="2018-10-08T04:11:52.729" v="430" actId="20577"/>
          <ac:graphicFrameMkLst>
            <pc:docMk/>
            <pc:sldMk cId="297771041" sldId="287"/>
            <ac:graphicFrameMk id="6" creationId="{92CC81DA-3BE2-447C-8BB0-C73EDF57BE37}"/>
          </ac:graphicFrameMkLst>
        </pc:graphicFrameChg>
      </pc:sldChg>
      <pc:sldChg chg="addSp delSp modSp add">
        <pc:chgData name="Rafael C." userId="ffa83960b425c528" providerId="LiveId" clId="{7A0BB685-D947-45C5-86DA-A78E0743E074}" dt="2018-10-08T04:04:34.561" v="299" actId="1076"/>
        <pc:sldMkLst>
          <pc:docMk/>
          <pc:sldMk cId="1905322035" sldId="288"/>
        </pc:sldMkLst>
        <pc:spChg chg="mod">
          <ac:chgData name="Rafael C." userId="ffa83960b425c528" providerId="LiveId" clId="{7A0BB685-D947-45C5-86DA-A78E0743E074}" dt="2018-10-08T04:04:14.946" v="292" actId="20577"/>
          <ac:spMkLst>
            <pc:docMk/>
            <pc:sldMk cId="1905322035" sldId="288"/>
            <ac:spMk id="4" creationId="{47BF13C9-597F-4101-B226-A0C8AB06CB95}"/>
          </ac:spMkLst>
        </pc:spChg>
        <pc:picChg chg="del">
          <ac:chgData name="Rafael C." userId="ffa83960b425c528" providerId="LiveId" clId="{7A0BB685-D947-45C5-86DA-A78E0743E074}" dt="2018-10-08T04:04:18.756" v="293" actId="478"/>
          <ac:picMkLst>
            <pc:docMk/>
            <pc:sldMk cId="1905322035" sldId="288"/>
            <ac:picMk id="3" creationId="{54DB1714-3DF3-4187-B817-AA330050BA93}"/>
          </ac:picMkLst>
        </pc:picChg>
        <pc:picChg chg="add mod">
          <ac:chgData name="Rafael C." userId="ffa83960b425c528" providerId="LiveId" clId="{7A0BB685-D947-45C5-86DA-A78E0743E074}" dt="2018-10-08T04:04:34.561" v="299" actId="1076"/>
          <ac:picMkLst>
            <pc:docMk/>
            <pc:sldMk cId="1905322035" sldId="288"/>
            <ac:picMk id="6" creationId="{1C0E1B7B-BC22-4592-A81E-CECE6496B35B}"/>
          </ac:picMkLst>
        </pc:picChg>
      </pc:sldChg>
      <pc:sldChg chg="addSp delSp modSp add">
        <pc:chgData name="Rafael C." userId="ffa83960b425c528" providerId="LiveId" clId="{7A0BB685-D947-45C5-86DA-A78E0743E074}" dt="2018-10-08T04:05:02.195" v="316" actId="1076"/>
        <pc:sldMkLst>
          <pc:docMk/>
          <pc:sldMk cId="1487382646" sldId="289"/>
        </pc:sldMkLst>
        <pc:spChg chg="mod">
          <ac:chgData name="Rafael C." userId="ffa83960b425c528" providerId="LiveId" clId="{7A0BB685-D947-45C5-86DA-A78E0743E074}" dt="2018-10-08T04:04:52.868" v="311" actId="20577"/>
          <ac:spMkLst>
            <pc:docMk/>
            <pc:sldMk cId="1487382646" sldId="289"/>
            <ac:spMk id="4" creationId="{47BF13C9-597F-4101-B226-A0C8AB06CB95}"/>
          </ac:spMkLst>
        </pc:spChg>
        <pc:picChg chg="del">
          <ac:chgData name="Rafael C." userId="ffa83960b425c528" providerId="LiveId" clId="{7A0BB685-D947-45C5-86DA-A78E0743E074}" dt="2018-10-08T04:04:54.568" v="312" actId="478"/>
          <ac:picMkLst>
            <pc:docMk/>
            <pc:sldMk cId="1487382646" sldId="289"/>
            <ac:picMk id="6" creationId="{1C0E1B7B-BC22-4592-A81E-CECE6496B35B}"/>
          </ac:picMkLst>
        </pc:picChg>
        <pc:picChg chg="add mod">
          <ac:chgData name="Rafael C." userId="ffa83960b425c528" providerId="LiveId" clId="{7A0BB685-D947-45C5-86DA-A78E0743E074}" dt="2018-10-08T04:05:02.195" v="316" actId="1076"/>
          <ac:picMkLst>
            <pc:docMk/>
            <pc:sldMk cId="1487382646" sldId="289"/>
            <ac:picMk id="8" creationId="{93106372-D95E-4BE0-9350-33C693A891C0}"/>
          </ac:picMkLst>
        </pc:picChg>
      </pc:sldChg>
      <pc:sldChg chg="addSp delSp modSp add">
        <pc:chgData name="Rafael C." userId="ffa83960b425c528" providerId="LiveId" clId="{7A0BB685-D947-45C5-86DA-A78E0743E074}" dt="2018-10-08T04:05:57.461" v="345" actId="1076"/>
        <pc:sldMkLst>
          <pc:docMk/>
          <pc:sldMk cId="4084096857" sldId="290"/>
        </pc:sldMkLst>
        <pc:spChg chg="mod">
          <ac:chgData name="Rafael C." userId="ffa83960b425c528" providerId="LiveId" clId="{7A0BB685-D947-45C5-86DA-A78E0743E074}" dt="2018-10-08T04:05:47.707" v="342" actId="20577"/>
          <ac:spMkLst>
            <pc:docMk/>
            <pc:sldMk cId="4084096857" sldId="290"/>
            <ac:spMk id="4" creationId="{47BF13C9-597F-4101-B226-A0C8AB06CB95}"/>
          </ac:spMkLst>
        </pc:spChg>
        <pc:picChg chg="add mod">
          <ac:chgData name="Rafael C." userId="ffa83960b425c528" providerId="LiveId" clId="{7A0BB685-D947-45C5-86DA-A78E0743E074}" dt="2018-10-08T04:05:57.461" v="345" actId="1076"/>
          <ac:picMkLst>
            <pc:docMk/>
            <pc:sldMk cId="4084096857" sldId="290"/>
            <ac:picMk id="6" creationId="{8774FE60-1DC7-489C-861C-CB0BE90180A3}"/>
          </ac:picMkLst>
        </pc:picChg>
        <pc:picChg chg="del">
          <ac:chgData name="Rafael C." userId="ffa83960b425c528" providerId="LiveId" clId="{7A0BB685-D947-45C5-86DA-A78E0743E074}" dt="2018-10-08T04:05:23.921" v="318" actId="478"/>
          <ac:picMkLst>
            <pc:docMk/>
            <pc:sldMk cId="4084096857" sldId="290"/>
            <ac:picMk id="8" creationId="{93106372-D95E-4BE0-9350-33C693A891C0}"/>
          </ac:picMkLst>
        </pc:picChg>
      </pc:sldChg>
      <pc:sldChg chg="addSp delSp modSp add">
        <pc:chgData name="Rafael C." userId="ffa83960b425c528" providerId="LiveId" clId="{7A0BB685-D947-45C5-86DA-A78E0743E074}" dt="2018-10-08T04:07:43.964" v="374" actId="1076"/>
        <pc:sldMkLst>
          <pc:docMk/>
          <pc:sldMk cId="3313645952" sldId="291"/>
        </pc:sldMkLst>
        <pc:spChg chg="mod">
          <ac:chgData name="Rafael C." userId="ffa83960b425c528" providerId="LiveId" clId="{7A0BB685-D947-45C5-86DA-A78E0743E074}" dt="2018-10-08T04:06:54.552" v="354" actId="20577"/>
          <ac:spMkLst>
            <pc:docMk/>
            <pc:sldMk cId="3313645952" sldId="291"/>
            <ac:spMk id="4" creationId="{47BF13C9-597F-4101-B226-A0C8AB06CB95}"/>
          </ac:spMkLst>
        </pc:spChg>
        <pc:picChg chg="del ord">
          <ac:chgData name="Rafael C." userId="ffa83960b425c528" providerId="LiveId" clId="{7A0BB685-D947-45C5-86DA-A78E0743E074}" dt="2018-10-08T04:06:31.684" v="349" actId="478"/>
          <ac:picMkLst>
            <pc:docMk/>
            <pc:sldMk cId="3313645952" sldId="291"/>
            <ac:picMk id="6" creationId="{8774FE60-1DC7-489C-861C-CB0BE90180A3}"/>
          </ac:picMkLst>
        </pc:picChg>
        <pc:picChg chg="add mod">
          <ac:chgData name="Rafael C." userId="ffa83960b425c528" providerId="LiveId" clId="{7A0BB685-D947-45C5-86DA-A78E0743E074}" dt="2018-10-08T04:07:43.964" v="374" actId="1076"/>
          <ac:picMkLst>
            <pc:docMk/>
            <pc:sldMk cId="3313645952" sldId="291"/>
            <ac:picMk id="8" creationId="{151410AC-A6F3-4715-AAB6-912B69E8422B}"/>
          </ac:picMkLst>
        </pc:picChg>
      </pc:sldChg>
      <pc:sldChg chg="addSp delSp modSp add">
        <pc:chgData name="Rafael C." userId="ffa83960b425c528" providerId="LiveId" clId="{7A0BB685-D947-45C5-86DA-A78E0743E074}" dt="2018-10-08T04:07:36.846" v="372" actId="1076"/>
        <pc:sldMkLst>
          <pc:docMk/>
          <pc:sldMk cId="2383109311" sldId="292"/>
        </pc:sldMkLst>
        <pc:spChg chg="mod">
          <ac:chgData name="Rafael C." userId="ffa83960b425c528" providerId="LiveId" clId="{7A0BB685-D947-45C5-86DA-A78E0743E074}" dt="2018-10-08T04:07:18.148" v="367" actId="20577"/>
          <ac:spMkLst>
            <pc:docMk/>
            <pc:sldMk cId="2383109311" sldId="292"/>
            <ac:spMk id="4" creationId="{47BF13C9-597F-4101-B226-A0C8AB06CB95}"/>
          </ac:spMkLst>
        </pc:spChg>
        <pc:picChg chg="add mod">
          <ac:chgData name="Rafael C." userId="ffa83960b425c528" providerId="LiveId" clId="{7A0BB685-D947-45C5-86DA-A78E0743E074}" dt="2018-10-08T04:07:36.846" v="372" actId="1076"/>
          <ac:picMkLst>
            <pc:docMk/>
            <pc:sldMk cId="2383109311" sldId="292"/>
            <ac:picMk id="6" creationId="{98C037D7-9F49-40A5-9291-4984BC3C0306}"/>
          </ac:picMkLst>
        </pc:picChg>
        <pc:picChg chg="del">
          <ac:chgData name="Rafael C." userId="ffa83960b425c528" providerId="LiveId" clId="{7A0BB685-D947-45C5-86DA-A78E0743E074}" dt="2018-10-08T04:07:20.182" v="368" actId="478"/>
          <ac:picMkLst>
            <pc:docMk/>
            <pc:sldMk cId="2383109311" sldId="292"/>
            <ac:picMk id="8" creationId="{151410AC-A6F3-4715-AAB6-912B69E8422B}"/>
          </ac:picMkLst>
        </pc:picChg>
      </pc:sldChg>
      <pc:sldChg chg="addSp delSp modSp add del">
        <pc:chgData name="Rafael C." userId="ffa83960b425c528" providerId="LiveId" clId="{7A0BB685-D947-45C5-86DA-A78E0743E074}" dt="2018-10-08T04:10:19.612" v="413" actId="20577"/>
        <pc:sldMkLst>
          <pc:docMk/>
          <pc:sldMk cId="438034783" sldId="293"/>
        </pc:sldMkLst>
        <pc:spChg chg="mod">
          <ac:chgData name="Rafael C." userId="ffa83960b425c528" providerId="LiveId" clId="{7A0BB685-D947-45C5-86DA-A78E0743E074}" dt="2018-10-08T04:10:19.612" v="413" actId="20577"/>
          <ac:spMkLst>
            <pc:docMk/>
            <pc:sldMk cId="438034783" sldId="293"/>
            <ac:spMk id="4" creationId="{47BF13C9-597F-4101-B226-A0C8AB06CB95}"/>
          </ac:spMkLst>
        </pc:spChg>
        <pc:graphicFrameChg chg="add mod modGraphic">
          <ac:chgData name="Rafael C." userId="ffa83960b425c528" providerId="LiveId" clId="{7A0BB685-D947-45C5-86DA-A78E0743E074}" dt="2018-10-08T04:09:21.546" v="391" actId="14100"/>
          <ac:graphicFrameMkLst>
            <pc:docMk/>
            <pc:sldMk cId="438034783" sldId="293"/>
            <ac:graphicFrameMk id="8" creationId="{BCF64E1A-96A1-4FF9-ADB2-94DD29A43383}"/>
          </ac:graphicFrameMkLst>
        </pc:graphicFrameChg>
        <pc:picChg chg="del">
          <ac:chgData name="Rafael C." userId="ffa83960b425c528" providerId="LiveId" clId="{7A0BB685-D947-45C5-86DA-A78E0743E074}" dt="2018-10-08T04:08:04.111" v="387" actId="478"/>
          <ac:picMkLst>
            <pc:docMk/>
            <pc:sldMk cId="438034783" sldId="293"/>
            <ac:picMk id="6" creationId="{98C037D7-9F49-40A5-9291-4984BC3C0306}"/>
          </ac:picMkLst>
        </pc:picChg>
      </pc:sldChg>
      <pc:sldChg chg="addSp delSp modSp add">
        <pc:chgData name="Rafael C." userId="ffa83960b425c528" providerId="LiveId" clId="{7A0BB685-D947-45C5-86DA-A78E0743E074}" dt="2018-10-08T04:10:40.057" v="418" actId="1076"/>
        <pc:sldMkLst>
          <pc:docMk/>
          <pc:sldMk cId="513245150" sldId="294"/>
        </pc:sldMkLst>
        <pc:spChg chg="mod">
          <ac:chgData name="Rafael C." userId="ffa83960b425c528" providerId="LiveId" clId="{7A0BB685-D947-45C5-86DA-A78E0743E074}" dt="2018-10-08T04:10:25.211" v="414"/>
          <ac:spMkLst>
            <pc:docMk/>
            <pc:sldMk cId="513245150" sldId="294"/>
            <ac:spMk id="4" creationId="{47BF13C9-597F-4101-B226-A0C8AB06CB95}"/>
          </ac:spMkLst>
        </pc:spChg>
        <pc:graphicFrameChg chg="del modGraphic">
          <ac:chgData name="Rafael C." userId="ffa83960b425c528" providerId="LiveId" clId="{7A0BB685-D947-45C5-86DA-A78E0743E074}" dt="2018-10-08T04:10:08" v="396" actId="478"/>
          <ac:graphicFrameMkLst>
            <pc:docMk/>
            <pc:sldMk cId="513245150" sldId="294"/>
            <ac:graphicFrameMk id="8" creationId="{BCF64E1A-96A1-4FF9-ADB2-94DD29A43383}"/>
          </ac:graphicFrameMkLst>
        </pc:graphicFrameChg>
        <pc:picChg chg="add mod">
          <ac:chgData name="Rafael C." userId="ffa83960b425c528" providerId="LiveId" clId="{7A0BB685-D947-45C5-86DA-A78E0743E074}" dt="2018-10-08T04:10:28.595" v="415" actId="14100"/>
          <ac:picMkLst>
            <pc:docMk/>
            <pc:sldMk cId="513245150" sldId="294"/>
            <ac:picMk id="6" creationId="{69749E9C-BAA5-4BE4-BDB1-3377B532ADDF}"/>
          </ac:picMkLst>
        </pc:picChg>
        <pc:picChg chg="add mod">
          <ac:chgData name="Rafael C." userId="ffa83960b425c528" providerId="LiveId" clId="{7A0BB685-D947-45C5-86DA-A78E0743E074}" dt="2018-10-08T04:10:40.057" v="418" actId="1076"/>
          <ac:picMkLst>
            <pc:docMk/>
            <pc:sldMk cId="513245150" sldId="294"/>
            <ac:picMk id="9" creationId="{14543DB7-C012-47D5-8BE2-962B439D32D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6D94E9-3223-4E88-9954-CD96CBC9357E}" type="doc">
      <dgm:prSet loTypeId="urn:microsoft.com/office/officeart/2005/8/layout/hProcess9" loCatId="process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s-AR"/>
        </a:p>
      </dgm:t>
    </dgm:pt>
    <dgm:pt modelId="{5CDEA72D-5B21-404C-832B-7AB371D711B1}">
      <dgm:prSet/>
      <dgm:spPr/>
      <dgm:t>
        <a:bodyPr/>
        <a:lstStyle/>
        <a:p>
          <a:r>
            <a:rPr lang="es-AR" b="0" i="0" baseline="0" dirty="0"/>
            <a:t>Lectura de Datos</a:t>
          </a:r>
          <a:endParaRPr lang="es-AR" dirty="0"/>
        </a:p>
      </dgm:t>
    </dgm:pt>
    <dgm:pt modelId="{A1CAEC69-4AE4-498D-8A36-3F713EC4DDBC}" type="parTrans" cxnId="{A26A98AE-315C-4318-BD3B-7AD740647693}">
      <dgm:prSet/>
      <dgm:spPr/>
      <dgm:t>
        <a:bodyPr/>
        <a:lstStyle/>
        <a:p>
          <a:endParaRPr lang="es-AR"/>
        </a:p>
      </dgm:t>
    </dgm:pt>
    <dgm:pt modelId="{21C76E39-F4AB-4EFF-B5B6-C43274BC0EC9}" type="sibTrans" cxnId="{A26A98AE-315C-4318-BD3B-7AD740647693}">
      <dgm:prSet/>
      <dgm:spPr/>
      <dgm:t>
        <a:bodyPr/>
        <a:lstStyle/>
        <a:p>
          <a:endParaRPr lang="es-AR"/>
        </a:p>
      </dgm:t>
    </dgm:pt>
    <dgm:pt modelId="{215A01BC-4E99-4B6B-98DC-F87E74DB7FFF}">
      <dgm:prSet/>
      <dgm:spPr/>
      <dgm:t>
        <a:bodyPr/>
        <a:lstStyle/>
        <a:p>
          <a:r>
            <a:rPr lang="es-AR" dirty="0"/>
            <a:t>Modelado</a:t>
          </a:r>
        </a:p>
      </dgm:t>
    </dgm:pt>
    <dgm:pt modelId="{489C5626-4077-427C-90A3-52167C4B6E17}" type="parTrans" cxnId="{BDA42E60-1FFE-4417-9605-872A6124B4CB}">
      <dgm:prSet/>
      <dgm:spPr/>
      <dgm:t>
        <a:bodyPr/>
        <a:lstStyle/>
        <a:p>
          <a:endParaRPr lang="es-AR"/>
        </a:p>
      </dgm:t>
    </dgm:pt>
    <dgm:pt modelId="{78F487FB-8AD1-4CEB-AF6D-E1984FDF1AAB}" type="sibTrans" cxnId="{BDA42E60-1FFE-4417-9605-872A6124B4CB}">
      <dgm:prSet/>
      <dgm:spPr/>
      <dgm:t>
        <a:bodyPr/>
        <a:lstStyle/>
        <a:p>
          <a:endParaRPr lang="es-AR"/>
        </a:p>
      </dgm:t>
    </dgm:pt>
    <dgm:pt modelId="{3994376D-DC53-4E3D-BECB-64E1EB0497F6}">
      <dgm:prSet/>
      <dgm:spPr/>
      <dgm:t>
        <a:bodyPr/>
        <a:lstStyle/>
        <a:p>
          <a:r>
            <a:rPr lang="es-AR" b="0" baseline="0" dirty="0"/>
            <a:t>Salida</a:t>
          </a:r>
          <a:endParaRPr lang="es-AR" dirty="0"/>
        </a:p>
      </dgm:t>
    </dgm:pt>
    <dgm:pt modelId="{A1BFDB76-F6D8-441E-8BA5-DF27530949F5}" type="parTrans" cxnId="{647D7583-F3B9-4AFA-B707-9B7B7E36B0A9}">
      <dgm:prSet/>
      <dgm:spPr/>
      <dgm:t>
        <a:bodyPr/>
        <a:lstStyle/>
        <a:p>
          <a:endParaRPr lang="es-AR"/>
        </a:p>
      </dgm:t>
    </dgm:pt>
    <dgm:pt modelId="{D209AC57-2C50-489E-B736-94267674C81C}" type="sibTrans" cxnId="{647D7583-F3B9-4AFA-B707-9B7B7E36B0A9}">
      <dgm:prSet/>
      <dgm:spPr/>
      <dgm:t>
        <a:bodyPr/>
        <a:lstStyle/>
        <a:p>
          <a:endParaRPr lang="es-AR"/>
        </a:p>
      </dgm:t>
    </dgm:pt>
    <dgm:pt modelId="{73C715E0-F90C-45F9-9690-1E6567F8ED16}">
      <dgm:prSet/>
      <dgm:spPr/>
      <dgm:t>
        <a:bodyPr/>
        <a:lstStyle/>
        <a:p>
          <a:r>
            <a:rPr lang="es-AR" b="0" i="0" baseline="0" dirty="0"/>
            <a:t>Transformación</a:t>
          </a:r>
          <a:endParaRPr lang="es-AR" dirty="0"/>
        </a:p>
      </dgm:t>
    </dgm:pt>
    <dgm:pt modelId="{7F5826C0-0A57-4F01-A111-02F6DFFF78B0}" type="parTrans" cxnId="{2A774491-A76F-4DAE-A163-135EB71CAFE1}">
      <dgm:prSet/>
      <dgm:spPr/>
      <dgm:t>
        <a:bodyPr/>
        <a:lstStyle/>
        <a:p>
          <a:endParaRPr lang="es-AR"/>
        </a:p>
      </dgm:t>
    </dgm:pt>
    <dgm:pt modelId="{61CB5EDD-2E67-4C37-9A26-B01B56FFD572}" type="sibTrans" cxnId="{2A774491-A76F-4DAE-A163-135EB71CAFE1}">
      <dgm:prSet/>
      <dgm:spPr/>
      <dgm:t>
        <a:bodyPr/>
        <a:lstStyle/>
        <a:p>
          <a:endParaRPr lang="es-AR"/>
        </a:p>
      </dgm:t>
    </dgm:pt>
    <dgm:pt modelId="{85F9DE18-D132-46B5-B2DB-2383FD3BE623}" type="pres">
      <dgm:prSet presAssocID="{016D94E9-3223-4E88-9954-CD96CBC9357E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BFE93DD5-FC32-401C-A75A-C583F465B88A}" type="pres">
      <dgm:prSet presAssocID="{016D94E9-3223-4E88-9954-CD96CBC9357E}" presName="arrow" presStyleLbl="bgShp" presStyleIdx="0" presStyleCnt="1"/>
      <dgm:spPr/>
    </dgm:pt>
    <dgm:pt modelId="{083F7534-1AA0-40C0-B191-E2B20BE4D872}" type="pres">
      <dgm:prSet presAssocID="{016D94E9-3223-4E88-9954-CD96CBC9357E}" presName="linearProcess" presStyleCnt="0"/>
      <dgm:spPr/>
    </dgm:pt>
    <dgm:pt modelId="{8F5B59FB-A106-4D54-85EE-1AC9B88E4DD7}" type="pres">
      <dgm:prSet presAssocID="{5CDEA72D-5B21-404C-832B-7AB371D711B1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5F4A9DB-DD7B-47E3-9ED3-6F271D6EDEA1}" type="pres">
      <dgm:prSet presAssocID="{21C76E39-F4AB-4EFF-B5B6-C43274BC0EC9}" presName="sibTrans" presStyleCnt="0"/>
      <dgm:spPr/>
    </dgm:pt>
    <dgm:pt modelId="{D949D2A1-FF2A-4255-80B8-ACF208ED7330}" type="pres">
      <dgm:prSet presAssocID="{73C715E0-F90C-45F9-9690-1E6567F8ED16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FD9DC20-2472-4FE6-9988-411F3E6D2B24}" type="pres">
      <dgm:prSet presAssocID="{61CB5EDD-2E67-4C37-9A26-B01B56FFD572}" presName="sibTrans" presStyleCnt="0"/>
      <dgm:spPr/>
    </dgm:pt>
    <dgm:pt modelId="{83B43B41-DDB7-4B71-A20C-CE1DB402AEF4}" type="pres">
      <dgm:prSet presAssocID="{215A01BC-4E99-4B6B-98DC-F87E74DB7FFF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026000C-91F4-4AED-87EF-9151FFDD61BD}" type="pres">
      <dgm:prSet presAssocID="{78F487FB-8AD1-4CEB-AF6D-E1984FDF1AAB}" presName="sibTrans" presStyleCnt="0"/>
      <dgm:spPr/>
    </dgm:pt>
    <dgm:pt modelId="{A979D57B-DFAD-4B39-BB38-862577EA50C8}" type="pres">
      <dgm:prSet presAssocID="{3994376D-DC53-4E3D-BECB-64E1EB0497F6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D9E2DFA-A7A9-4651-9886-BC0576B0B1FB}" type="presOf" srcId="{5CDEA72D-5B21-404C-832B-7AB371D711B1}" destId="{8F5B59FB-A106-4D54-85EE-1AC9B88E4DD7}" srcOrd="0" destOrd="0" presId="urn:microsoft.com/office/officeart/2005/8/layout/hProcess9"/>
    <dgm:cxn modelId="{BDA42E60-1FFE-4417-9605-872A6124B4CB}" srcId="{016D94E9-3223-4E88-9954-CD96CBC9357E}" destId="{215A01BC-4E99-4B6B-98DC-F87E74DB7FFF}" srcOrd="2" destOrd="0" parTransId="{489C5626-4077-427C-90A3-52167C4B6E17}" sibTransId="{78F487FB-8AD1-4CEB-AF6D-E1984FDF1AAB}"/>
    <dgm:cxn modelId="{2A774491-A76F-4DAE-A163-135EB71CAFE1}" srcId="{016D94E9-3223-4E88-9954-CD96CBC9357E}" destId="{73C715E0-F90C-45F9-9690-1E6567F8ED16}" srcOrd="1" destOrd="0" parTransId="{7F5826C0-0A57-4F01-A111-02F6DFFF78B0}" sibTransId="{61CB5EDD-2E67-4C37-9A26-B01B56FFD572}"/>
    <dgm:cxn modelId="{9D087B21-7ABF-4971-BBFC-C974DC6B3C96}" type="presOf" srcId="{215A01BC-4E99-4B6B-98DC-F87E74DB7FFF}" destId="{83B43B41-DDB7-4B71-A20C-CE1DB402AEF4}" srcOrd="0" destOrd="0" presId="urn:microsoft.com/office/officeart/2005/8/layout/hProcess9"/>
    <dgm:cxn modelId="{EEAA09EB-0C70-470C-ACCC-DB6C258F4A49}" type="presOf" srcId="{3994376D-DC53-4E3D-BECB-64E1EB0497F6}" destId="{A979D57B-DFAD-4B39-BB38-862577EA50C8}" srcOrd="0" destOrd="0" presId="urn:microsoft.com/office/officeart/2005/8/layout/hProcess9"/>
    <dgm:cxn modelId="{647D7583-F3B9-4AFA-B707-9B7B7E36B0A9}" srcId="{016D94E9-3223-4E88-9954-CD96CBC9357E}" destId="{3994376D-DC53-4E3D-BECB-64E1EB0497F6}" srcOrd="3" destOrd="0" parTransId="{A1BFDB76-F6D8-441E-8BA5-DF27530949F5}" sibTransId="{D209AC57-2C50-489E-B736-94267674C81C}"/>
    <dgm:cxn modelId="{A26A98AE-315C-4318-BD3B-7AD740647693}" srcId="{016D94E9-3223-4E88-9954-CD96CBC9357E}" destId="{5CDEA72D-5B21-404C-832B-7AB371D711B1}" srcOrd="0" destOrd="0" parTransId="{A1CAEC69-4AE4-498D-8A36-3F713EC4DDBC}" sibTransId="{21C76E39-F4AB-4EFF-B5B6-C43274BC0EC9}"/>
    <dgm:cxn modelId="{ED10F249-5A56-4A23-B9BC-C45678B0E0A9}" type="presOf" srcId="{016D94E9-3223-4E88-9954-CD96CBC9357E}" destId="{85F9DE18-D132-46B5-B2DB-2383FD3BE623}" srcOrd="0" destOrd="0" presId="urn:microsoft.com/office/officeart/2005/8/layout/hProcess9"/>
    <dgm:cxn modelId="{FC141B89-1476-4610-94CE-E0A6FC87BD2C}" type="presOf" srcId="{73C715E0-F90C-45F9-9690-1E6567F8ED16}" destId="{D949D2A1-FF2A-4255-80B8-ACF208ED7330}" srcOrd="0" destOrd="0" presId="urn:microsoft.com/office/officeart/2005/8/layout/hProcess9"/>
    <dgm:cxn modelId="{CBCCD61D-33F5-46E3-BFAE-8DD8E5ACC210}" type="presParOf" srcId="{85F9DE18-D132-46B5-B2DB-2383FD3BE623}" destId="{BFE93DD5-FC32-401C-A75A-C583F465B88A}" srcOrd="0" destOrd="0" presId="urn:microsoft.com/office/officeart/2005/8/layout/hProcess9"/>
    <dgm:cxn modelId="{45BF5FBB-4E67-4813-BC3E-EF84FB899C6C}" type="presParOf" srcId="{85F9DE18-D132-46B5-B2DB-2383FD3BE623}" destId="{083F7534-1AA0-40C0-B191-E2B20BE4D872}" srcOrd="1" destOrd="0" presId="urn:microsoft.com/office/officeart/2005/8/layout/hProcess9"/>
    <dgm:cxn modelId="{CC4C298B-8540-4F74-BD66-FCF54E809FE7}" type="presParOf" srcId="{083F7534-1AA0-40C0-B191-E2B20BE4D872}" destId="{8F5B59FB-A106-4D54-85EE-1AC9B88E4DD7}" srcOrd="0" destOrd="0" presId="urn:microsoft.com/office/officeart/2005/8/layout/hProcess9"/>
    <dgm:cxn modelId="{58A38C89-C8A8-47B6-B1D4-6F494F72718B}" type="presParOf" srcId="{083F7534-1AA0-40C0-B191-E2B20BE4D872}" destId="{F5F4A9DB-DD7B-47E3-9ED3-6F271D6EDEA1}" srcOrd="1" destOrd="0" presId="urn:microsoft.com/office/officeart/2005/8/layout/hProcess9"/>
    <dgm:cxn modelId="{71D1CDB6-8BF1-46D0-836A-1E0087B5E195}" type="presParOf" srcId="{083F7534-1AA0-40C0-B191-E2B20BE4D872}" destId="{D949D2A1-FF2A-4255-80B8-ACF208ED7330}" srcOrd="2" destOrd="0" presId="urn:microsoft.com/office/officeart/2005/8/layout/hProcess9"/>
    <dgm:cxn modelId="{67CD8847-BE87-4F30-B849-54835095FEE8}" type="presParOf" srcId="{083F7534-1AA0-40C0-B191-E2B20BE4D872}" destId="{1FD9DC20-2472-4FE6-9988-411F3E6D2B24}" srcOrd="3" destOrd="0" presId="urn:microsoft.com/office/officeart/2005/8/layout/hProcess9"/>
    <dgm:cxn modelId="{92210B2E-A0B0-41C8-B2F9-CA2D7ABB1F1D}" type="presParOf" srcId="{083F7534-1AA0-40C0-B191-E2B20BE4D872}" destId="{83B43B41-DDB7-4B71-A20C-CE1DB402AEF4}" srcOrd="4" destOrd="0" presId="urn:microsoft.com/office/officeart/2005/8/layout/hProcess9"/>
    <dgm:cxn modelId="{505E2A3B-8B0D-4CBC-95C4-59F9ABC577DA}" type="presParOf" srcId="{083F7534-1AA0-40C0-B191-E2B20BE4D872}" destId="{4026000C-91F4-4AED-87EF-9151FFDD61BD}" srcOrd="5" destOrd="0" presId="urn:microsoft.com/office/officeart/2005/8/layout/hProcess9"/>
    <dgm:cxn modelId="{D4C86B28-1473-4645-AB79-8D28B8DB2299}" type="presParOf" srcId="{083F7534-1AA0-40C0-B191-E2B20BE4D872}" destId="{A979D57B-DFAD-4B39-BB38-862577EA50C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93DD5-FC32-401C-A75A-C583F465B88A}">
      <dsp:nvSpPr>
        <dsp:cNvPr id="0" name=""/>
        <dsp:cNvSpPr/>
      </dsp:nvSpPr>
      <dsp:spPr>
        <a:xfrm>
          <a:off x="914399" y="0"/>
          <a:ext cx="10363199" cy="3377082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5B59FB-A106-4D54-85EE-1AC9B88E4DD7}">
      <dsp:nvSpPr>
        <dsp:cNvPr id="0" name=""/>
        <dsp:cNvSpPr/>
      </dsp:nvSpPr>
      <dsp:spPr>
        <a:xfrm>
          <a:off x="2344" y="1013124"/>
          <a:ext cx="2863099" cy="135083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800" b="0" i="0" kern="1200" baseline="0" dirty="0"/>
            <a:t>Lectura de Datos</a:t>
          </a:r>
          <a:endParaRPr lang="es-AR" sz="2800" kern="1200" dirty="0"/>
        </a:p>
      </dsp:txBody>
      <dsp:txXfrm>
        <a:off x="68286" y="1079066"/>
        <a:ext cx="2731215" cy="1218948"/>
      </dsp:txXfrm>
    </dsp:sp>
    <dsp:sp modelId="{D949D2A1-FF2A-4255-80B8-ACF208ED7330}">
      <dsp:nvSpPr>
        <dsp:cNvPr id="0" name=""/>
        <dsp:cNvSpPr/>
      </dsp:nvSpPr>
      <dsp:spPr>
        <a:xfrm>
          <a:off x="3110414" y="1013124"/>
          <a:ext cx="2863099" cy="135083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800" b="0" i="0" kern="1200" baseline="0" dirty="0"/>
            <a:t>Transformación</a:t>
          </a:r>
          <a:endParaRPr lang="es-AR" sz="2800" kern="1200" dirty="0"/>
        </a:p>
      </dsp:txBody>
      <dsp:txXfrm>
        <a:off x="3176356" y="1079066"/>
        <a:ext cx="2731215" cy="1218948"/>
      </dsp:txXfrm>
    </dsp:sp>
    <dsp:sp modelId="{83B43B41-DDB7-4B71-A20C-CE1DB402AEF4}">
      <dsp:nvSpPr>
        <dsp:cNvPr id="0" name=""/>
        <dsp:cNvSpPr/>
      </dsp:nvSpPr>
      <dsp:spPr>
        <a:xfrm>
          <a:off x="6218485" y="1013124"/>
          <a:ext cx="2863099" cy="135083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800" kern="1200" dirty="0"/>
            <a:t>Modelado</a:t>
          </a:r>
        </a:p>
      </dsp:txBody>
      <dsp:txXfrm>
        <a:off x="6284427" y="1079066"/>
        <a:ext cx="2731215" cy="1218948"/>
      </dsp:txXfrm>
    </dsp:sp>
    <dsp:sp modelId="{A979D57B-DFAD-4B39-BB38-862577EA50C8}">
      <dsp:nvSpPr>
        <dsp:cNvPr id="0" name=""/>
        <dsp:cNvSpPr/>
      </dsp:nvSpPr>
      <dsp:spPr>
        <a:xfrm>
          <a:off x="9326555" y="1013124"/>
          <a:ext cx="2863099" cy="135083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800" b="0" kern="1200" baseline="0" dirty="0"/>
            <a:t>Salida</a:t>
          </a:r>
          <a:endParaRPr lang="es-AR" sz="2800" kern="1200" dirty="0"/>
        </a:p>
      </dsp:txBody>
      <dsp:txXfrm>
        <a:off x="9392497" y="1079066"/>
        <a:ext cx="2731215" cy="1218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90E39-F30C-4A14-BE95-FF764D57248C}" type="datetimeFigureOut">
              <a:rPr lang="es-AR" smtClean="0"/>
              <a:t>01/11/2018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5B0AA-AC91-4252-A91A-1FB595D6422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6019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5502776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10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488357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11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662301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12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424818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927878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3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629346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4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2218722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5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554171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6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2657801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7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2963246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8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329109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9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241138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4" indent="0" algn="ctr">
              <a:buNone/>
              <a:defRPr/>
            </a:lvl4pPr>
            <a:lvl5pPr marL="2438339" indent="0" algn="ctr">
              <a:buNone/>
              <a:defRPr/>
            </a:lvl5pPr>
            <a:lvl6pPr marL="3047924" indent="0" algn="ctr">
              <a:buNone/>
              <a:defRPr/>
            </a:lvl6pPr>
            <a:lvl7pPr marL="3657509" indent="0" algn="ctr">
              <a:buNone/>
              <a:defRPr/>
            </a:lvl7pPr>
            <a:lvl8pPr marL="4267093" indent="0" algn="ctr">
              <a:buNone/>
              <a:defRPr/>
            </a:lvl8pPr>
            <a:lvl9pPr marL="4876678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EF538-3970-494A-8E5C-4272E889D696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24653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891EE-8B3D-427F-AF1A-0AC46E4860EC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15066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934452" y="992718"/>
            <a:ext cx="2838449" cy="513503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14867" y="992718"/>
            <a:ext cx="8316384" cy="513503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58BE6-C411-4E37-980F-A127B773EB0A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004632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14868" y="992718"/>
            <a:ext cx="11358033" cy="273473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D1D66-B135-4E9D-8CC4-2BFF9E0AC6BF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554978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68B90-6117-41EB-8E8E-17C923A3C86E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84960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E46A0-065C-42F9-8D55-9E0D0E8E1F1E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5421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1" y="1604434"/>
            <a:ext cx="5382684" cy="45233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5484" y="1604434"/>
            <a:ext cx="5384800" cy="45233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AE108-3BFE-4565-A0C4-7A144E71EF5E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95534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4E899-DA72-4A2A-940F-7D587F376654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25342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E4847-1DFF-4EC5-B2CC-E4E2F4A3C65B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444013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8CE35-89B0-48ED-9620-F2B129FAE892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57069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42224-941F-4867-8C03-8986890BADA5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14225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A14A4-910A-4407-B817-34C16D9AD626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82070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14868" y="992718"/>
            <a:ext cx="11358033" cy="2734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AR"/>
              <a:t>Pulse para editar el formato del texto de título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sldNum"/>
          </p:nvPr>
        </p:nvSpPr>
        <p:spPr bwMode="auto">
          <a:xfrm>
            <a:off x="11296651" y="6216651"/>
            <a:ext cx="728133" cy="522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</a:bodyPr>
          <a:lstStyle>
            <a:lvl1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867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752E478-899D-486B-93FF-75C2C7B8C0C5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4434"/>
            <a:ext cx="10970684" cy="4523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347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AR"/>
              <a:t>Pulse para editar los formatos del texto del esquema</a:t>
            </a:r>
          </a:p>
          <a:p>
            <a:pPr lvl="1"/>
            <a:r>
              <a:rPr lang="en-GB" altLang="es-AR"/>
              <a:t>Segundo nivel del esquema</a:t>
            </a:r>
          </a:p>
          <a:p>
            <a:pPr lvl="2"/>
            <a:r>
              <a:rPr lang="en-GB" altLang="es-AR"/>
              <a:t>Tercer nivel del esquema</a:t>
            </a:r>
          </a:p>
          <a:p>
            <a:pPr lvl="3"/>
            <a:r>
              <a:rPr lang="en-GB" altLang="es-AR"/>
              <a:t>Cuarto nivel del esquema</a:t>
            </a:r>
          </a:p>
          <a:p>
            <a:pPr lvl="4"/>
            <a:r>
              <a:rPr lang="en-GB" altLang="es-AR"/>
              <a:t>Quinto nivel del esquema</a:t>
            </a:r>
          </a:p>
          <a:p>
            <a:pPr lvl="4"/>
            <a:r>
              <a:rPr lang="en-GB" altLang="es-AR"/>
              <a:t>Sexto nivel del esquema</a:t>
            </a:r>
          </a:p>
          <a:p>
            <a:pPr lvl="4"/>
            <a:r>
              <a:rPr lang="en-GB" altLang="es-AR"/>
              <a:t>Séptimo nivel del esquema</a:t>
            </a:r>
          </a:p>
          <a:p>
            <a:pPr lvl="4"/>
            <a:r>
              <a:rPr lang="en-GB" altLang="es-AR"/>
              <a:t>Octavo nivel del esquema</a:t>
            </a:r>
          </a:p>
          <a:p>
            <a:pPr lvl="4"/>
            <a:r>
              <a:rPr lang="en-GB" altLang="es-AR"/>
              <a:t>Noveno nivel del esquema</a:t>
            </a:r>
          </a:p>
        </p:txBody>
      </p:sp>
    </p:spTree>
    <p:extLst>
      <p:ext uri="{BB962C8B-B14F-4D97-AF65-F5344CB8AC3E}">
        <p14:creationId xmlns:p14="http://schemas.microsoft.com/office/powerpoint/2010/main" val="273716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599002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+mj-lt"/>
          <a:ea typeface="+mj-ea"/>
          <a:cs typeface="+mj-cs"/>
        </a:defRPr>
      </a:lvl1pPr>
      <a:lvl2pPr algn="l" defTabSz="599002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2pPr>
      <a:lvl3pPr algn="l" defTabSz="599002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3pPr>
      <a:lvl4pPr algn="l" defTabSz="599002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4pPr>
      <a:lvl5pPr algn="l" defTabSz="599002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5pPr>
      <a:lvl6pPr marL="3352716" indent="-304792" algn="l" defTabSz="5990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6pPr>
      <a:lvl7pPr marL="3962301" indent="-304792" algn="l" defTabSz="5990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7pPr>
      <a:lvl8pPr marL="4571886" indent="-304792" algn="l" defTabSz="5990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8pPr>
      <a:lvl9pPr marL="5181470" indent="-304792" algn="l" defTabSz="5990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9pPr>
    </p:titleStyle>
    <p:bodyStyle>
      <a:lvl1pPr marL="457189" indent="-457189" algn="l" defTabSz="599002" rtl="0" eaLnBrk="0" fontAlgn="base" hangingPunct="0">
        <a:lnSpc>
          <a:spcPct val="93000"/>
        </a:lnSpc>
        <a:spcBef>
          <a:spcPct val="0"/>
        </a:spcBef>
        <a:spcAft>
          <a:spcPts val="190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+mn-lt"/>
          <a:ea typeface="+mn-ea"/>
          <a:cs typeface="+mn-cs"/>
        </a:defRPr>
      </a:lvl1pPr>
      <a:lvl2pPr marL="990575" indent="-380990" algn="l" defTabSz="599002" rtl="0" eaLnBrk="0" fontAlgn="base" hangingPunct="0">
        <a:lnSpc>
          <a:spcPct val="93000"/>
        </a:lnSpc>
        <a:spcBef>
          <a:spcPct val="0"/>
        </a:spcBef>
        <a:spcAft>
          <a:spcPts val="1517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+mn-lt"/>
          <a:cs typeface="+mn-cs"/>
        </a:defRPr>
      </a:lvl2pPr>
      <a:lvl3pPr marL="1523962" indent="-304792" algn="l" defTabSz="599002" rtl="0" eaLnBrk="0" fontAlgn="base" hangingPunct="0">
        <a:lnSpc>
          <a:spcPct val="93000"/>
        </a:lnSpc>
        <a:spcBef>
          <a:spcPct val="0"/>
        </a:spcBef>
        <a:spcAft>
          <a:spcPts val="1133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+mn-lt"/>
          <a:cs typeface="+mn-cs"/>
        </a:defRPr>
      </a:lvl3pPr>
      <a:lvl4pPr marL="2133547" indent="-304792" algn="l" defTabSz="599002" rtl="0" eaLnBrk="0" fontAlgn="base" hangingPunct="0">
        <a:lnSpc>
          <a:spcPct val="93000"/>
        </a:lnSpc>
        <a:spcBef>
          <a:spcPct val="0"/>
        </a:spcBef>
        <a:spcAft>
          <a:spcPts val="767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+mn-lt"/>
          <a:cs typeface="+mn-cs"/>
        </a:defRPr>
      </a:lvl4pPr>
      <a:lvl5pPr marL="2743131" indent="-304792" algn="l" defTabSz="599002" rtl="0" eaLnBrk="0" fontAlgn="base" hangingPunct="0">
        <a:lnSpc>
          <a:spcPct val="93000"/>
        </a:lnSpc>
        <a:spcBef>
          <a:spcPct val="0"/>
        </a:spcBef>
        <a:spcAft>
          <a:spcPts val="384"/>
        </a:spcAft>
        <a:buClr>
          <a:srgbClr val="000000"/>
        </a:buClr>
        <a:buSzPct val="100000"/>
        <a:buFont typeface="Times New Roman" panose="02020603050405020304" pitchFamily="18" charset="0"/>
        <a:defRPr sz="2667">
          <a:solidFill>
            <a:srgbClr val="000000"/>
          </a:solidFill>
          <a:latin typeface="+mn-lt"/>
          <a:cs typeface="+mn-cs"/>
        </a:defRPr>
      </a:lvl5pPr>
      <a:lvl6pPr marL="3352716" indent="-304792" algn="l" defTabSz="599002" rtl="0" fontAlgn="base" hangingPunct="0">
        <a:lnSpc>
          <a:spcPct val="93000"/>
        </a:lnSpc>
        <a:spcBef>
          <a:spcPct val="0"/>
        </a:spcBef>
        <a:spcAft>
          <a:spcPts val="384"/>
        </a:spcAft>
        <a:buClr>
          <a:srgbClr val="000000"/>
        </a:buClr>
        <a:buSzPct val="100000"/>
        <a:buFont typeface="Times New Roman" pitchFamily="18" charset="0"/>
        <a:defRPr sz="2667">
          <a:solidFill>
            <a:srgbClr val="000000"/>
          </a:solidFill>
          <a:latin typeface="+mn-lt"/>
          <a:cs typeface="+mn-cs"/>
        </a:defRPr>
      </a:lvl6pPr>
      <a:lvl7pPr marL="3962301" indent="-304792" algn="l" defTabSz="599002" rtl="0" fontAlgn="base" hangingPunct="0">
        <a:lnSpc>
          <a:spcPct val="93000"/>
        </a:lnSpc>
        <a:spcBef>
          <a:spcPct val="0"/>
        </a:spcBef>
        <a:spcAft>
          <a:spcPts val="384"/>
        </a:spcAft>
        <a:buClr>
          <a:srgbClr val="000000"/>
        </a:buClr>
        <a:buSzPct val="100000"/>
        <a:buFont typeface="Times New Roman" pitchFamily="18" charset="0"/>
        <a:defRPr sz="2667">
          <a:solidFill>
            <a:srgbClr val="000000"/>
          </a:solidFill>
          <a:latin typeface="+mn-lt"/>
          <a:cs typeface="+mn-cs"/>
        </a:defRPr>
      </a:lvl7pPr>
      <a:lvl8pPr marL="4571886" indent="-304792" algn="l" defTabSz="599002" rtl="0" fontAlgn="base" hangingPunct="0">
        <a:lnSpc>
          <a:spcPct val="93000"/>
        </a:lnSpc>
        <a:spcBef>
          <a:spcPct val="0"/>
        </a:spcBef>
        <a:spcAft>
          <a:spcPts val="384"/>
        </a:spcAft>
        <a:buClr>
          <a:srgbClr val="000000"/>
        </a:buClr>
        <a:buSzPct val="100000"/>
        <a:buFont typeface="Times New Roman" pitchFamily="18" charset="0"/>
        <a:defRPr sz="2667">
          <a:solidFill>
            <a:srgbClr val="000000"/>
          </a:solidFill>
          <a:latin typeface="+mn-lt"/>
          <a:cs typeface="+mn-cs"/>
        </a:defRPr>
      </a:lvl8pPr>
      <a:lvl9pPr marL="5181470" indent="-304792" algn="l" defTabSz="599002" rtl="0" fontAlgn="base" hangingPunct="0">
        <a:lnSpc>
          <a:spcPct val="93000"/>
        </a:lnSpc>
        <a:spcBef>
          <a:spcPct val="0"/>
        </a:spcBef>
        <a:spcAft>
          <a:spcPts val="384"/>
        </a:spcAft>
        <a:buClr>
          <a:srgbClr val="000000"/>
        </a:buClr>
        <a:buSzPct val="100000"/>
        <a:buFont typeface="Times New Roman" pitchFamily="18" charset="0"/>
        <a:defRPr sz="2667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s-A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CuadroTexto">
            <a:extLst>
              <a:ext uri="{FF2B5EF4-FFF2-40B4-BE49-F238E27FC236}">
                <a16:creationId xmlns:a16="http://schemas.microsoft.com/office/drawing/2014/main" xmlns="" id="{79AD52D0-06D4-4493-91EA-6C4E014DE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75002"/>
            <a:ext cx="12192000" cy="110799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  <a:extLst/>
        </p:spPr>
        <p:txBody>
          <a:bodyPr wrap="square" anchor="ctr">
            <a:spAutoFit/>
          </a:bodyPr>
          <a:lstStyle/>
          <a:p>
            <a:pPr lvl="1" defTabSz="59900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AR" sz="6000" noProof="0" dirty="0">
                <a:latin typeface="Calibri" panose="020F0502020204030204" pitchFamily="34" charset="0"/>
                <a:cs typeface="Calibri" panose="020F0502020204030204" pitchFamily="34" charset="0"/>
              </a:rPr>
              <a:t>Herramientas </a:t>
            </a:r>
            <a:r>
              <a:rPr lang="es-AR" sz="6000" dirty="0">
                <a:latin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lang="es-AR" sz="60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sz="6000" noProof="0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" sz="6600" noProof="0" dirty="0">
                <a:latin typeface="Calibri" panose="020F0502020204030204" pitchFamily="34" charset="0"/>
                <a:cs typeface="Calibri" panose="020F0502020204030204" pitchFamily="34" charset="0"/>
              </a:rPr>
              <a:t>Mining</a:t>
            </a:r>
          </a:p>
        </p:txBody>
      </p:sp>
      <p:pic>
        <p:nvPicPr>
          <p:cNvPr id="5" name="Picture 4" descr="C:\Users\rcrescenzi\OneDrive\docencia\UCEMA\ucema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114" y="0"/>
            <a:ext cx="6625772" cy="242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3608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xmlns="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Open </a:t>
            </a:r>
            <a:r>
              <a:rPr kumimoji="0" lang="es-AR" altLang="es-AR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Source</a:t>
            </a: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 – R vs Python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7" name="1 Rectángulo">
            <a:extLst>
              <a:ext uri="{FF2B5EF4-FFF2-40B4-BE49-F238E27FC236}">
                <a16:creationId xmlns:a16="http://schemas.microsoft.com/office/drawing/2014/main" xmlns="" id="{EA3DA6CF-43F0-463B-8C5B-8459B50B3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1169"/>
            <a:ext cx="12192000" cy="482893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xmlns="" id="{BCF64E1A-96A1-4FF9-ADB2-94DD29A43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596393"/>
              </p:ext>
            </p:extLst>
          </p:nvPr>
        </p:nvGraphicFramePr>
        <p:xfrm>
          <a:off x="272955" y="2240332"/>
          <a:ext cx="1163541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7706">
                  <a:extLst>
                    <a:ext uri="{9D8B030D-6E8A-4147-A177-3AD203B41FA5}">
                      <a16:colId xmlns:a16="http://schemas.microsoft.com/office/drawing/2014/main" xmlns="" val="4104913619"/>
                    </a:ext>
                  </a:extLst>
                </a:gridCol>
                <a:gridCol w="5817706">
                  <a:extLst>
                    <a:ext uri="{9D8B030D-6E8A-4147-A177-3AD203B41FA5}">
                      <a16:colId xmlns:a16="http://schemas.microsoft.com/office/drawing/2014/main" xmlns="" val="3554353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51496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Lenguaje de propósito general pero que se ha convertido en uno de los estándares de facto en la comunidad de data </a:t>
                      </a:r>
                      <a:r>
                        <a:rPr lang="es-AR" dirty="0" err="1"/>
                        <a:t>science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R fue creado desde el origen para ser un lenguaje enfocado en estadísticas, es muy usado en ambientes de investigación y academia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9605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Tiende a ser más simple de aprender y tiene una sintaxis fácilmente legible por diseño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Tiene un curva de aprendizaje mas empinada al comienzo, pero a la larga se empata.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7367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Tiene a tener rápido desarrollo de </a:t>
                      </a:r>
                      <a:r>
                        <a:rPr lang="es-AR" dirty="0" err="1"/>
                        <a:t>librerias</a:t>
                      </a:r>
                      <a:r>
                        <a:rPr lang="es-AR" dirty="0"/>
                        <a:t> de ML de ultima tecnología, incluyendo Deep </a:t>
                      </a:r>
                      <a:r>
                        <a:rPr lang="es-AR" dirty="0" err="1"/>
                        <a:t>Learning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También puede aprovechar rápidamente los nuevos avances, pero no es tan firme en </a:t>
                      </a:r>
                      <a:r>
                        <a:rPr lang="es-AR" dirty="0" err="1"/>
                        <a:t>Deel</a:t>
                      </a:r>
                      <a:r>
                        <a:rPr lang="es-AR" dirty="0"/>
                        <a:t> </a:t>
                      </a:r>
                      <a:r>
                        <a:rPr lang="es-AR" dirty="0" err="1"/>
                        <a:t>Learning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4639324"/>
                  </a:ext>
                </a:extLst>
              </a:tr>
            </a:tbl>
          </a:graphicData>
        </a:graphic>
      </p:graphicFrame>
      <p:pic>
        <p:nvPicPr>
          <p:cNvPr id="6" name="Picture 4" descr="C:\Users\rcrescenzi\OneDrive\docencia\UCEMA\ucema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829" y="-149930"/>
            <a:ext cx="3672116" cy="134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03478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xmlns="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 lvl="0" algn="ctr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s-AR" altLang="es-AR" sz="3600" b="1" dirty="0">
                <a:latin typeface="Arial" panose="020B0604020202020204" pitchFamily="34" charset="0"/>
                <a:ea typeface="Microsoft YaHei" panose="020B0503020204020204" pitchFamily="34" charset="-122"/>
              </a:rPr>
              <a:t>Open </a:t>
            </a:r>
            <a:r>
              <a:rPr lang="es-AR" altLang="es-AR" sz="3600" b="1" dirty="0" err="1">
                <a:latin typeface="Arial" panose="020B0604020202020204" pitchFamily="34" charset="0"/>
                <a:ea typeface="Microsoft YaHei" panose="020B0503020204020204" pitchFamily="34" charset="-122"/>
              </a:rPr>
              <a:t>Source</a:t>
            </a:r>
            <a:r>
              <a:rPr lang="es-AR" altLang="es-AR" sz="3600" b="1" dirty="0">
                <a:latin typeface="Arial" panose="020B0604020202020204" pitchFamily="34" charset="0"/>
                <a:ea typeface="Microsoft YaHei" panose="020B0503020204020204" pitchFamily="34" charset="-122"/>
              </a:rPr>
              <a:t> – R vs Python</a:t>
            </a:r>
          </a:p>
        </p:txBody>
      </p:sp>
      <p:sp>
        <p:nvSpPr>
          <p:cNvPr id="7" name="1 Rectángulo">
            <a:extLst>
              <a:ext uri="{FF2B5EF4-FFF2-40B4-BE49-F238E27FC236}">
                <a16:creationId xmlns:a16="http://schemas.microsoft.com/office/drawing/2014/main" xmlns="" id="{EA3DA6CF-43F0-463B-8C5B-8459B50B3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1169"/>
            <a:ext cx="12192000" cy="482893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6" name="Picture 4" descr="Resultado de imagen para r code factorial">
            <a:extLst>
              <a:ext uri="{FF2B5EF4-FFF2-40B4-BE49-F238E27FC236}">
                <a16:creationId xmlns:a16="http://schemas.microsoft.com/office/drawing/2014/main" xmlns="" id="{69749E9C-BAA5-4BE4-BDB1-3377B532AD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53" b="54129"/>
          <a:stretch/>
        </p:blipFill>
        <p:spPr bwMode="auto">
          <a:xfrm>
            <a:off x="562689" y="2065121"/>
            <a:ext cx="10772325" cy="222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xmlns="" id="{14543DB7-C012-47D5-8BE2-962B439D3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04" y="4316635"/>
            <a:ext cx="8089991" cy="2489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C:\Users\rcrescenzi\OneDrive\docencia\UCEMA\ucema_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829" y="-149930"/>
            <a:ext cx="3672116" cy="134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2451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84032" y="5416061"/>
            <a:ext cx="6013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5400" dirty="0" smtClean="0">
                <a:solidFill>
                  <a:schemeClr val="bg1"/>
                </a:solidFill>
              </a:rPr>
              <a:t>Muchas Gracias</a:t>
            </a:r>
            <a:endParaRPr lang="es-AR" sz="5400" dirty="0">
              <a:solidFill>
                <a:schemeClr val="bg1"/>
              </a:solidFill>
            </a:endParaRPr>
          </a:p>
        </p:txBody>
      </p:sp>
      <p:sp>
        <p:nvSpPr>
          <p:cNvPr id="9218" name="1 Rectángulo"/>
          <p:cNvSpPr>
            <a:spLocks noChangeArrowheads="1"/>
          </p:cNvSpPr>
          <p:nvPr/>
        </p:nvSpPr>
        <p:spPr bwMode="auto">
          <a:xfrm flipV="1">
            <a:off x="0" y="6857999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endParaRPr kumimoji="0" lang="es-AR" altLang="es-A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9220" name="Picture 5" descr="C:\Users\Ale\Desktop\Andre\Austral\2017-12-27\Logo-Ingenieria-H-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1" y="260351"/>
            <a:ext cx="3507316" cy="670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73113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xmlns="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Familias de Herramientas de DM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:a16="http://schemas.microsoft.com/office/drawing/2014/main" xmlns="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0161"/>
            <a:ext cx="12191999" cy="337708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 marL="3086100" lvl="6" indent="-342900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s-AR" altLang="es-AR" sz="3200" dirty="0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Propietarias</a:t>
            </a:r>
          </a:p>
          <a:p>
            <a:pPr marL="3543300" lvl="7" indent="-342900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s-AR" altLang="es-AR" sz="3200" dirty="0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Locales</a:t>
            </a:r>
          </a:p>
          <a:p>
            <a:pPr marL="3543300" lvl="7" indent="-342900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s-AR" altLang="es-AR" sz="3200" dirty="0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Nube</a:t>
            </a:r>
          </a:p>
          <a:p>
            <a:pPr marL="3086100" lvl="6" indent="-342900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s-AR" altLang="es-AR" sz="3200" dirty="0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Open </a:t>
            </a:r>
            <a:r>
              <a:rPr lang="es-AR" altLang="es-AR" sz="3200" dirty="0" err="1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Source</a:t>
            </a:r>
            <a:endParaRPr lang="es-AR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3543300" lvl="7" indent="-342900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s-AR" altLang="es-AR" sz="3200" dirty="0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R</a:t>
            </a:r>
          </a:p>
          <a:p>
            <a:pPr marL="3543300" lvl="7" indent="-342900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s-AR" altLang="es-AR" sz="3200" dirty="0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Python </a:t>
            </a:r>
          </a:p>
        </p:txBody>
      </p:sp>
      <p:pic>
        <p:nvPicPr>
          <p:cNvPr id="7" name="Picture 4" descr="C:\Users\rcrescenzi\OneDrive\docencia\UCEMA\ucema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829" y="-149930"/>
            <a:ext cx="3672116" cy="134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90962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xmlns="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En común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xmlns="" id="{92CC81DA-3BE2-447C-8BB0-C73EDF57BE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0143337"/>
              </p:ext>
            </p:extLst>
          </p:nvPr>
        </p:nvGraphicFramePr>
        <p:xfrm>
          <a:off x="152400" y="2852561"/>
          <a:ext cx="12191999" cy="3377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 descr="C:\Users\rcrescenzi\OneDrive\docencia\UCEMA\ucema_log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829" y="-149930"/>
            <a:ext cx="3672116" cy="134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7104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xmlns="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Propietaria Local – SAS </a:t>
            </a:r>
            <a:r>
              <a:rPr kumimoji="0" lang="es-AR" altLang="es-AR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Miner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7" name="1 Rectángulo">
            <a:extLst>
              <a:ext uri="{FF2B5EF4-FFF2-40B4-BE49-F238E27FC236}">
                <a16:creationId xmlns:a16="http://schemas.microsoft.com/office/drawing/2014/main" xmlns="" id="{EA3DA6CF-43F0-463B-8C5B-8459B50B3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1169"/>
            <a:ext cx="12192000" cy="482893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54DB1714-3DF3-4187-B817-AA330050BA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284518"/>
            <a:ext cx="6096000" cy="4573481"/>
          </a:xfrm>
          <a:prstGeom prst="rect">
            <a:avLst/>
          </a:prstGeom>
        </p:spPr>
      </p:pic>
      <p:pic>
        <p:nvPicPr>
          <p:cNvPr id="6" name="Picture 4" descr="C:\Users\rcrescenzi\OneDrive\docencia\UCEMA\ucema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829" y="-149930"/>
            <a:ext cx="3672116" cy="134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9438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xmlns="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Propietaria Local – SPSS </a:t>
            </a:r>
            <a:r>
              <a:rPr kumimoji="0" lang="es-AR" altLang="es-AR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Modeler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7" name="1 Rectángulo">
            <a:extLst>
              <a:ext uri="{FF2B5EF4-FFF2-40B4-BE49-F238E27FC236}">
                <a16:creationId xmlns:a16="http://schemas.microsoft.com/office/drawing/2014/main" xmlns="" id="{EA3DA6CF-43F0-463B-8C5B-8459B50B3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1169"/>
            <a:ext cx="12192000" cy="482893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6" name="Picture 2" descr="Resultado de imagen para spss modeler">
            <a:extLst>
              <a:ext uri="{FF2B5EF4-FFF2-40B4-BE49-F238E27FC236}">
                <a16:creationId xmlns:a16="http://schemas.microsoft.com/office/drawing/2014/main" xmlns="" id="{1C0E1B7B-BC22-4592-A81E-CECE6496B3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29" r="14568" b="20103"/>
          <a:stretch/>
        </p:blipFill>
        <p:spPr bwMode="auto">
          <a:xfrm>
            <a:off x="885756" y="2036492"/>
            <a:ext cx="10420488" cy="469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rcrescenzi\OneDrive\docencia\UCEMA\ucema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829" y="-149930"/>
            <a:ext cx="3672116" cy="134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3220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xmlns="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Propietaria Local – Rapid </a:t>
            </a:r>
            <a:r>
              <a:rPr kumimoji="0" lang="es-AR" altLang="es-AR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Miner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7" name="1 Rectángulo">
            <a:extLst>
              <a:ext uri="{FF2B5EF4-FFF2-40B4-BE49-F238E27FC236}">
                <a16:creationId xmlns:a16="http://schemas.microsoft.com/office/drawing/2014/main" xmlns="" id="{EA3DA6CF-43F0-463B-8C5B-8459B50B3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1169"/>
            <a:ext cx="12192000" cy="482893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8" name="Picture 2" descr="Resultado de imagen para rapid miner">
            <a:extLst>
              <a:ext uri="{FF2B5EF4-FFF2-40B4-BE49-F238E27FC236}">
                <a16:creationId xmlns:a16="http://schemas.microsoft.com/office/drawing/2014/main" xmlns="" id="{93106372-D95E-4BE0-9350-33C693A891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8" t="20151" r="20778" b="22717"/>
          <a:stretch/>
        </p:blipFill>
        <p:spPr bwMode="auto">
          <a:xfrm>
            <a:off x="2206135" y="2074593"/>
            <a:ext cx="7779729" cy="478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rcrescenzi\OneDrive\docencia\UCEMA\ucema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829" y="-149930"/>
            <a:ext cx="3672116" cy="134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3826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xmlns="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Propietaria Nube – MS Azure ML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7" name="1 Rectángulo">
            <a:extLst>
              <a:ext uri="{FF2B5EF4-FFF2-40B4-BE49-F238E27FC236}">
                <a16:creationId xmlns:a16="http://schemas.microsoft.com/office/drawing/2014/main" xmlns="" id="{EA3DA6CF-43F0-463B-8C5B-8459B50B3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1169"/>
            <a:ext cx="12192000" cy="482893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6" name="Picture 2" descr="Resultado de imagen para microsoft azure machine learning">
            <a:extLst>
              <a:ext uri="{FF2B5EF4-FFF2-40B4-BE49-F238E27FC236}">
                <a16:creationId xmlns:a16="http://schemas.microsoft.com/office/drawing/2014/main" xmlns="" id="{8774FE60-1DC7-489C-861C-CB0BE90180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7" t="7931" r="22222"/>
          <a:stretch/>
        </p:blipFill>
        <p:spPr bwMode="auto">
          <a:xfrm>
            <a:off x="3417524" y="2035701"/>
            <a:ext cx="5356952" cy="482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rcrescenzi\OneDrive\docencia\UCEMA\ucema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829" y="-149930"/>
            <a:ext cx="3672116" cy="134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0968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xmlns="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Propietaria Nube – AWS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7" name="1 Rectángulo">
            <a:extLst>
              <a:ext uri="{FF2B5EF4-FFF2-40B4-BE49-F238E27FC236}">
                <a16:creationId xmlns:a16="http://schemas.microsoft.com/office/drawing/2014/main" xmlns="" id="{EA3DA6CF-43F0-463B-8C5B-8459B50B3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1169"/>
            <a:ext cx="12192000" cy="482893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8" name="Picture 2" descr="Resultado de imagen para amazon machine learning">
            <a:extLst>
              <a:ext uri="{FF2B5EF4-FFF2-40B4-BE49-F238E27FC236}">
                <a16:creationId xmlns:a16="http://schemas.microsoft.com/office/drawing/2014/main" xmlns="" id="{151410AC-A6F3-4715-AAB6-912B69E84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021" y="2313240"/>
            <a:ext cx="8331958" cy="444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rcrescenzi\OneDrive\docencia\UCEMA\ucema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829" y="-149930"/>
            <a:ext cx="3672116" cy="134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6459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xmlns="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Propietaria Nube – Google Cloud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7" name="1 Rectángulo">
            <a:extLst>
              <a:ext uri="{FF2B5EF4-FFF2-40B4-BE49-F238E27FC236}">
                <a16:creationId xmlns:a16="http://schemas.microsoft.com/office/drawing/2014/main" xmlns="" id="{EA3DA6CF-43F0-463B-8C5B-8459B50B3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1169"/>
            <a:ext cx="12192000" cy="482893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6" name="Picture 2" descr="Resultado de imagen para google cloud machine learning">
            <a:extLst>
              <a:ext uri="{FF2B5EF4-FFF2-40B4-BE49-F238E27FC236}">
                <a16:creationId xmlns:a16="http://schemas.microsoft.com/office/drawing/2014/main" xmlns="" id="{98C037D7-9F49-40A5-9291-4984BC3C0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652" y="2321169"/>
            <a:ext cx="8092696" cy="455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rcrescenzi\OneDrive\docencia\UCEMA\ucema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829" y="-149930"/>
            <a:ext cx="3672116" cy="134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1093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altLang="es-AR" sz="1800" b="0" i="0" u="none" strike="noStrike" cap="none" normalizeH="0" baseline="0" smtClean="0">
            <a:ln>
              <a:noFill/>
            </a:ln>
            <a:effectLst/>
            <a:latin typeface="Arial" pitchFamily="34" charset="0"/>
            <a:ea typeface="Microsoft YaHei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altLang="es-AR" sz="1800" b="0" i="0" u="none" strike="noStrike" cap="none" normalizeH="0" baseline="0" smtClean="0">
            <a:ln>
              <a:noFill/>
            </a:ln>
            <a:effectLst/>
            <a:latin typeface="Arial" pitchFamily="34" charset="0"/>
            <a:ea typeface="Microsoft YaHei" pitchFamily="34" charset="-122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2760</TotalTime>
  <Words>191</Words>
  <Application>Microsoft Office PowerPoint</Application>
  <PresentationFormat>Personalizado</PresentationFormat>
  <Paragraphs>42</Paragraphs>
  <Slides>12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Victoria Spirito</dc:creator>
  <cp:lastModifiedBy>rcrescenzi</cp:lastModifiedBy>
  <cp:revision>67</cp:revision>
  <dcterms:created xsi:type="dcterms:W3CDTF">2018-03-19T13:38:12Z</dcterms:created>
  <dcterms:modified xsi:type="dcterms:W3CDTF">2018-11-01T20:54:55Z</dcterms:modified>
</cp:coreProperties>
</file>