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ink/inkAction1.xml" ContentType="application/vnd.ms-office.inkAction+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9" r:id="rId2"/>
    <p:sldId id="289" r:id="rId3"/>
    <p:sldId id="278" r:id="rId4"/>
    <p:sldId id="286" r:id="rId5"/>
    <p:sldId id="311" r:id="rId6"/>
    <p:sldId id="287" r:id="rId7"/>
    <p:sldId id="288" r:id="rId8"/>
    <p:sldId id="290" r:id="rId9"/>
    <p:sldId id="291" r:id="rId10"/>
    <p:sldId id="292" r:id="rId11"/>
    <p:sldId id="274" r:id="rId12"/>
    <p:sldId id="280" r:id="rId13"/>
    <p:sldId id="293" r:id="rId14"/>
    <p:sldId id="294" r:id="rId15"/>
    <p:sldId id="295" r:id="rId16"/>
    <p:sldId id="298" r:id="rId17"/>
    <p:sldId id="299" r:id="rId18"/>
    <p:sldId id="308" r:id="rId19"/>
    <p:sldId id="310" r:id="rId20"/>
    <p:sldId id="309" r:id="rId21"/>
    <p:sldId id="307" r:id="rId22"/>
    <p:sldId id="300" r:id="rId23"/>
    <p:sldId id="301" r:id="rId24"/>
    <p:sldId id="303" r:id="rId25"/>
    <p:sldId id="304" r:id="rId26"/>
    <p:sldId id="305" r:id="rId27"/>
    <p:sldId id="306" r:id="rId28"/>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FFC993"/>
    <a:srgbClr val="FF964F"/>
    <a:srgbClr val="FD81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E615A7-D2B1-4486-90E2-38A11958ACF4}" v="23" dt="2020-09-07T21:10:56.828"/>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B344D84-9AFB-497E-A393-DC336BA19D2E}" styleName="Estilo medio 3 - Énfasis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0" d="100"/>
          <a:sy n="90" d="100"/>
        </p:scale>
        <p:origin x="168"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fael C." userId="ffa83960b425c528" providerId="LiveId" clId="{B6E615A7-D2B1-4486-90E2-38A11958ACF4}"/>
    <pc:docChg chg="undo custSel addSld modSld">
      <pc:chgData name="Rafael C." userId="ffa83960b425c528" providerId="LiveId" clId="{B6E615A7-D2B1-4486-90E2-38A11958ACF4}" dt="2020-09-07T21:17:41.805" v="283" actId="313"/>
      <pc:docMkLst>
        <pc:docMk/>
      </pc:docMkLst>
      <pc:sldChg chg="modSp mod">
        <pc:chgData name="Rafael C." userId="ffa83960b425c528" providerId="LiveId" clId="{B6E615A7-D2B1-4486-90E2-38A11958ACF4}" dt="2020-09-07T21:06:46.691" v="30" actId="108"/>
        <pc:sldMkLst>
          <pc:docMk/>
          <pc:sldMk cId="3692097646" sldId="289"/>
        </pc:sldMkLst>
        <pc:spChg chg="mod">
          <ac:chgData name="Rafael C." userId="ffa83960b425c528" providerId="LiveId" clId="{B6E615A7-D2B1-4486-90E2-38A11958ACF4}" dt="2020-09-07T21:06:46.691" v="30" actId="108"/>
          <ac:spMkLst>
            <pc:docMk/>
            <pc:sldMk cId="3692097646" sldId="289"/>
            <ac:spMk id="5" creationId="{6FBE37D8-AA2E-4DC9-90C0-36848ED42BCA}"/>
          </ac:spMkLst>
        </pc:spChg>
      </pc:sldChg>
      <pc:sldChg chg="modSp mod">
        <pc:chgData name="Rafael C." userId="ffa83960b425c528" providerId="LiveId" clId="{B6E615A7-D2B1-4486-90E2-38A11958ACF4}" dt="2020-09-07T21:17:41.805" v="283" actId="313"/>
        <pc:sldMkLst>
          <pc:docMk/>
          <pc:sldMk cId="2700683622" sldId="298"/>
        </pc:sldMkLst>
        <pc:spChg chg="mod">
          <ac:chgData name="Rafael C." userId="ffa83960b425c528" providerId="LiveId" clId="{B6E615A7-D2B1-4486-90E2-38A11958ACF4}" dt="2020-09-07T21:17:41.805" v="283" actId="313"/>
          <ac:spMkLst>
            <pc:docMk/>
            <pc:sldMk cId="2700683622" sldId="298"/>
            <ac:spMk id="4" creationId="{C38DC9E2-A33D-43A5-B91A-49EDF1F542C3}"/>
          </ac:spMkLst>
        </pc:spChg>
      </pc:sldChg>
      <pc:sldChg chg="addSp delSp modSp add mod delAnim modAnim">
        <pc:chgData name="Rafael C." userId="ffa83960b425c528" providerId="LiveId" clId="{B6E615A7-D2B1-4486-90E2-38A11958ACF4}" dt="2020-09-07T21:12:21.053" v="190" actId="20577"/>
        <pc:sldMkLst>
          <pc:docMk/>
          <pc:sldMk cId="1582580063" sldId="311"/>
        </pc:sldMkLst>
        <pc:spChg chg="add mod">
          <ac:chgData name="Rafael C." userId="ffa83960b425c528" providerId="LiveId" clId="{B6E615A7-D2B1-4486-90E2-38A11958ACF4}" dt="2020-09-07T21:10:40.378" v="78" actId="14100"/>
          <ac:spMkLst>
            <pc:docMk/>
            <pc:sldMk cId="1582580063" sldId="311"/>
            <ac:spMk id="2" creationId="{5F07913B-D99A-4E9B-BF7F-3949940C336E}"/>
          </ac:spMkLst>
        </pc:spChg>
        <pc:spChg chg="add">
          <ac:chgData name="Rafael C." userId="ffa83960b425c528" providerId="LiveId" clId="{B6E615A7-D2B1-4486-90E2-38A11958ACF4}" dt="2020-09-07T21:11:12.313" v="82" actId="22"/>
          <ac:spMkLst>
            <pc:docMk/>
            <pc:sldMk cId="1582580063" sldId="311"/>
            <ac:spMk id="3" creationId="{AF312A61-371B-4BD1-9948-D86BEC34C04B}"/>
          </ac:spMkLst>
        </pc:spChg>
        <pc:spChg chg="add del mod">
          <ac:chgData name="Rafael C." userId="ffa83960b425c528" providerId="LiveId" clId="{B6E615A7-D2B1-4486-90E2-38A11958ACF4}" dt="2020-09-07T21:08:44.058" v="34"/>
          <ac:spMkLst>
            <pc:docMk/>
            <pc:sldMk cId="1582580063" sldId="311"/>
            <ac:spMk id="6" creationId="{6CCA8984-0554-4AAD-BEAC-530508A13817}"/>
          </ac:spMkLst>
        </pc:spChg>
        <pc:spChg chg="add del mod">
          <ac:chgData name="Rafael C." userId="ffa83960b425c528" providerId="LiveId" clId="{B6E615A7-D2B1-4486-90E2-38A11958ACF4}" dt="2020-09-07T21:08:44.058" v="34"/>
          <ac:spMkLst>
            <pc:docMk/>
            <pc:sldMk cId="1582580063" sldId="311"/>
            <ac:spMk id="7" creationId="{FD6E9B8B-678D-4373-AA5E-84CF53E4EB3D}"/>
          </ac:spMkLst>
        </pc:spChg>
        <pc:spChg chg="add del">
          <ac:chgData name="Rafael C." userId="ffa83960b425c528" providerId="LiveId" clId="{B6E615A7-D2B1-4486-90E2-38A11958ACF4}" dt="2020-09-07T21:08:51.919" v="38" actId="478"/>
          <ac:spMkLst>
            <pc:docMk/>
            <pc:sldMk cId="1582580063" sldId="311"/>
            <ac:spMk id="8" creationId="{C5C56A8D-8669-4998-84AC-E61E22CB90DE}"/>
          </ac:spMkLst>
        </pc:spChg>
        <pc:spChg chg="add del mod">
          <ac:chgData name="Rafael C." userId="ffa83960b425c528" providerId="LiveId" clId="{B6E615A7-D2B1-4486-90E2-38A11958ACF4}" dt="2020-09-07T21:08:44.058" v="34"/>
          <ac:spMkLst>
            <pc:docMk/>
            <pc:sldMk cId="1582580063" sldId="311"/>
            <ac:spMk id="14" creationId="{D7C7D2B9-B89A-416D-A998-963380B6F376}"/>
          </ac:spMkLst>
        </pc:spChg>
        <pc:spChg chg="add del mod">
          <ac:chgData name="Rafael C." userId="ffa83960b425c528" providerId="LiveId" clId="{B6E615A7-D2B1-4486-90E2-38A11958ACF4}" dt="2020-09-07T21:08:44.058" v="34"/>
          <ac:spMkLst>
            <pc:docMk/>
            <pc:sldMk cId="1582580063" sldId="311"/>
            <ac:spMk id="15" creationId="{5103F8EC-3290-4751-A645-4BDFED022B94}"/>
          </ac:spMkLst>
        </pc:spChg>
        <pc:spChg chg="mod">
          <ac:chgData name="Rafael C." userId="ffa83960b425c528" providerId="LiveId" clId="{B6E615A7-D2B1-4486-90E2-38A11958ACF4}" dt="2020-09-07T21:08:41.578" v="33"/>
          <ac:spMkLst>
            <pc:docMk/>
            <pc:sldMk cId="1582580063" sldId="311"/>
            <ac:spMk id="17" creationId="{1DC9FB9A-D4FC-499C-AD34-71868CA21194}"/>
          </ac:spMkLst>
        </pc:spChg>
        <pc:spChg chg="mod">
          <ac:chgData name="Rafael C." userId="ffa83960b425c528" providerId="LiveId" clId="{B6E615A7-D2B1-4486-90E2-38A11958ACF4}" dt="2020-09-07T21:08:41.578" v="33"/>
          <ac:spMkLst>
            <pc:docMk/>
            <pc:sldMk cId="1582580063" sldId="311"/>
            <ac:spMk id="18" creationId="{DAA99400-65B7-4444-B5CD-30EBF540567B}"/>
          </ac:spMkLst>
        </pc:spChg>
        <pc:spChg chg="mod">
          <ac:chgData name="Rafael C." userId="ffa83960b425c528" providerId="LiveId" clId="{B6E615A7-D2B1-4486-90E2-38A11958ACF4}" dt="2020-09-07T21:08:41.578" v="33"/>
          <ac:spMkLst>
            <pc:docMk/>
            <pc:sldMk cId="1582580063" sldId="311"/>
            <ac:spMk id="20" creationId="{7E1E572D-BBC5-448C-94F2-9B758037D063}"/>
          </ac:spMkLst>
        </pc:spChg>
        <pc:spChg chg="mod">
          <ac:chgData name="Rafael C." userId="ffa83960b425c528" providerId="LiveId" clId="{B6E615A7-D2B1-4486-90E2-38A11958ACF4}" dt="2020-09-07T21:08:41.578" v="33"/>
          <ac:spMkLst>
            <pc:docMk/>
            <pc:sldMk cId="1582580063" sldId="311"/>
            <ac:spMk id="21" creationId="{28C341C6-DC43-44CD-82E5-F06235C6FEE3}"/>
          </ac:spMkLst>
        </pc:spChg>
        <pc:spChg chg="mod">
          <ac:chgData name="Rafael C." userId="ffa83960b425c528" providerId="LiveId" clId="{B6E615A7-D2B1-4486-90E2-38A11958ACF4}" dt="2020-09-07T21:08:41.578" v="33"/>
          <ac:spMkLst>
            <pc:docMk/>
            <pc:sldMk cId="1582580063" sldId="311"/>
            <ac:spMk id="23" creationId="{87023CE1-FDF9-4E6D-BB11-A9BC30CDCFFB}"/>
          </ac:spMkLst>
        </pc:spChg>
        <pc:spChg chg="mod">
          <ac:chgData name="Rafael C." userId="ffa83960b425c528" providerId="LiveId" clId="{B6E615A7-D2B1-4486-90E2-38A11958ACF4}" dt="2020-09-07T21:08:41.578" v="33"/>
          <ac:spMkLst>
            <pc:docMk/>
            <pc:sldMk cId="1582580063" sldId="311"/>
            <ac:spMk id="24" creationId="{1809AC29-AAB1-41C1-90DD-3E60DD465680}"/>
          </ac:spMkLst>
        </pc:spChg>
        <pc:spChg chg="mod">
          <ac:chgData name="Rafael C." userId="ffa83960b425c528" providerId="LiveId" clId="{B6E615A7-D2B1-4486-90E2-38A11958ACF4}" dt="2020-09-07T21:08:41.578" v="33"/>
          <ac:spMkLst>
            <pc:docMk/>
            <pc:sldMk cId="1582580063" sldId="311"/>
            <ac:spMk id="26" creationId="{C7B23F26-77EC-4180-AE69-33CA92325C08}"/>
          </ac:spMkLst>
        </pc:spChg>
        <pc:spChg chg="mod">
          <ac:chgData name="Rafael C." userId="ffa83960b425c528" providerId="LiveId" clId="{B6E615A7-D2B1-4486-90E2-38A11958ACF4}" dt="2020-09-07T21:08:41.578" v="33"/>
          <ac:spMkLst>
            <pc:docMk/>
            <pc:sldMk cId="1582580063" sldId="311"/>
            <ac:spMk id="27" creationId="{228E3020-D36B-4991-8ECC-916E090F26D0}"/>
          </ac:spMkLst>
        </pc:spChg>
        <pc:spChg chg="add del mod">
          <ac:chgData name="Rafael C." userId="ffa83960b425c528" providerId="LiveId" clId="{B6E615A7-D2B1-4486-90E2-38A11958ACF4}" dt="2020-09-07T21:10:00.503" v="51"/>
          <ac:spMkLst>
            <pc:docMk/>
            <pc:sldMk cId="1582580063" sldId="311"/>
            <ac:spMk id="31" creationId="{9D8C40C3-D7FC-4525-8790-4C365831EC92}"/>
          </ac:spMkLst>
        </pc:spChg>
        <pc:spChg chg="add del mod">
          <ac:chgData name="Rafael C." userId="ffa83960b425c528" providerId="LiveId" clId="{B6E615A7-D2B1-4486-90E2-38A11958ACF4}" dt="2020-09-07T21:10:00.503" v="51"/>
          <ac:spMkLst>
            <pc:docMk/>
            <pc:sldMk cId="1582580063" sldId="311"/>
            <ac:spMk id="32" creationId="{BC3817F7-7D81-4C12-9511-5800B6013F4A}"/>
          </ac:spMkLst>
        </pc:spChg>
        <pc:spChg chg="add del mod">
          <ac:chgData name="Rafael C." userId="ffa83960b425c528" providerId="LiveId" clId="{B6E615A7-D2B1-4486-90E2-38A11958ACF4}" dt="2020-09-07T21:10:00.503" v="51"/>
          <ac:spMkLst>
            <pc:docMk/>
            <pc:sldMk cId="1582580063" sldId="311"/>
            <ac:spMk id="38" creationId="{CFE701F7-B926-43A5-9FF6-C856F746D238}"/>
          </ac:spMkLst>
        </pc:spChg>
        <pc:spChg chg="add del mod">
          <ac:chgData name="Rafael C." userId="ffa83960b425c528" providerId="LiveId" clId="{B6E615A7-D2B1-4486-90E2-38A11958ACF4}" dt="2020-09-07T21:10:00.503" v="51"/>
          <ac:spMkLst>
            <pc:docMk/>
            <pc:sldMk cId="1582580063" sldId="311"/>
            <ac:spMk id="39" creationId="{8A121766-7577-4F18-8F22-CC13962898CC}"/>
          </ac:spMkLst>
        </pc:spChg>
        <pc:spChg chg="mod">
          <ac:chgData name="Rafael C." userId="ffa83960b425c528" providerId="LiveId" clId="{B6E615A7-D2B1-4486-90E2-38A11958ACF4}" dt="2020-09-07T21:09:31.014" v="48"/>
          <ac:spMkLst>
            <pc:docMk/>
            <pc:sldMk cId="1582580063" sldId="311"/>
            <ac:spMk id="41" creationId="{0575287B-6FD6-4D9F-A9D7-E8C59F80AF4B}"/>
          </ac:spMkLst>
        </pc:spChg>
        <pc:spChg chg="mod">
          <ac:chgData name="Rafael C." userId="ffa83960b425c528" providerId="LiveId" clId="{B6E615A7-D2B1-4486-90E2-38A11958ACF4}" dt="2020-09-07T21:09:31.014" v="48"/>
          <ac:spMkLst>
            <pc:docMk/>
            <pc:sldMk cId="1582580063" sldId="311"/>
            <ac:spMk id="42" creationId="{22CF8175-6375-49B6-89A7-FDB7B5610AAE}"/>
          </ac:spMkLst>
        </pc:spChg>
        <pc:spChg chg="mod">
          <ac:chgData name="Rafael C." userId="ffa83960b425c528" providerId="LiveId" clId="{B6E615A7-D2B1-4486-90E2-38A11958ACF4}" dt="2020-09-07T21:09:31.014" v="48"/>
          <ac:spMkLst>
            <pc:docMk/>
            <pc:sldMk cId="1582580063" sldId="311"/>
            <ac:spMk id="44" creationId="{FBBEAC86-74A4-48F3-A4D3-D3D4169E9FF7}"/>
          </ac:spMkLst>
        </pc:spChg>
        <pc:spChg chg="mod">
          <ac:chgData name="Rafael C." userId="ffa83960b425c528" providerId="LiveId" clId="{B6E615A7-D2B1-4486-90E2-38A11958ACF4}" dt="2020-09-07T21:09:31.014" v="48"/>
          <ac:spMkLst>
            <pc:docMk/>
            <pc:sldMk cId="1582580063" sldId="311"/>
            <ac:spMk id="45" creationId="{29875129-6AB7-4279-A980-D8E38D75739C}"/>
          </ac:spMkLst>
        </pc:spChg>
        <pc:spChg chg="mod">
          <ac:chgData name="Rafael C." userId="ffa83960b425c528" providerId="LiveId" clId="{B6E615A7-D2B1-4486-90E2-38A11958ACF4}" dt="2020-09-07T21:09:31.014" v="48"/>
          <ac:spMkLst>
            <pc:docMk/>
            <pc:sldMk cId="1582580063" sldId="311"/>
            <ac:spMk id="47" creationId="{A124F315-1B12-4ECC-961D-3F7C9E8CA25D}"/>
          </ac:spMkLst>
        </pc:spChg>
        <pc:spChg chg="mod">
          <ac:chgData name="Rafael C." userId="ffa83960b425c528" providerId="LiveId" clId="{B6E615A7-D2B1-4486-90E2-38A11958ACF4}" dt="2020-09-07T21:09:31.014" v="48"/>
          <ac:spMkLst>
            <pc:docMk/>
            <pc:sldMk cId="1582580063" sldId="311"/>
            <ac:spMk id="48" creationId="{D2C8BAC6-3981-4112-A5FB-778BD6EBD115}"/>
          </ac:spMkLst>
        </pc:spChg>
        <pc:spChg chg="mod">
          <ac:chgData name="Rafael C." userId="ffa83960b425c528" providerId="LiveId" clId="{B6E615A7-D2B1-4486-90E2-38A11958ACF4}" dt="2020-09-07T21:09:31.014" v="48"/>
          <ac:spMkLst>
            <pc:docMk/>
            <pc:sldMk cId="1582580063" sldId="311"/>
            <ac:spMk id="50" creationId="{CE91A933-1D86-4F53-9508-7E7845A485D2}"/>
          </ac:spMkLst>
        </pc:spChg>
        <pc:spChg chg="mod">
          <ac:chgData name="Rafael C." userId="ffa83960b425c528" providerId="LiveId" clId="{B6E615A7-D2B1-4486-90E2-38A11958ACF4}" dt="2020-09-07T21:09:31.014" v="48"/>
          <ac:spMkLst>
            <pc:docMk/>
            <pc:sldMk cId="1582580063" sldId="311"/>
            <ac:spMk id="51" creationId="{26841E3B-5052-483D-B1EE-CC76B3072BC0}"/>
          </ac:spMkLst>
        </pc:spChg>
        <pc:spChg chg="mod topLvl">
          <ac:chgData name="Rafael C." userId="ffa83960b425c528" providerId="LiveId" clId="{B6E615A7-D2B1-4486-90E2-38A11958ACF4}" dt="2020-09-07T21:10:56.826" v="79" actId="165"/>
          <ac:spMkLst>
            <pc:docMk/>
            <pc:sldMk cId="1582580063" sldId="311"/>
            <ac:spMk id="58" creationId="{5FB05A28-C081-4D34-AD8E-1280D0656035}"/>
          </ac:spMkLst>
        </pc:spChg>
        <pc:spChg chg="mod">
          <ac:chgData name="Rafael C." userId="ffa83960b425c528" providerId="LiveId" clId="{B6E615A7-D2B1-4486-90E2-38A11958ACF4}" dt="2020-09-07T21:10:56.826" v="79" actId="165"/>
          <ac:spMkLst>
            <pc:docMk/>
            <pc:sldMk cId="1582580063" sldId="311"/>
            <ac:spMk id="65" creationId="{CA5717FA-677E-4E6C-BE32-0262C42F17D7}"/>
          </ac:spMkLst>
        </pc:spChg>
        <pc:spChg chg="mod">
          <ac:chgData name="Rafael C." userId="ffa83960b425c528" providerId="LiveId" clId="{B6E615A7-D2B1-4486-90E2-38A11958ACF4}" dt="2020-09-07T21:10:56.826" v="79" actId="165"/>
          <ac:spMkLst>
            <pc:docMk/>
            <pc:sldMk cId="1582580063" sldId="311"/>
            <ac:spMk id="66" creationId="{124AA9CC-12E2-43D4-B854-FB957D68E2BA}"/>
          </ac:spMkLst>
        </pc:spChg>
        <pc:spChg chg="mod">
          <ac:chgData name="Rafael C." userId="ffa83960b425c528" providerId="LiveId" clId="{B6E615A7-D2B1-4486-90E2-38A11958ACF4}" dt="2020-09-07T21:10:56.826" v="79" actId="165"/>
          <ac:spMkLst>
            <pc:docMk/>
            <pc:sldMk cId="1582580063" sldId="311"/>
            <ac:spMk id="67" creationId="{BAFCB49D-39CF-4AC2-8EC3-095D1173E51C}"/>
          </ac:spMkLst>
        </pc:spChg>
        <pc:spChg chg="mod">
          <ac:chgData name="Rafael C." userId="ffa83960b425c528" providerId="LiveId" clId="{B6E615A7-D2B1-4486-90E2-38A11958ACF4}" dt="2020-09-07T21:10:56.826" v="79" actId="165"/>
          <ac:spMkLst>
            <pc:docMk/>
            <pc:sldMk cId="1582580063" sldId="311"/>
            <ac:spMk id="68" creationId="{B7A3ABAB-9D11-4530-8147-09BF16B214F1}"/>
          </ac:spMkLst>
        </pc:spChg>
        <pc:spChg chg="mod">
          <ac:chgData name="Rafael C." userId="ffa83960b425c528" providerId="LiveId" clId="{B6E615A7-D2B1-4486-90E2-38A11958ACF4}" dt="2020-09-07T21:10:56.826" v="79" actId="165"/>
          <ac:spMkLst>
            <pc:docMk/>
            <pc:sldMk cId="1582580063" sldId="311"/>
            <ac:spMk id="69" creationId="{165E39A5-6D3B-474F-BD1D-2862B146549C}"/>
          </ac:spMkLst>
        </pc:spChg>
        <pc:spChg chg="mod">
          <ac:chgData name="Rafael C." userId="ffa83960b425c528" providerId="LiveId" clId="{B6E615A7-D2B1-4486-90E2-38A11958ACF4}" dt="2020-09-07T21:10:56.826" v="79" actId="165"/>
          <ac:spMkLst>
            <pc:docMk/>
            <pc:sldMk cId="1582580063" sldId="311"/>
            <ac:spMk id="70" creationId="{D1BAA1A7-4A5D-4499-83F6-319DAF0B1011}"/>
          </ac:spMkLst>
        </pc:spChg>
        <pc:spChg chg="mod">
          <ac:chgData name="Rafael C." userId="ffa83960b425c528" providerId="LiveId" clId="{B6E615A7-D2B1-4486-90E2-38A11958ACF4}" dt="2020-09-07T21:10:56.826" v="79" actId="165"/>
          <ac:spMkLst>
            <pc:docMk/>
            <pc:sldMk cId="1582580063" sldId="311"/>
            <ac:spMk id="71" creationId="{CEAB8522-A14F-427C-8A46-7EC1C2329324}"/>
          </ac:spMkLst>
        </pc:spChg>
        <pc:spChg chg="mod">
          <ac:chgData name="Rafael C." userId="ffa83960b425c528" providerId="LiveId" clId="{B6E615A7-D2B1-4486-90E2-38A11958ACF4}" dt="2020-09-07T21:10:56.826" v="79" actId="165"/>
          <ac:spMkLst>
            <pc:docMk/>
            <pc:sldMk cId="1582580063" sldId="311"/>
            <ac:spMk id="72" creationId="{D5234438-DB49-4304-8163-E5AE93ACF5D7}"/>
          </ac:spMkLst>
        </pc:spChg>
        <pc:spChg chg="add del mod">
          <ac:chgData name="Rafael C." userId="ffa83960b425c528" providerId="LiveId" clId="{B6E615A7-D2B1-4486-90E2-38A11958ACF4}" dt="2020-09-07T21:12:21.053" v="190" actId="20577"/>
          <ac:spMkLst>
            <pc:docMk/>
            <pc:sldMk cId="1582580063" sldId="311"/>
            <ac:spMk id="9218" creationId="{00000000-0000-0000-0000-000000000000}"/>
          </ac:spMkLst>
        </pc:spChg>
        <pc:grpChg chg="add del mod">
          <ac:chgData name="Rafael C." userId="ffa83960b425c528" providerId="LiveId" clId="{B6E615A7-D2B1-4486-90E2-38A11958ACF4}" dt="2020-09-07T21:08:44.058" v="34"/>
          <ac:grpSpMkLst>
            <pc:docMk/>
            <pc:sldMk cId="1582580063" sldId="311"/>
            <ac:grpSpMk id="9" creationId="{98556272-0C36-4A5A-8491-D49E85FD6B91}"/>
          </ac:grpSpMkLst>
        </pc:grpChg>
        <pc:grpChg chg="add del mod">
          <ac:chgData name="Rafael C." userId="ffa83960b425c528" providerId="LiveId" clId="{B6E615A7-D2B1-4486-90E2-38A11958ACF4}" dt="2020-09-07T21:08:44.058" v="34"/>
          <ac:grpSpMkLst>
            <pc:docMk/>
            <pc:sldMk cId="1582580063" sldId="311"/>
            <ac:grpSpMk id="16" creationId="{A3CD2141-FDA0-4C15-8720-DED55574D564}"/>
          </ac:grpSpMkLst>
        </pc:grpChg>
        <pc:grpChg chg="add del mod">
          <ac:chgData name="Rafael C." userId="ffa83960b425c528" providerId="LiveId" clId="{B6E615A7-D2B1-4486-90E2-38A11958ACF4}" dt="2020-09-07T21:08:44.058" v="34"/>
          <ac:grpSpMkLst>
            <pc:docMk/>
            <pc:sldMk cId="1582580063" sldId="311"/>
            <ac:grpSpMk id="19" creationId="{E647BE2C-F97B-4949-8355-33DBCD9527A9}"/>
          </ac:grpSpMkLst>
        </pc:grpChg>
        <pc:grpChg chg="add del mod">
          <ac:chgData name="Rafael C." userId="ffa83960b425c528" providerId="LiveId" clId="{B6E615A7-D2B1-4486-90E2-38A11958ACF4}" dt="2020-09-07T21:08:44.058" v="34"/>
          <ac:grpSpMkLst>
            <pc:docMk/>
            <pc:sldMk cId="1582580063" sldId="311"/>
            <ac:grpSpMk id="22" creationId="{DBA5447C-FB48-4FF4-A736-30C550E1A61A}"/>
          </ac:grpSpMkLst>
        </pc:grpChg>
        <pc:grpChg chg="add del mod">
          <ac:chgData name="Rafael C." userId="ffa83960b425c528" providerId="LiveId" clId="{B6E615A7-D2B1-4486-90E2-38A11958ACF4}" dt="2020-09-07T21:08:44.058" v="34"/>
          <ac:grpSpMkLst>
            <pc:docMk/>
            <pc:sldMk cId="1582580063" sldId="311"/>
            <ac:grpSpMk id="25" creationId="{3251935C-CF31-4243-8DA4-737613DD709F}"/>
          </ac:grpSpMkLst>
        </pc:grpChg>
        <pc:grpChg chg="add del mod">
          <ac:chgData name="Rafael C." userId="ffa83960b425c528" providerId="LiveId" clId="{B6E615A7-D2B1-4486-90E2-38A11958ACF4}" dt="2020-09-07T21:10:00.503" v="51"/>
          <ac:grpSpMkLst>
            <pc:docMk/>
            <pc:sldMk cId="1582580063" sldId="311"/>
            <ac:grpSpMk id="33" creationId="{FD99EC97-F978-4833-BBF5-BA7392E7C6A8}"/>
          </ac:grpSpMkLst>
        </pc:grpChg>
        <pc:grpChg chg="add del mod">
          <ac:chgData name="Rafael C." userId="ffa83960b425c528" providerId="LiveId" clId="{B6E615A7-D2B1-4486-90E2-38A11958ACF4}" dt="2020-09-07T21:10:00.503" v="51"/>
          <ac:grpSpMkLst>
            <pc:docMk/>
            <pc:sldMk cId="1582580063" sldId="311"/>
            <ac:grpSpMk id="40" creationId="{57013CC7-C0F1-46FB-AB22-813FB893007B}"/>
          </ac:grpSpMkLst>
        </pc:grpChg>
        <pc:grpChg chg="add del mod">
          <ac:chgData name="Rafael C." userId="ffa83960b425c528" providerId="LiveId" clId="{B6E615A7-D2B1-4486-90E2-38A11958ACF4}" dt="2020-09-07T21:10:00.503" v="51"/>
          <ac:grpSpMkLst>
            <pc:docMk/>
            <pc:sldMk cId="1582580063" sldId="311"/>
            <ac:grpSpMk id="43" creationId="{003F858F-ACB6-45D7-8179-C06337FB187B}"/>
          </ac:grpSpMkLst>
        </pc:grpChg>
        <pc:grpChg chg="add del mod">
          <ac:chgData name="Rafael C." userId="ffa83960b425c528" providerId="LiveId" clId="{B6E615A7-D2B1-4486-90E2-38A11958ACF4}" dt="2020-09-07T21:10:00.503" v="51"/>
          <ac:grpSpMkLst>
            <pc:docMk/>
            <pc:sldMk cId="1582580063" sldId="311"/>
            <ac:grpSpMk id="46" creationId="{684BD821-1EAB-42D4-AA29-E77B034EB6E0}"/>
          </ac:grpSpMkLst>
        </pc:grpChg>
        <pc:grpChg chg="add del mod">
          <ac:chgData name="Rafael C." userId="ffa83960b425c528" providerId="LiveId" clId="{B6E615A7-D2B1-4486-90E2-38A11958ACF4}" dt="2020-09-07T21:10:00.503" v="51"/>
          <ac:grpSpMkLst>
            <pc:docMk/>
            <pc:sldMk cId="1582580063" sldId="311"/>
            <ac:grpSpMk id="49" creationId="{C3C9262F-46A5-4DC2-98FA-3863F4F1CC62}"/>
          </ac:grpSpMkLst>
        </pc:grpChg>
        <pc:grpChg chg="add del mod">
          <ac:chgData name="Rafael C." userId="ffa83960b425c528" providerId="LiveId" clId="{B6E615A7-D2B1-4486-90E2-38A11958ACF4}" dt="2020-09-07T21:10:56.826" v="79" actId="165"/>
          <ac:grpSpMkLst>
            <pc:docMk/>
            <pc:sldMk cId="1582580063" sldId="311"/>
            <ac:grpSpMk id="54" creationId="{A7B253DA-A881-42FE-A22A-E9688B7D4DB8}"/>
          </ac:grpSpMkLst>
        </pc:grpChg>
        <pc:grpChg chg="del mod topLvl">
          <ac:chgData name="Rafael C." userId="ffa83960b425c528" providerId="LiveId" clId="{B6E615A7-D2B1-4486-90E2-38A11958ACF4}" dt="2020-09-07T21:10:58.476" v="80" actId="478"/>
          <ac:grpSpMkLst>
            <pc:docMk/>
            <pc:sldMk cId="1582580063" sldId="311"/>
            <ac:grpSpMk id="55" creationId="{41B1FA24-09C2-4AB6-82A8-4780E43180DC}"/>
          </ac:grpSpMkLst>
        </pc:grpChg>
        <pc:grpChg chg="mod topLvl">
          <ac:chgData name="Rafael C." userId="ffa83960b425c528" providerId="LiveId" clId="{B6E615A7-D2B1-4486-90E2-38A11958ACF4}" dt="2020-09-07T21:10:56.826" v="79" actId="165"/>
          <ac:grpSpMkLst>
            <pc:docMk/>
            <pc:sldMk cId="1582580063" sldId="311"/>
            <ac:grpSpMk id="59" creationId="{00D0F66F-F532-4CBB-8BEA-D513F066B73A}"/>
          </ac:grpSpMkLst>
        </pc:grpChg>
        <pc:grpChg chg="mod topLvl">
          <ac:chgData name="Rafael C." userId="ffa83960b425c528" providerId="LiveId" clId="{B6E615A7-D2B1-4486-90E2-38A11958ACF4}" dt="2020-09-07T21:10:56.826" v="79" actId="165"/>
          <ac:grpSpMkLst>
            <pc:docMk/>
            <pc:sldMk cId="1582580063" sldId="311"/>
            <ac:grpSpMk id="60" creationId="{879996F0-CDB7-4ACA-AC3F-15E4B845FC6F}"/>
          </ac:grpSpMkLst>
        </pc:grpChg>
        <pc:grpChg chg="mod topLvl">
          <ac:chgData name="Rafael C." userId="ffa83960b425c528" providerId="LiveId" clId="{B6E615A7-D2B1-4486-90E2-38A11958ACF4}" dt="2020-09-07T21:10:56.826" v="79" actId="165"/>
          <ac:grpSpMkLst>
            <pc:docMk/>
            <pc:sldMk cId="1582580063" sldId="311"/>
            <ac:grpSpMk id="61" creationId="{8F190C7A-36D3-468B-8F93-B1A452E56B79}"/>
          </ac:grpSpMkLst>
        </pc:grpChg>
        <pc:grpChg chg="mod topLvl">
          <ac:chgData name="Rafael C." userId="ffa83960b425c528" providerId="LiveId" clId="{B6E615A7-D2B1-4486-90E2-38A11958ACF4}" dt="2020-09-07T21:10:56.826" v="79" actId="165"/>
          <ac:grpSpMkLst>
            <pc:docMk/>
            <pc:sldMk cId="1582580063" sldId="311"/>
            <ac:grpSpMk id="62" creationId="{1CA5419E-EB1B-441A-BD80-FE3CF0242750}"/>
          </ac:grpSpMkLst>
        </pc:grpChg>
        <pc:graphicFrameChg chg="add del mod">
          <ac:chgData name="Rafael C." userId="ffa83960b425c528" providerId="LiveId" clId="{B6E615A7-D2B1-4486-90E2-38A11958ACF4}" dt="2020-09-07T21:09:13.338" v="42" actId="478"/>
          <ac:graphicFrameMkLst>
            <pc:docMk/>
            <pc:sldMk cId="1582580063" sldId="311"/>
            <ac:graphicFrameMk id="5" creationId="{25BCB5EB-95AE-4647-ADEF-D74515E75CCE}"/>
          </ac:graphicFrameMkLst>
        </pc:graphicFrameChg>
        <pc:picChg chg="mod">
          <ac:chgData name="Rafael C." userId="ffa83960b425c528" providerId="LiveId" clId="{B6E615A7-D2B1-4486-90E2-38A11958ACF4}" dt="2020-09-07T21:08:41.578" v="33"/>
          <ac:picMkLst>
            <pc:docMk/>
            <pc:sldMk cId="1582580063" sldId="311"/>
            <ac:picMk id="10" creationId="{ACE84D66-B5F6-4848-9564-F7D6ABFAEAA4}"/>
          </ac:picMkLst>
        </pc:picChg>
        <pc:picChg chg="mod">
          <ac:chgData name="Rafael C." userId="ffa83960b425c528" providerId="LiveId" clId="{B6E615A7-D2B1-4486-90E2-38A11958ACF4}" dt="2020-09-07T21:08:41.578" v="33"/>
          <ac:picMkLst>
            <pc:docMk/>
            <pc:sldMk cId="1582580063" sldId="311"/>
            <ac:picMk id="11" creationId="{39FFFA11-DD86-48D5-97FF-423CC0EFDAEE}"/>
          </ac:picMkLst>
        </pc:picChg>
        <pc:picChg chg="add del mod">
          <ac:chgData name="Rafael C." userId="ffa83960b425c528" providerId="LiveId" clId="{B6E615A7-D2B1-4486-90E2-38A11958ACF4}" dt="2020-09-07T21:08:44.058" v="34"/>
          <ac:picMkLst>
            <pc:docMk/>
            <pc:sldMk cId="1582580063" sldId="311"/>
            <ac:picMk id="29" creationId="{32E978EA-3FCF-4BDB-B777-BBF5E9596F07}"/>
          </ac:picMkLst>
        </pc:picChg>
        <pc:picChg chg="mod">
          <ac:chgData name="Rafael C." userId="ffa83960b425c528" providerId="LiveId" clId="{B6E615A7-D2B1-4486-90E2-38A11958ACF4}" dt="2020-09-07T21:09:31.014" v="48"/>
          <ac:picMkLst>
            <pc:docMk/>
            <pc:sldMk cId="1582580063" sldId="311"/>
            <ac:picMk id="34" creationId="{C1EB9AF0-CBC6-484F-85B2-4E14915BD34F}"/>
          </ac:picMkLst>
        </pc:picChg>
        <pc:picChg chg="mod">
          <ac:chgData name="Rafael C." userId="ffa83960b425c528" providerId="LiveId" clId="{B6E615A7-D2B1-4486-90E2-38A11958ACF4}" dt="2020-09-07T21:09:31.014" v="48"/>
          <ac:picMkLst>
            <pc:docMk/>
            <pc:sldMk cId="1582580063" sldId="311"/>
            <ac:picMk id="35" creationId="{E3FC3DBE-962D-43FE-80AA-50F094FD29B0}"/>
          </ac:picMkLst>
        </pc:picChg>
        <pc:picChg chg="add del mod">
          <ac:chgData name="Rafael C." userId="ffa83960b425c528" providerId="LiveId" clId="{B6E615A7-D2B1-4486-90E2-38A11958ACF4}" dt="2020-09-07T21:10:00.503" v="51"/>
          <ac:picMkLst>
            <pc:docMk/>
            <pc:sldMk cId="1582580063" sldId="311"/>
            <ac:picMk id="53" creationId="{295BCCFD-D8E6-42B7-B14B-375245B0BE2D}"/>
          </ac:picMkLst>
        </pc:picChg>
        <pc:picChg chg="del mod topLvl">
          <ac:chgData name="Rafael C." userId="ffa83960b425c528" providerId="LiveId" clId="{B6E615A7-D2B1-4486-90E2-38A11958ACF4}" dt="2020-09-07T21:10:59.549" v="81" actId="478"/>
          <ac:picMkLst>
            <pc:docMk/>
            <pc:sldMk cId="1582580063" sldId="311"/>
            <ac:picMk id="64" creationId="{43EEDD3B-F7D3-4436-93FE-14C9CF3E24A9}"/>
          </ac:picMkLst>
        </pc:picChg>
        <pc:picChg chg="mod">
          <ac:chgData name="Rafael C." userId="ffa83960b425c528" providerId="LiveId" clId="{B6E615A7-D2B1-4486-90E2-38A11958ACF4}" dt="2020-09-07T21:10:56.826" v="79" actId="165"/>
          <ac:picMkLst>
            <pc:docMk/>
            <pc:sldMk cId="1582580063" sldId="311"/>
            <ac:picMk id="73" creationId="{7F1DE9C6-83CE-45E0-B538-B57EF5788C93}"/>
          </ac:picMkLst>
        </pc:picChg>
        <pc:picChg chg="mod">
          <ac:chgData name="Rafael C." userId="ffa83960b425c528" providerId="LiveId" clId="{B6E615A7-D2B1-4486-90E2-38A11958ACF4}" dt="2020-09-07T21:10:56.826" v="79" actId="165"/>
          <ac:picMkLst>
            <pc:docMk/>
            <pc:sldMk cId="1582580063" sldId="311"/>
            <ac:picMk id="74" creationId="{E90EA7D4-E4C7-487C-9849-26D0E7B5B63D}"/>
          </ac:picMkLst>
        </pc:picChg>
        <pc:inkChg chg="add del">
          <ac:chgData name="Rafael C." userId="ffa83960b425c528" providerId="LiveId" clId="{B6E615A7-D2B1-4486-90E2-38A11958ACF4}" dt="2020-09-07T21:08:44.058" v="34"/>
          <ac:inkMkLst>
            <pc:docMk/>
            <pc:sldMk cId="1582580063" sldId="311"/>
            <ac:inkMk id="28" creationId="{7C343F19-A455-44C2-977B-748D46CA3624}"/>
          </ac:inkMkLst>
        </pc:inkChg>
        <pc:inkChg chg="add del">
          <ac:chgData name="Rafael C." userId="ffa83960b425c528" providerId="LiveId" clId="{B6E615A7-D2B1-4486-90E2-38A11958ACF4}" dt="2020-09-07T21:10:00.503" v="51"/>
          <ac:inkMkLst>
            <pc:docMk/>
            <pc:sldMk cId="1582580063" sldId="311"/>
            <ac:inkMk id="52" creationId="{E2AC5EF1-306C-472B-A9DA-E74A63130D78}"/>
          </ac:inkMkLst>
        </pc:inkChg>
        <pc:inkChg chg="mod topLvl">
          <ac:chgData name="Rafael C." userId="ffa83960b425c528" providerId="LiveId" clId="{B6E615A7-D2B1-4486-90E2-38A11958ACF4}" dt="2020-09-07T21:10:56.826" v="79" actId="165"/>
          <ac:inkMkLst>
            <pc:docMk/>
            <pc:sldMk cId="1582580063" sldId="311"/>
            <ac:inkMk id="63" creationId="{7B9215A3-2296-430A-818D-A75D48B3BCA1}"/>
          </ac:inkMkLst>
        </pc:inkChg>
        <pc:cxnChg chg="add del mod">
          <ac:chgData name="Rafael C." userId="ffa83960b425c528" providerId="LiveId" clId="{B6E615A7-D2B1-4486-90E2-38A11958ACF4}" dt="2020-09-07T21:08:44.058" v="34"/>
          <ac:cxnSpMkLst>
            <pc:docMk/>
            <pc:sldMk cId="1582580063" sldId="311"/>
            <ac:cxnSpMk id="12" creationId="{3BD7E938-821E-4B46-861E-27B863357C21}"/>
          </ac:cxnSpMkLst>
        </pc:cxnChg>
        <pc:cxnChg chg="add del mod">
          <ac:chgData name="Rafael C." userId="ffa83960b425c528" providerId="LiveId" clId="{B6E615A7-D2B1-4486-90E2-38A11958ACF4}" dt="2020-09-07T21:08:44.058" v="34"/>
          <ac:cxnSpMkLst>
            <pc:docMk/>
            <pc:sldMk cId="1582580063" sldId="311"/>
            <ac:cxnSpMk id="13" creationId="{EC85B792-3739-44F2-95AE-5D48783EF1BA}"/>
          </ac:cxnSpMkLst>
        </pc:cxnChg>
        <pc:cxnChg chg="add del mod">
          <ac:chgData name="Rafael C." userId="ffa83960b425c528" providerId="LiveId" clId="{B6E615A7-D2B1-4486-90E2-38A11958ACF4}" dt="2020-09-07T21:10:00.503" v="51"/>
          <ac:cxnSpMkLst>
            <pc:docMk/>
            <pc:sldMk cId="1582580063" sldId="311"/>
            <ac:cxnSpMk id="36" creationId="{362A851A-B05F-480B-9031-3A4E1C433EDD}"/>
          </ac:cxnSpMkLst>
        </pc:cxnChg>
        <pc:cxnChg chg="add del mod">
          <ac:chgData name="Rafael C." userId="ffa83960b425c528" providerId="LiveId" clId="{B6E615A7-D2B1-4486-90E2-38A11958ACF4}" dt="2020-09-07T21:10:00.503" v="51"/>
          <ac:cxnSpMkLst>
            <pc:docMk/>
            <pc:sldMk cId="1582580063" sldId="311"/>
            <ac:cxnSpMk id="37" creationId="{A3FEA7E3-A232-4B52-97E3-E96CC69C427F}"/>
          </ac:cxnSpMkLst>
        </pc:cxnChg>
        <pc:cxnChg chg="mod topLvl">
          <ac:chgData name="Rafael C." userId="ffa83960b425c528" providerId="LiveId" clId="{B6E615A7-D2B1-4486-90E2-38A11958ACF4}" dt="2020-09-07T21:10:56.826" v="79" actId="165"/>
          <ac:cxnSpMkLst>
            <pc:docMk/>
            <pc:sldMk cId="1582580063" sldId="311"/>
            <ac:cxnSpMk id="56" creationId="{5FE4984D-8F7F-43A2-A897-5C4215A5E3F3}"/>
          </ac:cxnSpMkLst>
        </pc:cxnChg>
        <pc:cxnChg chg="mod topLvl">
          <ac:chgData name="Rafael C." userId="ffa83960b425c528" providerId="LiveId" clId="{B6E615A7-D2B1-4486-90E2-38A11958ACF4}" dt="2020-09-07T21:10:56.826" v="79" actId="165"/>
          <ac:cxnSpMkLst>
            <pc:docMk/>
            <pc:sldMk cId="1582580063" sldId="311"/>
            <ac:cxnSpMk id="57" creationId="{01D27A79-65DD-46CB-851A-52DF55682F69}"/>
          </ac:cxnSpMkLst>
        </pc:cxnChg>
      </pc:sldChg>
    </pc:docChg>
  </pc:docChgLst>
  <pc:docChgLst>
    <pc:chgData name="Rafael C." userId="ffa83960b425c528" providerId="LiveId" clId="{3A627DD9-0CCD-4050-9CDA-0D0BFE12395C}"/>
    <pc:docChg chg="delSld modSld">
      <pc:chgData name="Rafael C." userId="ffa83960b425c528" providerId="LiveId" clId="{3A627DD9-0CCD-4050-9CDA-0D0BFE12395C}" dt="2019-08-06T16:32:43.681" v="28" actId="478"/>
      <pc:docMkLst>
        <pc:docMk/>
      </pc:docMkLst>
      <pc:sldChg chg="delSp">
        <pc:chgData name="Rafael C." userId="ffa83960b425c528" providerId="LiveId" clId="{3A627DD9-0CCD-4050-9CDA-0D0BFE12395C}" dt="2019-08-06T16:31:24.305" v="0" actId="478"/>
        <pc:sldMkLst>
          <pc:docMk/>
          <pc:sldMk cId="727360843" sldId="259"/>
        </pc:sldMkLst>
        <pc:picChg chg="del">
          <ac:chgData name="Rafael C." userId="ffa83960b425c528" providerId="LiveId" clId="{3A627DD9-0CCD-4050-9CDA-0D0BFE12395C}" dt="2019-08-06T16:31:24.305" v="0" actId="478"/>
          <ac:picMkLst>
            <pc:docMk/>
            <pc:sldMk cId="727360843" sldId="259"/>
            <ac:picMk id="8" creationId="{00000000-0000-0000-0000-000000000000}"/>
          </ac:picMkLst>
        </pc:picChg>
      </pc:sldChg>
      <pc:sldChg chg="delSp">
        <pc:chgData name="Rafael C." userId="ffa83960b425c528" providerId="LiveId" clId="{3A627DD9-0CCD-4050-9CDA-0D0BFE12395C}" dt="2019-08-06T16:31:57.681" v="10" actId="478"/>
        <pc:sldMkLst>
          <pc:docMk/>
          <pc:sldMk cId="2068909626" sldId="274"/>
        </pc:sldMkLst>
        <pc:picChg chg="del">
          <ac:chgData name="Rafael C." userId="ffa83960b425c528" providerId="LiveId" clId="{3A627DD9-0CCD-4050-9CDA-0D0BFE12395C}" dt="2019-08-06T16:31:57.681" v="10" actId="478"/>
          <ac:picMkLst>
            <pc:docMk/>
            <pc:sldMk cId="2068909626" sldId="274"/>
            <ac:picMk id="5" creationId="{00000000-0000-0000-0000-000000000000}"/>
          </ac:picMkLst>
        </pc:picChg>
      </pc:sldChg>
      <pc:sldChg chg="delSp">
        <pc:chgData name="Rafael C." userId="ffa83960b425c528" providerId="LiveId" clId="{3A627DD9-0CCD-4050-9CDA-0D0BFE12395C}" dt="2019-08-06T16:31:33.507" v="2" actId="478"/>
        <pc:sldMkLst>
          <pc:docMk/>
          <pc:sldMk cId="630281706" sldId="278"/>
        </pc:sldMkLst>
        <pc:picChg chg="del">
          <ac:chgData name="Rafael C." userId="ffa83960b425c528" providerId="LiveId" clId="{3A627DD9-0CCD-4050-9CDA-0D0BFE12395C}" dt="2019-08-06T16:31:33.507" v="2" actId="478"/>
          <ac:picMkLst>
            <pc:docMk/>
            <pc:sldMk cId="630281706" sldId="278"/>
            <ac:picMk id="5" creationId="{00000000-0000-0000-0000-000000000000}"/>
          </ac:picMkLst>
        </pc:picChg>
      </pc:sldChg>
      <pc:sldChg chg="delSp">
        <pc:chgData name="Rafael C." userId="ffa83960b425c528" providerId="LiveId" clId="{3A627DD9-0CCD-4050-9CDA-0D0BFE12395C}" dt="2019-08-06T16:31:59.915" v="11" actId="478"/>
        <pc:sldMkLst>
          <pc:docMk/>
          <pc:sldMk cId="2169537117" sldId="280"/>
        </pc:sldMkLst>
        <pc:picChg chg="del">
          <ac:chgData name="Rafael C." userId="ffa83960b425c528" providerId="LiveId" clId="{3A627DD9-0CCD-4050-9CDA-0D0BFE12395C}" dt="2019-08-06T16:31:59.915" v="11" actId="478"/>
          <ac:picMkLst>
            <pc:docMk/>
            <pc:sldMk cId="2169537117" sldId="280"/>
            <ac:picMk id="7" creationId="{00000000-0000-0000-0000-000000000000}"/>
          </ac:picMkLst>
        </pc:picChg>
      </pc:sldChg>
      <pc:sldChg chg="delSp">
        <pc:chgData name="Rafael C." userId="ffa83960b425c528" providerId="LiveId" clId="{3A627DD9-0CCD-4050-9CDA-0D0BFE12395C}" dt="2019-08-06T16:31:40.382" v="3" actId="478"/>
        <pc:sldMkLst>
          <pc:docMk/>
          <pc:sldMk cId="1985583289" sldId="286"/>
        </pc:sldMkLst>
        <pc:picChg chg="del">
          <ac:chgData name="Rafael C." userId="ffa83960b425c528" providerId="LiveId" clId="{3A627DD9-0CCD-4050-9CDA-0D0BFE12395C}" dt="2019-08-06T16:31:40.382" v="3" actId="478"/>
          <ac:picMkLst>
            <pc:docMk/>
            <pc:sldMk cId="1985583289" sldId="286"/>
            <ac:picMk id="6" creationId="{00000000-0000-0000-0000-000000000000}"/>
          </ac:picMkLst>
        </pc:picChg>
      </pc:sldChg>
      <pc:sldChg chg="delSp">
        <pc:chgData name="Rafael C." userId="ffa83960b425c528" providerId="LiveId" clId="{3A627DD9-0CCD-4050-9CDA-0D0BFE12395C}" dt="2019-08-06T16:31:42.382" v="4" actId="478"/>
        <pc:sldMkLst>
          <pc:docMk/>
          <pc:sldMk cId="3744157990" sldId="287"/>
        </pc:sldMkLst>
        <pc:picChg chg="del">
          <ac:chgData name="Rafael C." userId="ffa83960b425c528" providerId="LiveId" clId="{3A627DD9-0CCD-4050-9CDA-0D0BFE12395C}" dt="2019-08-06T16:31:42.382" v="4" actId="478"/>
          <ac:picMkLst>
            <pc:docMk/>
            <pc:sldMk cId="3744157990" sldId="287"/>
            <ac:picMk id="7" creationId="{00000000-0000-0000-0000-000000000000}"/>
          </ac:picMkLst>
        </pc:picChg>
      </pc:sldChg>
      <pc:sldChg chg="delSp">
        <pc:chgData name="Rafael C." userId="ffa83960b425c528" providerId="LiveId" clId="{3A627DD9-0CCD-4050-9CDA-0D0BFE12395C}" dt="2019-08-06T16:31:44.853" v="5" actId="478"/>
        <pc:sldMkLst>
          <pc:docMk/>
          <pc:sldMk cId="185393901" sldId="288"/>
        </pc:sldMkLst>
        <pc:picChg chg="del">
          <ac:chgData name="Rafael C." userId="ffa83960b425c528" providerId="LiveId" clId="{3A627DD9-0CCD-4050-9CDA-0D0BFE12395C}" dt="2019-08-06T16:31:44.853" v="5" actId="478"/>
          <ac:picMkLst>
            <pc:docMk/>
            <pc:sldMk cId="185393901" sldId="288"/>
            <ac:picMk id="7" creationId="{00000000-0000-0000-0000-000000000000}"/>
          </ac:picMkLst>
        </pc:picChg>
      </pc:sldChg>
      <pc:sldChg chg="delSp">
        <pc:chgData name="Rafael C." userId="ffa83960b425c528" providerId="LiveId" clId="{3A627DD9-0CCD-4050-9CDA-0D0BFE12395C}" dt="2019-08-06T16:31:30.304" v="1" actId="478"/>
        <pc:sldMkLst>
          <pc:docMk/>
          <pc:sldMk cId="3692097646" sldId="289"/>
        </pc:sldMkLst>
        <pc:picChg chg="del">
          <ac:chgData name="Rafael C." userId="ffa83960b425c528" providerId="LiveId" clId="{3A627DD9-0CCD-4050-9CDA-0D0BFE12395C}" dt="2019-08-06T16:31:30.304" v="1" actId="478"/>
          <ac:picMkLst>
            <pc:docMk/>
            <pc:sldMk cId="3692097646" sldId="289"/>
            <ac:picMk id="4" creationId="{00000000-0000-0000-0000-000000000000}"/>
          </ac:picMkLst>
        </pc:picChg>
      </pc:sldChg>
      <pc:sldChg chg="delSp">
        <pc:chgData name="Rafael C." userId="ffa83960b425c528" providerId="LiveId" clId="{3A627DD9-0CCD-4050-9CDA-0D0BFE12395C}" dt="2019-08-06T16:31:49.259" v="6" actId="478"/>
        <pc:sldMkLst>
          <pc:docMk/>
          <pc:sldMk cId="1351840935" sldId="290"/>
        </pc:sldMkLst>
        <pc:picChg chg="del">
          <ac:chgData name="Rafael C." userId="ffa83960b425c528" providerId="LiveId" clId="{3A627DD9-0CCD-4050-9CDA-0D0BFE12395C}" dt="2019-08-06T16:31:49.259" v="6" actId="478"/>
          <ac:picMkLst>
            <pc:docMk/>
            <pc:sldMk cId="1351840935" sldId="290"/>
            <ac:picMk id="5" creationId="{00000000-0000-0000-0000-000000000000}"/>
          </ac:picMkLst>
        </pc:picChg>
      </pc:sldChg>
      <pc:sldChg chg="delSp modSp">
        <pc:chgData name="Rafael C." userId="ffa83960b425c528" providerId="LiveId" clId="{3A627DD9-0CCD-4050-9CDA-0D0BFE12395C}" dt="2019-08-06T16:31:52.884" v="8" actId="478"/>
        <pc:sldMkLst>
          <pc:docMk/>
          <pc:sldMk cId="360271288" sldId="291"/>
        </pc:sldMkLst>
        <pc:picChg chg="del mod">
          <ac:chgData name="Rafael C." userId="ffa83960b425c528" providerId="LiveId" clId="{3A627DD9-0CCD-4050-9CDA-0D0BFE12395C}" dt="2019-08-06T16:31:52.884" v="8" actId="478"/>
          <ac:picMkLst>
            <pc:docMk/>
            <pc:sldMk cId="360271288" sldId="291"/>
            <ac:picMk id="5" creationId="{00000000-0000-0000-0000-000000000000}"/>
          </ac:picMkLst>
        </pc:picChg>
      </pc:sldChg>
      <pc:sldChg chg="delSp">
        <pc:chgData name="Rafael C." userId="ffa83960b425c528" providerId="LiveId" clId="{3A627DD9-0CCD-4050-9CDA-0D0BFE12395C}" dt="2019-08-06T16:31:55.368" v="9" actId="478"/>
        <pc:sldMkLst>
          <pc:docMk/>
          <pc:sldMk cId="1852200853" sldId="292"/>
        </pc:sldMkLst>
        <pc:picChg chg="del">
          <ac:chgData name="Rafael C." userId="ffa83960b425c528" providerId="LiveId" clId="{3A627DD9-0CCD-4050-9CDA-0D0BFE12395C}" dt="2019-08-06T16:31:55.368" v="9" actId="478"/>
          <ac:picMkLst>
            <pc:docMk/>
            <pc:sldMk cId="1852200853" sldId="292"/>
            <ac:picMk id="5" creationId="{00000000-0000-0000-0000-000000000000}"/>
          </ac:picMkLst>
        </pc:picChg>
      </pc:sldChg>
      <pc:sldChg chg="delSp">
        <pc:chgData name="Rafael C." userId="ffa83960b425c528" providerId="LiveId" clId="{3A627DD9-0CCD-4050-9CDA-0D0BFE12395C}" dt="2019-08-06T16:32:02.050" v="12" actId="478"/>
        <pc:sldMkLst>
          <pc:docMk/>
          <pc:sldMk cId="3940013595" sldId="293"/>
        </pc:sldMkLst>
        <pc:picChg chg="del">
          <ac:chgData name="Rafael C." userId="ffa83960b425c528" providerId="LiveId" clId="{3A627DD9-0CCD-4050-9CDA-0D0BFE12395C}" dt="2019-08-06T16:32:02.050" v="12" actId="478"/>
          <ac:picMkLst>
            <pc:docMk/>
            <pc:sldMk cId="3940013595" sldId="293"/>
            <ac:picMk id="6" creationId="{00000000-0000-0000-0000-000000000000}"/>
          </ac:picMkLst>
        </pc:picChg>
      </pc:sldChg>
      <pc:sldChg chg="delSp">
        <pc:chgData name="Rafael C." userId="ffa83960b425c528" providerId="LiveId" clId="{3A627DD9-0CCD-4050-9CDA-0D0BFE12395C}" dt="2019-08-06T16:32:04.331" v="13" actId="478"/>
        <pc:sldMkLst>
          <pc:docMk/>
          <pc:sldMk cId="3232185289" sldId="294"/>
        </pc:sldMkLst>
        <pc:picChg chg="del">
          <ac:chgData name="Rafael C." userId="ffa83960b425c528" providerId="LiveId" clId="{3A627DD9-0CCD-4050-9CDA-0D0BFE12395C}" dt="2019-08-06T16:32:04.331" v="13" actId="478"/>
          <ac:picMkLst>
            <pc:docMk/>
            <pc:sldMk cId="3232185289" sldId="294"/>
            <ac:picMk id="5" creationId="{00000000-0000-0000-0000-000000000000}"/>
          </ac:picMkLst>
        </pc:picChg>
      </pc:sldChg>
      <pc:sldChg chg="delSp">
        <pc:chgData name="Rafael C." userId="ffa83960b425c528" providerId="LiveId" clId="{3A627DD9-0CCD-4050-9CDA-0D0BFE12395C}" dt="2019-08-06T16:32:07.097" v="14" actId="478"/>
        <pc:sldMkLst>
          <pc:docMk/>
          <pc:sldMk cId="1232290577" sldId="295"/>
        </pc:sldMkLst>
        <pc:picChg chg="del">
          <ac:chgData name="Rafael C." userId="ffa83960b425c528" providerId="LiveId" clId="{3A627DD9-0CCD-4050-9CDA-0D0BFE12395C}" dt="2019-08-06T16:32:07.097" v="14" actId="478"/>
          <ac:picMkLst>
            <pc:docMk/>
            <pc:sldMk cId="1232290577" sldId="295"/>
            <ac:picMk id="5" creationId="{00000000-0000-0000-0000-000000000000}"/>
          </ac:picMkLst>
        </pc:picChg>
      </pc:sldChg>
      <pc:sldChg chg="delSp">
        <pc:chgData name="Rafael C." userId="ffa83960b425c528" providerId="LiveId" clId="{3A627DD9-0CCD-4050-9CDA-0D0BFE12395C}" dt="2019-08-06T16:32:09.550" v="15" actId="478"/>
        <pc:sldMkLst>
          <pc:docMk/>
          <pc:sldMk cId="2700683622" sldId="298"/>
        </pc:sldMkLst>
        <pc:picChg chg="del">
          <ac:chgData name="Rafael C." userId="ffa83960b425c528" providerId="LiveId" clId="{3A627DD9-0CCD-4050-9CDA-0D0BFE12395C}" dt="2019-08-06T16:32:09.550" v="15" actId="478"/>
          <ac:picMkLst>
            <pc:docMk/>
            <pc:sldMk cId="2700683622" sldId="298"/>
            <ac:picMk id="5" creationId="{00000000-0000-0000-0000-000000000000}"/>
          </ac:picMkLst>
        </pc:picChg>
      </pc:sldChg>
      <pc:sldChg chg="delSp">
        <pc:chgData name="Rafael C." userId="ffa83960b425c528" providerId="LiveId" clId="{3A627DD9-0CCD-4050-9CDA-0D0BFE12395C}" dt="2019-08-06T16:32:11.737" v="16" actId="478"/>
        <pc:sldMkLst>
          <pc:docMk/>
          <pc:sldMk cId="852196473" sldId="299"/>
        </pc:sldMkLst>
        <pc:picChg chg="del">
          <ac:chgData name="Rafael C." userId="ffa83960b425c528" providerId="LiveId" clId="{3A627DD9-0CCD-4050-9CDA-0D0BFE12395C}" dt="2019-08-06T16:32:11.737" v="16" actId="478"/>
          <ac:picMkLst>
            <pc:docMk/>
            <pc:sldMk cId="852196473" sldId="299"/>
            <ac:picMk id="5" creationId="{00000000-0000-0000-0000-000000000000}"/>
          </ac:picMkLst>
        </pc:picChg>
      </pc:sldChg>
      <pc:sldChg chg="delSp">
        <pc:chgData name="Rafael C." userId="ffa83960b425c528" providerId="LiveId" clId="{3A627DD9-0CCD-4050-9CDA-0D0BFE12395C}" dt="2019-08-06T16:32:26.352" v="21" actId="478"/>
        <pc:sldMkLst>
          <pc:docMk/>
          <pc:sldMk cId="1424225713" sldId="300"/>
        </pc:sldMkLst>
        <pc:picChg chg="del">
          <ac:chgData name="Rafael C." userId="ffa83960b425c528" providerId="LiveId" clId="{3A627DD9-0CCD-4050-9CDA-0D0BFE12395C}" dt="2019-08-06T16:32:26.352" v="21" actId="478"/>
          <ac:picMkLst>
            <pc:docMk/>
            <pc:sldMk cId="1424225713" sldId="300"/>
            <ac:picMk id="5" creationId="{00000000-0000-0000-0000-000000000000}"/>
          </ac:picMkLst>
        </pc:picChg>
      </pc:sldChg>
      <pc:sldChg chg="delSp">
        <pc:chgData name="Rafael C." userId="ffa83960b425c528" providerId="LiveId" clId="{3A627DD9-0CCD-4050-9CDA-0D0BFE12395C}" dt="2019-08-06T16:32:28.055" v="22" actId="478"/>
        <pc:sldMkLst>
          <pc:docMk/>
          <pc:sldMk cId="1681808164" sldId="301"/>
        </pc:sldMkLst>
        <pc:picChg chg="del">
          <ac:chgData name="Rafael C." userId="ffa83960b425c528" providerId="LiveId" clId="{3A627DD9-0CCD-4050-9CDA-0D0BFE12395C}" dt="2019-08-06T16:32:28.055" v="22" actId="478"/>
          <ac:picMkLst>
            <pc:docMk/>
            <pc:sldMk cId="1681808164" sldId="301"/>
            <ac:picMk id="5" creationId="{00000000-0000-0000-0000-000000000000}"/>
          </ac:picMkLst>
        </pc:picChg>
      </pc:sldChg>
      <pc:sldChg chg="delSp del">
        <pc:chgData name="Rafael C." userId="ffa83960b425c528" providerId="LiveId" clId="{3A627DD9-0CCD-4050-9CDA-0D0BFE12395C}" dt="2019-08-06T16:32:39.164" v="27" actId="2696"/>
        <pc:sldMkLst>
          <pc:docMk/>
          <pc:sldMk cId="1501414601" sldId="302"/>
        </pc:sldMkLst>
        <pc:picChg chg="del">
          <ac:chgData name="Rafael C." userId="ffa83960b425c528" providerId="LiveId" clId="{3A627DD9-0CCD-4050-9CDA-0D0BFE12395C}" dt="2019-08-06T16:32:37.711" v="26" actId="478"/>
          <ac:picMkLst>
            <pc:docMk/>
            <pc:sldMk cId="1501414601" sldId="302"/>
            <ac:picMk id="4" creationId="{00000000-0000-0000-0000-000000000000}"/>
          </ac:picMkLst>
        </pc:picChg>
      </pc:sldChg>
      <pc:sldChg chg="delSp">
        <pc:chgData name="Rafael C." userId="ffa83960b425c528" providerId="LiveId" clId="{3A627DD9-0CCD-4050-9CDA-0D0BFE12395C}" dt="2019-08-06T16:32:30.648" v="23" actId="478"/>
        <pc:sldMkLst>
          <pc:docMk/>
          <pc:sldMk cId="3783006610" sldId="303"/>
        </pc:sldMkLst>
        <pc:picChg chg="del">
          <ac:chgData name="Rafael C." userId="ffa83960b425c528" providerId="LiveId" clId="{3A627DD9-0CCD-4050-9CDA-0D0BFE12395C}" dt="2019-08-06T16:32:30.648" v="23" actId="478"/>
          <ac:picMkLst>
            <pc:docMk/>
            <pc:sldMk cId="3783006610" sldId="303"/>
            <ac:picMk id="5" creationId="{00000000-0000-0000-0000-000000000000}"/>
          </ac:picMkLst>
        </pc:picChg>
      </pc:sldChg>
      <pc:sldChg chg="delSp">
        <pc:chgData name="Rafael C." userId="ffa83960b425c528" providerId="LiveId" clId="{3A627DD9-0CCD-4050-9CDA-0D0BFE12395C}" dt="2019-08-06T16:32:33.054" v="24" actId="478"/>
        <pc:sldMkLst>
          <pc:docMk/>
          <pc:sldMk cId="2707493303" sldId="304"/>
        </pc:sldMkLst>
        <pc:picChg chg="del">
          <ac:chgData name="Rafael C." userId="ffa83960b425c528" providerId="LiveId" clId="{3A627DD9-0CCD-4050-9CDA-0D0BFE12395C}" dt="2019-08-06T16:32:33.054" v="24" actId="478"/>
          <ac:picMkLst>
            <pc:docMk/>
            <pc:sldMk cId="2707493303" sldId="304"/>
            <ac:picMk id="5" creationId="{00000000-0000-0000-0000-000000000000}"/>
          </ac:picMkLst>
        </pc:picChg>
      </pc:sldChg>
      <pc:sldChg chg="delSp">
        <pc:chgData name="Rafael C." userId="ffa83960b425c528" providerId="LiveId" clId="{3A627DD9-0CCD-4050-9CDA-0D0BFE12395C}" dt="2019-08-06T16:32:35.023" v="25" actId="478"/>
        <pc:sldMkLst>
          <pc:docMk/>
          <pc:sldMk cId="3363998633" sldId="305"/>
        </pc:sldMkLst>
        <pc:picChg chg="del">
          <ac:chgData name="Rafael C." userId="ffa83960b425c528" providerId="LiveId" clId="{3A627DD9-0CCD-4050-9CDA-0D0BFE12395C}" dt="2019-08-06T16:32:35.023" v="25" actId="478"/>
          <ac:picMkLst>
            <pc:docMk/>
            <pc:sldMk cId="3363998633" sldId="305"/>
            <ac:picMk id="6" creationId="{00000000-0000-0000-0000-000000000000}"/>
          </ac:picMkLst>
        </pc:picChg>
      </pc:sldChg>
      <pc:sldChg chg="delSp">
        <pc:chgData name="Rafael C." userId="ffa83960b425c528" providerId="LiveId" clId="{3A627DD9-0CCD-4050-9CDA-0D0BFE12395C}" dt="2019-08-06T16:32:43.681" v="28" actId="478"/>
        <pc:sldMkLst>
          <pc:docMk/>
          <pc:sldMk cId="1460351818" sldId="306"/>
        </pc:sldMkLst>
        <pc:picChg chg="del">
          <ac:chgData name="Rafael C." userId="ffa83960b425c528" providerId="LiveId" clId="{3A627DD9-0CCD-4050-9CDA-0D0BFE12395C}" dt="2019-08-06T16:32:43.681" v="28" actId="478"/>
          <ac:picMkLst>
            <pc:docMk/>
            <pc:sldMk cId="1460351818" sldId="306"/>
            <ac:picMk id="4" creationId="{00000000-0000-0000-0000-000000000000}"/>
          </ac:picMkLst>
        </pc:picChg>
      </pc:sldChg>
      <pc:sldChg chg="delSp">
        <pc:chgData name="Rafael C." userId="ffa83960b425c528" providerId="LiveId" clId="{3A627DD9-0CCD-4050-9CDA-0D0BFE12395C}" dt="2019-08-06T16:32:22.346" v="20" actId="478"/>
        <pc:sldMkLst>
          <pc:docMk/>
          <pc:sldMk cId="56324968" sldId="307"/>
        </pc:sldMkLst>
        <pc:picChg chg="del">
          <ac:chgData name="Rafael C." userId="ffa83960b425c528" providerId="LiveId" clId="{3A627DD9-0CCD-4050-9CDA-0D0BFE12395C}" dt="2019-08-06T16:32:22.346" v="20" actId="478"/>
          <ac:picMkLst>
            <pc:docMk/>
            <pc:sldMk cId="56324968" sldId="307"/>
            <ac:picMk id="5" creationId="{00000000-0000-0000-0000-000000000000}"/>
          </ac:picMkLst>
        </pc:picChg>
      </pc:sldChg>
      <pc:sldChg chg="delSp">
        <pc:chgData name="Rafael C." userId="ffa83960b425c528" providerId="LiveId" clId="{3A627DD9-0CCD-4050-9CDA-0D0BFE12395C}" dt="2019-08-06T16:32:13.815" v="17" actId="478"/>
        <pc:sldMkLst>
          <pc:docMk/>
          <pc:sldMk cId="603451549" sldId="308"/>
        </pc:sldMkLst>
        <pc:picChg chg="del">
          <ac:chgData name="Rafael C." userId="ffa83960b425c528" providerId="LiveId" clId="{3A627DD9-0CCD-4050-9CDA-0D0BFE12395C}" dt="2019-08-06T16:32:13.815" v="17" actId="478"/>
          <ac:picMkLst>
            <pc:docMk/>
            <pc:sldMk cId="603451549" sldId="308"/>
            <ac:picMk id="5" creationId="{00000000-0000-0000-0000-000000000000}"/>
          </ac:picMkLst>
        </pc:picChg>
      </pc:sldChg>
      <pc:sldChg chg="delSp">
        <pc:chgData name="Rafael C." userId="ffa83960b425c528" providerId="LiveId" clId="{3A627DD9-0CCD-4050-9CDA-0D0BFE12395C}" dt="2019-08-06T16:32:20.096" v="19" actId="478"/>
        <pc:sldMkLst>
          <pc:docMk/>
          <pc:sldMk cId="3556518243" sldId="309"/>
        </pc:sldMkLst>
        <pc:picChg chg="del">
          <ac:chgData name="Rafael C." userId="ffa83960b425c528" providerId="LiveId" clId="{3A627DD9-0CCD-4050-9CDA-0D0BFE12395C}" dt="2019-08-06T16:32:20.096" v="19" actId="478"/>
          <ac:picMkLst>
            <pc:docMk/>
            <pc:sldMk cId="3556518243" sldId="309"/>
            <ac:picMk id="5" creationId="{00000000-0000-0000-0000-000000000000}"/>
          </ac:picMkLst>
        </pc:picChg>
      </pc:sldChg>
      <pc:sldChg chg="delSp">
        <pc:chgData name="Rafael C." userId="ffa83960b425c528" providerId="LiveId" clId="{3A627DD9-0CCD-4050-9CDA-0D0BFE12395C}" dt="2019-08-06T16:32:17.784" v="18" actId="478"/>
        <pc:sldMkLst>
          <pc:docMk/>
          <pc:sldMk cId="976528594" sldId="310"/>
        </pc:sldMkLst>
        <pc:picChg chg="del">
          <ac:chgData name="Rafael C." userId="ffa83960b425c528" providerId="LiveId" clId="{3A627DD9-0CCD-4050-9CDA-0D0BFE12395C}" dt="2019-08-06T16:32:17.784" v="18" actId="478"/>
          <ac:picMkLst>
            <pc:docMk/>
            <pc:sldMk cId="976528594" sldId="310"/>
            <ac:picMk id="5" creationId="{00000000-0000-0000-0000-000000000000}"/>
          </ac:picMkLst>
        </pc:picChg>
      </pc:sldChg>
    </pc:docChg>
  </pc:docChgLst>
  <pc:docChgLst>
    <pc:chgData name="Rafael C." userId="ffa83960b425c528" providerId="LiveId" clId="{14A28526-ED09-4172-8A45-5D903B7C8E49}"/>
    <pc:docChg chg="custSel modSld">
      <pc:chgData name="Rafael C." userId="ffa83960b425c528" providerId="LiveId" clId="{14A28526-ED09-4172-8A45-5D903B7C8E49}" dt="2019-06-03T20:22:12.419" v="1"/>
      <pc:docMkLst>
        <pc:docMk/>
      </pc:docMkLst>
      <pc:sldChg chg="addSp delSp">
        <pc:chgData name="Rafael C." userId="ffa83960b425c528" providerId="LiveId" clId="{14A28526-ED09-4172-8A45-5D903B7C8E49}" dt="2019-06-03T20:22:12.419" v="1"/>
        <pc:sldMkLst>
          <pc:docMk/>
          <pc:sldMk cId="3692097646" sldId="289"/>
        </pc:sldMkLst>
        <pc:spChg chg="add">
          <ac:chgData name="Rafael C." userId="ffa83960b425c528" providerId="LiveId" clId="{14A28526-ED09-4172-8A45-5D903B7C8E49}" dt="2019-06-03T20:22:12.419" v="1"/>
          <ac:spMkLst>
            <pc:docMk/>
            <pc:sldMk cId="3692097646" sldId="289"/>
            <ac:spMk id="5" creationId="{6FBE37D8-AA2E-4DC9-90C0-36848ED42BCA}"/>
          </ac:spMkLst>
        </pc:spChg>
        <pc:spChg chg="del">
          <ac:chgData name="Rafael C." userId="ffa83960b425c528" providerId="LiveId" clId="{14A28526-ED09-4172-8A45-5D903B7C8E49}" dt="2019-06-03T20:22:11.888" v="0" actId="478"/>
          <ac:spMkLst>
            <pc:docMk/>
            <pc:sldMk cId="3692097646" sldId="289"/>
            <ac:spMk id="9218" creationId="{00000000-0000-0000-0000-000000000000}"/>
          </ac:spMkLst>
        </pc:spChg>
      </pc:sldChg>
    </pc:docChg>
  </pc:docChgLst>
  <pc:docChgLst>
    <pc:chgData name="Rafael C." userId="ffa83960b425c528" providerId="LiveId" clId="{E9107BF1-4D19-4451-A470-08AE77AF23D7}"/>
    <pc:docChg chg="modSld">
      <pc:chgData name="Rafael C." userId="ffa83960b425c528" providerId="LiveId" clId="{E9107BF1-4D19-4451-A470-08AE77AF23D7}" dt="2019-09-16T11:49:56.634" v="1" actId="20577"/>
      <pc:docMkLst>
        <pc:docMk/>
      </pc:docMkLst>
      <pc:sldChg chg="modSp">
        <pc:chgData name="Rafael C." userId="ffa83960b425c528" providerId="LiveId" clId="{E9107BF1-4D19-4451-A470-08AE77AF23D7}" dt="2019-09-16T11:49:56.634" v="1" actId="20577"/>
        <pc:sldMkLst>
          <pc:docMk/>
          <pc:sldMk cId="1985583289" sldId="286"/>
        </pc:sldMkLst>
        <pc:spChg chg="mod">
          <ac:chgData name="Rafael C." userId="ffa83960b425c528" providerId="LiveId" clId="{E9107BF1-4D19-4451-A470-08AE77AF23D7}" dt="2019-09-16T11:49:56.634" v="1" actId="20577"/>
          <ac:spMkLst>
            <pc:docMk/>
            <pc:sldMk cId="1985583289" sldId="286"/>
            <ac:spMk id="8" creationId="{C5C56A8D-8669-4998-84AC-E61E22CB90DE}"/>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921669947506569E-2"/>
          <c:y val="3.2587734405838932E-2"/>
          <c:w val="0.47045915354330708"/>
          <c:h val="0.58753313409302077"/>
        </c:manualLayout>
      </c:layout>
      <c:lineChart>
        <c:grouping val="standard"/>
        <c:varyColors val="0"/>
        <c:ser>
          <c:idx val="0"/>
          <c:order val="0"/>
          <c:tx>
            <c:strRef>
              <c:f>Hoja1!$B$1</c:f>
              <c:strCache>
                <c:ptCount val="1"/>
                <c:pt idx="0">
                  <c:v>Costos</c:v>
                </c:pt>
              </c:strCache>
            </c:strRef>
          </c:tx>
          <c:spPr>
            <a:ln w="76200" cap="rnd">
              <a:solidFill>
                <a:schemeClr val="accent1"/>
              </a:solidFill>
              <a:round/>
            </a:ln>
            <a:effectLst/>
          </c:spPr>
          <c:marker>
            <c:symbol val="none"/>
          </c:marker>
          <c:dLbls>
            <c:delete val="1"/>
          </c:dLbls>
          <c:cat>
            <c:strRef>
              <c:f>Hoja1!$A$2:$A$9</c:f>
              <c:strCache>
                <c:ptCount val="8"/>
                <c:pt idx="0">
                  <c:v>1950s</c:v>
                </c:pt>
                <c:pt idx="1">
                  <c:v>1960s</c:v>
                </c:pt>
                <c:pt idx="2">
                  <c:v>1970s</c:v>
                </c:pt>
                <c:pt idx="3">
                  <c:v>1980s</c:v>
                </c:pt>
                <c:pt idx="4">
                  <c:v>1990s</c:v>
                </c:pt>
                <c:pt idx="5">
                  <c:v>2000s</c:v>
                </c:pt>
                <c:pt idx="6">
                  <c:v>2010s</c:v>
                </c:pt>
                <c:pt idx="7">
                  <c:v> </c:v>
                </c:pt>
              </c:strCache>
            </c:strRef>
          </c:cat>
          <c:val>
            <c:numRef>
              <c:f>Hoja1!$B$2:$B$9</c:f>
              <c:numCache>
                <c:formatCode>General</c:formatCode>
                <c:ptCount val="8"/>
                <c:pt idx="0">
                  <c:v>1</c:v>
                </c:pt>
                <c:pt idx="1">
                  <c:v>0.95</c:v>
                </c:pt>
                <c:pt idx="2">
                  <c:v>0.88</c:v>
                </c:pt>
                <c:pt idx="3">
                  <c:v>0.82</c:v>
                </c:pt>
                <c:pt idx="4">
                  <c:v>0.75</c:v>
                </c:pt>
                <c:pt idx="5">
                  <c:v>0.65</c:v>
                </c:pt>
                <c:pt idx="6">
                  <c:v>0.45</c:v>
                </c:pt>
                <c:pt idx="7">
                  <c:v>0.2</c:v>
                </c:pt>
              </c:numCache>
            </c:numRef>
          </c:val>
          <c:smooth val="0"/>
          <c:extLst>
            <c:ext xmlns:c16="http://schemas.microsoft.com/office/drawing/2014/chart" uri="{C3380CC4-5D6E-409C-BE32-E72D297353CC}">
              <c16:uniqueId val="{00000000-E61B-42D3-8C55-31ED74C0922D}"/>
            </c:ext>
          </c:extLst>
        </c:ser>
        <c:ser>
          <c:idx val="1"/>
          <c:order val="1"/>
          <c:tx>
            <c:strRef>
              <c:f>Hoja1!$C$1</c:f>
              <c:strCache>
                <c:ptCount val="1"/>
                <c:pt idx="0">
                  <c:v>Volumen</c:v>
                </c:pt>
              </c:strCache>
            </c:strRef>
          </c:tx>
          <c:spPr>
            <a:ln w="76200" cap="rnd">
              <a:solidFill>
                <a:schemeClr val="accent2"/>
              </a:solidFill>
              <a:round/>
            </a:ln>
            <a:effectLst/>
          </c:spPr>
          <c:marker>
            <c:symbol val="none"/>
          </c:marker>
          <c:dLbls>
            <c:delete val="1"/>
          </c:dLbls>
          <c:cat>
            <c:strRef>
              <c:f>Hoja1!$A$2:$A$9</c:f>
              <c:strCache>
                <c:ptCount val="8"/>
                <c:pt idx="0">
                  <c:v>1950s</c:v>
                </c:pt>
                <c:pt idx="1">
                  <c:v>1960s</c:v>
                </c:pt>
                <c:pt idx="2">
                  <c:v>1970s</c:v>
                </c:pt>
                <c:pt idx="3">
                  <c:v>1980s</c:v>
                </c:pt>
                <c:pt idx="4">
                  <c:v>1990s</c:v>
                </c:pt>
                <c:pt idx="5">
                  <c:v>2000s</c:v>
                </c:pt>
                <c:pt idx="6">
                  <c:v>2010s</c:v>
                </c:pt>
                <c:pt idx="7">
                  <c:v> </c:v>
                </c:pt>
              </c:strCache>
            </c:strRef>
          </c:cat>
          <c:val>
            <c:numRef>
              <c:f>Hoja1!$C$2:$C$9</c:f>
              <c:numCache>
                <c:formatCode>General</c:formatCode>
                <c:ptCount val="8"/>
                <c:pt idx="0">
                  <c:v>0.2</c:v>
                </c:pt>
                <c:pt idx="1">
                  <c:v>0.25</c:v>
                </c:pt>
                <c:pt idx="2">
                  <c:v>0.3</c:v>
                </c:pt>
                <c:pt idx="3">
                  <c:v>0.4</c:v>
                </c:pt>
                <c:pt idx="4">
                  <c:v>0.55000000000000004</c:v>
                </c:pt>
                <c:pt idx="5">
                  <c:v>0.7</c:v>
                </c:pt>
                <c:pt idx="6">
                  <c:v>0.85</c:v>
                </c:pt>
                <c:pt idx="7">
                  <c:v>1</c:v>
                </c:pt>
              </c:numCache>
            </c:numRef>
          </c:val>
          <c:smooth val="0"/>
          <c:extLst>
            <c:ext xmlns:c16="http://schemas.microsoft.com/office/drawing/2014/chart" uri="{C3380CC4-5D6E-409C-BE32-E72D297353CC}">
              <c16:uniqueId val="{00000001-E61B-42D3-8C55-31ED74C0922D}"/>
            </c:ext>
          </c:extLst>
        </c:ser>
        <c:dLbls>
          <c:dLblPos val="ctr"/>
          <c:showLegendKey val="0"/>
          <c:showVal val="1"/>
          <c:showCatName val="0"/>
          <c:showSerName val="0"/>
          <c:showPercent val="0"/>
          <c:showBubbleSize val="0"/>
        </c:dLbls>
        <c:smooth val="0"/>
        <c:axId val="5803008"/>
        <c:axId val="83665664"/>
      </c:lineChart>
      <c:catAx>
        <c:axId val="5803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s-AR"/>
          </a:p>
        </c:txPr>
        <c:crossAx val="83665664"/>
        <c:crosses val="autoZero"/>
        <c:auto val="1"/>
        <c:lblAlgn val="ctr"/>
        <c:lblOffset val="100"/>
        <c:noMultiLvlLbl val="0"/>
      </c:catAx>
      <c:valAx>
        <c:axId val="8366566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5803008"/>
        <c:crosses val="autoZero"/>
        <c:crossBetween val="between"/>
      </c:valAx>
      <c:spPr>
        <a:noFill/>
        <a:ln>
          <a:noFill/>
        </a:ln>
        <a:effectLst/>
      </c:spPr>
    </c:plotArea>
    <c:legend>
      <c:legendPos val="b"/>
      <c:layout>
        <c:manualLayout>
          <c:xMode val="edge"/>
          <c:yMode val="edge"/>
          <c:x val="0.52344660433070855"/>
          <c:y val="9.4108379291561836E-2"/>
          <c:w val="0.13227345800524931"/>
          <c:h val="0.3688762131041215"/>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s-AR"/>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bg1">
        <a:alpha val="30000"/>
      </a:schemeClr>
    </a:solidFill>
    <a:ln>
      <a:noFill/>
    </a:ln>
    <a:effectLst/>
  </c:spPr>
  <c:txPr>
    <a:bodyPr/>
    <a:lstStyle/>
    <a:p>
      <a:pPr>
        <a:defRPr>
          <a:solidFill>
            <a:schemeClr val="tx1"/>
          </a:solidFill>
        </a:defRPr>
      </a:pPr>
      <a:endParaRPr lang="es-A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6D94E9-3223-4E88-9954-CD96CBC9357E}" type="doc">
      <dgm:prSet loTypeId="urn:microsoft.com/office/officeart/2005/8/layout/hProcess9" loCatId="process" qsTypeId="urn:microsoft.com/office/officeart/2005/8/quickstyle/simple1" qsCatId="simple" csTypeId="urn:microsoft.com/office/officeart/2005/8/colors/accent4_1" csCatId="accent4" phldr="1"/>
      <dgm:spPr/>
      <dgm:t>
        <a:bodyPr/>
        <a:lstStyle/>
        <a:p>
          <a:endParaRPr lang="es-AR"/>
        </a:p>
      </dgm:t>
    </dgm:pt>
    <dgm:pt modelId="{5CDEA72D-5B21-404C-832B-7AB371D711B1}">
      <dgm:prSet/>
      <dgm:spPr/>
      <dgm:t>
        <a:bodyPr/>
        <a:lstStyle/>
        <a:p>
          <a:r>
            <a:rPr lang="es-AR" b="0" i="0" baseline="0" dirty="0"/>
            <a:t>Adquisición</a:t>
          </a:r>
          <a:endParaRPr lang="es-AR" dirty="0"/>
        </a:p>
      </dgm:t>
    </dgm:pt>
    <dgm:pt modelId="{A1CAEC69-4AE4-498D-8A36-3F713EC4DDBC}" type="parTrans" cxnId="{A26A98AE-315C-4318-BD3B-7AD740647693}">
      <dgm:prSet/>
      <dgm:spPr/>
      <dgm:t>
        <a:bodyPr/>
        <a:lstStyle/>
        <a:p>
          <a:endParaRPr lang="es-AR"/>
        </a:p>
      </dgm:t>
    </dgm:pt>
    <dgm:pt modelId="{21C76E39-F4AB-4EFF-B5B6-C43274BC0EC9}" type="sibTrans" cxnId="{A26A98AE-315C-4318-BD3B-7AD740647693}">
      <dgm:prSet/>
      <dgm:spPr/>
      <dgm:t>
        <a:bodyPr/>
        <a:lstStyle/>
        <a:p>
          <a:endParaRPr lang="es-AR"/>
        </a:p>
      </dgm:t>
    </dgm:pt>
    <dgm:pt modelId="{215A01BC-4E99-4B6B-98DC-F87E74DB7FFF}">
      <dgm:prSet/>
      <dgm:spPr/>
      <dgm:t>
        <a:bodyPr/>
        <a:lstStyle/>
        <a:p>
          <a:r>
            <a:rPr lang="es-AR" dirty="0"/>
            <a:t>Consolidación</a:t>
          </a:r>
        </a:p>
      </dgm:t>
    </dgm:pt>
    <dgm:pt modelId="{489C5626-4077-427C-90A3-52167C4B6E17}" type="parTrans" cxnId="{BDA42E60-1FFE-4417-9605-872A6124B4CB}">
      <dgm:prSet/>
      <dgm:spPr/>
      <dgm:t>
        <a:bodyPr/>
        <a:lstStyle/>
        <a:p>
          <a:endParaRPr lang="es-AR"/>
        </a:p>
      </dgm:t>
    </dgm:pt>
    <dgm:pt modelId="{78F487FB-8AD1-4CEB-AF6D-E1984FDF1AAB}" type="sibTrans" cxnId="{BDA42E60-1FFE-4417-9605-872A6124B4CB}">
      <dgm:prSet/>
      <dgm:spPr/>
      <dgm:t>
        <a:bodyPr/>
        <a:lstStyle/>
        <a:p>
          <a:endParaRPr lang="es-AR"/>
        </a:p>
      </dgm:t>
    </dgm:pt>
    <dgm:pt modelId="{3994376D-DC53-4E3D-BECB-64E1EB0497F6}">
      <dgm:prSet/>
      <dgm:spPr/>
      <dgm:t>
        <a:bodyPr/>
        <a:lstStyle/>
        <a:p>
          <a:r>
            <a:rPr lang="es-AR" b="0" baseline="0" dirty="0"/>
            <a:t>Explotación</a:t>
          </a:r>
          <a:endParaRPr lang="es-AR" dirty="0"/>
        </a:p>
      </dgm:t>
    </dgm:pt>
    <dgm:pt modelId="{A1BFDB76-F6D8-441E-8BA5-DF27530949F5}" type="parTrans" cxnId="{647D7583-F3B9-4AFA-B707-9B7B7E36B0A9}">
      <dgm:prSet/>
      <dgm:spPr/>
      <dgm:t>
        <a:bodyPr/>
        <a:lstStyle/>
        <a:p>
          <a:endParaRPr lang="es-AR"/>
        </a:p>
      </dgm:t>
    </dgm:pt>
    <dgm:pt modelId="{D209AC57-2C50-489E-B736-94267674C81C}" type="sibTrans" cxnId="{647D7583-F3B9-4AFA-B707-9B7B7E36B0A9}">
      <dgm:prSet/>
      <dgm:spPr/>
      <dgm:t>
        <a:bodyPr/>
        <a:lstStyle/>
        <a:p>
          <a:endParaRPr lang="es-AR"/>
        </a:p>
      </dgm:t>
    </dgm:pt>
    <dgm:pt modelId="{73C715E0-F90C-45F9-9690-1E6567F8ED16}">
      <dgm:prSet/>
      <dgm:spPr/>
      <dgm:t>
        <a:bodyPr/>
        <a:lstStyle/>
        <a:p>
          <a:r>
            <a:rPr lang="es-AR" b="0" i="0" baseline="0" dirty="0"/>
            <a:t>Transformación</a:t>
          </a:r>
          <a:endParaRPr lang="es-AR" dirty="0"/>
        </a:p>
      </dgm:t>
    </dgm:pt>
    <dgm:pt modelId="{7F5826C0-0A57-4F01-A111-02F6DFFF78B0}" type="parTrans" cxnId="{2A774491-A76F-4DAE-A163-135EB71CAFE1}">
      <dgm:prSet/>
      <dgm:spPr/>
      <dgm:t>
        <a:bodyPr/>
        <a:lstStyle/>
        <a:p>
          <a:endParaRPr lang="es-AR"/>
        </a:p>
      </dgm:t>
    </dgm:pt>
    <dgm:pt modelId="{61CB5EDD-2E67-4C37-9A26-B01B56FFD572}" type="sibTrans" cxnId="{2A774491-A76F-4DAE-A163-135EB71CAFE1}">
      <dgm:prSet/>
      <dgm:spPr/>
      <dgm:t>
        <a:bodyPr/>
        <a:lstStyle/>
        <a:p>
          <a:endParaRPr lang="es-AR"/>
        </a:p>
      </dgm:t>
    </dgm:pt>
    <dgm:pt modelId="{85F9DE18-D132-46B5-B2DB-2383FD3BE623}" type="pres">
      <dgm:prSet presAssocID="{016D94E9-3223-4E88-9954-CD96CBC9357E}" presName="CompostProcess" presStyleCnt="0">
        <dgm:presLayoutVars>
          <dgm:dir/>
          <dgm:resizeHandles val="exact"/>
        </dgm:presLayoutVars>
      </dgm:prSet>
      <dgm:spPr/>
    </dgm:pt>
    <dgm:pt modelId="{BFE93DD5-FC32-401C-A75A-C583F465B88A}" type="pres">
      <dgm:prSet presAssocID="{016D94E9-3223-4E88-9954-CD96CBC9357E}" presName="arrow" presStyleLbl="bgShp" presStyleIdx="0" presStyleCnt="1"/>
      <dgm:spPr/>
    </dgm:pt>
    <dgm:pt modelId="{083F7534-1AA0-40C0-B191-E2B20BE4D872}" type="pres">
      <dgm:prSet presAssocID="{016D94E9-3223-4E88-9954-CD96CBC9357E}" presName="linearProcess" presStyleCnt="0"/>
      <dgm:spPr/>
    </dgm:pt>
    <dgm:pt modelId="{8F5B59FB-A106-4D54-85EE-1AC9B88E4DD7}" type="pres">
      <dgm:prSet presAssocID="{5CDEA72D-5B21-404C-832B-7AB371D711B1}" presName="textNode" presStyleLbl="node1" presStyleIdx="0" presStyleCnt="4">
        <dgm:presLayoutVars>
          <dgm:bulletEnabled val="1"/>
        </dgm:presLayoutVars>
      </dgm:prSet>
      <dgm:spPr/>
    </dgm:pt>
    <dgm:pt modelId="{F5F4A9DB-DD7B-47E3-9ED3-6F271D6EDEA1}" type="pres">
      <dgm:prSet presAssocID="{21C76E39-F4AB-4EFF-B5B6-C43274BC0EC9}" presName="sibTrans" presStyleCnt="0"/>
      <dgm:spPr/>
    </dgm:pt>
    <dgm:pt modelId="{D949D2A1-FF2A-4255-80B8-ACF208ED7330}" type="pres">
      <dgm:prSet presAssocID="{73C715E0-F90C-45F9-9690-1E6567F8ED16}" presName="textNode" presStyleLbl="node1" presStyleIdx="1" presStyleCnt="4">
        <dgm:presLayoutVars>
          <dgm:bulletEnabled val="1"/>
        </dgm:presLayoutVars>
      </dgm:prSet>
      <dgm:spPr/>
    </dgm:pt>
    <dgm:pt modelId="{1FD9DC20-2472-4FE6-9988-411F3E6D2B24}" type="pres">
      <dgm:prSet presAssocID="{61CB5EDD-2E67-4C37-9A26-B01B56FFD572}" presName="sibTrans" presStyleCnt="0"/>
      <dgm:spPr/>
    </dgm:pt>
    <dgm:pt modelId="{83B43B41-DDB7-4B71-A20C-CE1DB402AEF4}" type="pres">
      <dgm:prSet presAssocID="{215A01BC-4E99-4B6B-98DC-F87E74DB7FFF}" presName="textNode" presStyleLbl="node1" presStyleIdx="2" presStyleCnt="4">
        <dgm:presLayoutVars>
          <dgm:bulletEnabled val="1"/>
        </dgm:presLayoutVars>
      </dgm:prSet>
      <dgm:spPr/>
    </dgm:pt>
    <dgm:pt modelId="{4026000C-91F4-4AED-87EF-9151FFDD61BD}" type="pres">
      <dgm:prSet presAssocID="{78F487FB-8AD1-4CEB-AF6D-E1984FDF1AAB}" presName="sibTrans" presStyleCnt="0"/>
      <dgm:spPr/>
    </dgm:pt>
    <dgm:pt modelId="{A979D57B-DFAD-4B39-BB38-862577EA50C8}" type="pres">
      <dgm:prSet presAssocID="{3994376D-DC53-4E3D-BECB-64E1EB0497F6}" presName="textNode" presStyleLbl="node1" presStyleIdx="3" presStyleCnt="4">
        <dgm:presLayoutVars>
          <dgm:bulletEnabled val="1"/>
        </dgm:presLayoutVars>
      </dgm:prSet>
      <dgm:spPr/>
    </dgm:pt>
  </dgm:ptLst>
  <dgm:cxnLst>
    <dgm:cxn modelId="{9D087B21-7ABF-4971-BBFC-C974DC6B3C96}" type="presOf" srcId="{215A01BC-4E99-4B6B-98DC-F87E74DB7FFF}" destId="{83B43B41-DDB7-4B71-A20C-CE1DB402AEF4}" srcOrd="0" destOrd="0" presId="urn:microsoft.com/office/officeart/2005/8/layout/hProcess9"/>
    <dgm:cxn modelId="{BDA42E60-1FFE-4417-9605-872A6124B4CB}" srcId="{016D94E9-3223-4E88-9954-CD96CBC9357E}" destId="{215A01BC-4E99-4B6B-98DC-F87E74DB7FFF}" srcOrd="2" destOrd="0" parTransId="{489C5626-4077-427C-90A3-52167C4B6E17}" sibTransId="{78F487FB-8AD1-4CEB-AF6D-E1984FDF1AAB}"/>
    <dgm:cxn modelId="{ED10F249-5A56-4A23-B9BC-C45678B0E0A9}" type="presOf" srcId="{016D94E9-3223-4E88-9954-CD96CBC9357E}" destId="{85F9DE18-D132-46B5-B2DB-2383FD3BE623}" srcOrd="0" destOrd="0" presId="urn:microsoft.com/office/officeart/2005/8/layout/hProcess9"/>
    <dgm:cxn modelId="{647D7583-F3B9-4AFA-B707-9B7B7E36B0A9}" srcId="{016D94E9-3223-4E88-9954-CD96CBC9357E}" destId="{3994376D-DC53-4E3D-BECB-64E1EB0497F6}" srcOrd="3" destOrd="0" parTransId="{A1BFDB76-F6D8-441E-8BA5-DF27530949F5}" sibTransId="{D209AC57-2C50-489E-B736-94267674C81C}"/>
    <dgm:cxn modelId="{FC141B89-1476-4610-94CE-E0A6FC87BD2C}" type="presOf" srcId="{73C715E0-F90C-45F9-9690-1E6567F8ED16}" destId="{D949D2A1-FF2A-4255-80B8-ACF208ED7330}" srcOrd="0" destOrd="0" presId="urn:microsoft.com/office/officeart/2005/8/layout/hProcess9"/>
    <dgm:cxn modelId="{2A774491-A76F-4DAE-A163-135EB71CAFE1}" srcId="{016D94E9-3223-4E88-9954-CD96CBC9357E}" destId="{73C715E0-F90C-45F9-9690-1E6567F8ED16}" srcOrd="1" destOrd="0" parTransId="{7F5826C0-0A57-4F01-A111-02F6DFFF78B0}" sibTransId="{61CB5EDD-2E67-4C37-9A26-B01B56FFD572}"/>
    <dgm:cxn modelId="{A26A98AE-315C-4318-BD3B-7AD740647693}" srcId="{016D94E9-3223-4E88-9954-CD96CBC9357E}" destId="{5CDEA72D-5B21-404C-832B-7AB371D711B1}" srcOrd="0" destOrd="0" parTransId="{A1CAEC69-4AE4-498D-8A36-3F713EC4DDBC}" sibTransId="{21C76E39-F4AB-4EFF-B5B6-C43274BC0EC9}"/>
    <dgm:cxn modelId="{EEAA09EB-0C70-470C-ACCC-DB6C258F4A49}" type="presOf" srcId="{3994376D-DC53-4E3D-BECB-64E1EB0497F6}" destId="{A979D57B-DFAD-4B39-BB38-862577EA50C8}" srcOrd="0" destOrd="0" presId="urn:microsoft.com/office/officeart/2005/8/layout/hProcess9"/>
    <dgm:cxn modelId="{7D9E2DFA-A7A9-4651-9886-BC0576B0B1FB}" type="presOf" srcId="{5CDEA72D-5B21-404C-832B-7AB371D711B1}" destId="{8F5B59FB-A106-4D54-85EE-1AC9B88E4DD7}" srcOrd="0" destOrd="0" presId="urn:microsoft.com/office/officeart/2005/8/layout/hProcess9"/>
    <dgm:cxn modelId="{CBCCD61D-33F5-46E3-BFAE-8DD8E5ACC210}" type="presParOf" srcId="{85F9DE18-D132-46B5-B2DB-2383FD3BE623}" destId="{BFE93DD5-FC32-401C-A75A-C583F465B88A}" srcOrd="0" destOrd="0" presId="urn:microsoft.com/office/officeart/2005/8/layout/hProcess9"/>
    <dgm:cxn modelId="{45BF5FBB-4E67-4813-BC3E-EF84FB899C6C}" type="presParOf" srcId="{85F9DE18-D132-46B5-B2DB-2383FD3BE623}" destId="{083F7534-1AA0-40C0-B191-E2B20BE4D872}" srcOrd="1" destOrd="0" presId="urn:microsoft.com/office/officeart/2005/8/layout/hProcess9"/>
    <dgm:cxn modelId="{CC4C298B-8540-4F74-BD66-FCF54E809FE7}" type="presParOf" srcId="{083F7534-1AA0-40C0-B191-E2B20BE4D872}" destId="{8F5B59FB-A106-4D54-85EE-1AC9B88E4DD7}" srcOrd="0" destOrd="0" presId="urn:microsoft.com/office/officeart/2005/8/layout/hProcess9"/>
    <dgm:cxn modelId="{58A38C89-C8A8-47B6-B1D4-6F494F72718B}" type="presParOf" srcId="{083F7534-1AA0-40C0-B191-E2B20BE4D872}" destId="{F5F4A9DB-DD7B-47E3-9ED3-6F271D6EDEA1}" srcOrd="1" destOrd="0" presId="urn:microsoft.com/office/officeart/2005/8/layout/hProcess9"/>
    <dgm:cxn modelId="{71D1CDB6-8BF1-46D0-836A-1E0087B5E195}" type="presParOf" srcId="{083F7534-1AA0-40C0-B191-E2B20BE4D872}" destId="{D949D2A1-FF2A-4255-80B8-ACF208ED7330}" srcOrd="2" destOrd="0" presId="urn:microsoft.com/office/officeart/2005/8/layout/hProcess9"/>
    <dgm:cxn modelId="{67CD8847-BE87-4F30-B849-54835095FEE8}" type="presParOf" srcId="{083F7534-1AA0-40C0-B191-E2B20BE4D872}" destId="{1FD9DC20-2472-4FE6-9988-411F3E6D2B24}" srcOrd="3" destOrd="0" presId="urn:microsoft.com/office/officeart/2005/8/layout/hProcess9"/>
    <dgm:cxn modelId="{92210B2E-A0B0-41C8-B2F9-CA2D7ABB1F1D}" type="presParOf" srcId="{083F7534-1AA0-40C0-B191-E2B20BE4D872}" destId="{83B43B41-DDB7-4B71-A20C-CE1DB402AEF4}" srcOrd="4" destOrd="0" presId="urn:microsoft.com/office/officeart/2005/8/layout/hProcess9"/>
    <dgm:cxn modelId="{505E2A3B-8B0D-4CBC-95C4-59F9ABC577DA}" type="presParOf" srcId="{083F7534-1AA0-40C0-B191-E2B20BE4D872}" destId="{4026000C-91F4-4AED-87EF-9151FFDD61BD}" srcOrd="5" destOrd="0" presId="urn:microsoft.com/office/officeart/2005/8/layout/hProcess9"/>
    <dgm:cxn modelId="{D4C86B28-1473-4645-AB79-8D28B8DB2299}" type="presParOf" srcId="{083F7534-1AA0-40C0-B191-E2B20BE4D872}" destId="{A979D57B-DFAD-4B39-BB38-862577EA50C8}"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16D94E9-3223-4E88-9954-CD96CBC9357E}" type="doc">
      <dgm:prSet loTypeId="urn:microsoft.com/office/officeart/2005/8/layout/cycle8" loCatId="cycle" qsTypeId="urn:microsoft.com/office/officeart/2005/8/quickstyle/simple1" qsCatId="simple" csTypeId="urn:microsoft.com/office/officeart/2005/8/colors/accent4_1" csCatId="accent4" phldr="1"/>
      <dgm:spPr/>
      <dgm:t>
        <a:bodyPr/>
        <a:lstStyle/>
        <a:p>
          <a:endParaRPr lang="es-AR"/>
        </a:p>
      </dgm:t>
    </dgm:pt>
    <dgm:pt modelId="{5CDEA72D-5B21-404C-832B-7AB371D711B1}">
      <dgm:prSet custT="1"/>
      <dgm:spPr/>
      <dgm:t>
        <a:bodyPr/>
        <a:lstStyle/>
        <a:p>
          <a:r>
            <a:rPr lang="es-AR" sz="1400" b="0" i="0" baseline="0" dirty="0"/>
            <a:t>Problema</a:t>
          </a:r>
          <a:endParaRPr lang="es-AR" sz="1400" dirty="0"/>
        </a:p>
      </dgm:t>
    </dgm:pt>
    <dgm:pt modelId="{A1CAEC69-4AE4-498D-8A36-3F713EC4DDBC}" type="parTrans" cxnId="{A26A98AE-315C-4318-BD3B-7AD740647693}">
      <dgm:prSet/>
      <dgm:spPr/>
      <dgm:t>
        <a:bodyPr/>
        <a:lstStyle/>
        <a:p>
          <a:endParaRPr lang="es-AR" sz="2000"/>
        </a:p>
      </dgm:t>
    </dgm:pt>
    <dgm:pt modelId="{21C76E39-F4AB-4EFF-B5B6-C43274BC0EC9}" type="sibTrans" cxnId="{A26A98AE-315C-4318-BD3B-7AD740647693}">
      <dgm:prSet/>
      <dgm:spPr/>
      <dgm:t>
        <a:bodyPr/>
        <a:lstStyle/>
        <a:p>
          <a:endParaRPr lang="es-AR" sz="2000"/>
        </a:p>
      </dgm:t>
    </dgm:pt>
    <dgm:pt modelId="{215A01BC-4E99-4B6B-98DC-F87E74DB7FFF}">
      <dgm:prSet custT="1"/>
      <dgm:spPr/>
      <dgm:t>
        <a:bodyPr/>
        <a:lstStyle/>
        <a:p>
          <a:r>
            <a:rPr lang="es-AR" sz="1400" dirty="0"/>
            <a:t>Modelo y Validación</a:t>
          </a:r>
        </a:p>
      </dgm:t>
    </dgm:pt>
    <dgm:pt modelId="{489C5626-4077-427C-90A3-52167C4B6E17}" type="parTrans" cxnId="{BDA42E60-1FFE-4417-9605-872A6124B4CB}">
      <dgm:prSet/>
      <dgm:spPr/>
      <dgm:t>
        <a:bodyPr/>
        <a:lstStyle/>
        <a:p>
          <a:endParaRPr lang="es-AR" sz="2000"/>
        </a:p>
      </dgm:t>
    </dgm:pt>
    <dgm:pt modelId="{78F487FB-8AD1-4CEB-AF6D-E1984FDF1AAB}" type="sibTrans" cxnId="{BDA42E60-1FFE-4417-9605-872A6124B4CB}">
      <dgm:prSet/>
      <dgm:spPr/>
      <dgm:t>
        <a:bodyPr/>
        <a:lstStyle/>
        <a:p>
          <a:endParaRPr lang="es-AR" sz="2000"/>
        </a:p>
      </dgm:t>
    </dgm:pt>
    <dgm:pt modelId="{3994376D-DC53-4E3D-BECB-64E1EB0497F6}">
      <dgm:prSet custT="1"/>
      <dgm:spPr/>
      <dgm:t>
        <a:bodyPr/>
        <a:lstStyle/>
        <a:p>
          <a:r>
            <a:rPr lang="es-AR" sz="1400" b="0" baseline="0" dirty="0"/>
            <a:t>Acción</a:t>
          </a:r>
          <a:endParaRPr lang="es-AR" sz="1400" dirty="0"/>
        </a:p>
      </dgm:t>
    </dgm:pt>
    <dgm:pt modelId="{A1BFDB76-F6D8-441E-8BA5-DF27530949F5}" type="parTrans" cxnId="{647D7583-F3B9-4AFA-B707-9B7B7E36B0A9}">
      <dgm:prSet/>
      <dgm:spPr/>
      <dgm:t>
        <a:bodyPr/>
        <a:lstStyle/>
        <a:p>
          <a:endParaRPr lang="es-AR" sz="2000"/>
        </a:p>
      </dgm:t>
    </dgm:pt>
    <dgm:pt modelId="{D209AC57-2C50-489E-B736-94267674C81C}" type="sibTrans" cxnId="{647D7583-F3B9-4AFA-B707-9B7B7E36B0A9}">
      <dgm:prSet/>
      <dgm:spPr/>
      <dgm:t>
        <a:bodyPr/>
        <a:lstStyle/>
        <a:p>
          <a:endParaRPr lang="es-AR" sz="2000"/>
        </a:p>
      </dgm:t>
    </dgm:pt>
    <dgm:pt modelId="{73C715E0-F90C-45F9-9690-1E6567F8ED16}">
      <dgm:prSet custT="1"/>
      <dgm:spPr/>
      <dgm:t>
        <a:bodyPr/>
        <a:lstStyle/>
        <a:p>
          <a:r>
            <a:rPr lang="es-AR" sz="1400" dirty="0"/>
            <a:t>Datos</a:t>
          </a:r>
        </a:p>
      </dgm:t>
    </dgm:pt>
    <dgm:pt modelId="{7F5826C0-0A57-4F01-A111-02F6DFFF78B0}" type="parTrans" cxnId="{2A774491-A76F-4DAE-A163-135EB71CAFE1}">
      <dgm:prSet/>
      <dgm:spPr/>
      <dgm:t>
        <a:bodyPr/>
        <a:lstStyle/>
        <a:p>
          <a:endParaRPr lang="es-AR" sz="2000"/>
        </a:p>
      </dgm:t>
    </dgm:pt>
    <dgm:pt modelId="{61CB5EDD-2E67-4C37-9A26-B01B56FFD572}" type="sibTrans" cxnId="{2A774491-A76F-4DAE-A163-135EB71CAFE1}">
      <dgm:prSet/>
      <dgm:spPr/>
      <dgm:t>
        <a:bodyPr/>
        <a:lstStyle/>
        <a:p>
          <a:endParaRPr lang="es-AR" sz="2000"/>
        </a:p>
      </dgm:t>
    </dgm:pt>
    <dgm:pt modelId="{86DC59AC-C664-4545-9E5E-55221C359EF5}">
      <dgm:prSet custT="1"/>
      <dgm:spPr/>
      <dgm:t>
        <a:bodyPr/>
        <a:lstStyle/>
        <a:p>
          <a:r>
            <a:rPr lang="es-AR" sz="1400" dirty="0"/>
            <a:t>Impacto</a:t>
          </a:r>
        </a:p>
      </dgm:t>
    </dgm:pt>
    <dgm:pt modelId="{B75C8893-181C-4779-B5C2-8D521CCA1619}" type="parTrans" cxnId="{F2D1DCF7-F0C4-48D9-996B-A7B23CC6FBA4}">
      <dgm:prSet/>
      <dgm:spPr/>
      <dgm:t>
        <a:bodyPr/>
        <a:lstStyle/>
        <a:p>
          <a:endParaRPr lang="es-AR" sz="2000"/>
        </a:p>
      </dgm:t>
    </dgm:pt>
    <dgm:pt modelId="{DACCDCCE-264C-4077-8442-34E8304D4991}" type="sibTrans" cxnId="{F2D1DCF7-F0C4-48D9-996B-A7B23CC6FBA4}">
      <dgm:prSet/>
      <dgm:spPr/>
      <dgm:t>
        <a:bodyPr/>
        <a:lstStyle/>
        <a:p>
          <a:endParaRPr lang="es-AR" sz="2000"/>
        </a:p>
      </dgm:t>
    </dgm:pt>
    <dgm:pt modelId="{FDCA9103-EC7F-49FC-A367-6F39F0D1C0A3}" type="pres">
      <dgm:prSet presAssocID="{016D94E9-3223-4E88-9954-CD96CBC9357E}" presName="compositeShape" presStyleCnt="0">
        <dgm:presLayoutVars>
          <dgm:chMax val="7"/>
          <dgm:dir/>
          <dgm:resizeHandles val="exact"/>
        </dgm:presLayoutVars>
      </dgm:prSet>
      <dgm:spPr/>
    </dgm:pt>
    <dgm:pt modelId="{9CF5A577-9750-4BB7-96FF-4613C9B907E8}" type="pres">
      <dgm:prSet presAssocID="{016D94E9-3223-4E88-9954-CD96CBC9357E}" presName="wedge1" presStyleLbl="node1" presStyleIdx="0" presStyleCnt="5"/>
      <dgm:spPr/>
    </dgm:pt>
    <dgm:pt modelId="{601AB9FC-60B9-4354-8E3E-D4F87FF5872C}" type="pres">
      <dgm:prSet presAssocID="{016D94E9-3223-4E88-9954-CD96CBC9357E}" presName="dummy1a" presStyleCnt="0"/>
      <dgm:spPr/>
    </dgm:pt>
    <dgm:pt modelId="{FFA259AA-A6BC-4EAE-AF92-3D3B20B5959B}" type="pres">
      <dgm:prSet presAssocID="{016D94E9-3223-4E88-9954-CD96CBC9357E}" presName="dummy1b" presStyleCnt="0"/>
      <dgm:spPr/>
    </dgm:pt>
    <dgm:pt modelId="{7EDD6872-8360-4753-AF5B-03D95939265F}" type="pres">
      <dgm:prSet presAssocID="{016D94E9-3223-4E88-9954-CD96CBC9357E}" presName="wedge1Tx" presStyleLbl="node1" presStyleIdx="0" presStyleCnt="5">
        <dgm:presLayoutVars>
          <dgm:chMax val="0"/>
          <dgm:chPref val="0"/>
          <dgm:bulletEnabled val="1"/>
        </dgm:presLayoutVars>
      </dgm:prSet>
      <dgm:spPr/>
    </dgm:pt>
    <dgm:pt modelId="{1EDD9EE0-C3A8-45B3-AB4E-D9F952724A4E}" type="pres">
      <dgm:prSet presAssocID="{016D94E9-3223-4E88-9954-CD96CBC9357E}" presName="wedge2" presStyleLbl="node1" presStyleIdx="1" presStyleCnt="5"/>
      <dgm:spPr/>
    </dgm:pt>
    <dgm:pt modelId="{622F94F1-7187-4CD9-A33F-7270A748A121}" type="pres">
      <dgm:prSet presAssocID="{016D94E9-3223-4E88-9954-CD96CBC9357E}" presName="dummy2a" presStyleCnt="0"/>
      <dgm:spPr/>
    </dgm:pt>
    <dgm:pt modelId="{A77779A7-7D1A-4926-A143-D819A27FCC26}" type="pres">
      <dgm:prSet presAssocID="{016D94E9-3223-4E88-9954-CD96CBC9357E}" presName="dummy2b" presStyleCnt="0"/>
      <dgm:spPr/>
    </dgm:pt>
    <dgm:pt modelId="{CAD83FD2-3A81-408E-92CA-762BB0A59D9B}" type="pres">
      <dgm:prSet presAssocID="{016D94E9-3223-4E88-9954-CD96CBC9357E}" presName="wedge2Tx" presStyleLbl="node1" presStyleIdx="1" presStyleCnt="5">
        <dgm:presLayoutVars>
          <dgm:chMax val="0"/>
          <dgm:chPref val="0"/>
          <dgm:bulletEnabled val="1"/>
        </dgm:presLayoutVars>
      </dgm:prSet>
      <dgm:spPr/>
    </dgm:pt>
    <dgm:pt modelId="{55BD7E63-F02F-4012-B46D-01277850DDCB}" type="pres">
      <dgm:prSet presAssocID="{016D94E9-3223-4E88-9954-CD96CBC9357E}" presName="wedge3" presStyleLbl="node1" presStyleIdx="2" presStyleCnt="5"/>
      <dgm:spPr/>
    </dgm:pt>
    <dgm:pt modelId="{B3538DC4-C38F-4F49-BC80-1471A44BFACD}" type="pres">
      <dgm:prSet presAssocID="{016D94E9-3223-4E88-9954-CD96CBC9357E}" presName="dummy3a" presStyleCnt="0"/>
      <dgm:spPr/>
    </dgm:pt>
    <dgm:pt modelId="{1C020F32-6354-4467-9212-EF0C0F4D662B}" type="pres">
      <dgm:prSet presAssocID="{016D94E9-3223-4E88-9954-CD96CBC9357E}" presName="dummy3b" presStyleCnt="0"/>
      <dgm:spPr/>
    </dgm:pt>
    <dgm:pt modelId="{4E1A2DCF-742D-487F-AAB2-994A90441ABC}" type="pres">
      <dgm:prSet presAssocID="{016D94E9-3223-4E88-9954-CD96CBC9357E}" presName="wedge3Tx" presStyleLbl="node1" presStyleIdx="2" presStyleCnt="5">
        <dgm:presLayoutVars>
          <dgm:chMax val="0"/>
          <dgm:chPref val="0"/>
          <dgm:bulletEnabled val="1"/>
        </dgm:presLayoutVars>
      </dgm:prSet>
      <dgm:spPr/>
    </dgm:pt>
    <dgm:pt modelId="{5CC03D9E-0F46-4F6A-B386-443AB4BC4697}" type="pres">
      <dgm:prSet presAssocID="{016D94E9-3223-4E88-9954-CD96CBC9357E}" presName="wedge4" presStyleLbl="node1" presStyleIdx="3" presStyleCnt="5"/>
      <dgm:spPr/>
    </dgm:pt>
    <dgm:pt modelId="{B793ABCC-1091-4D7D-BC4E-139FA3DB2A10}" type="pres">
      <dgm:prSet presAssocID="{016D94E9-3223-4E88-9954-CD96CBC9357E}" presName="dummy4a" presStyleCnt="0"/>
      <dgm:spPr/>
    </dgm:pt>
    <dgm:pt modelId="{F2E74EB6-3082-47E9-8F53-A1BC6AC6928D}" type="pres">
      <dgm:prSet presAssocID="{016D94E9-3223-4E88-9954-CD96CBC9357E}" presName="dummy4b" presStyleCnt="0"/>
      <dgm:spPr/>
    </dgm:pt>
    <dgm:pt modelId="{F970D3E4-472F-4D28-95D5-D59D8541B5C6}" type="pres">
      <dgm:prSet presAssocID="{016D94E9-3223-4E88-9954-CD96CBC9357E}" presName="wedge4Tx" presStyleLbl="node1" presStyleIdx="3" presStyleCnt="5">
        <dgm:presLayoutVars>
          <dgm:chMax val="0"/>
          <dgm:chPref val="0"/>
          <dgm:bulletEnabled val="1"/>
        </dgm:presLayoutVars>
      </dgm:prSet>
      <dgm:spPr/>
    </dgm:pt>
    <dgm:pt modelId="{680CDAEA-DA27-4566-928D-92F63BBCD13C}" type="pres">
      <dgm:prSet presAssocID="{016D94E9-3223-4E88-9954-CD96CBC9357E}" presName="wedge5" presStyleLbl="node1" presStyleIdx="4" presStyleCnt="5"/>
      <dgm:spPr/>
    </dgm:pt>
    <dgm:pt modelId="{2C7DDCCB-3A3B-4615-88E7-B245FEF101D1}" type="pres">
      <dgm:prSet presAssocID="{016D94E9-3223-4E88-9954-CD96CBC9357E}" presName="dummy5a" presStyleCnt="0"/>
      <dgm:spPr/>
    </dgm:pt>
    <dgm:pt modelId="{156344EA-766A-43D1-B674-042F0F8CCEFD}" type="pres">
      <dgm:prSet presAssocID="{016D94E9-3223-4E88-9954-CD96CBC9357E}" presName="dummy5b" presStyleCnt="0"/>
      <dgm:spPr/>
    </dgm:pt>
    <dgm:pt modelId="{299C395E-0C51-47CC-A62C-9EA190DD8AA7}" type="pres">
      <dgm:prSet presAssocID="{016D94E9-3223-4E88-9954-CD96CBC9357E}" presName="wedge5Tx" presStyleLbl="node1" presStyleIdx="4" presStyleCnt="5">
        <dgm:presLayoutVars>
          <dgm:chMax val="0"/>
          <dgm:chPref val="0"/>
          <dgm:bulletEnabled val="1"/>
        </dgm:presLayoutVars>
      </dgm:prSet>
      <dgm:spPr/>
    </dgm:pt>
    <dgm:pt modelId="{06EDB46D-5E8F-4905-A4E9-E5066E7FA211}" type="pres">
      <dgm:prSet presAssocID="{21C76E39-F4AB-4EFF-B5B6-C43274BC0EC9}" presName="arrowWedge1" presStyleLbl="fgSibTrans2D1" presStyleIdx="0" presStyleCnt="5"/>
      <dgm:spPr/>
    </dgm:pt>
    <dgm:pt modelId="{15BF0CE3-28E7-463A-B21D-DF7F358F2542}" type="pres">
      <dgm:prSet presAssocID="{61CB5EDD-2E67-4C37-9A26-B01B56FFD572}" presName="arrowWedge2" presStyleLbl="fgSibTrans2D1" presStyleIdx="1" presStyleCnt="5"/>
      <dgm:spPr/>
    </dgm:pt>
    <dgm:pt modelId="{24687D76-C9F2-4D82-BE4C-BC7FA5848D95}" type="pres">
      <dgm:prSet presAssocID="{78F487FB-8AD1-4CEB-AF6D-E1984FDF1AAB}" presName="arrowWedge3" presStyleLbl="fgSibTrans2D1" presStyleIdx="2" presStyleCnt="5"/>
      <dgm:spPr/>
    </dgm:pt>
    <dgm:pt modelId="{429DAA31-71EE-47D4-9C24-E9710153D703}" type="pres">
      <dgm:prSet presAssocID="{D209AC57-2C50-489E-B736-94267674C81C}" presName="arrowWedge4" presStyleLbl="fgSibTrans2D1" presStyleIdx="3" presStyleCnt="5"/>
      <dgm:spPr/>
    </dgm:pt>
    <dgm:pt modelId="{0802B9EC-0142-471B-868D-19FDC6418EBE}" type="pres">
      <dgm:prSet presAssocID="{DACCDCCE-264C-4077-8442-34E8304D4991}" presName="arrowWedge5" presStyleLbl="fgSibTrans2D1" presStyleIdx="4" presStyleCnt="5"/>
      <dgm:spPr/>
    </dgm:pt>
  </dgm:ptLst>
  <dgm:cxnLst>
    <dgm:cxn modelId="{D305A41B-78EE-4BF1-9F71-F31C53F2C591}" type="presOf" srcId="{73C715E0-F90C-45F9-9690-1E6567F8ED16}" destId="{1EDD9EE0-C3A8-45B3-AB4E-D9F952724A4E}" srcOrd="0" destOrd="0" presId="urn:microsoft.com/office/officeart/2005/8/layout/cycle8"/>
    <dgm:cxn modelId="{A434BC27-BBDD-41CD-B2B5-F55D1020D324}" type="presOf" srcId="{215A01BC-4E99-4B6B-98DC-F87E74DB7FFF}" destId="{55BD7E63-F02F-4012-B46D-01277850DDCB}" srcOrd="0" destOrd="0" presId="urn:microsoft.com/office/officeart/2005/8/layout/cycle8"/>
    <dgm:cxn modelId="{BDA42E60-1FFE-4417-9605-872A6124B4CB}" srcId="{016D94E9-3223-4E88-9954-CD96CBC9357E}" destId="{215A01BC-4E99-4B6B-98DC-F87E74DB7FFF}" srcOrd="2" destOrd="0" parTransId="{489C5626-4077-427C-90A3-52167C4B6E17}" sibTransId="{78F487FB-8AD1-4CEB-AF6D-E1984FDF1AAB}"/>
    <dgm:cxn modelId="{CEC24862-7343-4A8D-AC41-5D0D5505031C}" type="presOf" srcId="{86DC59AC-C664-4545-9E5E-55221C359EF5}" destId="{299C395E-0C51-47CC-A62C-9EA190DD8AA7}" srcOrd="1" destOrd="0" presId="urn:microsoft.com/office/officeart/2005/8/layout/cycle8"/>
    <dgm:cxn modelId="{32265278-14DE-40E2-B5AC-647256DCD394}" type="presOf" srcId="{73C715E0-F90C-45F9-9690-1E6567F8ED16}" destId="{CAD83FD2-3A81-408E-92CA-762BB0A59D9B}" srcOrd="1" destOrd="0" presId="urn:microsoft.com/office/officeart/2005/8/layout/cycle8"/>
    <dgm:cxn modelId="{647D7583-F3B9-4AFA-B707-9B7B7E36B0A9}" srcId="{016D94E9-3223-4E88-9954-CD96CBC9357E}" destId="{3994376D-DC53-4E3D-BECB-64E1EB0497F6}" srcOrd="3" destOrd="0" parTransId="{A1BFDB76-F6D8-441E-8BA5-DF27530949F5}" sibTransId="{D209AC57-2C50-489E-B736-94267674C81C}"/>
    <dgm:cxn modelId="{2A774491-A76F-4DAE-A163-135EB71CAFE1}" srcId="{016D94E9-3223-4E88-9954-CD96CBC9357E}" destId="{73C715E0-F90C-45F9-9690-1E6567F8ED16}" srcOrd="1" destOrd="0" parTransId="{7F5826C0-0A57-4F01-A111-02F6DFFF78B0}" sibTransId="{61CB5EDD-2E67-4C37-9A26-B01B56FFD572}"/>
    <dgm:cxn modelId="{FA5A389D-3C7B-438B-89D0-BE1E52A400F3}" type="presOf" srcId="{5CDEA72D-5B21-404C-832B-7AB371D711B1}" destId="{9CF5A577-9750-4BB7-96FF-4613C9B907E8}" srcOrd="0" destOrd="0" presId="urn:microsoft.com/office/officeart/2005/8/layout/cycle8"/>
    <dgm:cxn modelId="{E69B05AB-2F27-400A-8A1A-781ABF97ECA9}" type="presOf" srcId="{3994376D-DC53-4E3D-BECB-64E1EB0497F6}" destId="{F970D3E4-472F-4D28-95D5-D59D8541B5C6}" srcOrd="1" destOrd="0" presId="urn:microsoft.com/office/officeart/2005/8/layout/cycle8"/>
    <dgm:cxn modelId="{A26A98AE-315C-4318-BD3B-7AD740647693}" srcId="{016D94E9-3223-4E88-9954-CD96CBC9357E}" destId="{5CDEA72D-5B21-404C-832B-7AB371D711B1}" srcOrd="0" destOrd="0" parTransId="{A1CAEC69-4AE4-498D-8A36-3F713EC4DDBC}" sibTransId="{21C76E39-F4AB-4EFF-B5B6-C43274BC0EC9}"/>
    <dgm:cxn modelId="{C2A6E6B6-E9D4-41A8-B322-6E5F6BDF45DD}" type="presOf" srcId="{5CDEA72D-5B21-404C-832B-7AB371D711B1}" destId="{7EDD6872-8360-4753-AF5B-03D95939265F}" srcOrd="1" destOrd="0" presId="urn:microsoft.com/office/officeart/2005/8/layout/cycle8"/>
    <dgm:cxn modelId="{25FB96BE-D605-4370-8825-5AE478CF300C}" type="presOf" srcId="{016D94E9-3223-4E88-9954-CD96CBC9357E}" destId="{FDCA9103-EC7F-49FC-A367-6F39F0D1C0A3}" srcOrd="0" destOrd="0" presId="urn:microsoft.com/office/officeart/2005/8/layout/cycle8"/>
    <dgm:cxn modelId="{22D468DB-978D-490A-9ED3-F00F9527DF38}" type="presOf" srcId="{215A01BC-4E99-4B6B-98DC-F87E74DB7FFF}" destId="{4E1A2DCF-742D-487F-AAB2-994A90441ABC}" srcOrd="1" destOrd="0" presId="urn:microsoft.com/office/officeart/2005/8/layout/cycle8"/>
    <dgm:cxn modelId="{9075F3F2-2D54-4F2C-ABC9-9E8E6E2C5092}" type="presOf" srcId="{86DC59AC-C664-4545-9E5E-55221C359EF5}" destId="{680CDAEA-DA27-4566-928D-92F63BBCD13C}" srcOrd="0" destOrd="0" presId="urn:microsoft.com/office/officeart/2005/8/layout/cycle8"/>
    <dgm:cxn modelId="{00C17FF5-A2F7-4AC8-98A2-50C62DC567B9}" type="presOf" srcId="{3994376D-DC53-4E3D-BECB-64E1EB0497F6}" destId="{5CC03D9E-0F46-4F6A-B386-443AB4BC4697}" srcOrd="0" destOrd="0" presId="urn:microsoft.com/office/officeart/2005/8/layout/cycle8"/>
    <dgm:cxn modelId="{F2D1DCF7-F0C4-48D9-996B-A7B23CC6FBA4}" srcId="{016D94E9-3223-4E88-9954-CD96CBC9357E}" destId="{86DC59AC-C664-4545-9E5E-55221C359EF5}" srcOrd="4" destOrd="0" parTransId="{B75C8893-181C-4779-B5C2-8D521CCA1619}" sibTransId="{DACCDCCE-264C-4077-8442-34E8304D4991}"/>
    <dgm:cxn modelId="{0AC8EB0F-EA9B-450E-9F89-99A47C4D9C06}" type="presParOf" srcId="{FDCA9103-EC7F-49FC-A367-6F39F0D1C0A3}" destId="{9CF5A577-9750-4BB7-96FF-4613C9B907E8}" srcOrd="0" destOrd="0" presId="urn:microsoft.com/office/officeart/2005/8/layout/cycle8"/>
    <dgm:cxn modelId="{13B64257-9054-40B3-ADDC-79D4CAD56A6F}" type="presParOf" srcId="{FDCA9103-EC7F-49FC-A367-6F39F0D1C0A3}" destId="{601AB9FC-60B9-4354-8E3E-D4F87FF5872C}" srcOrd="1" destOrd="0" presId="urn:microsoft.com/office/officeart/2005/8/layout/cycle8"/>
    <dgm:cxn modelId="{17779F7B-9637-4B8E-8DDF-D7D80C738B49}" type="presParOf" srcId="{FDCA9103-EC7F-49FC-A367-6F39F0D1C0A3}" destId="{FFA259AA-A6BC-4EAE-AF92-3D3B20B5959B}" srcOrd="2" destOrd="0" presId="urn:microsoft.com/office/officeart/2005/8/layout/cycle8"/>
    <dgm:cxn modelId="{53CC1827-CC10-4306-A5B6-E82E60C53133}" type="presParOf" srcId="{FDCA9103-EC7F-49FC-A367-6F39F0D1C0A3}" destId="{7EDD6872-8360-4753-AF5B-03D95939265F}" srcOrd="3" destOrd="0" presId="urn:microsoft.com/office/officeart/2005/8/layout/cycle8"/>
    <dgm:cxn modelId="{E16054AA-5EDB-4A87-B3B8-B7A565254504}" type="presParOf" srcId="{FDCA9103-EC7F-49FC-A367-6F39F0D1C0A3}" destId="{1EDD9EE0-C3A8-45B3-AB4E-D9F952724A4E}" srcOrd="4" destOrd="0" presId="urn:microsoft.com/office/officeart/2005/8/layout/cycle8"/>
    <dgm:cxn modelId="{FE5591D3-5A1E-4EC8-A85A-7763CCE21877}" type="presParOf" srcId="{FDCA9103-EC7F-49FC-A367-6F39F0D1C0A3}" destId="{622F94F1-7187-4CD9-A33F-7270A748A121}" srcOrd="5" destOrd="0" presId="urn:microsoft.com/office/officeart/2005/8/layout/cycle8"/>
    <dgm:cxn modelId="{9054C629-FA3F-48FD-B3A0-5DF85A02D17B}" type="presParOf" srcId="{FDCA9103-EC7F-49FC-A367-6F39F0D1C0A3}" destId="{A77779A7-7D1A-4926-A143-D819A27FCC26}" srcOrd="6" destOrd="0" presId="urn:microsoft.com/office/officeart/2005/8/layout/cycle8"/>
    <dgm:cxn modelId="{6FF506BF-8034-4DA1-AC4E-A0FCDF15BBFA}" type="presParOf" srcId="{FDCA9103-EC7F-49FC-A367-6F39F0D1C0A3}" destId="{CAD83FD2-3A81-408E-92CA-762BB0A59D9B}" srcOrd="7" destOrd="0" presId="urn:microsoft.com/office/officeart/2005/8/layout/cycle8"/>
    <dgm:cxn modelId="{1AD692C0-7184-4054-A400-7362094231C1}" type="presParOf" srcId="{FDCA9103-EC7F-49FC-A367-6F39F0D1C0A3}" destId="{55BD7E63-F02F-4012-B46D-01277850DDCB}" srcOrd="8" destOrd="0" presId="urn:microsoft.com/office/officeart/2005/8/layout/cycle8"/>
    <dgm:cxn modelId="{2CA30054-2466-496A-A549-6715A852754E}" type="presParOf" srcId="{FDCA9103-EC7F-49FC-A367-6F39F0D1C0A3}" destId="{B3538DC4-C38F-4F49-BC80-1471A44BFACD}" srcOrd="9" destOrd="0" presId="urn:microsoft.com/office/officeart/2005/8/layout/cycle8"/>
    <dgm:cxn modelId="{6F597C85-2053-4D7F-9C24-3B91DDF688F5}" type="presParOf" srcId="{FDCA9103-EC7F-49FC-A367-6F39F0D1C0A3}" destId="{1C020F32-6354-4467-9212-EF0C0F4D662B}" srcOrd="10" destOrd="0" presId="urn:microsoft.com/office/officeart/2005/8/layout/cycle8"/>
    <dgm:cxn modelId="{F5D53483-8BA4-47C4-AB27-B1C98BCD2720}" type="presParOf" srcId="{FDCA9103-EC7F-49FC-A367-6F39F0D1C0A3}" destId="{4E1A2DCF-742D-487F-AAB2-994A90441ABC}" srcOrd="11" destOrd="0" presId="urn:microsoft.com/office/officeart/2005/8/layout/cycle8"/>
    <dgm:cxn modelId="{27B02A08-F5A5-40CB-8E98-55EBD5792666}" type="presParOf" srcId="{FDCA9103-EC7F-49FC-A367-6F39F0D1C0A3}" destId="{5CC03D9E-0F46-4F6A-B386-443AB4BC4697}" srcOrd="12" destOrd="0" presId="urn:microsoft.com/office/officeart/2005/8/layout/cycle8"/>
    <dgm:cxn modelId="{3615E87F-98AF-461B-9316-A0396CC4F74B}" type="presParOf" srcId="{FDCA9103-EC7F-49FC-A367-6F39F0D1C0A3}" destId="{B793ABCC-1091-4D7D-BC4E-139FA3DB2A10}" srcOrd="13" destOrd="0" presId="urn:microsoft.com/office/officeart/2005/8/layout/cycle8"/>
    <dgm:cxn modelId="{D220A099-C536-454E-8909-93B2126F9614}" type="presParOf" srcId="{FDCA9103-EC7F-49FC-A367-6F39F0D1C0A3}" destId="{F2E74EB6-3082-47E9-8F53-A1BC6AC6928D}" srcOrd="14" destOrd="0" presId="urn:microsoft.com/office/officeart/2005/8/layout/cycle8"/>
    <dgm:cxn modelId="{B3B68FCE-EBBD-4606-B0B5-B237E6B1752F}" type="presParOf" srcId="{FDCA9103-EC7F-49FC-A367-6F39F0D1C0A3}" destId="{F970D3E4-472F-4D28-95D5-D59D8541B5C6}" srcOrd="15" destOrd="0" presId="urn:microsoft.com/office/officeart/2005/8/layout/cycle8"/>
    <dgm:cxn modelId="{E4D71A9B-BB38-47A5-A8F4-DBB08D5D460A}" type="presParOf" srcId="{FDCA9103-EC7F-49FC-A367-6F39F0D1C0A3}" destId="{680CDAEA-DA27-4566-928D-92F63BBCD13C}" srcOrd="16" destOrd="0" presId="urn:microsoft.com/office/officeart/2005/8/layout/cycle8"/>
    <dgm:cxn modelId="{E821982D-4BCA-4C35-A5E7-7F96C68D4775}" type="presParOf" srcId="{FDCA9103-EC7F-49FC-A367-6F39F0D1C0A3}" destId="{2C7DDCCB-3A3B-4615-88E7-B245FEF101D1}" srcOrd="17" destOrd="0" presId="urn:microsoft.com/office/officeart/2005/8/layout/cycle8"/>
    <dgm:cxn modelId="{C23278CE-DF13-44D6-9EAA-474A2AE0AF4B}" type="presParOf" srcId="{FDCA9103-EC7F-49FC-A367-6F39F0D1C0A3}" destId="{156344EA-766A-43D1-B674-042F0F8CCEFD}" srcOrd="18" destOrd="0" presId="urn:microsoft.com/office/officeart/2005/8/layout/cycle8"/>
    <dgm:cxn modelId="{6FF9A31A-4999-43A3-A82D-9854DCF1664D}" type="presParOf" srcId="{FDCA9103-EC7F-49FC-A367-6F39F0D1C0A3}" destId="{299C395E-0C51-47CC-A62C-9EA190DD8AA7}" srcOrd="19" destOrd="0" presId="urn:microsoft.com/office/officeart/2005/8/layout/cycle8"/>
    <dgm:cxn modelId="{17A804E7-D310-4FA3-8DBC-5752AE3D7334}" type="presParOf" srcId="{FDCA9103-EC7F-49FC-A367-6F39F0D1C0A3}" destId="{06EDB46D-5E8F-4905-A4E9-E5066E7FA211}" srcOrd="20" destOrd="0" presId="urn:microsoft.com/office/officeart/2005/8/layout/cycle8"/>
    <dgm:cxn modelId="{D3247896-CB96-421B-A4A6-3E0B17A2FB2F}" type="presParOf" srcId="{FDCA9103-EC7F-49FC-A367-6F39F0D1C0A3}" destId="{15BF0CE3-28E7-463A-B21D-DF7F358F2542}" srcOrd="21" destOrd="0" presId="urn:microsoft.com/office/officeart/2005/8/layout/cycle8"/>
    <dgm:cxn modelId="{E36FC4A4-F560-4776-A2F6-1C9A5C07E632}" type="presParOf" srcId="{FDCA9103-EC7F-49FC-A367-6F39F0D1C0A3}" destId="{24687D76-C9F2-4D82-BE4C-BC7FA5848D95}" srcOrd="22" destOrd="0" presId="urn:microsoft.com/office/officeart/2005/8/layout/cycle8"/>
    <dgm:cxn modelId="{1BBBDE1D-DBB2-41CA-B3AF-29A223CE8A38}" type="presParOf" srcId="{FDCA9103-EC7F-49FC-A367-6F39F0D1C0A3}" destId="{429DAA31-71EE-47D4-9C24-E9710153D703}" srcOrd="23" destOrd="0" presId="urn:microsoft.com/office/officeart/2005/8/layout/cycle8"/>
    <dgm:cxn modelId="{A7D1BC47-20D8-4A26-93D1-DEA06B153C49}" type="presParOf" srcId="{FDCA9103-EC7F-49FC-A367-6F39F0D1C0A3}" destId="{0802B9EC-0142-471B-868D-19FDC6418EBE}" srcOrd="2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016D94E9-3223-4E88-9954-CD96CBC9357E}" type="doc">
      <dgm:prSet loTypeId="urn:microsoft.com/office/officeart/2005/8/layout/hProcess9" loCatId="process" qsTypeId="urn:microsoft.com/office/officeart/2005/8/quickstyle/simple1" qsCatId="simple" csTypeId="urn:microsoft.com/office/officeart/2005/8/colors/accent4_1" csCatId="accent4" phldr="1"/>
      <dgm:spPr/>
      <dgm:t>
        <a:bodyPr/>
        <a:lstStyle/>
        <a:p>
          <a:endParaRPr lang="es-AR"/>
        </a:p>
      </dgm:t>
    </dgm:pt>
    <dgm:pt modelId="{215A01BC-4E99-4B6B-98DC-F87E74DB7FFF}">
      <dgm:prSet/>
      <dgm:spPr/>
      <dgm:t>
        <a:bodyPr/>
        <a:lstStyle/>
        <a:p>
          <a:r>
            <a:rPr lang="es-AR"/>
            <a:t>Cambiar Hábitos</a:t>
          </a:r>
          <a:endParaRPr lang="es-AR" dirty="0"/>
        </a:p>
      </dgm:t>
    </dgm:pt>
    <dgm:pt modelId="{489C5626-4077-427C-90A3-52167C4B6E17}" type="parTrans" cxnId="{BDA42E60-1FFE-4417-9605-872A6124B4CB}">
      <dgm:prSet/>
      <dgm:spPr/>
      <dgm:t>
        <a:bodyPr/>
        <a:lstStyle/>
        <a:p>
          <a:endParaRPr lang="es-AR"/>
        </a:p>
      </dgm:t>
    </dgm:pt>
    <dgm:pt modelId="{78F487FB-8AD1-4CEB-AF6D-E1984FDF1AAB}" type="sibTrans" cxnId="{BDA42E60-1FFE-4417-9605-872A6124B4CB}">
      <dgm:prSet/>
      <dgm:spPr/>
      <dgm:t>
        <a:bodyPr/>
        <a:lstStyle/>
        <a:p>
          <a:endParaRPr lang="es-AR"/>
        </a:p>
      </dgm:t>
    </dgm:pt>
    <dgm:pt modelId="{3994376D-DC53-4E3D-BECB-64E1EB0497F6}">
      <dgm:prSet/>
      <dgm:spPr/>
      <dgm:t>
        <a:bodyPr/>
        <a:lstStyle/>
        <a:p>
          <a:r>
            <a:rPr lang="es-AR" b="0" i="0" baseline="0"/>
            <a:t>Vender Más</a:t>
          </a:r>
          <a:endParaRPr lang="es-AR" dirty="0"/>
        </a:p>
      </dgm:t>
    </dgm:pt>
    <dgm:pt modelId="{A1BFDB76-F6D8-441E-8BA5-DF27530949F5}" type="parTrans" cxnId="{647D7583-F3B9-4AFA-B707-9B7B7E36B0A9}">
      <dgm:prSet/>
      <dgm:spPr/>
      <dgm:t>
        <a:bodyPr/>
        <a:lstStyle/>
        <a:p>
          <a:endParaRPr lang="es-AR"/>
        </a:p>
      </dgm:t>
    </dgm:pt>
    <dgm:pt modelId="{D209AC57-2C50-489E-B736-94267674C81C}" type="sibTrans" cxnId="{647D7583-F3B9-4AFA-B707-9B7B7E36B0A9}">
      <dgm:prSet/>
      <dgm:spPr/>
      <dgm:t>
        <a:bodyPr/>
        <a:lstStyle/>
        <a:p>
          <a:endParaRPr lang="es-AR"/>
        </a:p>
      </dgm:t>
    </dgm:pt>
    <dgm:pt modelId="{73C715E0-F90C-45F9-9690-1E6567F8ED16}">
      <dgm:prSet/>
      <dgm:spPr/>
      <dgm:t>
        <a:bodyPr/>
        <a:lstStyle/>
        <a:p>
          <a:r>
            <a:rPr lang="es-AR" b="0" i="0" baseline="0"/>
            <a:t>Saber antes del Embarazo</a:t>
          </a:r>
          <a:endParaRPr lang="es-AR" dirty="0"/>
        </a:p>
      </dgm:t>
    </dgm:pt>
    <dgm:pt modelId="{7F5826C0-0A57-4F01-A111-02F6DFFF78B0}" type="parTrans" cxnId="{2A774491-A76F-4DAE-A163-135EB71CAFE1}">
      <dgm:prSet/>
      <dgm:spPr/>
      <dgm:t>
        <a:bodyPr/>
        <a:lstStyle/>
        <a:p>
          <a:endParaRPr lang="es-AR"/>
        </a:p>
      </dgm:t>
    </dgm:pt>
    <dgm:pt modelId="{61CB5EDD-2E67-4C37-9A26-B01B56FFD572}" type="sibTrans" cxnId="{2A774491-A76F-4DAE-A163-135EB71CAFE1}">
      <dgm:prSet/>
      <dgm:spPr/>
      <dgm:t>
        <a:bodyPr/>
        <a:lstStyle/>
        <a:p>
          <a:endParaRPr lang="es-AR"/>
        </a:p>
      </dgm:t>
    </dgm:pt>
    <dgm:pt modelId="{85F9DE18-D132-46B5-B2DB-2383FD3BE623}" type="pres">
      <dgm:prSet presAssocID="{016D94E9-3223-4E88-9954-CD96CBC9357E}" presName="CompostProcess" presStyleCnt="0">
        <dgm:presLayoutVars>
          <dgm:dir/>
          <dgm:resizeHandles val="exact"/>
        </dgm:presLayoutVars>
      </dgm:prSet>
      <dgm:spPr/>
    </dgm:pt>
    <dgm:pt modelId="{BFE93DD5-FC32-401C-A75A-C583F465B88A}" type="pres">
      <dgm:prSet presAssocID="{016D94E9-3223-4E88-9954-CD96CBC9357E}" presName="arrow" presStyleLbl="bgShp" presStyleIdx="0" presStyleCnt="1"/>
      <dgm:spPr/>
    </dgm:pt>
    <dgm:pt modelId="{083F7534-1AA0-40C0-B191-E2B20BE4D872}" type="pres">
      <dgm:prSet presAssocID="{016D94E9-3223-4E88-9954-CD96CBC9357E}" presName="linearProcess" presStyleCnt="0"/>
      <dgm:spPr/>
    </dgm:pt>
    <dgm:pt modelId="{D949D2A1-FF2A-4255-80B8-ACF208ED7330}" type="pres">
      <dgm:prSet presAssocID="{73C715E0-F90C-45F9-9690-1E6567F8ED16}" presName="textNode" presStyleLbl="node1" presStyleIdx="0" presStyleCnt="3">
        <dgm:presLayoutVars>
          <dgm:bulletEnabled val="1"/>
        </dgm:presLayoutVars>
      </dgm:prSet>
      <dgm:spPr/>
    </dgm:pt>
    <dgm:pt modelId="{1FD9DC20-2472-4FE6-9988-411F3E6D2B24}" type="pres">
      <dgm:prSet presAssocID="{61CB5EDD-2E67-4C37-9A26-B01B56FFD572}" presName="sibTrans" presStyleCnt="0"/>
      <dgm:spPr/>
    </dgm:pt>
    <dgm:pt modelId="{83B43B41-DDB7-4B71-A20C-CE1DB402AEF4}" type="pres">
      <dgm:prSet presAssocID="{215A01BC-4E99-4B6B-98DC-F87E74DB7FFF}" presName="textNode" presStyleLbl="node1" presStyleIdx="1" presStyleCnt="3">
        <dgm:presLayoutVars>
          <dgm:bulletEnabled val="1"/>
        </dgm:presLayoutVars>
      </dgm:prSet>
      <dgm:spPr/>
    </dgm:pt>
    <dgm:pt modelId="{4026000C-91F4-4AED-87EF-9151FFDD61BD}" type="pres">
      <dgm:prSet presAssocID="{78F487FB-8AD1-4CEB-AF6D-E1984FDF1AAB}" presName="sibTrans" presStyleCnt="0"/>
      <dgm:spPr/>
    </dgm:pt>
    <dgm:pt modelId="{A979D57B-DFAD-4B39-BB38-862577EA50C8}" type="pres">
      <dgm:prSet presAssocID="{3994376D-DC53-4E3D-BECB-64E1EB0497F6}" presName="textNode" presStyleLbl="node1" presStyleIdx="2" presStyleCnt="3">
        <dgm:presLayoutVars>
          <dgm:bulletEnabled val="1"/>
        </dgm:presLayoutVars>
      </dgm:prSet>
      <dgm:spPr/>
    </dgm:pt>
  </dgm:ptLst>
  <dgm:cxnLst>
    <dgm:cxn modelId="{66B92612-AFE0-4583-8D8C-E7D2845F87AD}" type="presOf" srcId="{016D94E9-3223-4E88-9954-CD96CBC9357E}" destId="{85F9DE18-D132-46B5-B2DB-2383FD3BE623}" srcOrd="0" destOrd="0" presId="urn:microsoft.com/office/officeart/2005/8/layout/hProcess9"/>
    <dgm:cxn modelId="{0D199F2D-57FE-4CE7-BB06-7B4D5825853E}" type="presOf" srcId="{215A01BC-4E99-4B6B-98DC-F87E74DB7FFF}" destId="{83B43B41-DDB7-4B71-A20C-CE1DB402AEF4}" srcOrd="0" destOrd="0" presId="urn:microsoft.com/office/officeart/2005/8/layout/hProcess9"/>
    <dgm:cxn modelId="{BDA42E60-1FFE-4417-9605-872A6124B4CB}" srcId="{016D94E9-3223-4E88-9954-CD96CBC9357E}" destId="{215A01BC-4E99-4B6B-98DC-F87E74DB7FFF}" srcOrd="1" destOrd="0" parTransId="{489C5626-4077-427C-90A3-52167C4B6E17}" sibTransId="{78F487FB-8AD1-4CEB-AF6D-E1984FDF1AAB}"/>
    <dgm:cxn modelId="{647D7583-F3B9-4AFA-B707-9B7B7E36B0A9}" srcId="{016D94E9-3223-4E88-9954-CD96CBC9357E}" destId="{3994376D-DC53-4E3D-BECB-64E1EB0497F6}" srcOrd="2" destOrd="0" parTransId="{A1BFDB76-F6D8-441E-8BA5-DF27530949F5}" sibTransId="{D209AC57-2C50-489E-B736-94267674C81C}"/>
    <dgm:cxn modelId="{2A774491-A76F-4DAE-A163-135EB71CAFE1}" srcId="{016D94E9-3223-4E88-9954-CD96CBC9357E}" destId="{73C715E0-F90C-45F9-9690-1E6567F8ED16}" srcOrd="0" destOrd="0" parTransId="{7F5826C0-0A57-4F01-A111-02F6DFFF78B0}" sibTransId="{61CB5EDD-2E67-4C37-9A26-B01B56FFD572}"/>
    <dgm:cxn modelId="{224148B3-4D26-43F3-997D-7230815E4149}" type="presOf" srcId="{3994376D-DC53-4E3D-BECB-64E1EB0497F6}" destId="{A979D57B-DFAD-4B39-BB38-862577EA50C8}" srcOrd="0" destOrd="0" presId="urn:microsoft.com/office/officeart/2005/8/layout/hProcess9"/>
    <dgm:cxn modelId="{F346C2D7-A16B-4936-8C96-F58ECDB0B87E}" type="presOf" srcId="{73C715E0-F90C-45F9-9690-1E6567F8ED16}" destId="{D949D2A1-FF2A-4255-80B8-ACF208ED7330}" srcOrd="0" destOrd="0" presId="urn:microsoft.com/office/officeart/2005/8/layout/hProcess9"/>
    <dgm:cxn modelId="{4D5D5164-6168-4F62-A374-C26C0B4D62EF}" type="presParOf" srcId="{85F9DE18-D132-46B5-B2DB-2383FD3BE623}" destId="{BFE93DD5-FC32-401C-A75A-C583F465B88A}" srcOrd="0" destOrd="0" presId="urn:microsoft.com/office/officeart/2005/8/layout/hProcess9"/>
    <dgm:cxn modelId="{C54F374F-4417-40DE-B282-CB91EC060513}" type="presParOf" srcId="{85F9DE18-D132-46B5-B2DB-2383FD3BE623}" destId="{083F7534-1AA0-40C0-B191-E2B20BE4D872}" srcOrd="1" destOrd="0" presId="urn:microsoft.com/office/officeart/2005/8/layout/hProcess9"/>
    <dgm:cxn modelId="{40CE8980-F1C8-426C-8B25-84C9DCB6D3AF}" type="presParOf" srcId="{083F7534-1AA0-40C0-B191-E2B20BE4D872}" destId="{D949D2A1-FF2A-4255-80B8-ACF208ED7330}" srcOrd="0" destOrd="0" presId="urn:microsoft.com/office/officeart/2005/8/layout/hProcess9"/>
    <dgm:cxn modelId="{771AEF68-FBB0-4CE3-A0CC-D7AD624C2FB2}" type="presParOf" srcId="{083F7534-1AA0-40C0-B191-E2B20BE4D872}" destId="{1FD9DC20-2472-4FE6-9988-411F3E6D2B24}" srcOrd="1" destOrd="0" presId="urn:microsoft.com/office/officeart/2005/8/layout/hProcess9"/>
    <dgm:cxn modelId="{801C0D5C-FCB5-4B6D-A7C8-8D9A5B808E8D}" type="presParOf" srcId="{083F7534-1AA0-40C0-B191-E2B20BE4D872}" destId="{83B43B41-DDB7-4B71-A20C-CE1DB402AEF4}" srcOrd="2" destOrd="0" presId="urn:microsoft.com/office/officeart/2005/8/layout/hProcess9"/>
    <dgm:cxn modelId="{6B98F003-CC83-4A89-ADAD-C7D9547B394D}" type="presParOf" srcId="{083F7534-1AA0-40C0-B191-E2B20BE4D872}" destId="{4026000C-91F4-4AED-87EF-9151FFDD61BD}" srcOrd="3" destOrd="0" presId="urn:microsoft.com/office/officeart/2005/8/layout/hProcess9"/>
    <dgm:cxn modelId="{0EB8C8CC-1BF8-4FB3-86AC-0E77112A4951}" type="presParOf" srcId="{083F7534-1AA0-40C0-B191-E2B20BE4D872}" destId="{A979D57B-DFAD-4B39-BB38-862577EA50C8}"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62F2C79E-F3A7-4156-AAA0-D8241BA1448F}" type="doc">
      <dgm:prSet loTypeId="urn:microsoft.com/office/officeart/2008/layout/HalfCircleOrganizationChart" loCatId="hierarchy" qsTypeId="urn:microsoft.com/office/officeart/2005/8/quickstyle/3d1" qsCatId="3D" csTypeId="urn:microsoft.com/office/officeart/2005/8/colors/accent6_1" csCatId="accent6" phldr="1"/>
      <dgm:spPr/>
      <dgm:t>
        <a:bodyPr/>
        <a:lstStyle/>
        <a:p>
          <a:endParaRPr lang="es-ES"/>
        </a:p>
      </dgm:t>
    </dgm:pt>
    <dgm:pt modelId="{E26FE3B1-22AB-466F-8147-8C7C23D72EA7}">
      <dgm:prSet phldrT="[Texto]" custT="1"/>
      <dgm:spPr/>
      <dgm:t>
        <a:bodyPr/>
        <a:lstStyle/>
        <a:p>
          <a:r>
            <a:rPr lang="es-US" sz="2400" dirty="0"/>
            <a:t>Sistema de Fidelización</a:t>
          </a:r>
          <a:endParaRPr lang="es-ES" sz="2400" dirty="0"/>
        </a:p>
      </dgm:t>
    </dgm:pt>
    <dgm:pt modelId="{9ED0AF6C-C95D-4FC4-8394-B2E68D19C0BB}" type="parTrans" cxnId="{527C978B-0C4D-4DAB-822C-C3C70AF59D34}">
      <dgm:prSet/>
      <dgm:spPr/>
      <dgm:t>
        <a:bodyPr/>
        <a:lstStyle/>
        <a:p>
          <a:endParaRPr lang="es-ES" sz="2400"/>
        </a:p>
      </dgm:t>
    </dgm:pt>
    <dgm:pt modelId="{9A0CBFE1-AC4D-455C-B23A-F289677A4131}" type="sibTrans" cxnId="{527C978B-0C4D-4DAB-822C-C3C70AF59D34}">
      <dgm:prSet/>
      <dgm:spPr/>
      <dgm:t>
        <a:bodyPr/>
        <a:lstStyle/>
        <a:p>
          <a:endParaRPr lang="es-ES" sz="2400"/>
        </a:p>
      </dgm:t>
    </dgm:pt>
    <dgm:pt modelId="{5A5A08A1-0394-47F6-AF4D-D307A7958B31}" type="asst">
      <dgm:prSet phldrT="[Texto]" custT="1"/>
      <dgm:spPr/>
      <dgm:t>
        <a:bodyPr/>
        <a:lstStyle/>
        <a:p>
          <a:r>
            <a:rPr lang="es-US" sz="2400" dirty="0"/>
            <a:t>ID Cliente</a:t>
          </a:r>
          <a:endParaRPr lang="es-ES" sz="2400" dirty="0"/>
        </a:p>
      </dgm:t>
    </dgm:pt>
    <dgm:pt modelId="{BB088D3B-3282-499B-9F69-5B0568BE2C4C}" type="parTrans" cxnId="{8ADF94CF-14B4-4DC7-8C7C-3EB39EF64A76}">
      <dgm:prSet/>
      <dgm:spPr/>
      <dgm:t>
        <a:bodyPr/>
        <a:lstStyle/>
        <a:p>
          <a:endParaRPr lang="es-ES" sz="2400"/>
        </a:p>
      </dgm:t>
    </dgm:pt>
    <dgm:pt modelId="{3034E1A5-9E87-432B-A7E7-AF1691926F9F}" type="sibTrans" cxnId="{8ADF94CF-14B4-4DC7-8C7C-3EB39EF64A76}">
      <dgm:prSet/>
      <dgm:spPr/>
      <dgm:t>
        <a:bodyPr/>
        <a:lstStyle/>
        <a:p>
          <a:endParaRPr lang="es-ES" sz="2400"/>
        </a:p>
      </dgm:t>
    </dgm:pt>
    <dgm:pt modelId="{3F914563-963F-4F3D-ADFD-8B70B6248A28}">
      <dgm:prSet phldrT="[Texto]" custT="1"/>
      <dgm:spPr/>
      <dgm:t>
        <a:bodyPr/>
        <a:lstStyle/>
        <a:p>
          <a:r>
            <a:rPr lang="es-US" sz="2400" dirty="0"/>
            <a:t>Ventas (TC)</a:t>
          </a:r>
          <a:endParaRPr lang="es-ES" sz="2400" dirty="0"/>
        </a:p>
      </dgm:t>
    </dgm:pt>
    <dgm:pt modelId="{0FD02EDE-8D49-44BF-9890-6C6B239CFBBA}" type="parTrans" cxnId="{B90CFA1F-0AC5-4162-B359-FB41DAD008FA}">
      <dgm:prSet/>
      <dgm:spPr/>
      <dgm:t>
        <a:bodyPr/>
        <a:lstStyle/>
        <a:p>
          <a:endParaRPr lang="es-ES" sz="2400"/>
        </a:p>
      </dgm:t>
    </dgm:pt>
    <dgm:pt modelId="{71A1BD15-4853-4564-A6E5-6830A0FDE720}" type="sibTrans" cxnId="{B90CFA1F-0AC5-4162-B359-FB41DAD008FA}">
      <dgm:prSet/>
      <dgm:spPr/>
      <dgm:t>
        <a:bodyPr/>
        <a:lstStyle/>
        <a:p>
          <a:endParaRPr lang="es-ES" sz="2400"/>
        </a:p>
      </dgm:t>
    </dgm:pt>
    <dgm:pt modelId="{68F686EF-395E-44A8-8576-045EAF82171C}">
      <dgm:prSet phldrT="[Texto]" custT="1"/>
      <dgm:spPr/>
      <dgm:t>
        <a:bodyPr/>
        <a:lstStyle/>
        <a:p>
          <a:r>
            <a:rPr lang="es-US" sz="2400" dirty="0"/>
            <a:t>Emails abiertos </a:t>
          </a:r>
        </a:p>
        <a:p>
          <a:r>
            <a:rPr lang="es-US" sz="2400" dirty="0" err="1"/>
            <a:t>Clicks</a:t>
          </a:r>
          <a:endParaRPr lang="es-US" sz="2400" dirty="0"/>
        </a:p>
      </dgm:t>
    </dgm:pt>
    <dgm:pt modelId="{8E50A5AC-09A2-4DE4-9D41-7A308FF48709}" type="parTrans" cxnId="{55941F99-0A41-4FDD-987B-B31A2D22193E}">
      <dgm:prSet/>
      <dgm:spPr/>
      <dgm:t>
        <a:bodyPr/>
        <a:lstStyle/>
        <a:p>
          <a:endParaRPr lang="es-ES" sz="2400"/>
        </a:p>
      </dgm:t>
    </dgm:pt>
    <dgm:pt modelId="{0D9CEF42-20DC-4820-A253-3DCCEA141810}" type="sibTrans" cxnId="{55941F99-0A41-4FDD-987B-B31A2D22193E}">
      <dgm:prSet/>
      <dgm:spPr/>
      <dgm:t>
        <a:bodyPr/>
        <a:lstStyle/>
        <a:p>
          <a:endParaRPr lang="es-ES" sz="2400"/>
        </a:p>
      </dgm:t>
    </dgm:pt>
    <dgm:pt modelId="{0A0FC657-4223-4B9E-B6EA-AE73E67EC827}">
      <dgm:prSet phldrT="[Texto]" custT="1"/>
      <dgm:spPr/>
      <dgm:t>
        <a:bodyPr/>
        <a:lstStyle/>
        <a:p>
          <a:r>
            <a:rPr lang="es-US" sz="2400" dirty="0"/>
            <a:t>Lista de regalos (BS)</a:t>
          </a:r>
          <a:endParaRPr lang="es-ES" sz="2400" dirty="0"/>
        </a:p>
      </dgm:t>
    </dgm:pt>
    <dgm:pt modelId="{9C0D718D-9037-487C-A260-C4D32275F208}" type="parTrans" cxnId="{4ED9E159-FCB7-4A20-AAA2-BB6BB02A528A}">
      <dgm:prSet/>
      <dgm:spPr/>
      <dgm:t>
        <a:bodyPr/>
        <a:lstStyle/>
        <a:p>
          <a:endParaRPr lang="es-ES" sz="2400"/>
        </a:p>
      </dgm:t>
    </dgm:pt>
    <dgm:pt modelId="{AB95AA9C-0080-4659-AD7F-552B32D522CF}" type="sibTrans" cxnId="{4ED9E159-FCB7-4A20-AAA2-BB6BB02A528A}">
      <dgm:prSet/>
      <dgm:spPr/>
      <dgm:t>
        <a:bodyPr/>
        <a:lstStyle/>
        <a:p>
          <a:endParaRPr lang="es-ES" sz="2400"/>
        </a:p>
      </dgm:t>
    </dgm:pt>
    <dgm:pt modelId="{BE0D5A78-B9DA-4EB3-9E01-2E2282FC4B12}">
      <dgm:prSet phldrT="[Texto]" custT="1"/>
      <dgm:spPr/>
      <dgm:t>
        <a:bodyPr/>
        <a:lstStyle/>
        <a:p>
          <a:r>
            <a:rPr lang="es-US" sz="2400" dirty="0"/>
            <a:t>Cupones/Promociones</a:t>
          </a:r>
          <a:endParaRPr lang="es-ES" sz="2400" dirty="0"/>
        </a:p>
      </dgm:t>
    </dgm:pt>
    <dgm:pt modelId="{E062B36B-CE6D-432C-9389-2CA382469801}" type="parTrans" cxnId="{78458802-558E-40BB-AA75-C2FCA1DDD1DC}">
      <dgm:prSet/>
      <dgm:spPr/>
      <dgm:t>
        <a:bodyPr/>
        <a:lstStyle/>
        <a:p>
          <a:endParaRPr lang="es-ES" sz="2400"/>
        </a:p>
      </dgm:t>
    </dgm:pt>
    <dgm:pt modelId="{626314EF-0969-4494-BDD2-7C39D4CDC9BC}" type="sibTrans" cxnId="{78458802-558E-40BB-AA75-C2FCA1DDD1DC}">
      <dgm:prSet/>
      <dgm:spPr/>
      <dgm:t>
        <a:bodyPr/>
        <a:lstStyle/>
        <a:p>
          <a:endParaRPr lang="es-ES" sz="2400"/>
        </a:p>
      </dgm:t>
    </dgm:pt>
    <dgm:pt modelId="{5A800ADE-09AB-4F29-A621-0148FC8D3C33}" type="pres">
      <dgm:prSet presAssocID="{62F2C79E-F3A7-4156-AAA0-D8241BA1448F}" presName="Name0" presStyleCnt="0">
        <dgm:presLayoutVars>
          <dgm:orgChart val="1"/>
          <dgm:chPref val="1"/>
          <dgm:dir/>
          <dgm:animOne val="branch"/>
          <dgm:animLvl val="lvl"/>
          <dgm:resizeHandles/>
        </dgm:presLayoutVars>
      </dgm:prSet>
      <dgm:spPr/>
    </dgm:pt>
    <dgm:pt modelId="{2A6B7482-AADE-4F27-B7E4-02B6E39DCD12}" type="pres">
      <dgm:prSet presAssocID="{E26FE3B1-22AB-466F-8147-8C7C23D72EA7}" presName="hierRoot1" presStyleCnt="0">
        <dgm:presLayoutVars>
          <dgm:hierBranch val="init"/>
        </dgm:presLayoutVars>
      </dgm:prSet>
      <dgm:spPr/>
    </dgm:pt>
    <dgm:pt modelId="{860A61C0-633B-4D8F-84C6-580D9C83C5D7}" type="pres">
      <dgm:prSet presAssocID="{E26FE3B1-22AB-466F-8147-8C7C23D72EA7}" presName="rootComposite1" presStyleCnt="0"/>
      <dgm:spPr/>
    </dgm:pt>
    <dgm:pt modelId="{84A5DA26-D634-4627-B07C-2266E26A394B}" type="pres">
      <dgm:prSet presAssocID="{E26FE3B1-22AB-466F-8147-8C7C23D72EA7}" presName="rootText1" presStyleLbl="alignAcc1" presStyleIdx="0" presStyleCnt="0">
        <dgm:presLayoutVars>
          <dgm:chPref val="3"/>
        </dgm:presLayoutVars>
      </dgm:prSet>
      <dgm:spPr/>
    </dgm:pt>
    <dgm:pt modelId="{F18A2F9C-55BF-413A-B5BE-7E4FECB86DB2}" type="pres">
      <dgm:prSet presAssocID="{E26FE3B1-22AB-466F-8147-8C7C23D72EA7}" presName="topArc1" presStyleLbl="parChTrans1D1" presStyleIdx="0" presStyleCnt="12"/>
      <dgm:spPr/>
    </dgm:pt>
    <dgm:pt modelId="{23B68833-C3C2-4ACE-AC9E-3F6A17689664}" type="pres">
      <dgm:prSet presAssocID="{E26FE3B1-22AB-466F-8147-8C7C23D72EA7}" presName="bottomArc1" presStyleLbl="parChTrans1D1" presStyleIdx="1" presStyleCnt="12"/>
      <dgm:spPr/>
    </dgm:pt>
    <dgm:pt modelId="{50E7F10E-568F-43EB-BB8A-82080F76C0CE}" type="pres">
      <dgm:prSet presAssocID="{E26FE3B1-22AB-466F-8147-8C7C23D72EA7}" presName="topConnNode1" presStyleLbl="node1" presStyleIdx="0" presStyleCnt="0"/>
      <dgm:spPr/>
    </dgm:pt>
    <dgm:pt modelId="{8560A308-5507-4E71-A941-37F392486BAA}" type="pres">
      <dgm:prSet presAssocID="{E26FE3B1-22AB-466F-8147-8C7C23D72EA7}" presName="hierChild2" presStyleCnt="0"/>
      <dgm:spPr/>
    </dgm:pt>
    <dgm:pt modelId="{5F30138F-2432-4AF3-8987-F877AC41FB6C}" type="pres">
      <dgm:prSet presAssocID="{0FD02EDE-8D49-44BF-9890-6C6B239CFBBA}" presName="Name28" presStyleLbl="parChTrans1D2" presStyleIdx="0" presStyleCnt="5"/>
      <dgm:spPr/>
    </dgm:pt>
    <dgm:pt modelId="{041B76C7-9247-40FB-9E97-5C58D9DFAD71}" type="pres">
      <dgm:prSet presAssocID="{3F914563-963F-4F3D-ADFD-8B70B6248A28}" presName="hierRoot2" presStyleCnt="0">
        <dgm:presLayoutVars>
          <dgm:hierBranch val="init"/>
        </dgm:presLayoutVars>
      </dgm:prSet>
      <dgm:spPr/>
    </dgm:pt>
    <dgm:pt modelId="{45CB55B9-F16C-418B-991F-970431308100}" type="pres">
      <dgm:prSet presAssocID="{3F914563-963F-4F3D-ADFD-8B70B6248A28}" presName="rootComposite2" presStyleCnt="0"/>
      <dgm:spPr/>
    </dgm:pt>
    <dgm:pt modelId="{E5E5A679-066E-4392-A867-388E0BD54D1B}" type="pres">
      <dgm:prSet presAssocID="{3F914563-963F-4F3D-ADFD-8B70B6248A28}" presName="rootText2" presStyleLbl="alignAcc1" presStyleIdx="0" presStyleCnt="0">
        <dgm:presLayoutVars>
          <dgm:chPref val="3"/>
        </dgm:presLayoutVars>
      </dgm:prSet>
      <dgm:spPr/>
    </dgm:pt>
    <dgm:pt modelId="{FD51EC3E-5901-4EFE-B274-6CC516347801}" type="pres">
      <dgm:prSet presAssocID="{3F914563-963F-4F3D-ADFD-8B70B6248A28}" presName="topArc2" presStyleLbl="parChTrans1D1" presStyleIdx="2" presStyleCnt="12"/>
      <dgm:spPr/>
    </dgm:pt>
    <dgm:pt modelId="{CAC45FA6-B230-4B00-A8B9-70DB9863D291}" type="pres">
      <dgm:prSet presAssocID="{3F914563-963F-4F3D-ADFD-8B70B6248A28}" presName="bottomArc2" presStyleLbl="parChTrans1D1" presStyleIdx="3" presStyleCnt="12"/>
      <dgm:spPr/>
    </dgm:pt>
    <dgm:pt modelId="{63EA5F82-C08C-4D64-9DAE-84A901198F5B}" type="pres">
      <dgm:prSet presAssocID="{3F914563-963F-4F3D-ADFD-8B70B6248A28}" presName="topConnNode2" presStyleLbl="node2" presStyleIdx="0" presStyleCnt="0"/>
      <dgm:spPr/>
    </dgm:pt>
    <dgm:pt modelId="{CF4EAB3B-3DB3-4D18-8AC9-7CE3B2FBFAE2}" type="pres">
      <dgm:prSet presAssocID="{3F914563-963F-4F3D-ADFD-8B70B6248A28}" presName="hierChild4" presStyleCnt="0"/>
      <dgm:spPr/>
    </dgm:pt>
    <dgm:pt modelId="{D281BBC0-373D-4E3C-B1E3-4C24D0BCD602}" type="pres">
      <dgm:prSet presAssocID="{3F914563-963F-4F3D-ADFD-8B70B6248A28}" presName="hierChild5" presStyleCnt="0"/>
      <dgm:spPr/>
    </dgm:pt>
    <dgm:pt modelId="{726E3113-C943-4CE4-9952-3656C7227DF4}" type="pres">
      <dgm:prSet presAssocID="{E062B36B-CE6D-432C-9389-2CA382469801}" presName="Name28" presStyleLbl="parChTrans1D2" presStyleIdx="1" presStyleCnt="5"/>
      <dgm:spPr/>
    </dgm:pt>
    <dgm:pt modelId="{6B8947A7-8872-4256-A3B7-A137EA824930}" type="pres">
      <dgm:prSet presAssocID="{BE0D5A78-B9DA-4EB3-9E01-2E2282FC4B12}" presName="hierRoot2" presStyleCnt="0">
        <dgm:presLayoutVars>
          <dgm:hierBranch val="init"/>
        </dgm:presLayoutVars>
      </dgm:prSet>
      <dgm:spPr/>
    </dgm:pt>
    <dgm:pt modelId="{47E89E76-97DF-4FFE-ACA2-CA10F77B4978}" type="pres">
      <dgm:prSet presAssocID="{BE0D5A78-B9DA-4EB3-9E01-2E2282FC4B12}" presName="rootComposite2" presStyleCnt="0"/>
      <dgm:spPr/>
    </dgm:pt>
    <dgm:pt modelId="{330D781F-F18E-4A70-A0D6-E9AA27A72D05}" type="pres">
      <dgm:prSet presAssocID="{BE0D5A78-B9DA-4EB3-9E01-2E2282FC4B12}" presName="rootText2" presStyleLbl="alignAcc1" presStyleIdx="0" presStyleCnt="0">
        <dgm:presLayoutVars>
          <dgm:chPref val="3"/>
        </dgm:presLayoutVars>
      </dgm:prSet>
      <dgm:spPr/>
    </dgm:pt>
    <dgm:pt modelId="{48FB729C-98A7-4E27-8AFE-B03BCE628512}" type="pres">
      <dgm:prSet presAssocID="{BE0D5A78-B9DA-4EB3-9E01-2E2282FC4B12}" presName="topArc2" presStyleLbl="parChTrans1D1" presStyleIdx="4" presStyleCnt="12"/>
      <dgm:spPr/>
    </dgm:pt>
    <dgm:pt modelId="{5E3879FB-9BB0-426E-8581-0C2CF91A76A9}" type="pres">
      <dgm:prSet presAssocID="{BE0D5A78-B9DA-4EB3-9E01-2E2282FC4B12}" presName="bottomArc2" presStyleLbl="parChTrans1D1" presStyleIdx="5" presStyleCnt="12"/>
      <dgm:spPr/>
    </dgm:pt>
    <dgm:pt modelId="{928C3423-C2A1-4470-9440-630B0006BC07}" type="pres">
      <dgm:prSet presAssocID="{BE0D5A78-B9DA-4EB3-9E01-2E2282FC4B12}" presName="topConnNode2" presStyleLbl="node2" presStyleIdx="0" presStyleCnt="0"/>
      <dgm:spPr/>
    </dgm:pt>
    <dgm:pt modelId="{A368161C-3119-41B7-AD4E-D1D0CD6C87E5}" type="pres">
      <dgm:prSet presAssocID="{BE0D5A78-B9DA-4EB3-9E01-2E2282FC4B12}" presName="hierChild4" presStyleCnt="0"/>
      <dgm:spPr/>
    </dgm:pt>
    <dgm:pt modelId="{85AE12C7-59D9-4A78-97C6-005A980782D2}" type="pres">
      <dgm:prSet presAssocID="{BE0D5A78-B9DA-4EB3-9E01-2E2282FC4B12}" presName="hierChild5" presStyleCnt="0"/>
      <dgm:spPr/>
    </dgm:pt>
    <dgm:pt modelId="{C9FE0835-7408-4A4E-AA27-5F7D3D68F6E9}" type="pres">
      <dgm:prSet presAssocID="{8E50A5AC-09A2-4DE4-9D41-7A308FF48709}" presName="Name28" presStyleLbl="parChTrans1D2" presStyleIdx="2" presStyleCnt="5"/>
      <dgm:spPr/>
    </dgm:pt>
    <dgm:pt modelId="{3B4B3A38-AE26-40D9-A2CC-30B68EEA6173}" type="pres">
      <dgm:prSet presAssocID="{68F686EF-395E-44A8-8576-045EAF82171C}" presName="hierRoot2" presStyleCnt="0">
        <dgm:presLayoutVars>
          <dgm:hierBranch val="init"/>
        </dgm:presLayoutVars>
      </dgm:prSet>
      <dgm:spPr/>
    </dgm:pt>
    <dgm:pt modelId="{3D85CE9E-3F2F-46CA-A3A7-DD1656DF0B1F}" type="pres">
      <dgm:prSet presAssocID="{68F686EF-395E-44A8-8576-045EAF82171C}" presName="rootComposite2" presStyleCnt="0"/>
      <dgm:spPr/>
    </dgm:pt>
    <dgm:pt modelId="{649EF58B-1B59-45BC-BCF6-C0D25F733243}" type="pres">
      <dgm:prSet presAssocID="{68F686EF-395E-44A8-8576-045EAF82171C}" presName="rootText2" presStyleLbl="alignAcc1" presStyleIdx="0" presStyleCnt="0">
        <dgm:presLayoutVars>
          <dgm:chPref val="3"/>
        </dgm:presLayoutVars>
      </dgm:prSet>
      <dgm:spPr/>
    </dgm:pt>
    <dgm:pt modelId="{458A2C54-7F10-485B-B5DB-AED6126E11CE}" type="pres">
      <dgm:prSet presAssocID="{68F686EF-395E-44A8-8576-045EAF82171C}" presName="topArc2" presStyleLbl="parChTrans1D1" presStyleIdx="6" presStyleCnt="12"/>
      <dgm:spPr/>
    </dgm:pt>
    <dgm:pt modelId="{CB79AD47-8AA8-4EB9-8F64-1BCCEB1CDF3D}" type="pres">
      <dgm:prSet presAssocID="{68F686EF-395E-44A8-8576-045EAF82171C}" presName="bottomArc2" presStyleLbl="parChTrans1D1" presStyleIdx="7" presStyleCnt="12"/>
      <dgm:spPr/>
    </dgm:pt>
    <dgm:pt modelId="{A413231C-E2AD-4881-B4A6-1C981EB5FE6A}" type="pres">
      <dgm:prSet presAssocID="{68F686EF-395E-44A8-8576-045EAF82171C}" presName="topConnNode2" presStyleLbl="node2" presStyleIdx="0" presStyleCnt="0"/>
      <dgm:spPr/>
    </dgm:pt>
    <dgm:pt modelId="{FA954FC0-E3FA-4FCB-8DAE-ECCBA41EC4C2}" type="pres">
      <dgm:prSet presAssocID="{68F686EF-395E-44A8-8576-045EAF82171C}" presName="hierChild4" presStyleCnt="0"/>
      <dgm:spPr/>
    </dgm:pt>
    <dgm:pt modelId="{60EA2139-B6BA-474E-ADF3-A2C3E3B8B432}" type="pres">
      <dgm:prSet presAssocID="{68F686EF-395E-44A8-8576-045EAF82171C}" presName="hierChild5" presStyleCnt="0"/>
      <dgm:spPr/>
    </dgm:pt>
    <dgm:pt modelId="{B7B2845F-5ABE-452F-B54F-C82EE84C1819}" type="pres">
      <dgm:prSet presAssocID="{9C0D718D-9037-487C-A260-C4D32275F208}" presName="Name28" presStyleLbl="parChTrans1D2" presStyleIdx="3" presStyleCnt="5"/>
      <dgm:spPr/>
    </dgm:pt>
    <dgm:pt modelId="{625444F0-2D92-4826-80E3-23F6DA5938C5}" type="pres">
      <dgm:prSet presAssocID="{0A0FC657-4223-4B9E-B6EA-AE73E67EC827}" presName="hierRoot2" presStyleCnt="0">
        <dgm:presLayoutVars>
          <dgm:hierBranch val="init"/>
        </dgm:presLayoutVars>
      </dgm:prSet>
      <dgm:spPr/>
    </dgm:pt>
    <dgm:pt modelId="{C5844EA0-8A21-49D5-A65A-BFD11BEAEC85}" type="pres">
      <dgm:prSet presAssocID="{0A0FC657-4223-4B9E-B6EA-AE73E67EC827}" presName="rootComposite2" presStyleCnt="0"/>
      <dgm:spPr/>
    </dgm:pt>
    <dgm:pt modelId="{935A50C6-49C2-4888-90CA-A40100E16EF9}" type="pres">
      <dgm:prSet presAssocID="{0A0FC657-4223-4B9E-B6EA-AE73E67EC827}" presName="rootText2" presStyleLbl="alignAcc1" presStyleIdx="0" presStyleCnt="0">
        <dgm:presLayoutVars>
          <dgm:chPref val="3"/>
        </dgm:presLayoutVars>
      </dgm:prSet>
      <dgm:spPr/>
    </dgm:pt>
    <dgm:pt modelId="{6C036908-3B76-41AC-9AF2-D44AE0C829CC}" type="pres">
      <dgm:prSet presAssocID="{0A0FC657-4223-4B9E-B6EA-AE73E67EC827}" presName="topArc2" presStyleLbl="parChTrans1D1" presStyleIdx="8" presStyleCnt="12"/>
      <dgm:spPr/>
    </dgm:pt>
    <dgm:pt modelId="{2FD26BE6-6897-43C3-9C1D-B79B6FD337FA}" type="pres">
      <dgm:prSet presAssocID="{0A0FC657-4223-4B9E-B6EA-AE73E67EC827}" presName="bottomArc2" presStyleLbl="parChTrans1D1" presStyleIdx="9" presStyleCnt="12"/>
      <dgm:spPr/>
    </dgm:pt>
    <dgm:pt modelId="{C0AADC24-F0A9-4042-AB0C-A7B9C4F4B873}" type="pres">
      <dgm:prSet presAssocID="{0A0FC657-4223-4B9E-B6EA-AE73E67EC827}" presName="topConnNode2" presStyleLbl="node2" presStyleIdx="0" presStyleCnt="0"/>
      <dgm:spPr/>
    </dgm:pt>
    <dgm:pt modelId="{FA5C4D87-EA2C-4D4A-AFB0-F5B4F176693E}" type="pres">
      <dgm:prSet presAssocID="{0A0FC657-4223-4B9E-B6EA-AE73E67EC827}" presName="hierChild4" presStyleCnt="0"/>
      <dgm:spPr/>
    </dgm:pt>
    <dgm:pt modelId="{3184F5DD-3178-4363-84E6-1247AF375CB7}" type="pres">
      <dgm:prSet presAssocID="{0A0FC657-4223-4B9E-B6EA-AE73E67EC827}" presName="hierChild5" presStyleCnt="0"/>
      <dgm:spPr/>
    </dgm:pt>
    <dgm:pt modelId="{EF293A5B-A961-4D46-B291-8D3867969693}" type="pres">
      <dgm:prSet presAssocID="{E26FE3B1-22AB-466F-8147-8C7C23D72EA7}" presName="hierChild3" presStyleCnt="0"/>
      <dgm:spPr/>
    </dgm:pt>
    <dgm:pt modelId="{73877406-A094-48DD-B9E3-953DBBE4AE20}" type="pres">
      <dgm:prSet presAssocID="{BB088D3B-3282-499B-9F69-5B0568BE2C4C}" presName="Name101" presStyleLbl="parChTrans1D2" presStyleIdx="4" presStyleCnt="5"/>
      <dgm:spPr/>
    </dgm:pt>
    <dgm:pt modelId="{EA09B12B-DD27-4AF9-9301-509A955A8868}" type="pres">
      <dgm:prSet presAssocID="{5A5A08A1-0394-47F6-AF4D-D307A7958B31}" presName="hierRoot3" presStyleCnt="0">
        <dgm:presLayoutVars>
          <dgm:hierBranch val="init"/>
        </dgm:presLayoutVars>
      </dgm:prSet>
      <dgm:spPr/>
    </dgm:pt>
    <dgm:pt modelId="{4A34B802-B9C9-4ABA-972F-60A6299EF439}" type="pres">
      <dgm:prSet presAssocID="{5A5A08A1-0394-47F6-AF4D-D307A7958B31}" presName="rootComposite3" presStyleCnt="0"/>
      <dgm:spPr/>
    </dgm:pt>
    <dgm:pt modelId="{AE942952-42F8-475F-80A4-1A17803BF1E6}" type="pres">
      <dgm:prSet presAssocID="{5A5A08A1-0394-47F6-AF4D-D307A7958B31}" presName="rootText3" presStyleLbl="alignAcc1" presStyleIdx="0" presStyleCnt="0">
        <dgm:presLayoutVars>
          <dgm:chPref val="3"/>
        </dgm:presLayoutVars>
      </dgm:prSet>
      <dgm:spPr/>
    </dgm:pt>
    <dgm:pt modelId="{8A3DA279-4E77-49BD-A147-2243D9CFF51B}" type="pres">
      <dgm:prSet presAssocID="{5A5A08A1-0394-47F6-AF4D-D307A7958B31}" presName="topArc3" presStyleLbl="parChTrans1D1" presStyleIdx="10" presStyleCnt="12"/>
      <dgm:spPr/>
    </dgm:pt>
    <dgm:pt modelId="{73E096A0-10ED-4931-952E-07C1DB637735}" type="pres">
      <dgm:prSet presAssocID="{5A5A08A1-0394-47F6-AF4D-D307A7958B31}" presName="bottomArc3" presStyleLbl="parChTrans1D1" presStyleIdx="11" presStyleCnt="12"/>
      <dgm:spPr/>
    </dgm:pt>
    <dgm:pt modelId="{39A49A57-5E28-4BA5-879B-ABAE2B042C4C}" type="pres">
      <dgm:prSet presAssocID="{5A5A08A1-0394-47F6-AF4D-D307A7958B31}" presName="topConnNode3" presStyleLbl="asst1" presStyleIdx="0" presStyleCnt="0"/>
      <dgm:spPr/>
    </dgm:pt>
    <dgm:pt modelId="{454B46D9-AA10-47F5-AF37-24D1146C5126}" type="pres">
      <dgm:prSet presAssocID="{5A5A08A1-0394-47F6-AF4D-D307A7958B31}" presName="hierChild6" presStyleCnt="0"/>
      <dgm:spPr/>
    </dgm:pt>
    <dgm:pt modelId="{F240CE43-8A58-4266-8979-F98905CCF504}" type="pres">
      <dgm:prSet presAssocID="{5A5A08A1-0394-47F6-AF4D-D307A7958B31}" presName="hierChild7" presStyleCnt="0"/>
      <dgm:spPr/>
    </dgm:pt>
  </dgm:ptLst>
  <dgm:cxnLst>
    <dgm:cxn modelId="{78458802-558E-40BB-AA75-C2FCA1DDD1DC}" srcId="{E26FE3B1-22AB-466F-8147-8C7C23D72EA7}" destId="{BE0D5A78-B9DA-4EB3-9E01-2E2282FC4B12}" srcOrd="2" destOrd="0" parTransId="{E062B36B-CE6D-432C-9389-2CA382469801}" sibTransId="{626314EF-0969-4494-BDD2-7C39D4CDC9BC}"/>
    <dgm:cxn modelId="{87DB860D-EB0E-4AB5-991E-AF5688860C8C}" type="presOf" srcId="{5A5A08A1-0394-47F6-AF4D-D307A7958B31}" destId="{39A49A57-5E28-4BA5-879B-ABAE2B042C4C}" srcOrd="1" destOrd="0" presId="urn:microsoft.com/office/officeart/2008/layout/HalfCircleOrganizationChart"/>
    <dgm:cxn modelId="{4A2A5410-27F0-4EC4-A3D1-B6983BE59D60}" type="presOf" srcId="{5A5A08A1-0394-47F6-AF4D-D307A7958B31}" destId="{AE942952-42F8-475F-80A4-1A17803BF1E6}" srcOrd="0" destOrd="0" presId="urn:microsoft.com/office/officeart/2008/layout/HalfCircleOrganizationChart"/>
    <dgm:cxn modelId="{B04AD016-336E-4008-BC58-8CAC4779A5A2}" type="presOf" srcId="{3F914563-963F-4F3D-ADFD-8B70B6248A28}" destId="{E5E5A679-066E-4392-A867-388E0BD54D1B}" srcOrd="0" destOrd="0" presId="urn:microsoft.com/office/officeart/2008/layout/HalfCircleOrganizationChart"/>
    <dgm:cxn modelId="{B90CFA1F-0AC5-4162-B359-FB41DAD008FA}" srcId="{E26FE3B1-22AB-466F-8147-8C7C23D72EA7}" destId="{3F914563-963F-4F3D-ADFD-8B70B6248A28}" srcOrd="1" destOrd="0" parTransId="{0FD02EDE-8D49-44BF-9890-6C6B239CFBBA}" sibTransId="{71A1BD15-4853-4564-A6E5-6830A0FDE720}"/>
    <dgm:cxn modelId="{CF2BE320-6854-495C-983A-BD3E86C7B944}" type="presOf" srcId="{E062B36B-CE6D-432C-9389-2CA382469801}" destId="{726E3113-C943-4CE4-9952-3656C7227DF4}" srcOrd="0" destOrd="0" presId="urn:microsoft.com/office/officeart/2008/layout/HalfCircleOrganizationChart"/>
    <dgm:cxn modelId="{BCF73B3F-46EC-4F66-A879-47CFA4263560}" type="presOf" srcId="{BB088D3B-3282-499B-9F69-5B0568BE2C4C}" destId="{73877406-A094-48DD-B9E3-953DBBE4AE20}" srcOrd="0" destOrd="0" presId="urn:microsoft.com/office/officeart/2008/layout/HalfCircleOrganizationChart"/>
    <dgm:cxn modelId="{90904F6A-82D9-46B0-BB3B-765A668789FA}" type="presOf" srcId="{9C0D718D-9037-487C-A260-C4D32275F208}" destId="{B7B2845F-5ABE-452F-B54F-C82EE84C1819}" srcOrd="0" destOrd="0" presId="urn:microsoft.com/office/officeart/2008/layout/HalfCircleOrganizationChart"/>
    <dgm:cxn modelId="{E018EF54-79AB-4439-BF0C-EC9EB7204DE3}" type="presOf" srcId="{BE0D5A78-B9DA-4EB3-9E01-2E2282FC4B12}" destId="{928C3423-C2A1-4470-9440-630B0006BC07}" srcOrd="1" destOrd="0" presId="urn:microsoft.com/office/officeart/2008/layout/HalfCircleOrganizationChart"/>
    <dgm:cxn modelId="{4ED9E159-FCB7-4A20-AAA2-BB6BB02A528A}" srcId="{E26FE3B1-22AB-466F-8147-8C7C23D72EA7}" destId="{0A0FC657-4223-4B9E-B6EA-AE73E67EC827}" srcOrd="4" destOrd="0" parTransId="{9C0D718D-9037-487C-A260-C4D32275F208}" sibTransId="{AB95AA9C-0080-4659-AD7F-552B32D522CF}"/>
    <dgm:cxn modelId="{6A24757A-27D5-4332-8161-7CE933051C8D}" type="presOf" srcId="{68F686EF-395E-44A8-8576-045EAF82171C}" destId="{A413231C-E2AD-4881-B4A6-1C981EB5FE6A}" srcOrd="1" destOrd="0" presId="urn:microsoft.com/office/officeart/2008/layout/HalfCircleOrganizationChart"/>
    <dgm:cxn modelId="{222E3F82-7094-4E2D-B715-7B2FD23CF545}" type="presOf" srcId="{8E50A5AC-09A2-4DE4-9D41-7A308FF48709}" destId="{C9FE0835-7408-4A4E-AA27-5F7D3D68F6E9}" srcOrd="0" destOrd="0" presId="urn:microsoft.com/office/officeart/2008/layout/HalfCircleOrganizationChart"/>
    <dgm:cxn modelId="{527C978B-0C4D-4DAB-822C-C3C70AF59D34}" srcId="{62F2C79E-F3A7-4156-AAA0-D8241BA1448F}" destId="{E26FE3B1-22AB-466F-8147-8C7C23D72EA7}" srcOrd="0" destOrd="0" parTransId="{9ED0AF6C-C95D-4FC4-8394-B2E68D19C0BB}" sibTransId="{9A0CBFE1-AC4D-455C-B23A-F289677A4131}"/>
    <dgm:cxn modelId="{0014AA95-101B-45F7-8291-61C1571F857E}" type="presOf" srcId="{0FD02EDE-8D49-44BF-9890-6C6B239CFBBA}" destId="{5F30138F-2432-4AF3-8987-F877AC41FB6C}" srcOrd="0" destOrd="0" presId="urn:microsoft.com/office/officeart/2008/layout/HalfCircleOrganizationChart"/>
    <dgm:cxn modelId="{55941F99-0A41-4FDD-987B-B31A2D22193E}" srcId="{E26FE3B1-22AB-466F-8147-8C7C23D72EA7}" destId="{68F686EF-395E-44A8-8576-045EAF82171C}" srcOrd="3" destOrd="0" parTransId="{8E50A5AC-09A2-4DE4-9D41-7A308FF48709}" sibTransId="{0D9CEF42-20DC-4820-A253-3DCCEA141810}"/>
    <dgm:cxn modelId="{EE4D649E-6EB2-4027-A71F-D5FDFC735183}" type="presOf" srcId="{3F914563-963F-4F3D-ADFD-8B70B6248A28}" destId="{63EA5F82-C08C-4D64-9DAE-84A901198F5B}" srcOrd="1" destOrd="0" presId="urn:microsoft.com/office/officeart/2008/layout/HalfCircleOrganizationChart"/>
    <dgm:cxn modelId="{30B330A7-DAC5-4915-8511-B168C024F5D0}" type="presOf" srcId="{0A0FC657-4223-4B9E-B6EA-AE73E67EC827}" destId="{935A50C6-49C2-4888-90CA-A40100E16EF9}" srcOrd="0" destOrd="0" presId="urn:microsoft.com/office/officeart/2008/layout/HalfCircleOrganizationChart"/>
    <dgm:cxn modelId="{8A954EB1-81A0-41E2-BF97-674501E35113}" type="presOf" srcId="{E26FE3B1-22AB-466F-8147-8C7C23D72EA7}" destId="{50E7F10E-568F-43EB-BB8A-82080F76C0CE}" srcOrd="1" destOrd="0" presId="urn:microsoft.com/office/officeart/2008/layout/HalfCircleOrganizationChart"/>
    <dgm:cxn modelId="{B7B99CB8-44D7-49F3-8A4F-3DAB91B72CC6}" type="presOf" srcId="{0A0FC657-4223-4B9E-B6EA-AE73E67EC827}" destId="{C0AADC24-F0A9-4042-AB0C-A7B9C4F4B873}" srcOrd="1" destOrd="0" presId="urn:microsoft.com/office/officeart/2008/layout/HalfCircleOrganizationChart"/>
    <dgm:cxn modelId="{8ADF94CF-14B4-4DC7-8C7C-3EB39EF64A76}" srcId="{E26FE3B1-22AB-466F-8147-8C7C23D72EA7}" destId="{5A5A08A1-0394-47F6-AF4D-D307A7958B31}" srcOrd="0" destOrd="0" parTransId="{BB088D3B-3282-499B-9F69-5B0568BE2C4C}" sibTransId="{3034E1A5-9E87-432B-A7E7-AF1691926F9F}"/>
    <dgm:cxn modelId="{DFE22AD3-5A43-4CDB-994D-8BD901F2C224}" type="presOf" srcId="{62F2C79E-F3A7-4156-AAA0-D8241BA1448F}" destId="{5A800ADE-09AB-4F29-A621-0148FC8D3C33}" srcOrd="0" destOrd="0" presId="urn:microsoft.com/office/officeart/2008/layout/HalfCircleOrganizationChart"/>
    <dgm:cxn modelId="{C2E29AE2-315B-464E-89EE-29C7F8FCD61F}" type="presOf" srcId="{E26FE3B1-22AB-466F-8147-8C7C23D72EA7}" destId="{84A5DA26-D634-4627-B07C-2266E26A394B}" srcOrd="0" destOrd="0" presId="urn:microsoft.com/office/officeart/2008/layout/HalfCircleOrganizationChart"/>
    <dgm:cxn modelId="{A522BEED-C603-451A-A5A3-3893A5E4C326}" type="presOf" srcId="{68F686EF-395E-44A8-8576-045EAF82171C}" destId="{649EF58B-1B59-45BC-BCF6-C0D25F733243}" srcOrd="0" destOrd="0" presId="urn:microsoft.com/office/officeart/2008/layout/HalfCircleOrganizationChart"/>
    <dgm:cxn modelId="{2F675EFB-37F6-4007-867B-2FE92F3F787C}" type="presOf" srcId="{BE0D5A78-B9DA-4EB3-9E01-2E2282FC4B12}" destId="{330D781F-F18E-4A70-A0D6-E9AA27A72D05}" srcOrd="0" destOrd="0" presId="urn:microsoft.com/office/officeart/2008/layout/HalfCircleOrganizationChart"/>
    <dgm:cxn modelId="{9650E807-905B-4301-911E-FF5E448CF870}" type="presParOf" srcId="{5A800ADE-09AB-4F29-A621-0148FC8D3C33}" destId="{2A6B7482-AADE-4F27-B7E4-02B6E39DCD12}" srcOrd="0" destOrd="0" presId="urn:microsoft.com/office/officeart/2008/layout/HalfCircleOrganizationChart"/>
    <dgm:cxn modelId="{7BC58002-CBA9-4624-BE0A-3D84D82F8571}" type="presParOf" srcId="{2A6B7482-AADE-4F27-B7E4-02B6E39DCD12}" destId="{860A61C0-633B-4D8F-84C6-580D9C83C5D7}" srcOrd="0" destOrd="0" presId="urn:microsoft.com/office/officeart/2008/layout/HalfCircleOrganizationChart"/>
    <dgm:cxn modelId="{898A7012-7E2C-4FC7-A260-BA3B7B5ED110}" type="presParOf" srcId="{860A61C0-633B-4D8F-84C6-580D9C83C5D7}" destId="{84A5DA26-D634-4627-B07C-2266E26A394B}" srcOrd="0" destOrd="0" presId="urn:microsoft.com/office/officeart/2008/layout/HalfCircleOrganizationChart"/>
    <dgm:cxn modelId="{A0F94436-AE74-45C4-BC88-CC25362413A6}" type="presParOf" srcId="{860A61C0-633B-4D8F-84C6-580D9C83C5D7}" destId="{F18A2F9C-55BF-413A-B5BE-7E4FECB86DB2}" srcOrd="1" destOrd="0" presId="urn:microsoft.com/office/officeart/2008/layout/HalfCircleOrganizationChart"/>
    <dgm:cxn modelId="{70C3D6A0-43C8-4351-98B3-36CAD17E5E23}" type="presParOf" srcId="{860A61C0-633B-4D8F-84C6-580D9C83C5D7}" destId="{23B68833-C3C2-4ACE-AC9E-3F6A17689664}" srcOrd="2" destOrd="0" presId="urn:microsoft.com/office/officeart/2008/layout/HalfCircleOrganizationChart"/>
    <dgm:cxn modelId="{03EBA640-E6E7-49C0-941A-37C53B24A75B}" type="presParOf" srcId="{860A61C0-633B-4D8F-84C6-580D9C83C5D7}" destId="{50E7F10E-568F-43EB-BB8A-82080F76C0CE}" srcOrd="3" destOrd="0" presId="urn:microsoft.com/office/officeart/2008/layout/HalfCircleOrganizationChart"/>
    <dgm:cxn modelId="{599F74FE-D197-4070-9177-0FB044A7D4A6}" type="presParOf" srcId="{2A6B7482-AADE-4F27-B7E4-02B6E39DCD12}" destId="{8560A308-5507-4E71-A941-37F392486BAA}" srcOrd="1" destOrd="0" presId="urn:microsoft.com/office/officeart/2008/layout/HalfCircleOrganizationChart"/>
    <dgm:cxn modelId="{CE4368B4-442C-4A14-BB09-84CBF5ABF1CD}" type="presParOf" srcId="{8560A308-5507-4E71-A941-37F392486BAA}" destId="{5F30138F-2432-4AF3-8987-F877AC41FB6C}" srcOrd="0" destOrd="0" presId="urn:microsoft.com/office/officeart/2008/layout/HalfCircleOrganizationChart"/>
    <dgm:cxn modelId="{060A5E19-B1C3-416F-9539-FA30FBFF637E}" type="presParOf" srcId="{8560A308-5507-4E71-A941-37F392486BAA}" destId="{041B76C7-9247-40FB-9E97-5C58D9DFAD71}" srcOrd="1" destOrd="0" presId="urn:microsoft.com/office/officeart/2008/layout/HalfCircleOrganizationChart"/>
    <dgm:cxn modelId="{B06A71D6-E27A-4936-8B1F-BEFD74CC150B}" type="presParOf" srcId="{041B76C7-9247-40FB-9E97-5C58D9DFAD71}" destId="{45CB55B9-F16C-418B-991F-970431308100}" srcOrd="0" destOrd="0" presId="urn:microsoft.com/office/officeart/2008/layout/HalfCircleOrganizationChart"/>
    <dgm:cxn modelId="{6A6FD34E-F2B7-43F7-8149-E58669317D6E}" type="presParOf" srcId="{45CB55B9-F16C-418B-991F-970431308100}" destId="{E5E5A679-066E-4392-A867-388E0BD54D1B}" srcOrd="0" destOrd="0" presId="urn:microsoft.com/office/officeart/2008/layout/HalfCircleOrganizationChart"/>
    <dgm:cxn modelId="{AD23919E-40AA-492D-9246-04BD32EFD4F4}" type="presParOf" srcId="{45CB55B9-F16C-418B-991F-970431308100}" destId="{FD51EC3E-5901-4EFE-B274-6CC516347801}" srcOrd="1" destOrd="0" presId="urn:microsoft.com/office/officeart/2008/layout/HalfCircleOrganizationChart"/>
    <dgm:cxn modelId="{91F8F3B2-B028-471F-98C7-C55604A649A4}" type="presParOf" srcId="{45CB55B9-F16C-418B-991F-970431308100}" destId="{CAC45FA6-B230-4B00-A8B9-70DB9863D291}" srcOrd="2" destOrd="0" presId="urn:microsoft.com/office/officeart/2008/layout/HalfCircleOrganizationChart"/>
    <dgm:cxn modelId="{51954895-E96C-4D09-83CD-F17905BFC39A}" type="presParOf" srcId="{45CB55B9-F16C-418B-991F-970431308100}" destId="{63EA5F82-C08C-4D64-9DAE-84A901198F5B}" srcOrd="3" destOrd="0" presId="urn:microsoft.com/office/officeart/2008/layout/HalfCircleOrganizationChart"/>
    <dgm:cxn modelId="{C203FC90-02D8-47CE-B783-49078D0792D1}" type="presParOf" srcId="{041B76C7-9247-40FB-9E97-5C58D9DFAD71}" destId="{CF4EAB3B-3DB3-4D18-8AC9-7CE3B2FBFAE2}" srcOrd="1" destOrd="0" presId="urn:microsoft.com/office/officeart/2008/layout/HalfCircleOrganizationChart"/>
    <dgm:cxn modelId="{7544A418-43FA-4E1B-B204-9E3D3B7F92BE}" type="presParOf" srcId="{041B76C7-9247-40FB-9E97-5C58D9DFAD71}" destId="{D281BBC0-373D-4E3C-B1E3-4C24D0BCD602}" srcOrd="2" destOrd="0" presId="urn:microsoft.com/office/officeart/2008/layout/HalfCircleOrganizationChart"/>
    <dgm:cxn modelId="{48BDFFAC-E44C-4BDB-ABF1-1AED5A68F695}" type="presParOf" srcId="{8560A308-5507-4E71-A941-37F392486BAA}" destId="{726E3113-C943-4CE4-9952-3656C7227DF4}" srcOrd="2" destOrd="0" presId="urn:microsoft.com/office/officeart/2008/layout/HalfCircleOrganizationChart"/>
    <dgm:cxn modelId="{50ECB977-A53F-4899-8168-976675877CD6}" type="presParOf" srcId="{8560A308-5507-4E71-A941-37F392486BAA}" destId="{6B8947A7-8872-4256-A3B7-A137EA824930}" srcOrd="3" destOrd="0" presId="urn:microsoft.com/office/officeart/2008/layout/HalfCircleOrganizationChart"/>
    <dgm:cxn modelId="{F5C0CFF2-B7B8-41E6-BBE7-7388E89A2C47}" type="presParOf" srcId="{6B8947A7-8872-4256-A3B7-A137EA824930}" destId="{47E89E76-97DF-4FFE-ACA2-CA10F77B4978}" srcOrd="0" destOrd="0" presId="urn:microsoft.com/office/officeart/2008/layout/HalfCircleOrganizationChart"/>
    <dgm:cxn modelId="{D40D467A-16A6-4750-9C71-50DC57CE5C84}" type="presParOf" srcId="{47E89E76-97DF-4FFE-ACA2-CA10F77B4978}" destId="{330D781F-F18E-4A70-A0D6-E9AA27A72D05}" srcOrd="0" destOrd="0" presId="urn:microsoft.com/office/officeart/2008/layout/HalfCircleOrganizationChart"/>
    <dgm:cxn modelId="{CCE25E89-A8BE-45C9-86A0-492773917EB4}" type="presParOf" srcId="{47E89E76-97DF-4FFE-ACA2-CA10F77B4978}" destId="{48FB729C-98A7-4E27-8AFE-B03BCE628512}" srcOrd="1" destOrd="0" presId="urn:microsoft.com/office/officeart/2008/layout/HalfCircleOrganizationChart"/>
    <dgm:cxn modelId="{2456D3C1-E260-4F4C-9FAE-ADBEB19305FA}" type="presParOf" srcId="{47E89E76-97DF-4FFE-ACA2-CA10F77B4978}" destId="{5E3879FB-9BB0-426E-8581-0C2CF91A76A9}" srcOrd="2" destOrd="0" presId="urn:microsoft.com/office/officeart/2008/layout/HalfCircleOrganizationChart"/>
    <dgm:cxn modelId="{2BDF52B4-0DAC-40EB-935D-36FED6F63E3F}" type="presParOf" srcId="{47E89E76-97DF-4FFE-ACA2-CA10F77B4978}" destId="{928C3423-C2A1-4470-9440-630B0006BC07}" srcOrd="3" destOrd="0" presId="urn:microsoft.com/office/officeart/2008/layout/HalfCircleOrganizationChart"/>
    <dgm:cxn modelId="{4F4DD0B0-9A3F-4E07-AF23-A1823FE3C62E}" type="presParOf" srcId="{6B8947A7-8872-4256-A3B7-A137EA824930}" destId="{A368161C-3119-41B7-AD4E-D1D0CD6C87E5}" srcOrd="1" destOrd="0" presId="urn:microsoft.com/office/officeart/2008/layout/HalfCircleOrganizationChart"/>
    <dgm:cxn modelId="{AE2173AC-1289-4390-B07D-80A2D00CACA5}" type="presParOf" srcId="{6B8947A7-8872-4256-A3B7-A137EA824930}" destId="{85AE12C7-59D9-4A78-97C6-005A980782D2}" srcOrd="2" destOrd="0" presId="urn:microsoft.com/office/officeart/2008/layout/HalfCircleOrganizationChart"/>
    <dgm:cxn modelId="{DAE16D16-AD01-4755-9409-797D6237B1B4}" type="presParOf" srcId="{8560A308-5507-4E71-A941-37F392486BAA}" destId="{C9FE0835-7408-4A4E-AA27-5F7D3D68F6E9}" srcOrd="4" destOrd="0" presId="urn:microsoft.com/office/officeart/2008/layout/HalfCircleOrganizationChart"/>
    <dgm:cxn modelId="{DFD61FBD-24FC-4BA5-A1B1-0304F628FA3C}" type="presParOf" srcId="{8560A308-5507-4E71-A941-37F392486BAA}" destId="{3B4B3A38-AE26-40D9-A2CC-30B68EEA6173}" srcOrd="5" destOrd="0" presId="urn:microsoft.com/office/officeart/2008/layout/HalfCircleOrganizationChart"/>
    <dgm:cxn modelId="{1AD6E0AE-4CA4-4603-8105-B89C440CBC2F}" type="presParOf" srcId="{3B4B3A38-AE26-40D9-A2CC-30B68EEA6173}" destId="{3D85CE9E-3F2F-46CA-A3A7-DD1656DF0B1F}" srcOrd="0" destOrd="0" presId="urn:microsoft.com/office/officeart/2008/layout/HalfCircleOrganizationChart"/>
    <dgm:cxn modelId="{7D85F09C-B20C-4D85-B1F7-187F0AAA0A9B}" type="presParOf" srcId="{3D85CE9E-3F2F-46CA-A3A7-DD1656DF0B1F}" destId="{649EF58B-1B59-45BC-BCF6-C0D25F733243}" srcOrd="0" destOrd="0" presId="urn:microsoft.com/office/officeart/2008/layout/HalfCircleOrganizationChart"/>
    <dgm:cxn modelId="{DDB38958-6EEC-4C43-87DE-112361DFCA37}" type="presParOf" srcId="{3D85CE9E-3F2F-46CA-A3A7-DD1656DF0B1F}" destId="{458A2C54-7F10-485B-B5DB-AED6126E11CE}" srcOrd="1" destOrd="0" presId="urn:microsoft.com/office/officeart/2008/layout/HalfCircleOrganizationChart"/>
    <dgm:cxn modelId="{A8491E08-3254-4DFA-98CA-8476C436CE74}" type="presParOf" srcId="{3D85CE9E-3F2F-46CA-A3A7-DD1656DF0B1F}" destId="{CB79AD47-8AA8-4EB9-8F64-1BCCEB1CDF3D}" srcOrd="2" destOrd="0" presId="urn:microsoft.com/office/officeart/2008/layout/HalfCircleOrganizationChart"/>
    <dgm:cxn modelId="{1D57BFBC-EBC3-4679-9657-643F8152C338}" type="presParOf" srcId="{3D85CE9E-3F2F-46CA-A3A7-DD1656DF0B1F}" destId="{A413231C-E2AD-4881-B4A6-1C981EB5FE6A}" srcOrd="3" destOrd="0" presId="urn:microsoft.com/office/officeart/2008/layout/HalfCircleOrganizationChart"/>
    <dgm:cxn modelId="{ECBA2589-3404-432A-96F5-562B44FD21B7}" type="presParOf" srcId="{3B4B3A38-AE26-40D9-A2CC-30B68EEA6173}" destId="{FA954FC0-E3FA-4FCB-8DAE-ECCBA41EC4C2}" srcOrd="1" destOrd="0" presId="urn:microsoft.com/office/officeart/2008/layout/HalfCircleOrganizationChart"/>
    <dgm:cxn modelId="{C23F38AE-87FA-4622-8F14-30FE5BEFDD3D}" type="presParOf" srcId="{3B4B3A38-AE26-40D9-A2CC-30B68EEA6173}" destId="{60EA2139-B6BA-474E-ADF3-A2C3E3B8B432}" srcOrd="2" destOrd="0" presId="urn:microsoft.com/office/officeart/2008/layout/HalfCircleOrganizationChart"/>
    <dgm:cxn modelId="{7A5C02E0-FCFE-4E6E-82E6-EFF4F8A7FA34}" type="presParOf" srcId="{8560A308-5507-4E71-A941-37F392486BAA}" destId="{B7B2845F-5ABE-452F-B54F-C82EE84C1819}" srcOrd="6" destOrd="0" presId="urn:microsoft.com/office/officeart/2008/layout/HalfCircleOrganizationChart"/>
    <dgm:cxn modelId="{C4ADC6A0-2E91-4A83-B43F-DC0A92FDD66D}" type="presParOf" srcId="{8560A308-5507-4E71-A941-37F392486BAA}" destId="{625444F0-2D92-4826-80E3-23F6DA5938C5}" srcOrd="7" destOrd="0" presId="urn:microsoft.com/office/officeart/2008/layout/HalfCircleOrganizationChart"/>
    <dgm:cxn modelId="{80517BFC-16C1-4D4A-B840-27B41C85A6C5}" type="presParOf" srcId="{625444F0-2D92-4826-80E3-23F6DA5938C5}" destId="{C5844EA0-8A21-49D5-A65A-BFD11BEAEC85}" srcOrd="0" destOrd="0" presId="urn:microsoft.com/office/officeart/2008/layout/HalfCircleOrganizationChart"/>
    <dgm:cxn modelId="{428CB13C-8247-441E-9A16-300ADFBF8483}" type="presParOf" srcId="{C5844EA0-8A21-49D5-A65A-BFD11BEAEC85}" destId="{935A50C6-49C2-4888-90CA-A40100E16EF9}" srcOrd="0" destOrd="0" presId="urn:microsoft.com/office/officeart/2008/layout/HalfCircleOrganizationChart"/>
    <dgm:cxn modelId="{B52C0FE0-8A3C-4FC7-BCEE-66ACDE74A79C}" type="presParOf" srcId="{C5844EA0-8A21-49D5-A65A-BFD11BEAEC85}" destId="{6C036908-3B76-41AC-9AF2-D44AE0C829CC}" srcOrd="1" destOrd="0" presId="urn:microsoft.com/office/officeart/2008/layout/HalfCircleOrganizationChart"/>
    <dgm:cxn modelId="{E8E16F7C-8F80-45B5-B8B9-980A2843C8CC}" type="presParOf" srcId="{C5844EA0-8A21-49D5-A65A-BFD11BEAEC85}" destId="{2FD26BE6-6897-43C3-9C1D-B79B6FD337FA}" srcOrd="2" destOrd="0" presId="urn:microsoft.com/office/officeart/2008/layout/HalfCircleOrganizationChart"/>
    <dgm:cxn modelId="{3F6CF21A-EE91-4BEF-8616-E51378F714F1}" type="presParOf" srcId="{C5844EA0-8A21-49D5-A65A-BFD11BEAEC85}" destId="{C0AADC24-F0A9-4042-AB0C-A7B9C4F4B873}" srcOrd="3" destOrd="0" presId="urn:microsoft.com/office/officeart/2008/layout/HalfCircleOrganizationChart"/>
    <dgm:cxn modelId="{0F10B800-B29E-4D70-A906-86C22F1043F5}" type="presParOf" srcId="{625444F0-2D92-4826-80E3-23F6DA5938C5}" destId="{FA5C4D87-EA2C-4D4A-AFB0-F5B4F176693E}" srcOrd="1" destOrd="0" presId="urn:microsoft.com/office/officeart/2008/layout/HalfCircleOrganizationChart"/>
    <dgm:cxn modelId="{B7137EAB-6B79-4A0F-8D22-F2D27D2596D3}" type="presParOf" srcId="{625444F0-2D92-4826-80E3-23F6DA5938C5}" destId="{3184F5DD-3178-4363-84E6-1247AF375CB7}" srcOrd="2" destOrd="0" presId="urn:microsoft.com/office/officeart/2008/layout/HalfCircleOrganizationChart"/>
    <dgm:cxn modelId="{86E9B9F6-3DE0-469E-ACA3-E62333705561}" type="presParOf" srcId="{2A6B7482-AADE-4F27-B7E4-02B6E39DCD12}" destId="{EF293A5B-A961-4D46-B291-8D3867969693}" srcOrd="2" destOrd="0" presId="urn:microsoft.com/office/officeart/2008/layout/HalfCircleOrganizationChart"/>
    <dgm:cxn modelId="{4F4BE6A1-D217-44DC-9AC0-D7E4A6F78BB2}" type="presParOf" srcId="{EF293A5B-A961-4D46-B291-8D3867969693}" destId="{73877406-A094-48DD-B9E3-953DBBE4AE20}" srcOrd="0" destOrd="0" presId="urn:microsoft.com/office/officeart/2008/layout/HalfCircleOrganizationChart"/>
    <dgm:cxn modelId="{A9E2D555-7B4B-48D3-96D4-FB1451C4F02F}" type="presParOf" srcId="{EF293A5B-A961-4D46-B291-8D3867969693}" destId="{EA09B12B-DD27-4AF9-9301-509A955A8868}" srcOrd="1" destOrd="0" presId="urn:microsoft.com/office/officeart/2008/layout/HalfCircleOrganizationChart"/>
    <dgm:cxn modelId="{6FDD53C1-8218-44B1-A812-2A9BC65045A0}" type="presParOf" srcId="{EA09B12B-DD27-4AF9-9301-509A955A8868}" destId="{4A34B802-B9C9-4ABA-972F-60A6299EF439}" srcOrd="0" destOrd="0" presId="urn:microsoft.com/office/officeart/2008/layout/HalfCircleOrganizationChart"/>
    <dgm:cxn modelId="{D8EB9EFA-2887-478C-B1FC-96C8B17709D9}" type="presParOf" srcId="{4A34B802-B9C9-4ABA-972F-60A6299EF439}" destId="{AE942952-42F8-475F-80A4-1A17803BF1E6}" srcOrd="0" destOrd="0" presId="urn:microsoft.com/office/officeart/2008/layout/HalfCircleOrganizationChart"/>
    <dgm:cxn modelId="{73302860-65C1-4D19-BE17-D3D86B8FDCF9}" type="presParOf" srcId="{4A34B802-B9C9-4ABA-972F-60A6299EF439}" destId="{8A3DA279-4E77-49BD-A147-2243D9CFF51B}" srcOrd="1" destOrd="0" presId="urn:microsoft.com/office/officeart/2008/layout/HalfCircleOrganizationChart"/>
    <dgm:cxn modelId="{C65EC4AD-ABB2-4E4D-8B5B-C50AC0142350}" type="presParOf" srcId="{4A34B802-B9C9-4ABA-972F-60A6299EF439}" destId="{73E096A0-10ED-4931-952E-07C1DB637735}" srcOrd="2" destOrd="0" presId="urn:microsoft.com/office/officeart/2008/layout/HalfCircleOrganizationChart"/>
    <dgm:cxn modelId="{C48C06F7-EFFD-4982-802B-2F08AF5FA783}" type="presParOf" srcId="{4A34B802-B9C9-4ABA-972F-60A6299EF439}" destId="{39A49A57-5E28-4BA5-879B-ABAE2B042C4C}" srcOrd="3" destOrd="0" presId="urn:microsoft.com/office/officeart/2008/layout/HalfCircleOrganizationChart"/>
    <dgm:cxn modelId="{CF19A390-ABAD-40C0-853C-31A50271BE98}" type="presParOf" srcId="{EA09B12B-DD27-4AF9-9301-509A955A8868}" destId="{454B46D9-AA10-47F5-AF37-24D1146C5126}" srcOrd="1" destOrd="0" presId="urn:microsoft.com/office/officeart/2008/layout/HalfCircleOrganizationChart"/>
    <dgm:cxn modelId="{A7CED35F-7CC2-4645-84B7-67695EFC5F93}" type="presParOf" srcId="{EA09B12B-DD27-4AF9-9301-509A955A8868}" destId="{F240CE43-8A58-4266-8979-F98905CCF504}" srcOrd="2" destOrd="0" presId="urn:microsoft.com/office/officeart/2008/layout/HalfCircle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A05E99-CB3D-409A-AD87-FC750F72A2A1}" type="doc">
      <dgm:prSet loTypeId="urn:microsoft.com/office/officeart/2005/8/layout/hierarchy4" loCatId="list" qsTypeId="urn:microsoft.com/office/officeart/2005/8/quickstyle/simple1" qsCatId="simple" csTypeId="urn:microsoft.com/office/officeart/2005/8/colors/accent0_2" csCatId="mainScheme" phldr="1"/>
      <dgm:spPr/>
      <dgm:t>
        <a:bodyPr/>
        <a:lstStyle/>
        <a:p>
          <a:endParaRPr lang="es-ES"/>
        </a:p>
      </dgm:t>
    </dgm:pt>
    <dgm:pt modelId="{CCE4DD16-DC73-4CE7-8EC4-985336276270}">
      <dgm:prSet phldrT="[Texto]"/>
      <dgm:spPr>
        <a:solidFill>
          <a:schemeClr val="lt1">
            <a:hueOff val="0"/>
            <a:satOff val="0"/>
            <a:lumOff val="0"/>
            <a:alpha val="50000"/>
          </a:schemeClr>
        </a:solidFill>
      </dgm:spPr>
      <dgm:t>
        <a:bodyPr/>
        <a:lstStyle/>
        <a:p>
          <a:r>
            <a:rPr lang="es-US" dirty="0"/>
            <a:t>Simples</a:t>
          </a:r>
          <a:endParaRPr lang="es-ES" dirty="0"/>
        </a:p>
      </dgm:t>
    </dgm:pt>
    <dgm:pt modelId="{485F0BE8-A350-4DEB-B017-906A3F93BEC1}" type="parTrans" cxnId="{E41E48D7-455F-4A6F-A61D-5322F07B57E5}">
      <dgm:prSet/>
      <dgm:spPr/>
      <dgm:t>
        <a:bodyPr/>
        <a:lstStyle/>
        <a:p>
          <a:endParaRPr lang="es-ES"/>
        </a:p>
      </dgm:t>
    </dgm:pt>
    <dgm:pt modelId="{CCA46F2B-8553-407F-9137-B24D9A3E82C5}" type="sibTrans" cxnId="{E41E48D7-455F-4A6F-A61D-5322F07B57E5}">
      <dgm:prSet/>
      <dgm:spPr/>
      <dgm:t>
        <a:bodyPr/>
        <a:lstStyle/>
        <a:p>
          <a:endParaRPr lang="es-ES"/>
        </a:p>
      </dgm:t>
    </dgm:pt>
    <dgm:pt modelId="{5C05011A-7692-4222-926E-80C3316B33B8}">
      <dgm:prSet phldrT="[Texto]"/>
      <dgm:spPr>
        <a:solidFill>
          <a:schemeClr val="lt1">
            <a:hueOff val="0"/>
            <a:satOff val="0"/>
            <a:lumOff val="0"/>
            <a:alpha val="50000"/>
          </a:schemeClr>
        </a:solidFill>
      </dgm:spPr>
      <dgm:t>
        <a:bodyPr/>
        <a:lstStyle/>
        <a:p>
          <a:r>
            <a:rPr lang="en-US" dirty="0"/>
            <a:t>Look for shoppers who habitually purchase swimsuits in April and send them coupons for sunscreen in July and diet books in December</a:t>
          </a:r>
          <a:endParaRPr lang="es-ES" dirty="0"/>
        </a:p>
      </dgm:t>
    </dgm:pt>
    <dgm:pt modelId="{E76FA9A4-F621-44B7-BF07-F9F3C29F1F46}" type="parTrans" cxnId="{3C22C34D-9687-4434-8B4C-541E56990E3A}">
      <dgm:prSet/>
      <dgm:spPr/>
      <dgm:t>
        <a:bodyPr/>
        <a:lstStyle/>
        <a:p>
          <a:endParaRPr lang="es-ES"/>
        </a:p>
      </dgm:t>
    </dgm:pt>
    <dgm:pt modelId="{07F05BE3-F5F3-480D-A0B3-F1C7A1B578C3}" type="sibTrans" cxnId="{3C22C34D-9687-4434-8B4C-541E56990E3A}">
      <dgm:prSet/>
      <dgm:spPr/>
      <dgm:t>
        <a:bodyPr/>
        <a:lstStyle/>
        <a:p>
          <a:endParaRPr lang="es-ES"/>
        </a:p>
      </dgm:t>
    </dgm:pt>
    <dgm:pt modelId="{CF34B828-0AEC-462E-BCA2-5AD6774397B7}">
      <dgm:prSet phldrT="[Texto]"/>
      <dgm:spPr>
        <a:solidFill>
          <a:schemeClr val="lt1">
            <a:hueOff val="0"/>
            <a:satOff val="0"/>
            <a:lumOff val="0"/>
            <a:alpha val="50000"/>
          </a:schemeClr>
        </a:solidFill>
      </dgm:spPr>
      <dgm:t>
        <a:bodyPr/>
        <a:lstStyle/>
        <a:p>
          <a:r>
            <a:rPr lang="es-US" dirty="0"/>
            <a:t>Complejas</a:t>
          </a:r>
          <a:endParaRPr lang="es-ES" dirty="0"/>
        </a:p>
      </dgm:t>
    </dgm:pt>
    <dgm:pt modelId="{409C2044-4B34-4255-A0D9-1E68D3C7287B}" type="parTrans" cxnId="{E84B7B43-2A71-4D19-BEAF-A09C5792C98B}">
      <dgm:prSet/>
      <dgm:spPr/>
      <dgm:t>
        <a:bodyPr/>
        <a:lstStyle/>
        <a:p>
          <a:endParaRPr lang="es-ES"/>
        </a:p>
      </dgm:t>
    </dgm:pt>
    <dgm:pt modelId="{C90D735A-BB03-4620-94BD-BFC0D6D103A9}" type="sibTrans" cxnId="{E84B7B43-2A71-4D19-BEAF-A09C5792C98B}">
      <dgm:prSet/>
      <dgm:spPr/>
      <dgm:t>
        <a:bodyPr/>
        <a:lstStyle/>
        <a:p>
          <a:endParaRPr lang="es-ES"/>
        </a:p>
      </dgm:t>
    </dgm:pt>
    <dgm:pt modelId="{07A8F76F-FB79-4360-B46B-48289171A464}">
      <dgm:prSet phldrT="[Texto]"/>
      <dgm:spPr>
        <a:solidFill>
          <a:schemeClr val="lt1">
            <a:hueOff val="0"/>
            <a:satOff val="0"/>
            <a:lumOff val="0"/>
            <a:alpha val="50000"/>
          </a:schemeClr>
        </a:solidFill>
      </dgm:spPr>
      <dgm:t>
        <a:bodyPr/>
        <a:lstStyle/>
        <a:p>
          <a:r>
            <a:rPr lang="es-US" dirty="0"/>
            <a:t>Acciones de marketing para embarazadas</a:t>
          </a:r>
          <a:endParaRPr lang="es-ES" dirty="0"/>
        </a:p>
      </dgm:t>
    </dgm:pt>
    <dgm:pt modelId="{FACE03A4-6A78-42C5-BF63-5B02B9086FD5}" type="parTrans" cxnId="{78E8CC08-E82E-4110-AA6F-B2A2A6035192}">
      <dgm:prSet/>
      <dgm:spPr/>
      <dgm:t>
        <a:bodyPr/>
        <a:lstStyle/>
        <a:p>
          <a:endParaRPr lang="es-ES"/>
        </a:p>
      </dgm:t>
    </dgm:pt>
    <dgm:pt modelId="{F72E3774-E277-4C97-9CF2-509D91F5EF2D}" type="sibTrans" cxnId="{78E8CC08-E82E-4110-AA6F-B2A2A6035192}">
      <dgm:prSet/>
      <dgm:spPr/>
      <dgm:t>
        <a:bodyPr/>
        <a:lstStyle/>
        <a:p>
          <a:endParaRPr lang="es-ES"/>
        </a:p>
      </dgm:t>
    </dgm:pt>
    <dgm:pt modelId="{847A065D-B2C2-4137-8519-243B30297887}" type="pres">
      <dgm:prSet presAssocID="{69A05E99-CB3D-409A-AD87-FC750F72A2A1}" presName="Name0" presStyleCnt="0">
        <dgm:presLayoutVars>
          <dgm:chPref val="1"/>
          <dgm:dir/>
          <dgm:animOne val="branch"/>
          <dgm:animLvl val="lvl"/>
          <dgm:resizeHandles/>
        </dgm:presLayoutVars>
      </dgm:prSet>
      <dgm:spPr/>
    </dgm:pt>
    <dgm:pt modelId="{2B083A89-2866-4D1F-898B-9944033F6AA0}" type="pres">
      <dgm:prSet presAssocID="{CCE4DD16-DC73-4CE7-8EC4-985336276270}" presName="vertOne" presStyleCnt="0"/>
      <dgm:spPr/>
    </dgm:pt>
    <dgm:pt modelId="{13F0D974-EA4C-4965-9166-7A1F19E1D260}" type="pres">
      <dgm:prSet presAssocID="{CCE4DD16-DC73-4CE7-8EC4-985336276270}" presName="txOne" presStyleLbl="node0" presStyleIdx="0" presStyleCnt="2" custScaleY="40656">
        <dgm:presLayoutVars>
          <dgm:chPref val="3"/>
        </dgm:presLayoutVars>
      </dgm:prSet>
      <dgm:spPr/>
    </dgm:pt>
    <dgm:pt modelId="{AC9B7E96-04BE-4590-9266-AC12A57C0BDC}" type="pres">
      <dgm:prSet presAssocID="{CCE4DD16-DC73-4CE7-8EC4-985336276270}" presName="parTransOne" presStyleCnt="0"/>
      <dgm:spPr/>
    </dgm:pt>
    <dgm:pt modelId="{36699D8B-DFA8-4747-A613-B0E20682F503}" type="pres">
      <dgm:prSet presAssocID="{CCE4DD16-DC73-4CE7-8EC4-985336276270}" presName="horzOne" presStyleCnt="0"/>
      <dgm:spPr/>
    </dgm:pt>
    <dgm:pt modelId="{15D4B4E8-7598-4360-9BA0-5AAEB1841FF1}" type="pres">
      <dgm:prSet presAssocID="{5C05011A-7692-4222-926E-80C3316B33B8}" presName="vertTwo" presStyleCnt="0"/>
      <dgm:spPr/>
    </dgm:pt>
    <dgm:pt modelId="{5F1E60B3-A2B2-4D46-AFB7-EBB809080042}" type="pres">
      <dgm:prSet presAssocID="{5C05011A-7692-4222-926E-80C3316B33B8}" presName="txTwo" presStyleLbl="node2" presStyleIdx="0" presStyleCnt="2">
        <dgm:presLayoutVars>
          <dgm:chPref val="3"/>
        </dgm:presLayoutVars>
      </dgm:prSet>
      <dgm:spPr/>
    </dgm:pt>
    <dgm:pt modelId="{D65B705B-7430-4292-AE75-F2F3181F21A0}" type="pres">
      <dgm:prSet presAssocID="{5C05011A-7692-4222-926E-80C3316B33B8}" presName="horzTwo" presStyleCnt="0"/>
      <dgm:spPr/>
    </dgm:pt>
    <dgm:pt modelId="{EF55324C-965C-4685-8C8C-0FBFD2FF0702}" type="pres">
      <dgm:prSet presAssocID="{CCA46F2B-8553-407F-9137-B24D9A3E82C5}" presName="sibSpaceOne" presStyleCnt="0"/>
      <dgm:spPr/>
    </dgm:pt>
    <dgm:pt modelId="{CA481CD9-7852-4414-813B-8DA1001E8005}" type="pres">
      <dgm:prSet presAssocID="{CF34B828-0AEC-462E-BCA2-5AD6774397B7}" presName="vertOne" presStyleCnt="0"/>
      <dgm:spPr/>
    </dgm:pt>
    <dgm:pt modelId="{10FD665F-EDFF-435E-BDA3-C70396C9C209}" type="pres">
      <dgm:prSet presAssocID="{CF34B828-0AEC-462E-BCA2-5AD6774397B7}" presName="txOne" presStyleLbl="node0" presStyleIdx="1" presStyleCnt="2" custScaleY="39782">
        <dgm:presLayoutVars>
          <dgm:chPref val="3"/>
        </dgm:presLayoutVars>
      </dgm:prSet>
      <dgm:spPr/>
    </dgm:pt>
    <dgm:pt modelId="{C951A9AF-1C02-45D3-ABCE-E6A40C703E26}" type="pres">
      <dgm:prSet presAssocID="{CF34B828-0AEC-462E-BCA2-5AD6774397B7}" presName="parTransOne" presStyleCnt="0"/>
      <dgm:spPr/>
    </dgm:pt>
    <dgm:pt modelId="{2CEB90A5-BC1F-45DF-928D-1FE0BC9A44CA}" type="pres">
      <dgm:prSet presAssocID="{CF34B828-0AEC-462E-BCA2-5AD6774397B7}" presName="horzOne" presStyleCnt="0"/>
      <dgm:spPr/>
    </dgm:pt>
    <dgm:pt modelId="{25B47E23-116C-4AC2-BF3E-F9CC709CF75E}" type="pres">
      <dgm:prSet presAssocID="{07A8F76F-FB79-4360-B46B-48289171A464}" presName="vertTwo" presStyleCnt="0"/>
      <dgm:spPr/>
    </dgm:pt>
    <dgm:pt modelId="{87845128-867C-4094-93D1-880E61B80C33}" type="pres">
      <dgm:prSet presAssocID="{07A8F76F-FB79-4360-B46B-48289171A464}" presName="txTwo" presStyleLbl="node2" presStyleIdx="1" presStyleCnt="2">
        <dgm:presLayoutVars>
          <dgm:chPref val="3"/>
        </dgm:presLayoutVars>
      </dgm:prSet>
      <dgm:spPr/>
    </dgm:pt>
    <dgm:pt modelId="{0574F903-8C5B-4E74-B643-4B4ED90D5C0D}" type="pres">
      <dgm:prSet presAssocID="{07A8F76F-FB79-4360-B46B-48289171A464}" presName="horzTwo" presStyleCnt="0"/>
      <dgm:spPr/>
    </dgm:pt>
  </dgm:ptLst>
  <dgm:cxnLst>
    <dgm:cxn modelId="{EB13D304-972F-4956-9472-6DF5E1D41F3F}" type="presOf" srcId="{CF34B828-0AEC-462E-BCA2-5AD6774397B7}" destId="{10FD665F-EDFF-435E-BDA3-C70396C9C209}" srcOrd="0" destOrd="0" presId="urn:microsoft.com/office/officeart/2005/8/layout/hierarchy4"/>
    <dgm:cxn modelId="{78E8CC08-E82E-4110-AA6F-B2A2A6035192}" srcId="{CF34B828-0AEC-462E-BCA2-5AD6774397B7}" destId="{07A8F76F-FB79-4360-B46B-48289171A464}" srcOrd="0" destOrd="0" parTransId="{FACE03A4-6A78-42C5-BF63-5B02B9086FD5}" sibTransId="{F72E3774-E277-4C97-9CF2-509D91F5EF2D}"/>
    <dgm:cxn modelId="{E84B7B43-2A71-4D19-BEAF-A09C5792C98B}" srcId="{69A05E99-CB3D-409A-AD87-FC750F72A2A1}" destId="{CF34B828-0AEC-462E-BCA2-5AD6774397B7}" srcOrd="1" destOrd="0" parTransId="{409C2044-4B34-4255-A0D9-1E68D3C7287B}" sibTransId="{C90D735A-BB03-4620-94BD-BFC0D6D103A9}"/>
    <dgm:cxn modelId="{3C22C34D-9687-4434-8B4C-541E56990E3A}" srcId="{CCE4DD16-DC73-4CE7-8EC4-985336276270}" destId="{5C05011A-7692-4222-926E-80C3316B33B8}" srcOrd="0" destOrd="0" parTransId="{E76FA9A4-F621-44B7-BF07-F9F3C29F1F46}" sibTransId="{07F05BE3-F5F3-480D-A0B3-F1C7A1B578C3}"/>
    <dgm:cxn modelId="{9D8D94A4-6319-4261-B06D-529FD7370361}" type="presOf" srcId="{CCE4DD16-DC73-4CE7-8EC4-985336276270}" destId="{13F0D974-EA4C-4965-9166-7A1F19E1D260}" srcOrd="0" destOrd="0" presId="urn:microsoft.com/office/officeart/2005/8/layout/hierarchy4"/>
    <dgm:cxn modelId="{2FBEC2A7-E5DA-460D-ADB2-FD77930EF357}" type="presOf" srcId="{5C05011A-7692-4222-926E-80C3316B33B8}" destId="{5F1E60B3-A2B2-4D46-AFB7-EBB809080042}" srcOrd="0" destOrd="0" presId="urn:microsoft.com/office/officeart/2005/8/layout/hierarchy4"/>
    <dgm:cxn modelId="{08C80BAC-34E4-454B-83D5-5A35331FC1FB}" type="presOf" srcId="{07A8F76F-FB79-4360-B46B-48289171A464}" destId="{87845128-867C-4094-93D1-880E61B80C33}" srcOrd="0" destOrd="0" presId="urn:microsoft.com/office/officeart/2005/8/layout/hierarchy4"/>
    <dgm:cxn modelId="{197C08D4-ED56-456F-9BC5-253F7104B342}" type="presOf" srcId="{69A05E99-CB3D-409A-AD87-FC750F72A2A1}" destId="{847A065D-B2C2-4137-8519-243B30297887}" srcOrd="0" destOrd="0" presId="urn:microsoft.com/office/officeart/2005/8/layout/hierarchy4"/>
    <dgm:cxn modelId="{E41E48D7-455F-4A6F-A61D-5322F07B57E5}" srcId="{69A05E99-CB3D-409A-AD87-FC750F72A2A1}" destId="{CCE4DD16-DC73-4CE7-8EC4-985336276270}" srcOrd="0" destOrd="0" parTransId="{485F0BE8-A350-4DEB-B017-906A3F93BEC1}" sibTransId="{CCA46F2B-8553-407F-9137-B24D9A3E82C5}"/>
    <dgm:cxn modelId="{F0122ED9-4D12-43B6-AC10-ADE1E2797013}" type="presParOf" srcId="{847A065D-B2C2-4137-8519-243B30297887}" destId="{2B083A89-2866-4D1F-898B-9944033F6AA0}" srcOrd="0" destOrd="0" presId="urn:microsoft.com/office/officeart/2005/8/layout/hierarchy4"/>
    <dgm:cxn modelId="{C85AC52E-2EB1-41BE-81B5-8118FE0B4610}" type="presParOf" srcId="{2B083A89-2866-4D1F-898B-9944033F6AA0}" destId="{13F0D974-EA4C-4965-9166-7A1F19E1D260}" srcOrd="0" destOrd="0" presId="urn:microsoft.com/office/officeart/2005/8/layout/hierarchy4"/>
    <dgm:cxn modelId="{D11F70D1-FECD-45EB-8B87-E4341CC9E65E}" type="presParOf" srcId="{2B083A89-2866-4D1F-898B-9944033F6AA0}" destId="{AC9B7E96-04BE-4590-9266-AC12A57C0BDC}" srcOrd="1" destOrd="0" presId="urn:microsoft.com/office/officeart/2005/8/layout/hierarchy4"/>
    <dgm:cxn modelId="{E9B84BC5-EF74-47CE-948E-703AC3C97C9B}" type="presParOf" srcId="{2B083A89-2866-4D1F-898B-9944033F6AA0}" destId="{36699D8B-DFA8-4747-A613-B0E20682F503}" srcOrd="2" destOrd="0" presId="urn:microsoft.com/office/officeart/2005/8/layout/hierarchy4"/>
    <dgm:cxn modelId="{2649A5DE-AA39-4650-AECE-022BBCEDDB7B}" type="presParOf" srcId="{36699D8B-DFA8-4747-A613-B0E20682F503}" destId="{15D4B4E8-7598-4360-9BA0-5AAEB1841FF1}" srcOrd="0" destOrd="0" presId="urn:microsoft.com/office/officeart/2005/8/layout/hierarchy4"/>
    <dgm:cxn modelId="{B7426FAD-AED0-491C-89D9-869084D5E3FC}" type="presParOf" srcId="{15D4B4E8-7598-4360-9BA0-5AAEB1841FF1}" destId="{5F1E60B3-A2B2-4D46-AFB7-EBB809080042}" srcOrd="0" destOrd="0" presId="urn:microsoft.com/office/officeart/2005/8/layout/hierarchy4"/>
    <dgm:cxn modelId="{58311F4D-BC0E-4436-9448-9C1BE877EA92}" type="presParOf" srcId="{15D4B4E8-7598-4360-9BA0-5AAEB1841FF1}" destId="{D65B705B-7430-4292-AE75-F2F3181F21A0}" srcOrd="1" destOrd="0" presId="urn:microsoft.com/office/officeart/2005/8/layout/hierarchy4"/>
    <dgm:cxn modelId="{79AE2C68-5730-4A4E-A762-B19F2694FD51}" type="presParOf" srcId="{847A065D-B2C2-4137-8519-243B30297887}" destId="{EF55324C-965C-4685-8C8C-0FBFD2FF0702}" srcOrd="1" destOrd="0" presId="urn:microsoft.com/office/officeart/2005/8/layout/hierarchy4"/>
    <dgm:cxn modelId="{FEEBF01F-2309-4104-B8D5-74211E14DEDB}" type="presParOf" srcId="{847A065D-B2C2-4137-8519-243B30297887}" destId="{CA481CD9-7852-4414-813B-8DA1001E8005}" srcOrd="2" destOrd="0" presId="urn:microsoft.com/office/officeart/2005/8/layout/hierarchy4"/>
    <dgm:cxn modelId="{06225F9D-55B2-4E33-85B8-1870C8A0076F}" type="presParOf" srcId="{CA481CD9-7852-4414-813B-8DA1001E8005}" destId="{10FD665F-EDFF-435E-BDA3-C70396C9C209}" srcOrd="0" destOrd="0" presId="urn:microsoft.com/office/officeart/2005/8/layout/hierarchy4"/>
    <dgm:cxn modelId="{CB48533A-7552-4C3C-8707-75D286446DAC}" type="presParOf" srcId="{CA481CD9-7852-4414-813B-8DA1001E8005}" destId="{C951A9AF-1C02-45D3-ABCE-E6A40C703E26}" srcOrd="1" destOrd="0" presId="urn:microsoft.com/office/officeart/2005/8/layout/hierarchy4"/>
    <dgm:cxn modelId="{89ED217F-710D-4375-ACF9-F37B869B2A83}" type="presParOf" srcId="{CA481CD9-7852-4414-813B-8DA1001E8005}" destId="{2CEB90A5-BC1F-45DF-928D-1FE0BC9A44CA}" srcOrd="2" destOrd="0" presId="urn:microsoft.com/office/officeart/2005/8/layout/hierarchy4"/>
    <dgm:cxn modelId="{D952B9D9-09C5-4033-817E-9FCB9912961C}" type="presParOf" srcId="{2CEB90A5-BC1F-45DF-928D-1FE0BC9A44CA}" destId="{25B47E23-116C-4AC2-BF3E-F9CC709CF75E}" srcOrd="0" destOrd="0" presId="urn:microsoft.com/office/officeart/2005/8/layout/hierarchy4"/>
    <dgm:cxn modelId="{3A51B228-519D-4CD6-B05D-AA6D54DEC3F1}" type="presParOf" srcId="{25B47E23-116C-4AC2-BF3E-F9CC709CF75E}" destId="{87845128-867C-4094-93D1-880E61B80C33}" srcOrd="0" destOrd="0" presId="urn:microsoft.com/office/officeart/2005/8/layout/hierarchy4"/>
    <dgm:cxn modelId="{DFFD2BCB-0B29-47CA-BE41-FBBA24BCADC6}" type="presParOf" srcId="{25B47E23-116C-4AC2-BF3E-F9CC709CF75E}" destId="{0574F903-8C5B-4E74-B643-4B4ED90D5C0D}"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E93DD5-FC32-401C-A75A-C583F465B88A}">
      <dsp:nvSpPr>
        <dsp:cNvPr id="0" name=""/>
        <dsp:cNvSpPr/>
      </dsp:nvSpPr>
      <dsp:spPr>
        <a:xfrm>
          <a:off x="914399" y="0"/>
          <a:ext cx="10363199" cy="3377082"/>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5B59FB-A106-4D54-85EE-1AC9B88E4DD7}">
      <dsp:nvSpPr>
        <dsp:cNvPr id="0" name=""/>
        <dsp:cNvSpPr/>
      </dsp:nvSpPr>
      <dsp:spPr>
        <a:xfrm>
          <a:off x="2514" y="1013124"/>
          <a:ext cx="2819258" cy="1350832"/>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AR" sz="2800" b="0" i="0" kern="1200" baseline="0" dirty="0"/>
            <a:t>Adquisición</a:t>
          </a:r>
          <a:endParaRPr lang="es-AR" sz="2800" kern="1200" dirty="0"/>
        </a:p>
      </dsp:txBody>
      <dsp:txXfrm>
        <a:off x="68456" y="1079066"/>
        <a:ext cx="2687374" cy="1218948"/>
      </dsp:txXfrm>
    </dsp:sp>
    <dsp:sp modelId="{D949D2A1-FF2A-4255-80B8-ACF208ED7330}">
      <dsp:nvSpPr>
        <dsp:cNvPr id="0" name=""/>
        <dsp:cNvSpPr/>
      </dsp:nvSpPr>
      <dsp:spPr>
        <a:xfrm>
          <a:off x="3125085" y="1013124"/>
          <a:ext cx="2819258" cy="1350832"/>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AR" sz="2800" b="0" i="0" kern="1200" baseline="0" dirty="0"/>
            <a:t>Transformación</a:t>
          </a:r>
          <a:endParaRPr lang="es-AR" sz="2800" kern="1200" dirty="0"/>
        </a:p>
      </dsp:txBody>
      <dsp:txXfrm>
        <a:off x="3191027" y="1079066"/>
        <a:ext cx="2687374" cy="1218948"/>
      </dsp:txXfrm>
    </dsp:sp>
    <dsp:sp modelId="{83B43B41-DDB7-4B71-A20C-CE1DB402AEF4}">
      <dsp:nvSpPr>
        <dsp:cNvPr id="0" name=""/>
        <dsp:cNvSpPr/>
      </dsp:nvSpPr>
      <dsp:spPr>
        <a:xfrm>
          <a:off x="6247655" y="1013124"/>
          <a:ext cx="2819258" cy="1350832"/>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AR" sz="2800" kern="1200" dirty="0"/>
            <a:t>Consolidación</a:t>
          </a:r>
        </a:p>
      </dsp:txBody>
      <dsp:txXfrm>
        <a:off x="6313597" y="1079066"/>
        <a:ext cx="2687374" cy="1218948"/>
      </dsp:txXfrm>
    </dsp:sp>
    <dsp:sp modelId="{A979D57B-DFAD-4B39-BB38-862577EA50C8}">
      <dsp:nvSpPr>
        <dsp:cNvPr id="0" name=""/>
        <dsp:cNvSpPr/>
      </dsp:nvSpPr>
      <dsp:spPr>
        <a:xfrm>
          <a:off x="9370225" y="1013124"/>
          <a:ext cx="2819258" cy="1350832"/>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AR" sz="2800" b="0" kern="1200" baseline="0" dirty="0"/>
            <a:t>Explotación</a:t>
          </a:r>
          <a:endParaRPr lang="es-AR" sz="2800" kern="1200" dirty="0"/>
        </a:p>
      </dsp:txBody>
      <dsp:txXfrm>
        <a:off x="9436167" y="1079066"/>
        <a:ext cx="2687374" cy="1218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F5A577-9750-4BB7-96FF-4613C9B907E8}">
      <dsp:nvSpPr>
        <dsp:cNvPr id="0" name=""/>
        <dsp:cNvSpPr/>
      </dsp:nvSpPr>
      <dsp:spPr>
        <a:xfrm>
          <a:off x="4244065" y="280829"/>
          <a:ext cx="3810937" cy="3810937"/>
        </a:xfrm>
        <a:prstGeom prst="pie">
          <a:avLst>
            <a:gd name="adj1" fmla="val 16200000"/>
            <a:gd name="adj2" fmla="val 2052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AR" sz="1400" b="0" i="0" kern="1200" baseline="0" dirty="0"/>
            <a:t>Problema</a:t>
          </a:r>
          <a:endParaRPr lang="es-AR" sz="1400" kern="1200" dirty="0"/>
        </a:p>
      </dsp:txBody>
      <dsp:txXfrm>
        <a:off x="6232104" y="921430"/>
        <a:ext cx="1224944" cy="816629"/>
      </dsp:txXfrm>
    </dsp:sp>
    <dsp:sp modelId="{1EDD9EE0-C3A8-45B3-AB4E-D9F952724A4E}">
      <dsp:nvSpPr>
        <dsp:cNvPr id="0" name=""/>
        <dsp:cNvSpPr/>
      </dsp:nvSpPr>
      <dsp:spPr>
        <a:xfrm>
          <a:off x="4276731" y="382454"/>
          <a:ext cx="3810937" cy="3810937"/>
        </a:xfrm>
        <a:prstGeom prst="pie">
          <a:avLst>
            <a:gd name="adj1" fmla="val 20520000"/>
            <a:gd name="adj2" fmla="val 324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AR" sz="1400" kern="1200" dirty="0"/>
            <a:t>Datos</a:t>
          </a:r>
        </a:p>
      </dsp:txBody>
      <dsp:txXfrm>
        <a:off x="6731156" y="2123690"/>
        <a:ext cx="1134207" cy="907366"/>
      </dsp:txXfrm>
    </dsp:sp>
    <dsp:sp modelId="{55BD7E63-F02F-4012-B46D-01277850DDCB}">
      <dsp:nvSpPr>
        <dsp:cNvPr id="0" name=""/>
        <dsp:cNvSpPr/>
      </dsp:nvSpPr>
      <dsp:spPr>
        <a:xfrm>
          <a:off x="4190531" y="445063"/>
          <a:ext cx="3810937" cy="3810937"/>
        </a:xfrm>
        <a:prstGeom prst="pie">
          <a:avLst>
            <a:gd name="adj1" fmla="val 3240000"/>
            <a:gd name="adj2" fmla="val 756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AR" sz="1400" kern="1200" dirty="0"/>
            <a:t>Modelo y Validación</a:t>
          </a:r>
        </a:p>
      </dsp:txBody>
      <dsp:txXfrm>
        <a:off x="5551580" y="3121792"/>
        <a:ext cx="1088839" cy="998102"/>
      </dsp:txXfrm>
    </dsp:sp>
    <dsp:sp modelId="{5CC03D9E-0F46-4F6A-B386-443AB4BC4697}">
      <dsp:nvSpPr>
        <dsp:cNvPr id="0" name=""/>
        <dsp:cNvSpPr/>
      </dsp:nvSpPr>
      <dsp:spPr>
        <a:xfrm>
          <a:off x="4104331" y="382454"/>
          <a:ext cx="3810937" cy="3810937"/>
        </a:xfrm>
        <a:prstGeom prst="pie">
          <a:avLst>
            <a:gd name="adj1" fmla="val 7560000"/>
            <a:gd name="adj2" fmla="val 1188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AR" sz="1400" b="0" kern="1200" baseline="0" dirty="0"/>
            <a:t>Acción</a:t>
          </a:r>
          <a:endParaRPr lang="es-AR" sz="1400" kern="1200" dirty="0"/>
        </a:p>
      </dsp:txBody>
      <dsp:txXfrm>
        <a:off x="4326636" y="2123690"/>
        <a:ext cx="1134207" cy="907366"/>
      </dsp:txXfrm>
    </dsp:sp>
    <dsp:sp modelId="{680CDAEA-DA27-4566-928D-92F63BBCD13C}">
      <dsp:nvSpPr>
        <dsp:cNvPr id="0" name=""/>
        <dsp:cNvSpPr/>
      </dsp:nvSpPr>
      <dsp:spPr>
        <a:xfrm>
          <a:off x="4136996" y="280829"/>
          <a:ext cx="3810937" cy="3810937"/>
        </a:xfrm>
        <a:prstGeom prst="pie">
          <a:avLst>
            <a:gd name="adj1" fmla="val 11880000"/>
            <a:gd name="adj2" fmla="val 1620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AR" sz="1400" kern="1200" dirty="0"/>
            <a:t>Impacto</a:t>
          </a:r>
        </a:p>
      </dsp:txBody>
      <dsp:txXfrm>
        <a:off x="4734951" y="921430"/>
        <a:ext cx="1224944" cy="816629"/>
      </dsp:txXfrm>
    </dsp:sp>
    <dsp:sp modelId="{06EDB46D-5E8F-4905-A4E9-E5066E7FA211}">
      <dsp:nvSpPr>
        <dsp:cNvPr id="0" name=""/>
        <dsp:cNvSpPr/>
      </dsp:nvSpPr>
      <dsp:spPr>
        <a:xfrm>
          <a:off x="4007971" y="44914"/>
          <a:ext cx="4282767" cy="4282767"/>
        </a:xfrm>
        <a:prstGeom prst="circularArrow">
          <a:avLst>
            <a:gd name="adj1" fmla="val 5085"/>
            <a:gd name="adj2" fmla="val 327528"/>
            <a:gd name="adj3" fmla="val 20192361"/>
            <a:gd name="adj4" fmla="val 16200324"/>
            <a:gd name="adj5" fmla="val 593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5BF0CE3-28E7-463A-B21D-DF7F358F2542}">
      <dsp:nvSpPr>
        <dsp:cNvPr id="0" name=""/>
        <dsp:cNvSpPr/>
      </dsp:nvSpPr>
      <dsp:spPr>
        <a:xfrm>
          <a:off x="4041079" y="146506"/>
          <a:ext cx="4282767" cy="4282767"/>
        </a:xfrm>
        <a:prstGeom prst="circularArrow">
          <a:avLst>
            <a:gd name="adj1" fmla="val 5085"/>
            <a:gd name="adj2" fmla="val 327528"/>
            <a:gd name="adj3" fmla="val 2912753"/>
            <a:gd name="adj4" fmla="val 20519953"/>
            <a:gd name="adj5" fmla="val 593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4687D76-C9F2-4D82-BE4C-BC7FA5848D95}">
      <dsp:nvSpPr>
        <dsp:cNvPr id="0" name=""/>
        <dsp:cNvSpPr/>
      </dsp:nvSpPr>
      <dsp:spPr>
        <a:xfrm>
          <a:off x="3954616" y="209305"/>
          <a:ext cx="4282767" cy="4282767"/>
        </a:xfrm>
        <a:prstGeom prst="circularArrow">
          <a:avLst>
            <a:gd name="adj1" fmla="val 5085"/>
            <a:gd name="adj2" fmla="val 327528"/>
            <a:gd name="adj3" fmla="val 7232777"/>
            <a:gd name="adj4" fmla="val 3239695"/>
            <a:gd name="adj5" fmla="val 593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29DAA31-71EE-47D4-9C24-E9710153D703}">
      <dsp:nvSpPr>
        <dsp:cNvPr id="0" name=""/>
        <dsp:cNvSpPr/>
      </dsp:nvSpPr>
      <dsp:spPr>
        <a:xfrm>
          <a:off x="3868153" y="146506"/>
          <a:ext cx="4282767" cy="4282767"/>
        </a:xfrm>
        <a:prstGeom prst="circularArrow">
          <a:avLst>
            <a:gd name="adj1" fmla="val 5085"/>
            <a:gd name="adj2" fmla="val 327528"/>
            <a:gd name="adj3" fmla="val 11552519"/>
            <a:gd name="adj4" fmla="val 7559718"/>
            <a:gd name="adj5" fmla="val 593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802B9EC-0142-471B-868D-19FDC6418EBE}">
      <dsp:nvSpPr>
        <dsp:cNvPr id="0" name=""/>
        <dsp:cNvSpPr/>
      </dsp:nvSpPr>
      <dsp:spPr>
        <a:xfrm>
          <a:off x="3901261" y="44914"/>
          <a:ext cx="4282767" cy="4282767"/>
        </a:xfrm>
        <a:prstGeom prst="circularArrow">
          <a:avLst>
            <a:gd name="adj1" fmla="val 5085"/>
            <a:gd name="adj2" fmla="val 327528"/>
            <a:gd name="adj3" fmla="val 15872148"/>
            <a:gd name="adj4" fmla="val 11880111"/>
            <a:gd name="adj5" fmla="val 593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E93DD5-FC32-401C-A75A-C583F465B88A}">
      <dsp:nvSpPr>
        <dsp:cNvPr id="0" name=""/>
        <dsp:cNvSpPr/>
      </dsp:nvSpPr>
      <dsp:spPr>
        <a:xfrm>
          <a:off x="914399" y="0"/>
          <a:ext cx="10363199" cy="3377082"/>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49D2A1-FF2A-4255-80B8-ACF208ED7330}">
      <dsp:nvSpPr>
        <dsp:cNvPr id="0" name=""/>
        <dsp:cNvSpPr/>
      </dsp:nvSpPr>
      <dsp:spPr>
        <a:xfrm>
          <a:off x="384571" y="1013124"/>
          <a:ext cx="3657599" cy="1350832"/>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s-AR" sz="3500" b="0" i="0" kern="1200" baseline="0"/>
            <a:t>Saber antes del Embarazo</a:t>
          </a:r>
          <a:endParaRPr lang="es-AR" sz="3500" kern="1200" dirty="0"/>
        </a:p>
      </dsp:txBody>
      <dsp:txXfrm>
        <a:off x="450513" y="1079066"/>
        <a:ext cx="3525715" cy="1218948"/>
      </dsp:txXfrm>
    </dsp:sp>
    <dsp:sp modelId="{83B43B41-DDB7-4B71-A20C-CE1DB402AEF4}">
      <dsp:nvSpPr>
        <dsp:cNvPr id="0" name=""/>
        <dsp:cNvSpPr/>
      </dsp:nvSpPr>
      <dsp:spPr>
        <a:xfrm>
          <a:off x="4267199" y="1013124"/>
          <a:ext cx="3657599" cy="1350832"/>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s-AR" sz="3500" kern="1200"/>
            <a:t>Cambiar Hábitos</a:t>
          </a:r>
          <a:endParaRPr lang="es-AR" sz="3500" kern="1200" dirty="0"/>
        </a:p>
      </dsp:txBody>
      <dsp:txXfrm>
        <a:off x="4333141" y="1079066"/>
        <a:ext cx="3525715" cy="1218948"/>
      </dsp:txXfrm>
    </dsp:sp>
    <dsp:sp modelId="{A979D57B-DFAD-4B39-BB38-862577EA50C8}">
      <dsp:nvSpPr>
        <dsp:cNvPr id="0" name=""/>
        <dsp:cNvSpPr/>
      </dsp:nvSpPr>
      <dsp:spPr>
        <a:xfrm>
          <a:off x="8149827" y="1013124"/>
          <a:ext cx="3657599" cy="1350832"/>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s-AR" sz="3500" b="0" i="0" kern="1200" baseline="0"/>
            <a:t>Vender Más</a:t>
          </a:r>
          <a:endParaRPr lang="es-AR" sz="3500" kern="1200" dirty="0"/>
        </a:p>
      </dsp:txBody>
      <dsp:txXfrm>
        <a:off x="8215769" y="1079066"/>
        <a:ext cx="3525715" cy="12189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877406-A094-48DD-B9E3-953DBBE4AE20}">
      <dsp:nvSpPr>
        <dsp:cNvPr id="0" name=""/>
        <dsp:cNvSpPr/>
      </dsp:nvSpPr>
      <dsp:spPr>
        <a:xfrm>
          <a:off x="5081922" y="1189779"/>
          <a:ext cx="985049" cy="712084"/>
        </a:xfrm>
        <a:custGeom>
          <a:avLst/>
          <a:gdLst/>
          <a:ahLst/>
          <a:cxnLst/>
          <a:rect l="0" t="0" r="0" b="0"/>
          <a:pathLst>
            <a:path>
              <a:moveTo>
                <a:pt x="985049" y="0"/>
              </a:moveTo>
              <a:lnTo>
                <a:pt x="985049" y="712084"/>
              </a:lnTo>
              <a:lnTo>
                <a:pt x="0" y="712084"/>
              </a:lnTo>
            </a:path>
          </a:pathLst>
        </a:cu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7B2845F-5ABE-452F-B54F-C82EE84C1819}">
      <dsp:nvSpPr>
        <dsp:cNvPr id="0" name=""/>
        <dsp:cNvSpPr/>
      </dsp:nvSpPr>
      <dsp:spPr>
        <a:xfrm>
          <a:off x="6066972" y="1189779"/>
          <a:ext cx="4308109" cy="2183724"/>
        </a:xfrm>
        <a:custGeom>
          <a:avLst/>
          <a:gdLst/>
          <a:ahLst/>
          <a:cxnLst/>
          <a:rect l="0" t="0" r="0" b="0"/>
          <a:pathLst>
            <a:path>
              <a:moveTo>
                <a:pt x="0" y="0"/>
              </a:moveTo>
              <a:lnTo>
                <a:pt x="0" y="1934495"/>
              </a:lnTo>
              <a:lnTo>
                <a:pt x="4308109" y="1934495"/>
              </a:lnTo>
              <a:lnTo>
                <a:pt x="4308109" y="2183724"/>
              </a:lnTo>
            </a:path>
          </a:pathLst>
        </a:cu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9FE0835-7408-4A4E-AA27-5F7D3D68F6E9}">
      <dsp:nvSpPr>
        <dsp:cNvPr id="0" name=""/>
        <dsp:cNvSpPr/>
      </dsp:nvSpPr>
      <dsp:spPr>
        <a:xfrm>
          <a:off x="6066972" y="1189779"/>
          <a:ext cx="1436036" cy="2183724"/>
        </a:xfrm>
        <a:custGeom>
          <a:avLst/>
          <a:gdLst/>
          <a:ahLst/>
          <a:cxnLst/>
          <a:rect l="0" t="0" r="0" b="0"/>
          <a:pathLst>
            <a:path>
              <a:moveTo>
                <a:pt x="0" y="0"/>
              </a:moveTo>
              <a:lnTo>
                <a:pt x="0" y="1934495"/>
              </a:lnTo>
              <a:lnTo>
                <a:pt x="1436036" y="1934495"/>
              </a:lnTo>
              <a:lnTo>
                <a:pt x="1436036" y="2183724"/>
              </a:lnTo>
            </a:path>
          </a:pathLst>
        </a:cu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26E3113-C943-4CE4-9952-3656C7227DF4}">
      <dsp:nvSpPr>
        <dsp:cNvPr id="0" name=""/>
        <dsp:cNvSpPr/>
      </dsp:nvSpPr>
      <dsp:spPr>
        <a:xfrm>
          <a:off x="4630935" y="1189779"/>
          <a:ext cx="1436036" cy="2183724"/>
        </a:xfrm>
        <a:custGeom>
          <a:avLst/>
          <a:gdLst/>
          <a:ahLst/>
          <a:cxnLst/>
          <a:rect l="0" t="0" r="0" b="0"/>
          <a:pathLst>
            <a:path>
              <a:moveTo>
                <a:pt x="1436036" y="0"/>
              </a:moveTo>
              <a:lnTo>
                <a:pt x="1436036" y="1934495"/>
              </a:lnTo>
              <a:lnTo>
                <a:pt x="0" y="1934495"/>
              </a:lnTo>
              <a:lnTo>
                <a:pt x="0" y="2183724"/>
              </a:lnTo>
            </a:path>
          </a:pathLst>
        </a:cu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F30138F-2432-4AF3-8987-F877AC41FB6C}">
      <dsp:nvSpPr>
        <dsp:cNvPr id="0" name=""/>
        <dsp:cNvSpPr/>
      </dsp:nvSpPr>
      <dsp:spPr>
        <a:xfrm>
          <a:off x="1758862" y="1189779"/>
          <a:ext cx="4308109" cy="2183724"/>
        </a:xfrm>
        <a:custGeom>
          <a:avLst/>
          <a:gdLst/>
          <a:ahLst/>
          <a:cxnLst/>
          <a:rect l="0" t="0" r="0" b="0"/>
          <a:pathLst>
            <a:path>
              <a:moveTo>
                <a:pt x="4308109" y="0"/>
              </a:moveTo>
              <a:lnTo>
                <a:pt x="4308109" y="1934495"/>
              </a:lnTo>
              <a:lnTo>
                <a:pt x="0" y="1934495"/>
              </a:lnTo>
              <a:lnTo>
                <a:pt x="0" y="2183724"/>
              </a:lnTo>
            </a:path>
          </a:pathLst>
        </a:cu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18A2F9C-55BF-413A-B5BE-7E4FECB86DB2}">
      <dsp:nvSpPr>
        <dsp:cNvPr id="0" name=""/>
        <dsp:cNvSpPr/>
      </dsp:nvSpPr>
      <dsp:spPr>
        <a:xfrm>
          <a:off x="5473568" y="2972"/>
          <a:ext cx="1186807" cy="1186807"/>
        </a:xfrm>
        <a:prstGeom prst="arc">
          <a:avLst>
            <a:gd name="adj1" fmla="val 13200000"/>
            <a:gd name="adj2" fmla="val 192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3B68833-C3C2-4ACE-AC9E-3F6A17689664}">
      <dsp:nvSpPr>
        <dsp:cNvPr id="0" name=""/>
        <dsp:cNvSpPr/>
      </dsp:nvSpPr>
      <dsp:spPr>
        <a:xfrm>
          <a:off x="5473568" y="2972"/>
          <a:ext cx="1186807" cy="1186807"/>
        </a:xfrm>
        <a:prstGeom prst="arc">
          <a:avLst>
            <a:gd name="adj1" fmla="val 2400000"/>
            <a:gd name="adj2" fmla="val 84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4A5DA26-D634-4627-B07C-2266E26A394B}">
      <dsp:nvSpPr>
        <dsp:cNvPr id="0" name=""/>
        <dsp:cNvSpPr/>
      </dsp:nvSpPr>
      <dsp:spPr>
        <a:xfrm>
          <a:off x="4880165" y="216597"/>
          <a:ext cx="2373614" cy="759556"/>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US" sz="2400" kern="1200" dirty="0"/>
            <a:t>Sistema de Fidelización</a:t>
          </a:r>
          <a:endParaRPr lang="es-ES" sz="2400" kern="1200" dirty="0"/>
        </a:p>
      </dsp:txBody>
      <dsp:txXfrm>
        <a:off x="4880165" y="216597"/>
        <a:ext cx="2373614" cy="759556"/>
      </dsp:txXfrm>
    </dsp:sp>
    <dsp:sp modelId="{FD51EC3E-5901-4EFE-B274-6CC516347801}">
      <dsp:nvSpPr>
        <dsp:cNvPr id="0" name=""/>
        <dsp:cNvSpPr/>
      </dsp:nvSpPr>
      <dsp:spPr>
        <a:xfrm>
          <a:off x="1165459" y="3373504"/>
          <a:ext cx="1186807" cy="1186807"/>
        </a:xfrm>
        <a:prstGeom prst="arc">
          <a:avLst>
            <a:gd name="adj1" fmla="val 13200000"/>
            <a:gd name="adj2" fmla="val 192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AC45FA6-B230-4B00-A8B9-70DB9863D291}">
      <dsp:nvSpPr>
        <dsp:cNvPr id="0" name=""/>
        <dsp:cNvSpPr/>
      </dsp:nvSpPr>
      <dsp:spPr>
        <a:xfrm>
          <a:off x="1165459" y="3373504"/>
          <a:ext cx="1186807" cy="1186807"/>
        </a:xfrm>
        <a:prstGeom prst="arc">
          <a:avLst>
            <a:gd name="adj1" fmla="val 2400000"/>
            <a:gd name="adj2" fmla="val 84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5E5A679-066E-4392-A867-388E0BD54D1B}">
      <dsp:nvSpPr>
        <dsp:cNvPr id="0" name=""/>
        <dsp:cNvSpPr/>
      </dsp:nvSpPr>
      <dsp:spPr>
        <a:xfrm>
          <a:off x="572055" y="3587129"/>
          <a:ext cx="2373614" cy="759556"/>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US" sz="2400" kern="1200" dirty="0"/>
            <a:t>Ventas (TC)</a:t>
          </a:r>
          <a:endParaRPr lang="es-ES" sz="2400" kern="1200" dirty="0"/>
        </a:p>
      </dsp:txBody>
      <dsp:txXfrm>
        <a:off x="572055" y="3587129"/>
        <a:ext cx="2373614" cy="759556"/>
      </dsp:txXfrm>
    </dsp:sp>
    <dsp:sp modelId="{48FB729C-98A7-4E27-8AFE-B03BCE628512}">
      <dsp:nvSpPr>
        <dsp:cNvPr id="0" name=""/>
        <dsp:cNvSpPr/>
      </dsp:nvSpPr>
      <dsp:spPr>
        <a:xfrm>
          <a:off x="4037532" y="3373504"/>
          <a:ext cx="1186807" cy="1186807"/>
        </a:xfrm>
        <a:prstGeom prst="arc">
          <a:avLst>
            <a:gd name="adj1" fmla="val 13200000"/>
            <a:gd name="adj2" fmla="val 192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E3879FB-9BB0-426E-8581-0C2CF91A76A9}">
      <dsp:nvSpPr>
        <dsp:cNvPr id="0" name=""/>
        <dsp:cNvSpPr/>
      </dsp:nvSpPr>
      <dsp:spPr>
        <a:xfrm>
          <a:off x="4037532" y="3373504"/>
          <a:ext cx="1186807" cy="1186807"/>
        </a:xfrm>
        <a:prstGeom prst="arc">
          <a:avLst>
            <a:gd name="adj1" fmla="val 2400000"/>
            <a:gd name="adj2" fmla="val 84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30D781F-F18E-4A70-A0D6-E9AA27A72D05}">
      <dsp:nvSpPr>
        <dsp:cNvPr id="0" name=""/>
        <dsp:cNvSpPr/>
      </dsp:nvSpPr>
      <dsp:spPr>
        <a:xfrm>
          <a:off x="3444128" y="3587129"/>
          <a:ext cx="2373614" cy="759556"/>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US" sz="2400" kern="1200" dirty="0"/>
            <a:t>Cupones/Promociones</a:t>
          </a:r>
          <a:endParaRPr lang="es-ES" sz="2400" kern="1200" dirty="0"/>
        </a:p>
      </dsp:txBody>
      <dsp:txXfrm>
        <a:off x="3444128" y="3587129"/>
        <a:ext cx="2373614" cy="759556"/>
      </dsp:txXfrm>
    </dsp:sp>
    <dsp:sp modelId="{458A2C54-7F10-485B-B5DB-AED6126E11CE}">
      <dsp:nvSpPr>
        <dsp:cNvPr id="0" name=""/>
        <dsp:cNvSpPr/>
      </dsp:nvSpPr>
      <dsp:spPr>
        <a:xfrm>
          <a:off x="6909605" y="3373504"/>
          <a:ext cx="1186807" cy="1186807"/>
        </a:xfrm>
        <a:prstGeom prst="arc">
          <a:avLst>
            <a:gd name="adj1" fmla="val 13200000"/>
            <a:gd name="adj2" fmla="val 192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B79AD47-8AA8-4EB9-8F64-1BCCEB1CDF3D}">
      <dsp:nvSpPr>
        <dsp:cNvPr id="0" name=""/>
        <dsp:cNvSpPr/>
      </dsp:nvSpPr>
      <dsp:spPr>
        <a:xfrm>
          <a:off x="6909605" y="3373504"/>
          <a:ext cx="1186807" cy="1186807"/>
        </a:xfrm>
        <a:prstGeom prst="arc">
          <a:avLst>
            <a:gd name="adj1" fmla="val 2400000"/>
            <a:gd name="adj2" fmla="val 84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49EF58B-1B59-45BC-BCF6-C0D25F733243}">
      <dsp:nvSpPr>
        <dsp:cNvPr id="0" name=""/>
        <dsp:cNvSpPr/>
      </dsp:nvSpPr>
      <dsp:spPr>
        <a:xfrm>
          <a:off x="6316201" y="3587129"/>
          <a:ext cx="2373614" cy="759556"/>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US" sz="2400" kern="1200" dirty="0"/>
            <a:t>Emails abiertos </a:t>
          </a:r>
        </a:p>
        <a:p>
          <a:pPr marL="0" lvl="0" indent="0" algn="ctr" defTabSz="1066800">
            <a:lnSpc>
              <a:spcPct val="90000"/>
            </a:lnSpc>
            <a:spcBef>
              <a:spcPct val="0"/>
            </a:spcBef>
            <a:spcAft>
              <a:spcPct val="35000"/>
            </a:spcAft>
            <a:buNone/>
          </a:pPr>
          <a:r>
            <a:rPr lang="es-US" sz="2400" kern="1200" dirty="0" err="1"/>
            <a:t>Clicks</a:t>
          </a:r>
          <a:endParaRPr lang="es-US" sz="2400" kern="1200" dirty="0"/>
        </a:p>
      </dsp:txBody>
      <dsp:txXfrm>
        <a:off x="6316201" y="3587129"/>
        <a:ext cx="2373614" cy="759556"/>
      </dsp:txXfrm>
    </dsp:sp>
    <dsp:sp modelId="{6C036908-3B76-41AC-9AF2-D44AE0C829CC}">
      <dsp:nvSpPr>
        <dsp:cNvPr id="0" name=""/>
        <dsp:cNvSpPr/>
      </dsp:nvSpPr>
      <dsp:spPr>
        <a:xfrm>
          <a:off x="9781678" y="3373504"/>
          <a:ext cx="1186807" cy="1186807"/>
        </a:xfrm>
        <a:prstGeom prst="arc">
          <a:avLst>
            <a:gd name="adj1" fmla="val 13200000"/>
            <a:gd name="adj2" fmla="val 192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FD26BE6-6897-43C3-9C1D-B79B6FD337FA}">
      <dsp:nvSpPr>
        <dsp:cNvPr id="0" name=""/>
        <dsp:cNvSpPr/>
      </dsp:nvSpPr>
      <dsp:spPr>
        <a:xfrm>
          <a:off x="9781678" y="3373504"/>
          <a:ext cx="1186807" cy="1186807"/>
        </a:xfrm>
        <a:prstGeom prst="arc">
          <a:avLst>
            <a:gd name="adj1" fmla="val 2400000"/>
            <a:gd name="adj2" fmla="val 84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35A50C6-49C2-4888-90CA-A40100E16EF9}">
      <dsp:nvSpPr>
        <dsp:cNvPr id="0" name=""/>
        <dsp:cNvSpPr/>
      </dsp:nvSpPr>
      <dsp:spPr>
        <a:xfrm>
          <a:off x="9188275" y="3587129"/>
          <a:ext cx="2373614" cy="759556"/>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US" sz="2400" kern="1200" dirty="0"/>
            <a:t>Lista de regalos (BS)</a:t>
          </a:r>
          <a:endParaRPr lang="es-ES" sz="2400" kern="1200" dirty="0"/>
        </a:p>
      </dsp:txBody>
      <dsp:txXfrm>
        <a:off x="9188275" y="3587129"/>
        <a:ext cx="2373614" cy="759556"/>
      </dsp:txXfrm>
    </dsp:sp>
    <dsp:sp modelId="{8A3DA279-4E77-49BD-A147-2243D9CFF51B}">
      <dsp:nvSpPr>
        <dsp:cNvPr id="0" name=""/>
        <dsp:cNvSpPr/>
      </dsp:nvSpPr>
      <dsp:spPr>
        <a:xfrm>
          <a:off x="4037532" y="1688238"/>
          <a:ext cx="1186807" cy="1186807"/>
        </a:xfrm>
        <a:prstGeom prst="arc">
          <a:avLst>
            <a:gd name="adj1" fmla="val 13200000"/>
            <a:gd name="adj2" fmla="val 192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3E096A0-10ED-4931-952E-07C1DB637735}">
      <dsp:nvSpPr>
        <dsp:cNvPr id="0" name=""/>
        <dsp:cNvSpPr/>
      </dsp:nvSpPr>
      <dsp:spPr>
        <a:xfrm>
          <a:off x="4037532" y="1688238"/>
          <a:ext cx="1186807" cy="1186807"/>
        </a:xfrm>
        <a:prstGeom prst="arc">
          <a:avLst>
            <a:gd name="adj1" fmla="val 2400000"/>
            <a:gd name="adj2" fmla="val 84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E942952-42F8-475F-80A4-1A17803BF1E6}">
      <dsp:nvSpPr>
        <dsp:cNvPr id="0" name=""/>
        <dsp:cNvSpPr/>
      </dsp:nvSpPr>
      <dsp:spPr>
        <a:xfrm>
          <a:off x="3444128" y="1901863"/>
          <a:ext cx="2373614" cy="759556"/>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US" sz="2400" kern="1200" dirty="0"/>
            <a:t>ID Cliente</a:t>
          </a:r>
          <a:endParaRPr lang="es-ES" sz="2400" kern="1200" dirty="0"/>
        </a:p>
      </dsp:txBody>
      <dsp:txXfrm>
        <a:off x="3444128" y="1901863"/>
        <a:ext cx="2373614" cy="7595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F0D974-EA4C-4965-9166-7A1F19E1D260}">
      <dsp:nvSpPr>
        <dsp:cNvPr id="0" name=""/>
        <dsp:cNvSpPr/>
      </dsp:nvSpPr>
      <dsp:spPr>
        <a:xfrm>
          <a:off x="3592" y="2393"/>
          <a:ext cx="4816929" cy="1152035"/>
        </a:xfrm>
        <a:prstGeom prst="roundRect">
          <a:avLst>
            <a:gd name="adj" fmla="val 10000"/>
          </a:avLst>
        </a:prstGeom>
        <a:solidFill>
          <a:schemeClr val="lt1">
            <a:hueOff val="0"/>
            <a:satOff val="0"/>
            <a:lumOff val="0"/>
            <a:alpha val="5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s-US" sz="5100" kern="1200" dirty="0"/>
            <a:t>Simples</a:t>
          </a:r>
          <a:endParaRPr lang="es-ES" sz="5100" kern="1200" dirty="0"/>
        </a:p>
      </dsp:txBody>
      <dsp:txXfrm>
        <a:off x="37334" y="36135"/>
        <a:ext cx="4749445" cy="1084551"/>
      </dsp:txXfrm>
    </dsp:sp>
    <dsp:sp modelId="{5F1E60B3-A2B2-4D46-AFB7-EBB809080042}">
      <dsp:nvSpPr>
        <dsp:cNvPr id="0" name=""/>
        <dsp:cNvSpPr/>
      </dsp:nvSpPr>
      <dsp:spPr>
        <a:xfrm>
          <a:off x="3592" y="1533905"/>
          <a:ext cx="4816929" cy="2833617"/>
        </a:xfrm>
        <a:prstGeom prst="roundRect">
          <a:avLst>
            <a:gd name="adj" fmla="val 10000"/>
          </a:avLst>
        </a:prstGeom>
        <a:solidFill>
          <a:schemeClr val="lt1">
            <a:hueOff val="0"/>
            <a:satOff val="0"/>
            <a:lumOff val="0"/>
            <a:alpha val="5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Look for shoppers who habitually purchase swimsuits in April and send them coupons for sunscreen in July and diet books in December</a:t>
          </a:r>
          <a:endParaRPr lang="es-ES" sz="2800" kern="1200" dirty="0"/>
        </a:p>
      </dsp:txBody>
      <dsp:txXfrm>
        <a:off x="86586" y="1616899"/>
        <a:ext cx="4650941" cy="2667629"/>
      </dsp:txXfrm>
    </dsp:sp>
    <dsp:sp modelId="{10FD665F-EDFF-435E-BDA3-C70396C9C209}">
      <dsp:nvSpPr>
        <dsp:cNvPr id="0" name=""/>
        <dsp:cNvSpPr/>
      </dsp:nvSpPr>
      <dsp:spPr>
        <a:xfrm>
          <a:off x="5629765" y="2393"/>
          <a:ext cx="4816929" cy="1127269"/>
        </a:xfrm>
        <a:prstGeom prst="roundRect">
          <a:avLst>
            <a:gd name="adj" fmla="val 10000"/>
          </a:avLst>
        </a:prstGeom>
        <a:solidFill>
          <a:schemeClr val="lt1">
            <a:hueOff val="0"/>
            <a:satOff val="0"/>
            <a:lumOff val="0"/>
            <a:alpha val="5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s-US" sz="5100" kern="1200" dirty="0"/>
            <a:t>Complejas</a:t>
          </a:r>
          <a:endParaRPr lang="es-ES" sz="5100" kern="1200" dirty="0"/>
        </a:p>
      </dsp:txBody>
      <dsp:txXfrm>
        <a:off x="5662782" y="35410"/>
        <a:ext cx="4750895" cy="1061235"/>
      </dsp:txXfrm>
    </dsp:sp>
    <dsp:sp modelId="{87845128-867C-4094-93D1-880E61B80C33}">
      <dsp:nvSpPr>
        <dsp:cNvPr id="0" name=""/>
        <dsp:cNvSpPr/>
      </dsp:nvSpPr>
      <dsp:spPr>
        <a:xfrm>
          <a:off x="5629765" y="1509139"/>
          <a:ext cx="4816929" cy="2833617"/>
        </a:xfrm>
        <a:prstGeom prst="roundRect">
          <a:avLst>
            <a:gd name="adj" fmla="val 10000"/>
          </a:avLst>
        </a:prstGeom>
        <a:solidFill>
          <a:schemeClr val="lt1">
            <a:hueOff val="0"/>
            <a:satOff val="0"/>
            <a:lumOff val="0"/>
            <a:alpha val="5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US" sz="2800" kern="1200" dirty="0"/>
            <a:t>Acciones de marketing para embarazadas</a:t>
          </a:r>
          <a:endParaRPr lang="es-ES" sz="2800" kern="1200" dirty="0"/>
        </a:p>
      </dsp:txBody>
      <dsp:txXfrm>
        <a:off x="5712759" y="1592133"/>
        <a:ext cx="4650941" cy="266762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Action1.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86" units="cm"/>
          <inkml:channel name="Y" type="integer" max="1080" units="cm"/>
          <inkml:channel name="T" type="integer" max="2.14748E9" units="dev"/>
        </inkml:traceFormat>
        <inkml:channelProperties>
          <inkml:channelProperty channel="X" name="resolution" value="112.15017" units="1/cm"/>
          <inkml:channelProperty channel="Y" name="resolution" value="65.45454" units="1/cm"/>
          <inkml:channelProperty channel="T" name="resolution" value="1" units="1/dev"/>
        </inkml:channelProperties>
      </inkml:inkSource>
      <inkml:timestamp xml:id="ts0" timeString="2020-07-19T21:41:59.982"/>
    </inkml:context>
    <inkml:brush xml:id="br0">
      <inkml:brushProperty name="width" value="0.05292" units="cm"/>
      <inkml:brushProperty name="height" value="0.05292" units="cm"/>
      <inkml:brushProperty name="color" value="#FF0000"/>
    </inkml:brush>
    <inkml:brush xml:id="br1">
      <inkml:brushProperty name="width" value="0.055" units="cm"/>
      <inkml:brushProperty name="height" value="0.055" units="cm"/>
    </inkml:brush>
  </inkml:definitions>
  <iact:action type="add" startTime="76467">
    <iact:property name="dataType"/>
    <iact:actionData xml:id="d0">
      <inkml:trace xmlns:inkml="http://www.w3.org/2003/InkML" xml:id="stk0" contextRef="#ctx0" brushRef="#br0">5980 16235 0,'0'-35'32,"0"0"17,0 0-26,0-34-15,0-36 0,0 71 8,0-36 1,0 1-10,-34-36 2,-1 105-2,35-34 2,0-1-2,0 0 2,-70-34-1,70 34 0,0 0-1,-35 35-1,35-69 7,-34 69-8,-1 0 11,35-35-8,-35 35 9,35-35-1,-35 35-9,1-35 2,-1 0-2,-35 1 2,-173-71 0,139 36-2,-105-35 1,105 34 1,-1 35-2,1 35 1,0-34 2,69 34-5,0-35 4,0 35 0,1-35 7,-1 35-1,-35 0 6,36 0-8,-36 0-5,-34 0-3,69 0 4,-35 0-4,1 0 4,34 0-1,-69 0 0,69 0 2,0 0-4,0 0 3,-34 0-1,34 0 0,-34 0-1,34 0 3,-35 0-4,36 0 4,-1 0-1,0 0-4,0 0 22,0 0-20,1 0 17,-1 0 1,-35 0-12,1 35-4,-1 34 0,-34-34 0,-70 35-3,35-36 3,35 1 1,-1 35-6,36-70 5,69 34 1,-35-34-6,0 0 7,35 35 37,0 0-34,0 0-4,-34-35-2,34 69-1,0-34 2,0 0-1,0 0 8,0 34-9,0-34 3,0 0-2,0 104 8,0-70-9,0-34 10,0 0-12,34 34 5,1-34 0,0 0-3,34 34-1,-34-34 0,35 35 2,-35-36 2,34 36-3,1-35 3,-1 34-1,1 1-2,34-36 0,-34 71 0,34-36 2,35 1-1,-70-35 0,36 34 0,-36-34 1,36 0-1,-1-1 0,-35 1 1,-34-35-2,70 35 0,-36 0 3,1-35-5,34 34 4,0 1 0,1-35-3,-1 0 2,35 35 2,-104-35-4,0 0 2,69 0 0,-69 0 1,-1 0-3,1 0 4,35 0-1,-36 0-3,1 0 2,35 0 1,-1-35-2,1 35 2,69-69-1,-70 69 0,36-70-2,34 35 5,-35 1-4,0-1 0,-34 0 4,34 35-5,-104-35 2,70 35 1,-35-34-3,34 34 3,-34 0-3,35-35 12,-36 0-2,1 35 16,-35-35-8,35 35-17,0-35 10,-35 1 130,0-1-142,0-35 7,0 36-8</inkml:trace>
    </iact:actionData>
  </iact:action>
  <iact:action type="add" startTime="80491">
    <iact:property name="dataType"/>
    <iact:actionData xml:id="d1">
      <inkml:trace xmlns:inkml="http://www.w3.org/2003/InkML" xml:id="stk1" contextRef="#ctx0" brushRef="#br0">21071 15157 0,'0'0'3,"0"-70"3,-35 36 5,0-1-5,1 0 0,-1 0 2,0 1-3,-139-1 6,139 0-4,-139 35 3,70 0-3,-35 0 3,-35 0-4,70 0 2,0 0 0,-1 0 1,-34 70-1,35-1 0,-70-34 0,0 34-1,105-34 2,-70 35 0,69-36-5,1 36 4,34-70 4,35 35-5,-35 0 1,-35-1 1,70 1-2,0 69 0,0-34 2,0-1-2,0 1 0,0-1 3,0-34-3,0 0 1,0 0-1,0-1 2,0 71-3,0-1 4,105 0-2,-1 1 0,35-36 2,-35 35-2,105-34-1,-70 69-1,-35-104 3,-34 0 0,69-1 0,-69-34-1,34 35-1,0-35 1,70 35 2,35 0-5,34 34 4,105-34 1,34 0-4,-104 34 0,1 1 2,-71-70 1,-34 34-1,-70-34-1,-34 0 1,34 0 0,35 0 0,-104-34 0,35-1 0,-1 35 0,1-35 1,-35 0 16,-1 1-19,36-1 3,-35-104 1,34 69-4,-34 1 1,0 34 4,-35-34-7,34 69 4,1-70 2,0 35-3,-35 0 1,35 1 2,-35-1-4,0 0 1,35 0 2,-35 1-1,0-1 0,0 0 0,0 0 0,0 1 0,0-1-1,0 0 3,0-34-2,-35 34 0,0-35 1,0 35-3,0-69 2,-104 35 2,0-140-3,35 140 1,69-36 2,0 36-3,35 34 0,-34 35 0,-1-35 2,-69 0-2,-1 1 2,1 34-1,-70-70 0,70 35-2,-35 1 3,69 34 0,35 0-3,-34 0 4,34 0 14,0 0-16,1 0 0,-1 0 7,0 0-7,0 0 7,0 0-5,-34 0 0,-35-35-6,34 35 5,35 0 1,1 0 13</inkml:trace>
    </iact:actionData>
  </iact:action>
  <iact:action type="remove" startTime="97261">
    <iact:property name="style" value="instant"/>
    <iact:actionData xml:id="d2" ref="#d0"/>
  </iact:action>
  <iact:action type="add" startTime="97214">
    <iact:property name="dataType" value="strokeEraser"/>
    <iact:actionData xml:id="d3">
      <inkml:trace xmlns:inkml="http://www.w3.org/2003/InkML" xml:id="stk2" contextRef="#ctx0" brushRef="#br1">10709 21588 0,'0'0'4,"0"-35"17,0 0-7,70-104 3,-1 0-13,-34 0 4,35-70-2,-1 140-1,-69-1 3,35 1-1</inkml:trace>
    </iact:actionData>
  </iact:action>
  <iact:action type="remove" startTime="98259">
    <iact:property name="style" value="instant"/>
    <iact:actionData xml:id="d4" ref="#d1"/>
  </iact:action>
  <iact:action type="add" startTime="98190">
    <iact:property name="dataType" value="strokeEraser"/>
    <iact:actionData xml:id="d5">
      <inkml:trace xmlns:inkml="http://www.w3.org/2003/InkML" xml:id="stk3" contextRef="#ctx0" brushRef="#br1">25174 21031 0,'35'0'38,"34"-34"-29,1-36-1,34-34 0,35-35 2,0 0-1,35-35 1,-104 35-4,69 35-2,-104 34 3,-1 70 0,1-35 2</inkml:trace>
    </iact:actionData>
  </iact:action>
</iact:action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690E39-F30C-4A14-BE95-FF764D57248C}" type="datetimeFigureOut">
              <a:rPr lang="es-AR" smtClean="0"/>
              <a:t>7/9/2020</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D5B0AA-AC91-4252-A91A-1FB595D64223}" type="slidenum">
              <a:rPr lang="es-AR" smtClean="0"/>
              <a:t>‹Nº›</a:t>
            </a:fld>
            <a:endParaRPr lang="es-AR"/>
          </a:p>
        </p:txBody>
      </p:sp>
    </p:spTree>
    <p:extLst>
      <p:ext uri="{BB962C8B-B14F-4D97-AF65-F5344CB8AC3E}">
        <p14:creationId xmlns:p14="http://schemas.microsoft.com/office/powerpoint/2010/main" val="3106019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550277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10</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768290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11</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927878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12</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476464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13</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644730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14</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212897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15</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4028591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16</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9481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17</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842814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18</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842814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19</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842814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7687009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20</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842814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21</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8428143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22</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6424339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23</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7897627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24</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3760697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25</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3335148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26</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0358699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27</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4054724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3</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429920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4</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4054439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5</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538670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6</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945694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7</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514393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8</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872442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9</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850114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1485"/>
            <a:ext cx="10363200" cy="1468967"/>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828800" y="3886200"/>
            <a:ext cx="8534400" cy="1752600"/>
          </a:xfrm>
        </p:spPr>
        <p:txBody>
          <a:bodyPr/>
          <a:lstStyle>
            <a:lvl1pPr marL="0" indent="0" algn="ctr">
              <a:buNone/>
              <a:defRPr/>
            </a:lvl1pPr>
            <a:lvl2pPr marL="609585" indent="0" algn="ctr">
              <a:buNone/>
              <a:defRPr/>
            </a:lvl2pPr>
            <a:lvl3pPr marL="1219170" indent="0" algn="ctr">
              <a:buNone/>
              <a:defRPr/>
            </a:lvl3pPr>
            <a:lvl4pPr marL="1828754" indent="0" algn="ctr">
              <a:buNone/>
              <a:defRPr/>
            </a:lvl4pPr>
            <a:lvl5pPr marL="2438339" indent="0" algn="ctr">
              <a:buNone/>
              <a:defRPr/>
            </a:lvl5pPr>
            <a:lvl6pPr marL="3047924" indent="0" algn="ctr">
              <a:buNone/>
              <a:defRPr/>
            </a:lvl6pPr>
            <a:lvl7pPr marL="3657509" indent="0" algn="ctr">
              <a:buNone/>
              <a:defRPr/>
            </a:lvl7pPr>
            <a:lvl8pPr marL="4267093" indent="0" algn="ctr">
              <a:buNone/>
              <a:defRPr/>
            </a:lvl8pPr>
            <a:lvl9pPr marL="4876678" indent="0" algn="ctr">
              <a:buNone/>
              <a:defRPr/>
            </a:lvl9pPr>
          </a:lstStyle>
          <a:p>
            <a:r>
              <a:rPr lang="es-ES"/>
              <a:t>Haga clic para modificar el estilo de subtítulo del patrón</a:t>
            </a:r>
            <a:endParaRPr lang="es-AR"/>
          </a:p>
        </p:txBody>
      </p:sp>
      <p:sp>
        <p:nvSpPr>
          <p:cNvPr id="4" name="Rectangle 2"/>
          <p:cNvSpPr>
            <a:spLocks noGrp="1" noChangeArrowheads="1"/>
          </p:cNvSpPr>
          <p:nvPr>
            <p:ph type="sldNum" idx="10"/>
          </p:nvPr>
        </p:nvSpPr>
        <p:spPr>
          <a:ln/>
        </p:spPr>
        <p:txBody>
          <a:bodyPr/>
          <a:lstStyle>
            <a:lvl1pPr>
              <a:defRPr/>
            </a:lvl1pPr>
          </a:lstStyle>
          <a:p>
            <a:pPr>
              <a:defRPr/>
            </a:pPr>
            <a:fld id="{F35EF538-3970-494A-8E5C-4272E889D696}" type="slidenum">
              <a:rPr lang="es-AR" altLang="es-AR"/>
              <a:pPr>
                <a:defRPr/>
              </a:pPr>
              <a:t>‹Nº›</a:t>
            </a:fld>
            <a:endParaRPr lang="es-AR" altLang="es-AR"/>
          </a:p>
        </p:txBody>
      </p:sp>
    </p:spTree>
    <p:extLst>
      <p:ext uri="{BB962C8B-B14F-4D97-AF65-F5344CB8AC3E}">
        <p14:creationId xmlns:p14="http://schemas.microsoft.com/office/powerpoint/2010/main" val="1246539853"/>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2"/>
          <p:cNvSpPr>
            <a:spLocks noGrp="1" noChangeArrowheads="1"/>
          </p:cNvSpPr>
          <p:nvPr>
            <p:ph type="sldNum" idx="10"/>
          </p:nvPr>
        </p:nvSpPr>
        <p:spPr>
          <a:ln/>
        </p:spPr>
        <p:txBody>
          <a:bodyPr/>
          <a:lstStyle>
            <a:lvl1pPr>
              <a:defRPr/>
            </a:lvl1pPr>
          </a:lstStyle>
          <a:p>
            <a:pPr>
              <a:defRPr/>
            </a:pPr>
            <a:fld id="{E0F891EE-8B3D-427F-AF1A-0AC46E4860EC}" type="slidenum">
              <a:rPr lang="es-AR" altLang="es-AR"/>
              <a:pPr>
                <a:defRPr/>
              </a:pPr>
              <a:t>‹Nº›</a:t>
            </a:fld>
            <a:endParaRPr lang="es-AR" altLang="es-AR"/>
          </a:p>
        </p:txBody>
      </p:sp>
    </p:spTree>
    <p:extLst>
      <p:ext uri="{BB962C8B-B14F-4D97-AF65-F5344CB8AC3E}">
        <p14:creationId xmlns:p14="http://schemas.microsoft.com/office/powerpoint/2010/main" val="3150668011"/>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934452" y="992718"/>
            <a:ext cx="2838449" cy="5135033"/>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414867" y="992718"/>
            <a:ext cx="8316384" cy="5135033"/>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2"/>
          <p:cNvSpPr>
            <a:spLocks noGrp="1" noChangeArrowheads="1"/>
          </p:cNvSpPr>
          <p:nvPr>
            <p:ph type="sldNum" idx="10"/>
          </p:nvPr>
        </p:nvSpPr>
        <p:spPr>
          <a:ln/>
        </p:spPr>
        <p:txBody>
          <a:bodyPr/>
          <a:lstStyle>
            <a:lvl1pPr>
              <a:defRPr/>
            </a:lvl1pPr>
          </a:lstStyle>
          <a:p>
            <a:pPr>
              <a:defRPr/>
            </a:pPr>
            <a:fld id="{27958BE6-C411-4E37-980F-A127B773EB0A}" type="slidenum">
              <a:rPr lang="es-AR" altLang="es-AR"/>
              <a:pPr>
                <a:defRPr/>
              </a:pPr>
              <a:t>‹Nº›</a:t>
            </a:fld>
            <a:endParaRPr lang="es-AR" altLang="es-AR"/>
          </a:p>
        </p:txBody>
      </p:sp>
    </p:spTree>
    <p:extLst>
      <p:ext uri="{BB962C8B-B14F-4D97-AF65-F5344CB8AC3E}">
        <p14:creationId xmlns:p14="http://schemas.microsoft.com/office/powerpoint/2010/main" val="2004632058"/>
      </p:ext>
    </p:extLst>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414868" y="992718"/>
            <a:ext cx="11358033" cy="2734733"/>
          </a:xfrm>
        </p:spPr>
        <p:txBody>
          <a:bodyPr/>
          <a:lstStyle/>
          <a:p>
            <a:r>
              <a:rPr lang="es-ES"/>
              <a:t>Haga clic para modificar el estilo de título del patrón</a:t>
            </a:r>
            <a:endParaRPr lang="es-AR"/>
          </a:p>
        </p:txBody>
      </p:sp>
      <p:sp>
        <p:nvSpPr>
          <p:cNvPr id="3" name="Rectangle 2"/>
          <p:cNvSpPr>
            <a:spLocks noGrp="1" noChangeArrowheads="1"/>
          </p:cNvSpPr>
          <p:nvPr>
            <p:ph type="sldNum" idx="10"/>
          </p:nvPr>
        </p:nvSpPr>
        <p:spPr>
          <a:ln/>
        </p:spPr>
        <p:txBody>
          <a:bodyPr/>
          <a:lstStyle>
            <a:lvl1pPr>
              <a:defRPr/>
            </a:lvl1pPr>
          </a:lstStyle>
          <a:p>
            <a:pPr>
              <a:defRPr/>
            </a:pPr>
            <a:fld id="{221D1D66-B135-4E9D-8CC4-2BFF9E0AC6BF}" type="slidenum">
              <a:rPr lang="es-AR" altLang="es-AR"/>
              <a:pPr>
                <a:defRPr/>
              </a:pPr>
              <a:t>‹Nº›</a:t>
            </a:fld>
            <a:endParaRPr lang="es-AR" altLang="es-AR"/>
          </a:p>
        </p:txBody>
      </p:sp>
    </p:spTree>
    <p:extLst>
      <p:ext uri="{BB962C8B-B14F-4D97-AF65-F5344CB8AC3E}">
        <p14:creationId xmlns:p14="http://schemas.microsoft.com/office/powerpoint/2010/main" val="3554978494"/>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2"/>
          <p:cNvSpPr>
            <a:spLocks noGrp="1" noChangeArrowheads="1"/>
          </p:cNvSpPr>
          <p:nvPr>
            <p:ph type="sldNum" idx="10"/>
          </p:nvPr>
        </p:nvSpPr>
        <p:spPr>
          <a:ln/>
        </p:spPr>
        <p:txBody>
          <a:bodyPr/>
          <a:lstStyle>
            <a:lvl1pPr>
              <a:defRPr/>
            </a:lvl1pPr>
          </a:lstStyle>
          <a:p>
            <a:pPr>
              <a:defRPr/>
            </a:pPr>
            <a:fld id="{D4B68B90-6117-41EB-8E8E-17C923A3C86E}" type="slidenum">
              <a:rPr lang="es-AR" altLang="es-AR"/>
              <a:pPr>
                <a:defRPr/>
              </a:pPr>
              <a:t>‹Nº›</a:t>
            </a:fld>
            <a:endParaRPr lang="es-AR" altLang="es-AR"/>
          </a:p>
        </p:txBody>
      </p:sp>
    </p:spTree>
    <p:extLst>
      <p:ext uri="{BB962C8B-B14F-4D97-AF65-F5344CB8AC3E}">
        <p14:creationId xmlns:p14="http://schemas.microsoft.com/office/powerpoint/2010/main" val="1849605839"/>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0"/>
            <a:ext cx="10363200" cy="1363133"/>
          </a:xfrm>
        </p:spPr>
        <p:txBody>
          <a:bodyPr anchor="t"/>
          <a:lstStyle>
            <a:lvl1pPr algn="l">
              <a:defRPr sz="5333"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963084" y="2906185"/>
            <a:ext cx="10363200" cy="1500716"/>
          </a:xfrm>
        </p:spPr>
        <p:txBody>
          <a:bodyPr anchor="b"/>
          <a:lstStyle>
            <a:lvl1pPr marL="0" indent="0">
              <a:buNone/>
              <a:defRPr sz="2667"/>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s-ES"/>
              <a:t>Haga clic para modificar el estilo de texto del patrón</a:t>
            </a:r>
          </a:p>
        </p:txBody>
      </p:sp>
      <p:sp>
        <p:nvSpPr>
          <p:cNvPr id="4" name="Rectangle 2"/>
          <p:cNvSpPr>
            <a:spLocks noGrp="1" noChangeArrowheads="1"/>
          </p:cNvSpPr>
          <p:nvPr>
            <p:ph type="sldNum" idx="10"/>
          </p:nvPr>
        </p:nvSpPr>
        <p:spPr>
          <a:ln/>
        </p:spPr>
        <p:txBody>
          <a:bodyPr/>
          <a:lstStyle>
            <a:lvl1pPr>
              <a:defRPr/>
            </a:lvl1pPr>
          </a:lstStyle>
          <a:p>
            <a:pPr>
              <a:defRPr/>
            </a:pPr>
            <a:fld id="{BAFE46A0-065C-42F9-8D55-9E0D0E8E1F1E}" type="slidenum">
              <a:rPr lang="es-AR" altLang="es-AR"/>
              <a:pPr>
                <a:defRPr/>
              </a:pPr>
              <a:t>‹Nº›</a:t>
            </a:fld>
            <a:endParaRPr lang="es-AR" altLang="es-AR"/>
          </a:p>
        </p:txBody>
      </p:sp>
    </p:spTree>
    <p:extLst>
      <p:ext uri="{BB962C8B-B14F-4D97-AF65-F5344CB8AC3E}">
        <p14:creationId xmlns:p14="http://schemas.microsoft.com/office/powerpoint/2010/main" val="254213042"/>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609601" y="1604434"/>
            <a:ext cx="5382684" cy="4523317"/>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6195484" y="1604434"/>
            <a:ext cx="5384800" cy="4523317"/>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Rectangle 2"/>
          <p:cNvSpPr>
            <a:spLocks noGrp="1" noChangeArrowheads="1"/>
          </p:cNvSpPr>
          <p:nvPr>
            <p:ph type="sldNum" idx="10"/>
          </p:nvPr>
        </p:nvSpPr>
        <p:spPr>
          <a:ln/>
        </p:spPr>
        <p:txBody>
          <a:bodyPr/>
          <a:lstStyle>
            <a:lvl1pPr>
              <a:defRPr/>
            </a:lvl1pPr>
          </a:lstStyle>
          <a:p>
            <a:pPr>
              <a:defRPr/>
            </a:pPr>
            <a:fld id="{CEBAE108-3BFE-4565-A0C4-7A144E71EF5E}" type="slidenum">
              <a:rPr lang="es-AR" altLang="es-AR"/>
              <a:pPr>
                <a:defRPr/>
              </a:pPr>
              <a:t>‹Nº›</a:t>
            </a:fld>
            <a:endParaRPr lang="es-AR" altLang="es-AR"/>
          </a:p>
        </p:txBody>
      </p:sp>
    </p:spTree>
    <p:extLst>
      <p:ext uri="{BB962C8B-B14F-4D97-AF65-F5344CB8AC3E}">
        <p14:creationId xmlns:p14="http://schemas.microsoft.com/office/powerpoint/2010/main" val="3955341746"/>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5167"/>
            <a:ext cx="10972800" cy="1143000"/>
          </a:xfrm>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609600" y="1534584"/>
            <a:ext cx="5386917"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s-ES"/>
              <a:t>Haga clic para modificar el estilo de texto del patrón</a:t>
            </a:r>
          </a:p>
        </p:txBody>
      </p:sp>
      <p:sp>
        <p:nvSpPr>
          <p:cNvPr id="4" name="3 Marcador de contenido"/>
          <p:cNvSpPr>
            <a:spLocks noGrp="1"/>
          </p:cNvSpPr>
          <p:nvPr>
            <p:ph sz="half" idx="2"/>
          </p:nvPr>
        </p:nvSpPr>
        <p:spPr>
          <a:xfrm>
            <a:off x="609600" y="2175934"/>
            <a:ext cx="5386917"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6193368" y="1534584"/>
            <a:ext cx="5389033"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s-ES"/>
              <a:t>Haga clic para modificar el estilo de texto del patrón</a:t>
            </a:r>
          </a:p>
        </p:txBody>
      </p:sp>
      <p:sp>
        <p:nvSpPr>
          <p:cNvPr id="6" name="5 Marcador de contenido"/>
          <p:cNvSpPr>
            <a:spLocks noGrp="1"/>
          </p:cNvSpPr>
          <p:nvPr>
            <p:ph sz="quarter" idx="4"/>
          </p:nvPr>
        </p:nvSpPr>
        <p:spPr>
          <a:xfrm>
            <a:off x="6193368" y="2175934"/>
            <a:ext cx="5389033"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Rectangle 2"/>
          <p:cNvSpPr>
            <a:spLocks noGrp="1" noChangeArrowheads="1"/>
          </p:cNvSpPr>
          <p:nvPr>
            <p:ph type="sldNum" idx="10"/>
          </p:nvPr>
        </p:nvSpPr>
        <p:spPr>
          <a:ln/>
        </p:spPr>
        <p:txBody>
          <a:bodyPr/>
          <a:lstStyle>
            <a:lvl1pPr>
              <a:defRPr/>
            </a:lvl1pPr>
          </a:lstStyle>
          <a:p>
            <a:pPr>
              <a:defRPr/>
            </a:pPr>
            <a:fld id="{C354E899-DA72-4A2A-940F-7D587F376654}" type="slidenum">
              <a:rPr lang="es-AR" altLang="es-AR"/>
              <a:pPr>
                <a:defRPr/>
              </a:pPr>
              <a:t>‹Nº›</a:t>
            </a:fld>
            <a:endParaRPr lang="es-AR" altLang="es-AR"/>
          </a:p>
        </p:txBody>
      </p:sp>
    </p:spTree>
    <p:extLst>
      <p:ext uri="{BB962C8B-B14F-4D97-AF65-F5344CB8AC3E}">
        <p14:creationId xmlns:p14="http://schemas.microsoft.com/office/powerpoint/2010/main" val="1253422208"/>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Rectangle 2"/>
          <p:cNvSpPr>
            <a:spLocks noGrp="1" noChangeArrowheads="1"/>
          </p:cNvSpPr>
          <p:nvPr>
            <p:ph type="sldNum" idx="10"/>
          </p:nvPr>
        </p:nvSpPr>
        <p:spPr>
          <a:ln/>
        </p:spPr>
        <p:txBody>
          <a:bodyPr/>
          <a:lstStyle>
            <a:lvl1pPr>
              <a:defRPr/>
            </a:lvl1pPr>
          </a:lstStyle>
          <a:p>
            <a:pPr>
              <a:defRPr/>
            </a:pPr>
            <a:fld id="{E9BE4847-1DFF-4EC5-B2CC-E4E2F4A3C65B}" type="slidenum">
              <a:rPr lang="es-AR" altLang="es-AR"/>
              <a:pPr>
                <a:defRPr/>
              </a:pPr>
              <a:t>‹Nº›</a:t>
            </a:fld>
            <a:endParaRPr lang="es-AR" altLang="es-AR"/>
          </a:p>
        </p:txBody>
      </p:sp>
    </p:spTree>
    <p:extLst>
      <p:ext uri="{BB962C8B-B14F-4D97-AF65-F5344CB8AC3E}">
        <p14:creationId xmlns:p14="http://schemas.microsoft.com/office/powerpoint/2010/main" val="2444013350"/>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2"/>
          <p:cNvSpPr>
            <a:spLocks noGrp="1" noChangeArrowheads="1"/>
          </p:cNvSpPr>
          <p:nvPr>
            <p:ph type="sldNum" idx="10"/>
          </p:nvPr>
        </p:nvSpPr>
        <p:spPr>
          <a:ln/>
        </p:spPr>
        <p:txBody>
          <a:bodyPr/>
          <a:lstStyle>
            <a:lvl1pPr>
              <a:defRPr/>
            </a:lvl1pPr>
          </a:lstStyle>
          <a:p>
            <a:pPr>
              <a:defRPr/>
            </a:pPr>
            <a:fld id="{7A08CE35-89B0-48ED-9620-F2B129FAE892}" type="slidenum">
              <a:rPr lang="es-AR" altLang="es-AR"/>
              <a:pPr>
                <a:defRPr/>
              </a:pPr>
              <a:t>‹Nº›</a:t>
            </a:fld>
            <a:endParaRPr lang="es-AR" altLang="es-AR"/>
          </a:p>
        </p:txBody>
      </p:sp>
    </p:spTree>
    <p:extLst>
      <p:ext uri="{BB962C8B-B14F-4D97-AF65-F5344CB8AC3E}">
        <p14:creationId xmlns:p14="http://schemas.microsoft.com/office/powerpoint/2010/main" val="3570694010"/>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2"/>
            <a:ext cx="4011084" cy="1162049"/>
          </a:xfrm>
        </p:spPr>
        <p:txBody>
          <a:bodyPr/>
          <a:lstStyle>
            <a:lvl1pPr algn="l">
              <a:defRPr sz="2667" b="1"/>
            </a:lvl1pPr>
          </a:lstStyle>
          <a:p>
            <a:r>
              <a:rPr lang="es-ES"/>
              <a:t>Haga clic para modificar el estilo de título del patrón</a:t>
            </a:r>
            <a:endParaRPr lang="es-AR"/>
          </a:p>
        </p:txBody>
      </p:sp>
      <p:sp>
        <p:nvSpPr>
          <p:cNvPr id="3" name="2 Marcador de contenido"/>
          <p:cNvSpPr>
            <a:spLocks noGrp="1"/>
          </p:cNvSpPr>
          <p:nvPr>
            <p:ph idx="1"/>
          </p:nvPr>
        </p:nvSpPr>
        <p:spPr>
          <a:xfrm>
            <a:off x="4766733" y="273051"/>
            <a:ext cx="6815667" cy="58525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609601" y="1435100"/>
            <a:ext cx="4011084" cy="46905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s-ES"/>
              <a:t>Haga clic para modificar el estilo de texto del patrón</a:t>
            </a:r>
          </a:p>
        </p:txBody>
      </p:sp>
      <p:sp>
        <p:nvSpPr>
          <p:cNvPr id="5" name="Rectangle 2"/>
          <p:cNvSpPr>
            <a:spLocks noGrp="1" noChangeArrowheads="1"/>
          </p:cNvSpPr>
          <p:nvPr>
            <p:ph type="sldNum" idx="10"/>
          </p:nvPr>
        </p:nvSpPr>
        <p:spPr>
          <a:ln/>
        </p:spPr>
        <p:txBody>
          <a:bodyPr/>
          <a:lstStyle>
            <a:lvl1pPr>
              <a:defRPr/>
            </a:lvl1pPr>
          </a:lstStyle>
          <a:p>
            <a:pPr>
              <a:defRPr/>
            </a:pPr>
            <a:fld id="{C5542224-941F-4867-8C03-8986890BADA5}" type="slidenum">
              <a:rPr lang="es-AR" altLang="es-AR"/>
              <a:pPr>
                <a:defRPr/>
              </a:pPr>
              <a:t>‹Nº›</a:t>
            </a:fld>
            <a:endParaRPr lang="es-AR" altLang="es-AR"/>
          </a:p>
        </p:txBody>
      </p:sp>
    </p:spTree>
    <p:extLst>
      <p:ext uri="{BB962C8B-B14F-4D97-AF65-F5344CB8AC3E}">
        <p14:creationId xmlns:p14="http://schemas.microsoft.com/office/powerpoint/2010/main" val="1142255821"/>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7267"/>
          </a:xfrm>
        </p:spPr>
        <p:txBody>
          <a:bodyPr/>
          <a:lstStyle>
            <a:lvl1pPr algn="l">
              <a:defRPr sz="2667"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2389717" y="613833"/>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endParaRPr lang="es-AR" noProof="0"/>
          </a:p>
        </p:txBody>
      </p:sp>
      <p:sp>
        <p:nvSpPr>
          <p:cNvPr id="4" name="3 Marcador de texto"/>
          <p:cNvSpPr>
            <a:spLocks noGrp="1"/>
          </p:cNvSpPr>
          <p:nvPr>
            <p:ph type="body" sz="half" idx="2"/>
          </p:nvPr>
        </p:nvSpPr>
        <p:spPr>
          <a:xfrm>
            <a:off x="2389717" y="5367867"/>
            <a:ext cx="7315200" cy="8043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s-ES"/>
              <a:t>Haga clic para modificar el estilo de texto del patrón</a:t>
            </a:r>
          </a:p>
        </p:txBody>
      </p:sp>
      <p:sp>
        <p:nvSpPr>
          <p:cNvPr id="5" name="Rectangle 2"/>
          <p:cNvSpPr>
            <a:spLocks noGrp="1" noChangeArrowheads="1"/>
          </p:cNvSpPr>
          <p:nvPr>
            <p:ph type="sldNum" idx="10"/>
          </p:nvPr>
        </p:nvSpPr>
        <p:spPr>
          <a:ln/>
        </p:spPr>
        <p:txBody>
          <a:bodyPr/>
          <a:lstStyle>
            <a:lvl1pPr>
              <a:defRPr/>
            </a:lvl1pPr>
          </a:lstStyle>
          <a:p>
            <a:pPr>
              <a:defRPr/>
            </a:pPr>
            <a:fld id="{CDDA14A4-910A-4407-B817-34C16D9AD626}" type="slidenum">
              <a:rPr lang="es-AR" altLang="es-AR"/>
              <a:pPr>
                <a:defRPr/>
              </a:pPr>
              <a:t>‹Nº›</a:t>
            </a:fld>
            <a:endParaRPr lang="es-AR" altLang="es-AR"/>
          </a:p>
        </p:txBody>
      </p:sp>
    </p:spTree>
    <p:extLst>
      <p:ext uri="{BB962C8B-B14F-4D97-AF65-F5344CB8AC3E}">
        <p14:creationId xmlns:p14="http://schemas.microsoft.com/office/powerpoint/2010/main" val="820702844"/>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14868" y="992718"/>
            <a:ext cx="11358033" cy="27347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1440" rIns="91440" bIns="91440" numCol="1" anchor="b" anchorCtr="0" compatLnSpc="1">
            <a:prstTxWarp prst="textNoShape">
              <a:avLst/>
            </a:prstTxWarp>
          </a:bodyPr>
          <a:lstStyle/>
          <a:p>
            <a:pPr lvl="0"/>
            <a:r>
              <a:rPr lang="en-GB" altLang="es-AR"/>
              <a:t>Pulse para editar el formato del texto de título</a:t>
            </a:r>
          </a:p>
        </p:txBody>
      </p:sp>
      <p:sp>
        <p:nvSpPr>
          <p:cNvPr id="2" name="Rectangle 2"/>
          <p:cNvSpPr>
            <a:spLocks noGrp="1" noChangeArrowheads="1"/>
          </p:cNvSpPr>
          <p:nvPr>
            <p:ph type="sldNum"/>
          </p:nvPr>
        </p:nvSpPr>
        <p:spPr bwMode="auto">
          <a:xfrm>
            <a:off x="11296651" y="6216651"/>
            <a:ext cx="728133" cy="5228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1440" rIns="91440" bIns="91440" numCol="1" anchor="ctr" anchorCtr="0" compatLnSpc="1">
            <a:prstTxWarp prst="textNoShape">
              <a:avLst/>
            </a:prstTxWarp>
          </a:bodyPr>
          <a:lstStyle>
            <a:lvl1pPr eaLnBrk="1">
              <a:buClr>
                <a:srgbClr val="000000"/>
              </a:buClr>
              <a:buSzPct val="100000"/>
              <a:buFont typeface="Times New Roman" panose="02020603050405020304" pitchFamily="18" charset="0"/>
              <a:buNone/>
              <a:defRPr sz="1867">
                <a:solidFill>
                  <a:srgbClr val="000000"/>
                </a:solidFill>
              </a:defRPr>
            </a:lvl1pPr>
          </a:lstStyle>
          <a:p>
            <a:pPr>
              <a:defRPr/>
            </a:pPr>
            <a:fld id="{5752E478-899D-486B-93FF-75C2C7B8C0C5}" type="slidenum">
              <a:rPr lang="es-AR" altLang="es-AR"/>
              <a:pPr>
                <a:defRPr/>
              </a:pPr>
              <a:t>‹Nº›</a:t>
            </a:fld>
            <a:endParaRPr lang="es-AR" altLang="es-AR"/>
          </a:p>
        </p:txBody>
      </p:sp>
      <p:sp>
        <p:nvSpPr>
          <p:cNvPr id="1028" name="Rectangle 3"/>
          <p:cNvSpPr>
            <a:spLocks noGrp="1" noChangeArrowheads="1"/>
          </p:cNvSpPr>
          <p:nvPr>
            <p:ph type="body" idx="1"/>
          </p:nvPr>
        </p:nvSpPr>
        <p:spPr bwMode="auto">
          <a:xfrm>
            <a:off x="609601" y="1604434"/>
            <a:ext cx="10970684" cy="4523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347" rIns="0" bIns="0" numCol="1" anchor="t" anchorCtr="0" compatLnSpc="1">
            <a:prstTxWarp prst="textNoShape">
              <a:avLst/>
            </a:prstTxWarp>
          </a:bodyPr>
          <a:lstStyle/>
          <a:p>
            <a:pPr lvl="0"/>
            <a:r>
              <a:rPr lang="en-GB" altLang="es-AR"/>
              <a:t>Pulse para editar los formatos del texto del esquema</a:t>
            </a:r>
          </a:p>
          <a:p>
            <a:pPr lvl="1"/>
            <a:r>
              <a:rPr lang="en-GB" altLang="es-AR"/>
              <a:t>Segundo nivel del esquema</a:t>
            </a:r>
          </a:p>
          <a:p>
            <a:pPr lvl="2"/>
            <a:r>
              <a:rPr lang="en-GB" altLang="es-AR"/>
              <a:t>Tercer nivel del esquema</a:t>
            </a:r>
          </a:p>
          <a:p>
            <a:pPr lvl="3"/>
            <a:r>
              <a:rPr lang="en-GB" altLang="es-AR"/>
              <a:t>Cuarto nivel del esquema</a:t>
            </a:r>
          </a:p>
          <a:p>
            <a:pPr lvl="4"/>
            <a:r>
              <a:rPr lang="en-GB" altLang="es-AR"/>
              <a:t>Quinto nivel del esquema</a:t>
            </a:r>
          </a:p>
          <a:p>
            <a:pPr lvl="4"/>
            <a:r>
              <a:rPr lang="en-GB" altLang="es-AR"/>
              <a:t>Sexto nivel del esquema</a:t>
            </a:r>
          </a:p>
          <a:p>
            <a:pPr lvl="4"/>
            <a:r>
              <a:rPr lang="en-GB" altLang="es-AR"/>
              <a:t>Séptimo nivel del esquema</a:t>
            </a:r>
          </a:p>
          <a:p>
            <a:pPr lvl="4"/>
            <a:r>
              <a:rPr lang="en-GB" altLang="es-AR"/>
              <a:t>Octavo nivel del esquema</a:t>
            </a:r>
          </a:p>
          <a:p>
            <a:pPr lvl="4"/>
            <a:r>
              <a:rPr lang="en-GB" altLang="es-AR"/>
              <a:t>Noveno nivel del esquema</a:t>
            </a:r>
          </a:p>
        </p:txBody>
      </p:sp>
    </p:spTree>
    <p:extLst>
      <p:ext uri="{BB962C8B-B14F-4D97-AF65-F5344CB8AC3E}">
        <p14:creationId xmlns:p14="http://schemas.microsoft.com/office/powerpoint/2010/main" val="27371638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slow">
    <p:push/>
  </p:transition>
  <p:txStyles>
    <p:titleStyle>
      <a:lvl1pPr algn="l" defTabSz="599002" rtl="0" eaLnBrk="0" fontAlgn="base" hangingPunct="0">
        <a:lnSpc>
          <a:spcPct val="93000"/>
        </a:lnSpc>
        <a:spcBef>
          <a:spcPct val="0"/>
        </a:spcBef>
        <a:spcAft>
          <a:spcPct val="0"/>
        </a:spcAft>
        <a:buClr>
          <a:srgbClr val="000000"/>
        </a:buClr>
        <a:buSzPct val="100000"/>
        <a:buFont typeface="Times New Roman" panose="02020603050405020304" pitchFamily="18" charset="0"/>
        <a:defRPr sz="1867">
          <a:solidFill>
            <a:srgbClr val="000000"/>
          </a:solidFill>
          <a:latin typeface="+mj-lt"/>
          <a:ea typeface="+mj-ea"/>
          <a:cs typeface="+mj-cs"/>
        </a:defRPr>
      </a:lvl1pPr>
      <a:lvl2pPr algn="l" defTabSz="599002" rtl="0" eaLnBrk="0" fontAlgn="base" hangingPunct="0">
        <a:lnSpc>
          <a:spcPct val="93000"/>
        </a:lnSpc>
        <a:spcBef>
          <a:spcPct val="0"/>
        </a:spcBef>
        <a:spcAft>
          <a:spcPct val="0"/>
        </a:spcAft>
        <a:buClr>
          <a:srgbClr val="000000"/>
        </a:buClr>
        <a:buSzPct val="100000"/>
        <a:buFont typeface="Times New Roman" panose="02020603050405020304" pitchFamily="18" charset="0"/>
        <a:defRPr sz="1867">
          <a:solidFill>
            <a:srgbClr val="000000"/>
          </a:solidFill>
          <a:latin typeface="Arial" pitchFamily="34" charset="0"/>
          <a:cs typeface="Arial" pitchFamily="34" charset="0"/>
        </a:defRPr>
      </a:lvl2pPr>
      <a:lvl3pPr algn="l" defTabSz="599002" rtl="0" eaLnBrk="0" fontAlgn="base" hangingPunct="0">
        <a:lnSpc>
          <a:spcPct val="93000"/>
        </a:lnSpc>
        <a:spcBef>
          <a:spcPct val="0"/>
        </a:spcBef>
        <a:spcAft>
          <a:spcPct val="0"/>
        </a:spcAft>
        <a:buClr>
          <a:srgbClr val="000000"/>
        </a:buClr>
        <a:buSzPct val="100000"/>
        <a:buFont typeface="Times New Roman" panose="02020603050405020304" pitchFamily="18" charset="0"/>
        <a:defRPr sz="1867">
          <a:solidFill>
            <a:srgbClr val="000000"/>
          </a:solidFill>
          <a:latin typeface="Arial" pitchFamily="34" charset="0"/>
          <a:cs typeface="Arial" pitchFamily="34" charset="0"/>
        </a:defRPr>
      </a:lvl3pPr>
      <a:lvl4pPr algn="l" defTabSz="599002" rtl="0" eaLnBrk="0" fontAlgn="base" hangingPunct="0">
        <a:lnSpc>
          <a:spcPct val="93000"/>
        </a:lnSpc>
        <a:spcBef>
          <a:spcPct val="0"/>
        </a:spcBef>
        <a:spcAft>
          <a:spcPct val="0"/>
        </a:spcAft>
        <a:buClr>
          <a:srgbClr val="000000"/>
        </a:buClr>
        <a:buSzPct val="100000"/>
        <a:buFont typeface="Times New Roman" panose="02020603050405020304" pitchFamily="18" charset="0"/>
        <a:defRPr sz="1867">
          <a:solidFill>
            <a:srgbClr val="000000"/>
          </a:solidFill>
          <a:latin typeface="Arial" pitchFamily="34" charset="0"/>
          <a:cs typeface="Arial" pitchFamily="34" charset="0"/>
        </a:defRPr>
      </a:lvl4pPr>
      <a:lvl5pPr algn="l" defTabSz="599002" rtl="0" eaLnBrk="0" fontAlgn="base" hangingPunct="0">
        <a:lnSpc>
          <a:spcPct val="93000"/>
        </a:lnSpc>
        <a:spcBef>
          <a:spcPct val="0"/>
        </a:spcBef>
        <a:spcAft>
          <a:spcPct val="0"/>
        </a:spcAft>
        <a:buClr>
          <a:srgbClr val="000000"/>
        </a:buClr>
        <a:buSzPct val="100000"/>
        <a:buFont typeface="Times New Roman" panose="02020603050405020304" pitchFamily="18" charset="0"/>
        <a:defRPr sz="1867">
          <a:solidFill>
            <a:srgbClr val="000000"/>
          </a:solidFill>
          <a:latin typeface="Arial" pitchFamily="34" charset="0"/>
          <a:cs typeface="Arial" pitchFamily="34" charset="0"/>
        </a:defRPr>
      </a:lvl5pPr>
      <a:lvl6pPr marL="3352716" indent="-304792" algn="l" defTabSz="599002" rtl="0" fontAlgn="base" hangingPunct="0">
        <a:lnSpc>
          <a:spcPct val="93000"/>
        </a:lnSpc>
        <a:spcBef>
          <a:spcPct val="0"/>
        </a:spcBef>
        <a:spcAft>
          <a:spcPct val="0"/>
        </a:spcAft>
        <a:buClr>
          <a:srgbClr val="000000"/>
        </a:buClr>
        <a:buSzPct val="100000"/>
        <a:buFont typeface="Times New Roman" pitchFamily="18" charset="0"/>
        <a:defRPr sz="1867">
          <a:solidFill>
            <a:srgbClr val="000000"/>
          </a:solidFill>
          <a:latin typeface="Arial" pitchFamily="34" charset="0"/>
          <a:cs typeface="Arial" pitchFamily="34" charset="0"/>
        </a:defRPr>
      </a:lvl6pPr>
      <a:lvl7pPr marL="3962301" indent="-304792" algn="l" defTabSz="599002" rtl="0" fontAlgn="base" hangingPunct="0">
        <a:lnSpc>
          <a:spcPct val="93000"/>
        </a:lnSpc>
        <a:spcBef>
          <a:spcPct val="0"/>
        </a:spcBef>
        <a:spcAft>
          <a:spcPct val="0"/>
        </a:spcAft>
        <a:buClr>
          <a:srgbClr val="000000"/>
        </a:buClr>
        <a:buSzPct val="100000"/>
        <a:buFont typeface="Times New Roman" pitchFamily="18" charset="0"/>
        <a:defRPr sz="1867">
          <a:solidFill>
            <a:srgbClr val="000000"/>
          </a:solidFill>
          <a:latin typeface="Arial" pitchFamily="34" charset="0"/>
          <a:cs typeface="Arial" pitchFamily="34" charset="0"/>
        </a:defRPr>
      </a:lvl7pPr>
      <a:lvl8pPr marL="4571886" indent="-304792" algn="l" defTabSz="599002" rtl="0" fontAlgn="base" hangingPunct="0">
        <a:lnSpc>
          <a:spcPct val="93000"/>
        </a:lnSpc>
        <a:spcBef>
          <a:spcPct val="0"/>
        </a:spcBef>
        <a:spcAft>
          <a:spcPct val="0"/>
        </a:spcAft>
        <a:buClr>
          <a:srgbClr val="000000"/>
        </a:buClr>
        <a:buSzPct val="100000"/>
        <a:buFont typeface="Times New Roman" pitchFamily="18" charset="0"/>
        <a:defRPr sz="1867">
          <a:solidFill>
            <a:srgbClr val="000000"/>
          </a:solidFill>
          <a:latin typeface="Arial" pitchFamily="34" charset="0"/>
          <a:cs typeface="Arial" pitchFamily="34" charset="0"/>
        </a:defRPr>
      </a:lvl8pPr>
      <a:lvl9pPr marL="5181470" indent="-304792" algn="l" defTabSz="599002" rtl="0" fontAlgn="base" hangingPunct="0">
        <a:lnSpc>
          <a:spcPct val="93000"/>
        </a:lnSpc>
        <a:spcBef>
          <a:spcPct val="0"/>
        </a:spcBef>
        <a:spcAft>
          <a:spcPct val="0"/>
        </a:spcAft>
        <a:buClr>
          <a:srgbClr val="000000"/>
        </a:buClr>
        <a:buSzPct val="100000"/>
        <a:buFont typeface="Times New Roman" pitchFamily="18" charset="0"/>
        <a:defRPr sz="1867">
          <a:solidFill>
            <a:srgbClr val="000000"/>
          </a:solidFill>
          <a:latin typeface="Arial" pitchFamily="34" charset="0"/>
          <a:cs typeface="Arial" pitchFamily="34" charset="0"/>
        </a:defRPr>
      </a:lvl9pPr>
    </p:titleStyle>
    <p:bodyStyle>
      <a:lvl1pPr marL="457189" indent="-457189" algn="l" defTabSz="599002" rtl="0" eaLnBrk="0" fontAlgn="base" hangingPunct="0">
        <a:lnSpc>
          <a:spcPct val="93000"/>
        </a:lnSpc>
        <a:spcBef>
          <a:spcPct val="0"/>
        </a:spcBef>
        <a:spcAft>
          <a:spcPts val="1900"/>
        </a:spcAft>
        <a:buClr>
          <a:srgbClr val="000000"/>
        </a:buClr>
        <a:buSzPct val="100000"/>
        <a:buFont typeface="Times New Roman" panose="02020603050405020304" pitchFamily="18" charset="0"/>
        <a:defRPr sz="1867">
          <a:solidFill>
            <a:srgbClr val="000000"/>
          </a:solidFill>
          <a:latin typeface="+mn-lt"/>
          <a:ea typeface="+mn-ea"/>
          <a:cs typeface="+mn-cs"/>
        </a:defRPr>
      </a:lvl1pPr>
      <a:lvl2pPr marL="990575" indent="-380990" algn="l" defTabSz="599002" rtl="0" eaLnBrk="0" fontAlgn="base" hangingPunct="0">
        <a:lnSpc>
          <a:spcPct val="93000"/>
        </a:lnSpc>
        <a:spcBef>
          <a:spcPct val="0"/>
        </a:spcBef>
        <a:spcAft>
          <a:spcPts val="1517"/>
        </a:spcAft>
        <a:buClr>
          <a:srgbClr val="000000"/>
        </a:buClr>
        <a:buSzPct val="100000"/>
        <a:buFont typeface="Times New Roman" panose="02020603050405020304" pitchFamily="18" charset="0"/>
        <a:defRPr sz="1867">
          <a:solidFill>
            <a:srgbClr val="000000"/>
          </a:solidFill>
          <a:latin typeface="+mn-lt"/>
          <a:cs typeface="+mn-cs"/>
        </a:defRPr>
      </a:lvl2pPr>
      <a:lvl3pPr marL="1523962" indent="-304792" algn="l" defTabSz="599002" rtl="0" eaLnBrk="0" fontAlgn="base" hangingPunct="0">
        <a:lnSpc>
          <a:spcPct val="93000"/>
        </a:lnSpc>
        <a:spcBef>
          <a:spcPct val="0"/>
        </a:spcBef>
        <a:spcAft>
          <a:spcPts val="1133"/>
        </a:spcAft>
        <a:buClr>
          <a:srgbClr val="000000"/>
        </a:buClr>
        <a:buSzPct val="100000"/>
        <a:buFont typeface="Times New Roman" panose="02020603050405020304" pitchFamily="18" charset="0"/>
        <a:defRPr sz="1867">
          <a:solidFill>
            <a:srgbClr val="000000"/>
          </a:solidFill>
          <a:latin typeface="+mn-lt"/>
          <a:cs typeface="+mn-cs"/>
        </a:defRPr>
      </a:lvl3pPr>
      <a:lvl4pPr marL="2133547" indent="-304792" algn="l" defTabSz="599002" rtl="0" eaLnBrk="0" fontAlgn="base" hangingPunct="0">
        <a:lnSpc>
          <a:spcPct val="93000"/>
        </a:lnSpc>
        <a:spcBef>
          <a:spcPct val="0"/>
        </a:spcBef>
        <a:spcAft>
          <a:spcPts val="767"/>
        </a:spcAft>
        <a:buClr>
          <a:srgbClr val="000000"/>
        </a:buClr>
        <a:buSzPct val="100000"/>
        <a:buFont typeface="Times New Roman" panose="02020603050405020304" pitchFamily="18" charset="0"/>
        <a:defRPr sz="1867">
          <a:solidFill>
            <a:srgbClr val="000000"/>
          </a:solidFill>
          <a:latin typeface="+mn-lt"/>
          <a:cs typeface="+mn-cs"/>
        </a:defRPr>
      </a:lvl4pPr>
      <a:lvl5pPr marL="2743131" indent="-304792" algn="l" defTabSz="599002" rtl="0" eaLnBrk="0" fontAlgn="base" hangingPunct="0">
        <a:lnSpc>
          <a:spcPct val="93000"/>
        </a:lnSpc>
        <a:spcBef>
          <a:spcPct val="0"/>
        </a:spcBef>
        <a:spcAft>
          <a:spcPts val="384"/>
        </a:spcAft>
        <a:buClr>
          <a:srgbClr val="000000"/>
        </a:buClr>
        <a:buSzPct val="100000"/>
        <a:buFont typeface="Times New Roman" panose="02020603050405020304" pitchFamily="18" charset="0"/>
        <a:defRPr sz="2667">
          <a:solidFill>
            <a:srgbClr val="000000"/>
          </a:solidFill>
          <a:latin typeface="+mn-lt"/>
          <a:cs typeface="+mn-cs"/>
        </a:defRPr>
      </a:lvl5pPr>
      <a:lvl6pPr marL="3352716" indent="-304792" algn="l" defTabSz="599002" rtl="0" fontAlgn="base" hangingPunct="0">
        <a:lnSpc>
          <a:spcPct val="93000"/>
        </a:lnSpc>
        <a:spcBef>
          <a:spcPct val="0"/>
        </a:spcBef>
        <a:spcAft>
          <a:spcPts val="384"/>
        </a:spcAft>
        <a:buClr>
          <a:srgbClr val="000000"/>
        </a:buClr>
        <a:buSzPct val="100000"/>
        <a:buFont typeface="Times New Roman" pitchFamily="18" charset="0"/>
        <a:defRPr sz="2667">
          <a:solidFill>
            <a:srgbClr val="000000"/>
          </a:solidFill>
          <a:latin typeface="+mn-lt"/>
          <a:cs typeface="+mn-cs"/>
        </a:defRPr>
      </a:lvl6pPr>
      <a:lvl7pPr marL="3962301" indent="-304792" algn="l" defTabSz="599002" rtl="0" fontAlgn="base" hangingPunct="0">
        <a:lnSpc>
          <a:spcPct val="93000"/>
        </a:lnSpc>
        <a:spcBef>
          <a:spcPct val="0"/>
        </a:spcBef>
        <a:spcAft>
          <a:spcPts val="384"/>
        </a:spcAft>
        <a:buClr>
          <a:srgbClr val="000000"/>
        </a:buClr>
        <a:buSzPct val="100000"/>
        <a:buFont typeface="Times New Roman" pitchFamily="18" charset="0"/>
        <a:defRPr sz="2667">
          <a:solidFill>
            <a:srgbClr val="000000"/>
          </a:solidFill>
          <a:latin typeface="+mn-lt"/>
          <a:cs typeface="+mn-cs"/>
        </a:defRPr>
      </a:lvl7pPr>
      <a:lvl8pPr marL="4571886" indent="-304792" algn="l" defTabSz="599002" rtl="0" fontAlgn="base" hangingPunct="0">
        <a:lnSpc>
          <a:spcPct val="93000"/>
        </a:lnSpc>
        <a:spcBef>
          <a:spcPct val="0"/>
        </a:spcBef>
        <a:spcAft>
          <a:spcPts val="384"/>
        </a:spcAft>
        <a:buClr>
          <a:srgbClr val="000000"/>
        </a:buClr>
        <a:buSzPct val="100000"/>
        <a:buFont typeface="Times New Roman" pitchFamily="18" charset="0"/>
        <a:defRPr sz="2667">
          <a:solidFill>
            <a:srgbClr val="000000"/>
          </a:solidFill>
          <a:latin typeface="+mn-lt"/>
          <a:cs typeface="+mn-cs"/>
        </a:defRPr>
      </a:lvl8pPr>
      <a:lvl9pPr marL="5181470" indent="-304792" algn="l" defTabSz="599002" rtl="0" fontAlgn="base" hangingPunct="0">
        <a:lnSpc>
          <a:spcPct val="93000"/>
        </a:lnSpc>
        <a:spcBef>
          <a:spcPct val="0"/>
        </a:spcBef>
        <a:spcAft>
          <a:spcPts val="384"/>
        </a:spcAft>
        <a:buClr>
          <a:srgbClr val="000000"/>
        </a:buClr>
        <a:buSzPct val="100000"/>
        <a:buFont typeface="Times New Roman" pitchFamily="18" charset="0"/>
        <a:defRPr sz="2667">
          <a:solidFill>
            <a:srgbClr val="000000"/>
          </a:solidFill>
          <a:latin typeface="+mn-lt"/>
          <a:cs typeface="+mn-cs"/>
        </a:defRPr>
      </a:lvl9pPr>
    </p:bodyStyle>
    <p:otherStyle>
      <a:defPPr>
        <a:defRPr lang="es-A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nytimes.com/2012/02/19/magazine/shopping-habits.html"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3" Type="http://schemas.openxmlformats.org/officeDocument/2006/relationships/hyperlink" Target="mailto:rcrescenzi@mauna.app"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hyperlink" Target="https://github.com/Argentan" TargetMode="External"/><Relationship Id="rId5" Type="http://schemas.openxmlformats.org/officeDocument/2006/relationships/hyperlink" Target="https://www.kaggle.com/nickel" TargetMode="External"/><Relationship Id="rId4" Type="http://schemas.openxmlformats.org/officeDocument/2006/relationships/hyperlink" Target="https://www.linkedin.com/in/rafael-crescenzi" TargetMode="Externa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microsoft.com/office/2011/relationships/inkAction" Target="../ink/inkAction1.xml"/><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2 CuadroTexto"/>
          <p:cNvSpPr txBox="1">
            <a:spLocks noChangeArrowheads="1"/>
          </p:cNvSpPr>
          <p:nvPr/>
        </p:nvSpPr>
        <p:spPr bwMode="auto">
          <a:xfrm>
            <a:off x="0" y="2875002"/>
            <a:ext cx="12192000" cy="1107996"/>
          </a:xfrm>
          <a:prstGeom prst="rect">
            <a:avLst/>
          </a:prstGeom>
          <a:solidFill>
            <a:schemeClr val="bg1">
              <a:alpha val="60000"/>
            </a:schemeClr>
          </a:solidFill>
          <a:ln>
            <a:noFill/>
          </a:ln>
        </p:spPr>
        <p:txBody>
          <a:bodyPr wrap="square" anchor="ctr">
            <a:spAutoFit/>
          </a:bodyPr>
          <a:lstStyle/>
          <a:p>
            <a:pPr lvl="1" defTabSz="599002" eaLnBrk="0" fontAlgn="base" hangingPunct="0">
              <a:spcBef>
                <a:spcPct val="0"/>
              </a:spcBef>
              <a:spcAft>
                <a:spcPct val="0"/>
              </a:spcAft>
              <a:defRPr/>
            </a:pPr>
            <a:r>
              <a:rPr lang="es-AR" sz="6000" noProof="0" dirty="0">
                <a:latin typeface="Calibri" panose="020F0502020204030204" pitchFamily="34" charset="0"/>
                <a:cs typeface="Calibri" panose="020F0502020204030204" pitchFamily="34" charset="0"/>
              </a:rPr>
              <a:t>Introducción a </a:t>
            </a:r>
            <a:r>
              <a:rPr lang="en" sz="6000" noProof="0" dirty="0">
                <a:latin typeface="Calibri" panose="020F0502020204030204" pitchFamily="34" charset="0"/>
                <a:cs typeface="Calibri" panose="020F0502020204030204" pitchFamily="34" charset="0"/>
              </a:rPr>
              <a:t>Data </a:t>
            </a:r>
            <a:r>
              <a:rPr lang="en" sz="6600" noProof="0" dirty="0">
                <a:latin typeface="Calibri" panose="020F0502020204030204" pitchFamily="34" charset="0"/>
                <a:cs typeface="Calibri" panose="020F0502020204030204" pitchFamily="34" charset="0"/>
              </a:rPr>
              <a:t>Science</a:t>
            </a:r>
          </a:p>
        </p:txBody>
      </p:sp>
    </p:spTree>
    <p:extLst>
      <p:ext uri="{BB962C8B-B14F-4D97-AF65-F5344CB8AC3E}">
        <p14:creationId xmlns:p14="http://schemas.microsoft.com/office/powerpoint/2010/main" val="727360843"/>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Data </a:t>
            </a:r>
            <a:r>
              <a:rPr kumimoji="0" lang="es-AR" altLang="es-AR" sz="3600" b="1" i="0" u="none" strike="noStrike" kern="1200" cap="none" spc="0" normalizeH="0" baseline="0" noProof="0" dirty="0" err="1">
                <a:ln>
                  <a:noFill/>
                </a:ln>
                <a:effectLst/>
                <a:uLnTx/>
                <a:uFillTx/>
                <a:latin typeface="Arial" panose="020B0604020202020204" pitchFamily="34" charset="0"/>
                <a:ea typeface="Microsoft YaHei" panose="020B0503020204020204" pitchFamily="34" charset="-122"/>
                <a:cs typeface="Arial"/>
              </a:rPr>
              <a:t>Science</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700161"/>
            <a:ext cx="12191999" cy="3377082"/>
          </a:xfrm>
          <a:prstGeom prst="rect">
            <a:avLst/>
          </a:prstGeom>
          <a:solidFill>
            <a:schemeClr val="bg1">
              <a:alpha val="30000"/>
            </a:schemeClr>
          </a:solidFill>
          <a:ln>
            <a:noFill/>
          </a:ln>
        </p:spPr>
        <p:txBody>
          <a:bodyPr anchor="ctr"/>
          <a:lstStyle/>
          <a:p>
            <a:pPr marL="800100" lvl="1" indent="-342900" defTabSz="599002" fontAlgn="base" hangingPunct="0">
              <a:lnSpc>
                <a:spcPct val="93000"/>
              </a:lnSpc>
              <a:spcBef>
                <a:spcPct val="0"/>
              </a:spcBef>
              <a:spcAft>
                <a:spcPct val="0"/>
              </a:spcAft>
              <a:buClr>
                <a:schemeClr val="bg1"/>
              </a:buClr>
              <a:buSzPct val="100000"/>
              <a:buFont typeface="Arial" panose="020B0604020202020204" pitchFamily="34" charset="0"/>
              <a:buChar char="•"/>
              <a:defRPr/>
            </a:pPr>
            <a:r>
              <a:rPr lang="es-AR" altLang="es-AR" sz="3200" dirty="0">
                <a:latin typeface="Arial" panose="020B0604020202020204" pitchFamily="34" charset="0"/>
                <a:ea typeface="Microsoft YaHei" panose="020B0503020204020204" pitchFamily="34" charset="-122"/>
                <a:cs typeface="Arial"/>
              </a:rPr>
              <a:t>Métodos Descriptivos: Hallar patrones relevantes en los datos. (BI?)</a:t>
            </a:r>
          </a:p>
          <a:p>
            <a:pPr marL="800100" lvl="1" indent="-342900" defTabSz="599002" fontAlgn="base" hangingPunct="0">
              <a:lnSpc>
                <a:spcPct val="93000"/>
              </a:lnSpc>
              <a:spcBef>
                <a:spcPct val="0"/>
              </a:spcBef>
              <a:spcAft>
                <a:spcPct val="0"/>
              </a:spcAft>
              <a:buClr>
                <a:schemeClr val="bg1"/>
              </a:buClr>
              <a:buSzPct val="100000"/>
              <a:buFont typeface="Arial" panose="020B0604020202020204" pitchFamily="34" charset="0"/>
              <a:buChar char="•"/>
              <a:defRPr/>
            </a:pPr>
            <a:endParaRPr lang="es-AR" altLang="es-AR" sz="3200" dirty="0">
              <a:latin typeface="Arial" panose="020B0604020202020204" pitchFamily="34" charset="0"/>
              <a:ea typeface="Microsoft YaHei" panose="020B0503020204020204" pitchFamily="34" charset="-122"/>
              <a:cs typeface="Arial"/>
            </a:endParaRPr>
          </a:p>
          <a:p>
            <a:pPr marL="800100" lvl="1" indent="-342900" defTabSz="599002" fontAlgn="base" hangingPunct="0">
              <a:lnSpc>
                <a:spcPct val="93000"/>
              </a:lnSpc>
              <a:spcBef>
                <a:spcPct val="0"/>
              </a:spcBef>
              <a:spcAft>
                <a:spcPct val="0"/>
              </a:spcAft>
              <a:buClr>
                <a:schemeClr val="bg1"/>
              </a:buClr>
              <a:buSzPct val="100000"/>
              <a:buFont typeface="Arial" panose="020B0604020202020204" pitchFamily="34" charset="0"/>
              <a:buChar char="•"/>
              <a:defRPr/>
            </a:pPr>
            <a:r>
              <a:rPr kumimoji="0" lang="es-AR" altLang="es-AR" sz="3200" b="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Métodos Predictivos: Usar los datos para modelar la incertidumbre. (estadísticas?)</a:t>
            </a:r>
          </a:p>
        </p:txBody>
      </p:sp>
    </p:spTree>
    <p:extLst>
      <p:ext uri="{BB962C8B-B14F-4D97-AF65-F5344CB8AC3E}">
        <p14:creationId xmlns:p14="http://schemas.microsoft.com/office/powerpoint/2010/main" val="1852200853"/>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Rectángulo">
            <a:extLst>
              <a:ext uri="{FF2B5EF4-FFF2-40B4-BE49-F238E27FC236}">
                <a16:creationId xmlns:a16="http://schemas.microsoft.com/office/drawing/2014/main" id="{9D08850F-0FC8-4C71-9B4A-00EC89CAA6E7}"/>
              </a:ext>
            </a:extLst>
          </p:cNvPr>
          <p:cNvSpPr>
            <a:spLocks noChangeArrowheads="1"/>
          </p:cNvSpPr>
          <p:nvPr/>
        </p:nvSpPr>
        <p:spPr bwMode="auto">
          <a:xfrm>
            <a:off x="0" y="1041008"/>
            <a:ext cx="12191999" cy="5816991"/>
          </a:xfrm>
          <a:prstGeom prst="rect">
            <a:avLst/>
          </a:prstGeom>
          <a:solidFill>
            <a:schemeClr val="bg1">
              <a:alpha val="30000"/>
            </a:schemeClr>
          </a:solidFill>
          <a:ln>
            <a:noFill/>
          </a:ln>
        </p:spPr>
        <p:txBody>
          <a:bodyPr anchor="ctr"/>
          <a:lstStyle/>
          <a:p>
            <a:pPr marL="800100" lvl="1" indent="-342900" defTabSz="599002" fontAlgn="base" hangingPunct="0">
              <a:lnSpc>
                <a:spcPct val="93000"/>
              </a:lnSpc>
              <a:spcBef>
                <a:spcPct val="0"/>
              </a:spcBef>
              <a:spcAft>
                <a:spcPct val="0"/>
              </a:spcAft>
              <a:buClr>
                <a:schemeClr val="bg1"/>
              </a:buClr>
              <a:buSzPct val="100000"/>
              <a:buFont typeface="Arial" panose="020B0604020202020204" pitchFamily="34" charset="0"/>
              <a:buChar char="•"/>
              <a:defRPr/>
            </a:pPr>
            <a:endParaRPr kumimoji="0" lang="es-AR" altLang="es-AR" sz="3200" b="0" u="none" strike="noStrike" kern="1200" cap="none" spc="0" normalizeH="0" baseline="0" noProof="0" dirty="0">
              <a:ln>
                <a:noFill/>
              </a:ln>
              <a:solidFill>
                <a:schemeClr val="bg1"/>
              </a:solidFill>
              <a:effectLst/>
              <a:uLnTx/>
              <a:uFillTx/>
              <a:latin typeface="Arial" panose="020B0604020202020204" pitchFamily="34" charset="0"/>
              <a:ea typeface="Microsoft YaHei" panose="020B0503020204020204" pitchFamily="34" charset="-122"/>
              <a:cs typeface="Arial"/>
            </a:endParaRPr>
          </a:p>
        </p:txBody>
      </p:sp>
      <p:pic>
        <p:nvPicPr>
          <p:cNvPr id="3" name="Imagen 2">
            <a:extLst>
              <a:ext uri="{FF2B5EF4-FFF2-40B4-BE49-F238E27FC236}">
                <a16:creationId xmlns:a16="http://schemas.microsoft.com/office/drawing/2014/main" id="{641405AD-1ACC-4741-86BF-D69BF335F6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5454" y="1041008"/>
            <a:ext cx="5245058" cy="5816992"/>
          </a:xfrm>
          <a:prstGeom prst="rect">
            <a:avLst/>
          </a:prstGeom>
        </p:spPr>
      </p:pic>
    </p:spTree>
    <p:extLst>
      <p:ext uri="{BB962C8B-B14F-4D97-AF65-F5344CB8AC3E}">
        <p14:creationId xmlns:p14="http://schemas.microsoft.com/office/powerpoint/2010/main" val="2068909626"/>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Rectángulo">
            <a:extLst>
              <a:ext uri="{FF2B5EF4-FFF2-40B4-BE49-F238E27FC236}">
                <a16:creationId xmlns:a16="http://schemas.microsoft.com/office/drawing/2014/main" id="{70453DE5-6B67-4224-8B48-FE01CB193BBB}"/>
              </a:ext>
            </a:extLst>
          </p:cNvPr>
          <p:cNvSpPr>
            <a:spLocks noChangeArrowheads="1"/>
          </p:cNvSpPr>
          <p:nvPr/>
        </p:nvSpPr>
        <p:spPr bwMode="auto">
          <a:xfrm>
            <a:off x="0" y="1041008"/>
            <a:ext cx="12191999" cy="5816991"/>
          </a:xfrm>
          <a:prstGeom prst="rect">
            <a:avLst/>
          </a:prstGeom>
          <a:solidFill>
            <a:schemeClr val="bg1">
              <a:alpha val="30000"/>
            </a:schemeClr>
          </a:solidFill>
          <a:ln>
            <a:noFill/>
          </a:ln>
        </p:spPr>
        <p:txBody>
          <a:bodyPr anchor="ctr"/>
          <a:lstStyle/>
          <a:p>
            <a:pPr marL="800100" lvl="1" indent="-342900" defTabSz="599002" fontAlgn="base" hangingPunct="0">
              <a:lnSpc>
                <a:spcPct val="93000"/>
              </a:lnSpc>
              <a:spcBef>
                <a:spcPct val="0"/>
              </a:spcBef>
              <a:spcAft>
                <a:spcPct val="0"/>
              </a:spcAft>
              <a:buClr>
                <a:schemeClr val="bg1"/>
              </a:buClr>
              <a:buSzPct val="100000"/>
              <a:buFont typeface="Arial" panose="020B0604020202020204" pitchFamily="34" charset="0"/>
              <a:buChar char="•"/>
              <a:defRPr/>
            </a:pPr>
            <a:endParaRPr kumimoji="0" lang="es-AR" altLang="es-AR" sz="3200" b="0" u="none" strike="noStrike" kern="1200" cap="none" spc="0" normalizeH="0" baseline="0" noProof="0" dirty="0">
              <a:ln>
                <a:noFill/>
              </a:ln>
              <a:solidFill>
                <a:schemeClr val="bg1"/>
              </a:solidFill>
              <a:effectLst/>
              <a:uLnTx/>
              <a:uFillTx/>
              <a:latin typeface="Arial" panose="020B0604020202020204" pitchFamily="34" charset="0"/>
              <a:ea typeface="Microsoft YaHei" panose="020B0503020204020204" pitchFamily="34" charset="-122"/>
              <a:cs typeface="Arial"/>
            </a:endParaRPr>
          </a:p>
        </p:txBody>
      </p:sp>
      <p:pic>
        <p:nvPicPr>
          <p:cNvPr id="6" name="Picture 5">
            <a:extLst>
              <a:ext uri="{FF2B5EF4-FFF2-40B4-BE49-F238E27FC236}">
                <a16:creationId xmlns:a16="http://schemas.microsoft.com/office/drawing/2014/main" id="{13B1FCAF-5D21-4D30-A3ED-0E9608E7A37F}"/>
              </a:ext>
            </a:extLst>
          </p:cNvPr>
          <p:cNvPicPr>
            <a:picLocks noChangeAspect="1"/>
          </p:cNvPicPr>
          <p:nvPr/>
        </p:nvPicPr>
        <p:blipFill>
          <a:blip r:embed="rId3"/>
          <a:stretch>
            <a:fillRect/>
          </a:stretch>
        </p:blipFill>
        <p:spPr>
          <a:xfrm>
            <a:off x="3645465" y="1474752"/>
            <a:ext cx="5185193" cy="4949502"/>
          </a:xfrm>
          <a:prstGeom prst="rect">
            <a:avLst/>
          </a:prstGeom>
        </p:spPr>
      </p:pic>
    </p:spTree>
    <p:extLst>
      <p:ext uri="{BB962C8B-B14F-4D97-AF65-F5344CB8AC3E}">
        <p14:creationId xmlns:p14="http://schemas.microsoft.com/office/powerpoint/2010/main" val="2169537117"/>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Rectángulo">
            <a:extLst>
              <a:ext uri="{FF2B5EF4-FFF2-40B4-BE49-F238E27FC236}">
                <a16:creationId xmlns:a16="http://schemas.microsoft.com/office/drawing/2014/main" id="{70453DE5-6B67-4224-8B48-FE01CB193BBB}"/>
              </a:ext>
            </a:extLst>
          </p:cNvPr>
          <p:cNvSpPr>
            <a:spLocks noChangeArrowheads="1"/>
          </p:cNvSpPr>
          <p:nvPr/>
        </p:nvSpPr>
        <p:spPr bwMode="auto">
          <a:xfrm>
            <a:off x="0" y="1041008"/>
            <a:ext cx="12191999" cy="5816991"/>
          </a:xfrm>
          <a:prstGeom prst="rect">
            <a:avLst/>
          </a:prstGeom>
          <a:solidFill>
            <a:schemeClr val="bg1">
              <a:alpha val="30000"/>
            </a:schemeClr>
          </a:solidFill>
          <a:ln>
            <a:noFill/>
          </a:ln>
        </p:spPr>
        <p:txBody>
          <a:bodyPr anchor="ctr"/>
          <a:lstStyle/>
          <a:p>
            <a:pPr marL="800100" lvl="1" indent="-342900" defTabSz="599002" fontAlgn="base" hangingPunct="0">
              <a:lnSpc>
                <a:spcPct val="93000"/>
              </a:lnSpc>
              <a:spcBef>
                <a:spcPct val="0"/>
              </a:spcBef>
              <a:spcAft>
                <a:spcPct val="0"/>
              </a:spcAft>
              <a:buClr>
                <a:schemeClr val="bg1"/>
              </a:buClr>
              <a:buSzPct val="100000"/>
              <a:buFont typeface="Arial" panose="020B0604020202020204" pitchFamily="34" charset="0"/>
              <a:buChar char="•"/>
              <a:defRPr/>
            </a:pPr>
            <a:endParaRPr kumimoji="0" lang="es-AR" altLang="es-AR" sz="3200" b="0" u="none" strike="noStrike" kern="1200" cap="none" spc="0" normalizeH="0" baseline="0" noProof="0" dirty="0">
              <a:ln>
                <a:noFill/>
              </a:ln>
              <a:solidFill>
                <a:schemeClr val="bg1"/>
              </a:solidFill>
              <a:effectLst/>
              <a:uLnTx/>
              <a:uFillTx/>
              <a:latin typeface="Arial" panose="020B0604020202020204" pitchFamily="34" charset="0"/>
              <a:ea typeface="Microsoft YaHei" panose="020B0503020204020204" pitchFamily="34" charset="-122"/>
              <a:cs typeface="Arial"/>
            </a:endParaRPr>
          </a:p>
        </p:txBody>
      </p:sp>
      <p:pic>
        <p:nvPicPr>
          <p:cNvPr id="7" name="Picture 1">
            <a:extLst>
              <a:ext uri="{FF2B5EF4-FFF2-40B4-BE49-F238E27FC236}">
                <a16:creationId xmlns:a16="http://schemas.microsoft.com/office/drawing/2014/main" id="{89CE1F4C-FE64-40BC-954F-C91BDD8CCE57}"/>
              </a:ext>
            </a:extLst>
          </p:cNvPr>
          <p:cNvPicPr>
            <a:picLocks noChangeAspect="1"/>
          </p:cNvPicPr>
          <p:nvPr/>
        </p:nvPicPr>
        <p:blipFill>
          <a:blip r:embed="rId3"/>
          <a:stretch>
            <a:fillRect/>
          </a:stretch>
        </p:blipFill>
        <p:spPr>
          <a:xfrm>
            <a:off x="2398721" y="1041007"/>
            <a:ext cx="7755988" cy="5816991"/>
          </a:xfrm>
          <a:prstGeom prst="rect">
            <a:avLst/>
          </a:prstGeom>
        </p:spPr>
      </p:pic>
    </p:spTree>
    <p:extLst>
      <p:ext uri="{BB962C8B-B14F-4D97-AF65-F5344CB8AC3E}">
        <p14:creationId xmlns:p14="http://schemas.microsoft.com/office/powerpoint/2010/main" val="3940013595"/>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Data </a:t>
            </a:r>
            <a:r>
              <a:rPr lang="es-AR" altLang="es-AR" sz="3600" b="1" dirty="0" err="1">
                <a:latin typeface="Arial" panose="020B0604020202020204" pitchFamily="34" charset="0"/>
                <a:ea typeface="Microsoft YaHei" panose="020B0503020204020204" pitchFamily="34" charset="-122"/>
                <a:cs typeface="Arial"/>
              </a:rPr>
              <a:t>Science</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700161"/>
            <a:ext cx="12191999" cy="3377082"/>
          </a:xfrm>
          <a:prstGeom prst="rect">
            <a:avLst/>
          </a:prstGeom>
          <a:solidFill>
            <a:schemeClr val="bg1">
              <a:alpha val="30000"/>
            </a:schemeClr>
          </a:solidFill>
          <a:ln>
            <a:noFill/>
          </a:ln>
        </p:spPr>
        <p:txBody>
          <a:bodyPr anchor="ctr"/>
          <a:lstStyle/>
          <a:p>
            <a:pPr algn="ctr" defTabSz="599002" fontAlgn="base" hangingPunct="0">
              <a:lnSpc>
                <a:spcPct val="93000"/>
              </a:lnSpc>
              <a:spcBef>
                <a:spcPct val="0"/>
              </a:spcBef>
              <a:spcAft>
                <a:spcPct val="0"/>
              </a:spcAft>
              <a:buClr>
                <a:schemeClr val="bg1"/>
              </a:buClr>
              <a:buSzPct val="100000"/>
              <a:defRPr/>
            </a:pPr>
            <a:r>
              <a:rPr lang="es-AR" altLang="es-AR" sz="4800" dirty="0">
                <a:latin typeface="Arial" panose="020B0604020202020204" pitchFamily="34" charset="0"/>
                <a:ea typeface="Microsoft YaHei" panose="020B0503020204020204" pitchFamily="34" charset="-122"/>
                <a:cs typeface="Arial"/>
              </a:rPr>
              <a:t>La capacidad de transformar datos en acciones relevantes.</a:t>
            </a:r>
            <a:endParaRPr kumimoji="0" lang="es-AR" altLang="es-AR" sz="4800" b="0" i="1"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endParaRPr>
          </a:p>
        </p:txBody>
      </p:sp>
    </p:spTree>
    <p:extLst>
      <p:ext uri="{BB962C8B-B14F-4D97-AF65-F5344CB8AC3E}">
        <p14:creationId xmlns:p14="http://schemas.microsoft.com/office/powerpoint/2010/main" val="3232185289"/>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El Ciclo del Data </a:t>
            </a:r>
            <a:r>
              <a:rPr lang="es-AR" altLang="es-AR" sz="3600" b="1" dirty="0" err="1">
                <a:latin typeface="Arial" panose="020B0604020202020204" pitchFamily="34" charset="0"/>
                <a:ea typeface="Microsoft YaHei" panose="020B0503020204020204" pitchFamily="34" charset="-122"/>
                <a:cs typeface="Arial"/>
              </a:rPr>
              <a:t>Science</a:t>
            </a:r>
            <a:endParaRPr lang="es-AR" altLang="es-AR" sz="3600" b="1" dirty="0">
              <a:latin typeface="Arial" panose="020B0604020202020204" pitchFamily="34" charset="0"/>
              <a:ea typeface="Microsoft YaHei" panose="020B0503020204020204" pitchFamily="34" charset="-122"/>
              <a:cs typeface="Arial"/>
            </a:endParaRPr>
          </a:p>
        </p:txBody>
      </p:sp>
      <p:graphicFrame>
        <p:nvGraphicFramePr>
          <p:cNvPr id="2" name="Diagrama 1">
            <a:extLst>
              <a:ext uri="{FF2B5EF4-FFF2-40B4-BE49-F238E27FC236}">
                <a16:creationId xmlns:a16="http://schemas.microsoft.com/office/drawing/2014/main" id="{C4844DA5-81D4-434D-BC17-924A3A9F7C1B}"/>
              </a:ext>
            </a:extLst>
          </p:cNvPr>
          <p:cNvGraphicFramePr/>
          <p:nvPr>
            <p:extLst>
              <p:ext uri="{D42A27DB-BD31-4B8C-83A1-F6EECF244321}">
                <p14:modId xmlns:p14="http://schemas.microsoft.com/office/powerpoint/2010/main" val="94689942"/>
              </p:ext>
            </p:extLst>
          </p:nvPr>
        </p:nvGraphicFramePr>
        <p:xfrm>
          <a:off x="0" y="2321170"/>
          <a:ext cx="12192000" cy="4536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32290577"/>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Caso Target</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700160"/>
            <a:ext cx="12191999" cy="4157839"/>
          </a:xfrm>
          <a:prstGeom prst="rect">
            <a:avLst/>
          </a:prstGeom>
          <a:solidFill>
            <a:schemeClr val="bg1">
              <a:alpha val="30000"/>
            </a:schemeClr>
          </a:solidFill>
          <a:ln>
            <a:noFill/>
          </a:ln>
        </p:spPr>
        <p:txBody>
          <a:bodyPr anchor="ctr"/>
          <a:lstStyle/>
          <a:p>
            <a:pPr defTabSz="599002" fontAlgn="base" hangingPunct="0">
              <a:lnSpc>
                <a:spcPct val="93000"/>
              </a:lnSpc>
              <a:spcBef>
                <a:spcPct val="0"/>
              </a:spcBef>
              <a:spcAft>
                <a:spcPct val="0"/>
              </a:spcAft>
              <a:buSzPct val="100000"/>
              <a:defRPr/>
            </a:pPr>
            <a:r>
              <a:rPr lang="es-AR" altLang="es-AR" sz="2800" dirty="0">
                <a:latin typeface="Arial" panose="020B0604020202020204" pitchFamily="34" charset="0"/>
                <a:ea typeface="Microsoft YaHei" panose="020B0503020204020204" pitchFamily="34" charset="-122"/>
                <a:hlinkClick r:id="rId3">
                  <a:extLst>
                    <a:ext uri="{A12FA001-AC4F-418D-AE19-62706E023703}">
                      <ahyp:hlinkClr xmlns:ahyp="http://schemas.microsoft.com/office/drawing/2018/hyperlinkcolor" val="tx"/>
                    </a:ext>
                  </a:extLst>
                </a:hlinkClick>
              </a:rPr>
              <a:t>https://www.nytimes.com/2012/02/19/magazine/shopping-habits.html</a:t>
            </a:r>
            <a:endParaRPr lang="es-AR" altLang="es-AR" sz="2800" dirty="0">
              <a:latin typeface="Arial" panose="020B0604020202020204" pitchFamily="34" charset="0"/>
              <a:ea typeface="Microsoft YaHei" panose="020B0503020204020204" pitchFamily="34" charset="-122"/>
            </a:endParaRPr>
          </a:p>
          <a:p>
            <a:pPr defTabSz="599002" fontAlgn="base" hangingPunct="0">
              <a:lnSpc>
                <a:spcPct val="93000"/>
              </a:lnSpc>
              <a:spcBef>
                <a:spcPct val="0"/>
              </a:spcBef>
              <a:spcAft>
                <a:spcPct val="0"/>
              </a:spcAft>
              <a:buSzPct val="100000"/>
              <a:defRPr/>
            </a:pPr>
            <a:endParaRPr lang="es-AR" altLang="es-AR" sz="2800" dirty="0">
              <a:latin typeface="Arial" panose="020B0604020202020204" pitchFamily="34" charset="0"/>
              <a:ea typeface="Microsoft YaHei" panose="020B0503020204020204" pitchFamily="34" charset="-122"/>
            </a:endParaRPr>
          </a:p>
          <a:p>
            <a:pPr defTabSz="599002" fontAlgn="base" hangingPunct="0">
              <a:lnSpc>
                <a:spcPct val="93000"/>
              </a:lnSpc>
              <a:spcBef>
                <a:spcPct val="0"/>
              </a:spcBef>
              <a:spcAft>
                <a:spcPct val="0"/>
              </a:spcAft>
              <a:buSzPct val="100000"/>
              <a:defRPr/>
            </a:pPr>
            <a:r>
              <a:rPr lang="es-AR" altLang="es-AR" sz="2800" dirty="0">
                <a:latin typeface="+mj-lt"/>
                <a:ea typeface="Microsoft YaHei" panose="020B0503020204020204" pitchFamily="34" charset="-122"/>
              </a:rPr>
              <a:t>A ) Hasta “</a:t>
            </a:r>
            <a:r>
              <a:rPr lang="es-AR" sz="2800" dirty="0" err="1">
                <a:latin typeface="+mj-lt"/>
              </a:rPr>
              <a:t>Inside</a:t>
            </a:r>
            <a:r>
              <a:rPr lang="es-AR" sz="2800" dirty="0">
                <a:latin typeface="+mj-lt"/>
              </a:rPr>
              <a:t> </a:t>
            </a:r>
            <a:r>
              <a:rPr lang="es-AR" sz="2800" dirty="0" err="1">
                <a:latin typeface="+mj-lt"/>
              </a:rPr>
              <a:t>the</a:t>
            </a:r>
            <a:r>
              <a:rPr lang="es-AR" sz="2800" dirty="0">
                <a:latin typeface="+mj-lt"/>
              </a:rPr>
              <a:t> </a:t>
            </a:r>
            <a:r>
              <a:rPr lang="es-AR" sz="2800" dirty="0" err="1">
                <a:latin typeface="+mj-lt"/>
              </a:rPr>
              <a:t>brain</a:t>
            </a:r>
            <a:r>
              <a:rPr lang="es-AR" sz="2800" dirty="0">
                <a:latin typeface="+mj-lt"/>
              </a:rPr>
              <a:t>-and-</a:t>
            </a:r>
            <a:r>
              <a:rPr lang="es-AR" sz="2800" dirty="0" err="1">
                <a:latin typeface="+mj-lt"/>
              </a:rPr>
              <a:t>cognitive</a:t>
            </a:r>
            <a:r>
              <a:rPr lang="es-AR" sz="2800" dirty="0">
                <a:latin typeface="+mj-lt"/>
              </a:rPr>
              <a:t>-</a:t>
            </a:r>
            <a:r>
              <a:rPr lang="es-AR" sz="2800" dirty="0" err="1">
                <a:latin typeface="+mj-lt"/>
              </a:rPr>
              <a:t>sciences</a:t>
            </a:r>
            <a:r>
              <a:rPr lang="es-AR" sz="2800" dirty="0">
                <a:latin typeface="+mj-lt"/>
              </a:rPr>
              <a:t>”</a:t>
            </a:r>
          </a:p>
          <a:p>
            <a:pPr defTabSz="599002" fontAlgn="base" hangingPunct="0">
              <a:lnSpc>
                <a:spcPct val="93000"/>
              </a:lnSpc>
              <a:spcBef>
                <a:spcPct val="0"/>
              </a:spcBef>
              <a:spcAft>
                <a:spcPct val="0"/>
              </a:spcAft>
              <a:buSzPct val="100000"/>
              <a:defRPr/>
            </a:pPr>
            <a:r>
              <a:rPr lang="es-AR" altLang="es-AR" sz="2800" dirty="0">
                <a:latin typeface="+mj-lt"/>
                <a:ea typeface="Microsoft YaHei" panose="020B0503020204020204" pitchFamily="34" charset="-122"/>
              </a:rPr>
              <a:t>B ) desde “</a:t>
            </a:r>
            <a:r>
              <a:rPr lang="es-AR" sz="2800" dirty="0">
                <a:latin typeface="+mj-lt"/>
              </a:rPr>
              <a:t>Andrew Pole </a:t>
            </a:r>
            <a:r>
              <a:rPr lang="es-AR" sz="2800" dirty="0" err="1">
                <a:latin typeface="+mj-lt"/>
              </a:rPr>
              <a:t>was</a:t>
            </a:r>
            <a:r>
              <a:rPr lang="es-AR" sz="2800" dirty="0">
                <a:latin typeface="+mj-lt"/>
              </a:rPr>
              <a:t> </a:t>
            </a:r>
            <a:r>
              <a:rPr lang="es-AR" sz="2800" dirty="0" err="1">
                <a:latin typeface="+mj-lt"/>
              </a:rPr>
              <a:t>hired</a:t>
            </a:r>
            <a:r>
              <a:rPr lang="es-AR" sz="2800" dirty="0">
                <a:latin typeface="+mj-lt"/>
              </a:rPr>
              <a:t>“</a:t>
            </a:r>
            <a:endParaRPr lang="es-AR" sz="2800" dirty="0">
              <a:latin typeface="+mj-lt"/>
              <a:ea typeface="Microsoft YaHei" panose="020B0503020204020204" pitchFamily="34" charset="-122"/>
            </a:endParaRPr>
          </a:p>
          <a:p>
            <a:pPr defTabSz="599002" fontAlgn="base" hangingPunct="0">
              <a:lnSpc>
                <a:spcPct val="93000"/>
              </a:lnSpc>
              <a:spcBef>
                <a:spcPct val="0"/>
              </a:spcBef>
              <a:spcAft>
                <a:spcPct val="0"/>
              </a:spcAft>
              <a:buSzPct val="100000"/>
              <a:defRPr/>
            </a:pPr>
            <a:endParaRPr lang="es-AR" altLang="es-AR" sz="2800" dirty="0">
              <a:latin typeface="+mj-lt"/>
              <a:ea typeface="Microsoft YaHei" panose="020B0503020204020204" pitchFamily="34" charset="-122"/>
            </a:endParaRPr>
          </a:p>
          <a:p>
            <a:pPr defTabSz="599002" fontAlgn="base" hangingPunct="0">
              <a:lnSpc>
                <a:spcPct val="93000"/>
              </a:lnSpc>
              <a:spcBef>
                <a:spcPct val="0"/>
              </a:spcBef>
              <a:spcAft>
                <a:spcPct val="0"/>
              </a:spcAft>
              <a:buSzPct val="100000"/>
              <a:defRPr/>
            </a:pPr>
            <a:r>
              <a:rPr lang="es-AR" altLang="es-AR" sz="2800" dirty="0">
                <a:latin typeface="+mj-lt"/>
                <a:ea typeface="Microsoft YaHei" panose="020B0503020204020204" pitchFamily="34" charset="-122"/>
              </a:rPr>
              <a:t>Consignas: </a:t>
            </a:r>
          </a:p>
          <a:p>
            <a:pPr marL="514350" indent="-514350" defTabSz="599002" fontAlgn="base" hangingPunct="0">
              <a:lnSpc>
                <a:spcPct val="93000"/>
              </a:lnSpc>
              <a:spcBef>
                <a:spcPct val="0"/>
              </a:spcBef>
              <a:spcAft>
                <a:spcPct val="0"/>
              </a:spcAft>
              <a:buSzPct val="100000"/>
              <a:buAutoNum type="alphaUcParenR"/>
              <a:defRPr/>
            </a:pPr>
            <a:r>
              <a:rPr lang="es-AR" altLang="es-AR" sz="2800" dirty="0">
                <a:latin typeface="+mj-lt"/>
                <a:ea typeface="Microsoft YaHei" panose="020B0503020204020204" pitchFamily="34" charset="-122"/>
              </a:rPr>
              <a:t>Determinación del problema</a:t>
            </a:r>
          </a:p>
          <a:p>
            <a:pPr marL="514350" indent="-514350" defTabSz="599002" fontAlgn="base" hangingPunct="0">
              <a:lnSpc>
                <a:spcPct val="93000"/>
              </a:lnSpc>
              <a:spcBef>
                <a:spcPct val="0"/>
              </a:spcBef>
              <a:spcAft>
                <a:spcPct val="0"/>
              </a:spcAft>
              <a:buSzPct val="100000"/>
              <a:buAutoNum type="alphaUcParenR"/>
              <a:defRPr/>
            </a:pPr>
            <a:r>
              <a:rPr lang="es-AR" altLang="es-AR" sz="2800" dirty="0">
                <a:latin typeface="+mj-lt"/>
                <a:ea typeface="Microsoft YaHei" panose="020B0503020204020204" pitchFamily="34" charset="-122"/>
              </a:rPr>
              <a:t>Obtención de Datos</a:t>
            </a:r>
          </a:p>
          <a:p>
            <a:pPr marL="514350" indent="-514350" defTabSz="599002" fontAlgn="base" hangingPunct="0">
              <a:lnSpc>
                <a:spcPct val="93000"/>
              </a:lnSpc>
              <a:spcBef>
                <a:spcPct val="0"/>
              </a:spcBef>
              <a:spcAft>
                <a:spcPct val="0"/>
              </a:spcAft>
              <a:buSzPct val="100000"/>
              <a:buAutoNum type="alphaUcParenR"/>
              <a:defRPr/>
            </a:pPr>
            <a:r>
              <a:rPr lang="es-AR" altLang="es-AR" sz="2800" dirty="0">
                <a:latin typeface="+mj-lt"/>
                <a:ea typeface="Microsoft YaHei" panose="020B0503020204020204" pitchFamily="34" charset="-122"/>
              </a:rPr>
              <a:t>Accionamiento</a:t>
            </a:r>
            <a:r>
              <a:rPr lang="es-AR" altLang="es-AR" sz="3200" dirty="0">
                <a:latin typeface="Arial" panose="020B0604020202020204" pitchFamily="34" charset="0"/>
                <a:ea typeface="Microsoft YaHei" panose="020B0503020204020204" pitchFamily="34" charset="-122"/>
              </a:rPr>
              <a:t> </a:t>
            </a:r>
            <a:endParaRPr kumimoji="0" lang="es-AR" altLang="es-AR" sz="3200" b="0" i="1"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endParaRPr>
          </a:p>
        </p:txBody>
      </p:sp>
    </p:spTree>
    <p:extLst>
      <p:ext uri="{BB962C8B-B14F-4D97-AF65-F5344CB8AC3E}">
        <p14:creationId xmlns:p14="http://schemas.microsoft.com/office/powerpoint/2010/main" val="2700683622"/>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Caso Target -</a:t>
            </a:r>
            <a:r>
              <a:rPr kumimoji="0" lang="es-AR" altLang="es-AR" sz="3600" b="1" i="0" u="none" strike="noStrike" kern="1200" cap="none" spc="0" normalizeH="0" noProof="0" dirty="0">
                <a:ln>
                  <a:noFill/>
                </a:ln>
                <a:effectLst/>
                <a:uLnTx/>
                <a:uFillTx/>
                <a:latin typeface="Arial" panose="020B0604020202020204" pitchFamily="34" charset="0"/>
                <a:ea typeface="Microsoft YaHei" panose="020B0503020204020204" pitchFamily="34" charset="-122"/>
                <a:cs typeface="Arial"/>
              </a:rPr>
              <a:t> Problema</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700160"/>
            <a:ext cx="12191999" cy="4157839"/>
          </a:xfrm>
          <a:prstGeom prst="rect">
            <a:avLst/>
          </a:prstGeom>
          <a:solidFill>
            <a:schemeClr val="bg1">
              <a:alpha val="30000"/>
            </a:schemeClr>
          </a:solidFill>
          <a:ln>
            <a:noFill/>
          </a:ln>
        </p:spPr>
        <p:txBody>
          <a:bodyPr anchor="ctr"/>
          <a:lstStyle/>
          <a:p>
            <a:pPr marL="457200" indent="-457200" defTabSz="599002" fontAlgn="base" hangingPunct="0">
              <a:lnSpc>
                <a:spcPct val="93000"/>
              </a:lnSpc>
              <a:spcBef>
                <a:spcPct val="0"/>
              </a:spcBef>
              <a:spcAft>
                <a:spcPct val="0"/>
              </a:spcAft>
              <a:buSzPct val="100000"/>
              <a:buFont typeface="Arial" panose="020B0604020202020204" pitchFamily="34" charset="0"/>
              <a:buChar char="•"/>
              <a:defRPr/>
            </a:pPr>
            <a:endParaRPr lang="es-AR" altLang="es-AR" sz="3200" dirty="0">
              <a:ea typeface="Microsoft YaHei" panose="020B0503020204020204" pitchFamily="34" charset="-122"/>
              <a:cs typeface="Arial"/>
            </a:endParaRPr>
          </a:p>
        </p:txBody>
      </p:sp>
      <p:graphicFrame>
        <p:nvGraphicFramePr>
          <p:cNvPr id="7" name="Diagrama 1">
            <a:extLst>
              <a:ext uri="{FF2B5EF4-FFF2-40B4-BE49-F238E27FC236}">
                <a16:creationId xmlns:a16="http://schemas.microsoft.com/office/drawing/2014/main" id="{C4844DA5-81D4-434D-BC17-924A3A9F7C1B}"/>
              </a:ext>
            </a:extLst>
          </p:cNvPr>
          <p:cNvGraphicFramePr/>
          <p:nvPr>
            <p:extLst>
              <p:ext uri="{D42A27DB-BD31-4B8C-83A1-F6EECF244321}">
                <p14:modId xmlns:p14="http://schemas.microsoft.com/office/powerpoint/2010/main" val="3448832321"/>
              </p:ext>
            </p:extLst>
          </p:nvPr>
        </p:nvGraphicFramePr>
        <p:xfrm>
          <a:off x="-58054" y="3090538"/>
          <a:ext cx="12191999" cy="33770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52196473"/>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Caso Target -</a:t>
            </a:r>
            <a:r>
              <a:rPr kumimoji="0" lang="es-AR" altLang="es-AR" sz="3600" b="1" i="0" u="none" strike="noStrike" kern="1200" cap="none" spc="0" normalizeH="0" noProof="0" dirty="0">
                <a:ln>
                  <a:noFill/>
                </a:ln>
                <a:effectLst/>
                <a:uLnTx/>
                <a:uFillTx/>
                <a:latin typeface="Arial" panose="020B0604020202020204" pitchFamily="34" charset="0"/>
                <a:ea typeface="Microsoft YaHei" panose="020B0503020204020204" pitchFamily="34" charset="-122"/>
                <a:cs typeface="Arial"/>
              </a:rPr>
              <a:t> Datos</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321170"/>
            <a:ext cx="12191999" cy="4536830"/>
          </a:xfrm>
          <a:prstGeom prst="rect">
            <a:avLst/>
          </a:prstGeom>
          <a:solidFill>
            <a:schemeClr val="bg1">
              <a:alpha val="30000"/>
            </a:schemeClr>
          </a:solidFill>
          <a:ln>
            <a:noFill/>
          </a:ln>
        </p:spPr>
        <p:txBody>
          <a:bodyPr anchor="ctr"/>
          <a:lstStyle/>
          <a:p>
            <a:pPr marL="987425" lvl="2" defTabSz="599002" fontAlgn="base" hangingPunct="0">
              <a:lnSpc>
                <a:spcPct val="93000"/>
              </a:lnSpc>
              <a:spcBef>
                <a:spcPct val="0"/>
              </a:spcBef>
              <a:spcAft>
                <a:spcPct val="0"/>
              </a:spcAft>
              <a:buSzPct val="100000"/>
              <a:defRPr/>
            </a:pPr>
            <a:r>
              <a:rPr lang="en-US" sz="3200" dirty="0"/>
              <a:t>The desire to collect information on customers is not new for Target or any other large retailer, of course. For decades, Target has collected vast amounts of data on every person who regularly walks into one of its stores.</a:t>
            </a:r>
            <a:endParaRPr lang="es-AR" altLang="es-AR" sz="3200" dirty="0">
              <a:ea typeface="Microsoft YaHei" panose="020B0503020204020204" pitchFamily="34" charset="-122"/>
            </a:endParaRPr>
          </a:p>
        </p:txBody>
      </p:sp>
    </p:spTree>
    <p:extLst>
      <p:ext uri="{BB962C8B-B14F-4D97-AF65-F5344CB8AC3E}">
        <p14:creationId xmlns:p14="http://schemas.microsoft.com/office/powerpoint/2010/main" val="603451549"/>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Caso Target -</a:t>
            </a:r>
            <a:r>
              <a:rPr kumimoji="0" lang="es-AR" altLang="es-AR" sz="3600" b="1" i="0" u="none" strike="noStrike" kern="1200" cap="none" spc="0" normalizeH="0" noProof="0" dirty="0">
                <a:ln>
                  <a:noFill/>
                </a:ln>
                <a:effectLst/>
                <a:uLnTx/>
                <a:uFillTx/>
                <a:latin typeface="Arial" panose="020B0604020202020204" pitchFamily="34" charset="0"/>
                <a:ea typeface="Microsoft YaHei" panose="020B0503020204020204" pitchFamily="34" charset="-122"/>
                <a:cs typeface="Arial"/>
              </a:rPr>
              <a:t> Datos</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321170"/>
            <a:ext cx="12191999" cy="4536830"/>
          </a:xfrm>
          <a:prstGeom prst="rect">
            <a:avLst/>
          </a:prstGeom>
          <a:solidFill>
            <a:schemeClr val="bg1">
              <a:alpha val="30000"/>
            </a:schemeClr>
          </a:solidFill>
          <a:ln>
            <a:noFill/>
          </a:ln>
        </p:spPr>
        <p:txBody>
          <a:bodyPr anchor="ctr"/>
          <a:lstStyle/>
          <a:p>
            <a:pPr defTabSz="599002" fontAlgn="base" hangingPunct="0">
              <a:lnSpc>
                <a:spcPct val="93000"/>
              </a:lnSpc>
              <a:spcBef>
                <a:spcPct val="0"/>
              </a:spcBef>
              <a:spcAft>
                <a:spcPct val="0"/>
              </a:spcAft>
              <a:buSzPct val="100000"/>
              <a:defRPr/>
            </a:pPr>
            <a:endParaRPr lang="es-AR" altLang="es-AR" sz="3200" dirty="0">
              <a:ea typeface="Microsoft YaHei" panose="020B0503020204020204" pitchFamily="34" charset="-122"/>
            </a:endParaRPr>
          </a:p>
        </p:txBody>
      </p:sp>
      <p:graphicFrame>
        <p:nvGraphicFramePr>
          <p:cNvPr id="6" name="5 Diagrama"/>
          <p:cNvGraphicFramePr/>
          <p:nvPr>
            <p:extLst>
              <p:ext uri="{D42A27DB-BD31-4B8C-83A1-F6EECF244321}">
                <p14:modId xmlns:p14="http://schemas.microsoft.com/office/powerpoint/2010/main" val="1180521881"/>
              </p:ext>
            </p:extLst>
          </p:nvPr>
        </p:nvGraphicFramePr>
        <p:xfrm>
          <a:off x="0" y="2069746"/>
          <a:ext cx="12133945" cy="4563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6528594"/>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Rectángulo">
            <a:extLst>
              <a:ext uri="{FF2B5EF4-FFF2-40B4-BE49-F238E27FC236}">
                <a16:creationId xmlns:a16="http://schemas.microsoft.com/office/drawing/2014/main" id="{6FBE37D8-AA2E-4DC9-90C0-36848ED42BCA}"/>
              </a:ext>
            </a:extLst>
          </p:cNvPr>
          <p:cNvSpPr>
            <a:spLocks noChangeArrowheads="1"/>
          </p:cNvSpPr>
          <p:nvPr/>
        </p:nvSpPr>
        <p:spPr bwMode="auto">
          <a:xfrm>
            <a:off x="0" y="1103274"/>
            <a:ext cx="12192000" cy="4734817"/>
          </a:xfrm>
          <a:prstGeom prst="rect">
            <a:avLst/>
          </a:prstGeom>
          <a:solidFill>
            <a:schemeClr val="bg1">
              <a:alpha val="30000"/>
            </a:schemeClr>
          </a:solidFill>
          <a:ln>
            <a:noFill/>
          </a:ln>
        </p:spPr>
        <p:txBody>
          <a:bodyPr anchor="ctr"/>
          <a:lstStyle/>
          <a:p>
            <a:pPr lvl="2" defTabSz="599002" fontAlgn="base" hangingPunct="0">
              <a:lnSpc>
                <a:spcPct val="93000"/>
              </a:lnSpc>
              <a:spcBef>
                <a:spcPct val="0"/>
              </a:spcBef>
              <a:spcAft>
                <a:spcPct val="0"/>
              </a:spcAft>
              <a:buClr>
                <a:srgbClr val="000000"/>
              </a:buClr>
              <a:buSzPct val="100000"/>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Rafael </a:t>
            </a:r>
            <a:r>
              <a:rPr kumimoji="0" lang="es-AR" altLang="es-AR" sz="3600" b="1" i="0" u="none" strike="noStrike" kern="1200" cap="none" spc="0" normalizeH="0" baseline="0" noProof="0" dirty="0" err="1">
                <a:ln>
                  <a:noFill/>
                </a:ln>
                <a:effectLst/>
                <a:uLnTx/>
                <a:uFillTx/>
                <a:latin typeface="Arial" panose="020B0604020202020204" pitchFamily="34" charset="0"/>
                <a:ea typeface="Microsoft YaHei" panose="020B0503020204020204" pitchFamily="34" charset="-122"/>
                <a:cs typeface="Arial"/>
              </a:rPr>
              <a:t>Crescenzi</a:t>
            </a:r>
            <a:endPar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endParaRPr>
          </a:p>
          <a:p>
            <a:pPr lvl="2" defTabSz="599002" fontAlgn="base" hangingPunct="0">
              <a:lnSpc>
                <a:spcPct val="93000"/>
              </a:lnSpc>
              <a:spcBef>
                <a:spcPct val="0"/>
              </a:spcBef>
              <a:spcAft>
                <a:spcPct val="0"/>
              </a:spcAft>
              <a:buClr>
                <a:srgbClr val="000000"/>
              </a:buClr>
              <a:buSzPct val="100000"/>
              <a:defRPr/>
            </a:pPr>
            <a:endParaRPr lang="es-AR" altLang="es-AR" sz="3600" b="1" dirty="0">
              <a:latin typeface="Arial" panose="020B0604020202020204" pitchFamily="34" charset="0"/>
              <a:ea typeface="Microsoft YaHei" panose="020B0503020204020204" pitchFamily="34" charset="-122"/>
              <a:cs typeface="Arial"/>
            </a:endParaRPr>
          </a:p>
          <a:p>
            <a:pPr lvl="2" defTabSz="599002" fontAlgn="base" hangingPunct="0">
              <a:lnSpc>
                <a:spcPct val="93000"/>
              </a:lnSpc>
              <a:spcBef>
                <a:spcPct val="0"/>
              </a:spcBef>
              <a:spcAft>
                <a:spcPct val="0"/>
              </a:spcAft>
              <a:buClr>
                <a:srgbClr val="000000"/>
              </a:buClr>
              <a:buSzPct val="100000"/>
              <a:defRPr/>
            </a:pPr>
            <a:r>
              <a:rPr lang="es-AR" altLang="es-AR" sz="2800" b="1" dirty="0">
                <a:latin typeface="Arial" panose="020B0604020202020204" pitchFamily="34" charset="0"/>
                <a:ea typeface="Microsoft YaHei" panose="020B0503020204020204" pitchFamily="34" charset="-122"/>
              </a:rPr>
              <a:t>Actuario / Master en Data </a:t>
            </a:r>
            <a:r>
              <a:rPr lang="es-AR" altLang="es-AR" sz="2800" b="1" dirty="0" err="1">
                <a:latin typeface="Arial" panose="020B0604020202020204" pitchFamily="34" charset="0"/>
                <a:ea typeface="Microsoft YaHei" panose="020B0503020204020204" pitchFamily="34" charset="-122"/>
              </a:rPr>
              <a:t>Mining</a:t>
            </a:r>
            <a:r>
              <a:rPr lang="es-AR" altLang="es-AR" sz="2800" b="1" dirty="0">
                <a:latin typeface="Arial" panose="020B0604020202020204" pitchFamily="34" charset="0"/>
                <a:ea typeface="Microsoft YaHei" panose="020B0503020204020204" pitchFamily="34" charset="-122"/>
              </a:rPr>
              <a:t> / Doctorando</a:t>
            </a:r>
          </a:p>
          <a:p>
            <a:pPr lvl="2" defTabSz="599002" fontAlgn="base" hangingPunct="0">
              <a:lnSpc>
                <a:spcPct val="93000"/>
              </a:lnSpc>
              <a:spcBef>
                <a:spcPct val="0"/>
              </a:spcBef>
              <a:spcAft>
                <a:spcPct val="0"/>
              </a:spcAft>
              <a:buClr>
                <a:srgbClr val="000000"/>
              </a:buClr>
              <a:buSzPct val="100000"/>
              <a:defRPr/>
            </a:pPr>
            <a:r>
              <a:rPr lang="es-AR" altLang="es-AR" sz="2800" b="1" dirty="0">
                <a:latin typeface="Arial" panose="020B0604020202020204" pitchFamily="34" charset="0"/>
                <a:ea typeface="Microsoft YaHei" panose="020B0503020204020204" pitchFamily="34" charset="-122"/>
              </a:rPr>
              <a:t>Data </a:t>
            </a:r>
            <a:r>
              <a:rPr lang="es-AR" altLang="es-AR" sz="2800" b="1" dirty="0" err="1">
                <a:latin typeface="Arial" panose="020B0604020202020204" pitchFamily="34" charset="0"/>
                <a:ea typeface="Microsoft YaHei" panose="020B0503020204020204" pitchFamily="34" charset="-122"/>
              </a:rPr>
              <a:t>Scientist</a:t>
            </a:r>
            <a:r>
              <a:rPr lang="es-AR" altLang="es-AR" sz="2800" b="1" dirty="0">
                <a:latin typeface="Arial" panose="020B0604020202020204" pitchFamily="34" charset="0"/>
                <a:ea typeface="Microsoft YaHei" panose="020B0503020204020204" pitchFamily="34" charset="-122"/>
              </a:rPr>
              <a:t> / Emprendedor</a:t>
            </a:r>
          </a:p>
          <a:p>
            <a:pPr lvl="2" defTabSz="599002" fontAlgn="base" hangingPunct="0">
              <a:lnSpc>
                <a:spcPct val="93000"/>
              </a:lnSpc>
              <a:spcBef>
                <a:spcPct val="0"/>
              </a:spcBef>
              <a:spcAft>
                <a:spcPct val="0"/>
              </a:spcAft>
              <a:buClr>
                <a:srgbClr val="000000"/>
              </a:buClr>
              <a:buSzPct val="100000"/>
              <a:defRPr/>
            </a:pPr>
            <a:endParaRPr lang="es-AR" altLang="es-AR" sz="3600" b="1" u="sng" dirty="0">
              <a:latin typeface="Arial" panose="020B0604020202020204" pitchFamily="34" charset="0"/>
              <a:ea typeface="Microsoft YaHei" panose="020B0503020204020204" pitchFamily="34" charset="-122"/>
            </a:endParaRPr>
          </a:p>
          <a:p>
            <a:pPr marL="1485900" lvl="2" indent="-5715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2400" b="1" dirty="0" err="1">
                <a:latin typeface="Arial" panose="020B0604020202020204" pitchFamily="34" charset="0"/>
                <a:ea typeface="Microsoft YaHei" panose="020B0503020204020204" pitchFamily="34" charset="-122"/>
                <a:hlinkClick r:id="rId3">
                  <a:extLst>
                    <a:ext uri="{A12FA001-AC4F-418D-AE19-62706E023703}">
                      <ahyp:hlinkClr xmlns:ahyp="http://schemas.microsoft.com/office/drawing/2018/hyperlinkcolor" val="tx"/>
                    </a:ext>
                  </a:extLst>
                </a:hlinkClick>
              </a:rPr>
              <a:t>rcrescenzi@mauna.app</a:t>
            </a:r>
            <a:endParaRPr lang="es-AR" altLang="es-AR" sz="2400" b="1" dirty="0">
              <a:latin typeface="Arial" panose="020B0604020202020204" pitchFamily="34" charset="0"/>
              <a:ea typeface="Microsoft YaHei" panose="020B0503020204020204" pitchFamily="34" charset="-122"/>
            </a:endParaRPr>
          </a:p>
          <a:p>
            <a:pPr marL="1485900" lvl="2" indent="-5715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2400" b="1" dirty="0">
                <a:latin typeface="Arial" panose="020B0604020202020204" pitchFamily="34" charset="0"/>
                <a:ea typeface="Microsoft YaHei" panose="020B0503020204020204" pitchFamily="34" charset="-122"/>
                <a:hlinkClick r:id="rId4">
                  <a:extLst>
                    <a:ext uri="{A12FA001-AC4F-418D-AE19-62706E023703}">
                      <ahyp:hlinkClr xmlns:ahyp="http://schemas.microsoft.com/office/drawing/2018/hyperlinkcolor" val="tx"/>
                    </a:ext>
                  </a:extLst>
                </a:hlinkClick>
              </a:rPr>
              <a:t>https://www.linkedin.com/in/rafael-crescenzi</a:t>
            </a:r>
            <a:endParaRPr lang="es-AR" altLang="es-AR" sz="2400" b="1" dirty="0">
              <a:latin typeface="Arial" panose="020B0604020202020204" pitchFamily="34" charset="0"/>
              <a:ea typeface="Microsoft YaHei" panose="020B0503020204020204" pitchFamily="34" charset="-122"/>
              <a:cs typeface="Arial"/>
            </a:endParaRPr>
          </a:p>
          <a:p>
            <a:pPr marL="1485900" lvl="2" indent="-5715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2400" b="1" dirty="0">
                <a:latin typeface="Arial" panose="020B0604020202020204" pitchFamily="34" charset="0"/>
                <a:ea typeface="Microsoft YaHei" panose="020B0503020204020204" pitchFamily="34" charset="-122"/>
                <a:hlinkClick r:id="rId5">
                  <a:extLst>
                    <a:ext uri="{A12FA001-AC4F-418D-AE19-62706E023703}">
                      <ahyp:hlinkClr xmlns:ahyp="http://schemas.microsoft.com/office/drawing/2018/hyperlinkcolor" val="tx"/>
                    </a:ext>
                  </a:extLst>
                </a:hlinkClick>
              </a:rPr>
              <a:t>https://www.kaggle.com/nickel</a:t>
            </a:r>
            <a:endParaRPr lang="es-AR" altLang="es-AR" sz="2400" b="1" dirty="0">
              <a:latin typeface="Arial" panose="020B0604020202020204" pitchFamily="34" charset="0"/>
              <a:ea typeface="Microsoft YaHei" panose="020B0503020204020204" pitchFamily="34" charset="-122"/>
            </a:endParaRPr>
          </a:p>
          <a:p>
            <a:pPr marL="1485900" lvl="2" indent="-5715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2400" b="1" dirty="0">
                <a:latin typeface="Arial" panose="020B0604020202020204" pitchFamily="34" charset="0"/>
                <a:ea typeface="Microsoft YaHei" panose="020B0503020204020204" pitchFamily="34" charset="-122"/>
                <a:hlinkClick r:id="rId6">
                  <a:extLst>
                    <a:ext uri="{A12FA001-AC4F-418D-AE19-62706E023703}">
                      <ahyp:hlinkClr xmlns:ahyp="http://schemas.microsoft.com/office/drawing/2018/hyperlinkcolor" val="tx"/>
                    </a:ext>
                  </a:extLst>
                </a:hlinkClick>
              </a:rPr>
              <a:t>https://github.com/Argentan</a:t>
            </a:r>
            <a:endParaRPr lang="es-AR" altLang="es-AR" sz="2400" b="1" dirty="0">
              <a:latin typeface="Arial" panose="020B0604020202020204" pitchFamily="34" charset="0"/>
              <a:ea typeface="Microsoft YaHei" panose="020B0503020204020204" pitchFamily="34" charset="-122"/>
            </a:endParaRPr>
          </a:p>
        </p:txBody>
      </p:sp>
    </p:spTree>
    <p:extLst>
      <p:ext uri="{BB962C8B-B14F-4D97-AF65-F5344CB8AC3E}">
        <p14:creationId xmlns:p14="http://schemas.microsoft.com/office/powerpoint/2010/main" val="3692097646"/>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Caso Target -</a:t>
            </a:r>
            <a:r>
              <a:rPr kumimoji="0" lang="es-AR" altLang="es-AR" sz="3600" b="1" i="0" u="none" strike="noStrike" kern="1200" cap="none" spc="0" normalizeH="0" noProof="0" dirty="0">
                <a:ln>
                  <a:noFill/>
                </a:ln>
                <a:effectLst/>
                <a:uLnTx/>
                <a:uFillTx/>
                <a:latin typeface="Arial" panose="020B0604020202020204" pitchFamily="34" charset="0"/>
                <a:ea typeface="Microsoft YaHei" panose="020B0503020204020204" pitchFamily="34" charset="-122"/>
                <a:cs typeface="Arial"/>
              </a:rPr>
              <a:t> Acciones</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321170"/>
            <a:ext cx="12191999" cy="4536830"/>
          </a:xfrm>
          <a:prstGeom prst="rect">
            <a:avLst/>
          </a:prstGeom>
          <a:solidFill>
            <a:schemeClr val="bg1">
              <a:alpha val="30000"/>
            </a:schemeClr>
          </a:solidFill>
          <a:ln>
            <a:noFill/>
          </a:ln>
        </p:spPr>
        <p:txBody>
          <a:bodyPr anchor="ctr"/>
          <a:lstStyle/>
          <a:p>
            <a:pPr defTabSz="599002" fontAlgn="base" hangingPunct="0">
              <a:lnSpc>
                <a:spcPct val="93000"/>
              </a:lnSpc>
              <a:spcBef>
                <a:spcPct val="0"/>
              </a:spcBef>
              <a:spcAft>
                <a:spcPct val="0"/>
              </a:spcAft>
              <a:buSzPct val="100000"/>
              <a:defRPr/>
            </a:pPr>
            <a:endParaRPr lang="en-US" sz="3200" dirty="0"/>
          </a:p>
        </p:txBody>
      </p:sp>
      <p:graphicFrame>
        <p:nvGraphicFramePr>
          <p:cNvPr id="2" name="1 Diagrama"/>
          <p:cNvGraphicFramePr/>
          <p:nvPr>
            <p:extLst>
              <p:ext uri="{D42A27DB-BD31-4B8C-83A1-F6EECF244321}">
                <p14:modId xmlns:p14="http://schemas.microsoft.com/office/powerpoint/2010/main" val="3649436259"/>
              </p:ext>
            </p:extLst>
          </p:nvPr>
        </p:nvGraphicFramePr>
        <p:xfrm>
          <a:off x="870856" y="2190541"/>
          <a:ext cx="10450287" cy="43699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6518243"/>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Caso Target -</a:t>
            </a:r>
            <a:r>
              <a:rPr kumimoji="0" lang="es-AR" altLang="es-AR" sz="3600" b="1" i="0" u="none" strike="noStrike" kern="1200" cap="none" spc="0" normalizeH="0" noProof="0" dirty="0">
                <a:ln>
                  <a:noFill/>
                </a:ln>
                <a:effectLst/>
                <a:uLnTx/>
                <a:uFillTx/>
                <a:latin typeface="Arial" panose="020B0604020202020204" pitchFamily="34" charset="0"/>
                <a:ea typeface="Microsoft YaHei" panose="020B0503020204020204" pitchFamily="34" charset="-122"/>
                <a:cs typeface="Arial"/>
              </a:rPr>
              <a:t> Ética</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700160"/>
            <a:ext cx="12191999" cy="4157839"/>
          </a:xfrm>
          <a:prstGeom prst="rect">
            <a:avLst/>
          </a:prstGeom>
          <a:solidFill>
            <a:schemeClr val="bg1">
              <a:alpha val="30000"/>
            </a:schemeClr>
          </a:solidFill>
          <a:ln>
            <a:noFill/>
          </a:ln>
        </p:spPr>
        <p:txBody>
          <a:bodyPr anchor="ctr"/>
          <a:lstStyle/>
          <a:p>
            <a:pPr marL="457200" indent="-457200" defTabSz="599002" fontAlgn="base" hangingPunct="0">
              <a:lnSpc>
                <a:spcPct val="93000"/>
              </a:lnSpc>
              <a:spcBef>
                <a:spcPct val="0"/>
              </a:spcBef>
              <a:spcAft>
                <a:spcPct val="0"/>
              </a:spcAft>
              <a:buSzPct val="100000"/>
              <a:buFont typeface="Arial" panose="020B0604020202020204" pitchFamily="34" charset="0"/>
              <a:buChar char="•"/>
              <a:defRPr/>
            </a:pPr>
            <a:r>
              <a:rPr lang="en-US" sz="3200" dirty="0"/>
              <a:t>If we wanted to figure out if a customer is pregnant, </a:t>
            </a:r>
            <a:r>
              <a:rPr lang="en-US" sz="3200" b="1" dirty="0"/>
              <a:t>even if she didn’t want us to know</a:t>
            </a:r>
            <a:r>
              <a:rPr lang="en-US" sz="3200" dirty="0"/>
              <a:t>, can you do that? </a:t>
            </a:r>
          </a:p>
          <a:p>
            <a:pPr marL="457200" indent="-457200" defTabSz="599002" fontAlgn="base" hangingPunct="0">
              <a:lnSpc>
                <a:spcPct val="93000"/>
              </a:lnSpc>
              <a:spcBef>
                <a:spcPct val="0"/>
              </a:spcBef>
              <a:spcAft>
                <a:spcPct val="0"/>
              </a:spcAft>
              <a:buSzPct val="100000"/>
              <a:buFont typeface="Arial" panose="020B0604020202020204" pitchFamily="34" charset="0"/>
              <a:buChar char="•"/>
              <a:defRPr/>
            </a:pPr>
            <a:endParaRPr lang="en-US" sz="3200" dirty="0"/>
          </a:p>
          <a:p>
            <a:pPr marL="457200" indent="-457200" defTabSz="599002" fontAlgn="base" hangingPunct="0">
              <a:lnSpc>
                <a:spcPct val="93000"/>
              </a:lnSpc>
              <a:spcBef>
                <a:spcPct val="0"/>
              </a:spcBef>
              <a:spcAft>
                <a:spcPct val="0"/>
              </a:spcAft>
              <a:buSzPct val="100000"/>
              <a:buFont typeface="Arial" panose="020B0604020202020204" pitchFamily="34" charset="0"/>
              <a:buChar char="•"/>
              <a:defRPr/>
            </a:pPr>
            <a:r>
              <a:rPr lang="en-US" sz="3200" dirty="0"/>
              <a:t>As soon as we get them buying diapers from us, they’re going to start buying everything else too</a:t>
            </a:r>
          </a:p>
          <a:p>
            <a:pPr marL="457200" indent="-457200" defTabSz="599002" fontAlgn="base" hangingPunct="0">
              <a:lnSpc>
                <a:spcPct val="93000"/>
              </a:lnSpc>
              <a:spcBef>
                <a:spcPct val="0"/>
              </a:spcBef>
              <a:spcAft>
                <a:spcPct val="0"/>
              </a:spcAft>
              <a:buSzPct val="100000"/>
              <a:buFont typeface="Arial" panose="020B0604020202020204" pitchFamily="34" charset="0"/>
              <a:buChar char="•"/>
              <a:defRPr/>
            </a:pPr>
            <a:endParaRPr lang="en-US" sz="3200" dirty="0"/>
          </a:p>
          <a:p>
            <a:pPr marL="457200" indent="-457200" defTabSz="599002" fontAlgn="base" hangingPunct="0">
              <a:lnSpc>
                <a:spcPct val="93000"/>
              </a:lnSpc>
              <a:spcBef>
                <a:spcPct val="0"/>
              </a:spcBef>
              <a:spcAft>
                <a:spcPct val="0"/>
              </a:spcAft>
              <a:buSzPct val="100000"/>
              <a:buFont typeface="Arial" panose="020B0604020202020204" pitchFamily="34" charset="0"/>
              <a:buChar char="•"/>
              <a:defRPr/>
            </a:pPr>
            <a:r>
              <a:rPr lang="en-US" sz="3200" dirty="0"/>
              <a:t>How are women going to react when they figure out how much Target knows?</a:t>
            </a:r>
          </a:p>
          <a:p>
            <a:pPr marL="457200" indent="-457200" defTabSz="599002" fontAlgn="base" hangingPunct="0">
              <a:lnSpc>
                <a:spcPct val="93000"/>
              </a:lnSpc>
              <a:spcBef>
                <a:spcPct val="0"/>
              </a:spcBef>
              <a:spcAft>
                <a:spcPct val="0"/>
              </a:spcAft>
              <a:buSzPct val="100000"/>
              <a:buFont typeface="Arial" panose="020B0604020202020204" pitchFamily="34" charset="0"/>
              <a:buChar char="•"/>
              <a:defRPr/>
            </a:pPr>
            <a:endParaRPr lang="es-AR" altLang="es-AR" sz="3200" dirty="0">
              <a:latin typeface="Arial" panose="020B0604020202020204" pitchFamily="34" charset="0"/>
              <a:ea typeface="Microsoft YaHei" panose="020B0503020204020204" pitchFamily="34" charset="-122"/>
              <a:cs typeface="Arial"/>
            </a:endParaRPr>
          </a:p>
        </p:txBody>
      </p:sp>
    </p:spTree>
    <p:extLst>
      <p:ext uri="{BB962C8B-B14F-4D97-AF65-F5344CB8AC3E}">
        <p14:creationId xmlns:p14="http://schemas.microsoft.com/office/powerpoint/2010/main" val="56324968"/>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Obtención de Datos</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700161"/>
            <a:ext cx="12191999" cy="3377082"/>
          </a:xfrm>
          <a:prstGeom prst="rect">
            <a:avLst/>
          </a:prstGeom>
          <a:solidFill>
            <a:schemeClr val="bg1">
              <a:alpha val="30000"/>
            </a:schemeClr>
          </a:solidFill>
          <a:ln>
            <a:noFill/>
          </a:ln>
        </p:spPr>
        <p:txBody>
          <a:bodyPr anchor="ctr"/>
          <a:lstStyle/>
          <a:p>
            <a:pPr lvl="2" defTabSz="599002" fontAlgn="base" hangingPunct="0">
              <a:lnSpc>
                <a:spcPct val="93000"/>
              </a:lnSpc>
              <a:spcBef>
                <a:spcPct val="0"/>
              </a:spcBef>
              <a:spcAft>
                <a:spcPct val="0"/>
              </a:spcAft>
              <a:buSzPct val="100000"/>
              <a:defRPr/>
            </a:pPr>
            <a:r>
              <a:rPr lang="es-AR" altLang="es-AR" sz="2800" dirty="0">
                <a:latin typeface="Arial" panose="020B0604020202020204" pitchFamily="34" charset="0"/>
                <a:ea typeface="Microsoft YaHei" panose="020B0503020204020204" pitchFamily="34" charset="-122"/>
              </a:rPr>
              <a:t>¿Qué hago con los datos que tengo? vs </a:t>
            </a:r>
          </a:p>
          <a:p>
            <a:pPr lvl="2" defTabSz="599002" fontAlgn="base" hangingPunct="0">
              <a:lnSpc>
                <a:spcPct val="93000"/>
              </a:lnSpc>
              <a:spcBef>
                <a:spcPct val="0"/>
              </a:spcBef>
              <a:spcAft>
                <a:spcPct val="0"/>
              </a:spcAft>
              <a:buSzPct val="100000"/>
              <a:defRPr/>
            </a:pPr>
            <a:r>
              <a:rPr lang="es-AR" altLang="es-AR" sz="2800" dirty="0">
                <a:latin typeface="Arial" panose="020B0604020202020204" pitchFamily="34" charset="0"/>
                <a:ea typeface="Microsoft YaHei" panose="020B0503020204020204" pitchFamily="34" charset="-122"/>
              </a:rPr>
              <a:t>¿Qué datos necesito para solucionar mi problema?</a:t>
            </a:r>
            <a:r>
              <a:rPr lang="es-AR" altLang="es-AR" sz="3200" dirty="0">
                <a:latin typeface="Arial" panose="020B0604020202020204" pitchFamily="34" charset="0"/>
                <a:ea typeface="Microsoft YaHei" panose="020B0503020204020204" pitchFamily="34" charset="-122"/>
              </a:rPr>
              <a:t> </a:t>
            </a:r>
            <a:endParaRPr kumimoji="0" lang="es-AR" altLang="es-AR" sz="3200" b="0" i="1"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endParaRPr>
          </a:p>
        </p:txBody>
      </p:sp>
    </p:spTree>
    <p:extLst>
      <p:ext uri="{BB962C8B-B14F-4D97-AF65-F5344CB8AC3E}">
        <p14:creationId xmlns:p14="http://schemas.microsoft.com/office/powerpoint/2010/main" val="1424225713"/>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Proceso de Generación de Datos</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700161"/>
            <a:ext cx="12191999" cy="3377082"/>
          </a:xfrm>
          <a:prstGeom prst="rect">
            <a:avLst/>
          </a:prstGeom>
          <a:solidFill>
            <a:schemeClr val="bg1">
              <a:alpha val="30000"/>
            </a:schemeClr>
          </a:solidFill>
          <a:ln>
            <a:noFill/>
          </a:ln>
        </p:spPr>
        <p:txBody>
          <a:bodyPr anchor="ctr"/>
          <a:lstStyle/>
          <a:p>
            <a:pPr lvl="2" defTabSz="599002" fontAlgn="base" hangingPunct="0">
              <a:lnSpc>
                <a:spcPct val="93000"/>
              </a:lnSpc>
              <a:spcBef>
                <a:spcPct val="0"/>
              </a:spcBef>
              <a:spcAft>
                <a:spcPct val="0"/>
              </a:spcAft>
              <a:buSzPct val="100000"/>
              <a:defRPr/>
            </a:pPr>
            <a:r>
              <a:rPr lang="es-AR" altLang="es-AR" sz="3200" dirty="0">
                <a:latin typeface="Arial" panose="020B0604020202020204" pitchFamily="34" charset="0"/>
                <a:ea typeface="Microsoft YaHei" panose="020B0503020204020204" pitchFamily="34" charset="-122"/>
              </a:rPr>
              <a:t>Primero esta el problema, la pregunta. </a:t>
            </a:r>
          </a:p>
          <a:p>
            <a:pPr lvl="2" defTabSz="599002" fontAlgn="base" hangingPunct="0">
              <a:lnSpc>
                <a:spcPct val="93000"/>
              </a:lnSpc>
              <a:spcBef>
                <a:spcPct val="0"/>
              </a:spcBef>
              <a:spcAft>
                <a:spcPct val="0"/>
              </a:spcAft>
              <a:buSzPct val="100000"/>
              <a:defRPr/>
            </a:pPr>
            <a:r>
              <a:rPr lang="es-AR" altLang="es-AR" sz="3200" dirty="0">
                <a:latin typeface="Arial" panose="020B0604020202020204" pitchFamily="34" charset="0"/>
                <a:ea typeface="Microsoft YaHei" panose="020B0503020204020204" pitchFamily="34" charset="-122"/>
              </a:rPr>
              <a:t>Minar datos “a ver qué encuentro” es sólo solución de ínterin y por falencia de los datos</a:t>
            </a:r>
          </a:p>
        </p:txBody>
      </p:sp>
    </p:spTree>
    <p:extLst>
      <p:ext uri="{BB962C8B-B14F-4D97-AF65-F5344CB8AC3E}">
        <p14:creationId xmlns:p14="http://schemas.microsoft.com/office/powerpoint/2010/main" val="1681808164"/>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Proceso de Generación de Datos</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700161"/>
            <a:ext cx="12191999" cy="3377082"/>
          </a:xfrm>
          <a:prstGeom prst="rect">
            <a:avLst/>
          </a:prstGeom>
          <a:solidFill>
            <a:schemeClr val="bg1">
              <a:alpha val="30000"/>
            </a:schemeClr>
          </a:solidFill>
          <a:ln>
            <a:noFill/>
          </a:ln>
        </p:spPr>
        <p:txBody>
          <a:bodyPr anchor="ctr"/>
          <a:lstStyle/>
          <a:p>
            <a:pPr lvl="2" defTabSz="599002" fontAlgn="base" hangingPunct="0">
              <a:lnSpc>
                <a:spcPct val="93000"/>
              </a:lnSpc>
              <a:spcBef>
                <a:spcPct val="0"/>
              </a:spcBef>
              <a:spcAft>
                <a:spcPct val="0"/>
              </a:spcAft>
              <a:buSzPct val="100000"/>
              <a:defRPr/>
            </a:pPr>
            <a:r>
              <a:rPr lang="es-AR" altLang="es-AR" sz="3200" dirty="0">
                <a:latin typeface="Arial" panose="020B0604020202020204" pitchFamily="34" charset="0"/>
                <a:ea typeface="Microsoft YaHei" panose="020B0503020204020204" pitchFamily="34" charset="-122"/>
              </a:rPr>
              <a:t>El problema, sin embargo, no siempre tiene que se totalmente concreto de antemano, suele ser un proceso iterativo y siempre es mejor registrar todo dato “gratuito”.</a:t>
            </a:r>
          </a:p>
        </p:txBody>
      </p:sp>
    </p:spTree>
    <p:extLst>
      <p:ext uri="{BB962C8B-B14F-4D97-AF65-F5344CB8AC3E}">
        <p14:creationId xmlns:p14="http://schemas.microsoft.com/office/powerpoint/2010/main" val="3783006610"/>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Descubrimiento de Conocimiento</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700161"/>
            <a:ext cx="12191999" cy="3377082"/>
          </a:xfrm>
          <a:prstGeom prst="rect">
            <a:avLst/>
          </a:prstGeom>
          <a:solidFill>
            <a:schemeClr val="bg1">
              <a:alpha val="30000"/>
            </a:schemeClr>
          </a:solidFill>
          <a:ln>
            <a:noFill/>
          </a:ln>
        </p:spPr>
        <p:txBody>
          <a:bodyPr anchor="ctr"/>
          <a:lstStyle/>
          <a:p>
            <a:pPr lvl="2" defTabSz="599002" fontAlgn="base" hangingPunct="0">
              <a:lnSpc>
                <a:spcPct val="93000"/>
              </a:lnSpc>
              <a:spcBef>
                <a:spcPct val="0"/>
              </a:spcBef>
              <a:spcAft>
                <a:spcPct val="0"/>
              </a:spcAft>
              <a:buSzPct val="100000"/>
              <a:defRPr/>
            </a:pPr>
            <a:r>
              <a:rPr lang="es-AR" altLang="es-AR" sz="3200" dirty="0">
                <a:latin typeface="Arial" panose="020B0604020202020204" pitchFamily="34" charset="0"/>
                <a:ea typeface="Microsoft YaHei" panose="020B0503020204020204" pitchFamily="34" charset="-122"/>
              </a:rPr>
              <a:t>El verdadero descubrimiento del conocimiento no se alcanza sólo con buenas predicciones, sino con el entendimiento de los procesos que las generan.</a:t>
            </a:r>
          </a:p>
        </p:txBody>
      </p:sp>
    </p:spTree>
    <p:extLst>
      <p:ext uri="{BB962C8B-B14F-4D97-AF65-F5344CB8AC3E}">
        <p14:creationId xmlns:p14="http://schemas.microsoft.com/office/powerpoint/2010/main" val="2707493303"/>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Pero…</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321168"/>
            <a:ext cx="12191999" cy="4536831"/>
          </a:xfrm>
          <a:prstGeom prst="rect">
            <a:avLst/>
          </a:prstGeom>
          <a:solidFill>
            <a:schemeClr val="bg1">
              <a:alpha val="30000"/>
            </a:schemeClr>
          </a:solidFill>
          <a:ln>
            <a:noFill/>
          </a:ln>
        </p:spPr>
        <p:txBody>
          <a:bodyPr anchor="ctr"/>
          <a:lstStyle/>
          <a:p>
            <a:pPr lvl="2" defTabSz="599002" fontAlgn="base" hangingPunct="0">
              <a:lnSpc>
                <a:spcPct val="93000"/>
              </a:lnSpc>
              <a:spcBef>
                <a:spcPct val="0"/>
              </a:spcBef>
              <a:spcAft>
                <a:spcPct val="0"/>
              </a:spcAft>
              <a:buSzPct val="100000"/>
              <a:defRPr/>
            </a:pPr>
            <a:endParaRPr lang="es-AR" altLang="es-AR" sz="3200" dirty="0">
              <a:latin typeface="Arial" panose="020B0604020202020204" pitchFamily="34" charset="0"/>
              <a:ea typeface="Microsoft YaHei" panose="020B0503020204020204" pitchFamily="34" charset="-122"/>
            </a:endParaRPr>
          </a:p>
        </p:txBody>
      </p:sp>
      <p:pic>
        <p:nvPicPr>
          <p:cNvPr id="3" name="Imagen 2">
            <a:extLst>
              <a:ext uri="{FF2B5EF4-FFF2-40B4-BE49-F238E27FC236}">
                <a16:creationId xmlns:a16="http://schemas.microsoft.com/office/drawing/2014/main" id="{3FCCA4E3-0811-4FD0-9052-744BBA7B90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9428" y="1933603"/>
            <a:ext cx="8519886" cy="4974234"/>
          </a:xfrm>
          <a:prstGeom prst="rect">
            <a:avLst/>
          </a:prstGeom>
        </p:spPr>
      </p:pic>
    </p:spTree>
    <p:extLst>
      <p:ext uri="{BB962C8B-B14F-4D97-AF65-F5344CB8AC3E}">
        <p14:creationId xmlns:p14="http://schemas.microsoft.com/office/powerpoint/2010/main" val="3363998633"/>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1"/>
          <p:cNvSpPr txBox="1"/>
          <p:nvPr/>
        </p:nvSpPr>
        <p:spPr>
          <a:xfrm>
            <a:off x="1184032" y="5416061"/>
            <a:ext cx="6013938" cy="923330"/>
          </a:xfrm>
          <a:prstGeom prst="rect">
            <a:avLst/>
          </a:prstGeom>
          <a:noFill/>
        </p:spPr>
        <p:txBody>
          <a:bodyPr wrap="square" rtlCol="0">
            <a:spAutoFit/>
          </a:bodyPr>
          <a:lstStyle/>
          <a:p>
            <a:r>
              <a:rPr lang="es-AR" sz="5400" dirty="0">
                <a:solidFill>
                  <a:schemeClr val="bg1"/>
                </a:solidFill>
              </a:rPr>
              <a:t>Muchas Gracias!</a:t>
            </a:r>
          </a:p>
        </p:txBody>
      </p:sp>
    </p:spTree>
    <p:extLst>
      <p:ext uri="{BB962C8B-B14F-4D97-AF65-F5344CB8AC3E}">
        <p14:creationId xmlns:p14="http://schemas.microsoft.com/office/powerpoint/2010/main" val="1460351818"/>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La minería de datos </a:t>
            </a:r>
          </a:p>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no es un campo</a:t>
            </a:r>
            <a:r>
              <a:rPr lang="es-AR" altLang="es-AR" sz="3600" b="1" dirty="0">
                <a:latin typeface="Arial" panose="020B0604020202020204" pitchFamily="34" charset="0"/>
                <a:ea typeface="Microsoft YaHei" panose="020B0503020204020204" pitchFamily="34" charset="-122"/>
                <a:cs typeface="Arial"/>
              </a:rPr>
              <a:t> nuevo</a:t>
            </a: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700161"/>
            <a:ext cx="12191999" cy="3377082"/>
          </a:xfrm>
          <a:prstGeom prst="rect">
            <a:avLst/>
          </a:prstGeom>
          <a:solidFill>
            <a:schemeClr val="bg1">
              <a:alpha val="30000"/>
            </a:schemeClr>
          </a:solidFill>
          <a:ln>
            <a:noFill/>
          </a:ln>
        </p:spPr>
        <p:txBody>
          <a:bodyPr anchor="ctr"/>
          <a:lstStyle/>
          <a:p>
            <a:pPr marL="3086100" lvl="6" indent="-3429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3200" dirty="0">
                <a:latin typeface="Arial" panose="020B0604020202020204" pitchFamily="34" charset="0"/>
                <a:ea typeface="Microsoft YaHei" panose="020B0503020204020204" pitchFamily="34" charset="-122"/>
                <a:cs typeface="Arial"/>
              </a:rPr>
              <a:t>40s: Redes Neuronales Artificiales</a:t>
            </a:r>
          </a:p>
          <a:p>
            <a:pPr marL="3086100" lvl="6" indent="-342900" defTabSz="599002" fontAlgn="base" hangingPunct="0">
              <a:lnSpc>
                <a:spcPct val="93000"/>
              </a:lnSpc>
              <a:spcBef>
                <a:spcPct val="0"/>
              </a:spcBef>
              <a:spcAft>
                <a:spcPct val="0"/>
              </a:spcAft>
              <a:buSzPct val="100000"/>
              <a:buFont typeface="Arial" panose="020B0604020202020204" pitchFamily="34" charset="0"/>
              <a:buChar char="•"/>
              <a:defRPr/>
            </a:pPr>
            <a:r>
              <a:rPr kumimoji="0" lang="es-AR" altLang="es-AR" sz="3200" b="0"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60s: Inducción de Árboles de Decisión</a:t>
            </a:r>
          </a:p>
          <a:p>
            <a:pPr marL="3086100" lvl="6" indent="-3429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3200" dirty="0">
                <a:latin typeface="Arial" panose="020B0604020202020204" pitchFamily="34" charset="0"/>
                <a:ea typeface="Microsoft YaHei" panose="020B0503020204020204" pitchFamily="34" charset="-122"/>
                <a:cs typeface="Arial"/>
              </a:rPr>
              <a:t>80s: Métodos basados el </a:t>
            </a:r>
            <a:r>
              <a:rPr lang="es-AR" altLang="es-AR" sz="3200" i="1" dirty="0" err="1">
                <a:latin typeface="Arial" panose="020B0604020202020204" pitchFamily="34" charset="0"/>
                <a:ea typeface="Microsoft YaHei" panose="020B0503020204020204" pitchFamily="34" charset="-122"/>
                <a:cs typeface="Arial"/>
              </a:rPr>
              <a:t>kernels</a:t>
            </a:r>
            <a:endParaRPr lang="es-AR" altLang="es-AR" sz="3200" i="1" dirty="0">
              <a:latin typeface="Arial" panose="020B0604020202020204" pitchFamily="34" charset="0"/>
              <a:ea typeface="Microsoft YaHei" panose="020B0503020204020204" pitchFamily="34" charset="-122"/>
              <a:cs typeface="Arial"/>
            </a:endParaRPr>
          </a:p>
          <a:p>
            <a:pPr marL="3086100" lvl="6" indent="-342900" defTabSz="599002" fontAlgn="base" hangingPunct="0">
              <a:lnSpc>
                <a:spcPct val="93000"/>
              </a:lnSpc>
              <a:spcBef>
                <a:spcPct val="0"/>
              </a:spcBef>
              <a:spcAft>
                <a:spcPct val="0"/>
              </a:spcAft>
              <a:buSzPct val="100000"/>
              <a:buFont typeface="Arial" panose="020B0604020202020204" pitchFamily="34" charset="0"/>
              <a:buChar char="•"/>
              <a:defRPr/>
            </a:pPr>
            <a:r>
              <a:rPr kumimoji="0" lang="es-AR" altLang="es-AR" sz="3200" b="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90s</a:t>
            </a:r>
            <a:r>
              <a:rPr lang="es-AR" altLang="es-AR" sz="3200" dirty="0">
                <a:latin typeface="Arial" panose="020B0604020202020204" pitchFamily="34" charset="0"/>
                <a:ea typeface="Microsoft YaHei" panose="020B0503020204020204" pitchFamily="34" charset="-122"/>
                <a:cs typeface="Arial"/>
              </a:rPr>
              <a:t>: Métodos de Ensamble </a:t>
            </a:r>
          </a:p>
          <a:p>
            <a:pPr marL="3086100" lvl="6" indent="-3429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3200" dirty="0">
                <a:latin typeface="Arial" panose="020B0604020202020204" pitchFamily="34" charset="0"/>
                <a:ea typeface="Microsoft YaHei" panose="020B0503020204020204" pitchFamily="34" charset="-122"/>
                <a:cs typeface="Arial"/>
              </a:rPr>
              <a:t>Milenio: </a:t>
            </a:r>
            <a:r>
              <a:rPr lang="es-AR" altLang="es-AR" sz="3200" i="1" dirty="0">
                <a:latin typeface="Arial" panose="020B0604020202020204" pitchFamily="34" charset="0"/>
                <a:ea typeface="Microsoft YaHei" panose="020B0503020204020204" pitchFamily="34" charset="-122"/>
                <a:cs typeface="Arial"/>
              </a:rPr>
              <a:t>Deep </a:t>
            </a:r>
            <a:r>
              <a:rPr lang="es-AR" altLang="es-AR" sz="3200" i="1" dirty="0" err="1">
                <a:latin typeface="Arial" panose="020B0604020202020204" pitchFamily="34" charset="0"/>
                <a:ea typeface="Microsoft YaHei" panose="020B0503020204020204" pitchFamily="34" charset="-122"/>
                <a:cs typeface="Arial"/>
              </a:rPr>
              <a:t>Learning</a:t>
            </a:r>
            <a:endParaRPr kumimoji="0" lang="es-AR" altLang="es-AR" sz="3200" b="0" i="1"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endParaRPr>
          </a:p>
        </p:txBody>
      </p:sp>
    </p:spTree>
    <p:extLst>
      <p:ext uri="{BB962C8B-B14F-4D97-AF65-F5344CB8AC3E}">
        <p14:creationId xmlns:p14="http://schemas.microsoft.com/office/powerpoint/2010/main" val="630281706"/>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¿Por qué </a:t>
            </a:r>
            <a:r>
              <a:rPr lang="es-AR" altLang="es-AR" sz="3600" b="1" dirty="0">
                <a:latin typeface="Arial" panose="020B0604020202020204" pitchFamily="34" charset="0"/>
                <a:ea typeface="Microsoft YaHei" panose="020B0503020204020204" pitchFamily="34" charset="-122"/>
                <a:cs typeface="Arial"/>
              </a:rPr>
              <a:t>tanto alboroto </a:t>
            </a: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entonces?</a:t>
            </a:r>
            <a:endParaRPr lang="es-AR" altLang="es-AR" sz="3600" b="1" dirty="0">
              <a:latin typeface="Arial" panose="020B0604020202020204" pitchFamily="34" charset="0"/>
              <a:ea typeface="Microsoft YaHei" panose="020B0503020204020204" pitchFamily="34" charset="-122"/>
              <a:cs typeface="Arial"/>
            </a:endParaRPr>
          </a:p>
        </p:txBody>
      </p:sp>
      <p:graphicFrame>
        <p:nvGraphicFramePr>
          <p:cNvPr id="5" name="Gráfico 4">
            <a:extLst>
              <a:ext uri="{FF2B5EF4-FFF2-40B4-BE49-F238E27FC236}">
                <a16:creationId xmlns:a16="http://schemas.microsoft.com/office/drawing/2014/main" id="{25BCB5EB-95AE-4647-ADEF-D74515E75CCE}"/>
              </a:ext>
            </a:extLst>
          </p:cNvPr>
          <p:cNvGraphicFramePr/>
          <p:nvPr>
            <p:extLst>
              <p:ext uri="{D42A27DB-BD31-4B8C-83A1-F6EECF244321}">
                <p14:modId xmlns:p14="http://schemas.microsoft.com/office/powerpoint/2010/main" val="424876383"/>
              </p:ext>
            </p:extLst>
          </p:nvPr>
        </p:nvGraphicFramePr>
        <p:xfrm>
          <a:off x="0" y="2482948"/>
          <a:ext cx="12192000" cy="3729165"/>
        </p:xfrm>
        <a:graphic>
          <a:graphicData uri="http://schemas.openxmlformats.org/drawingml/2006/chart">
            <c:chart xmlns:c="http://schemas.openxmlformats.org/drawingml/2006/chart" xmlns:r="http://schemas.openxmlformats.org/officeDocument/2006/relationships" r:id="rId3"/>
          </a:graphicData>
        </a:graphic>
      </p:graphicFrame>
      <p:sp>
        <p:nvSpPr>
          <p:cNvPr id="8" name="1 Rectángulo">
            <a:extLst>
              <a:ext uri="{FF2B5EF4-FFF2-40B4-BE49-F238E27FC236}">
                <a16:creationId xmlns:a16="http://schemas.microsoft.com/office/drawing/2014/main" id="{C5C56A8D-8669-4998-84AC-E61E22CB90DE}"/>
              </a:ext>
            </a:extLst>
          </p:cNvPr>
          <p:cNvSpPr>
            <a:spLocks noChangeArrowheads="1"/>
          </p:cNvSpPr>
          <p:nvPr/>
        </p:nvSpPr>
        <p:spPr bwMode="auto">
          <a:xfrm>
            <a:off x="8006863" y="2482949"/>
            <a:ext cx="4185137" cy="372916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Porque ahora </a:t>
            </a:r>
            <a:r>
              <a:rPr lang="es-AR" altLang="es-AR" sz="3600" b="1">
                <a:latin typeface="Arial" panose="020B0604020202020204" pitchFamily="34" charset="0"/>
                <a:ea typeface="Microsoft YaHei" panose="020B0503020204020204" pitchFamily="34" charset="-122"/>
                <a:cs typeface="Arial"/>
              </a:rPr>
              <a:t>se puede</a:t>
            </a:r>
            <a:endParaRPr lang="es-AR" altLang="es-AR" sz="3600" b="1" dirty="0">
              <a:latin typeface="Arial" panose="020B0604020202020204" pitchFamily="34" charset="0"/>
              <a:ea typeface="Microsoft YaHei" panose="020B0503020204020204" pitchFamily="34" charset="-122"/>
              <a:cs typeface="Arial"/>
            </a:endParaRPr>
          </a:p>
        </p:txBody>
      </p:sp>
    </p:spTree>
    <p:extLst>
      <p:ext uri="{BB962C8B-B14F-4D97-AF65-F5344CB8AC3E}">
        <p14:creationId xmlns:p14="http://schemas.microsoft.com/office/powerpoint/2010/main" val="1985583289"/>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2163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Resultado en función de Cantidad </a:t>
            </a:r>
            <a:r>
              <a:rPr kumimoji="0" lang="es-AR" altLang="es-AR" sz="3600" b="1" i="0" u="none" strike="noStrike" kern="1200" cap="none" spc="0" normalizeH="0" baseline="0" noProof="0">
                <a:ln>
                  <a:noFill/>
                </a:ln>
                <a:effectLst/>
                <a:uLnTx/>
                <a:uFillTx/>
                <a:latin typeface="Arial" panose="020B0604020202020204" pitchFamily="34" charset="0"/>
                <a:ea typeface="Microsoft YaHei" panose="020B0503020204020204" pitchFamily="34" charset="-122"/>
                <a:cs typeface="Arial"/>
              </a:rPr>
              <a:t>de Datos</a:t>
            </a:r>
            <a:endParaRPr lang="es-AR" altLang="es-AR" sz="3600" b="1" dirty="0">
              <a:latin typeface="Arial" panose="020B0604020202020204" pitchFamily="34" charset="0"/>
              <a:ea typeface="Microsoft YaHei" panose="020B0503020204020204" pitchFamily="34" charset="-122"/>
              <a:cs typeface="Arial"/>
            </a:endParaRPr>
          </a:p>
        </p:txBody>
      </p:sp>
      <p:sp>
        <p:nvSpPr>
          <p:cNvPr id="2" name="1 Rectángulo">
            <a:extLst>
              <a:ext uri="{FF2B5EF4-FFF2-40B4-BE49-F238E27FC236}">
                <a16:creationId xmlns:a16="http://schemas.microsoft.com/office/drawing/2014/main" id="{5F07913B-D99A-4E9B-BF7F-3949940C336E}"/>
              </a:ext>
            </a:extLst>
          </p:cNvPr>
          <p:cNvSpPr>
            <a:spLocks noChangeArrowheads="1"/>
          </p:cNvSpPr>
          <p:nvPr/>
        </p:nvSpPr>
        <p:spPr bwMode="auto">
          <a:xfrm>
            <a:off x="0" y="1239530"/>
            <a:ext cx="12192000" cy="5618470"/>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endParaRPr lang="es-AR" altLang="es-AR" sz="3600" b="1" dirty="0">
              <a:latin typeface="Arial" panose="020B0604020202020204" pitchFamily="34" charset="0"/>
              <a:ea typeface="Microsoft YaHei" panose="020B0503020204020204" pitchFamily="34" charset="-122"/>
              <a:cs typeface="Arial"/>
            </a:endParaRPr>
          </a:p>
        </p:txBody>
      </p:sp>
      <p:cxnSp>
        <p:nvCxnSpPr>
          <p:cNvPr id="56" name="Straight Arrow Connector 4">
            <a:extLst>
              <a:ext uri="{FF2B5EF4-FFF2-40B4-BE49-F238E27FC236}">
                <a16:creationId xmlns:a16="http://schemas.microsoft.com/office/drawing/2014/main" id="{5FE4984D-8F7F-43A2-A897-5C4215A5E3F3}"/>
              </a:ext>
            </a:extLst>
          </p:cNvPr>
          <p:cNvCxnSpPr/>
          <p:nvPr/>
        </p:nvCxnSpPr>
        <p:spPr>
          <a:xfrm flipV="1">
            <a:off x="650763" y="1700987"/>
            <a:ext cx="0" cy="4383725"/>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8">
            <a:extLst>
              <a:ext uri="{FF2B5EF4-FFF2-40B4-BE49-F238E27FC236}">
                <a16:creationId xmlns:a16="http://schemas.microsoft.com/office/drawing/2014/main" id="{01D27A79-65DD-46CB-851A-52DF55682F69}"/>
              </a:ext>
            </a:extLst>
          </p:cNvPr>
          <p:cNvCxnSpPr/>
          <p:nvPr/>
        </p:nvCxnSpPr>
        <p:spPr>
          <a:xfrm>
            <a:off x="650763" y="6084712"/>
            <a:ext cx="9091372" cy="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8" name="TextBox 10">
            <a:extLst>
              <a:ext uri="{FF2B5EF4-FFF2-40B4-BE49-F238E27FC236}">
                <a16:creationId xmlns:a16="http://schemas.microsoft.com/office/drawing/2014/main" id="{5FB05A28-C081-4D34-AD8E-1280D0656035}"/>
              </a:ext>
            </a:extLst>
          </p:cNvPr>
          <p:cNvSpPr txBox="1"/>
          <p:nvPr/>
        </p:nvSpPr>
        <p:spPr>
          <a:xfrm>
            <a:off x="3285930" y="6325567"/>
            <a:ext cx="2834430" cy="461665"/>
          </a:xfrm>
          <a:prstGeom prst="rect">
            <a:avLst/>
          </a:prstGeom>
          <a:noFill/>
        </p:spPr>
        <p:txBody>
          <a:bodyPr wrap="none" rtlCol="0">
            <a:spAutoFit/>
          </a:bodyPr>
          <a:lstStyle/>
          <a:p>
            <a:r>
              <a:rPr lang="en-US" sz="2400" dirty="0" err="1">
                <a:latin typeface="Century Schoolbook" charset="0"/>
                <a:ea typeface="Century Schoolbook" charset="0"/>
                <a:cs typeface="Century Schoolbook" charset="0"/>
              </a:rPr>
              <a:t>Cantidad</a:t>
            </a:r>
            <a:r>
              <a:rPr lang="en-US" sz="2400" dirty="0">
                <a:latin typeface="Century Schoolbook" charset="0"/>
                <a:ea typeface="Century Schoolbook" charset="0"/>
                <a:cs typeface="Century Schoolbook" charset="0"/>
              </a:rPr>
              <a:t> de </a:t>
            </a:r>
            <a:r>
              <a:rPr lang="en-US" sz="2400" dirty="0" err="1">
                <a:latin typeface="Century Schoolbook" charset="0"/>
                <a:ea typeface="Century Schoolbook" charset="0"/>
                <a:cs typeface="Century Schoolbook" charset="0"/>
              </a:rPr>
              <a:t>Datos</a:t>
            </a:r>
            <a:endParaRPr lang="en-US" sz="2400" dirty="0">
              <a:latin typeface="Century Schoolbook" charset="0"/>
              <a:ea typeface="Century Schoolbook" charset="0"/>
              <a:cs typeface="Century Schoolbook" charset="0"/>
            </a:endParaRPr>
          </a:p>
        </p:txBody>
      </p:sp>
      <p:grpSp>
        <p:nvGrpSpPr>
          <p:cNvPr id="59" name="Grupo 58">
            <a:extLst>
              <a:ext uri="{FF2B5EF4-FFF2-40B4-BE49-F238E27FC236}">
                <a16:creationId xmlns:a16="http://schemas.microsoft.com/office/drawing/2014/main" id="{00D0F66F-F532-4CBB-8BEA-D513F066B73A}"/>
              </a:ext>
            </a:extLst>
          </p:cNvPr>
          <p:cNvGrpSpPr/>
          <p:nvPr/>
        </p:nvGrpSpPr>
        <p:grpSpPr>
          <a:xfrm>
            <a:off x="659430" y="4394370"/>
            <a:ext cx="11095246" cy="1690681"/>
            <a:chOff x="659430" y="3879694"/>
            <a:chExt cx="11095246" cy="1690681"/>
          </a:xfrm>
        </p:grpSpPr>
        <p:sp>
          <p:nvSpPr>
            <p:cNvPr id="71" name="Forma libre: forma 70">
              <a:extLst>
                <a:ext uri="{FF2B5EF4-FFF2-40B4-BE49-F238E27FC236}">
                  <a16:creationId xmlns:a16="http://schemas.microsoft.com/office/drawing/2014/main" id="{CEAB8522-A14F-427C-8A46-7EC1C2329324}"/>
                </a:ext>
              </a:extLst>
            </p:cNvPr>
            <p:cNvSpPr/>
            <p:nvPr/>
          </p:nvSpPr>
          <p:spPr>
            <a:xfrm>
              <a:off x="659430" y="4110300"/>
              <a:ext cx="9022815" cy="1460075"/>
            </a:xfrm>
            <a:custGeom>
              <a:avLst/>
              <a:gdLst>
                <a:gd name="connsiteX0" fmla="*/ 0 w 9022815"/>
                <a:gd name="connsiteY0" fmla="*/ 1529036 h 1529036"/>
                <a:gd name="connsiteX1" fmla="*/ 782198 w 9022815"/>
                <a:gd name="connsiteY1" fmla="*/ 350231 h 1529036"/>
                <a:gd name="connsiteX2" fmla="*/ 3172858 w 9022815"/>
                <a:gd name="connsiteY2" fmla="*/ 30742 h 1529036"/>
                <a:gd name="connsiteX3" fmla="*/ 9022815 w 9022815"/>
                <a:gd name="connsiteY3" fmla="*/ 30742 h 1529036"/>
              </a:gdLst>
              <a:ahLst/>
              <a:cxnLst>
                <a:cxn ang="0">
                  <a:pos x="connsiteX0" y="connsiteY0"/>
                </a:cxn>
                <a:cxn ang="0">
                  <a:pos x="connsiteX1" y="connsiteY1"/>
                </a:cxn>
                <a:cxn ang="0">
                  <a:pos x="connsiteX2" y="connsiteY2"/>
                </a:cxn>
                <a:cxn ang="0">
                  <a:pos x="connsiteX3" y="connsiteY3"/>
                </a:cxn>
              </a:cxnLst>
              <a:rect l="l" t="t" r="r" b="b"/>
              <a:pathLst>
                <a:path w="9022815" h="1529036">
                  <a:moveTo>
                    <a:pt x="0" y="1529036"/>
                  </a:moveTo>
                  <a:cubicBezTo>
                    <a:pt x="126694" y="1064491"/>
                    <a:pt x="253388" y="599947"/>
                    <a:pt x="782198" y="350231"/>
                  </a:cubicBezTo>
                  <a:cubicBezTo>
                    <a:pt x="1311008" y="100515"/>
                    <a:pt x="1799422" y="83990"/>
                    <a:pt x="3172858" y="30742"/>
                  </a:cubicBezTo>
                  <a:cubicBezTo>
                    <a:pt x="4546294" y="-22506"/>
                    <a:pt x="6784554" y="4118"/>
                    <a:pt x="9022815" y="30742"/>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2" name="Rectángulo 71">
              <a:extLst>
                <a:ext uri="{FF2B5EF4-FFF2-40B4-BE49-F238E27FC236}">
                  <a16:creationId xmlns:a16="http://schemas.microsoft.com/office/drawing/2014/main" id="{D5234438-DB49-4304-8163-E5AE93ACF5D7}"/>
                </a:ext>
              </a:extLst>
            </p:cNvPr>
            <p:cNvSpPr/>
            <p:nvPr/>
          </p:nvSpPr>
          <p:spPr>
            <a:xfrm>
              <a:off x="9984965" y="3879694"/>
              <a:ext cx="1769711" cy="569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Algoritmos tradicionales</a:t>
              </a:r>
            </a:p>
          </p:txBody>
        </p:sp>
      </p:grpSp>
      <p:grpSp>
        <p:nvGrpSpPr>
          <p:cNvPr id="60" name="Grupo 59">
            <a:extLst>
              <a:ext uri="{FF2B5EF4-FFF2-40B4-BE49-F238E27FC236}">
                <a16:creationId xmlns:a16="http://schemas.microsoft.com/office/drawing/2014/main" id="{879996F0-CDB7-4ACA-AC3F-15E4B845FC6F}"/>
              </a:ext>
            </a:extLst>
          </p:cNvPr>
          <p:cNvGrpSpPr/>
          <p:nvPr/>
        </p:nvGrpSpPr>
        <p:grpSpPr>
          <a:xfrm>
            <a:off x="648413" y="3747909"/>
            <a:ext cx="11106265" cy="2326126"/>
            <a:chOff x="648413" y="3233233"/>
            <a:chExt cx="11106265" cy="2326126"/>
          </a:xfrm>
        </p:grpSpPr>
        <p:sp>
          <p:nvSpPr>
            <p:cNvPr id="69" name="Forma libre: forma 68">
              <a:extLst>
                <a:ext uri="{FF2B5EF4-FFF2-40B4-BE49-F238E27FC236}">
                  <a16:creationId xmlns:a16="http://schemas.microsoft.com/office/drawing/2014/main" id="{165E39A5-6D3B-474F-BD1D-2862B146549C}"/>
                </a:ext>
              </a:extLst>
            </p:cNvPr>
            <p:cNvSpPr/>
            <p:nvPr/>
          </p:nvSpPr>
          <p:spPr>
            <a:xfrm>
              <a:off x="648413" y="3542982"/>
              <a:ext cx="9011798" cy="2016377"/>
            </a:xfrm>
            <a:custGeom>
              <a:avLst/>
              <a:gdLst>
                <a:gd name="connsiteX0" fmla="*/ 0 w 9011798"/>
                <a:gd name="connsiteY0" fmla="*/ 2016377 h 2016377"/>
                <a:gd name="connsiteX1" fmla="*/ 1972020 w 9011798"/>
                <a:gd name="connsiteY1" fmla="*/ 518083 h 2016377"/>
                <a:gd name="connsiteX2" fmla="*/ 4516916 w 9011798"/>
                <a:gd name="connsiteY2" fmla="*/ 66392 h 2016377"/>
                <a:gd name="connsiteX3" fmla="*/ 9011798 w 9011798"/>
                <a:gd name="connsiteY3" fmla="*/ 11307 h 2016377"/>
              </a:gdLst>
              <a:ahLst/>
              <a:cxnLst>
                <a:cxn ang="0">
                  <a:pos x="connsiteX0" y="connsiteY0"/>
                </a:cxn>
                <a:cxn ang="0">
                  <a:pos x="connsiteX1" y="connsiteY1"/>
                </a:cxn>
                <a:cxn ang="0">
                  <a:pos x="connsiteX2" y="connsiteY2"/>
                </a:cxn>
                <a:cxn ang="0">
                  <a:pos x="connsiteX3" y="connsiteY3"/>
                </a:cxn>
              </a:cxnLst>
              <a:rect l="l" t="t" r="r" b="b"/>
              <a:pathLst>
                <a:path w="9011798" h="2016377">
                  <a:moveTo>
                    <a:pt x="0" y="2016377"/>
                  </a:moveTo>
                  <a:cubicBezTo>
                    <a:pt x="609600" y="1429728"/>
                    <a:pt x="1219201" y="843080"/>
                    <a:pt x="1972020" y="518083"/>
                  </a:cubicBezTo>
                  <a:cubicBezTo>
                    <a:pt x="2724839" y="193085"/>
                    <a:pt x="3343620" y="150855"/>
                    <a:pt x="4516916" y="66392"/>
                  </a:cubicBezTo>
                  <a:cubicBezTo>
                    <a:pt x="5690212" y="-18071"/>
                    <a:pt x="7351005" y="-3382"/>
                    <a:pt x="9011798" y="11307"/>
                  </a:cubicBezTo>
                </a:path>
              </a:pathLst>
            </a:cu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0" name="Rectángulo 69">
              <a:extLst>
                <a:ext uri="{FF2B5EF4-FFF2-40B4-BE49-F238E27FC236}">
                  <a16:creationId xmlns:a16="http://schemas.microsoft.com/office/drawing/2014/main" id="{D1BAA1A7-4A5D-4499-83F6-319DAF0B1011}"/>
                </a:ext>
              </a:extLst>
            </p:cNvPr>
            <p:cNvSpPr/>
            <p:nvPr/>
          </p:nvSpPr>
          <p:spPr>
            <a:xfrm>
              <a:off x="9984967" y="3233233"/>
              <a:ext cx="1769711" cy="569844"/>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Red Pequeña</a:t>
              </a:r>
            </a:p>
          </p:txBody>
        </p:sp>
      </p:grpSp>
      <p:grpSp>
        <p:nvGrpSpPr>
          <p:cNvPr id="61" name="Grupo 60">
            <a:extLst>
              <a:ext uri="{FF2B5EF4-FFF2-40B4-BE49-F238E27FC236}">
                <a16:creationId xmlns:a16="http://schemas.microsoft.com/office/drawing/2014/main" id="{8F190C7A-36D3-468B-8F93-B1A452E56B79}"/>
              </a:ext>
            </a:extLst>
          </p:cNvPr>
          <p:cNvGrpSpPr/>
          <p:nvPr/>
        </p:nvGrpSpPr>
        <p:grpSpPr>
          <a:xfrm>
            <a:off x="626380" y="3106747"/>
            <a:ext cx="11128297" cy="2978305"/>
            <a:chOff x="626380" y="2592071"/>
            <a:chExt cx="11128297" cy="2978305"/>
          </a:xfrm>
        </p:grpSpPr>
        <p:sp>
          <p:nvSpPr>
            <p:cNvPr id="67" name="Forma libre: forma 66">
              <a:extLst>
                <a:ext uri="{FF2B5EF4-FFF2-40B4-BE49-F238E27FC236}">
                  <a16:creationId xmlns:a16="http://schemas.microsoft.com/office/drawing/2014/main" id="{BAFCB49D-39CF-4AC2-8EC3-095D1173E51C}"/>
                </a:ext>
              </a:extLst>
            </p:cNvPr>
            <p:cNvSpPr/>
            <p:nvPr/>
          </p:nvSpPr>
          <p:spPr>
            <a:xfrm>
              <a:off x="626380" y="2951176"/>
              <a:ext cx="9022814" cy="2619200"/>
            </a:xfrm>
            <a:custGeom>
              <a:avLst/>
              <a:gdLst>
                <a:gd name="connsiteX0" fmla="*/ 0 w 9022814"/>
                <a:gd name="connsiteY0" fmla="*/ 2619200 h 2619200"/>
                <a:gd name="connsiteX1" fmla="*/ 4329628 w 9022814"/>
                <a:gd name="connsiteY1" fmla="*/ 470911 h 2619200"/>
                <a:gd name="connsiteX2" fmla="*/ 9022814 w 9022814"/>
                <a:gd name="connsiteY2" fmla="*/ 8202 h 2619200"/>
              </a:gdLst>
              <a:ahLst/>
              <a:cxnLst>
                <a:cxn ang="0">
                  <a:pos x="connsiteX0" y="connsiteY0"/>
                </a:cxn>
                <a:cxn ang="0">
                  <a:pos x="connsiteX1" y="connsiteY1"/>
                </a:cxn>
                <a:cxn ang="0">
                  <a:pos x="connsiteX2" y="connsiteY2"/>
                </a:cxn>
              </a:cxnLst>
              <a:rect l="l" t="t" r="r" b="b"/>
              <a:pathLst>
                <a:path w="9022814" h="2619200">
                  <a:moveTo>
                    <a:pt x="0" y="2619200"/>
                  </a:moveTo>
                  <a:cubicBezTo>
                    <a:pt x="1412913" y="1762638"/>
                    <a:pt x="2825826" y="906077"/>
                    <a:pt x="4329628" y="470911"/>
                  </a:cubicBezTo>
                  <a:cubicBezTo>
                    <a:pt x="5833430" y="35745"/>
                    <a:pt x="8077200" y="-26685"/>
                    <a:pt x="9022814" y="8202"/>
                  </a:cubicBezTo>
                </a:path>
              </a:pathLst>
            </a:cu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8" name="Rectángulo 67">
              <a:extLst>
                <a:ext uri="{FF2B5EF4-FFF2-40B4-BE49-F238E27FC236}">
                  <a16:creationId xmlns:a16="http://schemas.microsoft.com/office/drawing/2014/main" id="{B7A3ABAB-9D11-4530-8147-09BF16B214F1}"/>
                </a:ext>
              </a:extLst>
            </p:cNvPr>
            <p:cNvSpPr/>
            <p:nvPr/>
          </p:nvSpPr>
          <p:spPr>
            <a:xfrm>
              <a:off x="9984966" y="2592071"/>
              <a:ext cx="1769711" cy="569844"/>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Red Mediana</a:t>
              </a:r>
            </a:p>
          </p:txBody>
        </p:sp>
      </p:grpSp>
      <p:grpSp>
        <p:nvGrpSpPr>
          <p:cNvPr id="62" name="Grupo 61">
            <a:extLst>
              <a:ext uri="{FF2B5EF4-FFF2-40B4-BE49-F238E27FC236}">
                <a16:creationId xmlns:a16="http://schemas.microsoft.com/office/drawing/2014/main" id="{1CA5419E-EB1B-441A-BD80-FE3CF0242750}"/>
              </a:ext>
            </a:extLst>
          </p:cNvPr>
          <p:cNvGrpSpPr/>
          <p:nvPr/>
        </p:nvGrpSpPr>
        <p:grpSpPr>
          <a:xfrm>
            <a:off x="648413" y="1700987"/>
            <a:ext cx="11106262" cy="4384065"/>
            <a:chOff x="648413" y="1186311"/>
            <a:chExt cx="11106262" cy="4384065"/>
          </a:xfrm>
        </p:grpSpPr>
        <p:sp>
          <p:nvSpPr>
            <p:cNvPr id="65" name="Forma libre: forma 64">
              <a:extLst>
                <a:ext uri="{FF2B5EF4-FFF2-40B4-BE49-F238E27FC236}">
                  <a16:creationId xmlns:a16="http://schemas.microsoft.com/office/drawing/2014/main" id="{CA5717FA-677E-4E6C-BE32-0262C42F17D7}"/>
                </a:ext>
              </a:extLst>
            </p:cNvPr>
            <p:cNvSpPr/>
            <p:nvPr/>
          </p:nvSpPr>
          <p:spPr>
            <a:xfrm>
              <a:off x="648413" y="1516169"/>
              <a:ext cx="8945697" cy="4054207"/>
            </a:xfrm>
            <a:custGeom>
              <a:avLst/>
              <a:gdLst>
                <a:gd name="connsiteX0" fmla="*/ 0 w 8945697"/>
                <a:gd name="connsiteY0" fmla="*/ 4054207 h 4054207"/>
                <a:gd name="connsiteX1" fmla="*/ 2875403 w 8945697"/>
                <a:gd name="connsiteY1" fmla="*/ 2919470 h 4054207"/>
                <a:gd name="connsiteX2" fmla="*/ 5365215 w 8945697"/>
                <a:gd name="connsiteY2" fmla="*/ 969484 h 4054207"/>
                <a:gd name="connsiteX3" fmla="*/ 8945697 w 8945697"/>
                <a:gd name="connsiteY3" fmla="*/ 0 h 4054207"/>
              </a:gdLst>
              <a:ahLst/>
              <a:cxnLst>
                <a:cxn ang="0">
                  <a:pos x="connsiteX0" y="connsiteY0"/>
                </a:cxn>
                <a:cxn ang="0">
                  <a:pos x="connsiteX1" y="connsiteY1"/>
                </a:cxn>
                <a:cxn ang="0">
                  <a:pos x="connsiteX2" y="connsiteY2"/>
                </a:cxn>
                <a:cxn ang="0">
                  <a:pos x="connsiteX3" y="connsiteY3"/>
                </a:cxn>
              </a:cxnLst>
              <a:rect l="l" t="t" r="r" b="b"/>
              <a:pathLst>
                <a:path w="8945697" h="4054207">
                  <a:moveTo>
                    <a:pt x="0" y="4054207"/>
                  </a:moveTo>
                  <a:cubicBezTo>
                    <a:pt x="990600" y="3743898"/>
                    <a:pt x="1981201" y="3433590"/>
                    <a:pt x="2875403" y="2919470"/>
                  </a:cubicBezTo>
                  <a:cubicBezTo>
                    <a:pt x="3769606" y="2405349"/>
                    <a:pt x="4353499" y="1456062"/>
                    <a:pt x="5365215" y="969484"/>
                  </a:cubicBezTo>
                  <a:cubicBezTo>
                    <a:pt x="6376931" y="482906"/>
                    <a:pt x="8273668" y="108332"/>
                    <a:pt x="8945697" y="0"/>
                  </a:cubicBezTo>
                </a:path>
              </a:pathLst>
            </a:cu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6" name="Rectángulo 65">
              <a:extLst>
                <a:ext uri="{FF2B5EF4-FFF2-40B4-BE49-F238E27FC236}">
                  <a16:creationId xmlns:a16="http://schemas.microsoft.com/office/drawing/2014/main" id="{124AA9CC-12E2-43D4-B854-FB957D68E2BA}"/>
                </a:ext>
              </a:extLst>
            </p:cNvPr>
            <p:cNvSpPr/>
            <p:nvPr/>
          </p:nvSpPr>
          <p:spPr>
            <a:xfrm>
              <a:off x="9984964" y="1186311"/>
              <a:ext cx="1769711" cy="569844"/>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Red Grande</a:t>
              </a:r>
            </a:p>
          </p:txBody>
        </p:sp>
      </p:grpSp>
      <mc:AlternateContent xmlns:mc="http://schemas.openxmlformats.org/markup-compatibility/2006" xmlns:p14="http://schemas.microsoft.com/office/powerpoint/2010/main" xmlns:iact="http://schemas.microsoft.com/office/powerpoint/2014/inkAction">
        <mc:Choice Requires="p14 iact">
          <p:contentPart p14:bwMode="auto" r:id="rId3">
            <p14:nvContentPartPr>
              <p14:cNvPr id="63" name="Entrada de lápiz 62">
                <a:extLst>
                  <a:ext uri="{FF2B5EF4-FFF2-40B4-BE49-F238E27FC236}">
                    <a16:creationId xmlns:a16="http://schemas.microsoft.com/office/drawing/2014/main" id="{7B9215A3-2296-430A-818D-A75D48B3BCA1}"/>
                  </a:ext>
                </a:extLst>
              </p14:cNvPr>
              <p14:cNvContentPartPr/>
              <p14:nvPr>
                <p:extLst>
                  <p:ext uri="{42D2F446-02D8-4167-A562-619A0277C38B}">
                    <p15:isNarration xmlns:p15="http://schemas.microsoft.com/office/powerpoint/2012/main" val="1"/>
                  </p:ext>
                </p:extLst>
              </p14:nvPr>
            </p14:nvContentPartPr>
            <p14:xfrm>
              <a:off x="5107319" y="7047595"/>
              <a:ext cx="2" cy="2"/>
            </p14:xfrm>
          </p:contentPart>
        </mc:Choice>
        <mc:Fallback xmlns="">
          <p:pic>
            <p:nvPicPr>
              <p:cNvPr id="63" name="Entrada de lápiz 62">
                <a:extLst>
                  <a:ext uri="{FF2B5EF4-FFF2-40B4-BE49-F238E27FC236}">
                    <a16:creationId xmlns:a16="http://schemas.microsoft.com/office/drawing/2014/main" id="{7B9215A3-2296-430A-818D-A75D48B3BCA1}"/>
                  </a:ext>
                </a:extLst>
              </p:cNvPr>
              <p:cNvPicPr>
                <a:picLocks noGrp="1" noRot="1" noChangeAspect="1" noMove="1" noResize="1" noEditPoints="1" noAdjustHandles="1" noChangeArrowheads="1" noChangeShapeType="1"/>
              </p:cNvPicPr>
              <p:nvPr/>
            </p:nvPicPr>
            <p:blipFill>
              <a:blip r:embed="rId4"/>
              <a:stretch>
                <a:fillRect/>
              </a:stretch>
            </p:blipFill>
            <p:spPr>
              <a:xfrm>
                <a:off x="5107319" y="7047595"/>
                <a:ext cx="2" cy="2"/>
              </a:xfrm>
              <a:prstGeom prst="rect">
                <a:avLst/>
              </a:prstGeom>
            </p:spPr>
          </p:pic>
        </mc:Fallback>
      </mc:AlternateContent>
      <p:sp>
        <p:nvSpPr>
          <p:cNvPr id="3" name="TextBox 11">
            <a:extLst>
              <a:ext uri="{FF2B5EF4-FFF2-40B4-BE49-F238E27FC236}">
                <a16:creationId xmlns:a16="http://schemas.microsoft.com/office/drawing/2014/main" id="{AF312A61-371B-4BD1-9948-D86BEC34C04B}"/>
              </a:ext>
            </a:extLst>
          </p:cNvPr>
          <p:cNvSpPr txBox="1"/>
          <p:nvPr/>
        </p:nvSpPr>
        <p:spPr>
          <a:xfrm rot="16200000">
            <a:off x="-655719" y="3235314"/>
            <a:ext cx="1752403" cy="461665"/>
          </a:xfrm>
          <a:prstGeom prst="rect">
            <a:avLst/>
          </a:prstGeom>
          <a:noFill/>
        </p:spPr>
        <p:txBody>
          <a:bodyPr wrap="none" rtlCol="0">
            <a:spAutoFit/>
          </a:bodyPr>
          <a:lstStyle/>
          <a:p>
            <a:r>
              <a:rPr lang="en-US" sz="2400" dirty="0" err="1">
                <a:latin typeface="Century Schoolbook" charset="0"/>
                <a:ea typeface="Century Schoolbook" charset="0"/>
                <a:cs typeface="Century Schoolbook" charset="0"/>
              </a:rPr>
              <a:t>Resultados</a:t>
            </a:r>
            <a:endParaRPr lang="en-US" sz="2000" dirty="0">
              <a:latin typeface="Century Schoolbook" charset="0"/>
              <a:ea typeface="Century Schoolbook" charset="0"/>
              <a:cs typeface="Century Schoolbook" charset="0"/>
            </a:endParaRPr>
          </a:p>
        </p:txBody>
      </p:sp>
    </p:spTree>
    <p:extLst>
      <p:ext uri="{BB962C8B-B14F-4D97-AF65-F5344CB8AC3E}">
        <p14:creationId xmlns:p14="http://schemas.microsoft.com/office/powerpoint/2010/main" val="1582580063"/>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¿Por qué </a:t>
            </a:r>
            <a:r>
              <a:rPr lang="es-AR" altLang="es-AR" sz="3600" b="1" dirty="0">
                <a:latin typeface="Arial" panose="020B0604020202020204" pitchFamily="34" charset="0"/>
                <a:ea typeface="Microsoft YaHei" panose="020B0503020204020204" pitchFamily="34" charset="-122"/>
                <a:cs typeface="Arial"/>
              </a:rPr>
              <a:t>tanto alboroto </a:t>
            </a: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entonces?</a:t>
            </a:r>
            <a:endParaRPr lang="es-AR" altLang="es-AR" sz="3600" b="1" dirty="0">
              <a:latin typeface="Arial" panose="020B0604020202020204" pitchFamily="34" charset="0"/>
              <a:ea typeface="Microsoft YaHei" panose="020B0503020204020204" pitchFamily="34" charset="-122"/>
              <a:cs typeface="Arial"/>
            </a:endParaRPr>
          </a:p>
        </p:txBody>
      </p:sp>
      <p:sp>
        <p:nvSpPr>
          <p:cNvPr id="8" name="1 Rectángulo">
            <a:extLst>
              <a:ext uri="{FF2B5EF4-FFF2-40B4-BE49-F238E27FC236}">
                <a16:creationId xmlns:a16="http://schemas.microsoft.com/office/drawing/2014/main" id="{C5C56A8D-8669-4998-84AC-E61E22CB90DE}"/>
              </a:ext>
            </a:extLst>
          </p:cNvPr>
          <p:cNvSpPr>
            <a:spLocks noChangeArrowheads="1"/>
          </p:cNvSpPr>
          <p:nvPr/>
        </p:nvSpPr>
        <p:spPr bwMode="auto">
          <a:xfrm>
            <a:off x="764347" y="2634176"/>
            <a:ext cx="4185137" cy="3003452"/>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Porque los métodos tradicionales ya no alcanzan</a:t>
            </a:r>
          </a:p>
        </p:txBody>
      </p:sp>
      <p:sp>
        <p:nvSpPr>
          <p:cNvPr id="6" name="1 Rectángulo">
            <a:extLst>
              <a:ext uri="{FF2B5EF4-FFF2-40B4-BE49-F238E27FC236}">
                <a16:creationId xmlns:a16="http://schemas.microsoft.com/office/drawing/2014/main" id="{1DF0D132-D406-4E25-A315-798B0B5B79A7}"/>
              </a:ext>
            </a:extLst>
          </p:cNvPr>
          <p:cNvSpPr>
            <a:spLocks noChangeArrowheads="1"/>
          </p:cNvSpPr>
          <p:nvPr/>
        </p:nvSpPr>
        <p:spPr bwMode="auto">
          <a:xfrm>
            <a:off x="7242517" y="2634176"/>
            <a:ext cx="4185137" cy="3003452"/>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19900" b="1" dirty="0">
                <a:latin typeface="Arial" panose="020B0604020202020204" pitchFamily="34" charset="0"/>
                <a:ea typeface="Microsoft YaHei" panose="020B0503020204020204" pitchFamily="34" charset="-122"/>
                <a:cs typeface="Arial"/>
              </a:rPr>
              <a:t>$</a:t>
            </a:r>
          </a:p>
        </p:txBody>
      </p:sp>
    </p:spTree>
    <p:extLst>
      <p:ext uri="{BB962C8B-B14F-4D97-AF65-F5344CB8AC3E}">
        <p14:creationId xmlns:p14="http://schemas.microsoft.com/office/powerpoint/2010/main" val="3744157990"/>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BIG DATA</a:t>
            </a:r>
          </a:p>
        </p:txBody>
      </p:sp>
      <p:sp>
        <p:nvSpPr>
          <p:cNvPr id="8" name="1 Rectángulo">
            <a:extLst>
              <a:ext uri="{FF2B5EF4-FFF2-40B4-BE49-F238E27FC236}">
                <a16:creationId xmlns:a16="http://schemas.microsoft.com/office/drawing/2014/main" id="{C5C56A8D-8669-4998-84AC-E61E22CB90DE}"/>
              </a:ext>
            </a:extLst>
          </p:cNvPr>
          <p:cNvSpPr>
            <a:spLocks noChangeArrowheads="1"/>
          </p:cNvSpPr>
          <p:nvPr/>
        </p:nvSpPr>
        <p:spPr bwMode="auto">
          <a:xfrm>
            <a:off x="764347" y="2634176"/>
            <a:ext cx="4185137" cy="3003452"/>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Como “data” común pero más y producida más rápidamente</a:t>
            </a:r>
          </a:p>
        </p:txBody>
      </p:sp>
      <p:sp>
        <p:nvSpPr>
          <p:cNvPr id="6" name="1 Rectángulo">
            <a:extLst>
              <a:ext uri="{FF2B5EF4-FFF2-40B4-BE49-F238E27FC236}">
                <a16:creationId xmlns:a16="http://schemas.microsoft.com/office/drawing/2014/main" id="{1DF0D132-D406-4E25-A315-798B0B5B79A7}"/>
              </a:ext>
            </a:extLst>
          </p:cNvPr>
          <p:cNvSpPr>
            <a:spLocks noChangeArrowheads="1"/>
          </p:cNvSpPr>
          <p:nvPr/>
        </p:nvSpPr>
        <p:spPr bwMode="auto">
          <a:xfrm>
            <a:off x="7242517" y="2634176"/>
            <a:ext cx="4185137" cy="3003452"/>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Volumen</a:t>
            </a:r>
          </a:p>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Velocidad</a:t>
            </a:r>
          </a:p>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Variedad</a:t>
            </a:r>
          </a:p>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Veracidad</a:t>
            </a:r>
          </a:p>
        </p:txBody>
      </p:sp>
    </p:spTree>
    <p:extLst>
      <p:ext uri="{BB962C8B-B14F-4D97-AF65-F5344CB8AC3E}">
        <p14:creationId xmlns:p14="http://schemas.microsoft.com/office/powerpoint/2010/main" val="185393901"/>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488698"/>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BIG DATA</a:t>
            </a:r>
          </a:p>
          <a:p>
            <a:pPr algn="ctr" defTabSz="599002" fontAlgn="base" hangingPunct="0">
              <a:lnSpc>
                <a:spcPct val="93000"/>
              </a:lnSpc>
              <a:spcBef>
                <a:spcPct val="0"/>
              </a:spcBef>
              <a:spcAft>
                <a:spcPct val="0"/>
              </a:spcAft>
              <a:buClr>
                <a:srgbClr val="000000"/>
              </a:buClr>
              <a:buSzPct val="100000"/>
              <a:defRPr/>
            </a:pPr>
            <a:r>
              <a:rPr lang="es-AR" altLang="es-AR" sz="3600" b="1" dirty="0">
                <a:latin typeface="Arial" panose="020B0604020202020204" pitchFamily="34" charset="0"/>
                <a:ea typeface="Microsoft YaHei" panose="020B0503020204020204" pitchFamily="34" charset="-122"/>
              </a:rPr>
              <a:t>No solo cómodas tablas SQL/Excel</a:t>
            </a:r>
          </a:p>
        </p:txBody>
      </p:sp>
      <p:sp>
        <p:nvSpPr>
          <p:cNvPr id="8" name="1 Rectángulo">
            <a:extLst>
              <a:ext uri="{FF2B5EF4-FFF2-40B4-BE49-F238E27FC236}">
                <a16:creationId xmlns:a16="http://schemas.microsoft.com/office/drawing/2014/main" id="{C5C56A8D-8669-4998-84AC-E61E22CB90DE}"/>
              </a:ext>
            </a:extLst>
          </p:cNvPr>
          <p:cNvSpPr>
            <a:spLocks noChangeArrowheads="1"/>
          </p:cNvSpPr>
          <p:nvPr/>
        </p:nvSpPr>
        <p:spPr bwMode="auto">
          <a:xfrm>
            <a:off x="0" y="2971799"/>
            <a:ext cx="12192000" cy="3109687"/>
          </a:xfrm>
          <a:prstGeom prst="rect">
            <a:avLst/>
          </a:prstGeom>
          <a:solidFill>
            <a:schemeClr val="bg1">
              <a:alpha val="30000"/>
            </a:schemeClr>
          </a:solidFill>
          <a:ln>
            <a:noFill/>
          </a:ln>
        </p:spPr>
        <p:txBody>
          <a:bodyPr numCol="2" anchor="ctr"/>
          <a:lstStyle/>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XML</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NoSQL</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JSON</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Grafos</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Redes Sociales</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Texto</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Imagen</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Audio</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Video</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Sensores (</a:t>
            </a:r>
            <a:r>
              <a:rPr lang="es-AR" altLang="es-AR" sz="3600" b="1" dirty="0" err="1">
                <a:latin typeface="Arial" panose="020B0604020202020204" pitchFamily="34" charset="0"/>
                <a:ea typeface="Microsoft YaHei" panose="020B0503020204020204" pitchFamily="34" charset="-122"/>
                <a:cs typeface="Arial"/>
              </a:rPr>
              <a:t>IoT</a:t>
            </a:r>
            <a:r>
              <a:rPr lang="es-AR" altLang="es-AR" sz="3600" b="1" dirty="0">
                <a:latin typeface="Arial" panose="020B0604020202020204" pitchFamily="34" charset="0"/>
                <a:ea typeface="Microsoft YaHei" panose="020B0503020204020204" pitchFamily="34" charset="-122"/>
                <a:cs typeface="Arial"/>
              </a:rPr>
              <a:t>)</a:t>
            </a:r>
          </a:p>
        </p:txBody>
      </p:sp>
    </p:spTree>
    <p:extLst>
      <p:ext uri="{BB962C8B-B14F-4D97-AF65-F5344CB8AC3E}">
        <p14:creationId xmlns:p14="http://schemas.microsoft.com/office/powerpoint/2010/main" val="1351840935"/>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Data Pipeline</a:t>
            </a:r>
          </a:p>
        </p:txBody>
      </p:sp>
      <p:graphicFrame>
        <p:nvGraphicFramePr>
          <p:cNvPr id="2" name="Diagrama 1">
            <a:extLst>
              <a:ext uri="{FF2B5EF4-FFF2-40B4-BE49-F238E27FC236}">
                <a16:creationId xmlns:a16="http://schemas.microsoft.com/office/drawing/2014/main" id="{C4844DA5-81D4-434D-BC17-924A3A9F7C1B}"/>
              </a:ext>
            </a:extLst>
          </p:cNvPr>
          <p:cNvGraphicFramePr/>
          <p:nvPr>
            <p:extLst>
              <p:ext uri="{D42A27DB-BD31-4B8C-83A1-F6EECF244321}">
                <p14:modId xmlns:p14="http://schemas.microsoft.com/office/powerpoint/2010/main" val="1102795092"/>
              </p:ext>
            </p:extLst>
          </p:nvPr>
        </p:nvGraphicFramePr>
        <p:xfrm>
          <a:off x="0" y="2700161"/>
          <a:ext cx="12191999" cy="33770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271288"/>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8" charset="0"/>
          <a:buNone/>
          <a:tabLst/>
          <a:defRPr kumimoji="0" lang="en-GB" altLang="es-AR" sz="1800" b="0" i="0" u="none" strike="noStrike" cap="none" normalizeH="0" baseline="0" smtClean="0">
            <a:ln>
              <a:noFill/>
            </a:ln>
            <a:effectLst/>
            <a:latin typeface="Arial" pitchFamily="34" charset="0"/>
            <a:ea typeface="Microsoft YaHei"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8" charset="0"/>
          <a:buNone/>
          <a:tabLst/>
          <a:defRPr kumimoji="0" lang="en-GB" altLang="es-AR" sz="1800" b="0" i="0" u="none" strike="noStrike" cap="none" normalizeH="0" baseline="0" smtClean="0">
            <a:ln>
              <a:noFill/>
            </a:ln>
            <a:effectLst/>
            <a:latin typeface="Arial" pitchFamily="34" charset="0"/>
            <a:ea typeface="Microsoft YaHei" pitchFamily="34" charset="-122"/>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3509</TotalTime>
  <Words>602</Words>
  <Application>Microsoft Office PowerPoint</Application>
  <PresentationFormat>Panorámica</PresentationFormat>
  <Paragraphs>138</Paragraphs>
  <Slides>27</Slides>
  <Notes>27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27</vt:i4>
      </vt:variant>
    </vt:vector>
  </HeadingPairs>
  <TitlesOfParts>
    <vt:vector size="32" baseType="lpstr">
      <vt:lpstr>Arial</vt:lpstr>
      <vt:lpstr>Calibri</vt:lpstr>
      <vt:lpstr>Century Schoolbook</vt:lpstr>
      <vt:lpstr>Times New Roman</vt:lpstr>
      <vt:lpstr>1_Tema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Victoria Spirito</dc:creator>
  <cp:lastModifiedBy>Rafael C.</cp:lastModifiedBy>
  <cp:revision>76</cp:revision>
  <dcterms:created xsi:type="dcterms:W3CDTF">2018-03-19T13:38:12Z</dcterms:created>
  <dcterms:modified xsi:type="dcterms:W3CDTF">2020-09-07T21:17:47Z</dcterms:modified>
</cp:coreProperties>
</file>