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274" r:id="rId3"/>
    <p:sldId id="287" r:id="rId4"/>
    <p:sldId id="286" r:id="rId5"/>
    <p:sldId id="288" r:id="rId6"/>
    <p:sldId id="290" r:id="rId7"/>
    <p:sldId id="291" r:id="rId8"/>
    <p:sldId id="292" r:id="rId9"/>
    <p:sldId id="289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5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103"/>
    <a:srgbClr val="FFCC99"/>
    <a:srgbClr val="FFC993"/>
    <a:srgbClr val="FF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6B14B-4B16-418E-B690-4E9A8AC96F0D}" v="22" dt="2019-08-07T21:26:34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." userId="ffa83960b425c528" providerId="LiveId" clId="{A1A6CC59-1AE6-40B8-B2C9-6E34EF2ED440}"/>
  </pc:docChgLst>
  <pc:docChgLst>
    <pc:chgData name="Rafael C." userId="ffa83960b425c528" providerId="LiveId" clId="{00A6B14B-4B16-418E-B690-4E9A8AC96F0D}"/>
    <pc:docChg chg="modSld">
      <pc:chgData name="Rafael C." userId="ffa83960b425c528" providerId="LiveId" clId="{00A6B14B-4B16-418E-B690-4E9A8AC96F0D}" dt="2019-08-07T21:26:34.627" v="21" actId="478"/>
      <pc:docMkLst>
        <pc:docMk/>
      </pc:docMkLst>
      <pc:sldChg chg="delSp">
        <pc:chgData name="Rafael C." userId="ffa83960b425c528" providerId="LiveId" clId="{00A6B14B-4B16-418E-B690-4E9A8AC96F0D}" dt="2019-08-07T21:25:42.982" v="0" actId="478"/>
        <pc:sldMkLst>
          <pc:docMk/>
          <pc:sldMk cId="727360843" sldId="259"/>
        </pc:sldMkLst>
        <pc:picChg chg="del">
          <ac:chgData name="Rafael C." userId="ffa83960b425c528" providerId="LiveId" clId="{00A6B14B-4B16-418E-B690-4E9A8AC96F0D}" dt="2019-08-07T21:25:42.982" v="0" actId="478"/>
          <ac:picMkLst>
            <pc:docMk/>
            <pc:sldMk cId="727360843" sldId="259"/>
            <ac:picMk id="5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44.739" v="1" actId="478"/>
        <pc:sldMkLst>
          <pc:docMk/>
          <pc:sldMk cId="2068909626" sldId="274"/>
        </pc:sldMkLst>
        <pc:picChg chg="del">
          <ac:chgData name="Rafael C." userId="ffa83960b425c528" providerId="LiveId" clId="{00A6B14B-4B16-418E-B690-4E9A8AC96F0D}" dt="2019-08-07T21:25:44.739" v="1" actId="478"/>
          <ac:picMkLst>
            <pc:docMk/>
            <pc:sldMk cId="2068909626" sldId="274"/>
            <ac:picMk id="4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34.627" v="21" actId="478"/>
        <pc:sldMkLst>
          <pc:docMk/>
          <pc:sldMk cId="717311304" sldId="285"/>
        </pc:sldMkLst>
        <pc:picChg chg="del">
          <ac:chgData name="Rafael C." userId="ffa83960b425c528" providerId="LiveId" clId="{00A6B14B-4B16-418E-B690-4E9A8AC96F0D}" dt="2019-08-07T21:26:34.627" v="21" actId="478"/>
          <ac:picMkLst>
            <pc:docMk/>
            <pc:sldMk cId="717311304" sldId="285"/>
            <ac:picMk id="9220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49.062" v="3" actId="478"/>
        <pc:sldMkLst>
          <pc:docMk/>
          <pc:sldMk cId="1011009931" sldId="286"/>
        </pc:sldMkLst>
        <pc:picChg chg="del">
          <ac:chgData name="Rafael C." userId="ffa83960b425c528" providerId="LiveId" clId="{00A6B14B-4B16-418E-B690-4E9A8AC96F0D}" dt="2019-08-07T21:25:49.062" v="3" actId="478"/>
          <ac:picMkLst>
            <pc:docMk/>
            <pc:sldMk cId="1011009931" sldId="286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46.494" v="2" actId="478"/>
        <pc:sldMkLst>
          <pc:docMk/>
          <pc:sldMk cId="2142410778" sldId="287"/>
        </pc:sldMkLst>
        <pc:picChg chg="del">
          <ac:chgData name="Rafael C." userId="ffa83960b425c528" providerId="LiveId" clId="{00A6B14B-4B16-418E-B690-4E9A8AC96F0D}" dt="2019-08-07T21:25:46.494" v="2" actId="478"/>
          <ac:picMkLst>
            <pc:docMk/>
            <pc:sldMk cId="2142410778" sldId="287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1.451" v="4" actId="478"/>
        <pc:sldMkLst>
          <pc:docMk/>
          <pc:sldMk cId="1941078295" sldId="288"/>
        </pc:sldMkLst>
        <pc:picChg chg="del">
          <ac:chgData name="Rafael C." userId="ffa83960b425c528" providerId="LiveId" clId="{00A6B14B-4B16-418E-B690-4E9A8AC96F0D}" dt="2019-08-07T21:25:51.451" v="4" actId="478"/>
          <ac:picMkLst>
            <pc:docMk/>
            <pc:sldMk cId="1941078295" sldId="288"/>
            <ac:picMk id="34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9.917" v="8" actId="478"/>
        <pc:sldMkLst>
          <pc:docMk/>
          <pc:sldMk cId="908688216" sldId="289"/>
        </pc:sldMkLst>
        <pc:picChg chg="del">
          <ac:chgData name="Rafael C." userId="ffa83960b425c528" providerId="LiveId" clId="{00A6B14B-4B16-418E-B690-4E9A8AC96F0D}" dt="2019-08-07T21:25:59.917" v="8" actId="478"/>
          <ac:picMkLst>
            <pc:docMk/>
            <pc:sldMk cId="908688216" sldId="289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3.555" v="5" actId="478"/>
        <pc:sldMkLst>
          <pc:docMk/>
          <pc:sldMk cId="3876841162" sldId="290"/>
        </pc:sldMkLst>
        <pc:picChg chg="del">
          <ac:chgData name="Rafael C." userId="ffa83960b425c528" providerId="LiveId" clId="{00A6B14B-4B16-418E-B690-4E9A8AC96F0D}" dt="2019-08-07T21:25:53.555" v="5" actId="478"/>
          <ac:picMkLst>
            <pc:docMk/>
            <pc:sldMk cId="3876841162" sldId="290"/>
            <ac:picMk id="28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5.791" v="6" actId="478"/>
        <pc:sldMkLst>
          <pc:docMk/>
          <pc:sldMk cId="1726126687" sldId="291"/>
        </pc:sldMkLst>
        <pc:picChg chg="del">
          <ac:chgData name="Rafael C." userId="ffa83960b425c528" providerId="LiveId" clId="{00A6B14B-4B16-418E-B690-4E9A8AC96F0D}" dt="2019-08-07T21:25:55.791" v="6" actId="478"/>
          <ac:picMkLst>
            <pc:docMk/>
            <pc:sldMk cId="1726126687" sldId="291"/>
            <ac:picMk id="30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5:57.815" v="7" actId="478"/>
        <pc:sldMkLst>
          <pc:docMk/>
          <pc:sldMk cId="3994721824" sldId="292"/>
        </pc:sldMkLst>
        <pc:picChg chg="del">
          <ac:chgData name="Rafael C." userId="ffa83960b425c528" providerId="LiveId" clId="{00A6B14B-4B16-418E-B690-4E9A8AC96F0D}" dt="2019-08-07T21:25:57.815" v="7" actId="478"/>
          <ac:picMkLst>
            <pc:docMk/>
            <pc:sldMk cId="3994721824" sldId="292"/>
            <ac:picMk id="58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02.124" v="9" actId="478"/>
        <pc:sldMkLst>
          <pc:docMk/>
          <pc:sldMk cId="166998213" sldId="293"/>
        </pc:sldMkLst>
        <pc:picChg chg="del">
          <ac:chgData name="Rafael C." userId="ffa83960b425c528" providerId="LiveId" clId="{00A6B14B-4B16-418E-B690-4E9A8AC96F0D}" dt="2019-08-07T21:26:02.124" v="9" actId="478"/>
          <ac:picMkLst>
            <pc:docMk/>
            <pc:sldMk cId="166998213" sldId="293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05.575" v="10" actId="478"/>
        <pc:sldMkLst>
          <pc:docMk/>
          <pc:sldMk cId="2172126912" sldId="294"/>
        </pc:sldMkLst>
        <pc:picChg chg="del">
          <ac:chgData name="Rafael C." userId="ffa83960b425c528" providerId="LiveId" clId="{00A6B14B-4B16-418E-B690-4E9A8AC96F0D}" dt="2019-08-07T21:26:05.575" v="10" actId="478"/>
          <ac:picMkLst>
            <pc:docMk/>
            <pc:sldMk cId="2172126912" sldId="294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09.551" v="11" actId="478"/>
        <pc:sldMkLst>
          <pc:docMk/>
          <pc:sldMk cId="3784948331" sldId="295"/>
        </pc:sldMkLst>
        <pc:picChg chg="del">
          <ac:chgData name="Rafael C." userId="ffa83960b425c528" providerId="LiveId" clId="{00A6B14B-4B16-418E-B690-4E9A8AC96F0D}" dt="2019-08-07T21:26:09.551" v="11" actId="478"/>
          <ac:picMkLst>
            <pc:docMk/>
            <pc:sldMk cId="3784948331" sldId="295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12.694" v="12" actId="478"/>
        <pc:sldMkLst>
          <pc:docMk/>
          <pc:sldMk cId="2738665502" sldId="296"/>
        </pc:sldMkLst>
        <pc:picChg chg="del">
          <ac:chgData name="Rafael C." userId="ffa83960b425c528" providerId="LiveId" clId="{00A6B14B-4B16-418E-B690-4E9A8AC96F0D}" dt="2019-08-07T21:26:12.694" v="12" actId="478"/>
          <ac:picMkLst>
            <pc:docMk/>
            <pc:sldMk cId="2738665502" sldId="296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14.642" v="13" actId="478"/>
        <pc:sldMkLst>
          <pc:docMk/>
          <pc:sldMk cId="3863798184" sldId="297"/>
        </pc:sldMkLst>
        <pc:picChg chg="del">
          <ac:chgData name="Rafael C." userId="ffa83960b425c528" providerId="LiveId" clId="{00A6B14B-4B16-418E-B690-4E9A8AC96F0D}" dt="2019-08-07T21:26:14.642" v="13" actId="478"/>
          <ac:picMkLst>
            <pc:docMk/>
            <pc:sldMk cId="3863798184" sldId="297"/>
            <ac:picMk id="7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18.071" v="14" actId="478"/>
        <pc:sldMkLst>
          <pc:docMk/>
          <pc:sldMk cId="3364085171" sldId="298"/>
        </pc:sldMkLst>
        <pc:picChg chg="del">
          <ac:chgData name="Rafael C." userId="ffa83960b425c528" providerId="LiveId" clId="{00A6B14B-4B16-418E-B690-4E9A8AC96F0D}" dt="2019-08-07T21:26:18.071" v="14" actId="478"/>
          <ac:picMkLst>
            <pc:docMk/>
            <pc:sldMk cId="3364085171" sldId="298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0.323" v="15" actId="478"/>
        <pc:sldMkLst>
          <pc:docMk/>
          <pc:sldMk cId="3421419816" sldId="299"/>
        </pc:sldMkLst>
        <pc:picChg chg="del">
          <ac:chgData name="Rafael C." userId="ffa83960b425c528" providerId="LiveId" clId="{00A6B14B-4B16-418E-B690-4E9A8AC96F0D}" dt="2019-08-07T21:26:20.323" v="15" actId="478"/>
          <ac:picMkLst>
            <pc:docMk/>
            <pc:sldMk cId="3421419816" sldId="299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2.314" v="16" actId="478"/>
        <pc:sldMkLst>
          <pc:docMk/>
          <pc:sldMk cId="1503025589" sldId="300"/>
        </pc:sldMkLst>
        <pc:picChg chg="del">
          <ac:chgData name="Rafael C." userId="ffa83960b425c528" providerId="LiveId" clId="{00A6B14B-4B16-418E-B690-4E9A8AC96F0D}" dt="2019-08-07T21:26:22.314" v="16" actId="478"/>
          <ac:picMkLst>
            <pc:docMk/>
            <pc:sldMk cId="1503025589" sldId="300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4.939" v="17" actId="478"/>
        <pc:sldMkLst>
          <pc:docMk/>
          <pc:sldMk cId="1137226403" sldId="301"/>
        </pc:sldMkLst>
        <pc:picChg chg="del">
          <ac:chgData name="Rafael C." userId="ffa83960b425c528" providerId="LiveId" clId="{00A6B14B-4B16-418E-B690-4E9A8AC96F0D}" dt="2019-08-07T21:26:24.939" v="17" actId="478"/>
          <ac:picMkLst>
            <pc:docMk/>
            <pc:sldMk cId="1137226403" sldId="301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7.087" v="18" actId="478"/>
        <pc:sldMkLst>
          <pc:docMk/>
          <pc:sldMk cId="3216410200" sldId="302"/>
        </pc:sldMkLst>
        <pc:picChg chg="del">
          <ac:chgData name="Rafael C." userId="ffa83960b425c528" providerId="LiveId" clId="{00A6B14B-4B16-418E-B690-4E9A8AC96F0D}" dt="2019-08-07T21:26:27.087" v="18" actId="478"/>
          <ac:picMkLst>
            <pc:docMk/>
            <pc:sldMk cId="3216410200" sldId="302"/>
            <ac:picMk id="7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29.102" v="19" actId="478"/>
        <pc:sldMkLst>
          <pc:docMk/>
          <pc:sldMk cId="1397235496" sldId="303"/>
        </pc:sldMkLst>
        <pc:picChg chg="del">
          <ac:chgData name="Rafael C." userId="ffa83960b425c528" providerId="LiveId" clId="{00A6B14B-4B16-418E-B690-4E9A8AC96F0D}" dt="2019-08-07T21:26:29.102" v="19" actId="478"/>
          <ac:picMkLst>
            <pc:docMk/>
            <pc:sldMk cId="1397235496" sldId="303"/>
            <ac:picMk id="6" creationId="{00000000-0000-0000-0000-000000000000}"/>
          </ac:picMkLst>
        </pc:picChg>
      </pc:sldChg>
      <pc:sldChg chg="delSp">
        <pc:chgData name="Rafael C." userId="ffa83960b425c528" providerId="LiveId" clId="{00A6B14B-4B16-418E-B690-4E9A8AC96F0D}" dt="2019-08-07T21:26:31.783" v="20" actId="478"/>
        <pc:sldMkLst>
          <pc:docMk/>
          <pc:sldMk cId="2406555272" sldId="304"/>
        </pc:sldMkLst>
        <pc:picChg chg="del">
          <ac:chgData name="Rafael C." userId="ffa83960b425c528" providerId="LiveId" clId="{00A6B14B-4B16-418E-B690-4E9A8AC96F0D}" dt="2019-08-07T21:26:31.783" v="20" actId="478"/>
          <ac:picMkLst>
            <pc:docMk/>
            <pc:sldMk cId="2406555272" sldId="304"/>
            <ac:picMk id="7" creationId="{00000000-0000-0000-0000-000000000000}"/>
          </ac:picMkLst>
        </pc:picChg>
      </pc:sldChg>
    </pc:docChg>
  </pc:docChgLst>
  <pc:docChgLst>
    <pc:chgData name="Rafael C." userId="ffa83960b425c528" providerId="LiveId" clId="{7A0BB685-D947-45C5-86DA-A78E0743E074}"/>
  </pc:docChgLst>
  <pc:docChgLst>
    <pc:chgData name="Rafael C." userId="ffa83960b425c528" providerId="LiveId" clId="{D5A872B8-313C-4215-B87E-B7B88119E15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0E39-F30C-4A14-BE95-FF764D57248C}" type="datetimeFigureOut">
              <a:rPr lang="es-AR" smtClean="0"/>
              <a:t>7/8/2019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5B0AA-AC91-4252-A91A-1FB595D642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60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s-AR" altLang="es-A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5027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5622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148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4170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69860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6173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09714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058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89371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084478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20463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2787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86349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4718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22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24818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6380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405353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99189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4920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95129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7446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1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1F84F50-F7F4-4521-AE96-DF8DD2A2027A}" type="slidenum">
              <a:rPr kumimoji="0" lang="es-AR" altLang="es-A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" panose="020B0604020202020204" pitchFamily="34" charset="0"/>
              </a:rPr>
              <a:pPr marL="0" marR="0" lvl="0" indent="0" algn="r" defTabSz="449263" rtl="0" eaLnBrk="1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s-AR" altLang="es-A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s-AR" altLang="es-AR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749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F538-3970-494A-8E5C-4272E889D69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465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891EE-8B3D-427F-AF1A-0AC46E4860EC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5066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934452" y="992718"/>
            <a:ext cx="2838449" cy="513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4867" y="992718"/>
            <a:ext cx="8316384" cy="5135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8BE6-C411-4E37-980F-A127B773EB0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00463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4868" y="992718"/>
            <a:ext cx="11358033" cy="27347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1D66-B135-4E9D-8CC4-2BFF9E0AC6BF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549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68B90-6117-41EB-8E8E-17C923A3C86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496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E46A0-065C-42F9-8D55-9E0D0E8E1F1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42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45233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AE108-3BFE-4565-A0C4-7A144E71EF5E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553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E899-DA72-4A2A-940F-7D587F376654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534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4847-1DFF-4EC5-B2CC-E4E2F4A3C65B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4401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CE35-89B0-48ED-9620-F2B129FAE892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706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42224-941F-4867-8C03-8986890BADA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422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A14A4-910A-4407-B817-34C16D9AD626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207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4868" y="992718"/>
            <a:ext cx="11358033" cy="27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52E478-899D-486B-93FF-75C2C7B8C0C5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los formatos del texto del esquema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  <a:p>
            <a:pPr lvl="4"/>
            <a:r>
              <a:rPr lang="en-GB" altLang="es-AR"/>
              <a:t>Octavo nivel del esquema</a:t>
            </a:r>
          </a:p>
          <a:p>
            <a:pPr lvl="4"/>
            <a:r>
              <a:rPr lang="en-GB" altLang="es-AR"/>
              <a:t>Noveno nivel del esquema</a:t>
            </a:r>
          </a:p>
        </p:txBody>
      </p:sp>
    </p:spTree>
    <p:extLst>
      <p:ext uri="{BB962C8B-B14F-4D97-AF65-F5344CB8AC3E}">
        <p14:creationId xmlns:p14="http://schemas.microsoft.com/office/powerpoint/2010/main" val="27371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j-lt"/>
          <a:ea typeface="+mj-ea"/>
          <a:cs typeface="+mj-cs"/>
        </a:defRPr>
      </a:lvl1pPr>
      <a:lvl2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defTabSz="59900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867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457189" indent="-457189" algn="l" defTabSz="599002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599002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2pPr>
      <a:lvl3pPr marL="1523962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3pPr>
      <a:lvl4pPr marL="2133547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+mn-lt"/>
          <a:cs typeface="+mn-cs"/>
        </a:defRPr>
      </a:lvl4pPr>
      <a:lvl5pPr marL="2743131" indent="-304792" algn="l" defTabSz="599002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cs typeface="+mn-cs"/>
        </a:defRPr>
      </a:lvl5pPr>
      <a:lvl6pPr marL="335271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6pPr>
      <a:lvl7pPr marL="3962301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7pPr>
      <a:lvl8pPr marL="4571886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8pPr>
      <a:lvl9pPr marL="5181470" indent="-304792" algn="l" defTabSz="599002" rtl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8" charset="0"/>
        <a:defRPr sz="2667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Argent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nickel" TargetMode="External"/><Relationship Id="rId5" Type="http://schemas.openxmlformats.org/officeDocument/2006/relationships/hyperlink" Target="https://www.linkedin.com/in/rafael-crescenzi" TargetMode="External"/><Relationship Id="rId4" Type="http://schemas.openxmlformats.org/officeDocument/2006/relationships/hyperlink" Target="mailto:rafael.crescenzi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>
            <a:extLst>
              <a:ext uri="{FF2B5EF4-FFF2-40B4-BE49-F238E27FC236}">
                <a16:creationId xmlns:a16="http://schemas.microsoft.com/office/drawing/2014/main" id="{79AD52D0-06D4-4493-91EA-6C4E014D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1168"/>
            <a:ext cx="12192000" cy="1015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1" defTabSz="59900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AR" sz="6000" noProof="0" dirty="0">
                <a:latin typeface="Calibri" panose="020F0502020204030204" pitchFamily="34" charset="0"/>
                <a:cs typeface="Calibri" panose="020F0502020204030204" pitchFamily="34" charset="0"/>
              </a:rPr>
              <a:t>Aprendizaje No Supervisado</a:t>
            </a:r>
            <a:endParaRPr lang="en" sz="6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0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Reglas de Asociación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>
              <a:buClr>
                <a:schemeClr val="accent2"/>
              </a:buClr>
              <a:buSzPct val="130000"/>
            </a:pP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Modela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la co-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ocurrencia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de items dentro de sets de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datos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. Vg. </a:t>
            </a:r>
            <a:r>
              <a:rPr lang="en-US" altLang="es-AR" sz="3200" dirty="0"/>
              <a:t>Dado un conjunto de </a:t>
            </a:r>
            <a:r>
              <a:rPr lang="en-US" altLang="es-AR" sz="3200" dirty="0" err="1"/>
              <a:t>transacciones</a:t>
            </a:r>
            <a:r>
              <a:rPr lang="en-US" altLang="es-AR" sz="3200" dirty="0"/>
              <a:t>, </a:t>
            </a:r>
            <a:r>
              <a:rPr lang="en-US" altLang="es-AR" sz="3200" dirty="0" err="1"/>
              <a:t>hallar</a:t>
            </a:r>
            <a:r>
              <a:rPr lang="en-US" altLang="es-AR" sz="3200" dirty="0"/>
              <a:t> </a:t>
            </a:r>
            <a:r>
              <a:rPr lang="en-US" altLang="es-AR" sz="3200" dirty="0" err="1"/>
              <a:t>reglas</a:t>
            </a:r>
            <a:r>
              <a:rPr lang="en-US" altLang="es-AR" sz="3200" dirty="0"/>
              <a:t> que </a:t>
            </a:r>
            <a:r>
              <a:rPr lang="en-US" altLang="es-AR" sz="3200" dirty="0" err="1"/>
              <a:t>permitan</a:t>
            </a:r>
            <a:r>
              <a:rPr lang="en-US" altLang="es-AR" sz="3200" dirty="0"/>
              <a:t> </a:t>
            </a:r>
            <a:r>
              <a:rPr lang="en-US" altLang="es-AR" sz="3200" dirty="0" err="1"/>
              <a:t>predecir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ocurrencia</a:t>
            </a:r>
            <a:r>
              <a:rPr lang="en-US" altLang="es-AR" sz="3200" dirty="0"/>
              <a:t> de un item </a:t>
            </a:r>
            <a:r>
              <a:rPr lang="en-US" altLang="es-AR" sz="3200" dirty="0" err="1"/>
              <a:t>basado</a:t>
            </a:r>
            <a:r>
              <a:rPr lang="en-US" altLang="es-AR" sz="3200" dirty="0"/>
              <a:t> </a:t>
            </a:r>
            <a:r>
              <a:rPr lang="en-US" altLang="es-AR" sz="3200" dirty="0" err="1"/>
              <a:t>en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ocurrencia</a:t>
            </a:r>
            <a:r>
              <a:rPr lang="en-US" altLang="es-AR" sz="3200" dirty="0"/>
              <a:t> de </a:t>
            </a:r>
            <a:r>
              <a:rPr lang="en-US" altLang="es-AR" sz="3200" dirty="0" err="1"/>
              <a:t>otros</a:t>
            </a:r>
            <a:r>
              <a:rPr lang="en-US" altLang="es-AR" sz="3200" dirty="0"/>
              <a:t> items </a:t>
            </a:r>
            <a:r>
              <a:rPr lang="en-US" altLang="es-AR" sz="3200" dirty="0" err="1"/>
              <a:t>en</a:t>
            </a:r>
            <a:r>
              <a:rPr lang="en-US" altLang="es-AR" sz="3200" dirty="0"/>
              <a:t> la </a:t>
            </a:r>
            <a:r>
              <a:rPr lang="en-US" altLang="es-AR" sz="3200" dirty="0" err="1"/>
              <a:t>transacción</a:t>
            </a:r>
            <a:endParaRPr lang="en-US" altLang="es-AR" sz="3200" dirty="0"/>
          </a:p>
        </p:txBody>
      </p:sp>
    </p:spTree>
    <p:extLst>
      <p:ext uri="{BB962C8B-B14F-4D97-AF65-F5344CB8AC3E}">
        <p14:creationId xmlns:p14="http://schemas.microsoft.com/office/powerpoint/2010/main" val="1669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Recomendaciones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>
              <a:buClr>
                <a:schemeClr val="accent2"/>
              </a:buClr>
              <a:buSzPct val="130000"/>
            </a:pP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Metodos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mas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modernos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que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utilizan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SVD y Redes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Neuronales</a:t>
            </a:r>
            <a:r>
              <a:rPr lang="en-U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</a:t>
            </a:r>
            <a:r>
              <a:rPr lang="en-US" altLang="es-AR" sz="3200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Artificiales</a:t>
            </a:r>
            <a:endParaRPr lang="en-US" altLang="es-AR" sz="3200" dirty="0"/>
          </a:p>
        </p:txBody>
      </p:sp>
    </p:spTree>
    <p:extLst>
      <p:ext uri="{BB962C8B-B14F-4D97-AF65-F5344CB8AC3E}">
        <p14:creationId xmlns:p14="http://schemas.microsoft.com/office/powerpoint/2010/main" val="2172126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Autoencoders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Sirven para aprovechar datos no clasificados (</a:t>
            </a:r>
            <a:r>
              <a:rPr lang="es-ES" sz="3200" dirty="0" err="1"/>
              <a:t>vg</a:t>
            </a:r>
            <a:r>
              <a:rPr lang="es-ES" sz="3200" dirty="0"/>
              <a:t>. Imágenes sin categorizar) o reducción de dimensionalidad (compresión de los datos). También tiene utilidad de reparar datos corruptos (</a:t>
            </a:r>
            <a:r>
              <a:rPr lang="es-ES" sz="3200" dirty="0" err="1"/>
              <a:t>denoising</a:t>
            </a:r>
            <a:r>
              <a:rPr lang="es-ES" sz="3200" dirty="0"/>
              <a:t>).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48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ES" sz="3200" dirty="0"/>
              <a:t>Nacen de la necesidad de reducir dimensiones o representar variables categóricas en un espacio </a:t>
            </a:r>
            <a:r>
              <a:rPr lang="es-ES" sz="3200" dirty="0" err="1"/>
              <a:t>euclideo</a:t>
            </a:r>
            <a:r>
              <a:rPr lang="es-ES" sz="3200" dirty="0"/>
              <a:t>. Logran –casi por accidente- proyectar conceptos a un espacio vectorial.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655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B8733F-C632-4E45-8C91-C43DB1D41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52"/>
          <a:stretch/>
        </p:blipFill>
        <p:spPr>
          <a:xfrm>
            <a:off x="1175520" y="2188947"/>
            <a:ext cx="9840958" cy="44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981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2" descr="Resultado de imagen para word2vec">
            <a:extLst>
              <a:ext uri="{FF2B5EF4-FFF2-40B4-BE49-F238E27FC236}">
                <a16:creationId xmlns:a16="http://schemas.microsoft.com/office/drawing/2014/main" id="{328AFE9D-C6CA-4723-99A3-0A9D547DF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5" y="2104873"/>
            <a:ext cx="6814847" cy="475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851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7B4742-FE8F-4AC5-9701-BB4BEF9A2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3" y="2225867"/>
            <a:ext cx="7041572" cy="43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98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Embedding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A1297C-D062-4562-9E48-FA7F548C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722" y="2321167"/>
            <a:ext cx="8521824" cy="4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255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Modelos Generativos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8974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sz="3200" dirty="0"/>
              <a:t>Si bien es un campo con muy amplio y con mucha historia, los avances más recientes fueron en el ámbito de las redes adversariales. 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sz="3200" dirty="0"/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sz="3200" dirty="0"/>
              <a:t>Los métodos clásicos son tan simples como el ajuste de una normal o tan complejos como la simulación de </a:t>
            </a:r>
            <a:r>
              <a:rPr lang="es-AR" sz="3200" dirty="0" err="1"/>
              <a:t>montecarlo</a:t>
            </a:r>
            <a:r>
              <a:rPr lang="es-AR" sz="3200" dirty="0"/>
              <a:t> sobre cadenas de </a:t>
            </a:r>
            <a:r>
              <a:rPr lang="es-AR" sz="3200" dirty="0" err="1"/>
              <a:t>markov</a:t>
            </a:r>
            <a:r>
              <a:rPr lang="es-AR" sz="3200" dirty="0"/>
              <a:t>. </a:t>
            </a:r>
          </a:p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226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Modelos Generativos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8B12B1D1-CA95-4E3A-BCA5-2588F062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33" y="2108779"/>
            <a:ext cx="8169333" cy="45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10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Rectángulo">
            <a:extLst>
              <a:ext uri="{FF2B5EF4-FFF2-40B4-BE49-F238E27FC236}">
                <a16:creationId xmlns:a16="http://schemas.microsoft.com/office/drawing/2014/main" id="{44BD0C14-E986-4E36-83C4-EA36A6334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4"/>
            <a:ext cx="12192000" cy="473481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Rafael Crescenzi</a:t>
            </a: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s-AR" altLang="es-A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Actuari</a:t>
            </a:r>
            <a:r>
              <a:rPr lang="es-AR" altLang="es-AR" sz="28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o / Master en Data </a:t>
            </a:r>
            <a:r>
              <a:rPr lang="es-AR" altLang="es-AR" sz="28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Mining</a:t>
            </a:r>
            <a:endParaRPr lang="es-AR" altLang="es-AR" sz="28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lvl="2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0" lang="es-AR" altLang="es-AR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rafael.crescenzi@Gmail.com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https://www.linkedin.com/in/rafael-crescenzi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https://www.kaggle.com/nickel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1485900" lvl="2" indent="-5715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2400" b="1" dirty="0">
                <a:latin typeface="Arial" panose="020B0604020202020204" pitchFamily="34" charset="0"/>
                <a:ea typeface="Microsoft YaHei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https://github.com/Argentan</a:t>
            </a:r>
            <a:endParaRPr lang="es-AR" altLang="es-AR" sz="2400" b="1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9096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Operaciones Con Caras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7" name="Picture 4" descr="Resultado de imagen para deep learning generative models">
            <a:extLst>
              <a:ext uri="{FF2B5EF4-FFF2-40B4-BE49-F238E27FC236}">
                <a16:creationId xmlns:a16="http://schemas.microsoft.com/office/drawing/2014/main" id="{5E5D44BD-CB4C-4755-8D90-ECB43E74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 r="51525" b="40428"/>
          <a:stretch/>
        </p:blipFill>
        <p:spPr bwMode="auto">
          <a:xfrm>
            <a:off x="1413255" y="2196039"/>
            <a:ext cx="9365489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35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0" algn="ctr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s-AR" altLang="es-AR" sz="3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Transferencia de Estilo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1168"/>
            <a:ext cx="12191999" cy="453683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pic>
        <p:nvPicPr>
          <p:cNvPr id="6" name="Picture 2" descr="http://www.kdnuggets.com/wp-content/uploads/computer-deep-learning-algorithm-painting-masters-fb__700.jpg">
            <a:extLst>
              <a:ext uri="{FF2B5EF4-FFF2-40B4-BE49-F238E27FC236}">
                <a16:creationId xmlns:a16="http://schemas.microsoft.com/office/drawing/2014/main" id="{DE9A3BEF-42CD-4C36-A236-39278E8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13" y="2187288"/>
            <a:ext cx="8913572" cy="46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55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4032" y="5416061"/>
            <a:ext cx="6013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9218" name="1 Rectángulo"/>
          <p:cNvSpPr>
            <a:spLocks noChangeArrowheads="1"/>
          </p:cNvSpPr>
          <p:nvPr/>
        </p:nvSpPr>
        <p:spPr bwMode="auto">
          <a:xfrm flipV="1">
            <a:off x="0" y="685799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s-AR" altLang="es-A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311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Aprendizaje No Supervisado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3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Encontrar estructura en los datos sin un objetivo de análisis ni función de costo, o encontrar una mejor representación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142410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lvl="1">
              <a:buClr>
                <a:schemeClr val="accent2"/>
              </a:buClr>
              <a:buSzPct val="130000"/>
            </a:pPr>
            <a:r>
              <a:rPr lang="es-ES" altLang="es-AR" sz="3200" dirty="0"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Hallar grupos de objetos tal que los objetos en un grupo sean similares entre si (o relacionados) y diferentes (o no relacionados) a los objetos en otros grupos.</a:t>
            </a:r>
          </a:p>
        </p:txBody>
      </p:sp>
    </p:spTree>
    <p:extLst>
      <p:ext uri="{BB962C8B-B14F-4D97-AF65-F5344CB8AC3E}">
        <p14:creationId xmlns:p14="http://schemas.microsoft.com/office/powerpoint/2010/main" val="1011009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C644404-43C7-464C-99B4-4DCDE5024343}"/>
              </a:ext>
            </a:extLst>
          </p:cNvPr>
          <p:cNvGrpSpPr>
            <a:grpSpLocks/>
          </p:cNvGrpSpPr>
          <p:nvPr/>
        </p:nvGrpSpPr>
        <p:grpSpPr bwMode="auto">
          <a:xfrm>
            <a:off x="4244009" y="3238984"/>
            <a:ext cx="3048000" cy="2678112"/>
            <a:chOff x="2160" y="2544"/>
            <a:chExt cx="1920" cy="1687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8904127B-0A53-4ED4-9361-64391EE45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5AA5B337-DD9E-4EFE-813D-60F763B57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2684009-66DA-4990-BEDA-53A20834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A612C5-F0E5-4B45-8E25-796F468C6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8A335F0-8716-46AB-A609-CFAAEEAB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20B8C520-02AA-468D-937A-42FB5E58C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C91C1FEA-15D3-4819-A613-AC9F48F5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D5B93E83-1C8F-441E-8A44-C73D11E2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C5193AF6-F720-48F0-A52F-4A30F36CE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FBDD083A-6EE0-40EB-B286-FD9841F08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960F98B6-B6F9-422D-8C9F-65290F0C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C276A93F-81F1-4084-9AAE-5425FDA7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6CC1F617-231C-4771-8C36-A875061A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3819E418-E731-40C9-82F9-0AACB534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8CF7D095-FD41-4A14-BE5D-89F4C3635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6DDD7AA9-66CB-4454-B60B-9D67BDB2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E50AE2F7-D29F-47B2-AFD8-D58E8868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12CE00FC-13E3-4F09-8CFD-A78809AB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586433BE-1077-40E3-8DE7-F5D80AD48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20C5CAAF-3116-4D41-AE29-1EB818BE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1F19E7A0-D148-46AD-A41F-9D8044B73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8" name="AutoShape 26">
              <a:extLst>
                <a:ext uri="{FF2B5EF4-FFF2-40B4-BE49-F238E27FC236}">
                  <a16:creationId xmlns:a16="http://schemas.microsoft.com/office/drawing/2014/main" id="{10C40A8C-D794-4A74-8ECB-10029B7C0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F21DCE6B-0BA5-4132-BB5F-FB1947A4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7BF9D350-1EB9-4941-9DDA-5DD5DBE4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726AB36A-BDC2-4B76-A636-7650A58554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  <p:sp>
          <p:nvSpPr>
            <p:cNvPr id="32" name="AutoShape 30">
              <a:extLst>
                <a:ext uri="{FF2B5EF4-FFF2-40B4-BE49-F238E27FC236}">
                  <a16:creationId xmlns:a16="http://schemas.microsoft.com/office/drawing/2014/main" id="{14499D9F-EC51-4012-9AE4-46FBE5ED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s-AR"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3BD3C50D-392F-4B0A-A9D7-6570BD477CDA}"/>
              </a:ext>
            </a:extLst>
          </p:cNvPr>
          <p:cNvSpPr/>
          <p:nvPr/>
        </p:nvSpPr>
        <p:spPr bwMode="auto">
          <a:xfrm>
            <a:off x="1885129" y="3030396"/>
            <a:ext cx="2358880" cy="1217894"/>
          </a:xfrm>
          <a:prstGeom prst="rect">
            <a:avLst/>
          </a:prstGeom>
          <a:solidFill>
            <a:srgbClr val="FD8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s-AR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Se Minimiza la distancia dentro del </a:t>
            </a:r>
            <a:r>
              <a:rPr kumimoji="0" lang="es-AR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cluster</a:t>
            </a:r>
            <a:endParaRPr kumimoji="0" lang="es-AR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1D109FB-8DFC-4E10-928A-4A50553BFA67}"/>
              </a:ext>
            </a:extLst>
          </p:cNvPr>
          <p:cNvSpPr/>
          <p:nvPr/>
        </p:nvSpPr>
        <p:spPr bwMode="auto">
          <a:xfrm>
            <a:off x="7418933" y="3575416"/>
            <a:ext cx="2358880" cy="1492361"/>
          </a:xfrm>
          <a:prstGeom prst="rect">
            <a:avLst/>
          </a:prstGeom>
          <a:solidFill>
            <a:srgbClr val="FD81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s-AR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Al tiempo que se maximiza la distancia entre </a:t>
            </a:r>
            <a:r>
              <a:rPr kumimoji="0" lang="es-AR" sz="2400" b="0" i="0" u="none" strike="noStrike" cap="none" normalizeH="0" baseline="0" dirty="0" err="1">
                <a:ln>
                  <a:noFill/>
                </a:ln>
                <a:effectLst/>
                <a:latin typeface="Arial" pitchFamily="34" charset="0"/>
                <a:ea typeface="Microsoft YaHei" pitchFamily="34" charset="-122"/>
              </a:rPr>
              <a:t>clusters</a:t>
            </a:r>
            <a:endParaRPr kumimoji="0" lang="es-AR" sz="2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0782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Elegir centroides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54C5CAA-3F81-4AC7-9DA4-1117ACF79178}"/>
              </a:ext>
            </a:extLst>
          </p:cNvPr>
          <p:cNvGrpSpPr/>
          <p:nvPr/>
        </p:nvGrpSpPr>
        <p:grpSpPr>
          <a:xfrm>
            <a:off x="3591952" y="2736875"/>
            <a:ext cx="4419600" cy="3581400"/>
            <a:chOff x="1524000" y="1981200"/>
            <a:chExt cx="4419600" cy="3581400"/>
          </a:xfrm>
        </p:grpSpPr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9FFAD053-883B-40CF-937E-6A603F246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753479CD-1CCB-42F9-BBF5-FC8087DFC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6FBA5025-91E9-498D-B2C9-B86EB01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9D341ED7-A125-4611-A499-2498AC71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75B8D0FB-ADD4-468D-9A51-7CDFD6710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1BE3F716-9946-4279-B881-6FBCF15AC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418A47B1-4589-4927-8DF3-3ACFFD6E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4CAB04BE-10EC-4860-8928-6B089E614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D53F1AD6-6E51-45E9-9A60-C9661B3D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3EF38A48-540F-45A0-A496-981268DB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B32ECDD1-9595-4ED9-A854-1131FB5B0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87271265-38DF-456F-A5F6-E38CF784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Oval 16">
              <a:extLst>
                <a:ext uri="{FF2B5EF4-FFF2-40B4-BE49-F238E27FC236}">
                  <a16:creationId xmlns:a16="http://schemas.microsoft.com/office/drawing/2014/main" id="{2407EC7D-0466-4DF3-8494-B1996616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7" name="Oval 17">
              <a:extLst>
                <a:ext uri="{FF2B5EF4-FFF2-40B4-BE49-F238E27FC236}">
                  <a16:creationId xmlns:a16="http://schemas.microsoft.com/office/drawing/2014/main" id="{C7C69017-30C2-4A09-BCD5-BCE87DDBF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18B03F5A-9B98-4ADC-B650-AAF2694FE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19">
              <a:extLst>
                <a:ext uri="{FF2B5EF4-FFF2-40B4-BE49-F238E27FC236}">
                  <a16:creationId xmlns:a16="http://schemas.microsoft.com/office/drawing/2014/main" id="{45BA0530-3A46-4B95-824A-481D0FEA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20">
              <a:extLst>
                <a:ext uri="{FF2B5EF4-FFF2-40B4-BE49-F238E27FC236}">
                  <a16:creationId xmlns:a16="http://schemas.microsoft.com/office/drawing/2014/main" id="{5D365052-CB91-4296-A23A-3D00F278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206C2CB5-F1E5-42CD-8A71-393A3FE9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Oval 22">
              <a:extLst>
                <a:ext uri="{FF2B5EF4-FFF2-40B4-BE49-F238E27FC236}">
                  <a16:creationId xmlns:a16="http://schemas.microsoft.com/office/drawing/2014/main" id="{7D06EE91-2DE4-47F8-AD41-EDA8C797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3" name="Oval 24">
              <a:extLst>
                <a:ext uri="{FF2B5EF4-FFF2-40B4-BE49-F238E27FC236}">
                  <a16:creationId xmlns:a16="http://schemas.microsoft.com/office/drawing/2014/main" id="{849A0421-A8F7-4335-99F6-9AA829E8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" name="Oval 25">
              <a:extLst>
                <a:ext uri="{FF2B5EF4-FFF2-40B4-BE49-F238E27FC236}">
                  <a16:creationId xmlns:a16="http://schemas.microsoft.com/office/drawing/2014/main" id="{4E9A9D1D-B535-4727-BF62-38818083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5EA2EF1-6CE4-45EF-9423-3D04A0A0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8768411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Calcular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80618AE-A666-4D5D-BAB9-BF23EFB95250}"/>
              </a:ext>
            </a:extLst>
          </p:cNvPr>
          <p:cNvGrpSpPr/>
          <p:nvPr/>
        </p:nvGrpSpPr>
        <p:grpSpPr>
          <a:xfrm>
            <a:off x="3886199" y="2656449"/>
            <a:ext cx="4419600" cy="3581400"/>
            <a:chOff x="1524000" y="1981200"/>
            <a:chExt cx="4419600" cy="3581400"/>
          </a:xfrm>
        </p:grpSpPr>
        <p:sp>
          <p:nvSpPr>
            <p:cNvPr id="73" name="Line 3">
              <a:extLst>
                <a:ext uri="{FF2B5EF4-FFF2-40B4-BE49-F238E27FC236}">
                  <a16:creationId xmlns:a16="http://schemas.microsoft.com/office/drawing/2014/main" id="{03EFF17C-AC97-486B-8B30-D566FD8E6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4" name="Line 4">
              <a:extLst>
                <a:ext uri="{FF2B5EF4-FFF2-40B4-BE49-F238E27FC236}">
                  <a16:creationId xmlns:a16="http://schemas.microsoft.com/office/drawing/2014/main" id="{3A97E155-1475-419C-8021-4565A4B78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16D8BAB9-8794-4EDE-8D2F-10C2CDC4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A1C88CC5-53A2-4A12-9F54-CF7A026C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7" name="Oval 7">
              <a:extLst>
                <a:ext uri="{FF2B5EF4-FFF2-40B4-BE49-F238E27FC236}">
                  <a16:creationId xmlns:a16="http://schemas.microsoft.com/office/drawing/2014/main" id="{4BDD88B4-8769-4322-B90B-4F8738CD1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8" name="Oval 8">
              <a:extLst>
                <a:ext uri="{FF2B5EF4-FFF2-40B4-BE49-F238E27FC236}">
                  <a16:creationId xmlns:a16="http://schemas.microsoft.com/office/drawing/2014/main" id="{32995501-CC2B-47C1-A605-D2287566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79" name="Oval 9">
              <a:extLst>
                <a:ext uri="{FF2B5EF4-FFF2-40B4-BE49-F238E27FC236}">
                  <a16:creationId xmlns:a16="http://schemas.microsoft.com/office/drawing/2014/main" id="{9C61BBAA-C7CD-4C8D-A0D3-06DED3BCC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0" name="Oval 10">
              <a:extLst>
                <a:ext uri="{FF2B5EF4-FFF2-40B4-BE49-F238E27FC236}">
                  <a16:creationId xmlns:a16="http://schemas.microsoft.com/office/drawing/2014/main" id="{815B0F7D-4EDC-4403-BCD5-3EF7215F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1" name="Oval 11">
              <a:extLst>
                <a:ext uri="{FF2B5EF4-FFF2-40B4-BE49-F238E27FC236}">
                  <a16:creationId xmlns:a16="http://schemas.microsoft.com/office/drawing/2014/main" id="{A30E479C-5799-47D4-8E16-417AE629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2" name="Oval 12">
              <a:extLst>
                <a:ext uri="{FF2B5EF4-FFF2-40B4-BE49-F238E27FC236}">
                  <a16:creationId xmlns:a16="http://schemas.microsoft.com/office/drawing/2014/main" id="{69F8B023-C1C6-49C8-9351-CA02DDAE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3" name="Oval 13">
              <a:extLst>
                <a:ext uri="{FF2B5EF4-FFF2-40B4-BE49-F238E27FC236}">
                  <a16:creationId xmlns:a16="http://schemas.microsoft.com/office/drawing/2014/main" id="{A2D15590-44B8-4506-87CA-8C2FCD3A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4" name="Oval 14">
              <a:extLst>
                <a:ext uri="{FF2B5EF4-FFF2-40B4-BE49-F238E27FC236}">
                  <a16:creationId xmlns:a16="http://schemas.microsoft.com/office/drawing/2014/main" id="{09058603-B0EB-4DF6-914C-4EAD65C79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5" name="Oval 15">
              <a:extLst>
                <a:ext uri="{FF2B5EF4-FFF2-40B4-BE49-F238E27FC236}">
                  <a16:creationId xmlns:a16="http://schemas.microsoft.com/office/drawing/2014/main" id="{9D8B9B9F-D1FD-4843-81F2-FCD5C63E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6" name="Oval 16">
              <a:extLst>
                <a:ext uri="{FF2B5EF4-FFF2-40B4-BE49-F238E27FC236}">
                  <a16:creationId xmlns:a16="http://schemas.microsoft.com/office/drawing/2014/main" id="{307A91A9-9096-4D0C-BAF2-0206770D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7" name="Oval 17">
              <a:extLst>
                <a:ext uri="{FF2B5EF4-FFF2-40B4-BE49-F238E27FC236}">
                  <a16:creationId xmlns:a16="http://schemas.microsoft.com/office/drawing/2014/main" id="{2777EDE1-386D-4DC3-8C85-A26D5CABA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8" name="Oval 18">
              <a:extLst>
                <a:ext uri="{FF2B5EF4-FFF2-40B4-BE49-F238E27FC236}">
                  <a16:creationId xmlns:a16="http://schemas.microsoft.com/office/drawing/2014/main" id="{F78337E3-EAAB-469B-AAFA-941133180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89" name="Oval 19">
              <a:extLst>
                <a:ext uri="{FF2B5EF4-FFF2-40B4-BE49-F238E27FC236}">
                  <a16:creationId xmlns:a16="http://schemas.microsoft.com/office/drawing/2014/main" id="{AF39B14B-D9B9-42A8-9CAD-4A6E7FCF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0" name="Oval 20">
              <a:extLst>
                <a:ext uri="{FF2B5EF4-FFF2-40B4-BE49-F238E27FC236}">
                  <a16:creationId xmlns:a16="http://schemas.microsoft.com/office/drawing/2014/main" id="{13F17485-E895-47CF-82D1-0FC106D4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1" name="Oval 21">
              <a:extLst>
                <a:ext uri="{FF2B5EF4-FFF2-40B4-BE49-F238E27FC236}">
                  <a16:creationId xmlns:a16="http://schemas.microsoft.com/office/drawing/2014/main" id="{6978CC64-0FE0-4259-9F05-32B3E3AE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2" name="Oval 22">
              <a:extLst>
                <a:ext uri="{FF2B5EF4-FFF2-40B4-BE49-F238E27FC236}">
                  <a16:creationId xmlns:a16="http://schemas.microsoft.com/office/drawing/2014/main" id="{4EA43D2F-AA8D-42AF-B853-98055FD7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3" name="Oval 23">
              <a:extLst>
                <a:ext uri="{FF2B5EF4-FFF2-40B4-BE49-F238E27FC236}">
                  <a16:creationId xmlns:a16="http://schemas.microsoft.com/office/drawing/2014/main" id="{895BE2F6-F47A-46B8-841C-89BCA576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4" name="Oval 24">
              <a:extLst>
                <a:ext uri="{FF2B5EF4-FFF2-40B4-BE49-F238E27FC236}">
                  <a16:creationId xmlns:a16="http://schemas.microsoft.com/office/drawing/2014/main" id="{C5145F76-155C-4563-B394-8B37B54C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2EB8014-2C13-4C85-88D1-5C141D646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200400"/>
              <a:ext cx="236220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EFF0B62E-E048-4AF6-A4B5-52FDFE100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133600"/>
              <a:ext cx="28194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726126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70972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K </a:t>
            </a: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Means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– Recalcular centroides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284568"/>
            <a:ext cx="12191999" cy="45691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>
              <a:buClr>
                <a:schemeClr val="accent2"/>
              </a:buClr>
              <a:buSzPct val="130000"/>
            </a:pPr>
            <a:endParaRPr lang="en-US" altLang="es-AR" sz="3200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C0D894E-6290-404A-B640-D6F3A3AB34DB}"/>
              </a:ext>
            </a:extLst>
          </p:cNvPr>
          <p:cNvGrpSpPr/>
          <p:nvPr/>
        </p:nvGrpSpPr>
        <p:grpSpPr>
          <a:xfrm>
            <a:off x="3886199" y="2778435"/>
            <a:ext cx="4419600" cy="3581400"/>
            <a:chOff x="1524000" y="1981200"/>
            <a:chExt cx="4419600" cy="3581400"/>
          </a:xfrm>
        </p:grpSpPr>
        <p:sp>
          <p:nvSpPr>
            <p:cNvPr id="30" name="Line 3">
              <a:extLst>
                <a:ext uri="{FF2B5EF4-FFF2-40B4-BE49-F238E27FC236}">
                  <a16:creationId xmlns:a16="http://schemas.microsoft.com/office/drawing/2014/main" id="{7512576B-1252-45D6-94B5-692B90F35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1981200"/>
              <a:ext cx="0" cy="358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" name="Line 4">
              <a:extLst>
                <a:ext uri="{FF2B5EF4-FFF2-40B4-BE49-F238E27FC236}">
                  <a16:creationId xmlns:a16="http://schemas.microsoft.com/office/drawing/2014/main" id="{FA398767-9F79-4B9C-94F2-234586637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562600"/>
              <a:ext cx="441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241B2983-F304-4AE6-8A15-CCC68370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648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F21C8E08-02F4-49FD-AA46-DAA1E87F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E2AA70C3-72C3-4762-83B0-D6D80431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91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C9593A02-6A62-461E-915F-545787D9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B6DDA7B0-BE70-4313-AE4B-81D35F92D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846679E6-FDF5-426B-BEE3-3E90C855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4BFB2DC1-79B4-4820-83D4-C5211C37B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14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F3FF6526-DBA0-46E8-AF3A-61752DD6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733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FFBF2C2B-37D8-46F0-8DB2-F0229E3F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276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003CC8C5-43DE-4403-AAB0-9AE5A77B1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971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E4CB5AD8-4FAD-4481-A4EE-6EB5BF50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819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0BF72856-B910-4935-8B3A-939DABDD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4" name="Oval 17">
              <a:extLst>
                <a:ext uri="{FF2B5EF4-FFF2-40B4-BE49-F238E27FC236}">
                  <a16:creationId xmlns:a16="http://schemas.microsoft.com/office/drawing/2014/main" id="{94666191-6DFB-467B-9147-0583E6FA4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BD8A21F4-245D-47CA-980D-A88D6CD4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D0CD0188-88B7-4E42-ABF2-C482A928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9B4CF625-F056-4C3D-911E-6C8FE9D4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00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D8222F13-82BC-4287-9F6D-745C14A46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43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9E563E90-690F-40AA-8B2D-E0E0FB27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9E1CFAB3-B458-40BD-8A6F-3CAF0668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F11FE3F3-C9B5-4F5B-9617-3A9107B33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2" name="AutoShape 29">
              <a:extLst>
                <a:ext uri="{FF2B5EF4-FFF2-40B4-BE49-F238E27FC236}">
                  <a16:creationId xmlns:a16="http://schemas.microsoft.com/office/drawing/2014/main" id="{A7D94B34-278D-4FE1-924A-9EED664B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4196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3" name="AutoShape 30">
              <a:extLst>
                <a:ext uri="{FF2B5EF4-FFF2-40B4-BE49-F238E27FC236}">
                  <a16:creationId xmlns:a16="http://schemas.microsoft.com/office/drawing/2014/main" id="{88E2214B-E818-4F87-AB8F-AC66206D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6576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4" name="AutoShape 31">
              <a:extLst>
                <a:ext uri="{FF2B5EF4-FFF2-40B4-BE49-F238E27FC236}">
                  <a16:creationId xmlns:a16="http://schemas.microsoft.com/office/drawing/2014/main" id="{907199BA-9D3D-4891-A6C8-69BC59AB2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819400"/>
              <a:ext cx="228600" cy="228600"/>
            </a:xfrm>
            <a:prstGeom prst="plus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5" name="Oval 32">
              <a:extLst>
                <a:ext uri="{FF2B5EF4-FFF2-40B4-BE49-F238E27FC236}">
                  <a16:creationId xmlns:a16="http://schemas.microsoft.com/office/drawing/2014/main" id="{0AC0EA08-81AF-4DCE-8E2F-FBA2DAA4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6" name="Oval 33">
              <a:extLst>
                <a:ext uri="{FF2B5EF4-FFF2-40B4-BE49-F238E27FC236}">
                  <a16:creationId xmlns:a16="http://schemas.microsoft.com/office/drawing/2014/main" id="{3E7C46A6-F04F-458B-A488-1318DCBCF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57" name="Oval 34">
              <a:extLst>
                <a:ext uri="{FF2B5EF4-FFF2-40B4-BE49-F238E27FC236}">
                  <a16:creationId xmlns:a16="http://schemas.microsoft.com/office/drawing/2014/main" id="{97F7DB39-A3CB-42BC-AA6D-F3BF1EF3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86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9947218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>
            <a:extLst>
              <a:ext uri="{FF2B5EF4-FFF2-40B4-BE49-F238E27FC236}">
                <a16:creationId xmlns:a16="http://schemas.microsoft.com/office/drawing/2014/main" id="{47BF13C9-597F-4101-B226-A0C8AB06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275"/>
            <a:ext cx="12192000" cy="12178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599002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s-AR" altLang="es-AR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Clustering</a:t>
            </a:r>
            <a:r>
              <a:rPr kumimoji="0" lang="es-AR" altLang="es-AR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/>
              </a:rPr>
              <a:t> - Aplicaciones</a:t>
            </a:r>
            <a:endParaRPr lang="es-AR" altLang="es-AR" sz="3600" b="1" dirty="0">
              <a:latin typeface="Arial" panose="020B0604020202020204" pitchFamily="34" charset="0"/>
              <a:ea typeface="Microsoft YaHei" panose="020B0503020204020204" pitchFamily="34" charset="-122"/>
              <a:cs typeface="Arial"/>
            </a:endParaRPr>
          </a:p>
        </p:txBody>
      </p:sp>
      <p:sp>
        <p:nvSpPr>
          <p:cNvPr id="5" name="1 Rectángulo">
            <a:extLst>
              <a:ext uri="{FF2B5EF4-FFF2-40B4-BE49-F238E27FC236}">
                <a16:creationId xmlns:a16="http://schemas.microsoft.com/office/drawing/2014/main" id="{EC9A45E1-1B10-4959-A23C-8023AD14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161"/>
            <a:ext cx="12191999" cy="337708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Agrupamiento de documentos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Agrupamiento de genes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Armado de cartera de clientes</a:t>
            </a:r>
          </a:p>
          <a:p>
            <a:pPr marL="3086100" lvl="6" indent="-342900" defTabSz="599002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Clustering</a:t>
            </a:r>
            <a:r>
              <a:rPr lang="es-AR" altLang="es-AR" sz="3200" dirty="0">
                <a:latin typeface="Arial" panose="020B0604020202020204" pitchFamily="34" charset="0"/>
                <a:ea typeface="Microsoft YaHei" panose="020B0503020204020204" pitchFamily="34" charset="-122"/>
              </a:rPr>
              <a:t> de otros </a:t>
            </a:r>
            <a:r>
              <a:rPr lang="es-AR" altLang="es-AR" sz="32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embeddings</a:t>
            </a:r>
            <a:endParaRPr lang="es-AR" altLang="es-AR" sz="32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882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366</Words>
  <Application>Microsoft Office PowerPoint</Application>
  <PresentationFormat>Panorámica</PresentationFormat>
  <Paragraphs>66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Spirito</dc:creator>
  <cp:lastModifiedBy>Rafael C.</cp:lastModifiedBy>
  <cp:revision>73</cp:revision>
  <dcterms:created xsi:type="dcterms:W3CDTF">2018-03-19T13:38:12Z</dcterms:created>
  <dcterms:modified xsi:type="dcterms:W3CDTF">2019-08-07T21:26:44Z</dcterms:modified>
</cp:coreProperties>
</file>