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9" r:id="rId2"/>
    <p:sldId id="274" r:id="rId3"/>
    <p:sldId id="309" r:id="rId4"/>
    <p:sldId id="314" r:id="rId5"/>
    <p:sldId id="315" r:id="rId6"/>
    <p:sldId id="316" r:id="rId7"/>
    <p:sldId id="310" r:id="rId8"/>
    <p:sldId id="311" r:id="rId9"/>
    <p:sldId id="312" r:id="rId10"/>
    <p:sldId id="313" r:id="rId11"/>
    <p:sldId id="285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103"/>
    <a:srgbClr val="FFCC99"/>
    <a:srgbClr val="FFC993"/>
    <a:srgbClr val="FF96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FB48EE-1197-4CF7-B0B4-0A3794AD2783}" v="12" dt="2019-08-06T16:34:05.6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." userId="ffa83960b425c528" providerId="LiveId" clId="{A1A6CC59-1AE6-40B8-B2C9-6E34EF2ED440}"/>
  </pc:docChgLst>
  <pc:docChgLst>
    <pc:chgData name="Rafael C." userId="ffa83960b425c528" providerId="LiveId" clId="{7A0BB685-D947-45C5-86DA-A78E0743E074}"/>
  </pc:docChgLst>
  <pc:docChgLst>
    <pc:chgData name="Rafael C." userId="ffa83960b425c528" providerId="LiveId" clId="{2FFB48EE-1197-4CF7-B0B4-0A3794AD2783}"/>
    <pc:docChg chg="modSld">
      <pc:chgData name="Rafael C." userId="ffa83960b425c528" providerId="LiveId" clId="{2FFB48EE-1197-4CF7-B0B4-0A3794AD2783}" dt="2019-08-06T16:34:05.611" v="26" actId="478"/>
      <pc:docMkLst>
        <pc:docMk/>
      </pc:docMkLst>
      <pc:sldChg chg="delSp">
        <pc:chgData name="Rafael C." userId="ffa83960b425c528" providerId="LiveId" clId="{2FFB48EE-1197-4CF7-B0B4-0A3794AD2783}" dt="2019-08-06T16:33:24.220" v="0" actId="478"/>
        <pc:sldMkLst>
          <pc:docMk/>
          <pc:sldMk cId="727360843" sldId="259"/>
        </pc:sldMkLst>
        <pc:picChg chg="del">
          <ac:chgData name="Rafael C." userId="ffa83960b425c528" providerId="LiveId" clId="{2FFB48EE-1197-4CF7-B0B4-0A3794AD2783}" dt="2019-08-06T16:33:24.220" v="0" actId="478"/>
          <ac:picMkLst>
            <pc:docMk/>
            <pc:sldMk cId="727360843" sldId="259"/>
            <ac:picMk id="5" creationId="{00000000-0000-0000-0000-000000000000}"/>
          </ac:picMkLst>
        </pc:picChg>
      </pc:sldChg>
      <pc:sldChg chg="delSp modSp">
        <pc:chgData name="Rafael C." userId="ffa83960b425c528" providerId="LiveId" clId="{2FFB48EE-1197-4CF7-B0B4-0A3794AD2783}" dt="2019-08-06T16:33:39.797" v="17" actId="20577"/>
        <pc:sldMkLst>
          <pc:docMk/>
          <pc:sldMk cId="2068909626" sldId="274"/>
        </pc:sldMkLst>
        <pc:spChg chg="mod">
          <ac:chgData name="Rafael C." userId="ffa83960b425c528" providerId="LiveId" clId="{2FFB48EE-1197-4CF7-B0B4-0A3794AD2783}" dt="2019-08-06T16:33:39.797" v="17" actId="20577"/>
          <ac:spMkLst>
            <pc:docMk/>
            <pc:sldMk cId="2068909626" sldId="274"/>
            <ac:spMk id="6" creationId="{44BD0C14-E986-4E36-83C4-EA36A6334937}"/>
          </ac:spMkLst>
        </pc:spChg>
        <pc:picChg chg="del">
          <ac:chgData name="Rafael C." userId="ffa83960b425c528" providerId="LiveId" clId="{2FFB48EE-1197-4CF7-B0B4-0A3794AD2783}" dt="2019-08-06T16:33:26.001" v="1" actId="478"/>
          <ac:picMkLst>
            <pc:docMk/>
            <pc:sldMk cId="2068909626" sldId="274"/>
            <ac:picMk id="4" creationId="{00000000-0000-0000-0000-000000000000}"/>
          </ac:picMkLst>
        </pc:picChg>
      </pc:sldChg>
      <pc:sldChg chg="delSp">
        <pc:chgData name="Rafael C." userId="ffa83960b425c528" providerId="LiveId" clId="{2FFB48EE-1197-4CF7-B0B4-0A3794AD2783}" dt="2019-08-06T16:34:05.611" v="26" actId="478"/>
        <pc:sldMkLst>
          <pc:docMk/>
          <pc:sldMk cId="717311304" sldId="285"/>
        </pc:sldMkLst>
        <pc:picChg chg="del">
          <ac:chgData name="Rafael C." userId="ffa83960b425c528" providerId="LiveId" clId="{2FFB48EE-1197-4CF7-B0B4-0A3794AD2783}" dt="2019-08-06T16:34:05.611" v="26" actId="478"/>
          <ac:picMkLst>
            <pc:docMk/>
            <pc:sldMk cId="717311304" sldId="285"/>
            <ac:picMk id="9220" creationId="{00000000-0000-0000-0000-000000000000}"/>
          </ac:picMkLst>
        </pc:picChg>
      </pc:sldChg>
      <pc:sldChg chg="delSp">
        <pc:chgData name="Rafael C." userId="ffa83960b425c528" providerId="LiveId" clId="{2FFB48EE-1197-4CF7-B0B4-0A3794AD2783}" dt="2019-08-06T16:33:43.894" v="18" actId="478"/>
        <pc:sldMkLst>
          <pc:docMk/>
          <pc:sldMk cId="921822746" sldId="309"/>
        </pc:sldMkLst>
        <pc:picChg chg="del">
          <ac:chgData name="Rafael C." userId="ffa83960b425c528" providerId="LiveId" clId="{2FFB48EE-1197-4CF7-B0B4-0A3794AD2783}" dt="2019-08-06T16:33:43.894" v="18" actId="478"/>
          <ac:picMkLst>
            <pc:docMk/>
            <pc:sldMk cId="921822746" sldId="309"/>
            <ac:picMk id="7" creationId="{00000000-0000-0000-0000-000000000000}"/>
          </ac:picMkLst>
        </pc:picChg>
      </pc:sldChg>
      <pc:sldChg chg="delSp">
        <pc:chgData name="Rafael C." userId="ffa83960b425c528" providerId="LiveId" clId="{2FFB48EE-1197-4CF7-B0B4-0A3794AD2783}" dt="2019-08-06T16:33:51.581" v="22" actId="478"/>
        <pc:sldMkLst>
          <pc:docMk/>
          <pc:sldMk cId="769063281" sldId="310"/>
        </pc:sldMkLst>
        <pc:picChg chg="del">
          <ac:chgData name="Rafael C." userId="ffa83960b425c528" providerId="LiveId" clId="{2FFB48EE-1197-4CF7-B0B4-0A3794AD2783}" dt="2019-08-06T16:33:51.581" v="22" actId="478"/>
          <ac:picMkLst>
            <pc:docMk/>
            <pc:sldMk cId="769063281" sldId="310"/>
            <ac:picMk id="6" creationId="{00000000-0000-0000-0000-000000000000}"/>
          </ac:picMkLst>
        </pc:picChg>
      </pc:sldChg>
      <pc:sldChg chg="delSp">
        <pc:chgData name="Rafael C." userId="ffa83960b425c528" providerId="LiveId" clId="{2FFB48EE-1197-4CF7-B0B4-0A3794AD2783}" dt="2019-08-06T16:33:53.315" v="23" actId="478"/>
        <pc:sldMkLst>
          <pc:docMk/>
          <pc:sldMk cId="968916950" sldId="311"/>
        </pc:sldMkLst>
        <pc:picChg chg="del">
          <ac:chgData name="Rafael C." userId="ffa83960b425c528" providerId="LiveId" clId="{2FFB48EE-1197-4CF7-B0B4-0A3794AD2783}" dt="2019-08-06T16:33:53.315" v="23" actId="478"/>
          <ac:picMkLst>
            <pc:docMk/>
            <pc:sldMk cId="968916950" sldId="311"/>
            <ac:picMk id="7" creationId="{00000000-0000-0000-0000-000000000000}"/>
          </ac:picMkLst>
        </pc:picChg>
      </pc:sldChg>
      <pc:sldChg chg="delSp">
        <pc:chgData name="Rafael C." userId="ffa83960b425c528" providerId="LiveId" clId="{2FFB48EE-1197-4CF7-B0B4-0A3794AD2783}" dt="2019-08-06T16:33:54.971" v="24" actId="478"/>
        <pc:sldMkLst>
          <pc:docMk/>
          <pc:sldMk cId="2380109637" sldId="312"/>
        </pc:sldMkLst>
        <pc:picChg chg="del">
          <ac:chgData name="Rafael C." userId="ffa83960b425c528" providerId="LiveId" clId="{2FFB48EE-1197-4CF7-B0B4-0A3794AD2783}" dt="2019-08-06T16:33:54.971" v="24" actId="478"/>
          <ac:picMkLst>
            <pc:docMk/>
            <pc:sldMk cId="2380109637" sldId="312"/>
            <ac:picMk id="6" creationId="{00000000-0000-0000-0000-000000000000}"/>
          </ac:picMkLst>
        </pc:picChg>
      </pc:sldChg>
      <pc:sldChg chg="delSp">
        <pc:chgData name="Rafael C." userId="ffa83960b425c528" providerId="LiveId" clId="{2FFB48EE-1197-4CF7-B0B4-0A3794AD2783}" dt="2019-08-06T16:33:56.721" v="25" actId="478"/>
        <pc:sldMkLst>
          <pc:docMk/>
          <pc:sldMk cId="2544402906" sldId="313"/>
        </pc:sldMkLst>
        <pc:picChg chg="del">
          <ac:chgData name="Rafael C." userId="ffa83960b425c528" providerId="LiveId" clId="{2FFB48EE-1197-4CF7-B0B4-0A3794AD2783}" dt="2019-08-06T16:33:56.721" v="25" actId="478"/>
          <ac:picMkLst>
            <pc:docMk/>
            <pc:sldMk cId="2544402906" sldId="313"/>
            <ac:picMk id="6" creationId="{00000000-0000-0000-0000-000000000000}"/>
          </ac:picMkLst>
        </pc:picChg>
      </pc:sldChg>
      <pc:sldChg chg="delSp">
        <pc:chgData name="Rafael C." userId="ffa83960b425c528" providerId="LiveId" clId="{2FFB48EE-1197-4CF7-B0B4-0A3794AD2783}" dt="2019-08-06T16:33:45.768" v="19" actId="478"/>
        <pc:sldMkLst>
          <pc:docMk/>
          <pc:sldMk cId="525719570" sldId="314"/>
        </pc:sldMkLst>
        <pc:picChg chg="del">
          <ac:chgData name="Rafael C." userId="ffa83960b425c528" providerId="LiveId" clId="{2FFB48EE-1197-4CF7-B0B4-0A3794AD2783}" dt="2019-08-06T16:33:45.768" v="19" actId="478"/>
          <ac:picMkLst>
            <pc:docMk/>
            <pc:sldMk cId="525719570" sldId="314"/>
            <ac:picMk id="6" creationId="{00000000-0000-0000-0000-000000000000}"/>
          </ac:picMkLst>
        </pc:picChg>
      </pc:sldChg>
      <pc:sldChg chg="delSp">
        <pc:chgData name="Rafael C." userId="ffa83960b425c528" providerId="LiveId" clId="{2FFB48EE-1197-4CF7-B0B4-0A3794AD2783}" dt="2019-08-06T16:33:47.846" v="20" actId="478"/>
        <pc:sldMkLst>
          <pc:docMk/>
          <pc:sldMk cId="1437203535" sldId="315"/>
        </pc:sldMkLst>
        <pc:picChg chg="del">
          <ac:chgData name="Rafael C." userId="ffa83960b425c528" providerId="LiveId" clId="{2FFB48EE-1197-4CF7-B0B4-0A3794AD2783}" dt="2019-08-06T16:33:47.846" v="20" actId="478"/>
          <ac:picMkLst>
            <pc:docMk/>
            <pc:sldMk cId="1437203535" sldId="315"/>
            <ac:picMk id="6" creationId="{00000000-0000-0000-0000-000000000000}"/>
          </ac:picMkLst>
        </pc:picChg>
      </pc:sldChg>
      <pc:sldChg chg="delSp">
        <pc:chgData name="Rafael C." userId="ffa83960b425c528" providerId="LiveId" clId="{2FFB48EE-1197-4CF7-B0B4-0A3794AD2783}" dt="2019-08-06T16:33:49.674" v="21" actId="478"/>
        <pc:sldMkLst>
          <pc:docMk/>
          <pc:sldMk cId="2688304759" sldId="316"/>
        </pc:sldMkLst>
        <pc:picChg chg="del">
          <ac:chgData name="Rafael C." userId="ffa83960b425c528" providerId="LiveId" clId="{2FFB48EE-1197-4CF7-B0B4-0A3794AD2783}" dt="2019-08-06T16:33:49.674" v="21" actId="478"/>
          <ac:picMkLst>
            <pc:docMk/>
            <pc:sldMk cId="2688304759" sldId="316"/>
            <ac:picMk id="6" creationId="{00000000-0000-0000-0000-000000000000}"/>
          </ac:picMkLst>
        </pc:picChg>
      </pc:sldChg>
    </pc:docChg>
  </pc:docChgLst>
  <pc:docChgLst>
    <pc:chgData name="Rafael C." userId="ffa83960b425c528" providerId="LiveId" clId="{D5A872B8-313C-4215-B87E-B7B88119E156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90E39-F30C-4A14-BE95-FF764D57248C}" type="datetimeFigureOut">
              <a:rPr lang="es-AR" smtClean="0"/>
              <a:t>6/8/2019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5B0AA-AC91-4252-A91A-1FB595D6422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601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550277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10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864149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11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424818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927878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3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881938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4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862543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5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231873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6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988845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7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05622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8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464171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9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52280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EF538-3970-494A-8E5C-4272E889D696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24653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891EE-8B3D-427F-AF1A-0AC46E4860EC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15066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934452" y="992718"/>
            <a:ext cx="2838449" cy="51350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14867" y="992718"/>
            <a:ext cx="8316384" cy="513503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58BE6-C411-4E37-980F-A127B773EB0A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004632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4868" y="992718"/>
            <a:ext cx="11358033" cy="273473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D1D66-B135-4E9D-8CC4-2BFF9E0AC6BF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55497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68B90-6117-41EB-8E8E-17C923A3C86E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8496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E46A0-065C-42F9-8D55-9E0D0E8E1F1E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5421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1" y="1604434"/>
            <a:ext cx="5382684" cy="45233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5484" y="1604434"/>
            <a:ext cx="5384800" cy="45233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AE108-3BFE-4565-A0C4-7A144E71EF5E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95534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4E899-DA72-4A2A-940F-7D587F376654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25342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E4847-1DFF-4EC5-B2CC-E4E2F4A3C65B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44401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8CE35-89B0-48ED-9620-F2B129FAE892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57069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42224-941F-4867-8C03-8986890BADA5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14225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A14A4-910A-4407-B817-34C16D9AD626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82070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14868" y="992718"/>
            <a:ext cx="11358033" cy="2734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el formato del texto de título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sldNum"/>
          </p:nvPr>
        </p:nvSpPr>
        <p:spPr bwMode="auto">
          <a:xfrm>
            <a:off x="11296651" y="6216651"/>
            <a:ext cx="728133" cy="52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</a:bodyPr>
          <a:lstStyle>
            <a:lvl1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867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752E478-899D-486B-93FF-75C2C7B8C0C5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4434"/>
            <a:ext cx="10970684" cy="4523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34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los formatos del texto del esquema</a:t>
            </a:r>
          </a:p>
          <a:p>
            <a:pPr lvl="1"/>
            <a:r>
              <a:rPr lang="en-GB" altLang="es-AR"/>
              <a:t>Segundo nivel del esquema</a:t>
            </a:r>
          </a:p>
          <a:p>
            <a:pPr lvl="2"/>
            <a:r>
              <a:rPr lang="en-GB" altLang="es-AR"/>
              <a:t>Tercer nivel del esquema</a:t>
            </a:r>
          </a:p>
          <a:p>
            <a:pPr lvl="3"/>
            <a:r>
              <a:rPr lang="en-GB" altLang="es-AR"/>
              <a:t>Cuarto nivel del esquema</a:t>
            </a:r>
          </a:p>
          <a:p>
            <a:pPr lvl="4"/>
            <a:r>
              <a:rPr lang="en-GB" altLang="es-AR"/>
              <a:t>Quinto nivel del esquema</a:t>
            </a:r>
          </a:p>
          <a:p>
            <a:pPr lvl="4"/>
            <a:r>
              <a:rPr lang="en-GB" altLang="es-AR"/>
              <a:t>Sexto nivel del esquema</a:t>
            </a:r>
          </a:p>
          <a:p>
            <a:pPr lvl="4"/>
            <a:r>
              <a:rPr lang="en-GB" altLang="es-AR"/>
              <a:t>Séptimo nivel del esquema</a:t>
            </a:r>
          </a:p>
          <a:p>
            <a:pPr lvl="4"/>
            <a:r>
              <a:rPr lang="en-GB" altLang="es-AR"/>
              <a:t>Octavo nivel del esquema</a:t>
            </a:r>
          </a:p>
          <a:p>
            <a:pPr lvl="4"/>
            <a:r>
              <a:rPr lang="en-GB" altLang="es-AR"/>
              <a:t>Noveno nivel del esquema</a:t>
            </a:r>
          </a:p>
        </p:txBody>
      </p:sp>
    </p:spTree>
    <p:extLst>
      <p:ext uri="{BB962C8B-B14F-4D97-AF65-F5344CB8AC3E}">
        <p14:creationId xmlns:p14="http://schemas.microsoft.com/office/powerpoint/2010/main" val="273716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59900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+mj-lt"/>
          <a:ea typeface="+mj-ea"/>
          <a:cs typeface="+mj-cs"/>
        </a:defRPr>
      </a:lvl1pPr>
      <a:lvl2pPr algn="l" defTabSz="59900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2pPr>
      <a:lvl3pPr algn="l" defTabSz="59900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3pPr>
      <a:lvl4pPr algn="l" defTabSz="59900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4pPr>
      <a:lvl5pPr algn="l" defTabSz="59900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5pPr>
      <a:lvl6pPr marL="3352716" indent="-304792" algn="l" defTabSz="5990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6pPr>
      <a:lvl7pPr marL="3962301" indent="-304792" algn="l" defTabSz="5990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7pPr>
      <a:lvl8pPr marL="4571886" indent="-304792" algn="l" defTabSz="5990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8pPr>
      <a:lvl9pPr marL="5181470" indent="-304792" algn="l" defTabSz="5990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9pPr>
    </p:titleStyle>
    <p:bodyStyle>
      <a:lvl1pPr marL="457189" indent="-457189" algn="l" defTabSz="599002" rtl="0" eaLnBrk="0" fontAlgn="base" hangingPunct="0">
        <a:lnSpc>
          <a:spcPct val="93000"/>
        </a:lnSpc>
        <a:spcBef>
          <a:spcPct val="0"/>
        </a:spcBef>
        <a:spcAft>
          <a:spcPts val="190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+mn-lt"/>
          <a:ea typeface="+mn-ea"/>
          <a:cs typeface="+mn-cs"/>
        </a:defRPr>
      </a:lvl1pPr>
      <a:lvl2pPr marL="990575" indent="-380990" algn="l" defTabSz="599002" rtl="0" eaLnBrk="0" fontAlgn="base" hangingPunct="0">
        <a:lnSpc>
          <a:spcPct val="93000"/>
        </a:lnSpc>
        <a:spcBef>
          <a:spcPct val="0"/>
        </a:spcBef>
        <a:spcAft>
          <a:spcPts val="1517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+mn-lt"/>
          <a:cs typeface="+mn-cs"/>
        </a:defRPr>
      </a:lvl2pPr>
      <a:lvl3pPr marL="1523962" indent="-304792" algn="l" defTabSz="599002" rtl="0" eaLnBrk="0" fontAlgn="base" hangingPunct="0">
        <a:lnSpc>
          <a:spcPct val="93000"/>
        </a:lnSpc>
        <a:spcBef>
          <a:spcPct val="0"/>
        </a:spcBef>
        <a:spcAft>
          <a:spcPts val="1133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+mn-lt"/>
          <a:cs typeface="+mn-cs"/>
        </a:defRPr>
      </a:lvl3pPr>
      <a:lvl4pPr marL="2133547" indent="-304792" algn="l" defTabSz="599002" rtl="0" eaLnBrk="0" fontAlgn="base" hangingPunct="0">
        <a:lnSpc>
          <a:spcPct val="93000"/>
        </a:lnSpc>
        <a:spcBef>
          <a:spcPct val="0"/>
        </a:spcBef>
        <a:spcAft>
          <a:spcPts val="767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+mn-lt"/>
          <a:cs typeface="+mn-cs"/>
        </a:defRPr>
      </a:lvl4pPr>
      <a:lvl5pPr marL="2743131" indent="-304792" algn="l" defTabSz="599002" rtl="0" eaLnBrk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anose="02020603050405020304" pitchFamily="18" charset="0"/>
        <a:defRPr sz="2667">
          <a:solidFill>
            <a:srgbClr val="000000"/>
          </a:solidFill>
          <a:latin typeface="+mn-lt"/>
          <a:cs typeface="+mn-cs"/>
        </a:defRPr>
      </a:lvl5pPr>
      <a:lvl6pPr marL="3352716" indent="-304792" algn="l" defTabSz="599002" rtl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itchFamily="18" charset="0"/>
        <a:defRPr sz="2667">
          <a:solidFill>
            <a:srgbClr val="000000"/>
          </a:solidFill>
          <a:latin typeface="+mn-lt"/>
          <a:cs typeface="+mn-cs"/>
        </a:defRPr>
      </a:lvl6pPr>
      <a:lvl7pPr marL="3962301" indent="-304792" algn="l" defTabSz="599002" rtl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itchFamily="18" charset="0"/>
        <a:defRPr sz="2667">
          <a:solidFill>
            <a:srgbClr val="000000"/>
          </a:solidFill>
          <a:latin typeface="+mn-lt"/>
          <a:cs typeface="+mn-cs"/>
        </a:defRPr>
      </a:lvl7pPr>
      <a:lvl8pPr marL="4571886" indent="-304792" algn="l" defTabSz="599002" rtl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itchFamily="18" charset="0"/>
        <a:defRPr sz="2667">
          <a:solidFill>
            <a:srgbClr val="000000"/>
          </a:solidFill>
          <a:latin typeface="+mn-lt"/>
          <a:cs typeface="+mn-cs"/>
        </a:defRPr>
      </a:lvl8pPr>
      <a:lvl9pPr marL="5181470" indent="-304792" algn="l" defTabSz="599002" rtl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itchFamily="18" charset="0"/>
        <a:defRPr sz="2667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s-A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github.com/Argenta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kaggle.com/nickel" TargetMode="External"/><Relationship Id="rId5" Type="http://schemas.openxmlformats.org/officeDocument/2006/relationships/hyperlink" Target="https://www.linkedin.com/in/rafael-crescenzi" TargetMode="External"/><Relationship Id="rId4" Type="http://schemas.openxmlformats.org/officeDocument/2006/relationships/hyperlink" Target="mailto:rcrescenzi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CuadroTexto">
            <a:extLst>
              <a:ext uri="{FF2B5EF4-FFF2-40B4-BE49-F238E27FC236}">
                <a16:creationId xmlns:a16="http://schemas.microsoft.com/office/drawing/2014/main" id="{79AD52D0-06D4-4493-91EA-6C4E014D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21168"/>
            <a:ext cx="12192000" cy="101566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wrap="square" anchor="ctr">
            <a:spAutoFit/>
          </a:bodyPr>
          <a:lstStyle/>
          <a:p>
            <a:pPr lvl="1" defTabSz="59900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AR" sz="6000" noProof="0" dirty="0">
                <a:latin typeface="Calibri" panose="020F0502020204030204" pitchFamily="34" charset="0"/>
                <a:cs typeface="Calibri" panose="020F0502020204030204" pitchFamily="34" charset="0"/>
              </a:rPr>
              <a:t>Aprendizaje Reforzado</a:t>
            </a:r>
            <a:endParaRPr lang="en" sz="66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608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Aprendizaje Reforzado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8"/>
            <a:ext cx="12191999" cy="45368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t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1026" name="Picture 2" descr="AlphaZero: Reacciones de GMs y de un autor de Stockfish">
            <a:extLst>
              <a:ext uri="{FF2B5EF4-FFF2-40B4-BE49-F238E27FC236}">
                <a16:creationId xmlns:a16="http://schemas.microsoft.com/office/drawing/2014/main" id="{A475DFDC-F727-485B-8D5D-DDF2E6D76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4" y="2493110"/>
            <a:ext cx="600075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029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84032" y="5416061"/>
            <a:ext cx="6013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5400" dirty="0">
                <a:solidFill>
                  <a:schemeClr val="bg1"/>
                </a:solidFill>
              </a:rPr>
              <a:t>Gracias</a:t>
            </a:r>
          </a:p>
        </p:txBody>
      </p:sp>
      <p:sp>
        <p:nvSpPr>
          <p:cNvPr id="9218" name="1 Rectángulo"/>
          <p:cNvSpPr>
            <a:spLocks noChangeArrowheads="1"/>
          </p:cNvSpPr>
          <p:nvPr/>
        </p:nvSpPr>
        <p:spPr bwMode="auto">
          <a:xfrm flipV="1">
            <a:off x="0" y="6857999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kumimoji="0" lang="es-AR" altLang="es-A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73113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Rectángulo">
            <a:extLst>
              <a:ext uri="{FF2B5EF4-FFF2-40B4-BE49-F238E27FC236}">
                <a16:creationId xmlns:a16="http://schemas.microsoft.com/office/drawing/2014/main" id="{44BD0C14-E986-4E36-83C4-EA36A6334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4"/>
            <a:ext cx="12192000" cy="473481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2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Rafael </a:t>
            </a: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Crescenzi</a:t>
            </a:r>
            <a:endParaRPr kumimoji="0" lang="es-AR" altLang="es-AR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lvl="2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lvl="2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kumimoji="0" lang="es-AR" altLang="es-AR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Actuari</a:t>
            </a:r>
            <a:r>
              <a:rPr lang="es-AR" altLang="es-AR" sz="2800" b="1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o / Master en Data </a:t>
            </a:r>
            <a:r>
              <a:rPr lang="es-AR" altLang="es-AR" sz="2800" b="1" dirty="0" err="1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Mining</a:t>
            </a:r>
            <a:endParaRPr lang="es-AR" altLang="es-AR" sz="28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lvl="2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kumimoji="0" lang="es-AR" altLang="es-AR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1485900" lvl="2" indent="-5715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2400" b="1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rcrescenzi@acordarweb.com</a:t>
            </a:r>
            <a:endParaRPr lang="es-AR" altLang="es-AR" sz="24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1485900" lvl="2" indent="-5715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2400" b="1" dirty="0">
                <a:latin typeface="Arial" panose="020B0604020202020204" pitchFamily="34" charset="0"/>
                <a:ea typeface="Microsoft YaHei" panose="020B0503020204020204" pitchFamily="34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https://www.linkedin.com/in/rafael-crescenzi</a:t>
            </a:r>
            <a:endParaRPr lang="es-AR" altLang="es-AR" sz="24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1485900" lvl="2" indent="-5715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2400" b="1" dirty="0">
                <a:latin typeface="Arial" panose="020B0604020202020204" pitchFamily="34" charset="0"/>
                <a:ea typeface="Microsoft YaHei" panose="020B0503020204020204" pitchFamily="34" charset="-12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https://www.kaggle.com/nickel</a:t>
            </a:r>
            <a:endParaRPr lang="es-AR" altLang="es-AR" sz="2400" b="1" dirty="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1485900" lvl="2" indent="-5715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2400" b="1" dirty="0">
                <a:latin typeface="Arial" panose="020B0604020202020204" pitchFamily="34" charset="0"/>
                <a:ea typeface="Microsoft YaHei" panose="020B0503020204020204" pitchFamily="34" charset="-12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https://github.com/Argentan</a:t>
            </a:r>
            <a:endParaRPr lang="es-AR" altLang="es-AR" sz="2400" b="1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89096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Aprendizaje Reforzado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9"/>
            <a:ext cx="12191999" cy="427648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t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s-AR" altLang="es-AR" sz="3200" dirty="0">
                <a:latin typeface="Arial" panose="020B0604020202020204" pitchFamily="34" charset="0"/>
                <a:ea typeface="Microsoft YaHei" panose="020B0503020204020204" pitchFamily="34" charset="-122"/>
              </a:rPr>
              <a:t>Son una serie de técnicas orientadas a lograr agentes de software que pueda tomar acciones en un ambiente</a:t>
            </a: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6" name="Picture 4" descr="Resultado de imagen para grid world reinforcement learning">
            <a:extLst>
              <a:ext uri="{FF2B5EF4-FFF2-40B4-BE49-F238E27FC236}">
                <a16:creationId xmlns:a16="http://schemas.microsoft.com/office/drawing/2014/main" id="{3A5DF90B-15EE-4D27-B86F-D2C4C7A43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662" y="3131607"/>
            <a:ext cx="4621389" cy="346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8227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Inteligencia Artificial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161"/>
            <a:ext cx="12191999" cy="389748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2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s-AR" altLang="es-AR" sz="3200" dirty="0">
                <a:latin typeface="Arial" panose="020B0604020202020204" pitchFamily="34" charset="0"/>
                <a:ea typeface="Microsoft YaHei" panose="020B0503020204020204" pitchFamily="34" charset="-122"/>
              </a:rPr>
              <a:t>En ciencias de la computación, una máquina «inteligente» ideal es un agente racional flexible que percibe su entorno y lleva a cabo acciones que maximicen sus posibilidades de éxito en algún objetivo o tarea.</a:t>
            </a: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57195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Inteligencia Artificial 90s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8"/>
            <a:ext cx="12191999" cy="45368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t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6146" name="Picture 2" descr="Resultado de imagen para warcraft 1">
            <a:extLst>
              <a:ext uri="{FF2B5EF4-FFF2-40B4-BE49-F238E27FC236}">
                <a16:creationId xmlns:a16="http://schemas.microsoft.com/office/drawing/2014/main" id="{E4A2DB2F-6E84-487E-B5B7-DDF72E4B1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50832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2035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Inteligencia Artificial Fines 90s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8"/>
            <a:ext cx="12191999" cy="45368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t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7170" name="Picture 2" descr="Resultado de imagen para deep blue chess">
            <a:extLst>
              <a:ext uri="{FF2B5EF4-FFF2-40B4-BE49-F238E27FC236}">
                <a16:creationId xmlns:a16="http://schemas.microsoft.com/office/drawing/2014/main" id="{D48D36DF-D50B-44FA-8A17-951AAB179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895" y="2104712"/>
            <a:ext cx="8012209" cy="451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3047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Aprendizaje Reforzado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8"/>
            <a:ext cx="12191999" cy="45368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t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7" name="Picture 2" descr="Resultado de imagen para deep mind go">
            <a:extLst>
              <a:ext uri="{FF2B5EF4-FFF2-40B4-BE49-F238E27FC236}">
                <a16:creationId xmlns:a16="http://schemas.microsoft.com/office/drawing/2014/main" id="{18C98634-8C86-4D23-9D4C-15C541221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151" y="2228458"/>
            <a:ext cx="8217697" cy="461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0632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Aprendizaje Reforzado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8"/>
            <a:ext cx="12191999" cy="45368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t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6" name="Picture 2" descr="Imagen relacionada">
            <a:extLst>
              <a:ext uri="{FF2B5EF4-FFF2-40B4-BE49-F238E27FC236}">
                <a16:creationId xmlns:a16="http://schemas.microsoft.com/office/drawing/2014/main" id="{CC9EA084-A061-44C5-A80A-2FFF7389D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442" y="2208415"/>
            <a:ext cx="8013115" cy="450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9169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Aprendizaje Reforzado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8"/>
            <a:ext cx="12191999" cy="45368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t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7" name="Picture 2" descr="Resultado de imagen para self driving car openai">
            <a:extLst>
              <a:ext uri="{FF2B5EF4-FFF2-40B4-BE49-F238E27FC236}">
                <a16:creationId xmlns:a16="http://schemas.microsoft.com/office/drawing/2014/main" id="{C8B3C82A-341D-470C-8EF6-655ED9E9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535" y="2112747"/>
            <a:ext cx="7004928" cy="471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1096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altLang="es-AR" sz="1800" b="0" i="0" u="none" strike="noStrike" cap="none" normalizeH="0" baseline="0" smtClean="0">
            <a:ln>
              <a:noFill/>
            </a:ln>
            <a:effectLst/>
            <a:latin typeface="Arial" pitchFamily="34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altLang="es-AR" sz="1800" b="0" i="0" u="none" strike="noStrike" cap="none" normalizeH="0" baseline="0" smtClean="0">
            <a:ln>
              <a:noFill/>
            </a:ln>
            <a:effectLst/>
            <a:latin typeface="Arial" pitchFamily="34" charset="0"/>
            <a:ea typeface="Microsoft YaHei" pitchFamily="34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</TotalTime>
  <Words>129</Words>
  <Application>Microsoft Office PowerPoint</Application>
  <PresentationFormat>Panorámica</PresentationFormat>
  <Paragraphs>31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Victoria Spirito</dc:creator>
  <cp:lastModifiedBy>Rafael C.</cp:lastModifiedBy>
  <cp:revision>71</cp:revision>
  <dcterms:created xsi:type="dcterms:W3CDTF">2018-03-19T13:38:12Z</dcterms:created>
  <dcterms:modified xsi:type="dcterms:W3CDTF">2019-08-06T16:34:14Z</dcterms:modified>
</cp:coreProperties>
</file>