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317" r:id="rId2"/>
    <p:sldId id="318" r:id="rId3"/>
    <p:sldId id="311" r:id="rId4"/>
    <p:sldId id="292" r:id="rId5"/>
    <p:sldId id="294" r:id="rId6"/>
    <p:sldId id="295" r:id="rId7"/>
    <p:sldId id="288" r:id="rId8"/>
    <p:sldId id="313" r:id="rId9"/>
    <p:sldId id="290" r:id="rId10"/>
    <p:sldId id="300" r:id="rId11"/>
    <p:sldId id="314" r:id="rId12"/>
    <p:sldId id="315" r:id="rId13"/>
    <p:sldId id="316" r:id="rId14"/>
    <p:sldId id="319" r:id="rId15"/>
    <p:sldId id="286" r:id="rId16"/>
    <p:sldId id="312" r:id="rId17"/>
    <p:sldId id="306" r:id="rId18"/>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99"/>
    <a:srgbClr val="FFC993"/>
    <a:srgbClr val="FF964F"/>
    <a:srgbClr val="FD810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A67FF36-89C1-4A0B-8829-D5F89DA2EF15}" v="102" dt="2020-07-22T20:53:44.100"/>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E171933-4619-4E11-9A3F-F7608DF75F80}" styleName="Estilo medio 1 - Énfasis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93D81CF-94F2-401A-BA57-92F5A7B2D0C5}" styleName="Estilo medio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7E9639D4-E3E2-4D34-9284-5A2195B3D0D7}" styleName="Estilo claro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EB344D84-9AFB-497E-A393-DC336BA19D2E}" styleName="Estilo medio 3 - Énfasis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6" d="100"/>
          <a:sy n="86" d="100"/>
        </p:scale>
        <p:origin x="562" y="5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fael C." userId="ffa83960b425c528" providerId="LiveId" clId="{988992D6-1DBD-4571-836A-F2F0919299A1}"/>
    <pc:docChg chg="addSld delSld modSld">
      <pc:chgData name="Rafael C." userId="ffa83960b425c528" providerId="LiveId" clId="{988992D6-1DBD-4571-836A-F2F0919299A1}" dt="2020-06-30T18:55:26.681" v="1" actId="47"/>
      <pc:docMkLst>
        <pc:docMk/>
      </pc:docMkLst>
      <pc:sldChg chg="del">
        <pc:chgData name="Rafael C." userId="ffa83960b425c528" providerId="LiveId" clId="{988992D6-1DBD-4571-836A-F2F0919299A1}" dt="2020-06-30T18:55:26.681" v="1" actId="47"/>
        <pc:sldMkLst>
          <pc:docMk/>
          <pc:sldMk cId="630281706" sldId="278"/>
        </pc:sldMkLst>
      </pc:sldChg>
      <pc:sldChg chg="add">
        <pc:chgData name="Rafael C." userId="ffa83960b425c528" providerId="LiveId" clId="{988992D6-1DBD-4571-836A-F2F0919299A1}" dt="2020-06-30T18:55:24.491" v="0"/>
        <pc:sldMkLst>
          <pc:docMk/>
          <pc:sldMk cId="2234815985" sldId="319"/>
        </pc:sldMkLst>
      </pc:sldChg>
    </pc:docChg>
  </pc:docChgLst>
  <pc:docChgLst>
    <pc:chgData name="Rafael C." userId="ffa83960b425c528" providerId="LiveId" clId="{04AB321D-35C0-4B56-BE60-B3BE5216062B}"/>
    <pc:docChg chg="undo redo custSel addSld delSld modSld sldOrd">
      <pc:chgData name="Rafael C." userId="ffa83960b425c528" providerId="LiveId" clId="{04AB321D-35C0-4B56-BE60-B3BE5216062B}" dt="2020-06-29T18:39:40.356" v="1342" actId="313"/>
      <pc:docMkLst>
        <pc:docMk/>
      </pc:docMkLst>
      <pc:sldChg chg="modSp mod">
        <pc:chgData name="Rafael C." userId="ffa83960b425c528" providerId="LiveId" clId="{04AB321D-35C0-4B56-BE60-B3BE5216062B}" dt="2020-06-29T17:55:00.591" v="44" actId="20577"/>
        <pc:sldMkLst>
          <pc:docMk/>
          <pc:sldMk cId="727360843" sldId="259"/>
        </pc:sldMkLst>
        <pc:spChg chg="mod">
          <ac:chgData name="Rafael C." userId="ffa83960b425c528" providerId="LiveId" clId="{04AB321D-35C0-4B56-BE60-B3BE5216062B}" dt="2020-06-29T17:55:00.591" v="44" actId="20577"/>
          <ac:spMkLst>
            <pc:docMk/>
            <pc:sldMk cId="727360843" sldId="259"/>
            <ac:spMk id="17" creationId="{00000000-0000-0000-0000-000000000000}"/>
          </ac:spMkLst>
        </pc:spChg>
      </pc:sldChg>
      <pc:sldChg chg="add del">
        <pc:chgData name="Rafael C." userId="ffa83960b425c528" providerId="LiveId" clId="{04AB321D-35C0-4B56-BE60-B3BE5216062B}" dt="2020-06-29T18:21:13.829" v="977" actId="47"/>
        <pc:sldMkLst>
          <pc:docMk/>
          <pc:sldMk cId="2068909626" sldId="274"/>
        </pc:sldMkLst>
      </pc:sldChg>
      <pc:sldChg chg="addSp delSp modSp mod">
        <pc:chgData name="Rafael C." userId="ffa83960b425c528" providerId="LiveId" clId="{04AB321D-35C0-4B56-BE60-B3BE5216062B}" dt="2020-06-29T18:02:02.038" v="257" actId="20577"/>
        <pc:sldMkLst>
          <pc:docMk/>
          <pc:sldMk cId="630281706" sldId="278"/>
        </pc:sldMkLst>
        <pc:spChg chg="del">
          <ac:chgData name="Rafael C." userId="ffa83960b425c528" providerId="LiveId" clId="{04AB321D-35C0-4B56-BE60-B3BE5216062B}" dt="2020-06-29T17:55:21.855" v="56" actId="478"/>
          <ac:spMkLst>
            <pc:docMk/>
            <pc:sldMk cId="630281706" sldId="278"/>
            <ac:spMk id="4" creationId="{C38DC9E2-A33D-43A5-B91A-49EDF1F542C3}"/>
          </ac:spMkLst>
        </pc:spChg>
        <pc:spChg chg="mod">
          <ac:chgData name="Rafael C." userId="ffa83960b425c528" providerId="LiveId" clId="{04AB321D-35C0-4B56-BE60-B3BE5216062B}" dt="2020-06-29T17:57:26.142" v="78" actId="1076"/>
          <ac:spMkLst>
            <pc:docMk/>
            <pc:sldMk cId="630281706" sldId="278"/>
            <ac:spMk id="9218" creationId="{00000000-0000-0000-0000-000000000000}"/>
          </ac:spMkLst>
        </pc:spChg>
        <pc:graphicFrameChg chg="add mod">
          <ac:chgData name="Rafael C." userId="ffa83960b425c528" providerId="LiveId" clId="{04AB321D-35C0-4B56-BE60-B3BE5216062B}" dt="2020-06-29T18:01:43.288" v="253" actId="1076"/>
          <ac:graphicFrameMkLst>
            <pc:docMk/>
            <pc:sldMk cId="630281706" sldId="278"/>
            <ac:graphicFrameMk id="5" creationId="{318922A0-EDD8-44B2-B703-90B69D95804F}"/>
          </ac:graphicFrameMkLst>
        </pc:graphicFrameChg>
        <pc:graphicFrameChg chg="add del mod">
          <ac:chgData name="Rafael C." userId="ffa83960b425c528" providerId="LiveId" clId="{04AB321D-35C0-4B56-BE60-B3BE5216062B}" dt="2020-06-29T17:58:58.804" v="158" actId="478"/>
          <ac:graphicFrameMkLst>
            <pc:docMk/>
            <pc:sldMk cId="630281706" sldId="278"/>
            <ac:graphicFrameMk id="6" creationId="{F79B638F-BFE5-47BB-8FDE-1DB2BF726D66}"/>
          </ac:graphicFrameMkLst>
        </pc:graphicFrameChg>
        <pc:graphicFrameChg chg="add mod">
          <ac:chgData name="Rafael C." userId="ffa83960b425c528" providerId="LiveId" clId="{04AB321D-35C0-4B56-BE60-B3BE5216062B}" dt="2020-06-29T17:59:15.641" v="169" actId="255"/>
          <ac:graphicFrameMkLst>
            <pc:docMk/>
            <pc:sldMk cId="630281706" sldId="278"/>
            <ac:graphicFrameMk id="7" creationId="{1EA457B0-8139-46F2-BA7A-0BC99269D312}"/>
          </ac:graphicFrameMkLst>
        </pc:graphicFrameChg>
        <pc:graphicFrameChg chg="add mod">
          <ac:chgData name="Rafael C." userId="ffa83960b425c528" providerId="LiveId" clId="{04AB321D-35C0-4B56-BE60-B3BE5216062B}" dt="2020-06-29T17:58:22.564" v="117"/>
          <ac:graphicFrameMkLst>
            <pc:docMk/>
            <pc:sldMk cId="630281706" sldId="278"/>
            <ac:graphicFrameMk id="8" creationId="{7E5E87B8-A6D0-4A7C-9074-AF8280288592}"/>
          </ac:graphicFrameMkLst>
        </pc:graphicFrameChg>
        <pc:graphicFrameChg chg="add mod">
          <ac:chgData name="Rafael C." userId="ffa83960b425c528" providerId="LiveId" clId="{04AB321D-35C0-4B56-BE60-B3BE5216062B}" dt="2020-06-29T18:02:02.038" v="257" actId="20577"/>
          <ac:graphicFrameMkLst>
            <pc:docMk/>
            <pc:sldMk cId="630281706" sldId="278"/>
            <ac:graphicFrameMk id="9" creationId="{E6221191-F002-43EF-A1F6-5DBBB7EF076D}"/>
          </ac:graphicFrameMkLst>
        </pc:graphicFrameChg>
      </pc:sldChg>
      <pc:sldChg chg="add del">
        <pc:chgData name="Rafael C." userId="ffa83960b425c528" providerId="LiveId" clId="{04AB321D-35C0-4B56-BE60-B3BE5216062B}" dt="2020-06-29T18:21:15.030" v="978" actId="47"/>
        <pc:sldMkLst>
          <pc:docMk/>
          <pc:sldMk cId="2169537117" sldId="280"/>
        </pc:sldMkLst>
      </pc:sldChg>
      <pc:sldChg chg="addSp delSp modSp mod ord">
        <pc:chgData name="Rafael C." userId="ffa83960b425c528" providerId="LiveId" clId="{04AB321D-35C0-4B56-BE60-B3BE5216062B}" dt="2020-06-29T18:17:50.859" v="954" actId="20577"/>
        <pc:sldMkLst>
          <pc:docMk/>
          <pc:sldMk cId="1985583289" sldId="286"/>
        </pc:sldMkLst>
        <pc:spChg chg="add del mod">
          <ac:chgData name="Rafael C." userId="ffa83960b425c528" providerId="LiveId" clId="{04AB321D-35C0-4B56-BE60-B3BE5216062B}" dt="2020-06-29T18:03:53.626" v="406" actId="478"/>
          <ac:spMkLst>
            <pc:docMk/>
            <pc:sldMk cId="1985583289" sldId="286"/>
            <ac:spMk id="6" creationId="{6D7CC5C2-AEC9-43EE-82E8-0FC10809D373}"/>
          </ac:spMkLst>
        </pc:spChg>
        <pc:spChg chg="add mod">
          <ac:chgData name="Rafael C." userId="ffa83960b425c528" providerId="LiveId" clId="{04AB321D-35C0-4B56-BE60-B3BE5216062B}" dt="2020-06-29T18:17:50.859" v="954" actId="20577"/>
          <ac:spMkLst>
            <pc:docMk/>
            <pc:sldMk cId="1985583289" sldId="286"/>
            <ac:spMk id="7" creationId="{E3A55FAD-5F86-4D31-8091-EADFCDE93D53}"/>
          </ac:spMkLst>
        </pc:spChg>
        <pc:spChg chg="del">
          <ac:chgData name="Rafael C." userId="ffa83960b425c528" providerId="LiveId" clId="{04AB321D-35C0-4B56-BE60-B3BE5216062B}" dt="2020-06-29T18:02:33.037" v="275" actId="478"/>
          <ac:spMkLst>
            <pc:docMk/>
            <pc:sldMk cId="1985583289" sldId="286"/>
            <ac:spMk id="8" creationId="{C5C56A8D-8669-4998-84AC-E61E22CB90DE}"/>
          </ac:spMkLst>
        </pc:spChg>
        <pc:spChg chg="mod">
          <ac:chgData name="Rafael C." userId="ffa83960b425c528" providerId="LiveId" clId="{04AB321D-35C0-4B56-BE60-B3BE5216062B}" dt="2020-06-29T18:02:30.855" v="274" actId="20577"/>
          <ac:spMkLst>
            <pc:docMk/>
            <pc:sldMk cId="1985583289" sldId="286"/>
            <ac:spMk id="9218" creationId="{00000000-0000-0000-0000-000000000000}"/>
          </ac:spMkLst>
        </pc:spChg>
        <pc:graphicFrameChg chg="del">
          <ac:chgData name="Rafael C." userId="ffa83960b425c528" providerId="LiveId" clId="{04AB321D-35C0-4B56-BE60-B3BE5216062B}" dt="2020-06-29T18:02:35.210" v="276" actId="478"/>
          <ac:graphicFrameMkLst>
            <pc:docMk/>
            <pc:sldMk cId="1985583289" sldId="286"/>
            <ac:graphicFrameMk id="5" creationId="{25BCB5EB-95AE-4647-ADEF-D74515E75CCE}"/>
          </ac:graphicFrameMkLst>
        </pc:graphicFrameChg>
      </pc:sldChg>
      <pc:sldChg chg="add del">
        <pc:chgData name="Rafael C." userId="ffa83960b425c528" providerId="LiveId" clId="{04AB321D-35C0-4B56-BE60-B3BE5216062B}" dt="2020-06-29T18:09:11.111" v="658" actId="47"/>
        <pc:sldMkLst>
          <pc:docMk/>
          <pc:sldMk cId="3744157990" sldId="287"/>
        </pc:sldMkLst>
      </pc:sldChg>
      <pc:sldChg chg="modSp add del mod ord">
        <pc:chgData name="Rafael C." userId="ffa83960b425c528" providerId="LiveId" clId="{04AB321D-35C0-4B56-BE60-B3BE5216062B}" dt="2020-06-29T18:26:46.347" v="1128" actId="313"/>
        <pc:sldMkLst>
          <pc:docMk/>
          <pc:sldMk cId="185393901" sldId="288"/>
        </pc:sldMkLst>
        <pc:spChg chg="mod">
          <ac:chgData name="Rafael C." userId="ffa83960b425c528" providerId="LiveId" clId="{04AB321D-35C0-4B56-BE60-B3BE5216062B}" dt="2020-06-29T18:26:46.347" v="1128" actId="313"/>
          <ac:spMkLst>
            <pc:docMk/>
            <pc:sldMk cId="185393901" sldId="288"/>
            <ac:spMk id="6" creationId="{1DF0D132-D406-4E25-A315-798B0B5B79A7}"/>
          </ac:spMkLst>
        </pc:spChg>
        <pc:spChg chg="mod">
          <ac:chgData name="Rafael C." userId="ffa83960b425c528" providerId="LiveId" clId="{04AB321D-35C0-4B56-BE60-B3BE5216062B}" dt="2020-06-29T18:26:39.479" v="1121" actId="20577"/>
          <ac:spMkLst>
            <pc:docMk/>
            <pc:sldMk cId="185393901" sldId="288"/>
            <ac:spMk id="8" creationId="{C5C56A8D-8669-4998-84AC-E61E22CB90DE}"/>
          </ac:spMkLst>
        </pc:spChg>
        <pc:spChg chg="mod">
          <ac:chgData name="Rafael C." userId="ffa83960b425c528" providerId="LiveId" clId="{04AB321D-35C0-4B56-BE60-B3BE5216062B}" dt="2020-06-29T18:26:38.742" v="1113" actId="20577"/>
          <ac:spMkLst>
            <pc:docMk/>
            <pc:sldMk cId="185393901" sldId="288"/>
            <ac:spMk id="9218" creationId="{00000000-0000-0000-0000-000000000000}"/>
          </ac:spMkLst>
        </pc:spChg>
      </pc:sldChg>
      <pc:sldChg chg="addSp delSp modSp add del">
        <pc:chgData name="Rafael C." userId="ffa83960b425c528" providerId="LiveId" clId="{04AB321D-35C0-4B56-BE60-B3BE5216062B}" dt="2020-06-29T18:01:20.759" v="252" actId="47"/>
        <pc:sldMkLst>
          <pc:docMk/>
          <pc:sldMk cId="3692097646" sldId="289"/>
        </pc:sldMkLst>
        <pc:graphicFrameChg chg="add del mod">
          <ac:chgData name="Rafael C." userId="ffa83960b425c528" providerId="LiveId" clId="{04AB321D-35C0-4B56-BE60-B3BE5216062B}" dt="2020-06-29T17:54:43.688" v="1"/>
          <ac:graphicFrameMkLst>
            <pc:docMk/>
            <pc:sldMk cId="3692097646" sldId="289"/>
            <ac:graphicFrameMk id="3" creationId="{48507928-09F2-466A-B56B-CB8D0C7972E1}"/>
          </ac:graphicFrameMkLst>
        </pc:graphicFrameChg>
        <pc:graphicFrameChg chg="add del mod">
          <ac:chgData name="Rafael C." userId="ffa83960b425c528" providerId="LiveId" clId="{04AB321D-35C0-4B56-BE60-B3BE5216062B}" dt="2020-06-29T17:54:43.688" v="1"/>
          <ac:graphicFrameMkLst>
            <pc:docMk/>
            <pc:sldMk cId="3692097646" sldId="289"/>
            <ac:graphicFrameMk id="4" creationId="{65A40C35-3CA2-4CE4-AF5E-97919D9C035D}"/>
          </ac:graphicFrameMkLst>
        </pc:graphicFrameChg>
        <pc:graphicFrameChg chg="add del mod">
          <ac:chgData name="Rafael C." userId="ffa83960b425c528" providerId="LiveId" clId="{04AB321D-35C0-4B56-BE60-B3BE5216062B}" dt="2020-06-29T17:54:43.688" v="1"/>
          <ac:graphicFrameMkLst>
            <pc:docMk/>
            <pc:sldMk cId="3692097646" sldId="289"/>
            <ac:graphicFrameMk id="6" creationId="{DA9E76BE-AD6D-4E56-970A-208DBE83D91A}"/>
          </ac:graphicFrameMkLst>
        </pc:graphicFrameChg>
      </pc:sldChg>
      <pc:sldChg chg="add del ord">
        <pc:chgData name="Rafael C." userId="ffa83960b425c528" providerId="LiveId" clId="{04AB321D-35C0-4B56-BE60-B3BE5216062B}" dt="2020-06-29T18:21:48.041" v="989"/>
        <pc:sldMkLst>
          <pc:docMk/>
          <pc:sldMk cId="1351840935" sldId="290"/>
        </pc:sldMkLst>
      </pc:sldChg>
      <pc:sldChg chg="add del ord">
        <pc:chgData name="Rafael C." userId="ffa83960b425c528" providerId="LiveId" clId="{04AB321D-35C0-4B56-BE60-B3BE5216062B}" dt="2020-06-29T18:24:16.366" v="994" actId="47"/>
        <pc:sldMkLst>
          <pc:docMk/>
          <pc:sldMk cId="360271288" sldId="291"/>
        </pc:sldMkLst>
      </pc:sldChg>
      <pc:sldChg chg="addSp delSp modSp add del mod ord">
        <pc:chgData name="Rafael C." userId="ffa83960b425c528" providerId="LiveId" clId="{04AB321D-35C0-4B56-BE60-B3BE5216062B}" dt="2020-06-29T18:32:33.281" v="1340" actId="20577"/>
        <pc:sldMkLst>
          <pc:docMk/>
          <pc:sldMk cId="1852200853" sldId="292"/>
        </pc:sldMkLst>
        <pc:spChg chg="del">
          <ac:chgData name="Rafael C." userId="ffa83960b425c528" providerId="LiveId" clId="{04AB321D-35C0-4B56-BE60-B3BE5216062B}" dt="2020-06-29T18:03:57.663" v="407" actId="21"/>
          <ac:spMkLst>
            <pc:docMk/>
            <pc:sldMk cId="1852200853" sldId="292"/>
            <ac:spMk id="4" creationId="{C38DC9E2-A33D-43A5-B91A-49EDF1F542C3}"/>
          </ac:spMkLst>
        </pc:spChg>
        <pc:spChg chg="add mod">
          <ac:chgData name="Rafael C." userId="ffa83960b425c528" providerId="LiveId" clId="{04AB321D-35C0-4B56-BE60-B3BE5216062B}" dt="2020-06-29T18:32:33.281" v="1340" actId="20577"/>
          <ac:spMkLst>
            <pc:docMk/>
            <pc:sldMk cId="1852200853" sldId="292"/>
            <ac:spMk id="5" creationId="{9C7FE09A-2A0F-4A1F-998D-D514ACE3AC9E}"/>
          </ac:spMkLst>
        </pc:spChg>
      </pc:sldChg>
      <pc:sldChg chg="add del">
        <pc:chgData name="Rafael C." userId="ffa83960b425c528" providerId="LiveId" clId="{04AB321D-35C0-4B56-BE60-B3BE5216062B}" dt="2020-06-29T18:21:15.950" v="979" actId="47"/>
        <pc:sldMkLst>
          <pc:docMk/>
          <pc:sldMk cId="3940013595" sldId="293"/>
        </pc:sldMkLst>
      </pc:sldChg>
      <pc:sldChg chg="ord">
        <pc:chgData name="Rafael C." userId="ffa83960b425c528" providerId="LiveId" clId="{04AB321D-35C0-4B56-BE60-B3BE5216062B}" dt="2020-06-29T18:19:26.420" v="968"/>
        <pc:sldMkLst>
          <pc:docMk/>
          <pc:sldMk cId="3232185289" sldId="294"/>
        </pc:sldMkLst>
      </pc:sldChg>
      <pc:sldChg chg="ord">
        <pc:chgData name="Rafael C." userId="ffa83960b425c528" providerId="LiveId" clId="{04AB321D-35C0-4B56-BE60-B3BE5216062B}" dt="2020-06-29T18:22:00.522" v="991"/>
        <pc:sldMkLst>
          <pc:docMk/>
          <pc:sldMk cId="1232290577" sldId="295"/>
        </pc:sldMkLst>
      </pc:sldChg>
      <pc:sldChg chg="add del">
        <pc:chgData name="Rafael C." userId="ffa83960b425c528" providerId="LiveId" clId="{04AB321D-35C0-4B56-BE60-B3BE5216062B}" dt="2020-06-29T18:18:33.490" v="960" actId="47"/>
        <pc:sldMkLst>
          <pc:docMk/>
          <pc:sldMk cId="2700683622" sldId="298"/>
        </pc:sldMkLst>
      </pc:sldChg>
      <pc:sldChg chg="add del">
        <pc:chgData name="Rafael C." userId="ffa83960b425c528" providerId="LiveId" clId="{04AB321D-35C0-4B56-BE60-B3BE5216062B}" dt="2020-06-29T18:18:31.865" v="959" actId="47"/>
        <pc:sldMkLst>
          <pc:docMk/>
          <pc:sldMk cId="852196473" sldId="299"/>
        </pc:sldMkLst>
      </pc:sldChg>
      <pc:sldChg chg="addSp delSp modSp mod ord">
        <pc:chgData name="Rafael C." userId="ffa83960b425c528" providerId="LiveId" clId="{04AB321D-35C0-4B56-BE60-B3BE5216062B}" dt="2020-06-29T18:39:40.356" v="1342" actId="313"/>
        <pc:sldMkLst>
          <pc:docMk/>
          <pc:sldMk cId="1424225713" sldId="300"/>
        </pc:sldMkLst>
        <pc:spChg chg="mod">
          <ac:chgData name="Rafael C." userId="ffa83960b425c528" providerId="LiveId" clId="{04AB321D-35C0-4B56-BE60-B3BE5216062B}" dt="2020-06-29T18:39:40.356" v="1342" actId="313"/>
          <ac:spMkLst>
            <pc:docMk/>
            <pc:sldMk cId="1424225713" sldId="300"/>
            <ac:spMk id="4" creationId="{C38DC9E2-A33D-43A5-B91A-49EDF1F542C3}"/>
          </ac:spMkLst>
        </pc:spChg>
        <pc:spChg chg="mod">
          <ac:chgData name="Rafael C." userId="ffa83960b425c528" providerId="LiveId" clId="{04AB321D-35C0-4B56-BE60-B3BE5216062B}" dt="2020-06-29T18:27:56.595" v="1204" actId="20577"/>
          <ac:spMkLst>
            <pc:docMk/>
            <pc:sldMk cId="1424225713" sldId="300"/>
            <ac:spMk id="9218" creationId="{00000000-0000-0000-0000-000000000000}"/>
          </ac:spMkLst>
        </pc:spChg>
        <pc:graphicFrameChg chg="add del mod">
          <ac:chgData name="Rafael C." userId="ffa83960b425c528" providerId="LiveId" clId="{04AB321D-35C0-4B56-BE60-B3BE5216062B}" dt="2020-06-29T18:28:31.845" v="1218"/>
          <ac:graphicFrameMkLst>
            <pc:docMk/>
            <pc:sldMk cId="1424225713" sldId="300"/>
            <ac:graphicFrameMk id="5" creationId="{CFC523A1-4ED9-4581-A687-71CB627FCBB8}"/>
          </ac:graphicFrameMkLst>
        </pc:graphicFrameChg>
      </pc:sldChg>
      <pc:sldChg chg="del">
        <pc:chgData name="Rafael C." userId="ffa83960b425c528" providerId="LiveId" clId="{04AB321D-35C0-4B56-BE60-B3BE5216062B}" dt="2020-06-29T18:31:17.789" v="1297" actId="47"/>
        <pc:sldMkLst>
          <pc:docMk/>
          <pc:sldMk cId="1681808164" sldId="301"/>
        </pc:sldMkLst>
      </pc:sldChg>
      <pc:sldChg chg="del">
        <pc:chgData name="Rafael C." userId="ffa83960b425c528" providerId="LiveId" clId="{04AB321D-35C0-4B56-BE60-B3BE5216062B}" dt="2020-06-29T18:31:19.416" v="1298" actId="47"/>
        <pc:sldMkLst>
          <pc:docMk/>
          <pc:sldMk cId="3783006610" sldId="303"/>
        </pc:sldMkLst>
      </pc:sldChg>
      <pc:sldChg chg="del">
        <pc:chgData name="Rafael C." userId="ffa83960b425c528" providerId="LiveId" clId="{04AB321D-35C0-4B56-BE60-B3BE5216062B}" dt="2020-06-29T18:31:21.747" v="1299" actId="47"/>
        <pc:sldMkLst>
          <pc:docMk/>
          <pc:sldMk cId="2707493303" sldId="304"/>
        </pc:sldMkLst>
      </pc:sldChg>
      <pc:sldChg chg="del">
        <pc:chgData name="Rafael C." userId="ffa83960b425c528" providerId="LiveId" clId="{04AB321D-35C0-4B56-BE60-B3BE5216062B}" dt="2020-06-29T18:31:22.458" v="1300" actId="47"/>
        <pc:sldMkLst>
          <pc:docMk/>
          <pc:sldMk cId="3363998633" sldId="305"/>
        </pc:sldMkLst>
      </pc:sldChg>
      <pc:sldChg chg="del">
        <pc:chgData name="Rafael C." userId="ffa83960b425c528" providerId="LiveId" clId="{04AB321D-35C0-4B56-BE60-B3BE5216062B}" dt="2020-06-29T18:18:23.895" v="955" actId="47"/>
        <pc:sldMkLst>
          <pc:docMk/>
          <pc:sldMk cId="56324968" sldId="307"/>
        </pc:sldMkLst>
      </pc:sldChg>
      <pc:sldChg chg="del">
        <pc:chgData name="Rafael C." userId="ffa83960b425c528" providerId="LiveId" clId="{04AB321D-35C0-4B56-BE60-B3BE5216062B}" dt="2020-06-29T18:18:29.478" v="958" actId="47"/>
        <pc:sldMkLst>
          <pc:docMk/>
          <pc:sldMk cId="603451549" sldId="308"/>
        </pc:sldMkLst>
      </pc:sldChg>
      <pc:sldChg chg="del">
        <pc:chgData name="Rafael C." userId="ffa83960b425c528" providerId="LiveId" clId="{04AB321D-35C0-4B56-BE60-B3BE5216062B}" dt="2020-06-29T18:18:25.655" v="956" actId="47"/>
        <pc:sldMkLst>
          <pc:docMk/>
          <pc:sldMk cId="3556518243" sldId="309"/>
        </pc:sldMkLst>
      </pc:sldChg>
      <pc:sldChg chg="del">
        <pc:chgData name="Rafael C." userId="ffa83960b425c528" providerId="LiveId" clId="{04AB321D-35C0-4B56-BE60-B3BE5216062B}" dt="2020-06-29T18:18:26.779" v="957" actId="47"/>
        <pc:sldMkLst>
          <pc:docMk/>
          <pc:sldMk cId="976528594" sldId="310"/>
        </pc:sldMkLst>
      </pc:sldChg>
      <pc:sldChg chg="addSp delSp modSp add mod ord">
        <pc:chgData name="Rafael C." userId="ffa83960b425c528" providerId="LiveId" clId="{04AB321D-35C0-4B56-BE60-B3BE5216062B}" dt="2020-06-29T18:19:27.556" v="970"/>
        <pc:sldMkLst>
          <pc:docMk/>
          <pc:sldMk cId="2671467586" sldId="311"/>
        </pc:sldMkLst>
        <pc:spChg chg="add del mod">
          <ac:chgData name="Rafael C." userId="ffa83960b425c528" providerId="LiveId" clId="{04AB321D-35C0-4B56-BE60-B3BE5216062B}" dt="2020-06-29T18:14:00.188" v="693"/>
          <ac:spMkLst>
            <pc:docMk/>
            <pc:sldMk cId="2671467586" sldId="311"/>
            <ac:spMk id="4" creationId="{E1F74D97-FDB6-4230-B6EB-BC1A3073006C}"/>
          </ac:spMkLst>
        </pc:spChg>
        <pc:spChg chg="add del mod">
          <ac:chgData name="Rafael C." userId="ffa83960b425c528" providerId="LiveId" clId="{04AB321D-35C0-4B56-BE60-B3BE5216062B}" dt="2020-06-29T18:14:28.166" v="816" actId="5793"/>
          <ac:spMkLst>
            <pc:docMk/>
            <pc:sldMk cId="2671467586" sldId="311"/>
            <ac:spMk id="7" creationId="{E3A55FAD-5F86-4D31-8091-EADFCDE93D53}"/>
          </ac:spMkLst>
        </pc:spChg>
        <pc:spChg chg="mod">
          <ac:chgData name="Rafael C." userId="ffa83960b425c528" providerId="LiveId" clId="{04AB321D-35C0-4B56-BE60-B3BE5216062B}" dt="2020-06-29T18:13:59.790" v="692" actId="20577"/>
          <ac:spMkLst>
            <pc:docMk/>
            <pc:sldMk cId="2671467586" sldId="311"/>
            <ac:spMk id="9218" creationId="{00000000-0000-0000-0000-000000000000}"/>
          </ac:spMkLst>
        </pc:spChg>
      </pc:sldChg>
      <pc:sldChg chg="add">
        <pc:chgData name="Rafael C." userId="ffa83960b425c528" providerId="LiveId" clId="{04AB321D-35C0-4B56-BE60-B3BE5216062B}" dt="2020-06-29T18:10:05.095" v="659"/>
        <pc:sldMkLst>
          <pc:docMk/>
          <pc:sldMk cId="157130964" sldId="312"/>
        </pc:sldMkLst>
      </pc:sldChg>
      <pc:sldChg chg="add del">
        <pc:chgData name="Rafael C." userId="ffa83960b425c528" providerId="LiveId" clId="{04AB321D-35C0-4B56-BE60-B3BE5216062B}" dt="2020-06-29T18:25:00.229" v="996" actId="47"/>
        <pc:sldMkLst>
          <pc:docMk/>
          <pc:sldMk cId="1658925931" sldId="313"/>
        </pc:sldMkLst>
      </pc:sldChg>
      <pc:sldChg chg="add">
        <pc:chgData name="Rafael C." userId="ffa83960b425c528" providerId="LiveId" clId="{04AB321D-35C0-4B56-BE60-B3BE5216062B}" dt="2020-06-29T18:26:41.057" v="1127"/>
        <pc:sldMkLst>
          <pc:docMk/>
          <pc:sldMk cId="1875750877" sldId="313"/>
        </pc:sldMkLst>
      </pc:sldChg>
      <pc:sldChg chg="modSp add mod">
        <pc:chgData name="Rafael C." userId="ffa83960b425c528" providerId="LiveId" clId="{04AB321D-35C0-4B56-BE60-B3BE5216062B}" dt="2020-06-29T18:29:49.063" v="1256" actId="20577"/>
        <pc:sldMkLst>
          <pc:docMk/>
          <pc:sldMk cId="235177437" sldId="314"/>
        </pc:sldMkLst>
        <pc:spChg chg="mod">
          <ac:chgData name="Rafael C." userId="ffa83960b425c528" providerId="LiveId" clId="{04AB321D-35C0-4B56-BE60-B3BE5216062B}" dt="2020-06-29T18:29:49.063" v="1256" actId="20577"/>
          <ac:spMkLst>
            <pc:docMk/>
            <pc:sldMk cId="235177437" sldId="314"/>
            <ac:spMk id="4" creationId="{C38DC9E2-A33D-43A5-B91A-49EDF1F542C3}"/>
          </ac:spMkLst>
        </pc:spChg>
        <pc:spChg chg="mod">
          <ac:chgData name="Rafael C." userId="ffa83960b425c528" providerId="LiveId" clId="{04AB321D-35C0-4B56-BE60-B3BE5216062B}" dt="2020-06-29T18:28:44.882" v="1230" actId="20577"/>
          <ac:spMkLst>
            <pc:docMk/>
            <pc:sldMk cId="235177437" sldId="314"/>
            <ac:spMk id="9218" creationId="{00000000-0000-0000-0000-000000000000}"/>
          </ac:spMkLst>
        </pc:spChg>
      </pc:sldChg>
      <pc:sldChg chg="modSp add mod">
        <pc:chgData name="Rafael C." userId="ffa83960b425c528" providerId="LiveId" clId="{04AB321D-35C0-4B56-BE60-B3BE5216062B}" dt="2020-06-29T18:30:36.045" v="1281" actId="6549"/>
        <pc:sldMkLst>
          <pc:docMk/>
          <pc:sldMk cId="3035763333" sldId="315"/>
        </pc:sldMkLst>
        <pc:spChg chg="mod">
          <ac:chgData name="Rafael C." userId="ffa83960b425c528" providerId="LiveId" clId="{04AB321D-35C0-4B56-BE60-B3BE5216062B}" dt="2020-06-29T18:30:36.045" v="1281" actId="6549"/>
          <ac:spMkLst>
            <pc:docMk/>
            <pc:sldMk cId="3035763333" sldId="315"/>
            <ac:spMk id="4" creationId="{C38DC9E2-A33D-43A5-B91A-49EDF1F542C3}"/>
          </ac:spMkLst>
        </pc:spChg>
        <pc:spChg chg="mod">
          <ac:chgData name="Rafael C." userId="ffa83960b425c528" providerId="LiveId" clId="{04AB321D-35C0-4B56-BE60-B3BE5216062B}" dt="2020-06-29T18:30:06.458" v="1269" actId="20577"/>
          <ac:spMkLst>
            <pc:docMk/>
            <pc:sldMk cId="3035763333" sldId="315"/>
            <ac:spMk id="9218" creationId="{00000000-0000-0000-0000-000000000000}"/>
          </ac:spMkLst>
        </pc:spChg>
      </pc:sldChg>
      <pc:sldChg chg="modSp add mod">
        <pc:chgData name="Rafael C." userId="ffa83960b425c528" providerId="LiveId" clId="{04AB321D-35C0-4B56-BE60-B3BE5216062B}" dt="2020-06-29T18:30:55.865" v="1296"/>
        <pc:sldMkLst>
          <pc:docMk/>
          <pc:sldMk cId="2223272533" sldId="316"/>
        </pc:sldMkLst>
        <pc:spChg chg="mod">
          <ac:chgData name="Rafael C." userId="ffa83960b425c528" providerId="LiveId" clId="{04AB321D-35C0-4B56-BE60-B3BE5216062B}" dt="2020-06-29T18:30:55.865" v="1296"/>
          <ac:spMkLst>
            <pc:docMk/>
            <pc:sldMk cId="2223272533" sldId="316"/>
            <ac:spMk id="4" creationId="{C38DC9E2-A33D-43A5-B91A-49EDF1F542C3}"/>
          </ac:spMkLst>
        </pc:spChg>
        <pc:spChg chg="mod">
          <ac:chgData name="Rafael C." userId="ffa83960b425c528" providerId="LiveId" clId="{04AB321D-35C0-4B56-BE60-B3BE5216062B}" dt="2020-06-29T18:30:47.606" v="1294" actId="20577"/>
          <ac:spMkLst>
            <pc:docMk/>
            <pc:sldMk cId="2223272533" sldId="316"/>
            <ac:spMk id="9218" creationId="{00000000-0000-0000-0000-000000000000}"/>
          </ac:spMkLst>
        </pc:spChg>
      </pc:sldChg>
    </pc:docChg>
  </pc:docChgLst>
  <pc:docChgLst>
    <pc:chgData name="Rafael C." userId="ffa83960b425c528" providerId="LiveId" clId="{3A67FF36-89C1-4A0B-8829-D5F89DA2EF15}"/>
    <pc:docChg chg="undo custSel modSld">
      <pc:chgData name="Rafael C." userId="ffa83960b425c528" providerId="LiveId" clId="{3A67FF36-89C1-4A0B-8829-D5F89DA2EF15}" dt="2020-07-22T20:53:59.392" v="115" actId="1076"/>
      <pc:docMkLst>
        <pc:docMk/>
      </pc:docMkLst>
      <pc:sldChg chg="modSp mod">
        <pc:chgData name="Rafael C." userId="ffa83960b425c528" providerId="LiveId" clId="{3A67FF36-89C1-4A0B-8829-D5F89DA2EF15}" dt="2020-07-22T20:53:59.392" v="115" actId="1076"/>
        <pc:sldMkLst>
          <pc:docMk/>
          <pc:sldMk cId="2234815985" sldId="319"/>
        </pc:sldMkLst>
        <pc:spChg chg="mod">
          <ac:chgData name="Rafael C." userId="ffa83960b425c528" providerId="LiveId" clId="{3A67FF36-89C1-4A0B-8829-D5F89DA2EF15}" dt="2020-07-22T20:52:33.967" v="55" actId="1076"/>
          <ac:spMkLst>
            <pc:docMk/>
            <pc:sldMk cId="2234815985" sldId="319"/>
            <ac:spMk id="10" creationId="{86A48FD5-808B-4B4E-91AE-22EFF26EC768}"/>
          </ac:spMkLst>
        </pc:spChg>
        <pc:graphicFrameChg chg="mod">
          <ac:chgData name="Rafael C." userId="ffa83960b425c528" providerId="LiveId" clId="{3A67FF36-89C1-4A0B-8829-D5F89DA2EF15}" dt="2020-07-22T20:53:49.769" v="114" actId="1076"/>
          <ac:graphicFrameMkLst>
            <pc:docMk/>
            <pc:sldMk cId="2234815985" sldId="319"/>
            <ac:graphicFrameMk id="5" creationId="{318922A0-EDD8-44B2-B703-90B69D95804F}"/>
          </ac:graphicFrameMkLst>
        </pc:graphicFrameChg>
        <pc:graphicFrameChg chg="mod">
          <ac:chgData name="Rafael C." userId="ffa83960b425c528" providerId="LiveId" clId="{3A67FF36-89C1-4A0B-8829-D5F89DA2EF15}" dt="2020-07-22T20:53:59.392" v="115" actId="1076"/>
          <ac:graphicFrameMkLst>
            <pc:docMk/>
            <pc:sldMk cId="2234815985" sldId="319"/>
            <ac:graphicFrameMk id="7" creationId="{1EA457B0-8139-46F2-BA7A-0BC99269D312}"/>
          </ac:graphicFrameMkLst>
        </pc:graphicFrameChg>
        <pc:graphicFrameChg chg="mod">
          <ac:chgData name="Rafael C." userId="ffa83960b425c528" providerId="LiveId" clId="{3A67FF36-89C1-4A0B-8829-D5F89DA2EF15}" dt="2020-07-22T20:53:16.808" v="88" actId="404"/>
          <ac:graphicFrameMkLst>
            <pc:docMk/>
            <pc:sldMk cId="2234815985" sldId="319"/>
            <ac:graphicFrameMk id="8" creationId="{7E5E87B8-A6D0-4A7C-9074-AF8280288592}"/>
          </ac:graphicFrameMkLst>
        </pc:graphicFrameChg>
        <pc:graphicFrameChg chg="mod">
          <ac:chgData name="Rafael C." userId="ffa83960b425c528" providerId="LiveId" clId="{3A67FF36-89C1-4A0B-8829-D5F89DA2EF15}" dt="2020-07-22T20:53:47.509" v="113" actId="1076"/>
          <ac:graphicFrameMkLst>
            <pc:docMk/>
            <pc:sldMk cId="2234815985" sldId="319"/>
            <ac:graphicFrameMk id="9" creationId="{E6221191-F002-43EF-A1F6-5DBBB7EF076D}"/>
          </ac:graphicFrameMkLst>
        </pc:graphicFrameChg>
        <pc:graphicFrameChg chg="mod">
          <ac:chgData name="Rafael C." userId="ffa83960b425c528" providerId="LiveId" clId="{3A67FF36-89C1-4A0B-8829-D5F89DA2EF15}" dt="2020-07-22T20:53:08.734" v="85" actId="1076"/>
          <ac:graphicFrameMkLst>
            <pc:docMk/>
            <pc:sldMk cId="2234815985" sldId="319"/>
            <ac:graphicFrameMk id="11" creationId="{2D96270D-7128-4391-BCD0-8F65BE05CB8D}"/>
          </ac:graphicFrameMkLst>
        </pc:graphicFrameChg>
      </pc:sldChg>
    </pc:docChg>
  </pc:docChgLst>
</pc:chgInfo>
</file>

<file path=ppt/diagrams/_rels/data2.xml.rels><?xml version="1.0" encoding="UTF-8" standalone="yes"?>
<Relationships xmlns="http://schemas.openxmlformats.org/package/2006/relationships"><Relationship Id="rId1" Type="http://schemas.openxmlformats.org/officeDocument/2006/relationships/image" Target="../media/image2.jpg"/></Relationships>
</file>

<file path=ppt/diagrams/_rels/data3.xml.rels><?xml version="1.0" encoding="UTF-8" standalone="yes"?>
<Relationships xmlns="http://schemas.openxmlformats.org/package/2006/relationships"><Relationship Id="rId1" Type="http://schemas.openxmlformats.org/officeDocument/2006/relationships/image" Target="../media/image3.jpg"/></Relationships>
</file>

<file path=ppt/diagrams/_rels/data4.xml.rels><?xml version="1.0" encoding="UTF-8" standalone="yes"?>
<Relationships xmlns="http://schemas.openxmlformats.org/package/2006/relationships"><Relationship Id="rId1" Type="http://schemas.openxmlformats.org/officeDocument/2006/relationships/image" Target="../media/image4.jpg"/></Relationships>
</file>

<file path=ppt/diagrams/_rels/data5.xml.rels><?xml version="1.0" encoding="UTF-8" standalone="yes"?>
<Relationships xmlns="http://schemas.openxmlformats.org/package/2006/relationships"><Relationship Id="rId1" Type="http://schemas.openxmlformats.org/officeDocument/2006/relationships/image" Target="../media/image5.png"/></Relationships>
</file>

<file path=ppt/diagrams/_rels/data6.xml.rels><?xml version="1.0" encoding="UTF-8" standalone="yes"?>
<Relationships xmlns="http://schemas.openxmlformats.org/package/2006/relationships"><Relationship Id="rId1" Type="http://schemas.openxmlformats.org/officeDocument/2006/relationships/image" Target="../media/image6.jpg"/></Relationships>
</file>

<file path=ppt/diagrams/_rels/drawing2.xml.rels><?xml version="1.0" encoding="UTF-8" standalone="yes"?>
<Relationships xmlns="http://schemas.openxmlformats.org/package/2006/relationships"><Relationship Id="rId1" Type="http://schemas.openxmlformats.org/officeDocument/2006/relationships/image" Target="../media/image2.jpg"/></Relationships>
</file>

<file path=ppt/diagrams/_rels/drawing3.xml.rels><?xml version="1.0" encoding="UTF-8" standalone="yes"?>
<Relationships xmlns="http://schemas.openxmlformats.org/package/2006/relationships"><Relationship Id="rId1" Type="http://schemas.openxmlformats.org/officeDocument/2006/relationships/image" Target="../media/image3.jpg"/></Relationships>
</file>

<file path=ppt/diagrams/_rels/drawing4.xml.rels><?xml version="1.0" encoding="UTF-8" standalone="yes"?>
<Relationships xmlns="http://schemas.openxmlformats.org/package/2006/relationships"><Relationship Id="rId1" Type="http://schemas.openxmlformats.org/officeDocument/2006/relationships/image" Target="../media/image4.jpg"/></Relationships>
</file>

<file path=ppt/diagrams/_rels/drawing5.xml.rels><?xml version="1.0" encoding="UTF-8" standalone="yes"?>
<Relationships xmlns="http://schemas.openxmlformats.org/package/2006/relationships"><Relationship Id="rId1" Type="http://schemas.openxmlformats.org/officeDocument/2006/relationships/image" Target="../media/image5.png"/></Relationships>
</file>

<file path=ppt/diagrams/_rels/drawing6.xml.rels><?xml version="1.0" encoding="UTF-8" standalone="yes"?>
<Relationships xmlns="http://schemas.openxmlformats.org/package/2006/relationships"><Relationship Id="rId1" Type="http://schemas.openxmlformats.org/officeDocument/2006/relationships/image" Target="../media/image6.jpg"/></Relationships>
</file>

<file path=ppt/diagrams/colors1.xml><?xml version="1.0" encoding="utf-8"?>
<dgm:colorsDef xmlns:dgm="http://schemas.openxmlformats.org/drawingml/2006/diagram" xmlns:a="http://schemas.openxmlformats.org/drawingml/2006/main" uniqueId="urn:microsoft.com/office/officeart/2005/8/colors/accent4_1">
  <dgm:title val=""/>
  <dgm:desc val=""/>
  <dgm:catLst>
    <dgm:cat type="accent4" pri="11100"/>
  </dgm:catLst>
  <dgm:styleLbl name="node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4">
        <a:shade val="80000"/>
      </a:schemeClr>
    </dgm:linClrLst>
    <dgm:effectClrLst/>
    <dgm:txLinClrLst/>
    <dgm:txFillClrLst/>
    <dgm:txEffectClrLst/>
  </dgm:styleLbl>
  <dgm:styleLbl name="node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f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align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b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dgm:txEffectClrLst/>
  </dgm:styleLbl>
  <dgm:styleLbl name="parChTrans2D2">
    <dgm:fillClrLst meth="repeat">
      <a:schemeClr val="accent4"/>
    </dgm:fillClrLst>
    <dgm:linClrLst meth="repeat">
      <a:schemeClr val="accent4"/>
    </dgm:linClrLst>
    <dgm:effectClrLst/>
    <dgm:txLinClrLst/>
    <dgm:txFillClrLst/>
    <dgm:txEffectClrLst/>
  </dgm:styleLbl>
  <dgm:styleLbl name="parChTrans2D3">
    <dgm:fillClrLst meth="repeat">
      <a:schemeClr val="accent4"/>
    </dgm:fillClrLst>
    <dgm:linClrLst meth="repeat">
      <a:schemeClr val="accent4"/>
    </dgm:linClrLst>
    <dgm:effectClrLst/>
    <dgm:txLinClrLst/>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con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align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trAlignAcc1">
    <dgm:fillClrLst meth="repeat">
      <a:schemeClr val="accent4">
        <a:alpha val="40000"/>
        <a:tint val="40000"/>
      </a:schemeClr>
    </dgm:fillClrLst>
    <dgm:linClrLst meth="repeat">
      <a:schemeClr val="accent4"/>
    </dgm:linClrLst>
    <dgm:effectClrLst/>
    <dgm:txLinClrLst/>
    <dgm:txFillClrLst meth="repeat">
      <a:schemeClr val="dk1"/>
    </dgm:txFillClrLst>
    <dgm:txEffectClrLst/>
  </dgm:styleLbl>
  <dgm:styleLbl name="b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fgAcc0">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2">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3">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4">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6D94E9-3223-4E88-9954-CD96CBC9357E}" type="doc">
      <dgm:prSet loTypeId="urn:microsoft.com/office/officeart/2005/8/layout/cycle8" loCatId="cycle" qsTypeId="urn:microsoft.com/office/officeart/2005/8/quickstyle/simple1" qsCatId="simple" csTypeId="urn:microsoft.com/office/officeart/2005/8/colors/accent4_1" csCatId="accent4" phldr="1"/>
      <dgm:spPr/>
      <dgm:t>
        <a:bodyPr/>
        <a:lstStyle/>
        <a:p>
          <a:endParaRPr lang="es-AR"/>
        </a:p>
      </dgm:t>
    </dgm:pt>
    <dgm:pt modelId="{5CDEA72D-5B21-404C-832B-7AB371D711B1}">
      <dgm:prSet custT="1"/>
      <dgm:spPr/>
      <dgm:t>
        <a:bodyPr/>
        <a:lstStyle/>
        <a:p>
          <a:r>
            <a:rPr lang="es-AR" sz="1400" b="0" i="0" baseline="0" dirty="0"/>
            <a:t>Problema</a:t>
          </a:r>
          <a:endParaRPr lang="es-AR" sz="1400" dirty="0"/>
        </a:p>
      </dgm:t>
    </dgm:pt>
    <dgm:pt modelId="{A1CAEC69-4AE4-498D-8A36-3F713EC4DDBC}" type="parTrans" cxnId="{A26A98AE-315C-4318-BD3B-7AD740647693}">
      <dgm:prSet/>
      <dgm:spPr/>
      <dgm:t>
        <a:bodyPr/>
        <a:lstStyle/>
        <a:p>
          <a:endParaRPr lang="es-AR" sz="2000"/>
        </a:p>
      </dgm:t>
    </dgm:pt>
    <dgm:pt modelId="{21C76E39-F4AB-4EFF-B5B6-C43274BC0EC9}" type="sibTrans" cxnId="{A26A98AE-315C-4318-BD3B-7AD740647693}">
      <dgm:prSet/>
      <dgm:spPr/>
      <dgm:t>
        <a:bodyPr/>
        <a:lstStyle/>
        <a:p>
          <a:endParaRPr lang="es-AR" sz="2000"/>
        </a:p>
      </dgm:t>
    </dgm:pt>
    <dgm:pt modelId="{215A01BC-4E99-4B6B-98DC-F87E74DB7FFF}">
      <dgm:prSet custT="1"/>
      <dgm:spPr/>
      <dgm:t>
        <a:bodyPr/>
        <a:lstStyle/>
        <a:p>
          <a:r>
            <a:rPr lang="es-AR" sz="1400" dirty="0"/>
            <a:t>Modelo y Validación</a:t>
          </a:r>
        </a:p>
      </dgm:t>
    </dgm:pt>
    <dgm:pt modelId="{489C5626-4077-427C-90A3-52167C4B6E17}" type="parTrans" cxnId="{BDA42E60-1FFE-4417-9605-872A6124B4CB}">
      <dgm:prSet/>
      <dgm:spPr/>
      <dgm:t>
        <a:bodyPr/>
        <a:lstStyle/>
        <a:p>
          <a:endParaRPr lang="es-AR" sz="2000"/>
        </a:p>
      </dgm:t>
    </dgm:pt>
    <dgm:pt modelId="{78F487FB-8AD1-4CEB-AF6D-E1984FDF1AAB}" type="sibTrans" cxnId="{BDA42E60-1FFE-4417-9605-872A6124B4CB}">
      <dgm:prSet/>
      <dgm:spPr/>
      <dgm:t>
        <a:bodyPr/>
        <a:lstStyle/>
        <a:p>
          <a:endParaRPr lang="es-AR" sz="2000"/>
        </a:p>
      </dgm:t>
    </dgm:pt>
    <dgm:pt modelId="{3994376D-DC53-4E3D-BECB-64E1EB0497F6}">
      <dgm:prSet custT="1"/>
      <dgm:spPr/>
      <dgm:t>
        <a:bodyPr/>
        <a:lstStyle/>
        <a:p>
          <a:r>
            <a:rPr lang="es-AR" sz="1400" b="0" baseline="0" dirty="0"/>
            <a:t>Acción</a:t>
          </a:r>
          <a:endParaRPr lang="es-AR" sz="1400" dirty="0"/>
        </a:p>
      </dgm:t>
    </dgm:pt>
    <dgm:pt modelId="{A1BFDB76-F6D8-441E-8BA5-DF27530949F5}" type="parTrans" cxnId="{647D7583-F3B9-4AFA-B707-9B7B7E36B0A9}">
      <dgm:prSet/>
      <dgm:spPr/>
      <dgm:t>
        <a:bodyPr/>
        <a:lstStyle/>
        <a:p>
          <a:endParaRPr lang="es-AR" sz="2000"/>
        </a:p>
      </dgm:t>
    </dgm:pt>
    <dgm:pt modelId="{D209AC57-2C50-489E-B736-94267674C81C}" type="sibTrans" cxnId="{647D7583-F3B9-4AFA-B707-9B7B7E36B0A9}">
      <dgm:prSet/>
      <dgm:spPr/>
      <dgm:t>
        <a:bodyPr/>
        <a:lstStyle/>
        <a:p>
          <a:endParaRPr lang="es-AR" sz="2000"/>
        </a:p>
      </dgm:t>
    </dgm:pt>
    <dgm:pt modelId="{73C715E0-F90C-45F9-9690-1E6567F8ED16}">
      <dgm:prSet custT="1"/>
      <dgm:spPr/>
      <dgm:t>
        <a:bodyPr/>
        <a:lstStyle/>
        <a:p>
          <a:r>
            <a:rPr lang="es-AR" sz="1400" dirty="0"/>
            <a:t>Datos</a:t>
          </a:r>
        </a:p>
      </dgm:t>
    </dgm:pt>
    <dgm:pt modelId="{7F5826C0-0A57-4F01-A111-02F6DFFF78B0}" type="parTrans" cxnId="{2A774491-A76F-4DAE-A163-135EB71CAFE1}">
      <dgm:prSet/>
      <dgm:spPr/>
      <dgm:t>
        <a:bodyPr/>
        <a:lstStyle/>
        <a:p>
          <a:endParaRPr lang="es-AR" sz="2000"/>
        </a:p>
      </dgm:t>
    </dgm:pt>
    <dgm:pt modelId="{61CB5EDD-2E67-4C37-9A26-B01B56FFD572}" type="sibTrans" cxnId="{2A774491-A76F-4DAE-A163-135EB71CAFE1}">
      <dgm:prSet/>
      <dgm:spPr/>
      <dgm:t>
        <a:bodyPr/>
        <a:lstStyle/>
        <a:p>
          <a:endParaRPr lang="es-AR" sz="2000"/>
        </a:p>
      </dgm:t>
    </dgm:pt>
    <dgm:pt modelId="{86DC59AC-C664-4545-9E5E-55221C359EF5}">
      <dgm:prSet custT="1"/>
      <dgm:spPr/>
      <dgm:t>
        <a:bodyPr/>
        <a:lstStyle/>
        <a:p>
          <a:r>
            <a:rPr lang="es-AR" sz="1400" dirty="0"/>
            <a:t>Impacto</a:t>
          </a:r>
        </a:p>
      </dgm:t>
    </dgm:pt>
    <dgm:pt modelId="{B75C8893-181C-4779-B5C2-8D521CCA1619}" type="parTrans" cxnId="{F2D1DCF7-F0C4-48D9-996B-A7B23CC6FBA4}">
      <dgm:prSet/>
      <dgm:spPr/>
      <dgm:t>
        <a:bodyPr/>
        <a:lstStyle/>
        <a:p>
          <a:endParaRPr lang="es-AR" sz="2000"/>
        </a:p>
      </dgm:t>
    </dgm:pt>
    <dgm:pt modelId="{DACCDCCE-264C-4077-8442-34E8304D4991}" type="sibTrans" cxnId="{F2D1DCF7-F0C4-48D9-996B-A7B23CC6FBA4}">
      <dgm:prSet/>
      <dgm:spPr/>
      <dgm:t>
        <a:bodyPr/>
        <a:lstStyle/>
        <a:p>
          <a:endParaRPr lang="es-AR" sz="2000"/>
        </a:p>
      </dgm:t>
    </dgm:pt>
    <dgm:pt modelId="{FDCA9103-EC7F-49FC-A367-6F39F0D1C0A3}" type="pres">
      <dgm:prSet presAssocID="{016D94E9-3223-4E88-9954-CD96CBC9357E}" presName="compositeShape" presStyleCnt="0">
        <dgm:presLayoutVars>
          <dgm:chMax val="7"/>
          <dgm:dir/>
          <dgm:resizeHandles val="exact"/>
        </dgm:presLayoutVars>
      </dgm:prSet>
      <dgm:spPr/>
    </dgm:pt>
    <dgm:pt modelId="{9CF5A577-9750-4BB7-96FF-4613C9B907E8}" type="pres">
      <dgm:prSet presAssocID="{016D94E9-3223-4E88-9954-CD96CBC9357E}" presName="wedge1" presStyleLbl="node1" presStyleIdx="0" presStyleCnt="5"/>
      <dgm:spPr/>
    </dgm:pt>
    <dgm:pt modelId="{601AB9FC-60B9-4354-8E3E-D4F87FF5872C}" type="pres">
      <dgm:prSet presAssocID="{016D94E9-3223-4E88-9954-CD96CBC9357E}" presName="dummy1a" presStyleCnt="0"/>
      <dgm:spPr/>
    </dgm:pt>
    <dgm:pt modelId="{FFA259AA-A6BC-4EAE-AF92-3D3B20B5959B}" type="pres">
      <dgm:prSet presAssocID="{016D94E9-3223-4E88-9954-CD96CBC9357E}" presName="dummy1b" presStyleCnt="0"/>
      <dgm:spPr/>
    </dgm:pt>
    <dgm:pt modelId="{7EDD6872-8360-4753-AF5B-03D95939265F}" type="pres">
      <dgm:prSet presAssocID="{016D94E9-3223-4E88-9954-CD96CBC9357E}" presName="wedge1Tx" presStyleLbl="node1" presStyleIdx="0" presStyleCnt="5">
        <dgm:presLayoutVars>
          <dgm:chMax val="0"/>
          <dgm:chPref val="0"/>
          <dgm:bulletEnabled val="1"/>
        </dgm:presLayoutVars>
      </dgm:prSet>
      <dgm:spPr/>
    </dgm:pt>
    <dgm:pt modelId="{1EDD9EE0-C3A8-45B3-AB4E-D9F952724A4E}" type="pres">
      <dgm:prSet presAssocID="{016D94E9-3223-4E88-9954-CD96CBC9357E}" presName="wedge2" presStyleLbl="node1" presStyleIdx="1" presStyleCnt="5"/>
      <dgm:spPr/>
    </dgm:pt>
    <dgm:pt modelId="{622F94F1-7187-4CD9-A33F-7270A748A121}" type="pres">
      <dgm:prSet presAssocID="{016D94E9-3223-4E88-9954-CD96CBC9357E}" presName="dummy2a" presStyleCnt="0"/>
      <dgm:spPr/>
    </dgm:pt>
    <dgm:pt modelId="{A77779A7-7D1A-4926-A143-D819A27FCC26}" type="pres">
      <dgm:prSet presAssocID="{016D94E9-3223-4E88-9954-CD96CBC9357E}" presName="dummy2b" presStyleCnt="0"/>
      <dgm:spPr/>
    </dgm:pt>
    <dgm:pt modelId="{CAD83FD2-3A81-408E-92CA-762BB0A59D9B}" type="pres">
      <dgm:prSet presAssocID="{016D94E9-3223-4E88-9954-CD96CBC9357E}" presName="wedge2Tx" presStyleLbl="node1" presStyleIdx="1" presStyleCnt="5">
        <dgm:presLayoutVars>
          <dgm:chMax val="0"/>
          <dgm:chPref val="0"/>
          <dgm:bulletEnabled val="1"/>
        </dgm:presLayoutVars>
      </dgm:prSet>
      <dgm:spPr/>
    </dgm:pt>
    <dgm:pt modelId="{55BD7E63-F02F-4012-B46D-01277850DDCB}" type="pres">
      <dgm:prSet presAssocID="{016D94E9-3223-4E88-9954-CD96CBC9357E}" presName="wedge3" presStyleLbl="node1" presStyleIdx="2" presStyleCnt="5"/>
      <dgm:spPr/>
    </dgm:pt>
    <dgm:pt modelId="{B3538DC4-C38F-4F49-BC80-1471A44BFACD}" type="pres">
      <dgm:prSet presAssocID="{016D94E9-3223-4E88-9954-CD96CBC9357E}" presName="dummy3a" presStyleCnt="0"/>
      <dgm:spPr/>
    </dgm:pt>
    <dgm:pt modelId="{1C020F32-6354-4467-9212-EF0C0F4D662B}" type="pres">
      <dgm:prSet presAssocID="{016D94E9-3223-4E88-9954-CD96CBC9357E}" presName="dummy3b" presStyleCnt="0"/>
      <dgm:spPr/>
    </dgm:pt>
    <dgm:pt modelId="{4E1A2DCF-742D-487F-AAB2-994A90441ABC}" type="pres">
      <dgm:prSet presAssocID="{016D94E9-3223-4E88-9954-CD96CBC9357E}" presName="wedge3Tx" presStyleLbl="node1" presStyleIdx="2" presStyleCnt="5">
        <dgm:presLayoutVars>
          <dgm:chMax val="0"/>
          <dgm:chPref val="0"/>
          <dgm:bulletEnabled val="1"/>
        </dgm:presLayoutVars>
      </dgm:prSet>
      <dgm:spPr/>
    </dgm:pt>
    <dgm:pt modelId="{5CC03D9E-0F46-4F6A-B386-443AB4BC4697}" type="pres">
      <dgm:prSet presAssocID="{016D94E9-3223-4E88-9954-CD96CBC9357E}" presName="wedge4" presStyleLbl="node1" presStyleIdx="3" presStyleCnt="5"/>
      <dgm:spPr/>
    </dgm:pt>
    <dgm:pt modelId="{B793ABCC-1091-4D7D-BC4E-139FA3DB2A10}" type="pres">
      <dgm:prSet presAssocID="{016D94E9-3223-4E88-9954-CD96CBC9357E}" presName="dummy4a" presStyleCnt="0"/>
      <dgm:spPr/>
    </dgm:pt>
    <dgm:pt modelId="{F2E74EB6-3082-47E9-8F53-A1BC6AC6928D}" type="pres">
      <dgm:prSet presAssocID="{016D94E9-3223-4E88-9954-CD96CBC9357E}" presName="dummy4b" presStyleCnt="0"/>
      <dgm:spPr/>
    </dgm:pt>
    <dgm:pt modelId="{F970D3E4-472F-4D28-95D5-D59D8541B5C6}" type="pres">
      <dgm:prSet presAssocID="{016D94E9-3223-4E88-9954-CD96CBC9357E}" presName="wedge4Tx" presStyleLbl="node1" presStyleIdx="3" presStyleCnt="5">
        <dgm:presLayoutVars>
          <dgm:chMax val="0"/>
          <dgm:chPref val="0"/>
          <dgm:bulletEnabled val="1"/>
        </dgm:presLayoutVars>
      </dgm:prSet>
      <dgm:spPr/>
    </dgm:pt>
    <dgm:pt modelId="{680CDAEA-DA27-4566-928D-92F63BBCD13C}" type="pres">
      <dgm:prSet presAssocID="{016D94E9-3223-4E88-9954-CD96CBC9357E}" presName="wedge5" presStyleLbl="node1" presStyleIdx="4" presStyleCnt="5"/>
      <dgm:spPr/>
    </dgm:pt>
    <dgm:pt modelId="{2C7DDCCB-3A3B-4615-88E7-B245FEF101D1}" type="pres">
      <dgm:prSet presAssocID="{016D94E9-3223-4E88-9954-CD96CBC9357E}" presName="dummy5a" presStyleCnt="0"/>
      <dgm:spPr/>
    </dgm:pt>
    <dgm:pt modelId="{156344EA-766A-43D1-B674-042F0F8CCEFD}" type="pres">
      <dgm:prSet presAssocID="{016D94E9-3223-4E88-9954-CD96CBC9357E}" presName="dummy5b" presStyleCnt="0"/>
      <dgm:spPr/>
    </dgm:pt>
    <dgm:pt modelId="{299C395E-0C51-47CC-A62C-9EA190DD8AA7}" type="pres">
      <dgm:prSet presAssocID="{016D94E9-3223-4E88-9954-CD96CBC9357E}" presName="wedge5Tx" presStyleLbl="node1" presStyleIdx="4" presStyleCnt="5">
        <dgm:presLayoutVars>
          <dgm:chMax val="0"/>
          <dgm:chPref val="0"/>
          <dgm:bulletEnabled val="1"/>
        </dgm:presLayoutVars>
      </dgm:prSet>
      <dgm:spPr/>
    </dgm:pt>
    <dgm:pt modelId="{06EDB46D-5E8F-4905-A4E9-E5066E7FA211}" type="pres">
      <dgm:prSet presAssocID="{21C76E39-F4AB-4EFF-B5B6-C43274BC0EC9}" presName="arrowWedge1" presStyleLbl="fgSibTrans2D1" presStyleIdx="0" presStyleCnt="5"/>
      <dgm:spPr/>
    </dgm:pt>
    <dgm:pt modelId="{15BF0CE3-28E7-463A-B21D-DF7F358F2542}" type="pres">
      <dgm:prSet presAssocID="{61CB5EDD-2E67-4C37-9A26-B01B56FFD572}" presName="arrowWedge2" presStyleLbl="fgSibTrans2D1" presStyleIdx="1" presStyleCnt="5"/>
      <dgm:spPr/>
    </dgm:pt>
    <dgm:pt modelId="{24687D76-C9F2-4D82-BE4C-BC7FA5848D95}" type="pres">
      <dgm:prSet presAssocID="{78F487FB-8AD1-4CEB-AF6D-E1984FDF1AAB}" presName="arrowWedge3" presStyleLbl="fgSibTrans2D1" presStyleIdx="2" presStyleCnt="5"/>
      <dgm:spPr/>
    </dgm:pt>
    <dgm:pt modelId="{429DAA31-71EE-47D4-9C24-E9710153D703}" type="pres">
      <dgm:prSet presAssocID="{D209AC57-2C50-489E-B736-94267674C81C}" presName="arrowWedge4" presStyleLbl="fgSibTrans2D1" presStyleIdx="3" presStyleCnt="5"/>
      <dgm:spPr/>
    </dgm:pt>
    <dgm:pt modelId="{0802B9EC-0142-471B-868D-19FDC6418EBE}" type="pres">
      <dgm:prSet presAssocID="{DACCDCCE-264C-4077-8442-34E8304D4991}" presName="arrowWedge5" presStyleLbl="fgSibTrans2D1" presStyleIdx="4" presStyleCnt="5"/>
      <dgm:spPr/>
    </dgm:pt>
  </dgm:ptLst>
  <dgm:cxnLst>
    <dgm:cxn modelId="{D305A41B-78EE-4BF1-9F71-F31C53F2C591}" type="presOf" srcId="{73C715E0-F90C-45F9-9690-1E6567F8ED16}" destId="{1EDD9EE0-C3A8-45B3-AB4E-D9F952724A4E}" srcOrd="0" destOrd="0" presId="urn:microsoft.com/office/officeart/2005/8/layout/cycle8"/>
    <dgm:cxn modelId="{A434BC27-BBDD-41CD-B2B5-F55D1020D324}" type="presOf" srcId="{215A01BC-4E99-4B6B-98DC-F87E74DB7FFF}" destId="{55BD7E63-F02F-4012-B46D-01277850DDCB}" srcOrd="0" destOrd="0" presId="urn:microsoft.com/office/officeart/2005/8/layout/cycle8"/>
    <dgm:cxn modelId="{BDA42E60-1FFE-4417-9605-872A6124B4CB}" srcId="{016D94E9-3223-4E88-9954-CD96CBC9357E}" destId="{215A01BC-4E99-4B6B-98DC-F87E74DB7FFF}" srcOrd="2" destOrd="0" parTransId="{489C5626-4077-427C-90A3-52167C4B6E17}" sibTransId="{78F487FB-8AD1-4CEB-AF6D-E1984FDF1AAB}"/>
    <dgm:cxn modelId="{CEC24862-7343-4A8D-AC41-5D0D5505031C}" type="presOf" srcId="{86DC59AC-C664-4545-9E5E-55221C359EF5}" destId="{299C395E-0C51-47CC-A62C-9EA190DD8AA7}" srcOrd="1" destOrd="0" presId="urn:microsoft.com/office/officeart/2005/8/layout/cycle8"/>
    <dgm:cxn modelId="{32265278-14DE-40E2-B5AC-647256DCD394}" type="presOf" srcId="{73C715E0-F90C-45F9-9690-1E6567F8ED16}" destId="{CAD83FD2-3A81-408E-92CA-762BB0A59D9B}" srcOrd="1" destOrd="0" presId="urn:microsoft.com/office/officeart/2005/8/layout/cycle8"/>
    <dgm:cxn modelId="{647D7583-F3B9-4AFA-B707-9B7B7E36B0A9}" srcId="{016D94E9-3223-4E88-9954-CD96CBC9357E}" destId="{3994376D-DC53-4E3D-BECB-64E1EB0497F6}" srcOrd="3" destOrd="0" parTransId="{A1BFDB76-F6D8-441E-8BA5-DF27530949F5}" sibTransId="{D209AC57-2C50-489E-B736-94267674C81C}"/>
    <dgm:cxn modelId="{2A774491-A76F-4DAE-A163-135EB71CAFE1}" srcId="{016D94E9-3223-4E88-9954-CD96CBC9357E}" destId="{73C715E0-F90C-45F9-9690-1E6567F8ED16}" srcOrd="1" destOrd="0" parTransId="{7F5826C0-0A57-4F01-A111-02F6DFFF78B0}" sibTransId="{61CB5EDD-2E67-4C37-9A26-B01B56FFD572}"/>
    <dgm:cxn modelId="{FA5A389D-3C7B-438B-89D0-BE1E52A400F3}" type="presOf" srcId="{5CDEA72D-5B21-404C-832B-7AB371D711B1}" destId="{9CF5A577-9750-4BB7-96FF-4613C9B907E8}" srcOrd="0" destOrd="0" presId="urn:microsoft.com/office/officeart/2005/8/layout/cycle8"/>
    <dgm:cxn modelId="{E69B05AB-2F27-400A-8A1A-781ABF97ECA9}" type="presOf" srcId="{3994376D-DC53-4E3D-BECB-64E1EB0497F6}" destId="{F970D3E4-472F-4D28-95D5-D59D8541B5C6}" srcOrd="1" destOrd="0" presId="urn:microsoft.com/office/officeart/2005/8/layout/cycle8"/>
    <dgm:cxn modelId="{A26A98AE-315C-4318-BD3B-7AD740647693}" srcId="{016D94E9-3223-4E88-9954-CD96CBC9357E}" destId="{5CDEA72D-5B21-404C-832B-7AB371D711B1}" srcOrd="0" destOrd="0" parTransId="{A1CAEC69-4AE4-498D-8A36-3F713EC4DDBC}" sibTransId="{21C76E39-F4AB-4EFF-B5B6-C43274BC0EC9}"/>
    <dgm:cxn modelId="{C2A6E6B6-E9D4-41A8-B322-6E5F6BDF45DD}" type="presOf" srcId="{5CDEA72D-5B21-404C-832B-7AB371D711B1}" destId="{7EDD6872-8360-4753-AF5B-03D95939265F}" srcOrd="1" destOrd="0" presId="urn:microsoft.com/office/officeart/2005/8/layout/cycle8"/>
    <dgm:cxn modelId="{25FB96BE-D605-4370-8825-5AE478CF300C}" type="presOf" srcId="{016D94E9-3223-4E88-9954-CD96CBC9357E}" destId="{FDCA9103-EC7F-49FC-A367-6F39F0D1C0A3}" srcOrd="0" destOrd="0" presId="urn:microsoft.com/office/officeart/2005/8/layout/cycle8"/>
    <dgm:cxn modelId="{22D468DB-978D-490A-9ED3-F00F9527DF38}" type="presOf" srcId="{215A01BC-4E99-4B6B-98DC-F87E74DB7FFF}" destId="{4E1A2DCF-742D-487F-AAB2-994A90441ABC}" srcOrd="1" destOrd="0" presId="urn:microsoft.com/office/officeart/2005/8/layout/cycle8"/>
    <dgm:cxn modelId="{9075F3F2-2D54-4F2C-ABC9-9E8E6E2C5092}" type="presOf" srcId="{86DC59AC-C664-4545-9E5E-55221C359EF5}" destId="{680CDAEA-DA27-4566-928D-92F63BBCD13C}" srcOrd="0" destOrd="0" presId="urn:microsoft.com/office/officeart/2005/8/layout/cycle8"/>
    <dgm:cxn modelId="{00C17FF5-A2F7-4AC8-98A2-50C62DC567B9}" type="presOf" srcId="{3994376D-DC53-4E3D-BECB-64E1EB0497F6}" destId="{5CC03D9E-0F46-4F6A-B386-443AB4BC4697}" srcOrd="0" destOrd="0" presId="urn:microsoft.com/office/officeart/2005/8/layout/cycle8"/>
    <dgm:cxn modelId="{F2D1DCF7-F0C4-48D9-996B-A7B23CC6FBA4}" srcId="{016D94E9-3223-4E88-9954-CD96CBC9357E}" destId="{86DC59AC-C664-4545-9E5E-55221C359EF5}" srcOrd="4" destOrd="0" parTransId="{B75C8893-181C-4779-B5C2-8D521CCA1619}" sibTransId="{DACCDCCE-264C-4077-8442-34E8304D4991}"/>
    <dgm:cxn modelId="{0AC8EB0F-EA9B-450E-9F89-99A47C4D9C06}" type="presParOf" srcId="{FDCA9103-EC7F-49FC-A367-6F39F0D1C0A3}" destId="{9CF5A577-9750-4BB7-96FF-4613C9B907E8}" srcOrd="0" destOrd="0" presId="urn:microsoft.com/office/officeart/2005/8/layout/cycle8"/>
    <dgm:cxn modelId="{13B64257-9054-40B3-ADDC-79D4CAD56A6F}" type="presParOf" srcId="{FDCA9103-EC7F-49FC-A367-6F39F0D1C0A3}" destId="{601AB9FC-60B9-4354-8E3E-D4F87FF5872C}" srcOrd="1" destOrd="0" presId="urn:microsoft.com/office/officeart/2005/8/layout/cycle8"/>
    <dgm:cxn modelId="{17779F7B-9637-4B8E-8DDF-D7D80C738B49}" type="presParOf" srcId="{FDCA9103-EC7F-49FC-A367-6F39F0D1C0A3}" destId="{FFA259AA-A6BC-4EAE-AF92-3D3B20B5959B}" srcOrd="2" destOrd="0" presId="urn:microsoft.com/office/officeart/2005/8/layout/cycle8"/>
    <dgm:cxn modelId="{53CC1827-CC10-4306-A5B6-E82E60C53133}" type="presParOf" srcId="{FDCA9103-EC7F-49FC-A367-6F39F0D1C0A3}" destId="{7EDD6872-8360-4753-AF5B-03D95939265F}" srcOrd="3" destOrd="0" presId="urn:microsoft.com/office/officeart/2005/8/layout/cycle8"/>
    <dgm:cxn modelId="{E16054AA-5EDB-4A87-B3B8-B7A565254504}" type="presParOf" srcId="{FDCA9103-EC7F-49FC-A367-6F39F0D1C0A3}" destId="{1EDD9EE0-C3A8-45B3-AB4E-D9F952724A4E}" srcOrd="4" destOrd="0" presId="urn:microsoft.com/office/officeart/2005/8/layout/cycle8"/>
    <dgm:cxn modelId="{FE5591D3-5A1E-4EC8-A85A-7763CCE21877}" type="presParOf" srcId="{FDCA9103-EC7F-49FC-A367-6F39F0D1C0A3}" destId="{622F94F1-7187-4CD9-A33F-7270A748A121}" srcOrd="5" destOrd="0" presId="urn:microsoft.com/office/officeart/2005/8/layout/cycle8"/>
    <dgm:cxn modelId="{9054C629-FA3F-48FD-B3A0-5DF85A02D17B}" type="presParOf" srcId="{FDCA9103-EC7F-49FC-A367-6F39F0D1C0A3}" destId="{A77779A7-7D1A-4926-A143-D819A27FCC26}" srcOrd="6" destOrd="0" presId="urn:microsoft.com/office/officeart/2005/8/layout/cycle8"/>
    <dgm:cxn modelId="{6FF506BF-8034-4DA1-AC4E-A0FCDF15BBFA}" type="presParOf" srcId="{FDCA9103-EC7F-49FC-A367-6F39F0D1C0A3}" destId="{CAD83FD2-3A81-408E-92CA-762BB0A59D9B}" srcOrd="7" destOrd="0" presId="urn:microsoft.com/office/officeart/2005/8/layout/cycle8"/>
    <dgm:cxn modelId="{1AD692C0-7184-4054-A400-7362094231C1}" type="presParOf" srcId="{FDCA9103-EC7F-49FC-A367-6F39F0D1C0A3}" destId="{55BD7E63-F02F-4012-B46D-01277850DDCB}" srcOrd="8" destOrd="0" presId="urn:microsoft.com/office/officeart/2005/8/layout/cycle8"/>
    <dgm:cxn modelId="{2CA30054-2466-496A-A549-6715A852754E}" type="presParOf" srcId="{FDCA9103-EC7F-49FC-A367-6F39F0D1C0A3}" destId="{B3538DC4-C38F-4F49-BC80-1471A44BFACD}" srcOrd="9" destOrd="0" presId="urn:microsoft.com/office/officeart/2005/8/layout/cycle8"/>
    <dgm:cxn modelId="{6F597C85-2053-4D7F-9C24-3B91DDF688F5}" type="presParOf" srcId="{FDCA9103-EC7F-49FC-A367-6F39F0D1C0A3}" destId="{1C020F32-6354-4467-9212-EF0C0F4D662B}" srcOrd="10" destOrd="0" presId="urn:microsoft.com/office/officeart/2005/8/layout/cycle8"/>
    <dgm:cxn modelId="{F5D53483-8BA4-47C4-AB27-B1C98BCD2720}" type="presParOf" srcId="{FDCA9103-EC7F-49FC-A367-6F39F0D1C0A3}" destId="{4E1A2DCF-742D-487F-AAB2-994A90441ABC}" srcOrd="11" destOrd="0" presId="urn:microsoft.com/office/officeart/2005/8/layout/cycle8"/>
    <dgm:cxn modelId="{27B02A08-F5A5-40CB-8E98-55EBD5792666}" type="presParOf" srcId="{FDCA9103-EC7F-49FC-A367-6F39F0D1C0A3}" destId="{5CC03D9E-0F46-4F6A-B386-443AB4BC4697}" srcOrd="12" destOrd="0" presId="urn:microsoft.com/office/officeart/2005/8/layout/cycle8"/>
    <dgm:cxn modelId="{3615E87F-98AF-461B-9316-A0396CC4F74B}" type="presParOf" srcId="{FDCA9103-EC7F-49FC-A367-6F39F0D1C0A3}" destId="{B793ABCC-1091-4D7D-BC4E-139FA3DB2A10}" srcOrd="13" destOrd="0" presId="urn:microsoft.com/office/officeart/2005/8/layout/cycle8"/>
    <dgm:cxn modelId="{D220A099-C536-454E-8909-93B2126F9614}" type="presParOf" srcId="{FDCA9103-EC7F-49FC-A367-6F39F0D1C0A3}" destId="{F2E74EB6-3082-47E9-8F53-A1BC6AC6928D}" srcOrd="14" destOrd="0" presId="urn:microsoft.com/office/officeart/2005/8/layout/cycle8"/>
    <dgm:cxn modelId="{B3B68FCE-EBBD-4606-B0B5-B237E6B1752F}" type="presParOf" srcId="{FDCA9103-EC7F-49FC-A367-6F39F0D1C0A3}" destId="{F970D3E4-472F-4D28-95D5-D59D8541B5C6}" srcOrd="15" destOrd="0" presId="urn:microsoft.com/office/officeart/2005/8/layout/cycle8"/>
    <dgm:cxn modelId="{E4D71A9B-BB38-47A5-A8F4-DBB08D5D460A}" type="presParOf" srcId="{FDCA9103-EC7F-49FC-A367-6F39F0D1C0A3}" destId="{680CDAEA-DA27-4566-928D-92F63BBCD13C}" srcOrd="16" destOrd="0" presId="urn:microsoft.com/office/officeart/2005/8/layout/cycle8"/>
    <dgm:cxn modelId="{E821982D-4BCA-4C35-A5E7-7F96C68D4775}" type="presParOf" srcId="{FDCA9103-EC7F-49FC-A367-6F39F0D1C0A3}" destId="{2C7DDCCB-3A3B-4615-88E7-B245FEF101D1}" srcOrd="17" destOrd="0" presId="urn:microsoft.com/office/officeart/2005/8/layout/cycle8"/>
    <dgm:cxn modelId="{C23278CE-DF13-44D6-9EAA-474A2AE0AF4B}" type="presParOf" srcId="{FDCA9103-EC7F-49FC-A367-6F39F0D1C0A3}" destId="{156344EA-766A-43D1-B674-042F0F8CCEFD}" srcOrd="18" destOrd="0" presId="urn:microsoft.com/office/officeart/2005/8/layout/cycle8"/>
    <dgm:cxn modelId="{6FF9A31A-4999-43A3-A82D-9854DCF1664D}" type="presParOf" srcId="{FDCA9103-EC7F-49FC-A367-6F39F0D1C0A3}" destId="{299C395E-0C51-47CC-A62C-9EA190DD8AA7}" srcOrd="19" destOrd="0" presId="urn:microsoft.com/office/officeart/2005/8/layout/cycle8"/>
    <dgm:cxn modelId="{17A804E7-D310-4FA3-8DBC-5752AE3D7334}" type="presParOf" srcId="{FDCA9103-EC7F-49FC-A367-6F39F0D1C0A3}" destId="{06EDB46D-5E8F-4905-A4E9-E5066E7FA211}" srcOrd="20" destOrd="0" presId="urn:microsoft.com/office/officeart/2005/8/layout/cycle8"/>
    <dgm:cxn modelId="{D3247896-CB96-421B-A4A6-3E0B17A2FB2F}" type="presParOf" srcId="{FDCA9103-EC7F-49FC-A367-6F39F0D1C0A3}" destId="{15BF0CE3-28E7-463A-B21D-DF7F358F2542}" srcOrd="21" destOrd="0" presId="urn:microsoft.com/office/officeart/2005/8/layout/cycle8"/>
    <dgm:cxn modelId="{E36FC4A4-F560-4776-A2F6-1C9A5C07E632}" type="presParOf" srcId="{FDCA9103-EC7F-49FC-A367-6F39F0D1C0A3}" destId="{24687D76-C9F2-4D82-BE4C-BC7FA5848D95}" srcOrd="22" destOrd="0" presId="urn:microsoft.com/office/officeart/2005/8/layout/cycle8"/>
    <dgm:cxn modelId="{1BBBDE1D-DBB2-41CA-B3AF-29A223CE8A38}" type="presParOf" srcId="{FDCA9103-EC7F-49FC-A367-6F39F0D1C0A3}" destId="{429DAA31-71EE-47D4-9C24-E9710153D703}" srcOrd="23" destOrd="0" presId="urn:microsoft.com/office/officeart/2005/8/layout/cycle8"/>
    <dgm:cxn modelId="{A7D1BC47-20D8-4A26-93D1-DEA06B153C49}" type="presParOf" srcId="{FDCA9103-EC7F-49FC-A367-6F39F0D1C0A3}" destId="{0802B9EC-0142-471B-868D-19FDC6418EBE}" srcOrd="24" destOrd="0" presId="urn:microsoft.com/office/officeart/2005/8/layout/cycle8"/>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16E6CF83-98B2-4BDD-A01B-182E9F6C6A6A}" type="doc">
      <dgm:prSet loTypeId="urn:microsoft.com/office/officeart/2008/layout/CircularPictureCallout" loCatId="picture" qsTypeId="urn:microsoft.com/office/officeart/2005/8/quickstyle/simple1" qsCatId="simple" csTypeId="urn:microsoft.com/office/officeart/2005/8/colors/accent1_2" csCatId="accent1" phldr="1"/>
      <dgm:spPr/>
      <dgm:t>
        <a:bodyPr/>
        <a:lstStyle/>
        <a:p>
          <a:endParaRPr lang="es-AR"/>
        </a:p>
      </dgm:t>
    </dgm:pt>
    <dgm:pt modelId="{BE1ABE40-24E6-457D-8EB5-9CE457CC001D}">
      <dgm:prSet phldrT="[Texto]" custT="1"/>
      <dgm:spPr/>
      <dgm:t>
        <a:bodyPr/>
        <a:lstStyle/>
        <a:p>
          <a:r>
            <a:rPr lang="es-AR" sz="1800" dirty="0">
              <a:solidFill>
                <a:schemeClr val="bg1"/>
              </a:solidFill>
            </a:rPr>
            <a:t>Rafael </a:t>
          </a:r>
          <a:r>
            <a:rPr lang="es-AR" sz="1800" dirty="0" err="1">
              <a:solidFill>
                <a:schemeClr val="bg1"/>
              </a:solidFill>
            </a:rPr>
            <a:t>Crescenzi</a:t>
          </a:r>
          <a:endParaRPr lang="es-AR" sz="1800" dirty="0">
            <a:solidFill>
              <a:schemeClr val="bg1"/>
            </a:solidFill>
          </a:endParaRPr>
        </a:p>
        <a:p>
          <a:r>
            <a:rPr lang="es-AR" sz="1800" dirty="0">
              <a:solidFill>
                <a:schemeClr val="bg1"/>
              </a:solidFill>
            </a:rPr>
            <a:t>Actuario</a:t>
          </a:r>
        </a:p>
        <a:p>
          <a:r>
            <a:rPr lang="es-AR" sz="1800" dirty="0">
              <a:solidFill>
                <a:schemeClr val="bg1"/>
              </a:solidFill>
            </a:rPr>
            <a:t>Ms. Data </a:t>
          </a:r>
          <a:r>
            <a:rPr lang="es-AR" sz="1800" dirty="0" err="1">
              <a:solidFill>
                <a:schemeClr val="bg1"/>
              </a:solidFill>
            </a:rPr>
            <a:t>Mining</a:t>
          </a:r>
          <a:endParaRPr lang="es-AR" sz="1800" dirty="0">
            <a:solidFill>
              <a:schemeClr val="bg1"/>
            </a:solidFill>
          </a:endParaRPr>
        </a:p>
        <a:p>
          <a:r>
            <a:rPr lang="es-AR" sz="1800" dirty="0">
              <a:solidFill>
                <a:schemeClr val="bg1"/>
              </a:solidFill>
            </a:rPr>
            <a:t>Doctorando</a:t>
          </a:r>
        </a:p>
      </dgm:t>
    </dgm:pt>
    <dgm:pt modelId="{0A5DF95F-BF06-4CC8-B72D-5EC021A859A7}" type="sibTrans" cxnId="{EEEB097F-3DE9-423E-912B-8BD22679066A}">
      <dgm:prSet/>
      <dgm:spPr>
        <a:blipFill>
          <a:blip xmlns:r="http://schemas.openxmlformats.org/officeDocument/2006/relationships" r:embed="rId1"/>
          <a:srcRect/>
          <a:stretch>
            <a:fillRect l="-2000" r="-2000"/>
          </a:stretch>
        </a:blipFill>
      </dgm:spPr>
      <dgm:t>
        <a:bodyPr/>
        <a:lstStyle/>
        <a:p>
          <a:endParaRPr lang="es-AR"/>
        </a:p>
      </dgm:t>
    </dgm:pt>
    <dgm:pt modelId="{0FC3F2D6-C58A-4F57-9C89-BB1BC5727D29}" type="parTrans" cxnId="{EEEB097F-3DE9-423E-912B-8BD22679066A}">
      <dgm:prSet/>
      <dgm:spPr/>
      <dgm:t>
        <a:bodyPr/>
        <a:lstStyle/>
        <a:p>
          <a:endParaRPr lang="es-AR"/>
        </a:p>
      </dgm:t>
    </dgm:pt>
    <dgm:pt modelId="{B74BE126-61CB-4C30-8CEF-C807E21D6813}" type="pres">
      <dgm:prSet presAssocID="{16E6CF83-98B2-4BDD-A01B-182E9F6C6A6A}" presName="Name0" presStyleCnt="0">
        <dgm:presLayoutVars>
          <dgm:chMax val="7"/>
          <dgm:chPref val="7"/>
          <dgm:dir/>
        </dgm:presLayoutVars>
      </dgm:prSet>
      <dgm:spPr/>
    </dgm:pt>
    <dgm:pt modelId="{D7A8E06F-DB9A-4D1D-9D94-DFE066217C9E}" type="pres">
      <dgm:prSet presAssocID="{16E6CF83-98B2-4BDD-A01B-182E9F6C6A6A}" presName="Name1" presStyleCnt="0"/>
      <dgm:spPr/>
    </dgm:pt>
    <dgm:pt modelId="{1158BBFF-D611-4A0C-91DF-19FF27255A70}" type="pres">
      <dgm:prSet presAssocID="{0A5DF95F-BF06-4CC8-B72D-5EC021A859A7}" presName="picture_1" presStyleCnt="0"/>
      <dgm:spPr/>
    </dgm:pt>
    <dgm:pt modelId="{187E7F17-1144-470A-A5A7-5C610B42AE28}" type="pres">
      <dgm:prSet presAssocID="{0A5DF95F-BF06-4CC8-B72D-5EC021A859A7}" presName="pictureRepeatNode" presStyleLbl="alignImgPlace1" presStyleIdx="0" presStyleCnt="1"/>
      <dgm:spPr/>
    </dgm:pt>
    <dgm:pt modelId="{7FF45BAE-6DCE-43E3-A6BC-6991C07DDE19}" type="pres">
      <dgm:prSet presAssocID="{BE1ABE40-24E6-457D-8EB5-9CE457CC001D}" presName="text_1" presStyleLbl="node1" presStyleIdx="0" presStyleCnt="0" custScaleX="312499" custScaleY="230990" custLinFactY="62295" custLinFactNeighborX="-1902" custLinFactNeighborY="100000">
        <dgm:presLayoutVars>
          <dgm:bulletEnabled val="1"/>
        </dgm:presLayoutVars>
      </dgm:prSet>
      <dgm:spPr/>
    </dgm:pt>
  </dgm:ptLst>
  <dgm:cxnLst>
    <dgm:cxn modelId="{469B8438-87E3-4B70-A4FF-D0ACFCC76D3A}" type="presOf" srcId="{BE1ABE40-24E6-457D-8EB5-9CE457CC001D}" destId="{7FF45BAE-6DCE-43E3-A6BC-6991C07DDE19}" srcOrd="0" destOrd="0" presId="urn:microsoft.com/office/officeart/2008/layout/CircularPictureCallout"/>
    <dgm:cxn modelId="{EEEB097F-3DE9-423E-912B-8BD22679066A}" srcId="{16E6CF83-98B2-4BDD-A01B-182E9F6C6A6A}" destId="{BE1ABE40-24E6-457D-8EB5-9CE457CC001D}" srcOrd="0" destOrd="0" parTransId="{0FC3F2D6-C58A-4F57-9C89-BB1BC5727D29}" sibTransId="{0A5DF95F-BF06-4CC8-B72D-5EC021A859A7}"/>
    <dgm:cxn modelId="{5B7093CD-4AAF-480A-9F2F-B3140EC0C611}" type="presOf" srcId="{16E6CF83-98B2-4BDD-A01B-182E9F6C6A6A}" destId="{B74BE126-61CB-4C30-8CEF-C807E21D6813}" srcOrd="0" destOrd="0" presId="urn:microsoft.com/office/officeart/2008/layout/CircularPictureCallout"/>
    <dgm:cxn modelId="{86605CF4-3A55-4E0F-B6A8-0597408BE4BA}" type="presOf" srcId="{0A5DF95F-BF06-4CC8-B72D-5EC021A859A7}" destId="{187E7F17-1144-470A-A5A7-5C610B42AE28}" srcOrd="0" destOrd="0" presId="urn:microsoft.com/office/officeart/2008/layout/CircularPictureCallout"/>
    <dgm:cxn modelId="{54BB2EBC-7A89-4287-B020-84AC53AE1565}" type="presParOf" srcId="{B74BE126-61CB-4C30-8CEF-C807E21D6813}" destId="{D7A8E06F-DB9A-4D1D-9D94-DFE066217C9E}" srcOrd="0" destOrd="0" presId="urn:microsoft.com/office/officeart/2008/layout/CircularPictureCallout"/>
    <dgm:cxn modelId="{45D962D4-0A25-4BD9-B9A0-5049789E1092}" type="presParOf" srcId="{D7A8E06F-DB9A-4D1D-9D94-DFE066217C9E}" destId="{1158BBFF-D611-4A0C-91DF-19FF27255A70}" srcOrd="0" destOrd="0" presId="urn:microsoft.com/office/officeart/2008/layout/CircularPictureCallout"/>
    <dgm:cxn modelId="{1B81F840-F70F-4DE8-AC90-7B16ECDB99C6}" type="presParOf" srcId="{1158BBFF-D611-4A0C-91DF-19FF27255A70}" destId="{187E7F17-1144-470A-A5A7-5C610B42AE28}" srcOrd="0" destOrd="0" presId="urn:microsoft.com/office/officeart/2008/layout/CircularPictureCallout"/>
    <dgm:cxn modelId="{71AB0F11-D37B-4A83-B11D-340096CCEA16}" type="presParOf" srcId="{D7A8E06F-DB9A-4D1D-9D94-DFE066217C9E}" destId="{7FF45BAE-6DCE-43E3-A6BC-6991C07DDE19}" srcOrd="1" destOrd="0" presId="urn:microsoft.com/office/officeart/2008/layout/CircularPictureCallou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6E6CF83-98B2-4BDD-A01B-182E9F6C6A6A}" type="doc">
      <dgm:prSet loTypeId="urn:microsoft.com/office/officeart/2008/layout/CircularPictureCallout" loCatId="picture" qsTypeId="urn:microsoft.com/office/officeart/2005/8/quickstyle/simple1" qsCatId="simple" csTypeId="urn:microsoft.com/office/officeart/2005/8/colors/accent1_2" csCatId="accent1" phldr="1"/>
      <dgm:spPr/>
    </dgm:pt>
    <dgm:pt modelId="{BE1ABE40-24E6-457D-8EB5-9CE457CC001D}">
      <dgm:prSet phldrT="[Texto]" custT="1"/>
      <dgm:spPr/>
      <dgm:t>
        <a:bodyPr/>
        <a:lstStyle/>
        <a:p>
          <a:r>
            <a:rPr lang="es-AR" sz="2000" dirty="0">
              <a:solidFill>
                <a:schemeClr val="bg1"/>
              </a:solidFill>
            </a:rPr>
            <a:t>Diego </a:t>
          </a:r>
          <a:r>
            <a:rPr lang="es-AR" sz="2000" dirty="0" err="1">
              <a:solidFill>
                <a:schemeClr val="bg1"/>
              </a:solidFill>
            </a:rPr>
            <a:t>Tauziet</a:t>
          </a:r>
          <a:r>
            <a:rPr lang="es-AR" sz="2000" dirty="0">
              <a:solidFill>
                <a:schemeClr val="bg1"/>
              </a:solidFill>
            </a:rPr>
            <a:t> </a:t>
          </a:r>
        </a:p>
        <a:p>
          <a:r>
            <a:rPr lang="es-AR" sz="2000" dirty="0">
              <a:solidFill>
                <a:schemeClr val="bg1"/>
              </a:solidFill>
            </a:rPr>
            <a:t>Ingeniero</a:t>
          </a:r>
        </a:p>
        <a:p>
          <a:r>
            <a:rPr lang="es-AR" sz="2000" dirty="0">
              <a:solidFill>
                <a:schemeClr val="bg1"/>
              </a:solidFill>
            </a:rPr>
            <a:t>Ms. Data </a:t>
          </a:r>
          <a:r>
            <a:rPr lang="es-AR" sz="2000" dirty="0" err="1">
              <a:solidFill>
                <a:schemeClr val="bg1"/>
              </a:solidFill>
            </a:rPr>
            <a:t>Minig</a:t>
          </a:r>
          <a:endParaRPr lang="es-AR" sz="2000" dirty="0">
            <a:solidFill>
              <a:schemeClr val="bg1"/>
            </a:solidFill>
          </a:endParaRPr>
        </a:p>
      </dgm:t>
    </dgm:pt>
    <dgm:pt modelId="{0FC3F2D6-C58A-4F57-9C89-BB1BC5727D29}" type="parTrans" cxnId="{EEEB097F-3DE9-423E-912B-8BD22679066A}">
      <dgm:prSet/>
      <dgm:spPr/>
      <dgm:t>
        <a:bodyPr/>
        <a:lstStyle/>
        <a:p>
          <a:endParaRPr lang="es-AR"/>
        </a:p>
      </dgm:t>
    </dgm:pt>
    <dgm:pt modelId="{0A5DF95F-BF06-4CC8-B72D-5EC021A859A7}" type="sibTrans" cxnId="{EEEB097F-3DE9-423E-912B-8BD22679066A}">
      <dgm:prSet/>
      <dgm:spPr>
        <a:blipFill>
          <a:blip xmlns:r="http://schemas.openxmlformats.org/officeDocument/2006/relationships" r:embed="rId1"/>
          <a:srcRect/>
          <a:stretch>
            <a:fillRect t="-2000" b="-2000"/>
          </a:stretch>
        </a:blipFill>
      </dgm:spPr>
      <dgm:t>
        <a:bodyPr/>
        <a:lstStyle/>
        <a:p>
          <a:endParaRPr lang="es-AR"/>
        </a:p>
      </dgm:t>
    </dgm:pt>
    <dgm:pt modelId="{B74BE126-61CB-4C30-8CEF-C807E21D6813}" type="pres">
      <dgm:prSet presAssocID="{16E6CF83-98B2-4BDD-A01B-182E9F6C6A6A}" presName="Name0" presStyleCnt="0">
        <dgm:presLayoutVars>
          <dgm:chMax val="7"/>
          <dgm:chPref val="7"/>
          <dgm:dir/>
        </dgm:presLayoutVars>
      </dgm:prSet>
      <dgm:spPr/>
    </dgm:pt>
    <dgm:pt modelId="{D7A8E06F-DB9A-4D1D-9D94-DFE066217C9E}" type="pres">
      <dgm:prSet presAssocID="{16E6CF83-98B2-4BDD-A01B-182E9F6C6A6A}" presName="Name1" presStyleCnt="0"/>
      <dgm:spPr/>
    </dgm:pt>
    <dgm:pt modelId="{1158BBFF-D611-4A0C-91DF-19FF27255A70}" type="pres">
      <dgm:prSet presAssocID="{0A5DF95F-BF06-4CC8-B72D-5EC021A859A7}" presName="picture_1" presStyleCnt="0"/>
      <dgm:spPr/>
    </dgm:pt>
    <dgm:pt modelId="{187E7F17-1144-470A-A5A7-5C610B42AE28}" type="pres">
      <dgm:prSet presAssocID="{0A5DF95F-BF06-4CC8-B72D-5EC021A859A7}" presName="pictureRepeatNode" presStyleLbl="alignImgPlace1" presStyleIdx="0" presStyleCnt="1"/>
      <dgm:spPr/>
    </dgm:pt>
    <dgm:pt modelId="{7FF45BAE-6DCE-43E3-A6BC-6991C07DDE19}" type="pres">
      <dgm:prSet presAssocID="{BE1ABE40-24E6-457D-8EB5-9CE457CC001D}" presName="text_1" presStyleLbl="node1" presStyleIdx="0" presStyleCnt="0" custScaleX="312499" custScaleY="199834" custLinFactY="62295" custLinFactNeighborX="-1902" custLinFactNeighborY="100000">
        <dgm:presLayoutVars>
          <dgm:bulletEnabled val="1"/>
        </dgm:presLayoutVars>
      </dgm:prSet>
      <dgm:spPr/>
    </dgm:pt>
  </dgm:ptLst>
  <dgm:cxnLst>
    <dgm:cxn modelId="{469B8438-87E3-4B70-A4FF-D0ACFCC76D3A}" type="presOf" srcId="{BE1ABE40-24E6-457D-8EB5-9CE457CC001D}" destId="{7FF45BAE-6DCE-43E3-A6BC-6991C07DDE19}" srcOrd="0" destOrd="0" presId="urn:microsoft.com/office/officeart/2008/layout/CircularPictureCallout"/>
    <dgm:cxn modelId="{EEEB097F-3DE9-423E-912B-8BD22679066A}" srcId="{16E6CF83-98B2-4BDD-A01B-182E9F6C6A6A}" destId="{BE1ABE40-24E6-457D-8EB5-9CE457CC001D}" srcOrd="0" destOrd="0" parTransId="{0FC3F2D6-C58A-4F57-9C89-BB1BC5727D29}" sibTransId="{0A5DF95F-BF06-4CC8-B72D-5EC021A859A7}"/>
    <dgm:cxn modelId="{5B7093CD-4AAF-480A-9F2F-B3140EC0C611}" type="presOf" srcId="{16E6CF83-98B2-4BDD-A01B-182E9F6C6A6A}" destId="{B74BE126-61CB-4C30-8CEF-C807E21D6813}" srcOrd="0" destOrd="0" presId="urn:microsoft.com/office/officeart/2008/layout/CircularPictureCallout"/>
    <dgm:cxn modelId="{86605CF4-3A55-4E0F-B6A8-0597408BE4BA}" type="presOf" srcId="{0A5DF95F-BF06-4CC8-B72D-5EC021A859A7}" destId="{187E7F17-1144-470A-A5A7-5C610B42AE28}" srcOrd="0" destOrd="0" presId="urn:microsoft.com/office/officeart/2008/layout/CircularPictureCallout"/>
    <dgm:cxn modelId="{54BB2EBC-7A89-4287-B020-84AC53AE1565}" type="presParOf" srcId="{B74BE126-61CB-4C30-8CEF-C807E21D6813}" destId="{D7A8E06F-DB9A-4D1D-9D94-DFE066217C9E}" srcOrd="0" destOrd="0" presId="urn:microsoft.com/office/officeart/2008/layout/CircularPictureCallout"/>
    <dgm:cxn modelId="{45D962D4-0A25-4BD9-B9A0-5049789E1092}" type="presParOf" srcId="{D7A8E06F-DB9A-4D1D-9D94-DFE066217C9E}" destId="{1158BBFF-D611-4A0C-91DF-19FF27255A70}" srcOrd="0" destOrd="0" presId="urn:microsoft.com/office/officeart/2008/layout/CircularPictureCallout"/>
    <dgm:cxn modelId="{1B81F840-F70F-4DE8-AC90-7B16ECDB99C6}" type="presParOf" srcId="{1158BBFF-D611-4A0C-91DF-19FF27255A70}" destId="{187E7F17-1144-470A-A5A7-5C610B42AE28}" srcOrd="0" destOrd="0" presId="urn:microsoft.com/office/officeart/2008/layout/CircularPictureCallout"/>
    <dgm:cxn modelId="{71AB0F11-D37B-4A83-B11D-340096CCEA16}" type="presParOf" srcId="{D7A8E06F-DB9A-4D1D-9D94-DFE066217C9E}" destId="{7FF45BAE-6DCE-43E3-A6BC-6991C07DDE19}" srcOrd="1" destOrd="0" presId="urn:microsoft.com/office/officeart/2008/layout/CircularPictureCallou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6E6CF83-98B2-4BDD-A01B-182E9F6C6A6A}" type="doc">
      <dgm:prSet loTypeId="urn:microsoft.com/office/officeart/2008/layout/CircularPictureCallout" loCatId="picture" qsTypeId="urn:microsoft.com/office/officeart/2005/8/quickstyle/simple1" qsCatId="simple" csTypeId="urn:microsoft.com/office/officeart/2005/8/colors/accent1_2" csCatId="accent1" phldr="1"/>
      <dgm:spPr/>
    </dgm:pt>
    <dgm:pt modelId="{BE1ABE40-24E6-457D-8EB5-9CE457CC001D}">
      <dgm:prSet phldrT="[Texto]" custT="1"/>
      <dgm:spPr/>
      <dgm:t>
        <a:bodyPr/>
        <a:lstStyle/>
        <a:p>
          <a:r>
            <a:rPr lang="es-AR" sz="1800" dirty="0">
              <a:solidFill>
                <a:schemeClr val="bg1"/>
              </a:solidFill>
            </a:rPr>
            <a:t>Pablo Albani</a:t>
          </a:r>
        </a:p>
        <a:p>
          <a:r>
            <a:rPr lang="es-AR" sz="1800" dirty="0">
              <a:solidFill>
                <a:schemeClr val="bg1"/>
              </a:solidFill>
            </a:rPr>
            <a:t>Contador </a:t>
          </a:r>
        </a:p>
        <a:p>
          <a:r>
            <a:rPr lang="es-AR" sz="1800" dirty="0">
              <a:solidFill>
                <a:schemeClr val="bg1"/>
              </a:solidFill>
            </a:rPr>
            <a:t>Ms. Data </a:t>
          </a:r>
          <a:r>
            <a:rPr lang="es-AR" sz="1800" dirty="0" err="1">
              <a:solidFill>
                <a:schemeClr val="bg1"/>
              </a:solidFill>
            </a:rPr>
            <a:t>Minig</a:t>
          </a:r>
          <a:endParaRPr lang="es-AR" sz="1800" dirty="0">
            <a:solidFill>
              <a:schemeClr val="bg1"/>
            </a:solidFill>
          </a:endParaRPr>
        </a:p>
        <a:p>
          <a:r>
            <a:rPr lang="es-AR" sz="1800" dirty="0">
              <a:solidFill>
                <a:schemeClr val="bg1"/>
              </a:solidFill>
            </a:rPr>
            <a:t>Doctorando</a:t>
          </a:r>
        </a:p>
      </dgm:t>
    </dgm:pt>
    <dgm:pt modelId="{0FC3F2D6-C58A-4F57-9C89-BB1BC5727D29}" type="parTrans" cxnId="{EEEB097F-3DE9-423E-912B-8BD22679066A}">
      <dgm:prSet/>
      <dgm:spPr/>
      <dgm:t>
        <a:bodyPr/>
        <a:lstStyle/>
        <a:p>
          <a:endParaRPr lang="es-AR"/>
        </a:p>
      </dgm:t>
    </dgm:pt>
    <dgm:pt modelId="{0A5DF95F-BF06-4CC8-B72D-5EC021A859A7}" type="sibTrans" cxnId="{EEEB097F-3DE9-423E-912B-8BD22679066A}">
      <dgm:prSet/>
      <dgm:spPr>
        <a:blipFill>
          <a:blip xmlns:r="http://schemas.openxmlformats.org/officeDocument/2006/relationships" r:embed="rId1"/>
          <a:srcRect/>
          <a:stretch>
            <a:fillRect/>
          </a:stretch>
        </a:blipFill>
      </dgm:spPr>
      <dgm:t>
        <a:bodyPr/>
        <a:lstStyle/>
        <a:p>
          <a:endParaRPr lang="es-AR"/>
        </a:p>
      </dgm:t>
    </dgm:pt>
    <dgm:pt modelId="{B74BE126-61CB-4C30-8CEF-C807E21D6813}" type="pres">
      <dgm:prSet presAssocID="{16E6CF83-98B2-4BDD-A01B-182E9F6C6A6A}" presName="Name0" presStyleCnt="0">
        <dgm:presLayoutVars>
          <dgm:chMax val="7"/>
          <dgm:chPref val="7"/>
          <dgm:dir/>
        </dgm:presLayoutVars>
      </dgm:prSet>
      <dgm:spPr/>
    </dgm:pt>
    <dgm:pt modelId="{D7A8E06F-DB9A-4D1D-9D94-DFE066217C9E}" type="pres">
      <dgm:prSet presAssocID="{16E6CF83-98B2-4BDD-A01B-182E9F6C6A6A}" presName="Name1" presStyleCnt="0"/>
      <dgm:spPr/>
    </dgm:pt>
    <dgm:pt modelId="{1158BBFF-D611-4A0C-91DF-19FF27255A70}" type="pres">
      <dgm:prSet presAssocID="{0A5DF95F-BF06-4CC8-B72D-5EC021A859A7}" presName="picture_1" presStyleCnt="0"/>
      <dgm:spPr/>
    </dgm:pt>
    <dgm:pt modelId="{187E7F17-1144-470A-A5A7-5C610B42AE28}" type="pres">
      <dgm:prSet presAssocID="{0A5DF95F-BF06-4CC8-B72D-5EC021A859A7}" presName="pictureRepeatNode" presStyleLbl="alignImgPlace1" presStyleIdx="0" presStyleCnt="1"/>
      <dgm:spPr/>
    </dgm:pt>
    <dgm:pt modelId="{7FF45BAE-6DCE-43E3-A6BC-6991C07DDE19}" type="pres">
      <dgm:prSet presAssocID="{BE1ABE40-24E6-457D-8EB5-9CE457CC001D}" presName="text_1" presStyleLbl="node1" presStyleIdx="0" presStyleCnt="0" custScaleX="312499" custScaleY="283925" custLinFactY="62295" custLinFactNeighborX="-1902" custLinFactNeighborY="100000">
        <dgm:presLayoutVars>
          <dgm:bulletEnabled val="1"/>
        </dgm:presLayoutVars>
      </dgm:prSet>
      <dgm:spPr/>
    </dgm:pt>
  </dgm:ptLst>
  <dgm:cxnLst>
    <dgm:cxn modelId="{469B8438-87E3-4B70-A4FF-D0ACFCC76D3A}" type="presOf" srcId="{BE1ABE40-24E6-457D-8EB5-9CE457CC001D}" destId="{7FF45BAE-6DCE-43E3-A6BC-6991C07DDE19}" srcOrd="0" destOrd="0" presId="urn:microsoft.com/office/officeart/2008/layout/CircularPictureCallout"/>
    <dgm:cxn modelId="{EEEB097F-3DE9-423E-912B-8BD22679066A}" srcId="{16E6CF83-98B2-4BDD-A01B-182E9F6C6A6A}" destId="{BE1ABE40-24E6-457D-8EB5-9CE457CC001D}" srcOrd="0" destOrd="0" parTransId="{0FC3F2D6-C58A-4F57-9C89-BB1BC5727D29}" sibTransId="{0A5DF95F-BF06-4CC8-B72D-5EC021A859A7}"/>
    <dgm:cxn modelId="{5B7093CD-4AAF-480A-9F2F-B3140EC0C611}" type="presOf" srcId="{16E6CF83-98B2-4BDD-A01B-182E9F6C6A6A}" destId="{B74BE126-61CB-4C30-8CEF-C807E21D6813}" srcOrd="0" destOrd="0" presId="urn:microsoft.com/office/officeart/2008/layout/CircularPictureCallout"/>
    <dgm:cxn modelId="{86605CF4-3A55-4E0F-B6A8-0597408BE4BA}" type="presOf" srcId="{0A5DF95F-BF06-4CC8-B72D-5EC021A859A7}" destId="{187E7F17-1144-470A-A5A7-5C610B42AE28}" srcOrd="0" destOrd="0" presId="urn:microsoft.com/office/officeart/2008/layout/CircularPictureCallout"/>
    <dgm:cxn modelId="{54BB2EBC-7A89-4287-B020-84AC53AE1565}" type="presParOf" srcId="{B74BE126-61CB-4C30-8CEF-C807E21D6813}" destId="{D7A8E06F-DB9A-4D1D-9D94-DFE066217C9E}" srcOrd="0" destOrd="0" presId="urn:microsoft.com/office/officeart/2008/layout/CircularPictureCallout"/>
    <dgm:cxn modelId="{45D962D4-0A25-4BD9-B9A0-5049789E1092}" type="presParOf" srcId="{D7A8E06F-DB9A-4D1D-9D94-DFE066217C9E}" destId="{1158BBFF-D611-4A0C-91DF-19FF27255A70}" srcOrd="0" destOrd="0" presId="urn:microsoft.com/office/officeart/2008/layout/CircularPictureCallout"/>
    <dgm:cxn modelId="{1B81F840-F70F-4DE8-AC90-7B16ECDB99C6}" type="presParOf" srcId="{1158BBFF-D611-4A0C-91DF-19FF27255A70}" destId="{187E7F17-1144-470A-A5A7-5C610B42AE28}" srcOrd="0" destOrd="0" presId="urn:microsoft.com/office/officeart/2008/layout/CircularPictureCallout"/>
    <dgm:cxn modelId="{71AB0F11-D37B-4A83-B11D-340096CCEA16}" type="presParOf" srcId="{D7A8E06F-DB9A-4D1D-9D94-DFE066217C9E}" destId="{7FF45BAE-6DCE-43E3-A6BC-6991C07DDE19}" srcOrd="1" destOrd="0" presId="urn:microsoft.com/office/officeart/2008/layout/CircularPictureCallout"/>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6E6CF83-98B2-4BDD-A01B-182E9F6C6A6A}" type="doc">
      <dgm:prSet loTypeId="urn:microsoft.com/office/officeart/2008/layout/CircularPictureCallout" loCatId="picture" qsTypeId="urn:microsoft.com/office/officeart/2005/8/quickstyle/simple1" qsCatId="simple" csTypeId="urn:microsoft.com/office/officeart/2005/8/colors/accent1_2" csCatId="accent1" phldr="1"/>
      <dgm:spPr/>
    </dgm:pt>
    <dgm:pt modelId="{BE1ABE40-24E6-457D-8EB5-9CE457CC001D}">
      <dgm:prSet phldrT="[Texto]" custT="1"/>
      <dgm:spPr/>
      <dgm:t>
        <a:bodyPr/>
        <a:lstStyle/>
        <a:p>
          <a:endParaRPr lang="es-AR" sz="1800" dirty="0">
            <a:solidFill>
              <a:schemeClr val="bg1"/>
            </a:solidFill>
          </a:endParaRPr>
        </a:p>
        <a:p>
          <a:r>
            <a:rPr lang="es-AR" sz="1800" dirty="0">
              <a:solidFill>
                <a:schemeClr val="bg1"/>
              </a:solidFill>
            </a:rPr>
            <a:t>Dr. Hernán Merlino</a:t>
          </a:r>
        </a:p>
        <a:p>
          <a:r>
            <a:rPr lang="es-AR" sz="1800" dirty="0">
              <a:solidFill>
                <a:schemeClr val="bg1"/>
              </a:solidFill>
            </a:rPr>
            <a:t>Lic. en Sistemas</a:t>
          </a:r>
        </a:p>
        <a:p>
          <a:r>
            <a:rPr lang="es-AR" sz="1800" dirty="0">
              <a:solidFill>
                <a:schemeClr val="bg1"/>
              </a:solidFill>
            </a:rPr>
            <a:t>Ms. en Informática</a:t>
          </a:r>
        </a:p>
        <a:p>
          <a:r>
            <a:rPr lang="es-AR" sz="1800" dirty="0">
              <a:solidFill>
                <a:schemeClr val="bg1"/>
              </a:solidFill>
            </a:rPr>
            <a:t>Doctor en Informática</a:t>
          </a:r>
        </a:p>
      </dgm:t>
    </dgm:pt>
    <dgm:pt modelId="{0FC3F2D6-C58A-4F57-9C89-BB1BC5727D29}" type="parTrans" cxnId="{EEEB097F-3DE9-423E-912B-8BD22679066A}">
      <dgm:prSet/>
      <dgm:spPr/>
      <dgm:t>
        <a:bodyPr/>
        <a:lstStyle/>
        <a:p>
          <a:endParaRPr lang="es-AR"/>
        </a:p>
      </dgm:t>
    </dgm:pt>
    <dgm:pt modelId="{0A5DF95F-BF06-4CC8-B72D-5EC021A859A7}" type="sibTrans" cxnId="{EEEB097F-3DE9-423E-912B-8BD22679066A}">
      <dgm:prSet/>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lang="es-AR"/>
        </a:p>
      </dgm:t>
    </dgm:pt>
    <dgm:pt modelId="{B74BE126-61CB-4C30-8CEF-C807E21D6813}" type="pres">
      <dgm:prSet presAssocID="{16E6CF83-98B2-4BDD-A01B-182E9F6C6A6A}" presName="Name0" presStyleCnt="0">
        <dgm:presLayoutVars>
          <dgm:chMax val="7"/>
          <dgm:chPref val="7"/>
          <dgm:dir/>
        </dgm:presLayoutVars>
      </dgm:prSet>
      <dgm:spPr/>
    </dgm:pt>
    <dgm:pt modelId="{D7A8E06F-DB9A-4D1D-9D94-DFE066217C9E}" type="pres">
      <dgm:prSet presAssocID="{16E6CF83-98B2-4BDD-A01B-182E9F6C6A6A}" presName="Name1" presStyleCnt="0"/>
      <dgm:spPr/>
    </dgm:pt>
    <dgm:pt modelId="{1158BBFF-D611-4A0C-91DF-19FF27255A70}" type="pres">
      <dgm:prSet presAssocID="{0A5DF95F-BF06-4CC8-B72D-5EC021A859A7}" presName="picture_1" presStyleCnt="0"/>
      <dgm:spPr/>
    </dgm:pt>
    <dgm:pt modelId="{187E7F17-1144-470A-A5A7-5C610B42AE28}" type="pres">
      <dgm:prSet presAssocID="{0A5DF95F-BF06-4CC8-B72D-5EC021A859A7}" presName="pictureRepeatNode" presStyleLbl="alignImgPlace1" presStyleIdx="0" presStyleCnt="1"/>
      <dgm:spPr/>
    </dgm:pt>
    <dgm:pt modelId="{7FF45BAE-6DCE-43E3-A6BC-6991C07DDE19}" type="pres">
      <dgm:prSet presAssocID="{BE1ABE40-24E6-457D-8EB5-9CE457CC001D}" presName="text_1" presStyleLbl="node1" presStyleIdx="0" presStyleCnt="0" custScaleX="312499" custScaleY="236879" custLinFactY="62295" custLinFactNeighborX="-1902" custLinFactNeighborY="100000">
        <dgm:presLayoutVars>
          <dgm:bulletEnabled val="1"/>
        </dgm:presLayoutVars>
      </dgm:prSet>
      <dgm:spPr/>
    </dgm:pt>
  </dgm:ptLst>
  <dgm:cxnLst>
    <dgm:cxn modelId="{469B8438-87E3-4B70-A4FF-D0ACFCC76D3A}" type="presOf" srcId="{BE1ABE40-24E6-457D-8EB5-9CE457CC001D}" destId="{7FF45BAE-6DCE-43E3-A6BC-6991C07DDE19}" srcOrd="0" destOrd="0" presId="urn:microsoft.com/office/officeart/2008/layout/CircularPictureCallout"/>
    <dgm:cxn modelId="{EEEB097F-3DE9-423E-912B-8BD22679066A}" srcId="{16E6CF83-98B2-4BDD-A01B-182E9F6C6A6A}" destId="{BE1ABE40-24E6-457D-8EB5-9CE457CC001D}" srcOrd="0" destOrd="0" parTransId="{0FC3F2D6-C58A-4F57-9C89-BB1BC5727D29}" sibTransId="{0A5DF95F-BF06-4CC8-B72D-5EC021A859A7}"/>
    <dgm:cxn modelId="{5B7093CD-4AAF-480A-9F2F-B3140EC0C611}" type="presOf" srcId="{16E6CF83-98B2-4BDD-A01B-182E9F6C6A6A}" destId="{B74BE126-61CB-4C30-8CEF-C807E21D6813}" srcOrd="0" destOrd="0" presId="urn:microsoft.com/office/officeart/2008/layout/CircularPictureCallout"/>
    <dgm:cxn modelId="{86605CF4-3A55-4E0F-B6A8-0597408BE4BA}" type="presOf" srcId="{0A5DF95F-BF06-4CC8-B72D-5EC021A859A7}" destId="{187E7F17-1144-470A-A5A7-5C610B42AE28}" srcOrd="0" destOrd="0" presId="urn:microsoft.com/office/officeart/2008/layout/CircularPictureCallout"/>
    <dgm:cxn modelId="{54BB2EBC-7A89-4287-B020-84AC53AE1565}" type="presParOf" srcId="{B74BE126-61CB-4C30-8CEF-C807E21D6813}" destId="{D7A8E06F-DB9A-4D1D-9D94-DFE066217C9E}" srcOrd="0" destOrd="0" presId="urn:microsoft.com/office/officeart/2008/layout/CircularPictureCallout"/>
    <dgm:cxn modelId="{45D962D4-0A25-4BD9-B9A0-5049789E1092}" type="presParOf" srcId="{D7A8E06F-DB9A-4D1D-9D94-DFE066217C9E}" destId="{1158BBFF-D611-4A0C-91DF-19FF27255A70}" srcOrd="0" destOrd="0" presId="urn:microsoft.com/office/officeart/2008/layout/CircularPictureCallout"/>
    <dgm:cxn modelId="{1B81F840-F70F-4DE8-AC90-7B16ECDB99C6}" type="presParOf" srcId="{1158BBFF-D611-4A0C-91DF-19FF27255A70}" destId="{187E7F17-1144-470A-A5A7-5C610B42AE28}" srcOrd="0" destOrd="0" presId="urn:microsoft.com/office/officeart/2008/layout/CircularPictureCallout"/>
    <dgm:cxn modelId="{71AB0F11-D37B-4A83-B11D-340096CCEA16}" type="presParOf" srcId="{D7A8E06F-DB9A-4D1D-9D94-DFE066217C9E}" destId="{7FF45BAE-6DCE-43E3-A6BC-6991C07DDE19}" srcOrd="1" destOrd="0" presId="urn:microsoft.com/office/officeart/2008/layout/CircularPictureCallout"/>
  </dgm:cxnLst>
  <dgm:bg/>
  <dgm:whole/>
  <dgm:extLst>
    <a:ext uri="http://schemas.microsoft.com/office/drawing/2008/diagram">
      <dsp:dataModelExt xmlns:dsp="http://schemas.microsoft.com/office/drawing/2008/diagram" relId="rId22"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6E6CF83-98B2-4BDD-A01B-182E9F6C6A6A}" type="doc">
      <dgm:prSet loTypeId="urn:microsoft.com/office/officeart/2008/layout/CircularPictureCallout" loCatId="picture" qsTypeId="urn:microsoft.com/office/officeart/2005/8/quickstyle/simple1" qsCatId="simple" csTypeId="urn:microsoft.com/office/officeart/2005/8/colors/accent1_2" csCatId="accent1" phldr="1"/>
      <dgm:spPr/>
      <dgm:t>
        <a:bodyPr/>
        <a:lstStyle/>
        <a:p>
          <a:endParaRPr lang="es-AR"/>
        </a:p>
      </dgm:t>
    </dgm:pt>
    <dgm:pt modelId="{BE1ABE40-24E6-457D-8EB5-9CE457CC001D}">
      <dgm:prSet phldrT="[Texto]" custT="1"/>
      <dgm:spPr/>
      <dgm:t>
        <a:bodyPr/>
        <a:lstStyle/>
        <a:p>
          <a:endParaRPr lang="es-AR" sz="1800" b="0" i="0" dirty="0"/>
        </a:p>
        <a:p>
          <a:endParaRPr lang="es-AR" sz="1800" b="0" i="0" dirty="0"/>
        </a:p>
        <a:p>
          <a:r>
            <a:rPr lang="es-AR" sz="1800" b="0" i="0" dirty="0"/>
            <a:t>Dr. Juan Ale</a:t>
          </a:r>
        </a:p>
        <a:p>
          <a:r>
            <a:rPr lang="es-AR" sz="1800" b="0" i="0" dirty="0"/>
            <a:t>Computador Científico</a:t>
          </a:r>
        </a:p>
        <a:p>
          <a:r>
            <a:rPr lang="es-ES" sz="1800" b="0" i="0" dirty="0"/>
            <a:t>Licenciado en Ciencias de la Computación e </a:t>
          </a:r>
          <a:r>
            <a:rPr lang="es-AR" sz="1800" b="0" i="0" dirty="0"/>
            <a:t>Ingeniería de Sistemas</a:t>
          </a:r>
          <a:endParaRPr lang="es-AR" sz="1800" dirty="0">
            <a:solidFill>
              <a:schemeClr val="bg1"/>
            </a:solidFill>
          </a:endParaRPr>
        </a:p>
        <a:p>
          <a:r>
            <a:rPr lang="es-AR" sz="1800" b="0" i="0" dirty="0"/>
            <a:t>Doctor en Ciencias Exactas</a:t>
          </a:r>
          <a:endParaRPr lang="es-AR" sz="1800" dirty="0">
            <a:solidFill>
              <a:schemeClr val="bg1"/>
            </a:solidFill>
          </a:endParaRPr>
        </a:p>
      </dgm:t>
    </dgm:pt>
    <dgm:pt modelId="{0A5DF95F-BF06-4CC8-B72D-5EC021A859A7}" type="sibTrans" cxnId="{EEEB097F-3DE9-423E-912B-8BD22679066A}">
      <dgm:prSet/>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lang="es-AR"/>
        </a:p>
      </dgm:t>
    </dgm:pt>
    <dgm:pt modelId="{0FC3F2D6-C58A-4F57-9C89-BB1BC5727D29}" type="parTrans" cxnId="{EEEB097F-3DE9-423E-912B-8BD22679066A}">
      <dgm:prSet/>
      <dgm:spPr/>
      <dgm:t>
        <a:bodyPr/>
        <a:lstStyle/>
        <a:p>
          <a:endParaRPr lang="es-AR"/>
        </a:p>
      </dgm:t>
    </dgm:pt>
    <dgm:pt modelId="{B74BE126-61CB-4C30-8CEF-C807E21D6813}" type="pres">
      <dgm:prSet presAssocID="{16E6CF83-98B2-4BDD-A01B-182E9F6C6A6A}" presName="Name0" presStyleCnt="0">
        <dgm:presLayoutVars>
          <dgm:chMax val="7"/>
          <dgm:chPref val="7"/>
          <dgm:dir/>
        </dgm:presLayoutVars>
      </dgm:prSet>
      <dgm:spPr/>
    </dgm:pt>
    <dgm:pt modelId="{D7A8E06F-DB9A-4D1D-9D94-DFE066217C9E}" type="pres">
      <dgm:prSet presAssocID="{16E6CF83-98B2-4BDD-A01B-182E9F6C6A6A}" presName="Name1" presStyleCnt="0"/>
      <dgm:spPr/>
    </dgm:pt>
    <dgm:pt modelId="{1158BBFF-D611-4A0C-91DF-19FF27255A70}" type="pres">
      <dgm:prSet presAssocID="{0A5DF95F-BF06-4CC8-B72D-5EC021A859A7}" presName="picture_1" presStyleCnt="0"/>
      <dgm:spPr/>
    </dgm:pt>
    <dgm:pt modelId="{187E7F17-1144-470A-A5A7-5C610B42AE28}" type="pres">
      <dgm:prSet presAssocID="{0A5DF95F-BF06-4CC8-B72D-5EC021A859A7}" presName="pictureRepeatNode" presStyleLbl="alignImgPlace1" presStyleIdx="0" presStyleCnt="1" custLinFactNeighborX="2569" custLinFactNeighborY="-44466"/>
      <dgm:spPr/>
    </dgm:pt>
    <dgm:pt modelId="{7FF45BAE-6DCE-43E3-A6BC-6991C07DDE19}" type="pres">
      <dgm:prSet presAssocID="{BE1ABE40-24E6-457D-8EB5-9CE457CC001D}" presName="text_1" presStyleLbl="node1" presStyleIdx="0" presStyleCnt="0" custScaleX="312499" custScaleY="422680" custLinFactNeighborX="-4412" custLinFactNeighborY="27854">
        <dgm:presLayoutVars>
          <dgm:bulletEnabled val="1"/>
        </dgm:presLayoutVars>
      </dgm:prSet>
      <dgm:spPr/>
    </dgm:pt>
  </dgm:ptLst>
  <dgm:cxnLst>
    <dgm:cxn modelId="{469B8438-87E3-4B70-A4FF-D0ACFCC76D3A}" type="presOf" srcId="{BE1ABE40-24E6-457D-8EB5-9CE457CC001D}" destId="{7FF45BAE-6DCE-43E3-A6BC-6991C07DDE19}" srcOrd="0" destOrd="0" presId="urn:microsoft.com/office/officeart/2008/layout/CircularPictureCallout"/>
    <dgm:cxn modelId="{EEEB097F-3DE9-423E-912B-8BD22679066A}" srcId="{16E6CF83-98B2-4BDD-A01B-182E9F6C6A6A}" destId="{BE1ABE40-24E6-457D-8EB5-9CE457CC001D}" srcOrd="0" destOrd="0" parTransId="{0FC3F2D6-C58A-4F57-9C89-BB1BC5727D29}" sibTransId="{0A5DF95F-BF06-4CC8-B72D-5EC021A859A7}"/>
    <dgm:cxn modelId="{5B7093CD-4AAF-480A-9F2F-B3140EC0C611}" type="presOf" srcId="{16E6CF83-98B2-4BDD-A01B-182E9F6C6A6A}" destId="{B74BE126-61CB-4C30-8CEF-C807E21D6813}" srcOrd="0" destOrd="0" presId="urn:microsoft.com/office/officeart/2008/layout/CircularPictureCallout"/>
    <dgm:cxn modelId="{86605CF4-3A55-4E0F-B6A8-0597408BE4BA}" type="presOf" srcId="{0A5DF95F-BF06-4CC8-B72D-5EC021A859A7}" destId="{187E7F17-1144-470A-A5A7-5C610B42AE28}" srcOrd="0" destOrd="0" presId="urn:microsoft.com/office/officeart/2008/layout/CircularPictureCallout"/>
    <dgm:cxn modelId="{54BB2EBC-7A89-4287-B020-84AC53AE1565}" type="presParOf" srcId="{B74BE126-61CB-4C30-8CEF-C807E21D6813}" destId="{D7A8E06F-DB9A-4D1D-9D94-DFE066217C9E}" srcOrd="0" destOrd="0" presId="urn:microsoft.com/office/officeart/2008/layout/CircularPictureCallout"/>
    <dgm:cxn modelId="{45D962D4-0A25-4BD9-B9A0-5049789E1092}" type="presParOf" srcId="{D7A8E06F-DB9A-4D1D-9D94-DFE066217C9E}" destId="{1158BBFF-D611-4A0C-91DF-19FF27255A70}" srcOrd="0" destOrd="0" presId="urn:microsoft.com/office/officeart/2008/layout/CircularPictureCallout"/>
    <dgm:cxn modelId="{1B81F840-F70F-4DE8-AC90-7B16ECDB99C6}" type="presParOf" srcId="{1158BBFF-D611-4A0C-91DF-19FF27255A70}" destId="{187E7F17-1144-470A-A5A7-5C610B42AE28}" srcOrd="0" destOrd="0" presId="urn:microsoft.com/office/officeart/2008/layout/CircularPictureCallout"/>
    <dgm:cxn modelId="{71AB0F11-D37B-4A83-B11D-340096CCEA16}" type="presParOf" srcId="{D7A8E06F-DB9A-4D1D-9D94-DFE066217C9E}" destId="{7FF45BAE-6DCE-43E3-A6BC-6991C07DDE19}" srcOrd="1" destOrd="0" presId="urn:microsoft.com/office/officeart/2008/layout/CircularPictureCallout"/>
  </dgm:cxnLst>
  <dgm:bg/>
  <dgm:whole/>
  <dgm:extLst>
    <a:ext uri="http://schemas.microsoft.com/office/drawing/2008/diagram">
      <dsp:dataModelExt xmlns:dsp="http://schemas.microsoft.com/office/drawing/2008/diagram" relId="rId2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F5A577-9750-4BB7-96FF-4613C9B907E8}">
      <dsp:nvSpPr>
        <dsp:cNvPr id="0" name=""/>
        <dsp:cNvSpPr/>
      </dsp:nvSpPr>
      <dsp:spPr>
        <a:xfrm>
          <a:off x="4244065" y="280829"/>
          <a:ext cx="3810937" cy="3810937"/>
        </a:xfrm>
        <a:prstGeom prst="pie">
          <a:avLst>
            <a:gd name="adj1" fmla="val 16200000"/>
            <a:gd name="adj2" fmla="val 20520000"/>
          </a:avLst>
        </a:prstGeom>
        <a:solidFill>
          <a:schemeClr val="lt1">
            <a:hueOff val="0"/>
            <a:satOff val="0"/>
            <a:lumOff val="0"/>
            <a:alphaOff val="0"/>
          </a:schemeClr>
        </a:solidFill>
        <a:ln w="2540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s-AR" sz="1400" b="0" i="0" kern="1200" baseline="0" dirty="0"/>
            <a:t>Problema</a:t>
          </a:r>
          <a:endParaRPr lang="es-AR" sz="1400" kern="1200" dirty="0"/>
        </a:p>
      </dsp:txBody>
      <dsp:txXfrm>
        <a:off x="6232104" y="921430"/>
        <a:ext cx="1224944" cy="816629"/>
      </dsp:txXfrm>
    </dsp:sp>
    <dsp:sp modelId="{1EDD9EE0-C3A8-45B3-AB4E-D9F952724A4E}">
      <dsp:nvSpPr>
        <dsp:cNvPr id="0" name=""/>
        <dsp:cNvSpPr/>
      </dsp:nvSpPr>
      <dsp:spPr>
        <a:xfrm>
          <a:off x="4276731" y="382454"/>
          <a:ext cx="3810937" cy="3810937"/>
        </a:xfrm>
        <a:prstGeom prst="pie">
          <a:avLst>
            <a:gd name="adj1" fmla="val 20520000"/>
            <a:gd name="adj2" fmla="val 3240000"/>
          </a:avLst>
        </a:prstGeom>
        <a:solidFill>
          <a:schemeClr val="lt1">
            <a:hueOff val="0"/>
            <a:satOff val="0"/>
            <a:lumOff val="0"/>
            <a:alphaOff val="0"/>
          </a:schemeClr>
        </a:solidFill>
        <a:ln w="2540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s-AR" sz="1400" kern="1200" dirty="0"/>
            <a:t>Datos</a:t>
          </a:r>
        </a:p>
      </dsp:txBody>
      <dsp:txXfrm>
        <a:off x="6731156" y="2123690"/>
        <a:ext cx="1134207" cy="907366"/>
      </dsp:txXfrm>
    </dsp:sp>
    <dsp:sp modelId="{55BD7E63-F02F-4012-B46D-01277850DDCB}">
      <dsp:nvSpPr>
        <dsp:cNvPr id="0" name=""/>
        <dsp:cNvSpPr/>
      </dsp:nvSpPr>
      <dsp:spPr>
        <a:xfrm>
          <a:off x="4190531" y="445063"/>
          <a:ext cx="3810937" cy="3810937"/>
        </a:xfrm>
        <a:prstGeom prst="pie">
          <a:avLst>
            <a:gd name="adj1" fmla="val 3240000"/>
            <a:gd name="adj2" fmla="val 7560000"/>
          </a:avLst>
        </a:prstGeom>
        <a:solidFill>
          <a:schemeClr val="lt1">
            <a:hueOff val="0"/>
            <a:satOff val="0"/>
            <a:lumOff val="0"/>
            <a:alphaOff val="0"/>
          </a:schemeClr>
        </a:solidFill>
        <a:ln w="2540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s-AR" sz="1400" kern="1200" dirty="0"/>
            <a:t>Modelo y Validación</a:t>
          </a:r>
        </a:p>
      </dsp:txBody>
      <dsp:txXfrm>
        <a:off x="5551580" y="3121792"/>
        <a:ext cx="1088839" cy="998102"/>
      </dsp:txXfrm>
    </dsp:sp>
    <dsp:sp modelId="{5CC03D9E-0F46-4F6A-B386-443AB4BC4697}">
      <dsp:nvSpPr>
        <dsp:cNvPr id="0" name=""/>
        <dsp:cNvSpPr/>
      </dsp:nvSpPr>
      <dsp:spPr>
        <a:xfrm>
          <a:off x="4104331" y="382454"/>
          <a:ext cx="3810937" cy="3810937"/>
        </a:xfrm>
        <a:prstGeom prst="pie">
          <a:avLst>
            <a:gd name="adj1" fmla="val 7560000"/>
            <a:gd name="adj2" fmla="val 11880000"/>
          </a:avLst>
        </a:prstGeom>
        <a:solidFill>
          <a:schemeClr val="lt1">
            <a:hueOff val="0"/>
            <a:satOff val="0"/>
            <a:lumOff val="0"/>
            <a:alphaOff val="0"/>
          </a:schemeClr>
        </a:solidFill>
        <a:ln w="2540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s-AR" sz="1400" b="0" kern="1200" baseline="0" dirty="0"/>
            <a:t>Acción</a:t>
          </a:r>
          <a:endParaRPr lang="es-AR" sz="1400" kern="1200" dirty="0"/>
        </a:p>
      </dsp:txBody>
      <dsp:txXfrm>
        <a:off x="4326636" y="2123690"/>
        <a:ext cx="1134207" cy="907366"/>
      </dsp:txXfrm>
    </dsp:sp>
    <dsp:sp modelId="{680CDAEA-DA27-4566-928D-92F63BBCD13C}">
      <dsp:nvSpPr>
        <dsp:cNvPr id="0" name=""/>
        <dsp:cNvSpPr/>
      </dsp:nvSpPr>
      <dsp:spPr>
        <a:xfrm>
          <a:off x="4136996" y="280829"/>
          <a:ext cx="3810937" cy="3810937"/>
        </a:xfrm>
        <a:prstGeom prst="pie">
          <a:avLst>
            <a:gd name="adj1" fmla="val 11880000"/>
            <a:gd name="adj2" fmla="val 16200000"/>
          </a:avLst>
        </a:prstGeom>
        <a:solidFill>
          <a:schemeClr val="lt1">
            <a:hueOff val="0"/>
            <a:satOff val="0"/>
            <a:lumOff val="0"/>
            <a:alphaOff val="0"/>
          </a:schemeClr>
        </a:solidFill>
        <a:ln w="2540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s-AR" sz="1400" kern="1200" dirty="0"/>
            <a:t>Impacto</a:t>
          </a:r>
        </a:p>
      </dsp:txBody>
      <dsp:txXfrm>
        <a:off x="4734951" y="921430"/>
        <a:ext cx="1224944" cy="816629"/>
      </dsp:txXfrm>
    </dsp:sp>
    <dsp:sp modelId="{06EDB46D-5E8F-4905-A4E9-E5066E7FA211}">
      <dsp:nvSpPr>
        <dsp:cNvPr id="0" name=""/>
        <dsp:cNvSpPr/>
      </dsp:nvSpPr>
      <dsp:spPr>
        <a:xfrm>
          <a:off x="4007971" y="44914"/>
          <a:ext cx="4282767" cy="4282767"/>
        </a:xfrm>
        <a:prstGeom prst="circularArrow">
          <a:avLst>
            <a:gd name="adj1" fmla="val 5085"/>
            <a:gd name="adj2" fmla="val 327528"/>
            <a:gd name="adj3" fmla="val 20192361"/>
            <a:gd name="adj4" fmla="val 16200324"/>
            <a:gd name="adj5" fmla="val 5932"/>
          </a:avLst>
        </a:prstGeom>
        <a:solidFill>
          <a:schemeClr val="accent4">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5BF0CE3-28E7-463A-B21D-DF7F358F2542}">
      <dsp:nvSpPr>
        <dsp:cNvPr id="0" name=""/>
        <dsp:cNvSpPr/>
      </dsp:nvSpPr>
      <dsp:spPr>
        <a:xfrm>
          <a:off x="4041079" y="146506"/>
          <a:ext cx="4282767" cy="4282767"/>
        </a:xfrm>
        <a:prstGeom prst="circularArrow">
          <a:avLst>
            <a:gd name="adj1" fmla="val 5085"/>
            <a:gd name="adj2" fmla="val 327528"/>
            <a:gd name="adj3" fmla="val 2912753"/>
            <a:gd name="adj4" fmla="val 20519953"/>
            <a:gd name="adj5" fmla="val 5932"/>
          </a:avLst>
        </a:prstGeom>
        <a:solidFill>
          <a:schemeClr val="accent4">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4687D76-C9F2-4D82-BE4C-BC7FA5848D95}">
      <dsp:nvSpPr>
        <dsp:cNvPr id="0" name=""/>
        <dsp:cNvSpPr/>
      </dsp:nvSpPr>
      <dsp:spPr>
        <a:xfrm>
          <a:off x="3954616" y="209305"/>
          <a:ext cx="4282767" cy="4282767"/>
        </a:xfrm>
        <a:prstGeom prst="circularArrow">
          <a:avLst>
            <a:gd name="adj1" fmla="val 5085"/>
            <a:gd name="adj2" fmla="val 327528"/>
            <a:gd name="adj3" fmla="val 7232777"/>
            <a:gd name="adj4" fmla="val 3239695"/>
            <a:gd name="adj5" fmla="val 5932"/>
          </a:avLst>
        </a:prstGeom>
        <a:solidFill>
          <a:schemeClr val="accent4">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29DAA31-71EE-47D4-9C24-E9710153D703}">
      <dsp:nvSpPr>
        <dsp:cNvPr id="0" name=""/>
        <dsp:cNvSpPr/>
      </dsp:nvSpPr>
      <dsp:spPr>
        <a:xfrm>
          <a:off x="3868153" y="146506"/>
          <a:ext cx="4282767" cy="4282767"/>
        </a:xfrm>
        <a:prstGeom prst="circularArrow">
          <a:avLst>
            <a:gd name="adj1" fmla="val 5085"/>
            <a:gd name="adj2" fmla="val 327528"/>
            <a:gd name="adj3" fmla="val 11552519"/>
            <a:gd name="adj4" fmla="val 7559718"/>
            <a:gd name="adj5" fmla="val 5932"/>
          </a:avLst>
        </a:prstGeom>
        <a:solidFill>
          <a:schemeClr val="accent4">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802B9EC-0142-471B-868D-19FDC6418EBE}">
      <dsp:nvSpPr>
        <dsp:cNvPr id="0" name=""/>
        <dsp:cNvSpPr/>
      </dsp:nvSpPr>
      <dsp:spPr>
        <a:xfrm>
          <a:off x="3901261" y="44914"/>
          <a:ext cx="4282767" cy="4282767"/>
        </a:xfrm>
        <a:prstGeom prst="circularArrow">
          <a:avLst>
            <a:gd name="adj1" fmla="val 5085"/>
            <a:gd name="adj2" fmla="val 327528"/>
            <a:gd name="adj3" fmla="val 15872148"/>
            <a:gd name="adj4" fmla="val 11880111"/>
            <a:gd name="adj5" fmla="val 5932"/>
          </a:avLst>
        </a:prstGeom>
        <a:solidFill>
          <a:schemeClr val="accent4">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7E7F17-1144-470A-A5A7-5C610B42AE28}">
      <dsp:nvSpPr>
        <dsp:cNvPr id="0" name=""/>
        <dsp:cNvSpPr/>
      </dsp:nvSpPr>
      <dsp:spPr>
        <a:xfrm>
          <a:off x="1009690" y="1423046"/>
          <a:ext cx="2019381" cy="2019381"/>
        </a:xfrm>
        <a:prstGeom prst="ellipse">
          <a:avLst/>
        </a:prstGeom>
        <a:blipFill>
          <a:blip xmlns:r="http://schemas.openxmlformats.org/officeDocument/2006/relationships" r:embed="rId1"/>
          <a:srcRect/>
          <a:stretch>
            <a:fillRect l="-2000" r="-2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FF45BAE-6DCE-43E3-A6BC-6991C07DDE19}">
      <dsp:nvSpPr>
        <dsp:cNvPr id="0" name=""/>
        <dsp:cNvSpPr/>
      </dsp:nvSpPr>
      <dsp:spPr>
        <a:xfrm>
          <a:off x="0" y="3140409"/>
          <a:ext cx="4038750" cy="1539307"/>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b" anchorCtr="0">
          <a:noAutofit/>
        </a:bodyPr>
        <a:lstStyle/>
        <a:p>
          <a:pPr marL="0" lvl="0" indent="0" algn="ctr" defTabSz="800100">
            <a:lnSpc>
              <a:spcPct val="90000"/>
            </a:lnSpc>
            <a:spcBef>
              <a:spcPct val="0"/>
            </a:spcBef>
            <a:spcAft>
              <a:spcPct val="35000"/>
            </a:spcAft>
            <a:buNone/>
          </a:pPr>
          <a:r>
            <a:rPr lang="es-AR" sz="1800" kern="1200" dirty="0">
              <a:solidFill>
                <a:schemeClr val="bg1"/>
              </a:solidFill>
            </a:rPr>
            <a:t>Rafael </a:t>
          </a:r>
          <a:r>
            <a:rPr lang="es-AR" sz="1800" kern="1200" dirty="0" err="1">
              <a:solidFill>
                <a:schemeClr val="bg1"/>
              </a:solidFill>
            </a:rPr>
            <a:t>Crescenzi</a:t>
          </a:r>
          <a:endParaRPr lang="es-AR" sz="1800" kern="1200" dirty="0">
            <a:solidFill>
              <a:schemeClr val="bg1"/>
            </a:solidFill>
          </a:endParaRPr>
        </a:p>
        <a:p>
          <a:pPr marL="0" lvl="0" indent="0" algn="ctr" defTabSz="800100">
            <a:lnSpc>
              <a:spcPct val="90000"/>
            </a:lnSpc>
            <a:spcBef>
              <a:spcPct val="0"/>
            </a:spcBef>
            <a:spcAft>
              <a:spcPct val="35000"/>
            </a:spcAft>
            <a:buNone/>
          </a:pPr>
          <a:r>
            <a:rPr lang="es-AR" sz="1800" kern="1200" dirty="0">
              <a:solidFill>
                <a:schemeClr val="bg1"/>
              </a:solidFill>
            </a:rPr>
            <a:t>Actuario</a:t>
          </a:r>
        </a:p>
        <a:p>
          <a:pPr marL="0" lvl="0" indent="0" algn="ctr" defTabSz="800100">
            <a:lnSpc>
              <a:spcPct val="90000"/>
            </a:lnSpc>
            <a:spcBef>
              <a:spcPct val="0"/>
            </a:spcBef>
            <a:spcAft>
              <a:spcPct val="35000"/>
            </a:spcAft>
            <a:buNone/>
          </a:pPr>
          <a:r>
            <a:rPr lang="es-AR" sz="1800" kern="1200" dirty="0">
              <a:solidFill>
                <a:schemeClr val="bg1"/>
              </a:solidFill>
            </a:rPr>
            <a:t>Ms. Data </a:t>
          </a:r>
          <a:r>
            <a:rPr lang="es-AR" sz="1800" kern="1200" dirty="0" err="1">
              <a:solidFill>
                <a:schemeClr val="bg1"/>
              </a:solidFill>
            </a:rPr>
            <a:t>Mining</a:t>
          </a:r>
          <a:endParaRPr lang="es-AR" sz="1800" kern="1200" dirty="0">
            <a:solidFill>
              <a:schemeClr val="bg1"/>
            </a:solidFill>
          </a:endParaRPr>
        </a:p>
        <a:p>
          <a:pPr marL="0" lvl="0" indent="0" algn="ctr" defTabSz="800100">
            <a:lnSpc>
              <a:spcPct val="90000"/>
            </a:lnSpc>
            <a:spcBef>
              <a:spcPct val="0"/>
            </a:spcBef>
            <a:spcAft>
              <a:spcPct val="35000"/>
            </a:spcAft>
            <a:buNone/>
          </a:pPr>
          <a:r>
            <a:rPr lang="es-AR" sz="1800" kern="1200" dirty="0">
              <a:solidFill>
                <a:schemeClr val="bg1"/>
              </a:solidFill>
            </a:rPr>
            <a:t>Doctorando</a:t>
          </a:r>
        </a:p>
      </dsp:txBody>
      <dsp:txXfrm>
        <a:off x="0" y="3140409"/>
        <a:ext cx="4038750" cy="153930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7E7F17-1144-470A-A5A7-5C610B42AE28}">
      <dsp:nvSpPr>
        <dsp:cNvPr id="0" name=""/>
        <dsp:cNvSpPr/>
      </dsp:nvSpPr>
      <dsp:spPr>
        <a:xfrm>
          <a:off x="1009690" y="1474952"/>
          <a:ext cx="2019381" cy="2019381"/>
        </a:xfrm>
        <a:prstGeom prst="ellipse">
          <a:avLst/>
        </a:prstGeom>
        <a:blipFill>
          <a:blip xmlns:r="http://schemas.openxmlformats.org/officeDocument/2006/relationships" r:embed="rId1"/>
          <a:srcRect/>
          <a:stretch>
            <a:fillRect t="-2000" b="-2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FF45BAE-6DCE-43E3-A6BC-6991C07DDE19}">
      <dsp:nvSpPr>
        <dsp:cNvPr id="0" name=""/>
        <dsp:cNvSpPr/>
      </dsp:nvSpPr>
      <dsp:spPr>
        <a:xfrm>
          <a:off x="0" y="3296126"/>
          <a:ext cx="4038750" cy="1331685"/>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b" anchorCtr="0">
          <a:noAutofit/>
        </a:bodyPr>
        <a:lstStyle/>
        <a:p>
          <a:pPr marL="0" lvl="0" indent="0" algn="ctr" defTabSz="889000">
            <a:lnSpc>
              <a:spcPct val="90000"/>
            </a:lnSpc>
            <a:spcBef>
              <a:spcPct val="0"/>
            </a:spcBef>
            <a:spcAft>
              <a:spcPct val="35000"/>
            </a:spcAft>
            <a:buNone/>
          </a:pPr>
          <a:r>
            <a:rPr lang="es-AR" sz="2000" kern="1200" dirty="0">
              <a:solidFill>
                <a:schemeClr val="bg1"/>
              </a:solidFill>
            </a:rPr>
            <a:t>Diego </a:t>
          </a:r>
          <a:r>
            <a:rPr lang="es-AR" sz="2000" kern="1200" dirty="0" err="1">
              <a:solidFill>
                <a:schemeClr val="bg1"/>
              </a:solidFill>
            </a:rPr>
            <a:t>Tauziet</a:t>
          </a:r>
          <a:r>
            <a:rPr lang="es-AR" sz="2000" kern="1200" dirty="0">
              <a:solidFill>
                <a:schemeClr val="bg1"/>
              </a:solidFill>
            </a:rPr>
            <a:t> </a:t>
          </a:r>
        </a:p>
        <a:p>
          <a:pPr marL="0" lvl="0" indent="0" algn="ctr" defTabSz="889000">
            <a:lnSpc>
              <a:spcPct val="90000"/>
            </a:lnSpc>
            <a:spcBef>
              <a:spcPct val="0"/>
            </a:spcBef>
            <a:spcAft>
              <a:spcPct val="35000"/>
            </a:spcAft>
            <a:buNone/>
          </a:pPr>
          <a:r>
            <a:rPr lang="es-AR" sz="2000" kern="1200" dirty="0">
              <a:solidFill>
                <a:schemeClr val="bg1"/>
              </a:solidFill>
            </a:rPr>
            <a:t>Ingeniero</a:t>
          </a:r>
        </a:p>
        <a:p>
          <a:pPr marL="0" lvl="0" indent="0" algn="ctr" defTabSz="889000">
            <a:lnSpc>
              <a:spcPct val="90000"/>
            </a:lnSpc>
            <a:spcBef>
              <a:spcPct val="0"/>
            </a:spcBef>
            <a:spcAft>
              <a:spcPct val="35000"/>
            </a:spcAft>
            <a:buNone/>
          </a:pPr>
          <a:r>
            <a:rPr lang="es-AR" sz="2000" kern="1200" dirty="0">
              <a:solidFill>
                <a:schemeClr val="bg1"/>
              </a:solidFill>
            </a:rPr>
            <a:t>Ms. Data </a:t>
          </a:r>
          <a:r>
            <a:rPr lang="es-AR" sz="2000" kern="1200" dirty="0" err="1">
              <a:solidFill>
                <a:schemeClr val="bg1"/>
              </a:solidFill>
            </a:rPr>
            <a:t>Minig</a:t>
          </a:r>
          <a:endParaRPr lang="es-AR" sz="2000" kern="1200" dirty="0">
            <a:solidFill>
              <a:schemeClr val="bg1"/>
            </a:solidFill>
          </a:endParaRPr>
        </a:p>
      </dsp:txBody>
      <dsp:txXfrm>
        <a:off x="0" y="3296126"/>
        <a:ext cx="4038750" cy="133168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7E7F17-1144-470A-A5A7-5C610B42AE28}">
      <dsp:nvSpPr>
        <dsp:cNvPr id="0" name=""/>
        <dsp:cNvSpPr/>
      </dsp:nvSpPr>
      <dsp:spPr>
        <a:xfrm>
          <a:off x="1036096" y="1304108"/>
          <a:ext cx="2072193" cy="2072193"/>
        </a:xfrm>
        <a:prstGeom prst="ellipse">
          <a:avLst/>
        </a:prstGeom>
        <a:blipFill>
          <a:blip xmlns:r="http://schemas.openxmlformats.org/officeDocument/2006/relationships" r:embed="rId1"/>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FF45BAE-6DCE-43E3-A6BC-6991C07DDE19}">
      <dsp:nvSpPr>
        <dsp:cNvPr id="0" name=""/>
        <dsp:cNvSpPr/>
      </dsp:nvSpPr>
      <dsp:spPr>
        <a:xfrm>
          <a:off x="0" y="2885393"/>
          <a:ext cx="4144373" cy="1941546"/>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b" anchorCtr="0">
          <a:noAutofit/>
        </a:bodyPr>
        <a:lstStyle/>
        <a:p>
          <a:pPr marL="0" lvl="0" indent="0" algn="ctr" defTabSz="800100">
            <a:lnSpc>
              <a:spcPct val="90000"/>
            </a:lnSpc>
            <a:spcBef>
              <a:spcPct val="0"/>
            </a:spcBef>
            <a:spcAft>
              <a:spcPct val="35000"/>
            </a:spcAft>
            <a:buNone/>
          </a:pPr>
          <a:r>
            <a:rPr lang="es-AR" sz="1800" kern="1200" dirty="0">
              <a:solidFill>
                <a:schemeClr val="bg1"/>
              </a:solidFill>
            </a:rPr>
            <a:t>Pablo Albani</a:t>
          </a:r>
        </a:p>
        <a:p>
          <a:pPr marL="0" lvl="0" indent="0" algn="ctr" defTabSz="800100">
            <a:lnSpc>
              <a:spcPct val="90000"/>
            </a:lnSpc>
            <a:spcBef>
              <a:spcPct val="0"/>
            </a:spcBef>
            <a:spcAft>
              <a:spcPct val="35000"/>
            </a:spcAft>
            <a:buNone/>
          </a:pPr>
          <a:r>
            <a:rPr lang="es-AR" sz="1800" kern="1200" dirty="0">
              <a:solidFill>
                <a:schemeClr val="bg1"/>
              </a:solidFill>
            </a:rPr>
            <a:t>Contador </a:t>
          </a:r>
        </a:p>
        <a:p>
          <a:pPr marL="0" lvl="0" indent="0" algn="ctr" defTabSz="800100">
            <a:lnSpc>
              <a:spcPct val="90000"/>
            </a:lnSpc>
            <a:spcBef>
              <a:spcPct val="0"/>
            </a:spcBef>
            <a:spcAft>
              <a:spcPct val="35000"/>
            </a:spcAft>
            <a:buNone/>
          </a:pPr>
          <a:r>
            <a:rPr lang="es-AR" sz="1800" kern="1200" dirty="0">
              <a:solidFill>
                <a:schemeClr val="bg1"/>
              </a:solidFill>
            </a:rPr>
            <a:t>Ms. Data </a:t>
          </a:r>
          <a:r>
            <a:rPr lang="es-AR" sz="1800" kern="1200" dirty="0" err="1">
              <a:solidFill>
                <a:schemeClr val="bg1"/>
              </a:solidFill>
            </a:rPr>
            <a:t>Minig</a:t>
          </a:r>
          <a:endParaRPr lang="es-AR" sz="1800" kern="1200" dirty="0">
            <a:solidFill>
              <a:schemeClr val="bg1"/>
            </a:solidFill>
          </a:endParaRPr>
        </a:p>
        <a:p>
          <a:pPr marL="0" lvl="0" indent="0" algn="ctr" defTabSz="800100">
            <a:lnSpc>
              <a:spcPct val="90000"/>
            </a:lnSpc>
            <a:spcBef>
              <a:spcPct val="0"/>
            </a:spcBef>
            <a:spcAft>
              <a:spcPct val="35000"/>
            </a:spcAft>
            <a:buNone/>
          </a:pPr>
          <a:r>
            <a:rPr lang="es-AR" sz="1800" kern="1200" dirty="0">
              <a:solidFill>
                <a:schemeClr val="bg1"/>
              </a:solidFill>
            </a:rPr>
            <a:t>Doctorando</a:t>
          </a:r>
        </a:p>
      </dsp:txBody>
      <dsp:txXfrm>
        <a:off x="0" y="2885393"/>
        <a:ext cx="4144373" cy="194154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7E7F17-1144-470A-A5A7-5C610B42AE28}">
      <dsp:nvSpPr>
        <dsp:cNvPr id="0" name=""/>
        <dsp:cNvSpPr/>
      </dsp:nvSpPr>
      <dsp:spPr>
        <a:xfrm>
          <a:off x="1009690" y="1199562"/>
          <a:ext cx="2019381" cy="201938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FF45BAE-6DCE-43E3-A6BC-6991C07DDE19}">
      <dsp:nvSpPr>
        <dsp:cNvPr id="0" name=""/>
        <dsp:cNvSpPr/>
      </dsp:nvSpPr>
      <dsp:spPr>
        <a:xfrm>
          <a:off x="0" y="2897303"/>
          <a:ext cx="4038750" cy="1578551"/>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b" anchorCtr="0">
          <a:noAutofit/>
        </a:bodyPr>
        <a:lstStyle/>
        <a:p>
          <a:pPr marL="0" lvl="0" indent="0" algn="ctr" defTabSz="800100">
            <a:lnSpc>
              <a:spcPct val="90000"/>
            </a:lnSpc>
            <a:spcBef>
              <a:spcPct val="0"/>
            </a:spcBef>
            <a:spcAft>
              <a:spcPct val="35000"/>
            </a:spcAft>
            <a:buNone/>
          </a:pPr>
          <a:endParaRPr lang="es-AR" sz="1800" kern="1200" dirty="0">
            <a:solidFill>
              <a:schemeClr val="bg1"/>
            </a:solidFill>
          </a:endParaRPr>
        </a:p>
        <a:p>
          <a:pPr marL="0" lvl="0" indent="0" algn="ctr" defTabSz="800100">
            <a:lnSpc>
              <a:spcPct val="90000"/>
            </a:lnSpc>
            <a:spcBef>
              <a:spcPct val="0"/>
            </a:spcBef>
            <a:spcAft>
              <a:spcPct val="35000"/>
            </a:spcAft>
            <a:buNone/>
          </a:pPr>
          <a:r>
            <a:rPr lang="es-AR" sz="1800" kern="1200" dirty="0">
              <a:solidFill>
                <a:schemeClr val="bg1"/>
              </a:solidFill>
            </a:rPr>
            <a:t>Dr. Hernán Merlino</a:t>
          </a:r>
        </a:p>
        <a:p>
          <a:pPr marL="0" lvl="0" indent="0" algn="ctr" defTabSz="800100">
            <a:lnSpc>
              <a:spcPct val="90000"/>
            </a:lnSpc>
            <a:spcBef>
              <a:spcPct val="0"/>
            </a:spcBef>
            <a:spcAft>
              <a:spcPct val="35000"/>
            </a:spcAft>
            <a:buNone/>
          </a:pPr>
          <a:r>
            <a:rPr lang="es-AR" sz="1800" kern="1200" dirty="0">
              <a:solidFill>
                <a:schemeClr val="bg1"/>
              </a:solidFill>
            </a:rPr>
            <a:t>Lic. en Sistemas</a:t>
          </a:r>
        </a:p>
        <a:p>
          <a:pPr marL="0" lvl="0" indent="0" algn="ctr" defTabSz="800100">
            <a:lnSpc>
              <a:spcPct val="90000"/>
            </a:lnSpc>
            <a:spcBef>
              <a:spcPct val="0"/>
            </a:spcBef>
            <a:spcAft>
              <a:spcPct val="35000"/>
            </a:spcAft>
            <a:buNone/>
          </a:pPr>
          <a:r>
            <a:rPr lang="es-AR" sz="1800" kern="1200" dirty="0">
              <a:solidFill>
                <a:schemeClr val="bg1"/>
              </a:solidFill>
            </a:rPr>
            <a:t>Ms. en Informática</a:t>
          </a:r>
        </a:p>
        <a:p>
          <a:pPr marL="0" lvl="0" indent="0" algn="ctr" defTabSz="800100">
            <a:lnSpc>
              <a:spcPct val="90000"/>
            </a:lnSpc>
            <a:spcBef>
              <a:spcPct val="0"/>
            </a:spcBef>
            <a:spcAft>
              <a:spcPct val="35000"/>
            </a:spcAft>
            <a:buNone/>
          </a:pPr>
          <a:r>
            <a:rPr lang="es-AR" sz="1800" kern="1200" dirty="0">
              <a:solidFill>
                <a:schemeClr val="bg1"/>
              </a:solidFill>
            </a:rPr>
            <a:t>Doctor en Informática</a:t>
          </a:r>
        </a:p>
      </dsp:txBody>
      <dsp:txXfrm>
        <a:off x="0" y="2897303"/>
        <a:ext cx="4038750" cy="157855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7E7F17-1144-470A-A5A7-5C610B42AE28}">
      <dsp:nvSpPr>
        <dsp:cNvPr id="0" name=""/>
        <dsp:cNvSpPr/>
      </dsp:nvSpPr>
      <dsp:spPr>
        <a:xfrm>
          <a:off x="1133489" y="0"/>
          <a:ext cx="2156193" cy="215619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FF45BAE-6DCE-43E3-A6BC-6991C07DDE19}">
      <dsp:nvSpPr>
        <dsp:cNvPr id="0" name=""/>
        <dsp:cNvSpPr/>
      </dsp:nvSpPr>
      <dsp:spPr>
        <a:xfrm>
          <a:off x="0" y="991361"/>
          <a:ext cx="4312372" cy="3007552"/>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b" anchorCtr="0">
          <a:noAutofit/>
        </a:bodyPr>
        <a:lstStyle/>
        <a:p>
          <a:pPr marL="0" lvl="0" indent="0" algn="ctr" defTabSz="800100">
            <a:lnSpc>
              <a:spcPct val="90000"/>
            </a:lnSpc>
            <a:spcBef>
              <a:spcPct val="0"/>
            </a:spcBef>
            <a:spcAft>
              <a:spcPct val="35000"/>
            </a:spcAft>
            <a:buNone/>
          </a:pPr>
          <a:endParaRPr lang="es-AR" sz="1800" b="0" i="0" kern="1200" dirty="0"/>
        </a:p>
        <a:p>
          <a:pPr marL="0" lvl="0" indent="0" algn="ctr" defTabSz="800100">
            <a:lnSpc>
              <a:spcPct val="90000"/>
            </a:lnSpc>
            <a:spcBef>
              <a:spcPct val="0"/>
            </a:spcBef>
            <a:spcAft>
              <a:spcPct val="35000"/>
            </a:spcAft>
            <a:buNone/>
          </a:pPr>
          <a:endParaRPr lang="es-AR" sz="1800" b="0" i="0" kern="1200" dirty="0"/>
        </a:p>
        <a:p>
          <a:pPr marL="0" lvl="0" indent="0" algn="ctr" defTabSz="800100">
            <a:lnSpc>
              <a:spcPct val="90000"/>
            </a:lnSpc>
            <a:spcBef>
              <a:spcPct val="0"/>
            </a:spcBef>
            <a:spcAft>
              <a:spcPct val="35000"/>
            </a:spcAft>
            <a:buNone/>
          </a:pPr>
          <a:r>
            <a:rPr lang="es-AR" sz="1800" b="0" i="0" kern="1200" dirty="0"/>
            <a:t>Dr. Juan Ale</a:t>
          </a:r>
        </a:p>
        <a:p>
          <a:pPr marL="0" lvl="0" indent="0" algn="ctr" defTabSz="800100">
            <a:lnSpc>
              <a:spcPct val="90000"/>
            </a:lnSpc>
            <a:spcBef>
              <a:spcPct val="0"/>
            </a:spcBef>
            <a:spcAft>
              <a:spcPct val="35000"/>
            </a:spcAft>
            <a:buNone/>
          </a:pPr>
          <a:r>
            <a:rPr lang="es-AR" sz="1800" b="0" i="0" kern="1200" dirty="0"/>
            <a:t>Computador Científico</a:t>
          </a:r>
        </a:p>
        <a:p>
          <a:pPr marL="0" lvl="0" indent="0" algn="ctr" defTabSz="800100">
            <a:lnSpc>
              <a:spcPct val="90000"/>
            </a:lnSpc>
            <a:spcBef>
              <a:spcPct val="0"/>
            </a:spcBef>
            <a:spcAft>
              <a:spcPct val="35000"/>
            </a:spcAft>
            <a:buNone/>
          </a:pPr>
          <a:r>
            <a:rPr lang="es-ES" sz="1800" b="0" i="0" kern="1200" dirty="0"/>
            <a:t>Licenciado en Ciencias de la Computación e </a:t>
          </a:r>
          <a:r>
            <a:rPr lang="es-AR" sz="1800" b="0" i="0" kern="1200" dirty="0"/>
            <a:t>Ingeniería de Sistemas</a:t>
          </a:r>
          <a:endParaRPr lang="es-AR" sz="1800" kern="1200" dirty="0">
            <a:solidFill>
              <a:schemeClr val="bg1"/>
            </a:solidFill>
          </a:endParaRPr>
        </a:p>
        <a:p>
          <a:pPr marL="0" lvl="0" indent="0" algn="ctr" defTabSz="800100">
            <a:lnSpc>
              <a:spcPct val="90000"/>
            </a:lnSpc>
            <a:spcBef>
              <a:spcPct val="0"/>
            </a:spcBef>
            <a:spcAft>
              <a:spcPct val="35000"/>
            </a:spcAft>
            <a:buNone/>
          </a:pPr>
          <a:r>
            <a:rPr lang="es-AR" sz="1800" b="0" i="0" kern="1200" dirty="0"/>
            <a:t>Doctor en Ciencias Exactas</a:t>
          </a:r>
          <a:endParaRPr lang="es-AR" sz="1800" kern="1200" dirty="0">
            <a:solidFill>
              <a:schemeClr val="bg1"/>
            </a:solidFill>
          </a:endParaRPr>
        </a:p>
      </dsp:txBody>
      <dsp:txXfrm>
        <a:off x="0" y="991361"/>
        <a:ext cx="4312372" cy="3007552"/>
      </dsp:txXfrm>
    </dsp:sp>
  </dsp:spTree>
</dsp:drawing>
</file>

<file path=ppt/diagrams/layout1.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layout4.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layout5.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layout6.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A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690E39-F30C-4A14-BE95-FF764D57248C}" type="datetimeFigureOut">
              <a:rPr lang="es-AR" smtClean="0"/>
              <a:t>22/7/2020</a:t>
            </a:fld>
            <a:endParaRPr lang="es-AR"/>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AR"/>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AR"/>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D5B0AA-AC91-4252-A91A-1FB595D64223}" type="slidenum">
              <a:rPr lang="es-AR" smtClean="0"/>
              <a:t>‹Nº›</a:t>
            </a:fld>
            <a:endParaRPr lang="es-AR"/>
          </a:p>
        </p:txBody>
      </p:sp>
    </p:spTree>
    <p:extLst>
      <p:ext uri="{BB962C8B-B14F-4D97-AF65-F5344CB8AC3E}">
        <p14:creationId xmlns:p14="http://schemas.microsoft.com/office/powerpoint/2010/main" val="31060194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fld id="{71F84F50-F7F4-4521-AE96-DF8DD2A2027A}" type="slidenum">
              <a:rPr kumimoji="0" lang="es-AR" altLang="es-AR" sz="1400" b="0" i="0" u="none" strike="noStrike" kern="1200" cap="none" spc="0" normalizeH="0" baseline="0" noProof="0" smtClean="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rPr>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t>2</a:t>
            </a:fld>
            <a:endParaRPr kumimoji="0" lang="es-AR" altLang="es-AR" sz="1400" b="0" i="0" u="none" strike="noStrike" kern="1200" cap="none" spc="0" normalizeH="0" baseline="0" noProof="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endParaRPr>
          </a:p>
        </p:txBody>
      </p:sp>
      <p:sp>
        <p:nvSpPr>
          <p:cNvPr id="10243" name="Rectangle 1"/>
          <p:cNvSpPr>
            <a:spLocks noGrp="1" noChangeArrowheads="1"/>
          </p:cNvSpPr>
          <p:nvPr>
            <p:ph type="body"/>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215900" indent="-214313" eaLnBrk="1">
              <a:spcBef>
                <a:spcPct val="0"/>
              </a:spcBef>
              <a:tabLst>
                <a:tab pos="723900" algn="l"/>
                <a:tab pos="1447800" algn="l"/>
                <a:tab pos="2171700" algn="l"/>
                <a:tab pos="2895600" algn="l"/>
                <a:tab pos="3619500" algn="l"/>
                <a:tab pos="4343400" algn="l"/>
                <a:tab pos="5067300" algn="l"/>
              </a:tabLst>
            </a:pPr>
            <a:endParaRPr lang="es-AR" altLang="es-AR" sz="2000">
              <a:latin typeface="Arial" panose="020B0604020202020204" pitchFamily="34" charset="0"/>
              <a:ea typeface="Microsoft YaHei" panose="020B0503020204020204" pitchFamily="34" charset="-122"/>
            </a:endParaRPr>
          </a:p>
        </p:txBody>
      </p:sp>
      <p:sp>
        <p:nvSpPr>
          <p:cNvPr id="10244" name="Rectangle 2"/>
          <p:cNvSpPr>
            <a:spLocks noGrp="1" noRot="1" noChangeAspect="1" noChangeArrowheads="1" noTextEdit="1"/>
          </p:cNvSpPr>
          <p:nvPr>
            <p:ph type="sldImg" idx="1"/>
          </p:nvPr>
        </p:nvSpPr>
        <p:spPr>
          <a:xfrm>
            <a:off x="381000" y="685800"/>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9298867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fld id="{71F84F50-F7F4-4521-AE96-DF8DD2A2027A}" type="slidenum">
              <a:rPr kumimoji="0" lang="es-AR" altLang="es-AR" sz="1400" b="0" i="0" u="none" strike="noStrike" kern="1200" cap="none" spc="0" normalizeH="0" baseline="0" noProof="0" smtClean="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rPr>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t>11</a:t>
            </a:fld>
            <a:endParaRPr kumimoji="0" lang="es-AR" altLang="es-AR" sz="1400" b="0" i="0" u="none" strike="noStrike" kern="1200" cap="none" spc="0" normalizeH="0" baseline="0" noProof="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endParaRPr>
          </a:p>
        </p:txBody>
      </p:sp>
      <p:sp>
        <p:nvSpPr>
          <p:cNvPr id="10243" name="Rectangle 1"/>
          <p:cNvSpPr>
            <a:spLocks noGrp="1" noChangeArrowheads="1"/>
          </p:cNvSpPr>
          <p:nvPr>
            <p:ph type="body"/>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215900" indent="-214313" eaLnBrk="1">
              <a:spcBef>
                <a:spcPct val="0"/>
              </a:spcBef>
              <a:tabLst>
                <a:tab pos="723900" algn="l"/>
                <a:tab pos="1447800" algn="l"/>
                <a:tab pos="2171700" algn="l"/>
                <a:tab pos="2895600" algn="l"/>
                <a:tab pos="3619500" algn="l"/>
                <a:tab pos="4343400" algn="l"/>
                <a:tab pos="5067300" algn="l"/>
              </a:tabLst>
            </a:pPr>
            <a:endParaRPr lang="es-AR" altLang="es-AR" sz="2000">
              <a:latin typeface="Arial" panose="020B0604020202020204" pitchFamily="34" charset="0"/>
              <a:ea typeface="Microsoft YaHei" panose="020B0503020204020204" pitchFamily="34" charset="-122"/>
            </a:endParaRPr>
          </a:p>
        </p:txBody>
      </p:sp>
      <p:sp>
        <p:nvSpPr>
          <p:cNvPr id="10244" name="Rectangle 2"/>
          <p:cNvSpPr>
            <a:spLocks noGrp="1" noRot="1" noChangeAspect="1" noChangeArrowheads="1" noTextEdit="1"/>
          </p:cNvSpPr>
          <p:nvPr>
            <p:ph type="sldImg" idx="1"/>
          </p:nvPr>
        </p:nvSpPr>
        <p:spPr>
          <a:xfrm>
            <a:off x="381000" y="685800"/>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2467608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fld id="{71F84F50-F7F4-4521-AE96-DF8DD2A2027A}" type="slidenum">
              <a:rPr kumimoji="0" lang="es-AR" altLang="es-AR" sz="1400" b="0" i="0" u="none" strike="noStrike" kern="1200" cap="none" spc="0" normalizeH="0" baseline="0" noProof="0" smtClean="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rPr>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t>12</a:t>
            </a:fld>
            <a:endParaRPr kumimoji="0" lang="es-AR" altLang="es-AR" sz="1400" b="0" i="0" u="none" strike="noStrike" kern="1200" cap="none" spc="0" normalizeH="0" baseline="0" noProof="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endParaRPr>
          </a:p>
        </p:txBody>
      </p:sp>
      <p:sp>
        <p:nvSpPr>
          <p:cNvPr id="10243" name="Rectangle 1"/>
          <p:cNvSpPr>
            <a:spLocks noGrp="1" noChangeArrowheads="1"/>
          </p:cNvSpPr>
          <p:nvPr>
            <p:ph type="body"/>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215900" indent="-214313" eaLnBrk="1">
              <a:spcBef>
                <a:spcPct val="0"/>
              </a:spcBef>
              <a:tabLst>
                <a:tab pos="723900" algn="l"/>
                <a:tab pos="1447800" algn="l"/>
                <a:tab pos="2171700" algn="l"/>
                <a:tab pos="2895600" algn="l"/>
                <a:tab pos="3619500" algn="l"/>
                <a:tab pos="4343400" algn="l"/>
                <a:tab pos="5067300" algn="l"/>
              </a:tabLst>
            </a:pPr>
            <a:endParaRPr lang="es-AR" altLang="es-AR" sz="2000">
              <a:latin typeface="Arial" panose="020B0604020202020204" pitchFamily="34" charset="0"/>
              <a:ea typeface="Microsoft YaHei" panose="020B0503020204020204" pitchFamily="34" charset="-122"/>
            </a:endParaRPr>
          </a:p>
        </p:txBody>
      </p:sp>
      <p:sp>
        <p:nvSpPr>
          <p:cNvPr id="10244" name="Rectangle 2"/>
          <p:cNvSpPr>
            <a:spLocks noGrp="1" noRot="1" noChangeAspect="1" noChangeArrowheads="1" noTextEdit="1"/>
          </p:cNvSpPr>
          <p:nvPr>
            <p:ph type="sldImg" idx="1"/>
          </p:nvPr>
        </p:nvSpPr>
        <p:spPr>
          <a:xfrm>
            <a:off x="381000" y="685800"/>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7814612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fld id="{71F84F50-F7F4-4521-AE96-DF8DD2A2027A}" type="slidenum">
              <a:rPr kumimoji="0" lang="es-AR" altLang="es-AR" sz="1400" b="0" i="0" u="none" strike="noStrike" kern="1200" cap="none" spc="0" normalizeH="0" baseline="0" noProof="0" smtClean="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rPr>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t>13</a:t>
            </a:fld>
            <a:endParaRPr kumimoji="0" lang="es-AR" altLang="es-AR" sz="1400" b="0" i="0" u="none" strike="noStrike" kern="1200" cap="none" spc="0" normalizeH="0" baseline="0" noProof="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endParaRPr>
          </a:p>
        </p:txBody>
      </p:sp>
      <p:sp>
        <p:nvSpPr>
          <p:cNvPr id="10243" name="Rectangle 1"/>
          <p:cNvSpPr>
            <a:spLocks noGrp="1" noChangeArrowheads="1"/>
          </p:cNvSpPr>
          <p:nvPr>
            <p:ph type="body"/>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215900" indent="-214313" eaLnBrk="1">
              <a:spcBef>
                <a:spcPct val="0"/>
              </a:spcBef>
              <a:tabLst>
                <a:tab pos="723900" algn="l"/>
                <a:tab pos="1447800" algn="l"/>
                <a:tab pos="2171700" algn="l"/>
                <a:tab pos="2895600" algn="l"/>
                <a:tab pos="3619500" algn="l"/>
                <a:tab pos="4343400" algn="l"/>
                <a:tab pos="5067300" algn="l"/>
              </a:tabLst>
            </a:pPr>
            <a:endParaRPr lang="es-AR" altLang="es-AR" sz="2000">
              <a:latin typeface="Arial" panose="020B0604020202020204" pitchFamily="34" charset="0"/>
              <a:ea typeface="Microsoft YaHei" panose="020B0503020204020204" pitchFamily="34" charset="-122"/>
            </a:endParaRPr>
          </a:p>
        </p:txBody>
      </p:sp>
      <p:sp>
        <p:nvSpPr>
          <p:cNvPr id="10244" name="Rectangle 2"/>
          <p:cNvSpPr>
            <a:spLocks noGrp="1" noRot="1" noChangeAspect="1" noChangeArrowheads="1" noTextEdit="1"/>
          </p:cNvSpPr>
          <p:nvPr>
            <p:ph type="sldImg" idx="1"/>
          </p:nvPr>
        </p:nvSpPr>
        <p:spPr>
          <a:xfrm>
            <a:off x="381000" y="685800"/>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9034272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fld id="{71F84F50-F7F4-4521-AE96-DF8DD2A2027A}" type="slidenum">
              <a:rPr kumimoji="0" lang="es-AR" altLang="es-AR" sz="1400" b="0" i="0" u="none" strike="noStrike" kern="1200" cap="none" spc="0" normalizeH="0" baseline="0" noProof="0" smtClean="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rPr>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t>14</a:t>
            </a:fld>
            <a:endParaRPr kumimoji="0" lang="es-AR" altLang="es-AR" sz="1400" b="0" i="0" u="none" strike="noStrike" kern="1200" cap="none" spc="0" normalizeH="0" baseline="0" noProof="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endParaRPr>
          </a:p>
        </p:txBody>
      </p:sp>
      <p:sp>
        <p:nvSpPr>
          <p:cNvPr id="10243" name="Rectangle 1"/>
          <p:cNvSpPr>
            <a:spLocks noGrp="1" noChangeArrowheads="1"/>
          </p:cNvSpPr>
          <p:nvPr>
            <p:ph type="body"/>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215900" indent="-214313" eaLnBrk="1">
              <a:spcBef>
                <a:spcPct val="0"/>
              </a:spcBef>
              <a:tabLst>
                <a:tab pos="723900" algn="l"/>
                <a:tab pos="1447800" algn="l"/>
                <a:tab pos="2171700" algn="l"/>
                <a:tab pos="2895600" algn="l"/>
                <a:tab pos="3619500" algn="l"/>
                <a:tab pos="4343400" algn="l"/>
                <a:tab pos="5067300" algn="l"/>
              </a:tabLst>
            </a:pPr>
            <a:endParaRPr lang="es-AR" altLang="es-AR" sz="2000">
              <a:latin typeface="Arial" panose="020B0604020202020204" pitchFamily="34" charset="0"/>
              <a:ea typeface="Microsoft YaHei" panose="020B0503020204020204" pitchFamily="34" charset="-122"/>
            </a:endParaRPr>
          </a:p>
        </p:txBody>
      </p:sp>
      <p:sp>
        <p:nvSpPr>
          <p:cNvPr id="10244" name="Rectangle 2"/>
          <p:cNvSpPr>
            <a:spLocks noGrp="1" noRot="1" noChangeAspect="1" noChangeArrowheads="1" noTextEdit="1"/>
          </p:cNvSpPr>
          <p:nvPr>
            <p:ph type="sldImg" idx="1"/>
          </p:nvPr>
        </p:nvSpPr>
        <p:spPr>
          <a:xfrm>
            <a:off x="381000" y="685800"/>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14299205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fld id="{71F84F50-F7F4-4521-AE96-DF8DD2A2027A}" type="slidenum">
              <a:rPr kumimoji="0" lang="es-AR" altLang="es-AR" sz="1400" b="0" i="0" u="none" strike="noStrike" kern="1200" cap="none" spc="0" normalizeH="0" baseline="0" noProof="0" smtClean="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rPr>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t>15</a:t>
            </a:fld>
            <a:endParaRPr kumimoji="0" lang="es-AR" altLang="es-AR" sz="1400" b="0" i="0" u="none" strike="noStrike" kern="1200" cap="none" spc="0" normalizeH="0" baseline="0" noProof="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endParaRPr>
          </a:p>
        </p:txBody>
      </p:sp>
      <p:sp>
        <p:nvSpPr>
          <p:cNvPr id="10243" name="Rectangle 1"/>
          <p:cNvSpPr>
            <a:spLocks noGrp="1" noChangeArrowheads="1"/>
          </p:cNvSpPr>
          <p:nvPr>
            <p:ph type="body"/>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215900" indent="-214313" eaLnBrk="1">
              <a:spcBef>
                <a:spcPct val="0"/>
              </a:spcBef>
              <a:tabLst>
                <a:tab pos="723900" algn="l"/>
                <a:tab pos="1447800" algn="l"/>
                <a:tab pos="2171700" algn="l"/>
                <a:tab pos="2895600" algn="l"/>
                <a:tab pos="3619500" algn="l"/>
                <a:tab pos="4343400" algn="l"/>
                <a:tab pos="5067300" algn="l"/>
              </a:tabLst>
            </a:pPr>
            <a:endParaRPr lang="es-AR" altLang="es-AR" sz="2000">
              <a:latin typeface="Arial" panose="020B0604020202020204" pitchFamily="34" charset="0"/>
              <a:ea typeface="Microsoft YaHei" panose="020B0503020204020204" pitchFamily="34" charset="-122"/>
            </a:endParaRPr>
          </a:p>
        </p:txBody>
      </p:sp>
      <p:sp>
        <p:nvSpPr>
          <p:cNvPr id="10244" name="Rectangle 2"/>
          <p:cNvSpPr>
            <a:spLocks noGrp="1" noRot="1" noChangeAspect="1" noChangeArrowheads="1" noTextEdit="1"/>
          </p:cNvSpPr>
          <p:nvPr>
            <p:ph type="sldImg" idx="1"/>
          </p:nvPr>
        </p:nvSpPr>
        <p:spPr>
          <a:xfrm>
            <a:off x="381000" y="685800"/>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40544392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fld id="{71F84F50-F7F4-4521-AE96-DF8DD2A2027A}" type="slidenum">
              <a:rPr kumimoji="0" lang="es-AR" altLang="es-AR" sz="1400" b="0" i="0" u="none" strike="noStrike" kern="1200" cap="none" spc="0" normalizeH="0" baseline="0" noProof="0" smtClean="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rPr>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t>16</a:t>
            </a:fld>
            <a:endParaRPr kumimoji="0" lang="es-AR" altLang="es-AR" sz="1400" b="0" i="0" u="none" strike="noStrike" kern="1200" cap="none" spc="0" normalizeH="0" baseline="0" noProof="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endParaRPr>
          </a:p>
        </p:txBody>
      </p:sp>
      <p:sp>
        <p:nvSpPr>
          <p:cNvPr id="10243" name="Rectangle 1"/>
          <p:cNvSpPr>
            <a:spLocks noGrp="1" noChangeArrowheads="1"/>
          </p:cNvSpPr>
          <p:nvPr>
            <p:ph type="body"/>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215900" indent="-214313" eaLnBrk="1">
              <a:spcBef>
                <a:spcPct val="0"/>
              </a:spcBef>
              <a:tabLst>
                <a:tab pos="723900" algn="l"/>
                <a:tab pos="1447800" algn="l"/>
                <a:tab pos="2171700" algn="l"/>
                <a:tab pos="2895600" algn="l"/>
                <a:tab pos="3619500" algn="l"/>
                <a:tab pos="4343400" algn="l"/>
                <a:tab pos="5067300" algn="l"/>
              </a:tabLst>
            </a:pPr>
            <a:endParaRPr lang="es-AR" altLang="es-AR" sz="2000">
              <a:latin typeface="Arial" panose="020B0604020202020204" pitchFamily="34" charset="0"/>
              <a:ea typeface="Microsoft YaHei" panose="020B0503020204020204" pitchFamily="34" charset="-122"/>
            </a:endParaRPr>
          </a:p>
        </p:txBody>
      </p:sp>
      <p:sp>
        <p:nvSpPr>
          <p:cNvPr id="10244" name="Rectangle 2"/>
          <p:cNvSpPr>
            <a:spLocks noGrp="1" noRot="1" noChangeAspect="1" noChangeArrowheads="1" noTextEdit="1"/>
          </p:cNvSpPr>
          <p:nvPr>
            <p:ph type="sldImg" idx="1"/>
          </p:nvPr>
        </p:nvSpPr>
        <p:spPr>
          <a:xfrm>
            <a:off x="381000" y="685800"/>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25947749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fld id="{71F84F50-F7F4-4521-AE96-DF8DD2A2027A}" type="slidenum">
              <a:rPr kumimoji="0" lang="es-AR" altLang="es-AR" sz="1400" b="0" i="0" u="none" strike="noStrike" kern="1200" cap="none" spc="0" normalizeH="0" baseline="0" noProof="0" smtClean="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rPr>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t>17</a:t>
            </a:fld>
            <a:endParaRPr kumimoji="0" lang="es-AR" altLang="es-AR" sz="1400" b="0" i="0" u="none" strike="noStrike" kern="1200" cap="none" spc="0" normalizeH="0" baseline="0" noProof="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endParaRPr>
          </a:p>
        </p:txBody>
      </p:sp>
      <p:sp>
        <p:nvSpPr>
          <p:cNvPr id="10243" name="Rectangle 1"/>
          <p:cNvSpPr>
            <a:spLocks noGrp="1" noChangeArrowheads="1"/>
          </p:cNvSpPr>
          <p:nvPr>
            <p:ph type="body"/>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215900" indent="-214313" eaLnBrk="1">
              <a:spcBef>
                <a:spcPct val="0"/>
              </a:spcBef>
              <a:tabLst>
                <a:tab pos="723900" algn="l"/>
                <a:tab pos="1447800" algn="l"/>
                <a:tab pos="2171700" algn="l"/>
                <a:tab pos="2895600" algn="l"/>
                <a:tab pos="3619500" algn="l"/>
                <a:tab pos="4343400" algn="l"/>
                <a:tab pos="5067300" algn="l"/>
              </a:tabLst>
            </a:pPr>
            <a:endParaRPr lang="es-AR" altLang="es-AR" sz="2000">
              <a:latin typeface="Arial" panose="020B0604020202020204" pitchFamily="34" charset="0"/>
              <a:ea typeface="Microsoft YaHei" panose="020B0503020204020204" pitchFamily="34" charset="-122"/>
            </a:endParaRPr>
          </a:p>
        </p:txBody>
      </p:sp>
      <p:sp>
        <p:nvSpPr>
          <p:cNvPr id="10244" name="Rectangle 2"/>
          <p:cNvSpPr>
            <a:spLocks noGrp="1" noRot="1" noChangeAspect="1" noChangeArrowheads="1" noTextEdit="1"/>
          </p:cNvSpPr>
          <p:nvPr>
            <p:ph type="sldImg" idx="1"/>
          </p:nvPr>
        </p:nvSpPr>
        <p:spPr>
          <a:xfrm>
            <a:off x="381000" y="685800"/>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40547241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fld id="{71F84F50-F7F4-4521-AE96-DF8DD2A2027A}" type="slidenum">
              <a:rPr kumimoji="0" lang="es-AR" altLang="es-AR" sz="1400" b="0" i="0" u="none" strike="noStrike" kern="1200" cap="none" spc="0" normalizeH="0" baseline="0" noProof="0" smtClean="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rPr>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t>3</a:t>
            </a:fld>
            <a:endParaRPr kumimoji="0" lang="es-AR" altLang="es-AR" sz="1400" b="0" i="0" u="none" strike="noStrike" kern="1200" cap="none" spc="0" normalizeH="0" baseline="0" noProof="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endParaRPr>
          </a:p>
        </p:txBody>
      </p:sp>
      <p:sp>
        <p:nvSpPr>
          <p:cNvPr id="10243" name="Rectangle 1"/>
          <p:cNvSpPr>
            <a:spLocks noGrp="1" noChangeArrowheads="1"/>
          </p:cNvSpPr>
          <p:nvPr>
            <p:ph type="body"/>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215900" indent="-214313" eaLnBrk="1">
              <a:spcBef>
                <a:spcPct val="0"/>
              </a:spcBef>
              <a:tabLst>
                <a:tab pos="723900" algn="l"/>
                <a:tab pos="1447800" algn="l"/>
                <a:tab pos="2171700" algn="l"/>
                <a:tab pos="2895600" algn="l"/>
                <a:tab pos="3619500" algn="l"/>
                <a:tab pos="4343400" algn="l"/>
                <a:tab pos="5067300" algn="l"/>
              </a:tabLst>
            </a:pPr>
            <a:endParaRPr lang="es-AR" altLang="es-AR" sz="2000">
              <a:latin typeface="Arial" panose="020B0604020202020204" pitchFamily="34" charset="0"/>
              <a:ea typeface="Microsoft YaHei" panose="020B0503020204020204" pitchFamily="34" charset="-122"/>
            </a:endParaRPr>
          </a:p>
        </p:txBody>
      </p:sp>
      <p:sp>
        <p:nvSpPr>
          <p:cNvPr id="10244" name="Rectangle 2"/>
          <p:cNvSpPr>
            <a:spLocks noGrp="1" noRot="1" noChangeAspect="1" noChangeArrowheads="1" noTextEdit="1"/>
          </p:cNvSpPr>
          <p:nvPr>
            <p:ph type="sldImg" idx="1"/>
          </p:nvPr>
        </p:nvSpPr>
        <p:spPr>
          <a:xfrm>
            <a:off x="381000" y="685800"/>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15038887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fld id="{71F84F50-F7F4-4521-AE96-DF8DD2A2027A}" type="slidenum">
              <a:rPr kumimoji="0" lang="es-AR" altLang="es-AR" sz="1400" b="0" i="0" u="none" strike="noStrike" kern="1200" cap="none" spc="0" normalizeH="0" baseline="0" noProof="0" smtClean="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rPr>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t>4</a:t>
            </a:fld>
            <a:endParaRPr kumimoji="0" lang="es-AR" altLang="es-AR" sz="1400" b="0" i="0" u="none" strike="noStrike" kern="1200" cap="none" spc="0" normalizeH="0" baseline="0" noProof="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endParaRPr>
          </a:p>
        </p:txBody>
      </p:sp>
      <p:sp>
        <p:nvSpPr>
          <p:cNvPr id="10243" name="Rectangle 1"/>
          <p:cNvSpPr>
            <a:spLocks noGrp="1" noChangeArrowheads="1"/>
          </p:cNvSpPr>
          <p:nvPr>
            <p:ph type="body"/>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215900" indent="-214313" eaLnBrk="1">
              <a:spcBef>
                <a:spcPct val="0"/>
              </a:spcBef>
              <a:tabLst>
                <a:tab pos="723900" algn="l"/>
                <a:tab pos="1447800" algn="l"/>
                <a:tab pos="2171700" algn="l"/>
                <a:tab pos="2895600" algn="l"/>
                <a:tab pos="3619500" algn="l"/>
                <a:tab pos="4343400" algn="l"/>
                <a:tab pos="5067300" algn="l"/>
              </a:tabLst>
            </a:pPr>
            <a:endParaRPr lang="es-AR" altLang="es-AR" sz="2000">
              <a:latin typeface="Arial" panose="020B0604020202020204" pitchFamily="34" charset="0"/>
              <a:ea typeface="Microsoft YaHei" panose="020B0503020204020204" pitchFamily="34" charset="-122"/>
            </a:endParaRPr>
          </a:p>
        </p:txBody>
      </p:sp>
      <p:sp>
        <p:nvSpPr>
          <p:cNvPr id="10244" name="Rectangle 2"/>
          <p:cNvSpPr>
            <a:spLocks noGrp="1" noRot="1" noChangeAspect="1" noChangeArrowheads="1" noTextEdit="1"/>
          </p:cNvSpPr>
          <p:nvPr>
            <p:ph type="sldImg" idx="1"/>
          </p:nvPr>
        </p:nvSpPr>
        <p:spPr>
          <a:xfrm>
            <a:off x="381000" y="685800"/>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27682903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fld id="{71F84F50-F7F4-4521-AE96-DF8DD2A2027A}" type="slidenum">
              <a:rPr kumimoji="0" lang="es-AR" altLang="es-AR" sz="1400" b="0" i="0" u="none" strike="noStrike" kern="1200" cap="none" spc="0" normalizeH="0" baseline="0" noProof="0" smtClean="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rPr>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t>5</a:t>
            </a:fld>
            <a:endParaRPr kumimoji="0" lang="es-AR" altLang="es-AR" sz="1400" b="0" i="0" u="none" strike="noStrike" kern="1200" cap="none" spc="0" normalizeH="0" baseline="0" noProof="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endParaRPr>
          </a:p>
        </p:txBody>
      </p:sp>
      <p:sp>
        <p:nvSpPr>
          <p:cNvPr id="10243" name="Rectangle 1"/>
          <p:cNvSpPr>
            <a:spLocks noGrp="1" noChangeArrowheads="1"/>
          </p:cNvSpPr>
          <p:nvPr>
            <p:ph type="body"/>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215900" indent="-214313" eaLnBrk="1">
              <a:spcBef>
                <a:spcPct val="0"/>
              </a:spcBef>
              <a:tabLst>
                <a:tab pos="723900" algn="l"/>
                <a:tab pos="1447800" algn="l"/>
                <a:tab pos="2171700" algn="l"/>
                <a:tab pos="2895600" algn="l"/>
                <a:tab pos="3619500" algn="l"/>
                <a:tab pos="4343400" algn="l"/>
                <a:tab pos="5067300" algn="l"/>
              </a:tabLst>
            </a:pPr>
            <a:endParaRPr lang="es-AR" altLang="es-AR" sz="2000">
              <a:latin typeface="Arial" panose="020B0604020202020204" pitchFamily="34" charset="0"/>
              <a:ea typeface="Microsoft YaHei" panose="020B0503020204020204" pitchFamily="34" charset="-122"/>
            </a:endParaRPr>
          </a:p>
        </p:txBody>
      </p:sp>
      <p:sp>
        <p:nvSpPr>
          <p:cNvPr id="10244" name="Rectangle 2"/>
          <p:cNvSpPr>
            <a:spLocks noGrp="1" noRot="1" noChangeAspect="1" noChangeArrowheads="1" noTextEdit="1"/>
          </p:cNvSpPr>
          <p:nvPr>
            <p:ph type="sldImg" idx="1"/>
          </p:nvPr>
        </p:nvSpPr>
        <p:spPr>
          <a:xfrm>
            <a:off x="381000" y="685800"/>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12128979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fld id="{71F84F50-F7F4-4521-AE96-DF8DD2A2027A}" type="slidenum">
              <a:rPr kumimoji="0" lang="es-AR" altLang="es-AR" sz="1400" b="0" i="0" u="none" strike="noStrike" kern="1200" cap="none" spc="0" normalizeH="0" baseline="0" noProof="0" smtClean="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rPr>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t>6</a:t>
            </a:fld>
            <a:endParaRPr kumimoji="0" lang="es-AR" altLang="es-AR" sz="1400" b="0" i="0" u="none" strike="noStrike" kern="1200" cap="none" spc="0" normalizeH="0" baseline="0" noProof="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endParaRPr>
          </a:p>
        </p:txBody>
      </p:sp>
      <p:sp>
        <p:nvSpPr>
          <p:cNvPr id="10243" name="Rectangle 1"/>
          <p:cNvSpPr>
            <a:spLocks noGrp="1" noChangeArrowheads="1"/>
          </p:cNvSpPr>
          <p:nvPr>
            <p:ph type="body"/>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215900" indent="-214313" eaLnBrk="1">
              <a:spcBef>
                <a:spcPct val="0"/>
              </a:spcBef>
              <a:tabLst>
                <a:tab pos="723900" algn="l"/>
                <a:tab pos="1447800" algn="l"/>
                <a:tab pos="2171700" algn="l"/>
                <a:tab pos="2895600" algn="l"/>
                <a:tab pos="3619500" algn="l"/>
                <a:tab pos="4343400" algn="l"/>
                <a:tab pos="5067300" algn="l"/>
              </a:tabLst>
            </a:pPr>
            <a:endParaRPr lang="es-AR" altLang="es-AR" sz="2000">
              <a:latin typeface="Arial" panose="020B0604020202020204" pitchFamily="34" charset="0"/>
              <a:ea typeface="Microsoft YaHei" panose="020B0503020204020204" pitchFamily="34" charset="-122"/>
            </a:endParaRPr>
          </a:p>
        </p:txBody>
      </p:sp>
      <p:sp>
        <p:nvSpPr>
          <p:cNvPr id="10244" name="Rectangle 2"/>
          <p:cNvSpPr>
            <a:spLocks noGrp="1" noRot="1" noChangeAspect="1" noChangeArrowheads="1" noTextEdit="1"/>
          </p:cNvSpPr>
          <p:nvPr>
            <p:ph type="sldImg" idx="1"/>
          </p:nvPr>
        </p:nvSpPr>
        <p:spPr>
          <a:xfrm>
            <a:off x="381000" y="685800"/>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40285916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fld id="{71F84F50-F7F4-4521-AE96-DF8DD2A2027A}" type="slidenum">
              <a:rPr kumimoji="0" lang="es-AR" altLang="es-AR" sz="1400" b="0" i="0" u="none" strike="noStrike" kern="1200" cap="none" spc="0" normalizeH="0" baseline="0" noProof="0" smtClean="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rPr>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t>7</a:t>
            </a:fld>
            <a:endParaRPr kumimoji="0" lang="es-AR" altLang="es-AR" sz="1400" b="0" i="0" u="none" strike="noStrike" kern="1200" cap="none" spc="0" normalizeH="0" baseline="0" noProof="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endParaRPr>
          </a:p>
        </p:txBody>
      </p:sp>
      <p:sp>
        <p:nvSpPr>
          <p:cNvPr id="10243" name="Rectangle 1"/>
          <p:cNvSpPr>
            <a:spLocks noGrp="1" noChangeArrowheads="1"/>
          </p:cNvSpPr>
          <p:nvPr>
            <p:ph type="body"/>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215900" indent="-214313" eaLnBrk="1">
              <a:spcBef>
                <a:spcPct val="0"/>
              </a:spcBef>
              <a:tabLst>
                <a:tab pos="723900" algn="l"/>
                <a:tab pos="1447800" algn="l"/>
                <a:tab pos="2171700" algn="l"/>
                <a:tab pos="2895600" algn="l"/>
                <a:tab pos="3619500" algn="l"/>
                <a:tab pos="4343400" algn="l"/>
                <a:tab pos="5067300" algn="l"/>
              </a:tabLst>
            </a:pPr>
            <a:endParaRPr lang="es-AR" altLang="es-AR" sz="2000">
              <a:latin typeface="Arial" panose="020B0604020202020204" pitchFamily="34" charset="0"/>
              <a:ea typeface="Microsoft YaHei" panose="020B0503020204020204" pitchFamily="34" charset="-122"/>
            </a:endParaRPr>
          </a:p>
        </p:txBody>
      </p:sp>
      <p:sp>
        <p:nvSpPr>
          <p:cNvPr id="10244" name="Rectangle 2"/>
          <p:cNvSpPr>
            <a:spLocks noGrp="1" noRot="1" noChangeAspect="1" noChangeArrowheads="1" noTextEdit="1"/>
          </p:cNvSpPr>
          <p:nvPr>
            <p:ph type="sldImg" idx="1"/>
          </p:nvPr>
        </p:nvSpPr>
        <p:spPr>
          <a:xfrm>
            <a:off x="381000" y="685800"/>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5143935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fld id="{71F84F50-F7F4-4521-AE96-DF8DD2A2027A}" type="slidenum">
              <a:rPr kumimoji="0" lang="es-AR" altLang="es-AR" sz="1400" b="0" i="0" u="none" strike="noStrike" kern="1200" cap="none" spc="0" normalizeH="0" baseline="0" noProof="0" smtClean="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rPr>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t>8</a:t>
            </a:fld>
            <a:endParaRPr kumimoji="0" lang="es-AR" altLang="es-AR" sz="1400" b="0" i="0" u="none" strike="noStrike" kern="1200" cap="none" spc="0" normalizeH="0" baseline="0" noProof="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endParaRPr>
          </a:p>
        </p:txBody>
      </p:sp>
      <p:sp>
        <p:nvSpPr>
          <p:cNvPr id="10243" name="Rectangle 1"/>
          <p:cNvSpPr>
            <a:spLocks noGrp="1" noChangeArrowheads="1"/>
          </p:cNvSpPr>
          <p:nvPr>
            <p:ph type="body"/>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215900" indent="-214313" eaLnBrk="1">
              <a:spcBef>
                <a:spcPct val="0"/>
              </a:spcBef>
              <a:tabLst>
                <a:tab pos="723900" algn="l"/>
                <a:tab pos="1447800" algn="l"/>
                <a:tab pos="2171700" algn="l"/>
                <a:tab pos="2895600" algn="l"/>
                <a:tab pos="3619500" algn="l"/>
                <a:tab pos="4343400" algn="l"/>
                <a:tab pos="5067300" algn="l"/>
              </a:tabLst>
            </a:pPr>
            <a:endParaRPr lang="es-AR" altLang="es-AR" sz="2000">
              <a:latin typeface="Arial" panose="020B0604020202020204" pitchFamily="34" charset="0"/>
              <a:ea typeface="Microsoft YaHei" panose="020B0503020204020204" pitchFamily="34" charset="-122"/>
            </a:endParaRPr>
          </a:p>
        </p:txBody>
      </p:sp>
      <p:sp>
        <p:nvSpPr>
          <p:cNvPr id="10244" name="Rectangle 2"/>
          <p:cNvSpPr>
            <a:spLocks noGrp="1" noRot="1" noChangeAspect="1" noChangeArrowheads="1" noTextEdit="1"/>
          </p:cNvSpPr>
          <p:nvPr>
            <p:ph type="sldImg" idx="1"/>
          </p:nvPr>
        </p:nvSpPr>
        <p:spPr>
          <a:xfrm>
            <a:off x="381000" y="685800"/>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29674652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fld id="{71F84F50-F7F4-4521-AE96-DF8DD2A2027A}" type="slidenum">
              <a:rPr kumimoji="0" lang="es-AR" altLang="es-AR" sz="1400" b="0" i="0" u="none" strike="noStrike" kern="1200" cap="none" spc="0" normalizeH="0" baseline="0" noProof="0" smtClean="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rPr>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t>9</a:t>
            </a:fld>
            <a:endParaRPr kumimoji="0" lang="es-AR" altLang="es-AR" sz="1400" b="0" i="0" u="none" strike="noStrike" kern="1200" cap="none" spc="0" normalizeH="0" baseline="0" noProof="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endParaRPr>
          </a:p>
        </p:txBody>
      </p:sp>
      <p:sp>
        <p:nvSpPr>
          <p:cNvPr id="10243" name="Rectangle 1"/>
          <p:cNvSpPr>
            <a:spLocks noGrp="1" noChangeArrowheads="1"/>
          </p:cNvSpPr>
          <p:nvPr>
            <p:ph type="body"/>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215900" indent="-214313" eaLnBrk="1">
              <a:spcBef>
                <a:spcPct val="0"/>
              </a:spcBef>
              <a:tabLst>
                <a:tab pos="723900" algn="l"/>
                <a:tab pos="1447800" algn="l"/>
                <a:tab pos="2171700" algn="l"/>
                <a:tab pos="2895600" algn="l"/>
                <a:tab pos="3619500" algn="l"/>
                <a:tab pos="4343400" algn="l"/>
                <a:tab pos="5067300" algn="l"/>
              </a:tabLst>
            </a:pPr>
            <a:endParaRPr lang="es-AR" altLang="es-AR" sz="2000">
              <a:latin typeface="Arial" panose="020B0604020202020204" pitchFamily="34" charset="0"/>
              <a:ea typeface="Microsoft YaHei" panose="020B0503020204020204" pitchFamily="34" charset="-122"/>
            </a:endParaRPr>
          </a:p>
        </p:txBody>
      </p:sp>
      <p:sp>
        <p:nvSpPr>
          <p:cNvPr id="10244" name="Rectangle 2"/>
          <p:cNvSpPr>
            <a:spLocks noGrp="1" noRot="1" noChangeAspect="1" noChangeArrowheads="1" noTextEdit="1"/>
          </p:cNvSpPr>
          <p:nvPr>
            <p:ph type="sldImg" idx="1"/>
          </p:nvPr>
        </p:nvSpPr>
        <p:spPr>
          <a:xfrm>
            <a:off x="381000" y="685800"/>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28724429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fld id="{71F84F50-F7F4-4521-AE96-DF8DD2A2027A}" type="slidenum">
              <a:rPr kumimoji="0" lang="es-AR" altLang="es-AR" sz="1400" b="0" i="0" u="none" strike="noStrike" kern="1200" cap="none" spc="0" normalizeH="0" baseline="0" noProof="0" smtClean="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rPr>
              <a:pPr marL="0" marR="0" lvl="0" indent="0" algn="r" defTabSz="449263"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t>10</a:t>
            </a:fld>
            <a:endParaRPr kumimoji="0" lang="es-AR" altLang="es-AR" sz="1400" b="0" i="0" u="none" strike="noStrike" kern="1200" cap="none" spc="0" normalizeH="0" baseline="0" noProof="0">
              <a:ln>
                <a:noFill/>
              </a:ln>
              <a:solidFill>
                <a:srgbClr val="000000"/>
              </a:solidFill>
              <a:effectLst/>
              <a:uLnTx/>
              <a:uFillTx/>
              <a:latin typeface="Times New Roman" panose="02020603050405020304" pitchFamily="18" charset="0"/>
              <a:ea typeface="Microsoft YaHei" panose="020B0503020204020204" pitchFamily="34" charset="-122"/>
              <a:cs typeface="Arial" panose="020B0604020202020204" pitchFamily="34" charset="0"/>
            </a:endParaRPr>
          </a:p>
        </p:txBody>
      </p:sp>
      <p:sp>
        <p:nvSpPr>
          <p:cNvPr id="10243" name="Rectangle 1"/>
          <p:cNvSpPr>
            <a:spLocks noGrp="1" noChangeArrowheads="1"/>
          </p:cNvSpPr>
          <p:nvPr>
            <p:ph type="body"/>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215900" indent="-214313" eaLnBrk="1">
              <a:spcBef>
                <a:spcPct val="0"/>
              </a:spcBef>
              <a:tabLst>
                <a:tab pos="723900" algn="l"/>
                <a:tab pos="1447800" algn="l"/>
                <a:tab pos="2171700" algn="l"/>
                <a:tab pos="2895600" algn="l"/>
                <a:tab pos="3619500" algn="l"/>
                <a:tab pos="4343400" algn="l"/>
                <a:tab pos="5067300" algn="l"/>
              </a:tabLst>
            </a:pPr>
            <a:endParaRPr lang="es-AR" altLang="es-AR" sz="2000">
              <a:latin typeface="Arial" panose="020B0604020202020204" pitchFamily="34" charset="0"/>
              <a:ea typeface="Microsoft YaHei" panose="020B0503020204020204" pitchFamily="34" charset="-122"/>
            </a:endParaRPr>
          </a:p>
        </p:txBody>
      </p:sp>
      <p:sp>
        <p:nvSpPr>
          <p:cNvPr id="10244" name="Rectangle 2"/>
          <p:cNvSpPr>
            <a:spLocks noGrp="1" noRot="1" noChangeAspect="1" noChangeArrowheads="1" noTextEdit="1"/>
          </p:cNvSpPr>
          <p:nvPr>
            <p:ph type="sldImg" idx="1"/>
          </p:nvPr>
        </p:nvSpPr>
        <p:spPr>
          <a:xfrm>
            <a:off x="381000" y="685800"/>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36424339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914400" y="2131485"/>
            <a:ext cx="10363200" cy="1468967"/>
          </a:xfrm>
        </p:spPr>
        <p:txBody>
          <a:bodyPr/>
          <a:lstStyle/>
          <a:p>
            <a:r>
              <a:rPr lang="es-ES"/>
              <a:t>Haga clic para modificar el estilo de título del patrón</a:t>
            </a:r>
            <a:endParaRPr lang="es-AR"/>
          </a:p>
        </p:txBody>
      </p:sp>
      <p:sp>
        <p:nvSpPr>
          <p:cNvPr id="3" name="2 Subtítulo"/>
          <p:cNvSpPr>
            <a:spLocks noGrp="1"/>
          </p:cNvSpPr>
          <p:nvPr>
            <p:ph type="subTitle" idx="1"/>
          </p:nvPr>
        </p:nvSpPr>
        <p:spPr>
          <a:xfrm>
            <a:off x="1828800" y="3886200"/>
            <a:ext cx="8534400" cy="1752600"/>
          </a:xfrm>
        </p:spPr>
        <p:txBody>
          <a:bodyPr/>
          <a:lstStyle>
            <a:lvl1pPr marL="0" indent="0" algn="ctr">
              <a:buNone/>
              <a:defRPr/>
            </a:lvl1pPr>
            <a:lvl2pPr marL="609585" indent="0" algn="ctr">
              <a:buNone/>
              <a:defRPr/>
            </a:lvl2pPr>
            <a:lvl3pPr marL="1219170" indent="0" algn="ctr">
              <a:buNone/>
              <a:defRPr/>
            </a:lvl3pPr>
            <a:lvl4pPr marL="1828754" indent="0" algn="ctr">
              <a:buNone/>
              <a:defRPr/>
            </a:lvl4pPr>
            <a:lvl5pPr marL="2438339" indent="0" algn="ctr">
              <a:buNone/>
              <a:defRPr/>
            </a:lvl5pPr>
            <a:lvl6pPr marL="3047924" indent="0" algn="ctr">
              <a:buNone/>
              <a:defRPr/>
            </a:lvl6pPr>
            <a:lvl7pPr marL="3657509" indent="0" algn="ctr">
              <a:buNone/>
              <a:defRPr/>
            </a:lvl7pPr>
            <a:lvl8pPr marL="4267093" indent="0" algn="ctr">
              <a:buNone/>
              <a:defRPr/>
            </a:lvl8pPr>
            <a:lvl9pPr marL="4876678" indent="0" algn="ctr">
              <a:buNone/>
              <a:defRPr/>
            </a:lvl9pPr>
          </a:lstStyle>
          <a:p>
            <a:r>
              <a:rPr lang="es-ES"/>
              <a:t>Haga clic para modificar el estilo de subtítulo del patrón</a:t>
            </a:r>
            <a:endParaRPr lang="es-AR"/>
          </a:p>
        </p:txBody>
      </p:sp>
      <p:sp>
        <p:nvSpPr>
          <p:cNvPr id="4" name="Rectangle 2"/>
          <p:cNvSpPr>
            <a:spLocks noGrp="1" noChangeArrowheads="1"/>
          </p:cNvSpPr>
          <p:nvPr>
            <p:ph type="sldNum" idx="10"/>
          </p:nvPr>
        </p:nvSpPr>
        <p:spPr>
          <a:ln/>
        </p:spPr>
        <p:txBody>
          <a:bodyPr/>
          <a:lstStyle>
            <a:lvl1pPr>
              <a:defRPr/>
            </a:lvl1pPr>
          </a:lstStyle>
          <a:p>
            <a:pPr>
              <a:defRPr/>
            </a:pPr>
            <a:fld id="{F35EF538-3970-494A-8E5C-4272E889D696}" type="slidenum">
              <a:rPr lang="es-AR" altLang="es-AR"/>
              <a:pPr>
                <a:defRPr/>
              </a:pPr>
              <a:t>‹Nº›</a:t>
            </a:fld>
            <a:endParaRPr lang="es-AR" altLang="es-AR"/>
          </a:p>
        </p:txBody>
      </p:sp>
    </p:spTree>
    <p:extLst>
      <p:ext uri="{BB962C8B-B14F-4D97-AF65-F5344CB8AC3E}">
        <p14:creationId xmlns:p14="http://schemas.microsoft.com/office/powerpoint/2010/main" val="1246539853"/>
      </p:ext>
    </p:extLst>
  </p:cSld>
  <p:clrMapOvr>
    <a:masterClrMapping/>
  </p:clrMapOvr>
  <p:transition spd="slow">
    <p:push/>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Rectangle 2"/>
          <p:cNvSpPr>
            <a:spLocks noGrp="1" noChangeArrowheads="1"/>
          </p:cNvSpPr>
          <p:nvPr>
            <p:ph type="sldNum" idx="10"/>
          </p:nvPr>
        </p:nvSpPr>
        <p:spPr>
          <a:ln/>
        </p:spPr>
        <p:txBody>
          <a:bodyPr/>
          <a:lstStyle>
            <a:lvl1pPr>
              <a:defRPr/>
            </a:lvl1pPr>
          </a:lstStyle>
          <a:p>
            <a:pPr>
              <a:defRPr/>
            </a:pPr>
            <a:fld id="{E0F891EE-8B3D-427F-AF1A-0AC46E4860EC}" type="slidenum">
              <a:rPr lang="es-AR" altLang="es-AR"/>
              <a:pPr>
                <a:defRPr/>
              </a:pPr>
              <a:t>‹Nº›</a:t>
            </a:fld>
            <a:endParaRPr lang="es-AR" altLang="es-AR"/>
          </a:p>
        </p:txBody>
      </p:sp>
    </p:spTree>
    <p:extLst>
      <p:ext uri="{BB962C8B-B14F-4D97-AF65-F5344CB8AC3E}">
        <p14:creationId xmlns:p14="http://schemas.microsoft.com/office/powerpoint/2010/main" val="3150668011"/>
      </p:ext>
    </p:extLst>
  </p:cSld>
  <p:clrMapOvr>
    <a:masterClrMapping/>
  </p:clrMapOvr>
  <p:transition spd="slow">
    <p:push/>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8934452" y="992718"/>
            <a:ext cx="2838449" cy="5135033"/>
          </a:xfrm>
        </p:spPr>
        <p:txBody>
          <a:bodyPr vert="eaVert"/>
          <a:lstStyle/>
          <a:p>
            <a:r>
              <a:rPr lang="es-ES"/>
              <a:t>Haga clic para modificar el estilo de título del patrón</a:t>
            </a:r>
            <a:endParaRPr lang="es-AR"/>
          </a:p>
        </p:txBody>
      </p:sp>
      <p:sp>
        <p:nvSpPr>
          <p:cNvPr id="3" name="2 Marcador de texto vertical"/>
          <p:cNvSpPr>
            <a:spLocks noGrp="1"/>
          </p:cNvSpPr>
          <p:nvPr>
            <p:ph type="body" orient="vert" idx="1"/>
          </p:nvPr>
        </p:nvSpPr>
        <p:spPr>
          <a:xfrm>
            <a:off x="414867" y="992718"/>
            <a:ext cx="8316384" cy="5135033"/>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Rectangle 2"/>
          <p:cNvSpPr>
            <a:spLocks noGrp="1" noChangeArrowheads="1"/>
          </p:cNvSpPr>
          <p:nvPr>
            <p:ph type="sldNum" idx="10"/>
          </p:nvPr>
        </p:nvSpPr>
        <p:spPr>
          <a:ln/>
        </p:spPr>
        <p:txBody>
          <a:bodyPr/>
          <a:lstStyle>
            <a:lvl1pPr>
              <a:defRPr/>
            </a:lvl1pPr>
          </a:lstStyle>
          <a:p>
            <a:pPr>
              <a:defRPr/>
            </a:pPr>
            <a:fld id="{27958BE6-C411-4E37-980F-A127B773EB0A}" type="slidenum">
              <a:rPr lang="es-AR" altLang="es-AR"/>
              <a:pPr>
                <a:defRPr/>
              </a:pPr>
              <a:t>‹Nº›</a:t>
            </a:fld>
            <a:endParaRPr lang="es-AR" altLang="es-AR"/>
          </a:p>
        </p:txBody>
      </p:sp>
    </p:spTree>
    <p:extLst>
      <p:ext uri="{BB962C8B-B14F-4D97-AF65-F5344CB8AC3E}">
        <p14:creationId xmlns:p14="http://schemas.microsoft.com/office/powerpoint/2010/main" val="2004632058"/>
      </p:ext>
    </p:extLst>
  </p:cSld>
  <p:clrMapOvr>
    <a:masterClrMapping/>
  </p:clrMapOvr>
  <p:transition spd="slow">
    <p:push/>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Diseño personalizado">
    <p:spTree>
      <p:nvGrpSpPr>
        <p:cNvPr id="1" name=""/>
        <p:cNvGrpSpPr/>
        <p:nvPr/>
      </p:nvGrpSpPr>
      <p:grpSpPr>
        <a:xfrm>
          <a:off x="0" y="0"/>
          <a:ext cx="0" cy="0"/>
          <a:chOff x="0" y="0"/>
          <a:chExt cx="0" cy="0"/>
        </a:xfrm>
      </p:grpSpPr>
      <p:sp>
        <p:nvSpPr>
          <p:cNvPr id="2" name="1 Título"/>
          <p:cNvSpPr>
            <a:spLocks noGrp="1"/>
          </p:cNvSpPr>
          <p:nvPr>
            <p:ph type="title"/>
          </p:nvPr>
        </p:nvSpPr>
        <p:spPr>
          <a:xfrm>
            <a:off x="414868" y="992718"/>
            <a:ext cx="11358033" cy="2734733"/>
          </a:xfrm>
        </p:spPr>
        <p:txBody>
          <a:bodyPr/>
          <a:lstStyle/>
          <a:p>
            <a:r>
              <a:rPr lang="es-ES"/>
              <a:t>Haga clic para modificar el estilo de título del patrón</a:t>
            </a:r>
            <a:endParaRPr lang="es-AR"/>
          </a:p>
        </p:txBody>
      </p:sp>
      <p:sp>
        <p:nvSpPr>
          <p:cNvPr id="3" name="Rectangle 2"/>
          <p:cNvSpPr>
            <a:spLocks noGrp="1" noChangeArrowheads="1"/>
          </p:cNvSpPr>
          <p:nvPr>
            <p:ph type="sldNum" idx="10"/>
          </p:nvPr>
        </p:nvSpPr>
        <p:spPr>
          <a:ln/>
        </p:spPr>
        <p:txBody>
          <a:bodyPr/>
          <a:lstStyle>
            <a:lvl1pPr>
              <a:defRPr/>
            </a:lvl1pPr>
          </a:lstStyle>
          <a:p>
            <a:pPr>
              <a:defRPr/>
            </a:pPr>
            <a:fld id="{221D1D66-B135-4E9D-8CC4-2BFF9E0AC6BF}" type="slidenum">
              <a:rPr lang="es-AR" altLang="es-AR"/>
              <a:pPr>
                <a:defRPr/>
              </a:pPr>
              <a:t>‹Nº›</a:t>
            </a:fld>
            <a:endParaRPr lang="es-AR" altLang="es-AR"/>
          </a:p>
        </p:txBody>
      </p:sp>
    </p:spTree>
    <p:extLst>
      <p:ext uri="{BB962C8B-B14F-4D97-AF65-F5344CB8AC3E}">
        <p14:creationId xmlns:p14="http://schemas.microsoft.com/office/powerpoint/2010/main" val="3554978494"/>
      </p:ext>
    </p:extLst>
  </p:cSld>
  <p:clrMapOvr>
    <a:masterClrMapping/>
  </p:clrMapOvr>
  <p:transition spd="slow">
    <p:push/>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Rectangle 2"/>
          <p:cNvSpPr>
            <a:spLocks noGrp="1" noChangeArrowheads="1"/>
          </p:cNvSpPr>
          <p:nvPr>
            <p:ph type="sldNum" idx="10"/>
          </p:nvPr>
        </p:nvSpPr>
        <p:spPr>
          <a:ln/>
        </p:spPr>
        <p:txBody>
          <a:bodyPr/>
          <a:lstStyle>
            <a:lvl1pPr>
              <a:defRPr/>
            </a:lvl1pPr>
          </a:lstStyle>
          <a:p>
            <a:pPr>
              <a:defRPr/>
            </a:pPr>
            <a:fld id="{D4B68B90-6117-41EB-8E8E-17C923A3C86E}" type="slidenum">
              <a:rPr lang="es-AR" altLang="es-AR"/>
              <a:pPr>
                <a:defRPr/>
              </a:pPr>
              <a:t>‹Nº›</a:t>
            </a:fld>
            <a:endParaRPr lang="es-AR" altLang="es-AR"/>
          </a:p>
        </p:txBody>
      </p:sp>
    </p:spTree>
    <p:extLst>
      <p:ext uri="{BB962C8B-B14F-4D97-AF65-F5344CB8AC3E}">
        <p14:creationId xmlns:p14="http://schemas.microsoft.com/office/powerpoint/2010/main" val="1849605839"/>
      </p:ext>
    </p:extLst>
  </p:cSld>
  <p:clrMapOvr>
    <a:masterClrMapping/>
  </p:clrMapOvr>
  <p:transition spd="slow">
    <p:push/>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963084" y="4406900"/>
            <a:ext cx="10363200" cy="1363133"/>
          </a:xfrm>
        </p:spPr>
        <p:txBody>
          <a:bodyPr anchor="t"/>
          <a:lstStyle>
            <a:lvl1pPr algn="l">
              <a:defRPr sz="5333" b="1" cap="all"/>
            </a:lvl1pPr>
          </a:lstStyle>
          <a:p>
            <a:r>
              <a:rPr lang="es-ES"/>
              <a:t>Haga clic para modificar el estilo de título del patrón</a:t>
            </a:r>
            <a:endParaRPr lang="es-AR"/>
          </a:p>
        </p:txBody>
      </p:sp>
      <p:sp>
        <p:nvSpPr>
          <p:cNvPr id="3" name="2 Marcador de texto"/>
          <p:cNvSpPr>
            <a:spLocks noGrp="1"/>
          </p:cNvSpPr>
          <p:nvPr>
            <p:ph type="body" idx="1"/>
          </p:nvPr>
        </p:nvSpPr>
        <p:spPr>
          <a:xfrm>
            <a:off x="963084" y="2906185"/>
            <a:ext cx="10363200" cy="1500716"/>
          </a:xfrm>
        </p:spPr>
        <p:txBody>
          <a:bodyPr anchor="b"/>
          <a:lstStyle>
            <a:lvl1pPr marL="0" indent="0">
              <a:buNone/>
              <a:defRPr sz="2667"/>
            </a:lvl1pPr>
            <a:lvl2pPr marL="609585" indent="0">
              <a:buNone/>
              <a:defRPr sz="2400"/>
            </a:lvl2pPr>
            <a:lvl3pPr marL="1219170" indent="0">
              <a:buNone/>
              <a:defRPr sz="2133"/>
            </a:lvl3pPr>
            <a:lvl4pPr marL="1828754" indent="0">
              <a:buNone/>
              <a:defRPr sz="1867"/>
            </a:lvl4pPr>
            <a:lvl5pPr marL="2438339" indent="0">
              <a:buNone/>
              <a:defRPr sz="1867"/>
            </a:lvl5pPr>
            <a:lvl6pPr marL="3047924" indent="0">
              <a:buNone/>
              <a:defRPr sz="1867"/>
            </a:lvl6pPr>
            <a:lvl7pPr marL="3657509" indent="0">
              <a:buNone/>
              <a:defRPr sz="1867"/>
            </a:lvl7pPr>
            <a:lvl8pPr marL="4267093" indent="0">
              <a:buNone/>
              <a:defRPr sz="1867"/>
            </a:lvl8pPr>
            <a:lvl9pPr marL="4876678" indent="0">
              <a:buNone/>
              <a:defRPr sz="1867"/>
            </a:lvl9pPr>
          </a:lstStyle>
          <a:p>
            <a:pPr lvl="0"/>
            <a:r>
              <a:rPr lang="es-ES"/>
              <a:t>Haga clic para modificar el estilo de texto del patrón</a:t>
            </a:r>
          </a:p>
        </p:txBody>
      </p:sp>
      <p:sp>
        <p:nvSpPr>
          <p:cNvPr id="4" name="Rectangle 2"/>
          <p:cNvSpPr>
            <a:spLocks noGrp="1" noChangeArrowheads="1"/>
          </p:cNvSpPr>
          <p:nvPr>
            <p:ph type="sldNum" idx="10"/>
          </p:nvPr>
        </p:nvSpPr>
        <p:spPr>
          <a:ln/>
        </p:spPr>
        <p:txBody>
          <a:bodyPr/>
          <a:lstStyle>
            <a:lvl1pPr>
              <a:defRPr/>
            </a:lvl1pPr>
          </a:lstStyle>
          <a:p>
            <a:pPr>
              <a:defRPr/>
            </a:pPr>
            <a:fld id="{BAFE46A0-065C-42F9-8D55-9E0D0E8E1F1E}" type="slidenum">
              <a:rPr lang="es-AR" altLang="es-AR"/>
              <a:pPr>
                <a:defRPr/>
              </a:pPr>
              <a:t>‹Nº›</a:t>
            </a:fld>
            <a:endParaRPr lang="es-AR" altLang="es-AR"/>
          </a:p>
        </p:txBody>
      </p:sp>
    </p:spTree>
    <p:extLst>
      <p:ext uri="{BB962C8B-B14F-4D97-AF65-F5344CB8AC3E}">
        <p14:creationId xmlns:p14="http://schemas.microsoft.com/office/powerpoint/2010/main" val="254213042"/>
      </p:ext>
    </p:extLst>
  </p:cSld>
  <p:clrMapOvr>
    <a:masterClrMapping/>
  </p:clrMapOvr>
  <p:transition spd="slow">
    <p:push/>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3" name="2 Marcador de contenido"/>
          <p:cNvSpPr>
            <a:spLocks noGrp="1"/>
          </p:cNvSpPr>
          <p:nvPr>
            <p:ph sz="half" idx="1"/>
          </p:nvPr>
        </p:nvSpPr>
        <p:spPr>
          <a:xfrm>
            <a:off x="609601" y="1604434"/>
            <a:ext cx="5382684" cy="4523317"/>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3 Marcador de contenido"/>
          <p:cNvSpPr>
            <a:spLocks noGrp="1"/>
          </p:cNvSpPr>
          <p:nvPr>
            <p:ph sz="half" idx="2"/>
          </p:nvPr>
        </p:nvSpPr>
        <p:spPr>
          <a:xfrm>
            <a:off x="6195484" y="1604434"/>
            <a:ext cx="5384800" cy="4523317"/>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Rectangle 2"/>
          <p:cNvSpPr>
            <a:spLocks noGrp="1" noChangeArrowheads="1"/>
          </p:cNvSpPr>
          <p:nvPr>
            <p:ph type="sldNum" idx="10"/>
          </p:nvPr>
        </p:nvSpPr>
        <p:spPr>
          <a:ln/>
        </p:spPr>
        <p:txBody>
          <a:bodyPr/>
          <a:lstStyle>
            <a:lvl1pPr>
              <a:defRPr/>
            </a:lvl1pPr>
          </a:lstStyle>
          <a:p>
            <a:pPr>
              <a:defRPr/>
            </a:pPr>
            <a:fld id="{CEBAE108-3BFE-4565-A0C4-7A144E71EF5E}" type="slidenum">
              <a:rPr lang="es-AR" altLang="es-AR"/>
              <a:pPr>
                <a:defRPr/>
              </a:pPr>
              <a:t>‹Nº›</a:t>
            </a:fld>
            <a:endParaRPr lang="es-AR" altLang="es-AR"/>
          </a:p>
        </p:txBody>
      </p:sp>
    </p:spTree>
    <p:extLst>
      <p:ext uri="{BB962C8B-B14F-4D97-AF65-F5344CB8AC3E}">
        <p14:creationId xmlns:p14="http://schemas.microsoft.com/office/powerpoint/2010/main" val="3955341746"/>
      </p:ext>
    </p:extLst>
  </p:cSld>
  <p:clrMapOvr>
    <a:masterClrMapping/>
  </p:clrMapOvr>
  <p:transition spd="slow">
    <p:push/>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609600" y="275167"/>
            <a:ext cx="10972800" cy="1143000"/>
          </a:xfrm>
        </p:spPr>
        <p:txBody>
          <a:bodyPr/>
          <a:lstStyle>
            <a:lvl1pPr>
              <a:defRPr/>
            </a:lvl1pPr>
          </a:lstStyle>
          <a:p>
            <a:r>
              <a:rPr lang="es-ES"/>
              <a:t>Haga clic para modificar el estilo de título del patrón</a:t>
            </a:r>
            <a:endParaRPr lang="es-AR"/>
          </a:p>
        </p:txBody>
      </p:sp>
      <p:sp>
        <p:nvSpPr>
          <p:cNvPr id="3" name="2 Marcador de texto"/>
          <p:cNvSpPr>
            <a:spLocks noGrp="1"/>
          </p:cNvSpPr>
          <p:nvPr>
            <p:ph type="body" idx="1"/>
          </p:nvPr>
        </p:nvSpPr>
        <p:spPr>
          <a:xfrm>
            <a:off x="609600" y="1534584"/>
            <a:ext cx="5386917" cy="641349"/>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s-ES"/>
              <a:t>Haga clic para modificar el estilo de texto del patrón</a:t>
            </a:r>
          </a:p>
        </p:txBody>
      </p:sp>
      <p:sp>
        <p:nvSpPr>
          <p:cNvPr id="4" name="3 Marcador de contenido"/>
          <p:cNvSpPr>
            <a:spLocks noGrp="1"/>
          </p:cNvSpPr>
          <p:nvPr>
            <p:ph sz="half" idx="2"/>
          </p:nvPr>
        </p:nvSpPr>
        <p:spPr>
          <a:xfrm>
            <a:off x="609600" y="2175934"/>
            <a:ext cx="5386917" cy="3949700"/>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4 Marcador de texto"/>
          <p:cNvSpPr>
            <a:spLocks noGrp="1"/>
          </p:cNvSpPr>
          <p:nvPr>
            <p:ph type="body" sz="quarter" idx="3"/>
          </p:nvPr>
        </p:nvSpPr>
        <p:spPr>
          <a:xfrm>
            <a:off x="6193368" y="1534584"/>
            <a:ext cx="5389033" cy="641349"/>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s-ES"/>
              <a:t>Haga clic para modificar el estilo de texto del patrón</a:t>
            </a:r>
          </a:p>
        </p:txBody>
      </p:sp>
      <p:sp>
        <p:nvSpPr>
          <p:cNvPr id="6" name="5 Marcador de contenido"/>
          <p:cNvSpPr>
            <a:spLocks noGrp="1"/>
          </p:cNvSpPr>
          <p:nvPr>
            <p:ph sz="quarter" idx="4"/>
          </p:nvPr>
        </p:nvSpPr>
        <p:spPr>
          <a:xfrm>
            <a:off x="6193368" y="2175934"/>
            <a:ext cx="5389033" cy="3949700"/>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7" name="Rectangle 2"/>
          <p:cNvSpPr>
            <a:spLocks noGrp="1" noChangeArrowheads="1"/>
          </p:cNvSpPr>
          <p:nvPr>
            <p:ph type="sldNum" idx="10"/>
          </p:nvPr>
        </p:nvSpPr>
        <p:spPr>
          <a:ln/>
        </p:spPr>
        <p:txBody>
          <a:bodyPr/>
          <a:lstStyle>
            <a:lvl1pPr>
              <a:defRPr/>
            </a:lvl1pPr>
          </a:lstStyle>
          <a:p>
            <a:pPr>
              <a:defRPr/>
            </a:pPr>
            <a:fld id="{C354E899-DA72-4A2A-940F-7D587F376654}" type="slidenum">
              <a:rPr lang="es-AR" altLang="es-AR"/>
              <a:pPr>
                <a:defRPr/>
              </a:pPr>
              <a:t>‹Nº›</a:t>
            </a:fld>
            <a:endParaRPr lang="es-AR" altLang="es-AR"/>
          </a:p>
        </p:txBody>
      </p:sp>
    </p:spTree>
    <p:extLst>
      <p:ext uri="{BB962C8B-B14F-4D97-AF65-F5344CB8AC3E}">
        <p14:creationId xmlns:p14="http://schemas.microsoft.com/office/powerpoint/2010/main" val="1253422208"/>
      </p:ext>
    </p:extLst>
  </p:cSld>
  <p:clrMapOvr>
    <a:masterClrMapping/>
  </p:clrMapOvr>
  <p:transition spd="slow">
    <p:push/>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3" name="Rectangle 2"/>
          <p:cNvSpPr>
            <a:spLocks noGrp="1" noChangeArrowheads="1"/>
          </p:cNvSpPr>
          <p:nvPr>
            <p:ph type="sldNum" idx="10"/>
          </p:nvPr>
        </p:nvSpPr>
        <p:spPr>
          <a:ln/>
        </p:spPr>
        <p:txBody>
          <a:bodyPr/>
          <a:lstStyle>
            <a:lvl1pPr>
              <a:defRPr/>
            </a:lvl1pPr>
          </a:lstStyle>
          <a:p>
            <a:pPr>
              <a:defRPr/>
            </a:pPr>
            <a:fld id="{E9BE4847-1DFF-4EC5-B2CC-E4E2F4A3C65B}" type="slidenum">
              <a:rPr lang="es-AR" altLang="es-AR"/>
              <a:pPr>
                <a:defRPr/>
              </a:pPr>
              <a:t>‹Nº›</a:t>
            </a:fld>
            <a:endParaRPr lang="es-AR" altLang="es-AR"/>
          </a:p>
        </p:txBody>
      </p:sp>
    </p:spTree>
    <p:extLst>
      <p:ext uri="{BB962C8B-B14F-4D97-AF65-F5344CB8AC3E}">
        <p14:creationId xmlns:p14="http://schemas.microsoft.com/office/powerpoint/2010/main" val="2444013350"/>
      </p:ext>
    </p:extLst>
  </p:cSld>
  <p:clrMapOvr>
    <a:masterClrMapping/>
  </p:clrMapOvr>
  <p:transition spd="slow">
    <p:push/>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2"/>
          <p:cNvSpPr>
            <a:spLocks noGrp="1" noChangeArrowheads="1"/>
          </p:cNvSpPr>
          <p:nvPr>
            <p:ph type="sldNum" idx="10"/>
          </p:nvPr>
        </p:nvSpPr>
        <p:spPr>
          <a:ln/>
        </p:spPr>
        <p:txBody>
          <a:bodyPr/>
          <a:lstStyle>
            <a:lvl1pPr>
              <a:defRPr/>
            </a:lvl1pPr>
          </a:lstStyle>
          <a:p>
            <a:pPr>
              <a:defRPr/>
            </a:pPr>
            <a:fld id="{7A08CE35-89B0-48ED-9620-F2B129FAE892}" type="slidenum">
              <a:rPr lang="es-AR" altLang="es-AR"/>
              <a:pPr>
                <a:defRPr/>
              </a:pPr>
              <a:t>‹Nº›</a:t>
            </a:fld>
            <a:endParaRPr lang="es-AR" altLang="es-AR"/>
          </a:p>
        </p:txBody>
      </p:sp>
    </p:spTree>
    <p:extLst>
      <p:ext uri="{BB962C8B-B14F-4D97-AF65-F5344CB8AC3E}">
        <p14:creationId xmlns:p14="http://schemas.microsoft.com/office/powerpoint/2010/main" val="3570694010"/>
      </p:ext>
    </p:extLst>
  </p:cSld>
  <p:clrMapOvr>
    <a:masterClrMapping/>
  </p:clrMapOvr>
  <p:transition spd="slow">
    <p:push/>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609601" y="273052"/>
            <a:ext cx="4011084" cy="1162049"/>
          </a:xfrm>
        </p:spPr>
        <p:txBody>
          <a:bodyPr/>
          <a:lstStyle>
            <a:lvl1pPr algn="l">
              <a:defRPr sz="2667" b="1"/>
            </a:lvl1pPr>
          </a:lstStyle>
          <a:p>
            <a:r>
              <a:rPr lang="es-ES"/>
              <a:t>Haga clic para modificar el estilo de título del patrón</a:t>
            </a:r>
            <a:endParaRPr lang="es-AR"/>
          </a:p>
        </p:txBody>
      </p:sp>
      <p:sp>
        <p:nvSpPr>
          <p:cNvPr id="3" name="2 Marcador de contenido"/>
          <p:cNvSpPr>
            <a:spLocks noGrp="1"/>
          </p:cNvSpPr>
          <p:nvPr>
            <p:ph idx="1"/>
          </p:nvPr>
        </p:nvSpPr>
        <p:spPr>
          <a:xfrm>
            <a:off x="4766733" y="273051"/>
            <a:ext cx="6815667" cy="585258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3 Marcador de texto"/>
          <p:cNvSpPr>
            <a:spLocks noGrp="1"/>
          </p:cNvSpPr>
          <p:nvPr>
            <p:ph type="body" sz="half" idx="2"/>
          </p:nvPr>
        </p:nvSpPr>
        <p:spPr>
          <a:xfrm>
            <a:off x="609601" y="1435100"/>
            <a:ext cx="4011084" cy="469053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s-ES"/>
              <a:t>Haga clic para modificar el estilo de texto del patrón</a:t>
            </a:r>
          </a:p>
        </p:txBody>
      </p:sp>
      <p:sp>
        <p:nvSpPr>
          <p:cNvPr id="5" name="Rectangle 2"/>
          <p:cNvSpPr>
            <a:spLocks noGrp="1" noChangeArrowheads="1"/>
          </p:cNvSpPr>
          <p:nvPr>
            <p:ph type="sldNum" idx="10"/>
          </p:nvPr>
        </p:nvSpPr>
        <p:spPr>
          <a:ln/>
        </p:spPr>
        <p:txBody>
          <a:bodyPr/>
          <a:lstStyle>
            <a:lvl1pPr>
              <a:defRPr/>
            </a:lvl1pPr>
          </a:lstStyle>
          <a:p>
            <a:pPr>
              <a:defRPr/>
            </a:pPr>
            <a:fld id="{C5542224-941F-4867-8C03-8986890BADA5}" type="slidenum">
              <a:rPr lang="es-AR" altLang="es-AR"/>
              <a:pPr>
                <a:defRPr/>
              </a:pPr>
              <a:t>‹Nº›</a:t>
            </a:fld>
            <a:endParaRPr lang="es-AR" altLang="es-AR"/>
          </a:p>
        </p:txBody>
      </p:sp>
    </p:spTree>
    <p:extLst>
      <p:ext uri="{BB962C8B-B14F-4D97-AF65-F5344CB8AC3E}">
        <p14:creationId xmlns:p14="http://schemas.microsoft.com/office/powerpoint/2010/main" val="1142255821"/>
      </p:ext>
    </p:extLst>
  </p:cSld>
  <p:clrMapOvr>
    <a:masterClrMapping/>
  </p:clrMapOvr>
  <p:transition spd="slow">
    <p:push/>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2389717" y="4800600"/>
            <a:ext cx="7315200" cy="567267"/>
          </a:xfrm>
        </p:spPr>
        <p:txBody>
          <a:bodyPr/>
          <a:lstStyle>
            <a:lvl1pPr algn="l">
              <a:defRPr sz="2667" b="1"/>
            </a:lvl1pPr>
          </a:lstStyle>
          <a:p>
            <a:r>
              <a:rPr lang="es-ES"/>
              <a:t>Haga clic para modificar el estilo de título del patrón</a:t>
            </a:r>
            <a:endParaRPr lang="es-AR"/>
          </a:p>
        </p:txBody>
      </p:sp>
      <p:sp>
        <p:nvSpPr>
          <p:cNvPr id="3" name="2 Marcador de posición de imagen"/>
          <p:cNvSpPr>
            <a:spLocks noGrp="1"/>
          </p:cNvSpPr>
          <p:nvPr>
            <p:ph type="pic" idx="1"/>
          </p:nvPr>
        </p:nvSpPr>
        <p:spPr>
          <a:xfrm>
            <a:off x="2389717" y="613833"/>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pPr lvl="0"/>
            <a:endParaRPr lang="es-AR" noProof="0"/>
          </a:p>
        </p:txBody>
      </p:sp>
      <p:sp>
        <p:nvSpPr>
          <p:cNvPr id="4" name="3 Marcador de texto"/>
          <p:cNvSpPr>
            <a:spLocks noGrp="1"/>
          </p:cNvSpPr>
          <p:nvPr>
            <p:ph type="body" sz="half" idx="2"/>
          </p:nvPr>
        </p:nvSpPr>
        <p:spPr>
          <a:xfrm>
            <a:off x="2389717" y="5367867"/>
            <a:ext cx="7315200" cy="80433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s-ES"/>
              <a:t>Haga clic para modificar el estilo de texto del patrón</a:t>
            </a:r>
          </a:p>
        </p:txBody>
      </p:sp>
      <p:sp>
        <p:nvSpPr>
          <p:cNvPr id="5" name="Rectangle 2"/>
          <p:cNvSpPr>
            <a:spLocks noGrp="1" noChangeArrowheads="1"/>
          </p:cNvSpPr>
          <p:nvPr>
            <p:ph type="sldNum" idx="10"/>
          </p:nvPr>
        </p:nvSpPr>
        <p:spPr>
          <a:ln/>
        </p:spPr>
        <p:txBody>
          <a:bodyPr/>
          <a:lstStyle>
            <a:lvl1pPr>
              <a:defRPr/>
            </a:lvl1pPr>
          </a:lstStyle>
          <a:p>
            <a:pPr>
              <a:defRPr/>
            </a:pPr>
            <a:fld id="{CDDA14A4-910A-4407-B817-34C16D9AD626}" type="slidenum">
              <a:rPr lang="es-AR" altLang="es-AR"/>
              <a:pPr>
                <a:defRPr/>
              </a:pPr>
              <a:t>‹Nº›</a:t>
            </a:fld>
            <a:endParaRPr lang="es-AR" altLang="es-AR"/>
          </a:p>
        </p:txBody>
      </p:sp>
    </p:spTree>
    <p:extLst>
      <p:ext uri="{BB962C8B-B14F-4D97-AF65-F5344CB8AC3E}">
        <p14:creationId xmlns:p14="http://schemas.microsoft.com/office/powerpoint/2010/main" val="820702844"/>
      </p:ext>
    </p:extLst>
  </p:cSld>
  <p:clrMapOvr>
    <a:masterClrMapping/>
  </p:clrMapOvr>
  <p:transition spd="slow">
    <p:push/>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414868" y="992718"/>
            <a:ext cx="11358033" cy="27347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91440" rIns="91440" bIns="91440" numCol="1" anchor="b" anchorCtr="0" compatLnSpc="1">
            <a:prstTxWarp prst="textNoShape">
              <a:avLst/>
            </a:prstTxWarp>
          </a:bodyPr>
          <a:lstStyle/>
          <a:p>
            <a:pPr lvl="0"/>
            <a:r>
              <a:rPr lang="en-GB" altLang="es-AR"/>
              <a:t>Pulse para editar el formato del texto de título</a:t>
            </a:r>
          </a:p>
        </p:txBody>
      </p:sp>
      <p:sp>
        <p:nvSpPr>
          <p:cNvPr id="2" name="Rectangle 2"/>
          <p:cNvSpPr>
            <a:spLocks noGrp="1" noChangeArrowheads="1"/>
          </p:cNvSpPr>
          <p:nvPr>
            <p:ph type="sldNum"/>
          </p:nvPr>
        </p:nvSpPr>
        <p:spPr bwMode="auto">
          <a:xfrm>
            <a:off x="11296651" y="6216651"/>
            <a:ext cx="728133" cy="5228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91440" rIns="91440" bIns="91440" numCol="1" anchor="ctr" anchorCtr="0" compatLnSpc="1">
            <a:prstTxWarp prst="textNoShape">
              <a:avLst/>
            </a:prstTxWarp>
          </a:bodyPr>
          <a:lstStyle>
            <a:lvl1pPr eaLnBrk="1">
              <a:buClr>
                <a:srgbClr val="000000"/>
              </a:buClr>
              <a:buSzPct val="100000"/>
              <a:buFont typeface="Times New Roman" panose="02020603050405020304" pitchFamily="18" charset="0"/>
              <a:buNone/>
              <a:defRPr sz="1867">
                <a:solidFill>
                  <a:srgbClr val="000000"/>
                </a:solidFill>
              </a:defRPr>
            </a:lvl1pPr>
          </a:lstStyle>
          <a:p>
            <a:pPr>
              <a:defRPr/>
            </a:pPr>
            <a:fld id="{5752E478-899D-486B-93FF-75C2C7B8C0C5}" type="slidenum">
              <a:rPr lang="es-AR" altLang="es-AR"/>
              <a:pPr>
                <a:defRPr/>
              </a:pPr>
              <a:t>‹Nº›</a:t>
            </a:fld>
            <a:endParaRPr lang="es-AR" altLang="es-AR"/>
          </a:p>
        </p:txBody>
      </p:sp>
      <p:sp>
        <p:nvSpPr>
          <p:cNvPr id="1028" name="Rectangle 3"/>
          <p:cNvSpPr>
            <a:spLocks noGrp="1" noChangeArrowheads="1"/>
          </p:cNvSpPr>
          <p:nvPr>
            <p:ph type="body" idx="1"/>
          </p:nvPr>
        </p:nvSpPr>
        <p:spPr bwMode="auto">
          <a:xfrm>
            <a:off x="609601" y="1604434"/>
            <a:ext cx="10970684" cy="45233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2347" rIns="0" bIns="0" numCol="1" anchor="t" anchorCtr="0" compatLnSpc="1">
            <a:prstTxWarp prst="textNoShape">
              <a:avLst/>
            </a:prstTxWarp>
          </a:bodyPr>
          <a:lstStyle/>
          <a:p>
            <a:pPr lvl="0"/>
            <a:r>
              <a:rPr lang="en-GB" altLang="es-AR"/>
              <a:t>Pulse para editar los formatos del texto del esquema</a:t>
            </a:r>
          </a:p>
          <a:p>
            <a:pPr lvl="1"/>
            <a:r>
              <a:rPr lang="en-GB" altLang="es-AR"/>
              <a:t>Segundo nivel del esquema</a:t>
            </a:r>
          </a:p>
          <a:p>
            <a:pPr lvl="2"/>
            <a:r>
              <a:rPr lang="en-GB" altLang="es-AR"/>
              <a:t>Tercer nivel del esquema</a:t>
            </a:r>
          </a:p>
          <a:p>
            <a:pPr lvl="3"/>
            <a:r>
              <a:rPr lang="en-GB" altLang="es-AR"/>
              <a:t>Cuarto nivel del esquema</a:t>
            </a:r>
          </a:p>
          <a:p>
            <a:pPr lvl="4"/>
            <a:r>
              <a:rPr lang="en-GB" altLang="es-AR"/>
              <a:t>Quinto nivel del esquema</a:t>
            </a:r>
          </a:p>
          <a:p>
            <a:pPr lvl="4"/>
            <a:r>
              <a:rPr lang="en-GB" altLang="es-AR"/>
              <a:t>Sexto nivel del esquema</a:t>
            </a:r>
          </a:p>
          <a:p>
            <a:pPr lvl="4"/>
            <a:r>
              <a:rPr lang="en-GB" altLang="es-AR"/>
              <a:t>Séptimo nivel del esquema</a:t>
            </a:r>
          </a:p>
          <a:p>
            <a:pPr lvl="4"/>
            <a:r>
              <a:rPr lang="en-GB" altLang="es-AR"/>
              <a:t>Octavo nivel del esquema</a:t>
            </a:r>
          </a:p>
          <a:p>
            <a:pPr lvl="4"/>
            <a:r>
              <a:rPr lang="en-GB" altLang="es-AR"/>
              <a:t>Noveno nivel del esquema</a:t>
            </a:r>
          </a:p>
        </p:txBody>
      </p:sp>
    </p:spTree>
    <p:extLst>
      <p:ext uri="{BB962C8B-B14F-4D97-AF65-F5344CB8AC3E}">
        <p14:creationId xmlns:p14="http://schemas.microsoft.com/office/powerpoint/2010/main" val="27371638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ransition spd="slow">
    <p:push/>
  </p:transition>
  <p:txStyles>
    <p:titleStyle>
      <a:lvl1pPr algn="l" defTabSz="599002" rtl="0" eaLnBrk="0" fontAlgn="base" hangingPunct="0">
        <a:lnSpc>
          <a:spcPct val="93000"/>
        </a:lnSpc>
        <a:spcBef>
          <a:spcPct val="0"/>
        </a:spcBef>
        <a:spcAft>
          <a:spcPct val="0"/>
        </a:spcAft>
        <a:buClr>
          <a:srgbClr val="000000"/>
        </a:buClr>
        <a:buSzPct val="100000"/>
        <a:buFont typeface="Times New Roman" panose="02020603050405020304" pitchFamily="18" charset="0"/>
        <a:defRPr sz="1867">
          <a:solidFill>
            <a:srgbClr val="000000"/>
          </a:solidFill>
          <a:latin typeface="+mj-lt"/>
          <a:ea typeface="+mj-ea"/>
          <a:cs typeface="+mj-cs"/>
        </a:defRPr>
      </a:lvl1pPr>
      <a:lvl2pPr algn="l" defTabSz="599002" rtl="0" eaLnBrk="0" fontAlgn="base" hangingPunct="0">
        <a:lnSpc>
          <a:spcPct val="93000"/>
        </a:lnSpc>
        <a:spcBef>
          <a:spcPct val="0"/>
        </a:spcBef>
        <a:spcAft>
          <a:spcPct val="0"/>
        </a:spcAft>
        <a:buClr>
          <a:srgbClr val="000000"/>
        </a:buClr>
        <a:buSzPct val="100000"/>
        <a:buFont typeface="Times New Roman" panose="02020603050405020304" pitchFamily="18" charset="0"/>
        <a:defRPr sz="1867">
          <a:solidFill>
            <a:srgbClr val="000000"/>
          </a:solidFill>
          <a:latin typeface="Arial" pitchFamily="34" charset="0"/>
          <a:cs typeface="Arial" pitchFamily="34" charset="0"/>
        </a:defRPr>
      </a:lvl2pPr>
      <a:lvl3pPr algn="l" defTabSz="599002" rtl="0" eaLnBrk="0" fontAlgn="base" hangingPunct="0">
        <a:lnSpc>
          <a:spcPct val="93000"/>
        </a:lnSpc>
        <a:spcBef>
          <a:spcPct val="0"/>
        </a:spcBef>
        <a:spcAft>
          <a:spcPct val="0"/>
        </a:spcAft>
        <a:buClr>
          <a:srgbClr val="000000"/>
        </a:buClr>
        <a:buSzPct val="100000"/>
        <a:buFont typeface="Times New Roman" panose="02020603050405020304" pitchFamily="18" charset="0"/>
        <a:defRPr sz="1867">
          <a:solidFill>
            <a:srgbClr val="000000"/>
          </a:solidFill>
          <a:latin typeface="Arial" pitchFamily="34" charset="0"/>
          <a:cs typeface="Arial" pitchFamily="34" charset="0"/>
        </a:defRPr>
      </a:lvl3pPr>
      <a:lvl4pPr algn="l" defTabSz="599002" rtl="0" eaLnBrk="0" fontAlgn="base" hangingPunct="0">
        <a:lnSpc>
          <a:spcPct val="93000"/>
        </a:lnSpc>
        <a:spcBef>
          <a:spcPct val="0"/>
        </a:spcBef>
        <a:spcAft>
          <a:spcPct val="0"/>
        </a:spcAft>
        <a:buClr>
          <a:srgbClr val="000000"/>
        </a:buClr>
        <a:buSzPct val="100000"/>
        <a:buFont typeface="Times New Roman" panose="02020603050405020304" pitchFamily="18" charset="0"/>
        <a:defRPr sz="1867">
          <a:solidFill>
            <a:srgbClr val="000000"/>
          </a:solidFill>
          <a:latin typeface="Arial" pitchFamily="34" charset="0"/>
          <a:cs typeface="Arial" pitchFamily="34" charset="0"/>
        </a:defRPr>
      </a:lvl4pPr>
      <a:lvl5pPr algn="l" defTabSz="599002" rtl="0" eaLnBrk="0" fontAlgn="base" hangingPunct="0">
        <a:lnSpc>
          <a:spcPct val="93000"/>
        </a:lnSpc>
        <a:spcBef>
          <a:spcPct val="0"/>
        </a:spcBef>
        <a:spcAft>
          <a:spcPct val="0"/>
        </a:spcAft>
        <a:buClr>
          <a:srgbClr val="000000"/>
        </a:buClr>
        <a:buSzPct val="100000"/>
        <a:buFont typeface="Times New Roman" panose="02020603050405020304" pitchFamily="18" charset="0"/>
        <a:defRPr sz="1867">
          <a:solidFill>
            <a:srgbClr val="000000"/>
          </a:solidFill>
          <a:latin typeface="Arial" pitchFamily="34" charset="0"/>
          <a:cs typeface="Arial" pitchFamily="34" charset="0"/>
        </a:defRPr>
      </a:lvl5pPr>
      <a:lvl6pPr marL="3352716" indent="-304792" algn="l" defTabSz="599002" rtl="0" fontAlgn="base" hangingPunct="0">
        <a:lnSpc>
          <a:spcPct val="93000"/>
        </a:lnSpc>
        <a:spcBef>
          <a:spcPct val="0"/>
        </a:spcBef>
        <a:spcAft>
          <a:spcPct val="0"/>
        </a:spcAft>
        <a:buClr>
          <a:srgbClr val="000000"/>
        </a:buClr>
        <a:buSzPct val="100000"/>
        <a:buFont typeface="Times New Roman" pitchFamily="18" charset="0"/>
        <a:defRPr sz="1867">
          <a:solidFill>
            <a:srgbClr val="000000"/>
          </a:solidFill>
          <a:latin typeface="Arial" pitchFamily="34" charset="0"/>
          <a:cs typeface="Arial" pitchFamily="34" charset="0"/>
        </a:defRPr>
      </a:lvl6pPr>
      <a:lvl7pPr marL="3962301" indent="-304792" algn="l" defTabSz="599002" rtl="0" fontAlgn="base" hangingPunct="0">
        <a:lnSpc>
          <a:spcPct val="93000"/>
        </a:lnSpc>
        <a:spcBef>
          <a:spcPct val="0"/>
        </a:spcBef>
        <a:spcAft>
          <a:spcPct val="0"/>
        </a:spcAft>
        <a:buClr>
          <a:srgbClr val="000000"/>
        </a:buClr>
        <a:buSzPct val="100000"/>
        <a:buFont typeface="Times New Roman" pitchFamily="18" charset="0"/>
        <a:defRPr sz="1867">
          <a:solidFill>
            <a:srgbClr val="000000"/>
          </a:solidFill>
          <a:latin typeface="Arial" pitchFamily="34" charset="0"/>
          <a:cs typeface="Arial" pitchFamily="34" charset="0"/>
        </a:defRPr>
      </a:lvl7pPr>
      <a:lvl8pPr marL="4571886" indent="-304792" algn="l" defTabSz="599002" rtl="0" fontAlgn="base" hangingPunct="0">
        <a:lnSpc>
          <a:spcPct val="93000"/>
        </a:lnSpc>
        <a:spcBef>
          <a:spcPct val="0"/>
        </a:spcBef>
        <a:spcAft>
          <a:spcPct val="0"/>
        </a:spcAft>
        <a:buClr>
          <a:srgbClr val="000000"/>
        </a:buClr>
        <a:buSzPct val="100000"/>
        <a:buFont typeface="Times New Roman" pitchFamily="18" charset="0"/>
        <a:defRPr sz="1867">
          <a:solidFill>
            <a:srgbClr val="000000"/>
          </a:solidFill>
          <a:latin typeface="Arial" pitchFamily="34" charset="0"/>
          <a:cs typeface="Arial" pitchFamily="34" charset="0"/>
        </a:defRPr>
      </a:lvl8pPr>
      <a:lvl9pPr marL="5181470" indent="-304792" algn="l" defTabSz="599002" rtl="0" fontAlgn="base" hangingPunct="0">
        <a:lnSpc>
          <a:spcPct val="93000"/>
        </a:lnSpc>
        <a:spcBef>
          <a:spcPct val="0"/>
        </a:spcBef>
        <a:spcAft>
          <a:spcPct val="0"/>
        </a:spcAft>
        <a:buClr>
          <a:srgbClr val="000000"/>
        </a:buClr>
        <a:buSzPct val="100000"/>
        <a:buFont typeface="Times New Roman" pitchFamily="18" charset="0"/>
        <a:defRPr sz="1867">
          <a:solidFill>
            <a:srgbClr val="000000"/>
          </a:solidFill>
          <a:latin typeface="Arial" pitchFamily="34" charset="0"/>
          <a:cs typeface="Arial" pitchFamily="34" charset="0"/>
        </a:defRPr>
      </a:lvl9pPr>
    </p:titleStyle>
    <p:bodyStyle>
      <a:lvl1pPr marL="457189" indent="-457189" algn="l" defTabSz="599002" rtl="0" eaLnBrk="0" fontAlgn="base" hangingPunct="0">
        <a:lnSpc>
          <a:spcPct val="93000"/>
        </a:lnSpc>
        <a:spcBef>
          <a:spcPct val="0"/>
        </a:spcBef>
        <a:spcAft>
          <a:spcPts val="1900"/>
        </a:spcAft>
        <a:buClr>
          <a:srgbClr val="000000"/>
        </a:buClr>
        <a:buSzPct val="100000"/>
        <a:buFont typeface="Times New Roman" panose="02020603050405020304" pitchFamily="18" charset="0"/>
        <a:defRPr sz="1867">
          <a:solidFill>
            <a:srgbClr val="000000"/>
          </a:solidFill>
          <a:latin typeface="+mn-lt"/>
          <a:ea typeface="+mn-ea"/>
          <a:cs typeface="+mn-cs"/>
        </a:defRPr>
      </a:lvl1pPr>
      <a:lvl2pPr marL="990575" indent="-380990" algn="l" defTabSz="599002" rtl="0" eaLnBrk="0" fontAlgn="base" hangingPunct="0">
        <a:lnSpc>
          <a:spcPct val="93000"/>
        </a:lnSpc>
        <a:spcBef>
          <a:spcPct val="0"/>
        </a:spcBef>
        <a:spcAft>
          <a:spcPts val="1517"/>
        </a:spcAft>
        <a:buClr>
          <a:srgbClr val="000000"/>
        </a:buClr>
        <a:buSzPct val="100000"/>
        <a:buFont typeface="Times New Roman" panose="02020603050405020304" pitchFamily="18" charset="0"/>
        <a:defRPr sz="1867">
          <a:solidFill>
            <a:srgbClr val="000000"/>
          </a:solidFill>
          <a:latin typeface="+mn-lt"/>
          <a:cs typeface="+mn-cs"/>
        </a:defRPr>
      </a:lvl2pPr>
      <a:lvl3pPr marL="1523962" indent="-304792" algn="l" defTabSz="599002" rtl="0" eaLnBrk="0" fontAlgn="base" hangingPunct="0">
        <a:lnSpc>
          <a:spcPct val="93000"/>
        </a:lnSpc>
        <a:spcBef>
          <a:spcPct val="0"/>
        </a:spcBef>
        <a:spcAft>
          <a:spcPts val="1133"/>
        </a:spcAft>
        <a:buClr>
          <a:srgbClr val="000000"/>
        </a:buClr>
        <a:buSzPct val="100000"/>
        <a:buFont typeface="Times New Roman" panose="02020603050405020304" pitchFamily="18" charset="0"/>
        <a:defRPr sz="1867">
          <a:solidFill>
            <a:srgbClr val="000000"/>
          </a:solidFill>
          <a:latin typeface="+mn-lt"/>
          <a:cs typeface="+mn-cs"/>
        </a:defRPr>
      </a:lvl3pPr>
      <a:lvl4pPr marL="2133547" indent="-304792" algn="l" defTabSz="599002" rtl="0" eaLnBrk="0" fontAlgn="base" hangingPunct="0">
        <a:lnSpc>
          <a:spcPct val="93000"/>
        </a:lnSpc>
        <a:spcBef>
          <a:spcPct val="0"/>
        </a:spcBef>
        <a:spcAft>
          <a:spcPts val="767"/>
        </a:spcAft>
        <a:buClr>
          <a:srgbClr val="000000"/>
        </a:buClr>
        <a:buSzPct val="100000"/>
        <a:buFont typeface="Times New Roman" panose="02020603050405020304" pitchFamily="18" charset="0"/>
        <a:defRPr sz="1867">
          <a:solidFill>
            <a:srgbClr val="000000"/>
          </a:solidFill>
          <a:latin typeface="+mn-lt"/>
          <a:cs typeface="+mn-cs"/>
        </a:defRPr>
      </a:lvl4pPr>
      <a:lvl5pPr marL="2743131" indent="-304792" algn="l" defTabSz="599002" rtl="0" eaLnBrk="0" fontAlgn="base" hangingPunct="0">
        <a:lnSpc>
          <a:spcPct val="93000"/>
        </a:lnSpc>
        <a:spcBef>
          <a:spcPct val="0"/>
        </a:spcBef>
        <a:spcAft>
          <a:spcPts val="384"/>
        </a:spcAft>
        <a:buClr>
          <a:srgbClr val="000000"/>
        </a:buClr>
        <a:buSzPct val="100000"/>
        <a:buFont typeface="Times New Roman" panose="02020603050405020304" pitchFamily="18" charset="0"/>
        <a:defRPr sz="2667">
          <a:solidFill>
            <a:srgbClr val="000000"/>
          </a:solidFill>
          <a:latin typeface="+mn-lt"/>
          <a:cs typeface="+mn-cs"/>
        </a:defRPr>
      </a:lvl5pPr>
      <a:lvl6pPr marL="3352716" indent="-304792" algn="l" defTabSz="599002" rtl="0" fontAlgn="base" hangingPunct="0">
        <a:lnSpc>
          <a:spcPct val="93000"/>
        </a:lnSpc>
        <a:spcBef>
          <a:spcPct val="0"/>
        </a:spcBef>
        <a:spcAft>
          <a:spcPts val="384"/>
        </a:spcAft>
        <a:buClr>
          <a:srgbClr val="000000"/>
        </a:buClr>
        <a:buSzPct val="100000"/>
        <a:buFont typeface="Times New Roman" pitchFamily="18" charset="0"/>
        <a:defRPr sz="2667">
          <a:solidFill>
            <a:srgbClr val="000000"/>
          </a:solidFill>
          <a:latin typeface="+mn-lt"/>
          <a:cs typeface="+mn-cs"/>
        </a:defRPr>
      </a:lvl6pPr>
      <a:lvl7pPr marL="3962301" indent="-304792" algn="l" defTabSz="599002" rtl="0" fontAlgn="base" hangingPunct="0">
        <a:lnSpc>
          <a:spcPct val="93000"/>
        </a:lnSpc>
        <a:spcBef>
          <a:spcPct val="0"/>
        </a:spcBef>
        <a:spcAft>
          <a:spcPts val="384"/>
        </a:spcAft>
        <a:buClr>
          <a:srgbClr val="000000"/>
        </a:buClr>
        <a:buSzPct val="100000"/>
        <a:buFont typeface="Times New Roman" pitchFamily="18" charset="0"/>
        <a:defRPr sz="2667">
          <a:solidFill>
            <a:srgbClr val="000000"/>
          </a:solidFill>
          <a:latin typeface="+mn-lt"/>
          <a:cs typeface="+mn-cs"/>
        </a:defRPr>
      </a:lvl7pPr>
      <a:lvl8pPr marL="4571886" indent="-304792" algn="l" defTabSz="599002" rtl="0" fontAlgn="base" hangingPunct="0">
        <a:lnSpc>
          <a:spcPct val="93000"/>
        </a:lnSpc>
        <a:spcBef>
          <a:spcPct val="0"/>
        </a:spcBef>
        <a:spcAft>
          <a:spcPts val="384"/>
        </a:spcAft>
        <a:buClr>
          <a:srgbClr val="000000"/>
        </a:buClr>
        <a:buSzPct val="100000"/>
        <a:buFont typeface="Times New Roman" pitchFamily="18" charset="0"/>
        <a:defRPr sz="2667">
          <a:solidFill>
            <a:srgbClr val="000000"/>
          </a:solidFill>
          <a:latin typeface="+mn-lt"/>
          <a:cs typeface="+mn-cs"/>
        </a:defRPr>
      </a:lvl8pPr>
      <a:lvl9pPr marL="5181470" indent="-304792" algn="l" defTabSz="599002" rtl="0" fontAlgn="base" hangingPunct="0">
        <a:lnSpc>
          <a:spcPct val="93000"/>
        </a:lnSpc>
        <a:spcBef>
          <a:spcPct val="0"/>
        </a:spcBef>
        <a:spcAft>
          <a:spcPts val="384"/>
        </a:spcAft>
        <a:buClr>
          <a:srgbClr val="000000"/>
        </a:buClr>
        <a:buSzPct val="100000"/>
        <a:buFont typeface="Times New Roman" pitchFamily="18" charset="0"/>
        <a:defRPr sz="2667">
          <a:solidFill>
            <a:srgbClr val="000000"/>
          </a:solidFill>
          <a:latin typeface="+mn-lt"/>
          <a:cs typeface="+mn-cs"/>
        </a:defRPr>
      </a:lvl9pPr>
    </p:bodyStyle>
    <p:otherStyle>
      <a:defPPr>
        <a:defRPr lang="es-AR"/>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8" Type="http://schemas.openxmlformats.org/officeDocument/2006/relationships/diagramData" Target="../diagrams/data3.xml"/><Relationship Id="rId13" Type="http://schemas.openxmlformats.org/officeDocument/2006/relationships/diagramData" Target="../diagrams/data4.xml"/><Relationship Id="rId18" Type="http://schemas.openxmlformats.org/officeDocument/2006/relationships/diagramData" Target="../diagrams/data5.xml"/><Relationship Id="rId26" Type="http://schemas.openxmlformats.org/officeDocument/2006/relationships/diagramColors" Target="../diagrams/colors6.xml"/><Relationship Id="rId3" Type="http://schemas.openxmlformats.org/officeDocument/2006/relationships/diagramData" Target="../diagrams/data2.xml"/><Relationship Id="rId21" Type="http://schemas.openxmlformats.org/officeDocument/2006/relationships/diagramColors" Target="../diagrams/colors5.xml"/><Relationship Id="rId7" Type="http://schemas.microsoft.com/office/2007/relationships/diagramDrawing" Target="../diagrams/drawing2.xml"/><Relationship Id="rId12" Type="http://schemas.microsoft.com/office/2007/relationships/diagramDrawing" Target="../diagrams/drawing3.xml"/><Relationship Id="rId17" Type="http://schemas.microsoft.com/office/2007/relationships/diagramDrawing" Target="../diagrams/drawing4.xml"/><Relationship Id="rId25" Type="http://schemas.openxmlformats.org/officeDocument/2006/relationships/diagramQuickStyle" Target="../diagrams/quickStyle6.xml"/><Relationship Id="rId2" Type="http://schemas.openxmlformats.org/officeDocument/2006/relationships/notesSlide" Target="../notesSlides/notesSlide13.xml"/><Relationship Id="rId16" Type="http://schemas.openxmlformats.org/officeDocument/2006/relationships/diagramColors" Target="../diagrams/colors4.xml"/><Relationship Id="rId20" Type="http://schemas.openxmlformats.org/officeDocument/2006/relationships/diagramQuickStyle" Target="../diagrams/quickStyle5.xml"/><Relationship Id="rId1" Type="http://schemas.openxmlformats.org/officeDocument/2006/relationships/slideLayout" Target="../slideLayouts/slideLayout12.xml"/><Relationship Id="rId6" Type="http://schemas.openxmlformats.org/officeDocument/2006/relationships/diagramColors" Target="../diagrams/colors2.xml"/><Relationship Id="rId11" Type="http://schemas.openxmlformats.org/officeDocument/2006/relationships/diagramColors" Target="../diagrams/colors3.xml"/><Relationship Id="rId24" Type="http://schemas.openxmlformats.org/officeDocument/2006/relationships/diagramLayout" Target="../diagrams/layout6.xml"/><Relationship Id="rId5" Type="http://schemas.openxmlformats.org/officeDocument/2006/relationships/diagramQuickStyle" Target="../diagrams/quickStyle2.xml"/><Relationship Id="rId15" Type="http://schemas.openxmlformats.org/officeDocument/2006/relationships/diagramQuickStyle" Target="../diagrams/quickStyle4.xml"/><Relationship Id="rId23" Type="http://schemas.openxmlformats.org/officeDocument/2006/relationships/diagramData" Target="../diagrams/data6.xml"/><Relationship Id="rId10" Type="http://schemas.openxmlformats.org/officeDocument/2006/relationships/diagramQuickStyle" Target="../diagrams/quickStyle3.xml"/><Relationship Id="rId19" Type="http://schemas.openxmlformats.org/officeDocument/2006/relationships/diagramLayout" Target="../diagrams/layout5.xml"/><Relationship Id="rId4" Type="http://schemas.openxmlformats.org/officeDocument/2006/relationships/diagramLayout" Target="../diagrams/layout2.xml"/><Relationship Id="rId9" Type="http://schemas.openxmlformats.org/officeDocument/2006/relationships/diagramLayout" Target="../diagrams/layout3.xml"/><Relationship Id="rId14" Type="http://schemas.openxmlformats.org/officeDocument/2006/relationships/diagramLayout" Target="../diagrams/layout4.xml"/><Relationship Id="rId22" Type="http://schemas.microsoft.com/office/2007/relationships/diagramDrawing" Target="../diagrams/drawing5.xml"/><Relationship Id="rId27" Type="http://schemas.microsoft.com/office/2007/relationships/diagramDrawing" Target="../diagrams/drawing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09451" y="1854926"/>
            <a:ext cx="11263449" cy="4454434"/>
          </a:xfrm>
        </p:spPr>
        <p:txBody>
          <a:bodyPr/>
          <a:lstStyle/>
          <a:p>
            <a:br>
              <a:rPr lang="es-MX" sz="2800" b="1" i="1" dirty="0"/>
            </a:br>
            <a:br>
              <a:rPr lang="es-MX" sz="2800" b="1" i="1" dirty="0"/>
            </a:br>
            <a:br>
              <a:rPr lang="es-MX" sz="2800" b="1" i="1" dirty="0"/>
            </a:br>
            <a:br>
              <a:rPr lang="es-MX" sz="2800" b="1" i="1" dirty="0"/>
            </a:br>
            <a:br>
              <a:rPr lang="es-MX" sz="2800" b="1" i="1" dirty="0"/>
            </a:br>
            <a:br>
              <a:rPr lang="es-MX" sz="2800" b="1" i="1" dirty="0"/>
            </a:br>
            <a:br>
              <a:rPr lang="es-MX" sz="2800" b="1" i="1" dirty="0"/>
            </a:br>
            <a:r>
              <a:rPr lang="es-MX" sz="2800" b="1" i="1" dirty="0"/>
              <a:t>Bienvenido!</a:t>
            </a:r>
            <a:br>
              <a:rPr lang="es-MX" sz="2800" dirty="0"/>
            </a:br>
            <a:r>
              <a:rPr lang="es-MX" sz="2800" dirty="0"/>
              <a:t>La sesión comenzará en breve. Mientras espera…</a:t>
            </a:r>
            <a:br>
              <a:rPr lang="es-MX" sz="2800" dirty="0"/>
            </a:br>
            <a:br>
              <a:rPr lang="es-MX" sz="2800" dirty="0"/>
            </a:br>
            <a:br>
              <a:rPr lang="es-MX" sz="2800" dirty="0"/>
            </a:br>
            <a:r>
              <a:rPr lang="es-MX" sz="2400" dirty="0"/>
              <a:t>Procure contar con una conexión estable.</a:t>
            </a:r>
            <a:br>
              <a:rPr lang="es-MX" sz="2400" dirty="0"/>
            </a:br>
            <a:r>
              <a:rPr lang="es-MX" sz="2400" dirty="0"/>
              <a:t>Conéctese en un espacio privado, libre de ruidos e interrupciones.</a:t>
            </a:r>
            <a:br>
              <a:rPr lang="es-MX" sz="2400" dirty="0"/>
            </a:br>
            <a:r>
              <a:rPr lang="es-MX" sz="2400" b="1" dirty="0"/>
              <a:t>Le solicitamos se re nombre con Apellido y Nombre completo.</a:t>
            </a:r>
            <a:br>
              <a:rPr lang="es-MX" sz="2400" b="1" dirty="0"/>
            </a:br>
            <a:r>
              <a:rPr lang="es-MX" sz="2400" dirty="0"/>
              <a:t>Tenga el micrófono en modo “silencio” durante la sesión.</a:t>
            </a:r>
            <a:br>
              <a:rPr lang="es-MX" sz="2400" dirty="0"/>
            </a:br>
            <a:r>
              <a:rPr lang="es-MX" sz="2400" dirty="0"/>
              <a:t>Utilice el chat para comunicarse con el moderador, plantear algún inconveniente técnico que esté sucediendo.</a:t>
            </a:r>
            <a:br>
              <a:rPr lang="es-MX" sz="2400" dirty="0"/>
            </a:br>
            <a:r>
              <a:rPr lang="es-MX" sz="2400" dirty="0"/>
              <a:t>Utilice el chat para dejar sus preguntas o dudas. Al final de la sesión se leerán y responderán por el equipo que lleva adelante la Reunión Informativa.</a:t>
            </a:r>
            <a:br>
              <a:rPr lang="es-MX" sz="2400" dirty="0"/>
            </a:br>
            <a:br>
              <a:rPr lang="es-MX" sz="2400" dirty="0"/>
            </a:br>
            <a:r>
              <a:rPr lang="es-MX" sz="2400" dirty="0"/>
              <a:t>                                                                                               Muchas gracias!!</a:t>
            </a:r>
            <a:br>
              <a:rPr lang="es-MX" sz="2400" dirty="0"/>
            </a:br>
            <a:br>
              <a:rPr lang="es-MX" sz="2400" dirty="0"/>
            </a:br>
            <a:endParaRPr lang="en-US" sz="2400" dirty="0"/>
          </a:p>
        </p:txBody>
      </p:sp>
    </p:spTree>
    <p:extLst>
      <p:ext uri="{BB962C8B-B14F-4D97-AF65-F5344CB8AC3E}">
        <p14:creationId xmlns:p14="http://schemas.microsoft.com/office/powerpoint/2010/main" val="1355371760"/>
      </p:ext>
    </p:extLst>
  </p:cSld>
  <p:clrMapOvr>
    <a:masterClrMapping/>
  </p:clrMapOvr>
  <p:transition spd="slow">
    <p:push/>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1 Rectángulo"/>
          <p:cNvSpPr>
            <a:spLocks noChangeArrowheads="1"/>
          </p:cNvSpPr>
          <p:nvPr/>
        </p:nvSpPr>
        <p:spPr bwMode="auto">
          <a:xfrm>
            <a:off x="0" y="1103275"/>
            <a:ext cx="12192000" cy="1217894"/>
          </a:xfrm>
          <a:prstGeom prst="rect">
            <a:avLst/>
          </a:prstGeom>
          <a:solidFill>
            <a:schemeClr val="bg1">
              <a:alpha val="30000"/>
            </a:schemeClr>
          </a:solidFill>
          <a:ln>
            <a:noFill/>
          </a:ln>
        </p:spPr>
        <p:txBody>
          <a:bodyPr anchor="ctr"/>
          <a:lstStyle/>
          <a:p>
            <a:pPr marL="0" marR="0" lvl="0" indent="0" algn="ctr" defTabSz="599002" rtl="0" eaLnBrk="1" fontAlgn="base" latinLnBrk="0" hangingPunct="0">
              <a:lnSpc>
                <a:spcPct val="93000"/>
              </a:lnSpc>
              <a:spcBef>
                <a:spcPct val="0"/>
              </a:spcBef>
              <a:spcAft>
                <a:spcPct val="0"/>
              </a:spcAft>
              <a:buClr>
                <a:srgbClr val="000000"/>
              </a:buClr>
              <a:buSzPct val="100000"/>
              <a:buFontTx/>
              <a:buNone/>
              <a:tabLst/>
              <a:defRPr/>
            </a:pPr>
            <a:r>
              <a:rPr kumimoji="0" lang="es-AR" altLang="es-AR" sz="3600" b="1" i="0" u="none" strike="noStrike" kern="1200" cap="none" spc="0" normalizeH="0" baseline="0" noProof="0" dirty="0">
                <a:ln>
                  <a:noFill/>
                </a:ln>
                <a:effectLst/>
                <a:uLnTx/>
                <a:uFillTx/>
                <a:latin typeface="Arial" panose="020B0604020202020204" pitchFamily="34" charset="0"/>
                <a:ea typeface="Microsoft YaHei" panose="020B0503020204020204" pitchFamily="34" charset="-122"/>
                <a:cs typeface="Arial"/>
              </a:rPr>
              <a:t>Modulo 1: Herramientas del Análisis de Datos</a:t>
            </a:r>
            <a:endParaRPr lang="es-AR" altLang="es-AR" sz="3600" b="1" dirty="0">
              <a:latin typeface="Arial" panose="020B0604020202020204" pitchFamily="34" charset="0"/>
              <a:ea typeface="Microsoft YaHei" panose="020B0503020204020204" pitchFamily="34" charset="-122"/>
              <a:cs typeface="Arial"/>
            </a:endParaRPr>
          </a:p>
        </p:txBody>
      </p:sp>
      <p:sp>
        <p:nvSpPr>
          <p:cNvPr id="4" name="1 Rectángulo">
            <a:extLst>
              <a:ext uri="{FF2B5EF4-FFF2-40B4-BE49-F238E27FC236}">
                <a16:creationId xmlns:a16="http://schemas.microsoft.com/office/drawing/2014/main" id="{C38DC9E2-A33D-43A5-B91A-49EDF1F542C3}"/>
              </a:ext>
            </a:extLst>
          </p:cNvPr>
          <p:cNvSpPr>
            <a:spLocks noChangeArrowheads="1"/>
          </p:cNvSpPr>
          <p:nvPr/>
        </p:nvSpPr>
        <p:spPr bwMode="auto">
          <a:xfrm>
            <a:off x="0" y="2700161"/>
            <a:ext cx="12191999" cy="3377082"/>
          </a:xfrm>
          <a:prstGeom prst="rect">
            <a:avLst/>
          </a:prstGeom>
          <a:solidFill>
            <a:schemeClr val="bg1">
              <a:alpha val="30000"/>
            </a:schemeClr>
          </a:solidFill>
          <a:ln>
            <a:noFill/>
          </a:ln>
        </p:spPr>
        <p:txBody>
          <a:bodyPr anchor="ctr"/>
          <a:lstStyle/>
          <a:p>
            <a:pPr lvl="2" defTabSz="599002" fontAlgn="base" hangingPunct="0">
              <a:lnSpc>
                <a:spcPct val="93000"/>
              </a:lnSpc>
              <a:spcBef>
                <a:spcPct val="0"/>
              </a:spcBef>
              <a:spcAft>
                <a:spcPct val="0"/>
              </a:spcAft>
              <a:buSzPct val="100000"/>
              <a:defRPr/>
            </a:pPr>
            <a:endParaRPr lang="es-ES" altLang="es-AR" sz="2800" dirty="0">
              <a:latin typeface="Arial" panose="020B0604020202020204" pitchFamily="34" charset="0"/>
              <a:ea typeface="Microsoft YaHei" panose="020B0503020204020204" pitchFamily="34" charset="-122"/>
            </a:endParaRPr>
          </a:p>
          <a:p>
            <a:pPr lvl="2" defTabSz="599002" fontAlgn="base" hangingPunct="0">
              <a:lnSpc>
                <a:spcPct val="93000"/>
              </a:lnSpc>
              <a:spcBef>
                <a:spcPct val="0"/>
              </a:spcBef>
              <a:spcAft>
                <a:spcPct val="0"/>
              </a:spcAft>
              <a:buSzPct val="100000"/>
              <a:defRPr/>
            </a:pPr>
            <a:endParaRPr lang="es-ES" altLang="es-AR" sz="2800" dirty="0">
              <a:latin typeface="Arial" panose="020B0604020202020204" pitchFamily="34" charset="0"/>
              <a:ea typeface="Microsoft YaHei" panose="020B0503020204020204" pitchFamily="34" charset="-122"/>
            </a:endParaRPr>
          </a:p>
          <a:p>
            <a:pPr lvl="2" defTabSz="599002" fontAlgn="base" hangingPunct="0">
              <a:lnSpc>
                <a:spcPct val="93000"/>
              </a:lnSpc>
              <a:spcBef>
                <a:spcPct val="0"/>
              </a:spcBef>
              <a:spcAft>
                <a:spcPct val="0"/>
              </a:spcAft>
              <a:buSzPct val="100000"/>
              <a:defRPr/>
            </a:pPr>
            <a:endParaRPr lang="es-ES" altLang="es-AR" sz="2800" dirty="0">
              <a:latin typeface="Arial" panose="020B0604020202020204" pitchFamily="34" charset="0"/>
              <a:ea typeface="Microsoft YaHei" panose="020B0503020204020204" pitchFamily="34" charset="-122"/>
            </a:endParaRPr>
          </a:p>
          <a:p>
            <a:pPr marL="1371600" lvl="2" indent="-457200" defTabSz="599002" fontAlgn="base" hangingPunct="0">
              <a:lnSpc>
                <a:spcPct val="93000"/>
              </a:lnSpc>
              <a:spcBef>
                <a:spcPct val="0"/>
              </a:spcBef>
              <a:spcAft>
                <a:spcPct val="0"/>
              </a:spcAft>
              <a:buSzPct val="100000"/>
              <a:buFont typeface="Arial" panose="020B0604020202020204" pitchFamily="34" charset="0"/>
              <a:buChar char="•"/>
              <a:defRPr/>
            </a:pPr>
            <a:r>
              <a:rPr lang="es-ES" altLang="es-AR" sz="2800" dirty="0">
                <a:latin typeface="Arial" panose="020B0604020202020204" pitchFamily="34" charset="0"/>
                <a:ea typeface="Microsoft YaHei" panose="020B0503020204020204" pitchFamily="34" charset="-122"/>
              </a:rPr>
              <a:t>Uso de los lenguajes y herramientas usuales en el procesamiento de datos: R y Python. </a:t>
            </a:r>
          </a:p>
          <a:p>
            <a:pPr marL="1371600" lvl="2" indent="-457200" defTabSz="599002" fontAlgn="base" hangingPunct="0">
              <a:lnSpc>
                <a:spcPct val="93000"/>
              </a:lnSpc>
              <a:spcBef>
                <a:spcPct val="0"/>
              </a:spcBef>
              <a:spcAft>
                <a:spcPct val="0"/>
              </a:spcAft>
              <a:buSzPct val="100000"/>
              <a:buFont typeface="Arial" panose="020B0604020202020204" pitchFamily="34" charset="0"/>
              <a:buChar char="•"/>
              <a:defRPr/>
            </a:pPr>
            <a:r>
              <a:rPr lang="es-ES" altLang="es-AR" sz="2800" dirty="0">
                <a:latin typeface="Arial" panose="020B0604020202020204" pitchFamily="34" charset="0"/>
                <a:ea typeface="Microsoft YaHei" panose="020B0503020204020204" pitchFamily="34" charset="-122"/>
              </a:rPr>
              <a:t>Tareas de preprocesamiento: integración de diversas fuentes de datos, limpieza, completamiento de datos, reducción de datos, selección de variables, construcción de nuevas variables.</a:t>
            </a:r>
          </a:p>
          <a:p>
            <a:pPr lvl="2" defTabSz="599002" fontAlgn="base" hangingPunct="0">
              <a:lnSpc>
                <a:spcPct val="93000"/>
              </a:lnSpc>
              <a:spcBef>
                <a:spcPct val="0"/>
              </a:spcBef>
              <a:spcAft>
                <a:spcPct val="0"/>
              </a:spcAft>
              <a:buSzPct val="100000"/>
              <a:defRPr/>
            </a:pPr>
            <a:endParaRPr lang="es-ES" altLang="es-AR" sz="2800" dirty="0">
              <a:latin typeface="Arial" panose="020B0604020202020204" pitchFamily="34" charset="0"/>
              <a:ea typeface="Microsoft YaHei" panose="020B0503020204020204" pitchFamily="34" charset="-122"/>
            </a:endParaRPr>
          </a:p>
          <a:p>
            <a:pPr lvl="2" defTabSz="599002" fontAlgn="base" hangingPunct="0">
              <a:lnSpc>
                <a:spcPct val="93000"/>
              </a:lnSpc>
              <a:spcBef>
                <a:spcPct val="0"/>
              </a:spcBef>
              <a:spcAft>
                <a:spcPct val="0"/>
              </a:spcAft>
              <a:buSzPct val="100000"/>
              <a:defRPr/>
            </a:pPr>
            <a:endParaRPr kumimoji="0" lang="es-AR" altLang="es-AR" sz="3200" b="0" i="1" u="none" strike="noStrike" kern="1200" cap="none" spc="0" normalizeH="0" baseline="0" noProof="0" dirty="0">
              <a:ln>
                <a:noFill/>
              </a:ln>
              <a:effectLst/>
              <a:uLnTx/>
              <a:uFillTx/>
              <a:latin typeface="Arial" panose="020B0604020202020204" pitchFamily="34" charset="0"/>
              <a:ea typeface="Microsoft YaHei" panose="020B0503020204020204" pitchFamily="34" charset="-122"/>
              <a:cs typeface="Arial"/>
            </a:endParaRPr>
          </a:p>
        </p:txBody>
      </p:sp>
    </p:spTree>
    <p:extLst>
      <p:ext uri="{BB962C8B-B14F-4D97-AF65-F5344CB8AC3E}">
        <p14:creationId xmlns:p14="http://schemas.microsoft.com/office/powerpoint/2010/main" val="1424225713"/>
      </p:ext>
    </p:extLst>
  </p:cSld>
  <p:clrMapOvr>
    <a:masterClrMapping/>
  </p:clrMapOvr>
  <p:transition spd="slow">
    <p:push/>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1 Rectángulo"/>
          <p:cNvSpPr>
            <a:spLocks noChangeArrowheads="1"/>
          </p:cNvSpPr>
          <p:nvPr/>
        </p:nvSpPr>
        <p:spPr bwMode="auto">
          <a:xfrm>
            <a:off x="0" y="1103275"/>
            <a:ext cx="12192000" cy="1217894"/>
          </a:xfrm>
          <a:prstGeom prst="rect">
            <a:avLst/>
          </a:prstGeom>
          <a:solidFill>
            <a:schemeClr val="bg1">
              <a:alpha val="30000"/>
            </a:schemeClr>
          </a:solidFill>
          <a:ln>
            <a:noFill/>
          </a:ln>
        </p:spPr>
        <p:txBody>
          <a:bodyPr anchor="ctr"/>
          <a:lstStyle/>
          <a:p>
            <a:pPr marL="0" marR="0" lvl="0" indent="0" algn="ctr" defTabSz="599002" rtl="0" eaLnBrk="1" fontAlgn="base" latinLnBrk="0" hangingPunct="0">
              <a:lnSpc>
                <a:spcPct val="93000"/>
              </a:lnSpc>
              <a:spcBef>
                <a:spcPct val="0"/>
              </a:spcBef>
              <a:spcAft>
                <a:spcPct val="0"/>
              </a:spcAft>
              <a:buClr>
                <a:srgbClr val="000000"/>
              </a:buClr>
              <a:buSzPct val="100000"/>
              <a:buFontTx/>
              <a:buNone/>
              <a:tabLst/>
              <a:defRPr/>
            </a:pPr>
            <a:r>
              <a:rPr kumimoji="0" lang="es-AR" altLang="es-AR" sz="3600" b="1" i="0" u="none" strike="noStrike" kern="1200" cap="none" spc="0" normalizeH="0" baseline="0" noProof="0" dirty="0">
                <a:ln>
                  <a:noFill/>
                </a:ln>
                <a:effectLst/>
                <a:uLnTx/>
                <a:uFillTx/>
                <a:latin typeface="Arial" panose="020B0604020202020204" pitchFamily="34" charset="0"/>
                <a:ea typeface="Microsoft YaHei" panose="020B0503020204020204" pitchFamily="34" charset="-122"/>
                <a:cs typeface="Arial"/>
              </a:rPr>
              <a:t>Modulo 2: Data </a:t>
            </a:r>
            <a:r>
              <a:rPr kumimoji="0" lang="es-AR" altLang="es-AR" sz="3600" b="1" i="0" u="none" strike="noStrike" kern="1200" cap="none" spc="0" normalizeH="0" baseline="0" noProof="0" dirty="0" err="1">
                <a:ln>
                  <a:noFill/>
                </a:ln>
                <a:effectLst/>
                <a:uLnTx/>
                <a:uFillTx/>
                <a:latin typeface="Arial" panose="020B0604020202020204" pitchFamily="34" charset="0"/>
                <a:ea typeface="Microsoft YaHei" panose="020B0503020204020204" pitchFamily="34" charset="-122"/>
                <a:cs typeface="Arial"/>
              </a:rPr>
              <a:t>Mining</a:t>
            </a:r>
            <a:endParaRPr lang="es-AR" altLang="es-AR" sz="3600" b="1" dirty="0">
              <a:latin typeface="Arial" panose="020B0604020202020204" pitchFamily="34" charset="0"/>
              <a:ea typeface="Microsoft YaHei" panose="020B0503020204020204" pitchFamily="34" charset="-122"/>
              <a:cs typeface="Arial"/>
            </a:endParaRPr>
          </a:p>
        </p:txBody>
      </p:sp>
      <p:sp>
        <p:nvSpPr>
          <p:cNvPr id="4" name="1 Rectángulo">
            <a:extLst>
              <a:ext uri="{FF2B5EF4-FFF2-40B4-BE49-F238E27FC236}">
                <a16:creationId xmlns:a16="http://schemas.microsoft.com/office/drawing/2014/main" id="{C38DC9E2-A33D-43A5-B91A-49EDF1F542C3}"/>
              </a:ext>
            </a:extLst>
          </p:cNvPr>
          <p:cNvSpPr>
            <a:spLocks noChangeArrowheads="1"/>
          </p:cNvSpPr>
          <p:nvPr/>
        </p:nvSpPr>
        <p:spPr bwMode="auto">
          <a:xfrm>
            <a:off x="0" y="2700161"/>
            <a:ext cx="12191999" cy="3377082"/>
          </a:xfrm>
          <a:prstGeom prst="rect">
            <a:avLst/>
          </a:prstGeom>
          <a:solidFill>
            <a:schemeClr val="bg1">
              <a:alpha val="30000"/>
            </a:schemeClr>
          </a:solidFill>
          <a:ln>
            <a:noFill/>
          </a:ln>
        </p:spPr>
        <p:txBody>
          <a:bodyPr anchor="ctr"/>
          <a:lstStyle/>
          <a:p>
            <a:pPr lvl="2" defTabSz="599002" fontAlgn="base" hangingPunct="0">
              <a:lnSpc>
                <a:spcPct val="93000"/>
              </a:lnSpc>
              <a:spcBef>
                <a:spcPct val="0"/>
              </a:spcBef>
              <a:spcAft>
                <a:spcPct val="0"/>
              </a:spcAft>
              <a:buSzPct val="100000"/>
              <a:defRPr/>
            </a:pPr>
            <a:endParaRPr lang="es-ES" altLang="es-AR" sz="2800" dirty="0">
              <a:latin typeface="Arial" panose="020B0604020202020204" pitchFamily="34" charset="0"/>
              <a:ea typeface="Microsoft YaHei" panose="020B0503020204020204" pitchFamily="34" charset="-122"/>
            </a:endParaRPr>
          </a:p>
          <a:p>
            <a:pPr lvl="2" defTabSz="599002" fontAlgn="base" hangingPunct="0">
              <a:lnSpc>
                <a:spcPct val="93000"/>
              </a:lnSpc>
              <a:spcBef>
                <a:spcPct val="0"/>
              </a:spcBef>
              <a:spcAft>
                <a:spcPct val="0"/>
              </a:spcAft>
              <a:buSzPct val="100000"/>
              <a:defRPr/>
            </a:pPr>
            <a:endParaRPr lang="es-ES" altLang="es-AR" sz="2800" dirty="0">
              <a:latin typeface="Arial" panose="020B0604020202020204" pitchFamily="34" charset="0"/>
              <a:ea typeface="Microsoft YaHei" panose="020B0503020204020204" pitchFamily="34" charset="-122"/>
            </a:endParaRPr>
          </a:p>
          <a:p>
            <a:pPr lvl="2" defTabSz="599002" fontAlgn="base" hangingPunct="0">
              <a:lnSpc>
                <a:spcPct val="93000"/>
              </a:lnSpc>
              <a:spcBef>
                <a:spcPct val="0"/>
              </a:spcBef>
              <a:spcAft>
                <a:spcPct val="0"/>
              </a:spcAft>
              <a:buSzPct val="100000"/>
              <a:defRPr/>
            </a:pPr>
            <a:endParaRPr lang="es-ES" altLang="es-AR" sz="2800" dirty="0">
              <a:latin typeface="Arial" panose="020B0604020202020204" pitchFamily="34" charset="0"/>
              <a:ea typeface="Microsoft YaHei" panose="020B0503020204020204" pitchFamily="34" charset="-122"/>
            </a:endParaRPr>
          </a:p>
          <a:p>
            <a:pPr marL="1371600" lvl="2" indent="-457200" defTabSz="599002" fontAlgn="base" hangingPunct="0">
              <a:lnSpc>
                <a:spcPct val="93000"/>
              </a:lnSpc>
              <a:spcBef>
                <a:spcPct val="0"/>
              </a:spcBef>
              <a:spcAft>
                <a:spcPct val="0"/>
              </a:spcAft>
              <a:buSzPct val="100000"/>
              <a:buFont typeface="Arial" panose="020B0604020202020204" pitchFamily="34" charset="0"/>
              <a:buChar char="•"/>
              <a:defRPr/>
            </a:pPr>
            <a:r>
              <a:rPr lang="es-ES" altLang="es-AR" sz="2800" dirty="0">
                <a:latin typeface="Arial" panose="020B0604020202020204" pitchFamily="34" charset="0"/>
                <a:ea typeface="Microsoft YaHei" panose="020B0503020204020204" pitchFamily="34" charset="-122"/>
              </a:rPr>
              <a:t>Principios de Aprendizaje Automático. </a:t>
            </a:r>
          </a:p>
          <a:p>
            <a:pPr marL="1371600" lvl="2" indent="-457200" defTabSz="599002" fontAlgn="base" hangingPunct="0">
              <a:lnSpc>
                <a:spcPct val="93000"/>
              </a:lnSpc>
              <a:spcBef>
                <a:spcPct val="0"/>
              </a:spcBef>
              <a:spcAft>
                <a:spcPct val="0"/>
              </a:spcAft>
              <a:buSzPct val="100000"/>
              <a:buFont typeface="Arial" panose="020B0604020202020204" pitchFamily="34" charset="0"/>
              <a:buChar char="•"/>
              <a:defRPr/>
            </a:pPr>
            <a:r>
              <a:rPr lang="es-ES" altLang="es-AR" sz="2800" dirty="0">
                <a:latin typeface="Arial" panose="020B0604020202020204" pitchFamily="34" charset="0"/>
                <a:ea typeface="Microsoft YaHei" panose="020B0503020204020204" pitchFamily="34" charset="-122"/>
              </a:rPr>
              <a:t>Tareas de Data </a:t>
            </a:r>
            <a:r>
              <a:rPr lang="es-ES" altLang="es-AR" sz="2800" dirty="0" err="1">
                <a:latin typeface="Arial" panose="020B0604020202020204" pitchFamily="34" charset="0"/>
                <a:ea typeface="Microsoft YaHei" panose="020B0503020204020204" pitchFamily="34" charset="-122"/>
              </a:rPr>
              <a:t>Mining</a:t>
            </a:r>
            <a:r>
              <a:rPr lang="es-ES" altLang="es-AR" sz="2800" dirty="0">
                <a:latin typeface="Arial" panose="020B0604020202020204" pitchFamily="34" charset="0"/>
                <a:ea typeface="Microsoft YaHei" panose="020B0503020204020204" pitchFamily="34" charset="-122"/>
              </a:rPr>
              <a:t>: </a:t>
            </a:r>
          </a:p>
          <a:p>
            <a:pPr marL="1828800" lvl="3" indent="-457200" defTabSz="599002" fontAlgn="base" hangingPunct="0">
              <a:lnSpc>
                <a:spcPct val="93000"/>
              </a:lnSpc>
              <a:spcBef>
                <a:spcPct val="0"/>
              </a:spcBef>
              <a:spcAft>
                <a:spcPct val="0"/>
              </a:spcAft>
              <a:buSzPct val="100000"/>
              <a:buFont typeface="Arial" panose="020B0604020202020204" pitchFamily="34" charset="0"/>
              <a:buChar char="•"/>
              <a:defRPr/>
            </a:pPr>
            <a:r>
              <a:rPr lang="es-ES" altLang="es-AR" sz="2800" dirty="0">
                <a:latin typeface="Arial" panose="020B0604020202020204" pitchFamily="34" charset="0"/>
                <a:ea typeface="Microsoft YaHei" panose="020B0503020204020204" pitchFamily="34" charset="-122"/>
              </a:rPr>
              <a:t>Clasificación</a:t>
            </a:r>
          </a:p>
          <a:p>
            <a:pPr marL="1828800" lvl="3" indent="-457200" defTabSz="599002" fontAlgn="base" hangingPunct="0">
              <a:lnSpc>
                <a:spcPct val="93000"/>
              </a:lnSpc>
              <a:spcBef>
                <a:spcPct val="0"/>
              </a:spcBef>
              <a:spcAft>
                <a:spcPct val="0"/>
              </a:spcAft>
              <a:buSzPct val="100000"/>
              <a:buFont typeface="Arial" panose="020B0604020202020204" pitchFamily="34" charset="0"/>
              <a:buChar char="•"/>
              <a:defRPr/>
            </a:pPr>
            <a:r>
              <a:rPr lang="es-ES" altLang="es-AR" sz="2800" dirty="0">
                <a:latin typeface="Arial" panose="020B0604020202020204" pitchFamily="34" charset="0"/>
                <a:ea typeface="Microsoft YaHei" panose="020B0503020204020204" pitchFamily="34" charset="-122"/>
              </a:rPr>
              <a:t>Regresión</a:t>
            </a:r>
          </a:p>
          <a:p>
            <a:pPr lvl="2" defTabSz="599002" fontAlgn="base" hangingPunct="0">
              <a:lnSpc>
                <a:spcPct val="93000"/>
              </a:lnSpc>
              <a:spcBef>
                <a:spcPct val="0"/>
              </a:spcBef>
              <a:spcAft>
                <a:spcPct val="0"/>
              </a:spcAft>
              <a:buSzPct val="100000"/>
              <a:defRPr/>
            </a:pPr>
            <a:endParaRPr lang="es-ES" altLang="es-AR" sz="2800" dirty="0">
              <a:latin typeface="Arial" panose="020B0604020202020204" pitchFamily="34" charset="0"/>
              <a:ea typeface="Microsoft YaHei" panose="020B0503020204020204" pitchFamily="34" charset="-122"/>
            </a:endParaRPr>
          </a:p>
          <a:p>
            <a:pPr lvl="2" defTabSz="599002" fontAlgn="base" hangingPunct="0">
              <a:lnSpc>
                <a:spcPct val="93000"/>
              </a:lnSpc>
              <a:spcBef>
                <a:spcPct val="0"/>
              </a:spcBef>
              <a:spcAft>
                <a:spcPct val="0"/>
              </a:spcAft>
              <a:buSzPct val="100000"/>
              <a:defRPr/>
            </a:pPr>
            <a:endParaRPr lang="es-ES" altLang="es-AR" sz="2800" dirty="0">
              <a:latin typeface="Arial" panose="020B0604020202020204" pitchFamily="34" charset="0"/>
              <a:ea typeface="Microsoft YaHei" panose="020B0503020204020204" pitchFamily="34" charset="-122"/>
            </a:endParaRPr>
          </a:p>
          <a:p>
            <a:pPr lvl="2" defTabSz="599002" fontAlgn="base" hangingPunct="0">
              <a:lnSpc>
                <a:spcPct val="93000"/>
              </a:lnSpc>
              <a:spcBef>
                <a:spcPct val="0"/>
              </a:spcBef>
              <a:spcAft>
                <a:spcPct val="0"/>
              </a:spcAft>
              <a:buSzPct val="100000"/>
              <a:defRPr/>
            </a:pPr>
            <a:endParaRPr kumimoji="0" lang="es-AR" altLang="es-AR" sz="3200" b="0" i="1" u="none" strike="noStrike" kern="1200" cap="none" spc="0" normalizeH="0" baseline="0" noProof="0" dirty="0">
              <a:ln>
                <a:noFill/>
              </a:ln>
              <a:effectLst/>
              <a:uLnTx/>
              <a:uFillTx/>
              <a:latin typeface="Arial" panose="020B0604020202020204" pitchFamily="34" charset="0"/>
              <a:ea typeface="Microsoft YaHei" panose="020B0503020204020204" pitchFamily="34" charset="-122"/>
              <a:cs typeface="Arial"/>
            </a:endParaRPr>
          </a:p>
        </p:txBody>
      </p:sp>
    </p:spTree>
    <p:extLst>
      <p:ext uri="{BB962C8B-B14F-4D97-AF65-F5344CB8AC3E}">
        <p14:creationId xmlns:p14="http://schemas.microsoft.com/office/powerpoint/2010/main" val="235177437"/>
      </p:ext>
    </p:extLst>
  </p:cSld>
  <p:clrMapOvr>
    <a:masterClrMapping/>
  </p:clrMapOvr>
  <p:transition spd="slow">
    <p:push/>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1 Rectángulo"/>
          <p:cNvSpPr>
            <a:spLocks noChangeArrowheads="1"/>
          </p:cNvSpPr>
          <p:nvPr/>
        </p:nvSpPr>
        <p:spPr bwMode="auto">
          <a:xfrm>
            <a:off x="0" y="1103275"/>
            <a:ext cx="12192000" cy="1217894"/>
          </a:xfrm>
          <a:prstGeom prst="rect">
            <a:avLst/>
          </a:prstGeom>
          <a:solidFill>
            <a:schemeClr val="bg1">
              <a:alpha val="30000"/>
            </a:schemeClr>
          </a:solidFill>
          <a:ln>
            <a:noFill/>
          </a:ln>
        </p:spPr>
        <p:txBody>
          <a:bodyPr anchor="ctr"/>
          <a:lstStyle/>
          <a:p>
            <a:pPr marL="0" marR="0" lvl="0" indent="0" algn="ctr" defTabSz="599002" rtl="0" eaLnBrk="1" fontAlgn="base" latinLnBrk="0" hangingPunct="0">
              <a:lnSpc>
                <a:spcPct val="93000"/>
              </a:lnSpc>
              <a:spcBef>
                <a:spcPct val="0"/>
              </a:spcBef>
              <a:spcAft>
                <a:spcPct val="0"/>
              </a:spcAft>
              <a:buClr>
                <a:srgbClr val="000000"/>
              </a:buClr>
              <a:buSzPct val="100000"/>
              <a:buFontTx/>
              <a:buNone/>
              <a:tabLst/>
              <a:defRPr/>
            </a:pPr>
            <a:r>
              <a:rPr kumimoji="0" lang="es-AR" altLang="es-AR" sz="3600" b="1" i="0" u="none" strike="noStrike" kern="1200" cap="none" spc="0" normalizeH="0" baseline="0" noProof="0" dirty="0">
                <a:ln>
                  <a:noFill/>
                </a:ln>
                <a:effectLst/>
                <a:uLnTx/>
                <a:uFillTx/>
                <a:latin typeface="Arial" panose="020B0604020202020204" pitchFamily="34" charset="0"/>
                <a:ea typeface="Microsoft YaHei" panose="020B0503020204020204" pitchFamily="34" charset="-122"/>
                <a:cs typeface="Arial"/>
              </a:rPr>
              <a:t>Modulo 3: Text </a:t>
            </a:r>
            <a:r>
              <a:rPr kumimoji="0" lang="es-AR" altLang="es-AR" sz="3600" b="1" i="0" u="none" strike="noStrike" kern="1200" cap="none" spc="0" normalizeH="0" baseline="0" noProof="0" dirty="0" err="1">
                <a:ln>
                  <a:noFill/>
                </a:ln>
                <a:effectLst/>
                <a:uLnTx/>
                <a:uFillTx/>
                <a:latin typeface="Arial" panose="020B0604020202020204" pitchFamily="34" charset="0"/>
                <a:ea typeface="Microsoft YaHei" panose="020B0503020204020204" pitchFamily="34" charset="-122"/>
                <a:cs typeface="Arial"/>
              </a:rPr>
              <a:t>Mining</a:t>
            </a:r>
            <a:endParaRPr lang="es-AR" altLang="es-AR" sz="3600" b="1" dirty="0">
              <a:latin typeface="Arial" panose="020B0604020202020204" pitchFamily="34" charset="0"/>
              <a:ea typeface="Microsoft YaHei" panose="020B0503020204020204" pitchFamily="34" charset="-122"/>
              <a:cs typeface="Arial"/>
            </a:endParaRPr>
          </a:p>
        </p:txBody>
      </p:sp>
      <p:sp>
        <p:nvSpPr>
          <p:cNvPr id="4" name="1 Rectángulo">
            <a:extLst>
              <a:ext uri="{FF2B5EF4-FFF2-40B4-BE49-F238E27FC236}">
                <a16:creationId xmlns:a16="http://schemas.microsoft.com/office/drawing/2014/main" id="{C38DC9E2-A33D-43A5-B91A-49EDF1F542C3}"/>
              </a:ext>
            </a:extLst>
          </p:cNvPr>
          <p:cNvSpPr>
            <a:spLocks noChangeArrowheads="1"/>
          </p:cNvSpPr>
          <p:nvPr/>
        </p:nvSpPr>
        <p:spPr bwMode="auto">
          <a:xfrm>
            <a:off x="0" y="2700161"/>
            <a:ext cx="12191999" cy="3377082"/>
          </a:xfrm>
          <a:prstGeom prst="rect">
            <a:avLst/>
          </a:prstGeom>
          <a:solidFill>
            <a:schemeClr val="bg1">
              <a:alpha val="30000"/>
            </a:schemeClr>
          </a:solidFill>
          <a:ln>
            <a:noFill/>
          </a:ln>
        </p:spPr>
        <p:txBody>
          <a:bodyPr anchor="ctr"/>
          <a:lstStyle/>
          <a:p>
            <a:pPr marL="1371600" lvl="2" indent="-457200" defTabSz="599002" fontAlgn="base" hangingPunct="0">
              <a:lnSpc>
                <a:spcPct val="93000"/>
              </a:lnSpc>
              <a:spcBef>
                <a:spcPct val="0"/>
              </a:spcBef>
              <a:spcAft>
                <a:spcPct val="0"/>
              </a:spcAft>
              <a:buSzPct val="100000"/>
              <a:buFont typeface="Arial" panose="020B0604020202020204" pitchFamily="34" charset="0"/>
              <a:buChar char="•"/>
              <a:defRPr/>
            </a:pPr>
            <a:r>
              <a:rPr lang="es-ES" altLang="es-AR" sz="2800" dirty="0">
                <a:latin typeface="Arial" panose="020B0604020202020204" pitchFamily="34" charset="0"/>
                <a:ea typeface="Microsoft YaHei" panose="020B0503020204020204" pitchFamily="34" charset="-122"/>
              </a:rPr>
              <a:t>Procesamiento de lenguaje natural. </a:t>
            </a:r>
          </a:p>
          <a:p>
            <a:pPr marL="1371600" lvl="2" indent="-457200" defTabSz="599002" fontAlgn="base" hangingPunct="0">
              <a:lnSpc>
                <a:spcPct val="93000"/>
              </a:lnSpc>
              <a:spcBef>
                <a:spcPct val="0"/>
              </a:spcBef>
              <a:spcAft>
                <a:spcPct val="0"/>
              </a:spcAft>
              <a:buSzPct val="100000"/>
              <a:buFont typeface="Arial" panose="020B0604020202020204" pitchFamily="34" charset="0"/>
              <a:buChar char="•"/>
              <a:defRPr/>
            </a:pPr>
            <a:r>
              <a:rPr lang="es-ES" altLang="es-AR" sz="2800" dirty="0">
                <a:latin typeface="Arial" panose="020B0604020202020204" pitchFamily="34" charset="0"/>
                <a:ea typeface="Microsoft YaHei" panose="020B0503020204020204" pitchFamily="34" charset="-122"/>
              </a:rPr>
              <a:t>Representación de documentos. </a:t>
            </a:r>
          </a:p>
          <a:p>
            <a:pPr marL="1371600" lvl="2" indent="-457200" defTabSz="599002" fontAlgn="base" hangingPunct="0">
              <a:lnSpc>
                <a:spcPct val="93000"/>
              </a:lnSpc>
              <a:spcBef>
                <a:spcPct val="0"/>
              </a:spcBef>
              <a:spcAft>
                <a:spcPct val="0"/>
              </a:spcAft>
              <a:buSzPct val="100000"/>
              <a:buFont typeface="Arial" panose="020B0604020202020204" pitchFamily="34" charset="0"/>
              <a:buChar char="•"/>
              <a:defRPr/>
            </a:pPr>
            <a:r>
              <a:rPr lang="es-ES" altLang="es-AR" sz="2800" dirty="0">
                <a:latin typeface="Arial" panose="020B0604020202020204" pitchFamily="34" charset="0"/>
                <a:ea typeface="Microsoft YaHei" panose="020B0503020204020204" pitchFamily="34" charset="-122"/>
              </a:rPr>
              <a:t>Categorización de textos. </a:t>
            </a:r>
          </a:p>
          <a:p>
            <a:pPr marL="1371600" lvl="2" indent="-457200" defTabSz="599002" fontAlgn="base" hangingPunct="0">
              <a:lnSpc>
                <a:spcPct val="93000"/>
              </a:lnSpc>
              <a:spcBef>
                <a:spcPct val="0"/>
              </a:spcBef>
              <a:spcAft>
                <a:spcPct val="0"/>
              </a:spcAft>
              <a:buSzPct val="100000"/>
              <a:buFont typeface="Arial" panose="020B0604020202020204" pitchFamily="34" charset="0"/>
              <a:buChar char="•"/>
              <a:defRPr/>
            </a:pPr>
            <a:r>
              <a:rPr lang="es-ES" altLang="es-AR" sz="2800" dirty="0" err="1">
                <a:latin typeface="Arial" panose="020B0604020202020204" pitchFamily="34" charset="0"/>
                <a:ea typeface="Microsoft YaHei" panose="020B0503020204020204" pitchFamily="34" charset="-122"/>
              </a:rPr>
              <a:t>Clustering</a:t>
            </a:r>
            <a:r>
              <a:rPr lang="es-ES" altLang="es-AR" sz="2800" dirty="0">
                <a:latin typeface="Arial" panose="020B0604020202020204" pitchFamily="34" charset="0"/>
                <a:ea typeface="Microsoft YaHei" panose="020B0503020204020204" pitchFamily="34" charset="-122"/>
              </a:rPr>
              <a:t> de textos. </a:t>
            </a:r>
          </a:p>
          <a:p>
            <a:pPr marL="1371600" lvl="2" indent="-457200" defTabSz="599002" fontAlgn="base" hangingPunct="0">
              <a:lnSpc>
                <a:spcPct val="93000"/>
              </a:lnSpc>
              <a:spcBef>
                <a:spcPct val="0"/>
              </a:spcBef>
              <a:spcAft>
                <a:spcPct val="0"/>
              </a:spcAft>
              <a:buSzPct val="100000"/>
              <a:buFont typeface="Arial" panose="020B0604020202020204" pitchFamily="34" charset="0"/>
              <a:buChar char="•"/>
              <a:defRPr/>
            </a:pPr>
            <a:r>
              <a:rPr lang="es-ES" altLang="es-AR" sz="2800" dirty="0">
                <a:latin typeface="Arial" panose="020B0604020202020204" pitchFamily="34" charset="0"/>
                <a:ea typeface="Microsoft YaHei" panose="020B0503020204020204" pitchFamily="34" charset="-122"/>
              </a:rPr>
              <a:t>Modelización de tópicos.</a:t>
            </a:r>
          </a:p>
          <a:p>
            <a:pPr marL="1371600" lvl="2" indent="-457200" defTabSz="599002" fontAlgn="base" hangingPunct="0">
              <a:lnSpc>
                <a:spcPct val="93000"/>
              </a:lnSpc>
              <a:spcBef>
                <a:spcPct val="0"/>
              </a:spcBef>
              <a:spcAft>
                <a:spcPct val="0"/>
              </a:spcAft>
              <a:buSzPct val="100000"/>
              <a:buFont typeface="Arial" panose="020B0604020202020204" pitchFamily="34" charset="0"/>
              <a:buChar char="•"/>
              <a:defRPr/>
            </a:pPr>
            <a:r>
              <a:rPr lang="es-ES" altLang="es-AR" sz="2800" dirty="0" err="1">
                <a:latin typeface="Arial" panose="020B0604020202020204" pitchFamily="34" charset="0"/>
                <a:ea typeface="Microsoft YaHei" panose="020B0503020204020204" pitchFamily="34" charset="-122"/>
              </a:rPr>
              <a:t>Sumarización</a:t>
            </a:r>
            <a:r>
              <a:rPr lang="es-ES" altLang="es-AR" sz="2800" dirty="0">
                <a:latin typeface="Arial" panose="020B0604020202020204" pitchFamily="34" charset="0"/>
                <a:ea typeface="Microsoft YaHei" panose="020B0503020204020204" pitchFamily="34" charset="-122"/>
              </a:rPr>
              <a:t> de textos.</a:t>
            </a:r>
            <a:endParaRPr kumimoji="0" lang="es-AR" altLang="es-AR" sz="3200" b="0" i="1" u="none" strike="noStrike" kern="1200" cap="none" spc="0" normalizeH="0" baseline="0" noProof="0" dirty="0">
              <a:ln>
                <a:noFill/>
              </a:ln>
              <a:effectLst/>
              <a:uLnTx/>
              <a:uFillTx/>
              <a:latin typeface="Arial" panose="020B0604020202020204" pitchFamily="34" charset="0"/>
              <a:ea typeface="Microsoft YaHei" panose="020B0503020204020204" pitchFamily="34" charset="-122"/>
              <a:cs typeface="Arial"/>
            </a:endParaRPr>
          </a:p>
        </p:txBody>
      </p:sp>
    </p:spTree>
    <p:extLst>
      <p:ext uri="{BB962C8B-B14F-4D97-AF65-F5344CB8AC3E}">
        <p14:creationId xmlns:p14="http://schemas.microsoft.com/office/powerpoint/2010/main" val="3035763333"/>
      </p:ext>
    </p:extLst>
  </p:cSld>
  <p:clrMapOvr>
    <a:masterClrMapping/>
  </p:clrMapOvr>
  <p:transition spd="slow">
    <p:push/>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1 Rectángulo"/>
          <p:cNvSpPr>
            <a:spLocks noChangeArrowheads="1"/>
          </p:cNvSpPr>
          <p:nvPr/>
        </p:nvSpPr>
        <p:spPr bwMode="auto">
          <a:xfrm>
            <a:off x="0" y="1103275"/>
            <a:ext cx="12192000" cy="1217894"/>
          </a:xfrm>
          <a:prstGeom prst="rect">
            <a:avLst/>
          </a:prstGeom>
          <a:solidFill>
            <a:schemeClr val="bg1">
              <a:alpha val="30000"/>
            </a:schemeClr>
          </a:solidFill>
          <a:ln>
            <a:noFill/>
          </a:ln>
        </p:spPr>
        <p:txBody>
          <a:bodyPr anchor="ctr"/>
          <a:lstStyle/>
          <a:p>
            <a:pPr marL="0" marR="0" lvl="0" indent="0" algn="ctr" defTabSz="599002" rtl="0" eaLnBrk="1" fontAlgn="base" latinLnBrk="0" hangingPunct="0">
              <a:lnSpc>
                <a:spcPct val="93000"/>
              </a:lnSpc>
              <a:spcBef>
                <a:spcPct val="0"/>
              </a:spcBef>
              <a:spcAft>
                <a:spcPct val="0"/>
              </a:spcAft>
              <a:buClr>
                <a:srgbClr val="000000"/>
              </a:buClr>
              <a:buSzPct val="100000"/>
              <a:buFontTx/>
              <a:buNone/>
              <a:tabLst/>
              <a:defRPr/>
            </a:pPr>
            <a:r>
              <a:rPr kumimoji="0" lang="es-AR" altLang="es-AR" sz="3600" b="1" i="0" u="none" strike="noStrike" kern="1200" cap="none" spc="0" normalizeH="0" baseline="0" noProof="0" dirty="0">
                <a:ln>
                  <a:noFill/>
                </a:ln>
                <a:effectLst/>
                <a:uLnTx/>
                <a:uFillTx/>
                <a:latin typeface="Arial" panose="020B0604020202020204" pitchFamily="34" charset="0"/>
                <a:ea typeface="Microsoft YaHei" panose="020B0503020204020204" pitchFamily="34" charset="-122"/>
                <a:cs typeface="Arial"/>
              </a:rPr>
              <a:t>Modulo 4: Laboratorio</a:t>
            </a:r>
            <a:endParaRPr lang="es-AR" altLang="es-AR" sz="3600" b="1" dirty="0">
              <a:latin typeface="Arial" panose="020B0604020202020204" pitchFamily="34" charset="0"/>
              <a:ea typeface="Microsoft YaHei" panose="020B0503020204020204" pitchFamily="34" charset="-122"/>
              <a:cs typeface="Arial"/>
            </a:endParaRPr>
          </a:p>
        </p:txBody>
      </p:sp>
      <p:sp>
        <p:nvSpPr>
          <p:cNvPr id="4" name="1 Rectángulo">
            <a:extLst>
              <a:ext uri="{FF2B5EF4-FFF2-40B4-BE49-F238E27FC236}">
                <a16:creationId xmlns:a16="http://schemas.microsoft.com/office/drawing/2014/main" id="{C38DC9E2-A33D-43A5-B91A-49EDF1F542C3}"/>
              </a:ext>
            </a:extLst>
          </p:cNvPr>
          <p:cNvSpPr>
            <a:spLocks noChangeArrowheads="1"/>
          </p:cNvSpPr>
          <p:nvPr/>
        </p:nvSpPr>
        <p:spPr bwMode="auto">
          <a:xfrm>
            <a:off x="0" y="2700161"/>
            <a:ext cx="12191999" cy="3377082"/>
          </a:xfrm>
          <a:prstGeom prst="rect">
            <a:avLst/>
          </a:prstGeom>
          <a:solidFill>
            <a:schemeClr val="bg1">
              <a:alpha val="30000"/>
            </a:schemeClr>
          </a:solidFill>
          <a:ln>
            <a:noFill/>
          </a:ln>
        </p:spPr>
        <p:txBody>
          <a:bodyPr anchor="ctr"/>
          <a:lstStyle/>
          <a:p>
            <a:pPr lvl="2" defTabSz="599002" fontAlgn="base" hangingPunct="0">
              <a:lnSpc>
                <a:spcPct val="93000"/>
              </a:lnSpc>
              <a:spcBef>
                <a:spcPct val="0"/>
              </a:spcBef>
              <a:spcAft>
                <a:spcPct val="0"/>
              </a:spcAft>
              <a:buSzPct val="100000"/>
              <a:defRPr/>
            </a:pPr>
            <a:endParaRPr lang="es-ES" altLang="es-AR" sz="2800" dirty="0">
              <a:latin typeface="Arial" panose="020B0604020202020204" pitchFamily="34" charset="0"/>
              <a:ea typeface="Microsoft YaHei" panose="020B0503020204020204" pitchFamily="34" charset="-122"/>
            </a:endParaRPr>
          </a:p>
          <a:p>
            <a:pPr lvl="2" defTabSz="599002" fontAlgn="base" hangingPunct="0">
              <a:lnSpc>
                <a:spcPct val="93000"/>
              </a:lnSpc>
              <a:spcBef>
                <a:spcPct val="0"/>
              </a:spcBef>
              <a:spcAft>
                <a:spcPct val="0"/>
              </a:spcAft>
              <a:buSzPct val="100000"/>
              <a:defRPr/>
            </a:pPr>
            <a:endParaRPr lang="es-ES" altLang="es-AR" sz="2800" dirty="0">
              <a:latin typeface="Arial" panose="020B0604020202020204" pitchFamily="34" charset="0"/>
              <a:ea typeface="Microsoft YaHei" panose="020B0503020204020204" pitchFamily="34" charset="-122"/>
            </a:endParaRPr>
          </a:p>
          <a:p>
            <a:pPr lvl="2" defTabSz="599002" fontAlgn="base" hangingPunct="0">
              <a:lnSpc>
                <a:spcPct val="93000"/>
              </a:lnSpc>
              <a:spcBef>
                <a:spcPct val="0"/>
              </a:spcBef>
              <a:spcAft>
                <a:spcPct val="0"/>
              </a:spcAft>
              <a:buSzPct val="100000"/>
              <a:defRPr/>
            </a:pPr>
            <a:endParaRPr lang="es-ES" altLang="es-AR" sz="2800" dirty="0">
              <a:latin typeface="Arial" panose="020B0604020202020204" pitchFamily="34" charset="0"/>
              <a:ea typeface="Microsoft YaHei" panose="020B0503020204020204" pitchFamily="34" charset="-122"/>
            </a:endParaRPr>
          </a:p>
          <a:p>
            <a:pPr lvl="2" defTabSz="599002" fontAlgn="base" hangingPunct="0">
              <a:lnSpc>
                <a:spcPct val="93000"/>
              </a:lnSpc>
              <a:spcBef>
                <a:spcPct val="0"/>
              </a:spcBef>
              <a:spcAft>
                <a:spcPct val="0"/>
              </a:spcAft>
              <a:buSzPct val="100000"/>
              <a:defRPr/>
            </a:pPr>
            <a:r>
              <a:rPr lang="es-ES" altLang="es-AR" sz="2800" dirty="0">
                <a:latin typeface="Arial" panose="020B0604020202020204" pitchFamily="34" charset="0"/>
                <a:ea typeface="Microsoft YaHei" panose="020B0503020204020204" pitchFamily="34" charset="-122"/>
              </a:rPr>
              <a:t>Realización de un proyecto de Data/Text </a:t>
            </a:r>
            <a:r>
              <a:rPr lang="es-ES" altLang="es-AR" sz="2800" dirty="0" err="1">
                <a:latin typeface="Arial" panose="020B0604020202020204" pitchFamily="34" charset="0"/>
                <a:ea typeface="Microsoft YaHei" panose="020B0503020204020204" pitchFamily="34" charset="-122"/>
              </a:rPr>
              <a:t>Mining</a:t>
            </a:r>
            <a:r>
              <a:rPr lang="es-ES" altLang="es-AR" sz="2800" dirty="0">
                <a:latin typeface="Arial" panose="020B0604020202020204" pitchFamily="34" charset="0"/>
                <a:ea typeface="Microsoft YaHei" panose="020B0503020204020204" pitchFamily="34" charset="-122"/>
              </a:rPr>
              <a:t> en el que se aplican los conocimientos adquiridos a un problema de datos.</a:t>
            </a:r>
          </a:p>
          <a:p>
            <a:pPr lvl="2" defTabSz="599002" fontAlgn="base" hangingPunct="0">
              <a:lnSpc>
                <a:spcPct val="93000"/>
              </a:lnSpc>
              <a:spcBef>
                <a:spcPct val="0"/>
              </a:spcBef>
              <a:spcAft>
                <a:spcPct val="0"/>
              </a:spcAft>
              <a:buSzPct val="100000"/>
              <a:defRPr/>
            </a:pPr>
            <a:endParaRPr lang="es-ES" altLang="es-AR" sz="2800" dirty="0">
              <a:latin typeface="Arial" panose="020B0604020202020204" pitchFamily="34" charset="0"/>
              <a:ea typeface="Microsoft YaHei" panose="020B0503020204020204" pitchFamily="34" charset="-122"/>
            </a:endParaRPr>
          </a:p>
          <a:p>
            <a:pPr lvl="2" defTabSz="599002" fontAlgn="base" hangingPunct="0">
              <a:lnSpc>
                <a:spcPct val="93000"/>
              </a:lnSpc>
              <a:spcBef>
                <a:spcPct val="0"/>
              </a:spcBef>
              <a:spcAft>
                <a:spcPct val="0"/>
              </a:spcAft>
              <a:buSzPct val="100000"/>
              <a:defRPr/>
            </a:pPr>
            <a:endParaRPr lang="es-ES" altLang="es-AR" sz="2800" dirty="0">
              <a:latin typeface="Arial" panose="020B0604020202020204" pitchFamily="34" charset="0"/>
              <a:ea typeface="Microsoft YaHei" panose="020B0503020204020204" pitchFamily="34" charset="-122"/>
            </a:endParaRPr>
          </a:p>
          <a:p>
            <a:pPr lvl="2" defTabSz="599002" fontAlgn="base" hangingPunct="0">
              <a:lnSpc>
                <a:spcPct val="93000"/>
              </a:lnSpc>
              <a:spcBef>
                <a:spcPct val="0"/>
              </a:spcBef>
              <a:spcAft>
                <a:spcPct val="0"/>
              </a:spcAft>
              <a:buSzPct val="100000"/>
              <a:defRPr/>
            </a:pPr>
            <a:endParaRPr kumimoji="0" lang="es-AR" altLang="es-AR" sz="3200" b="0" i="1" u="none" strike="noStrike" kern="1200" cap="none" spc="0" normalizeH="0" baseline="0" noProof="0" dirty="0">
              <a:ln>
                <a:noFill/>
              </a:ln>
              <a:effectLst/>
              <a:uLnTx/>
              <a:uFillTx/>
              <a:latin typeface="Arial" panose="020B0604020202020204" pitchFamily="34" charset="0"/>
              <a:ea typeface="Microsoft YaHei" panose="020B0503020204020204" pitchFamily="34" charset="-122"/>
              <a:cs typeface="Arial"/>
            </a:endParaRPr>
          </a:p>
        </p:txBody>
      </p:sp>
    </p:spTree>
    <p:extLst>
      <p:ext uri="{BB962C8B-B14F-4D97-AF65-F5344CB8AC3E}">
        <p14:creationId xmlns:p14="http://schemas.microsoft.com/office/powerpoint/2010/main" val="2223272533"/>
      </p:ext>
    </p:extLst>
  </p:cSld>
  <p:clrMapOvr>
    <a:masterClrMapping/>
  </p:clrMapOvr>
  <p:transition spd="slow">
    <p:push/>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a 4">
            <a:extLst>
              <a:ext uri="{FF2B5EF4-FFF2-40B4-BE49-F238E27FC236}">
                <a16:creationId xmlns:a16="http://schemas.microsoft.com/office/drawing/2014/main" id="{318922A0-EDD8-44B2-B703-90B69D95804F}"/>
              </a:ext>
            </a:extLst>
          </p:cNvPr>
          <p:cNvGraphicFramePr/>
          <p:nvPr>
            <p:extLst>
              <p:ext uri="{D42A27DB-BD31-4B8C-83A1-F6EECF244321}">
                <p14:modId xmlns:p14="http://schemas.microsoft.com/office/powerpoint/2010/main" val="2314096399"/>
              </p:ext>
            </p:extLst>
          </p:nvPr>
        </p:nvGraphicFramePr>
        <p:xfrm>
          <a:off x="8496507" y="2190079"/>
          <a:ext cx="4038763" cy="50212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7" name="Diagrama 6">
            <a:extLst>
              <a:ext uri="{FF2B5EF4-FFF2-40B4-BE49-F238E27FC236}">
                <a16:creationId xmlns:a16="http://schemas.microsoft.com/office/drawing/2014/main" id="{1EA457B0-8139-46F2-BA7A-0BC99269D312}"/>
              </a:ext>
            </a:extLst>
          </p:cNvPr>
          <p:cNvGraphicFramePr/>
          <p:nvPr>
            <p:extLst>
              <p:ext uri="{D42A27DB-BD31-4B8C-83A1-F6EECF244321}">
                <p14:modId xmlns:p14="http://schemas.microsoft.com/office/powerpoint/2010/main" val="3103123717"/>
              </p:ext>
            </p:extLst>
          </p:nvPr>
        </p:nvGraphicFramePr>
        <p:xfrm>
          <a:off x="8496507" y="-1467478"/>
          <a:ext cx="4038763" cy="5021237"/>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8" name="Diagrama 7">
            <a:extLst>
              <a:ext uri="{FF2B5EF4-FFF2-40B4-BE49-F238E27FC236}">
                <a16:creationId xmlns:a16="http://schemas.microsoft.com/office/drawing/2014/main" id="{7E5E87B8-A6D0-4A7C-9074-AF8280288592}"/>
              </a:ext>
            </a:extLst>
          </p:cNvPr>
          <p:cNvGraphicFramePr/>
          <p:nvPr>
            <p:extLst>
              <p:ext uri="{D42A27DB-BD31-4B8C-83A1-F6EECF244321}">
                <p14:modId xmlns:p14="http://schemas.microsoft.com/office/powerpoint/2010/main" val="3960285192"/>
              </p:ext>
            </p:extLst>
          </p:nvPr>
        </p:nvGraphicFramePr>
        <p:xfrm>
          <a:off x="5405979" y="-1298026"/>
          <a:ext cx="4144387" cy="5021237"/>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graphicFrame>
        <p:nvGraphicFramePr>
          <p:cNvPr id="9" name="Diagrama 8">
            <a:extLst>
              <a:ext uri="{FF2B5EF4-FFF2-40B4-BE49-F238E27FC236}">
                <a16:creationId xmlns:a16="http://schemas.microsoft.com/office/drawing/2014/main" id="{E6221191-F002-43EF-A1F6-5DBBB7EF076D}"/>
              </a:ext>
            </a:extLst>
          </p:cNvPr>
          <p:cNvGraphicFramePr/>
          <p:nvPr>
            <p:extLst>
              <p:ext uri="{D42A27DB-BD31-4B8C-83A1-F6EECF244321}">
                <p14:modId xmlns:p14="http://schemas.microsoft.com/office/powerpoint/2010/main" val="3884782321"/>
              </p:ext>
            </p:extLst>
          </p:nvPr>
        </p:nvGraphicFramePr>
        <p:xfrm>
          <a:off x="5405979" y="2403752"/>
          <a:ext cx="4038763" cy="4593890"/>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sp>
        <p:nvSpPr>
          <p:cNvPr id="10" name="1 Rectángulo">
            <a:extLst>
              <a:ext uri="{FF2B5EF4-FFF2-40B4-BE49-F238E27FC236}">
                <a16:creationId xmlns:a16="http://schemas.microsoft.com/office/drawing/2014/main" id="{86A48FD5-808B-4B4E-91AE-22EFF26EC768}"/>
              </a:ext>
            </a:extLst>
          </p:cNvPr>
          <p:cNvSpPr>
            <a:spLocks noChangeArrowheads="1"/>
          </p:cNvSpPr>
          <p:nvPr/>
        </p:nvSpPr>
        <p:spPr bwMode="auto">
          <a:xfrm>
            <a:off x="-18584" y="-177553"/>
            <a:ext cx="5752730" cy="2441389"/>
          </a:xfrm>
          <a:prstGeom prst="rect">
            <a:avLst/>
          </a:prstGeom>
          <a:solidFill>
            <a:schemeClr val="bg1">
              <a:alpha val="30000"/>
            </a:schemeClr>
          </a:solidFill>
          <a:ln>
            <a:noFill/>
          </a:ln>
        </p:spPr>
        <p:txBody>
          <a:bodyPr anchor="ctr"/>
          <a:lstStyle/>
          <a:p>
            <a:pPr marL="0" marR="0" lvl="0" indent="0" algn="ctr" defTabSz="599002" rtl="0" eaLnBrk="1" fontAlgn="base" latinLnBrk="0" hangingPunct="0">
              <a:lnSpc>
                <a:spcPct val="93000"/>
              </a:lnSpc>
              <a:spcBef>
                <a:spcPct val="0"/>
              </a:spcBef>
              <a:spcAft>
                <a:spcPct val="0"/>
              </a:spcAft>
              <a:buClr>
                <a:srgbClr val="000000"/>
              </a:buClr>
              <a:buSzPct val="100000"/>
              <a:buFontTx/>
              <a:buNone/>
              <a:tabLst/>
              <a:defRPr/>
            </a:pPr>
            <a:r>
              <a:rPr kumimoji="0" lang="es-AR" altLang="es-AR" sz="3600" b="1" i="0" u="none" strike="noStrike" kern="1200" cap="none" spc="0" normalizeH="0" baseline="0" noProof="0" dirty="0">
                <a:ln>
                  <a:noFill/>
                </a:ln>
                <a:effectLst/>
                <a:uLnTx/>
                <a:uFillTx/>
                <a:latin typeface="Arial" panose="020B0604020202020204" pitchFamily="34" charset="0"/>
                <a:ea typeface="Microsoft YaHei" panose="020B0503020204020204" pitchFamily="34" charset="-122"/>
                <a:cs typeface="Arial"/>
              </a:rPr>
              <a:t>Cuerpo Académico</a:t>
            </a:r>
            <a:endParaRPr lang="es-AR" altLang="es-AR" sz="3600" b="1" dirty="0">
              <a:latin typeface="Arial" panose="020B0604020202020204" pitchFamily="34" charset="0"/>
              <a:ea typeface="Microsoft YaHei" panose="020B0503020204020204" pitchFamily="34" charset="-122"/>
              <a:cs typeface="Arial"/>
            </a:endParaRPr>
          </a:p>
        </p:txBody>
      </p:sp>
      <p:graphicFrame>
        <p:nvGraphicFramePr>
          <p:cNvPr id="11" name="Diagrama 10">
            <a:extLst>
              <a:ext uri="{FF2B5EF4-FFF2-40B4-BE49-F238E27FC236}">
                <a16:creationId xmlns:a16="http://schemas.microsoft.com/office/drawing/2014/main" id="{2D96270D-7128-4391-BCD0-8F65BE05CB8D}"/>
              </a:ext>
            </a:extLst>
          </p:cNvPr>
          <p:cNvGraphicFramePr/>
          <p:nvPr>
            <p:extLst>
              <p:ext uri="{D42A27DB-BD31-4B8C-83A1-F6EECF244321}">
                <p14:modId xmlns:p14="http://schemas.microsoft.com/office/powerpoint/2010/main" val="2378333357"/>
              </p:ext>
            </p:extLst>
          </p:nvPr>
        </p:nvGraphicFramePr>
        <p:xfrm>
          <a:off x="646748" y="2667945"/>
          <a:ext cx="4312386" cy="4593889"/>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spTree>
    <p:extLst>
      <p:ext uri="{BB962C8B-B14F-4D97-AF65-F5344CB8AC3E}">
        <p14:creationId xmlns:p14="http://schemas.microsoft.com/office/powerpoint/2010/main" val="2234815985"/>
      </p:ext>
    </p:extLst>
  </p:cSld>
  <p:clrMapOvr>
    <a:masterClrMapping/>
  </p:clrMapOvr>
  <p:transition spd="slow">
    <p:push/>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1 Rectángulo"/>
          <p:cNvSpPr>
            <a:spLocks noChangeArrowheads="1"/>
          </p:cNvSpPr>
          <p:nvPr/>
        </p:nvSpPr>
        <p:spPr bwMode="auto">
          <a:xfrm>
            <a:off x="0" y="1103275"/>
            <a:ext cx="12192000" cy="1217894"/>
          </a:xfrm>
          <a:prstGeom prst="rect">
            <a:avLst/>
          </a:prstGeom>
          <a:solidFill>
            <a:schemeClr val="bg1">
              <a:alpha val="30000"/>
            </a:schemeClr>
          </a:solidFill>
          <a:ln>
            <a:noFill/>
          </a:ln>
        </p:spPr>
        <p:txBody>
          <a:bodyPr anchor="ctr"/>
          <a:lstStyle/>
          <a:p>
            <a:pPr marL="0" marR="0" lvl="0" indent="0" algn="ctr" defTabSz="599002" rtl="0" eaLnBrk="1" fontAlgn="base" latinLnBrk="0" hangingPunct="0">
              <a:lnSpc>
                <a:spcPct val="93000"/>
              </a:lnSpc>
              <a:spcBef>
                <a:spcPct val="0"/>
              </a:spcBef>
              <a:spcAft>
                <a:spcPct val="0"/>
              </a:spcAft>
              <a:buClr>
                <a:srgbClr val="000000"/>
              </a:buClr>
              <a:buSzPct val="100000"/>
              <a:buFontTx/>
              <a:buNone/>
              <a:tabLst/>
              <a:defRPr/>
            </a:pPr>
            <a:r>
              <a:rPr kumimoji="0" lang="es-AR" altLang="es-AR" sz="3600" b="1" i="0" u="none" strike="noStrike" kern="1200" cap="none" spc="0" normalizeH="0" baseline="0" noProof="0" dirty="0">
                <a:ln>
                  <a:noFill/>
                </a:ln>
                <a:effectLst/>
                <a:uLnTx/>
                <a:uFillTx/>
                <a:latin typeface="Arial" panose="020B0604020202020204" pitchFamily="34" charset="0"/>
                <a:ea typeface="Microsoft YaHei" panose="020B0503020204020204" pitchFamily="34" charset="-122"/>
                <a:cs typeface="Arial"/>
              </a:rPr>
              <a:t>Perfil del Alumno</a:t>
            </a:r>
            <a:endParaRPr lang="es-AR" altLang="es-AR" sz="3600" b="1" dirty="0">
              <a:latin typeface="Arial" panose="020B0604020202020204" pitchFamily="34" charset="0"/>
              <a:ea typeface="Microsoft YaHei" panose="020B0503020204020204" pitchFamily="34" charset="-122"/>
              <a:cs typeface="Arial"/>
            </a:endParaRPr>
          </a:p>
        </p:txBody>
      </p:sp>
      <p:sp>
        <p:nvSpPr>
          <p:cNvPr id="7" name="1 Rectángulo">
            <a:extLst>
              <a:ext uri="{FF2B5EF4-FFF2-40B4-BE49-F238E27FC236}">
                <a16:creationId xmlns:a16="http://schemas.microsoft.com/office/drawing/2014/main" id="{E3A55FAD-5F86-4D31-8091-EADFCDE93D53}"/>
              </a:ext>
            </a:extLst>
          </p:cNvPr>
          <p:cNvSpPr>
            <a:spLocks noChangeArrowheads="1"/>
          </p:cNvSpPr>
          <p:nvPr/>
        </p:nvSpPr>
        <p:spPr bwMode="auto">
          <a:xfrm>
            <a:off x="0" y="2700161"/>
            <a:ext cx="12191999" cy="3377082"/>
          </a:xfrm>
          <a:prstGeom prst="rect">
            <a:avLst/>
          </a:prstGeom>
          <a:solidFill>
            <a:schemeClr val="bg1">
              <a:alpha val="30000"/>
            </a:schemeClr>
          </a:solidFill>
          <a:ln>
            <a:noFill/>
          </a:ln>
        </p:spPr>
        <p:txBody>
          <a:bodyPr anchor="ctr"/>
          <a:lstStyle/>
          <a:p>
            <a:pPr marL="800100" lvl="1" indent="-342900" defTabSz="599002" fontAlgn="base" hangingPunct="0">
              <a:lnSpc>
                <a:spcPct val="93000"/>
              </a:lnSpc>
              <a:spcBef>
                <a:spcPct val="0"/>
              </a:spcBef>
              <a:spcAft>
                <a:spcPct val="0"/>
              </a:spcAft>
              <a:buClr>
                <a:schemeClr val="bg1"/>
              </a:buClr>
              <a:buSzPct val="100000"/>
              <a:buFont typeface="Arial" panose="020B0604020202020204" pitchFamily="34" charset="0"/>
              <a:buChar char="•"/>
              <a:defRPr/>
            </a:pPr>
            <a:r>
              <a:rPr lang="es-ES" altLang="es-AR" sz="3200" dirty="0">
                <a:latin typeface="Arial" panose="020B0604020202020204" pitchFamily="34" charset="0"/>
                <a:ea typeface="Microsoft YaHei" panose="020B0503020204020204" pitchFamily="34" charset="-122"/>
              </a:rPr>
              <a:t>Graduados de carreras relacionadas con Informática y Sistemas</a:t>
            </a:r>
          </a:p>
          <a:p>
            <a:pPr lvl="1" defTabSz="599002" fontAlgn="base" hangingPunct="0">
              <a:lnSpc>
                <a:spcPct val="93000"/>
              </a:lnSpc>
              <a:spcBef>
                <a:spcPct val="0"/>
              </a:spcBef>
              <a:spcAft>
                <a:spcPct val="0"/>
              </a:spcAft>
              <a:buClr>
                <a:schemeClr val="bg1"/>
              </a:buClr>
              <a:buSzPct val="100000"/>
              <a:defRPr/>
            </a:pPr>
            <a:endParaRPr lang="es-AR" altLang="es-AR" sz="3200" dirty="0">
              <a:latin typeface="Arial" panose="020B0604020202020204" pitchFamily="34" charset="0"/>
              <a:ea typeface="Microsoft YaHei" panose="020B0503020204020204" pitchFamily="34" charset="-122"/>
              <a:cs typeface="Arial"/>
            </a:endParaRPr>
          </a:p>
          <a:p>
            <a:pPr marL="800100" lvl="1" indent="-342900" defTabSz="599002" fontAlgn="base" hangingPunct="0">
              <a:lnSpc>
                <a:spcPct val="93000"/>
              </a:lnSpc>
              <a:spcBef>
                <a:spcPct val="0"/>
              </a:spcBef>
              <a:spcAft>
                <a:spcPct val="0"/>
              </a:spcAft>
              <a:buClr>
                <a:schemeClr val="bg1"/>
              </a:buClr>
              <a:buSzPct val="100000"/>
              <a:buFont typeface="Arial" panose="020B0604020202020204" pitchFamily="34" charset="0"/>
              <a:buChar char="•"/>
              <a:defRPr/>
            </a:pPr>
            <a:r>
              <a:rPr lang="es-ES" altLang="es-AR" sz="3200" dirty="0">
                <a:latin typeface="Arial" panose="020B0604020202020204" pitchFamily="34" charset="0"/>
                <a:ea typeface="Microsoft YaHei" panose="020B0503020204020204" pitchFamily="34" charset="-122"/>
              </a:rPr>
              <a:t>Profesionales de otras áreas con afinidad o interés por la utilización de datos (Cs. </a:t>
            </a:r>
            <a:r>
              <a:rPr lang="es-ES" altLang="es-AR" sz="3200" dirty="0" err="1">
                <a:latin typeface="Arial" panose="020B0604020202020204" pitchFamily="34" charset="0"/>
                <a:ea typeface="Microsoft YaHei" panose="020B0503020204020204" pitchFamily="34" charset="-122"/>
              </a:rPr>
              <a:t>Ec</a:t>
            </a:r>
            <a:r>
              <a:rPr lang="es-ES" altLang="es-AR" sz="3200" dirty="0">
                <a:latin typeface="Arial" panose="020B0604020202020204" pitchFamily="34" charset="0"/>
                <a:ea typeface="Microsoft YaHei" panose="020B0503020204020204" pitchFamily="34" charset="-122"/>
              </a:rPr>
              <a:t>., Sociología, Cs. Políticas, etc.)</a:t>
            </a:r>
            <a:endParaRPr kumimoji="0" lang="es-AR" altLang="es-AR" sz="3200" b="0" u="none" strike="noStrike" kern="1200" cap="none" spc="0" normalizeH="0" baseline="0" noProof="0" dirty="0">
              <a:ln>
                <a:noFill/>
              </a:ln>
              <a:effectLst/>
              <a:uLnTx/>
              <a:uFillTx/>
              <a:latin typeface="Arial" panose="020B0604020202020204" pitchFamily="34" charset="0"/>
              <a:ea typeface="Microsoft YaHei" panose="020B0503020204020204" pitchFamily="34" charset="-122"/>
              <a:cs typeface="Arial"/>
            </a:endParaRPr>
          </a:p>
        </p:txBody>
      </p:sp>
    </p:spTree>
    <p:extLst>
      <p:ext uri="{BB962C8B-B14F-4D97-AF65-F5344CB8AC3E}">
        <p14:creationId xmlns:p14="http://schemas.microsoft.com/office/powerpoint/2010/main" val="1985583289"/>
      </p:ext>
    </p:extLst>
  </p:cSld>
  <p:clrMapOvr>
    <a:masterClrMapping/>
  </p:clrMapOvr>
  <p:transition spd="slow">
    <p:push/>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1 Rectángulo"/>
          <p:cNvSpPr>
            <a:spLocks noChangeArrowheads="1"/>
          </p:cNvSpPr>
          <p:nvPr/>
        </p:nvSpPr>
        <p:spPr bwMode="auto">
          <a:xfrm>
            <a:off x="0" y="1103275"/>
            <a:ext cx="12192000" cy="1217894"/>
          </a:xfrm>
          <a:prstGeom prst="rect">
            <a:avLst/>
          </a:prstGeom>
          <a:solidFill>
            <a:schemeClr val="bg1">
              <a:alpha val="30000"/>
            </a:schemeClr>
          </a:solidFill>
          <a:ln>
            <a:noFill/>
          </a:ln>
        </p:spPr>
        <p:txBody>
          <a:bodyPr anchor="ctr"/>
          <a:lstStyle/>
          <a:p>
            <a:pPr marL="0" marR="0" lvl="0" indent="0" algn="ctr" defTabSz="599002" rtl="0" eaLnBrk="1" fontAlgn="base" latinLnBrk="0" hangingPunct="0">
              <a:lnSpc>
                <a:spcPct val="93000"/>
              </a:lnSpc>
              <a:spcBef>
                <a:spcPct val="0"/>
              </a:spcBef>
              <a:spcAft>
                <a:spcPct val="0"/>
              </a:spcAft>
              <a:buClr>
                <a:srgbClr val="000000"/>
              </a:buClr>
              <a:buSzPct val="100000"/>
              <a:buFontTx/>
              <a:buNone/>
              <a:tabLst/>
              <a:defRPr/>
            </a:pPr>
            <a:r>
              <a:rPr kumimoji="0" lang="es-AR" altLang="es-AR" sz="3600" b="1" i="0" u="none" strike="noStrike" kern="1200" cap="none" spc="0" normalizeH="0" baseline="0" noProof="0" dirty="0">
                <a:ln>
                  <a:noFill/>
                </a:ln>
                <a:effectLst/>
                <a:uLnTx/>
                <a:uFillTx/>
                <a:latin typeface="Arial" panose="020B0604020202020204" pitchFamily="34" charset="0"/>
                <a:ea typeface="Microsoft YaHei" panose="020B0503020204020204" pitchFamily="34" charset="-122"/>
                <a:cs typeface="Arial"/>
              </a:rPr>
              <a:t>Conocimientos Previos</a:t>
            </a:r>
            <a:endParaRPr lang="es-AR" altLang="es-AR" sz="3600" b="1" dirty="0">
              <a:latin typeface="Arial" panose="020B0604020202020204" pitchFamily="34" charset="0"/>
              <a:ea typeface="Microsoft YaHei" panose="020B0503020204020204" pitchFamily="34" charset="-122"/>
              <a:cs typeface="Arial"/>
            </a:endParaRPr>
          </a:p>
        </p:txBody>
      </p:sp>
      <p:sp>
        <p:nvSpPr>
          <p:cNvPr id="7" name="1 Rectángulo">
            <a:extLst>
              <a:ext uri="{FF2B5EF4-FFF2-40B4-BE49-F238E27FC236}">
                <a16:creationId xmlns:a16="http://schemas.microsoft.com/office/drawing/2014/main" id="{E3A55FAD-5F86-4D31-8091-EADFCDE93D53}"/>
              </a:ext>
            </a:extLst>
          </p:cNvPr>
          <p:cNvSpPr>
            <a:spLocks noChangeArrowheads="1"/>
          </p:cNvSpPr>
          <p:nvPr/>
        </p:nvSpPr>
        <p:spPr bwMode="auto">
          <a:xfrm>
            <a:off x="0" y="2700161"/>
            <a:ext cx="12191999" cy="3377082"/>
          </a:xfrm>
          <a:prstGeom prst="rect">
            <a:avLst/>
          </a:prstGeom>
          <a:solidFill>
            <a:schemeClr val="bg1">
              <a:alpha val="30000"/>
            </a:schemeClr>
          </a:solidFill>
          <a:ln>
            <a:noFill/>
          </a:ln>
        </p:spPr>
        <p:txBody>
          <a:bodyPr anchor="ctr"/>
          <a:lstStyle/>
          <a:p>
            <a:pPr marL="800100" lvl="1" indent="-342900" defTabSz="599002" fontAlgn="base" hangingPunct="0">
              <a:lnSpc>
                <a:spcPct val="93000"/>
              </a:lnSpc>
              <a:spcBef>
                <a:spcPct val="0"/>
              </a:spcBef>
              <a:spcAft>
                <a:spcPct val="0"/>
              </a:spcAft>
              <a:buClr>
                <a:schemeClr val="bg1"/>
              </a:buClr>
              <a:buSzPct val="100000"/>
              <a:buFont typeface="Arial" panose="020B0604020202020204" pitchFamily="34" charset="0"/>
              <a:buChar char="•"/>
              <a:defRPr/>
            </a:pPr>
            <a:r>
              <a:rPr lang="es-ES" altLang="es-AR" sz="3200" dirty="0">
                <a:latin typeface="Arial" panose="020B0604020202020204" pitchFamily="34" charset="0"/>
                <a:ea typeface="Microsoft YaHei" panose="020B0503020204020204" pitchFamily="34" charset="-122"/>
              </a:rPr>
              <a:t>Matemática: Algebra y estadística básicas</a:t>
            </a:r>
          </a:p>
          <a:p>
            <a:pPr lvl="1" defTabSz="599002" fontAlgn="base" hangingPunct="0">
              <a:lnSpc>
                <a:spcPct val="93000"/>
              </a:lnSpc>
              <a:spcBef>
                <a:spcPct val="0"/>
              </a:spcBef>
              <a:spcAft>
                <a:spcPct val="0"/>
              </a:spcAft>
              <a:buClr>
                <a:schemeClr val="bg1"/>
              </a:buClr>
              <a:buSzPct val="100000"/>
              <a:defRPr/>
            </a:pPr>
            <a:endParaRPr lang="es-AR" altLang="es-AR" sz="3200" dirty="0">
              <a:latin typeface="Arial" panose="020B0604020202020204" pitchFamily="34" charset="0"/>
              <a:ea typeface="Microsoft YaHei" panose="020B0503020204020204" pitchFamily="34" charset="-122"/>
              <a:cs typeface="Arial"/>
            </a:endParaRPr>
          </a:p>
          <a:p>
            <a:pPr marL="800100" lvl="1" indent="-342900" defTabSz="599002" fontAlgn="base" hangingPunct="0">
              <a:lnSpc>
                <a:spcPct val="93000"/>
              </a:lnSpc>
              <a:spcBef>
                <a:spcPct val="0"/>
              </a:spcBef>
              <a:spcAft>
                <a:spcPct val="0"/>
              </a:spcAft>
              <a:buClr>
                <a:schemeClr val="bg1"/>
              </a:buClr>
              <a:buSzPct val="100000"/>
              <a:buFont typeface="Arial" panose="020B0604020202020204" pitchFamily="34" charset="0"/>
              <a:buChar char="•"/>
              <a:defRPr/>
            </a:pPr>
            <a:r>
              <a:rPr lang="es-ES" altLang="es-AR" sz="3200" dirty="0">
                <a:latin typeface="Arial" panose="020B0604020202020204" pitchFamily="34" charset="0"/>
                <a:ea typeface="Microsoft YaHei" panose="020B0503020204020204" pitchFamily="34" charset="-122"/>
              </a:rPr>
              <a:t>Informática: Alguna experiencia con un lenguaje de programación</a:t>
            </a:r>
            <a:endParaRPr kumimoji="0" lang="es-AR" altLang="es-AR" sz="3200" b="0" u="none" strike="noStrike" kern="1200" cap="none" spc="0" normalizeH="0" baseline="0" noProof="0" dirty="0">
              <a:ln>
                <a:noFill/>
              </a:ln>
              <a:effectLst/>
              <a:uLnTx/>
              <a:uFillTx/>
              <a:latin typeface="Arial" panose="020B0604020202020204" pitchFamily="34" charset="0"/>
              <a:ea typeface="Microsoft YaHei" panose="020B0503020204020204" pitchFamily="34" charset="-122"/>
              <a:cs typeface="Arial"/>
            </a:endParaRPr>
          </a:p>
        </p:txBody>
      </p:sp>
    </p:spTree>
    <p:extLst>
      <p:ext uri="{BB962C8B-B14F-4D97-AF65-F5344CB8AC3E}">
        <p14:creationId xmlns:p14="http://schemas.microsoft.com/office/powerpoint/2010/main" val="157130964"/>
      </p:ext>
    </p:extLst>
  </p:cSld>
  <p:clrMapOvr>
    <a:masterClrMapping/>
  </p:clrMapOvr>
  <p:transition spd="slow">
    <p:push/>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1"/>
          <p:cNvSpPr txBox="1"/>
          <p:nvPr/>
        </p:nvSpPr>
        <p:spPr>
          <a:xfrm>
            <a:off x="1184032" y="5416061"/>
            <a:ext cx="6013938" cy="923330"/>
          </a:xfrm>
          <a:prstGeom prst="rect">
            <a:avLst/>
          </a:prstGeom>
          <a:noFill/>
        </p:spPr>
        <p:txBody>
          <a:bodyPr wrap="square" rtlCol="0">
            <a:spAutoFit/>
          </a:bodyPr>
          <a:lstStyle/>
          <a:p>
            <a:r>
              <a:rPr lang="es-AR" sz="5400" dirty="0">
                <a:solidFill>
                  <a:schemeClr val="bg1"/>
                </a:solidFill>
              </a:rPr>
              <a:t>Muchas Gracias!</a:t>
            </a:r>
          </a:p>
        </p:txBody>
      </p:sp>
    </p:spTree>
    <p:extLst>
      <p:ext uri="{BB962C8B-B14F-4D97-AF65-F5344CB8AC3E}">
        <p14:creationId xmlns:p14="http://schemas.microsoft.com/office/powerpoint/2010/main" val="1460351818"/>
      </p:ext>
    </p:extLst>
  </p:cSld>
  <p:clrMapOvr>
    <a:masterClrMapping/>
  </p:clrMapOvr>
  <p:transition spd="slow">
    <p:push/>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2 CuadroTexto"/>
          <p:cNvSpPr txBox="1">
            <a:spLocks noChangeArrowheads="1"/>
          </p:cNvSpPr>
          <p:nvPr/>
        </p:nvSpPr>
        <p:spPr bwMode="auto">
          <a:xfrm>
            <a:off x="0" y="2459504"/>
            <a:ext cx="12192000" cy="1938992"/>
          </a:xfrm>
          <a:prstGeom prst="rect">
            <a:avLst/>
          </a:prstGeom>
          <a:solidFill>
            <a:schemeClr val="bg1">
              <a:alpha val="60000"/>
            </a:schemeClr>
          </a:solidFill>
          <a:ln>
            <a:noFill/>
          </a:ln>
        </p:spPr>
        <p:txBody>
          <a:bodyPr wrap="square" anchor="ctr">
            <a:spAutoFit/>
          </a:bodyPr>
          <a:lstStyle/>
          <a:p>
            <a:pPr lvl="1" defTabSz="599002" eaLnBrk="0" fontAlgn="base" hangingPunct="0">
              <a:spcBef>
                <a:spcPct val="0"/>
              </a:spcBef>
              <a:spcAft>
                <a:spcPct val="0"/>
              </a:spcAft>
              <a:defRPr/>
            </a:pPr>
            <a:r>
              <a:rPr lang="es-AR" sz="6000" noProof="0" dirty="0">
                <a:latin typeface="Calibri" panose="020F0502020204030204" pitchFamily="34" charset="0"/>
                <a:cs typeface="Calibri" panose="020F0502020204030204" pitchFamily="34" charset="0"/>
              </a:rPr>
              <a:t>Diplomatura en </a:t>
            </a:r>
          </a:p>
          <a:p>
            <a:pPr lvl="1" defTabSz="599002" eaLnBrk="0" fontAlgn="base" hangingPunct="0">
              <a:spcBef>
                <a:spcPct val="0"/>
              </a:spcBef>
              <a:spcAft>
                <a:spcPct val="0"/>
              </a:spcAft>
              <a:defRPr/>
            </a:pPr>
            <a:r>
              <a:rPr lang="es-AR" sz="6000" noProof="0" dirty="0">
                <a:latin typeface="Calibri" panose="020F0502020204030204" pitchFamily="34" charset="0"/>
                <a:cs typeface="Calibri" panose="020F0502020204030204" pitchFamily="34" charset="0"/>
              </a:rPr>
              <a:t>Ciencias de Datos Aplicada</a:t>
            </a:r>
            <a:endParaRPr lang="en" sz="6600" noProof="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87767766"/>
      </p:ext>
    </p:extLst>
  </p:cSld>
  <p:clrMapOvr>
    <a:masterClrMapping/>
  </p:clrMapOvr>
  <p:transition spd="slow">
    <p:push/>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1 Rectángulo"/>
          <p:cNvSpPr>
            <a:spLocks noChangeArrowheads="1"/>
          </p:cNvSpPr>
          <p:nvPr/>
        </p:nvSpPr>
        <p:spPr bwMode="auto">
          <a:xfrm>
            <a:off x="0" y="1103275"/>
            <a:ext cx="12192000" cy="1217894"/>
          </a:xfrm>
          <a:prstGeom prst="rect">
            <a:avLst/>
          </a:prstGeom>
          <a:solidFill>
            <a:schemeClr val="bg1">
              <a:alpha val="30000"/>
            </a:schemeClr>
          </a:solidFill>
          <a:ln>
            <a:noFill/>
          </a:ln>
        </p:spPr>
        <p:txBody>
          <a:bodyPr anchor="ctr"/>
          <a:lstStyle/>
          <a:p>
            <a:pPr marL="0" marR="0" lvl="0" indent="0" algn="ctr" defTabSz="599002" rtl="0" eaLnBrk="1" fontAlgn="base" latinLnBrk="0" hangingPunct="0">
              <a:lnSpc>
                <a:spcPct val="93000"/>
              </a:lnSpc>
              <a:spcBef>
                <a:spcPct val="0"/>
              </a:spcBef>
              <a:spcAft>
                <a:spcPct val="0"/>
              </a:spcAft>
              <a:buClr>
                <a:srgbClr val="000000"/>
              </a:buClr>
              <a:buSzPct val="100000"/>
              <a:buFontTx/>
              <a:buNone/>
              <a:tabLst/>
              <a:defRPr/>
            </a:pPr>
            <a:r>
              <a:rPr kumimoji="0" lang="es-AR" altLang="es-AR" sz="3600" b="1" i="0" u="none" strike="noStrike" kern="1200" cap="none" spc="0" normalizeH="0" baseline="0" noProof="0" dirty="0">
                <a:ln>
                  <a:noFill/>
                </a:ln>
                <a:effectLst/>
                <a:uLnTx/>
                <a:uFillTx/>
                <a:latin typeface="Arial" panose="020B0604020202020204" pitchFamily="34" charset="0"/>
                <a:ea typeface="Microsoft YaHei" panose="020B0503020204020204" pitchFamily="34" charset="-122"/>
                <a:cs typeface="Arial"/>
              </a:rPr>
              <a:t>Objetivo</a:t>
            </a:r>
            <a:endParaRPr lang="es-AR" altLang="es-AR" sz="3600" b="1" dirty="0">
              <a:latin typeface="Arial" panose="020B0604020202020204" pitchFamily="34" charset="0"/>
              <a:ea typeface="Microsoft YaHei" panose="020B0503020204020204" pitchFamily="34" charset="-122"/>
              <a:cs typeface="Arial"/>
            </a:endParaRPr>
          </a:p>
        </p:txBody>
      </p:sp>
      <p:sp>
        <p:nvSpPr>
          <p:cNvPr id="7" name="1 Rectángulo">
            <a:extLst>
              <a:ext uri="{FF2B5EF4-FFF2-40B4-BE49-F238E27FC236}">
                <a16:creationId xmlns:a16="http://schemas.microsoft.com/office/drawing/2014/main" id="{E3A55FAD-5F86-4D31-8091-EADFCDE93D53}"/>
              </a:ext>
            </a:extLst>
          </p:cNvPr>
          <p:cNvSpPr>
            <a:spLocks noChangeArrowheads="1"/>
          </p:cNvSpPr>
          <p:nvPr/>
        </p:nvSpPr>
        <p:spPr bwMode="auto">
          <a:xfrm>
            <a:off x="0" y="2700161"/>
            <a:ext cx="12191999" cy="3377082"/>
          </a:xfrm>
          <a:prstGeom prst="rect">
            <a:avLst/>
          </a:prstGeom>
          <a:solidFill>
            <a:schemeClr val="bg1">
              <a:alpha val="30000"/>
            </a:schemeClr>
          </a:solidFill>
          <a:ln>
            <a:noFill/>
          </a:ln>
        </p:spPr>
        <p:txBody>
          <a:bodyPr anchor="ctr"/>
          <a:lstStyle/>
          <a:p>
            <a:pPr lvl="1" defTabSz="599002" fontAlgn="base" hangingPunct="0">
              <a:lnSpc>
                <a:spcPct val="93000"/>
              </a:lnSpc>
              <a:spcBef>
                <a:spcPct val="0"/>
              </a:spcBef>
              <a:spcAft>
                <a:spcPct val="0"/>
              </a:spcAft>
              <a:buClr>
                <a:schemeClr val="bg1"/>
              </a:buClr>
              <a:buSzPct val="100000"/>
              <a:defRPr/>
            </a:pPr>
            <a:r>
              <a:rPr kumimoji="0" lang="es-AR" altLang="es-AR" sz="3200" b="0" u="none" strike="noStrike" kern="1200" cap="none" spc="0" normalizeH="0" baseline="0" noProof="0" dirty="0">
                <a:ln>
                  <a:noFill/>
                </a:ln>
                <a:effectLst/>
                <a:uLnTx/>
                <a:uFillTx/>
                <a:latin typeface="Arial" panose="020B0604020202020204" pitchFamily="34" charset="0"/>
                <a:ea typeface="Microsoft YaHei" panose="020B0503020204020204" pitchFamily="34" charset="-122"/>
                <a:cs typeface="Arial"/>
              </a:rPr>
              <a:t>Brindar los rudimentos para la aplicación efectiva de técnicas de ciencias de datos a problemas de negocios reales. </a:t>
            </a:r>
          </a:p>
        </p:txBody>
      </p:sp>
    </p:spTree>
    <p:extLst>
      <p:ext uri="{BB962C8B-B14F-4D97-AF65-F5344CB8AC3E}">
        <p14:creationId xmlns:p14="http://schemas.microsoft.com/office/powerpoint/2010/main" val="2671467586"/>
      </p:ext>
    </p:extLst>
  </p:cSld>
  <p:clrMapOvr>
    <a:masterClrMapping/>
  </p:clrMapOvr>
  <p:transition spd="slow">
    <p:push/>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1 Rectángulo"/>
          <p:cNvSpPr>
            <a:spLocks noChangeArrowheads="1"/>
          </p:cNvSpPr>
          <p:nvPr/>
        </p:nvSpPr>
        <p:spPr bwMode="auto">
          <a:xfrm>
            <a:off x="0" y="1103275"/>
            <a:ext cx="12192000" cy="1217894"/>
          </a:xfrm>
          <a:prstGeom prst="rect">
            <a:avLst/>
          </a:prstGeom>
          <a:solidFill>
            <a:schemeClr val="bg1">
              <a:alpha val="30000"/>
            </a:schemeClr>
          </a:solidFill>
          <a:ln>
            <a:noFill/>
          </a:ln>
        </p:spPr>
        <p:txBody>
          <a:bodyPr anchor="ctr"/>
          <a:lstStyle/>
          <a:p>
            <a:pPr marL="0" marR="0" lvl="0" indent="0" algn="ctr" defTabSz="599002" rtl="0" eaLnBrk="1" fontAlgn="base" latinLnBrk="0" hangingPunct="0">
              <a:lnSpc>
                <a:spcPct val="93000"/>
              </a:lnSpc>
              <a:spcBef>
                <a:spcPct val="0"/>
              </a:spcBef>
              <a:spcAft>
                <a:spcPct val="0"/>
              </a:spcAft>
              <a:buClr>
                <a:srgbClr val="000000"/>
              </a:buClr>
              <a:buSzPct val="100000"/>
              <a:buFontTx/>
              <a:buNone/>
              <a:tabLst/>
              <a:defRPr/>
            </a:pPr>
            <a:r>
              <a:rPr kumimoji="0" lang="es-AR" altLang="es-AR" sz="3600" b="1" i="0" u="none" strike="noStrike" kern="1200" cap="none" spc="0" normalizeH="0" baseline="0" noProof="0" dirty="0">
                <a:ln>
                  <a:noFill/>
                </a:ln>
                <a:effectLst/>
                <a:uLnTx/>
                <a:uFillTx/>
                <a:latin typeface="Arial" panose="020B0604020202020204" pitchFamily="34" charset="0"/>
                <a:ea typeface="Microsoft YaHei" panose="020B0503020204020204" pitchFamily="34" charset="-122"/>
                <a:cs typeface="Arial"/>
              </a:rPr>
              <a:t>Data </a:t>
            </a:r>
            <a:r>
              <a:rPr kumimoji="0" lang="es-AR" altLang="es-AR" sz="3600" b="1" i="0" u="none" strike="noStrike" kern="1200" cap="none" spc="0" normalizeH="0" baseline="0" noProof="0" dirty="0" err="1">
                <a:ln>
                  <a:noFill/>
                </a:ln>
                <a:effectLst/>
                <a:uLnTx/>
                <a:uFillTx/>
                <a:latin typeface="Arial" panose="020B0604020202020204" pitchFamily="34" charset="0"/>
                <a:ea typeface="Microsoft YaHei" panose="020B0503020204020204" pitchFamily="34" charset="-122"/>
                <a:cs typeface="Arial"/>
              </a:rPr>
              <a:t>Science</a:t>
            </a:r>
            <a:endParaRPr lang="es-AR" altLang="es-AR" sz="3600" b="1" dirty="0">
              <a:latin typeface="Arial" panose="020B0604020202020204" pitchFamily="34" charset="0"/>
              <a:ea typeface="Microsoft YaHei" panose="020B0503020204020204" pitchFamily="34" charset="-122"/>
              <a:cs typeface="Arial"/>
            </a:endParaRPr>
          </a:p>
        </p:txBody>
      </p:sp>
      <p:sp>
        <p:nvSpPr>
          <p:cNvPr id="5" name="1 Rectángulo">
            <a:extLst>
              <a:ext uri="{FF2B5EF4-FFF2-40B4-BE49-F238E27FC236}">
                <a16:creationId xmlns:a16="http://schemas.microsoft.com/office/drawing/2014/main" id="{9C7FE09A-2A0F-4A1F-998D-D514ACE3AC9E}"/>
              </a:ext>
            </a:extLst>
          </p:cNvPr>
          <p:cNvSpPr>
            <a:spLocks noChangeArrowheads="1"/>
          </p:cNvSpPr>
          <p:nvPr/>
        </p:nvSpPr>
        <p:spPr bwMode="auto">
          <a:xfrm>
            <a:off x="0" y="2700161"/>
            <a:ext cx="12191999" cy="3377082"/>
          </a:xfrm>
          <a:prstGeom prst="rect">
            <a:avLst/>
          </a:prstGeom>
          <a:solidFill>
            <a:schemeClr val="bg1">
              <a:alpha val="30000"/>
            </a:schemeClr>
          </a:solidFill>
          <a:ln>
            <a:noFill/>
          </a:ln>
        </p:spPr>
        <p:txBody>
          <a:bodyPr anchor="ctr"/>
          <a:lstStyle/>
          <a:p>
            <a:pPr marL="800100" lvl="1" indent="-342900" defTabSz="599002" fontAlgn="base" hangingPunct="0">
              <a:lnSpc>
                <a:spcPct val="93000"/>
              </a:lnSpc>
              <a:spcBef>
                <a:spcPct val="0"/>
              </a:spcBef>
              <a:spcAft>
                <a:spcPct val="0"/>
              </a:spcAft>
              <a:buClr>
                <a:schemeClr val="bg1"/>
              </a:buClr>
              <a:buSzPct val="100000"/>
              <a:buFont typeface="Arial" panose="020B0604020202020204" pitchFamily="34" charset="0"/>
              <a:buChar char="•"/>
              <a:defRPr/>
            </a:pPr>
            <a:r>
              <a:rPr lang="es-AR" altLang="es-AR" sz="3200" dirty="0">
                <a:latin typeface="Arial" panose="020B0604020202020204" pitchFamily="34" charset="0"/>
                <a:ea typeface="Microsoft YaHei" panose="020B0503020204020204" pitchFamily="34" charset="-122"/>
                <a:cs typeface="Arial"/>
              </a:rPr>
              <a:t>Métodos Descriptivos: Hallar patrones relevantes en los datos. (BI)</a:t>
            </a:r>
          </a:p>
          <a:p>
            <a:pPr marL="800100" lvl="1" indent="-342900" defTabSz="599002" fontAlgn="base" hangingPunct="0">
              <a:lnSpc>
                <a:spcPct val="93000"/>
              </a:lnSpc>
              <a:spcBef>
                <a:spcPct val="0"/>
              </a:spcBef>
              <a:spcAft>
                <a:spcPct val="0"/>
              </a:spcAft>
              <a:buClr>
                <a:schemeClr val="bg1"/>
              </a:buClr>
              <a:buSzPct val="100000"/>
              <a:buFont typeface="Arial" panose="020B0604020202020204" pitchFamily="34" charset="0"/>
              <a:buChar char="•"/>
              <a:defRPr/>
            </a:pPr>
            <a:endParaRPr lang="es-AR" altLang="es-AR" sz="3200" dirty="0">
              <a:latin typeface="Arial" panose="020B0604020202020204" pitchFamily="34" charset="0"/>
              <a:ea typeface="Microsoft YaHei" panose="020B0503020204020204" pitchFamily="34" charset="-122"/>
              <a:cs typeface="Arial"/>
            </a:endParaRPr>
          </a:p>
          <a:p>
            <a:pPr marL="800100" lvl="1" indent="-342900" defTabSz="599002" fontAlgn="base" hangingPunct="0">
              <a:lnSpc>
                <a:spcPct val="93000"/>
              </a:lnSpc>
              <a:spcBef>
                <a:spcPct val="0"/>
              </a:spcBef>
              <a:spcAft>
                <a:spcPct val="0"/>
              </a:spcAft>
              <a:buClr>
                <a:schemeClr val="bg1"/>
              </a:buClr>
              <a:buSzPct val="100000"/>
              <a:buFont typeface="Arial" panose="020B0604020202020204" pitchFamily="34" charset="0"/>
              <a:buChar char="•"/>
              <a:defRPr/>
            </a:pPr>
            <a:r>
              <a:rPr kumimoji="0" lang="es-AR" altLang="es-AR" sz="3200" b="0" u="none" strike="noStrike" kern="1200" cap="none" spc="0" normalizeH="0" baseline="0" noProof="0" dirty="0">
                <a:ln>
                  <a:noFill/>
                </a:ln>
                <a:effectLst/>
                <a:uLnTx/>
                <a:uFillTx/>
                <a:latin typeface="Arial" panose="020B0604020202020204" pitchFamily="34" charset="0"/>
                <a:ea typeface="Microsoft YaHei" panose="020B0503020204020204" pitchFamily="34" charset="-122"/>
                <a:cs typeface="Arial"/>
              </a:rPr>
              <a:t>Métodos Predictivos: Usar los datos para modelar la incertidumbre. (más </a:t>
            </a:r>
            <a:r>
              <a:rPr lang="es-AR" altLang="es-AR" sz="3200" dirty="0">
                <a:latin typeface="Arial" panose="020B0604020202020204" pitchFamily="34" charset="0"/>
                <a:ea typeface="Microsoft YaHei" panose="020B0503020204020204" pitchFamily="34" charset="-122"/>
                <a:cs typeface="Arial"/>
              </a:rPr>
              <a:t>allá de la </a:t>
            </a:r>
            <a:r>
              <a:rPr kumimoji="0" lang="es-AR" altLang="es-AR" sz="3200" b="0" u="none" strike="noStrike" kern="1200" cap="none" spc="0" normalizeH="0" baseline="0" noProof="0" dirty="0">
                <a:ln>
                  <a:noFill/>
                </a:ln>
                <a:effectLst/>
                <a:uLnTx/>
                <a:uFillTx/>
                <a:latin typeface="Arial" panose="020B0604020202020204" pitchFamily="34" charset="0"/>
                <a:ea typeface="Microsoft YaHei" panose="020B0503020204020204" pitchFamily="34" charset="-122"/>
                <a:cs typeface="Arial"/>
              </a:rPr>
              <a:t>estadística clásica)</a:t>
            </a:r>
          </a:p>
        </p:txBody>
      </p:sp>
    </p:spTree>
    <p:extLst>
      <p:ext uri="{BB962C8B-B14F-4D97-AF65-F5344CB8AC3E}">
        <p14:creationId xmlns:p14="http://schemas.microsoft.com/office/powerpoint/2010/main" val="1852200853"/>
      </p:ext>
    </p:extLst>
  </p:cSld>
  <p:clrMapOvr>
    <a:masterClrMapping/>
  </p:clrMapOvr>
  <p:transition spd="slow">
    <p:push/>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1 Rectángulo"/>
          <p:cNvSpPr>
            <a:spLocks noChangeArrowheads="1"/>
          </p:cNvSpPr>
          <p:nvPr/>
        </p:nvSpPr>
        <p:spPr bwMode="auto">
          <a:xfrm>
            <a:off x="0" y="1103275"/>
            <a:ext cx="12192000" cy="1217894"/>
          </a:xfrm>
          <a:prstGeom prst="rect">
            <a:avLst/>
          </a:prstGeom>
          <a:solidFill>
            <a:schemeClr val="bg1">
              <a:alpha val="30000"/>
            </a:schemeClr>
          </a:solidFill>
          <a:ln>
            <a:noFill/>
          </a:ln>
        </p:spPr>
        <p:txBody>
          <a:bodyPr anchor="ctr"/>
          <a:lstStyle/>
          <a:p>
            <a:pPr marL="0" marR="0" lvl="0" indent="0" algn="ctr" defTabSz="599002" rtl="0" eaLnBrk="1" fontAlgn="base" latinLnBrk="0" hangingPunct="0">
              <a:lnSpc>
                <a:spcPct val="93000"/>
              </a:lnSpc>
              <a:spcBef>
                <a:spcPct val="0"/>
              </a:spcBef>
              <a:spcAft>
                <a:spcPct val="0"/>
              </a:spcAft>
              <a:buClr>
                <a:srgbClr val="000000"/>
              </a:buClr>
              <a:buSzPct val="100000"/>
              <a:buFontTx/>
              <a:buNone/>
              <a:tabLst/>
              <a:defRPr/>
            </a:pPr>
            <a:r>
              <a:rPr kumimoji="0" lang="es-AR" altLang="es-AR" sz="3600" b="1" i="0" u="none" strike="noStrike" kern="1200" cap="none" spc="0" normalizeH="0" baseline="0" noProof="0" dirty="0">
                <a:ln>
                  <a:noFill/>
                </a:ln>
                <a:effectLst/>
                <a:uLnTx/>
                <a:uFillTx/>
                <a:latin typeface="Arial" panose="020B0604020202020204" pitchFamily="34" charset="0"/>
                <a:ea typeface="Microsoft YaHei" panose="020B0503020204020204" pitchFamily="34" charset="-122"/>
                <a:cs typeface="Arial"/>
              </a:rPr>
              <a:t>Data </a:t>
            </a:r>
            <a:r>
              <a:rPr lang="es-AR" altLang="es-AR" sz="3600" b="1" dirty="0" err="1">
                <a:latin typeface="Arial" panose="020B0604020202020204" pitchFamily="34" charset="0"/>
                <a:ea typeface="Microsoft YaHei" panose="020B0503020204020204" pitchFamily="34" charset="-122"/>
                <a:cs typeface="Arial"/>
              </a:rPr>
              <a:t>Science</a:t>
            </a:r>
            <a:endParaRPr lang="es-AR" altLang="es-AR" sz="3600" b="1" dirty="0">
              <a:latin typeface="Arial" panose="020B0604020202020204" pitchFamily="34" charset="0"/>
              <a:ea typeface="Microsoft YaHei" panose="020B0503020204020204" pitchFamily="34" charset="-122"/>
              <a:cs typeface="Arial"/>
            </a:endParaRPr>
          </a:p>
        </p:txBody>
      </p:sp>
      <p:sp>
        <p:nvSpPr>
          <p:cNvPr id="4" name="1 Rectángulo">
            <a:extLst>
              <a:ext uri="{FF2B5EF4-FFF2-40B4-BE49-F238E27FC236}">
                <a16:creationId xmlns:a16="http://schemas.microsoft.com/office/drawing/2014/main" id="{C38DC9E2-A33D-43A5-B91A-49EDF1F542C3}"/>
              </a:ext>
            </a:extLst>
          </p:cNvPr>
          <p:cNvSpPr>
            <a:spLocks noChangeArrowheads="1"/>
          </p:cNvSpPr>
          <p:nvPr/>
        </p:nvSpPr>
        <p:spPr bwMode="auto">
          <a:xfrm>
            <a:off x="0" y="2700161"/>
            <a:ext cx="12191999" cy="3377082"/>
          </a:xfrm>
          <a:prstGeom prst="rect">
            <a:avLst/>
          </a:prstGeom>
          <a:solidFill>
            <a:schemeClr val="bg1">
              <a:alpha val="30000"/>
            </a:schemeClr>
          </a:solidFill>
          <a:ln>
            <a:noFill/>
          </a:ln>
        </p:spPr>
        <p:txBody>
          <a:bodyPr anchor="ctr"/>
          <a:lstStyle/>
          <a:p>
            <a:pPr algn="ctr" defTabSz="599002" fontAlgn="base" hangingPunct="0">
              <a:lnSpc>
                <a:spcPct val="93000"/>
              </a:lnSpc>
              <a:spcBef>
                <a:spcPct val="0"/>
              </a:spcBef>
              <a:spcAft>
                <a:spcPct val="0"/>
              </a:spcAft>
              <a:buClr>
                <a:schemeClr val="bg1"/>
              </a:buClr>
              <a:buSzPct val="100000"/>
              <a:defRPr/>
            </a:pPr>
            <a:r>
              <a:rPr lang="es-AR" altLang="es-AR" sz="4800" dirty="0">
                <a:latin typeface="Arial" panose="020B0604020202020204" pitchFamily="34" charset="0"/>
                <a:ea typeface="Microsoft YaHei" panose="020B0503020204020204" pitchFamily="34" charset="-122"/>
                <a:cs typeface="Arial"/>
              </a:rPr>
              <a:t>La capacidad de transformar datos en acciones relevantes.</a:t>
            </a:r>
            <a:endParaRPr kumimoji="0" lang="es-AR" altLang="es-AR" sz="4800" b="0" i="1" u="none" strike="noStrike" kern="1200" cap="none" spc="0" normalizeH="0" baseline="0" noProof="0" dirty="0">
              <a:ln>
                <a:noFill/>
              </a:ln>
              <a:effectLst/>
              <a:uLnTx/>
              <a:uFillTx/>
              <a:latin typeface="Arial" panose="020B0604020202020204" pitchFamily="34" charset="0"/>
              <a:ea typeface="Microsoft YaHei" panose="020B0503020204020204" pitchFamily="34" charset="-122"/>
              <a:cs typeface="Arial"/>
            </a:endParaRPr>
          </a:p>
        </p:txBody>
      </p:sp>
    </p:spTree>
    <p:extLst>
      <p:ext uri="{BB962C8B-B14F-4D97-AF65-F5344CB8AC3E}">
        <p14:creationId xmlns:p14="http://schemas.microsoft.com/office/powerpoint/2010/main" val="3232185289"/>
      </p:ext>
    </p:extLst>
  </p:cSld>
  <p:clrMapOvr>
    <a:masterClrMapping/>
  </p:clrMapOvr>
  <p:transition spd="slow">
    <p:push/>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1 Rectángulo"/>
          <p:cNvSpPr>
            <a:spLocks noChangeArrowheads="1"/>
          </p:cNvSpPr>
          <p:nvPr/>
        </p:nvSpPr>
        <p:spPr bwMode="auto">
          <a:xfrm>
            <a:off x="0" y="1103275"/>
            <a:ext cx="12192000" cy="1217894"/>
          </a:xfrm>
          <a:prstGeom prst="rect">
            <a:avLst/>
          </a:prstGeom>
          <a:solidFill>
            <a:schemeClr val="bg1">
              <a:alpha val="30000"/>
            </a:schemeClr>
          </a:solidFill>
          <a:ln>
            <a:noFill/>
          </a:ln>
        </p:spPr>
        <p:txBody>
          <a:bodyPr anchor="ctr"/>
          <a:lstStyle/>
          <a:p>
            <a:pPr marL="0" marR="0" lvl="0" indent="0" algn="ctr" defTabSz="599002" rtl="0" eaLnBrk="1" fontAlgn="base" latinLnBrk="0" hangingPunct="0">
              <a:lnSpc>
                <a:spcPct val="93000"/>
              </a:lnSpc>
              <a:spcBef>
                <a:spcPct val="0"/>
              </a:spcBef>
              <a:spcAft>
                <a:spcPct val="0"/>
              </a:spcAft>
              <a:buClr>
                <a:srgbClr val="000000"/>
              </a:buClr>
              <a:buSzPct val="100000"/>
              <a:buFontTx/>
              <a:buNone/>
              <a:tabLst/>
              <a:defRPr/>
            </a:pPr>
            <a:r>
              <a:rPr lang="es-AR" altLang="es-AR" sz="3600" b="1" dirty="0">
                <a:latin typeface="Arial" panose="020B0604020202020204" pitchFamily="34" charset="0"/>
                <a:ea typeface="Microsoft YaHei" panose="020B0503020204020204" pitchFamily="34" charset="-122"/>
                <a:cs typeface="Arial"/>
              </a:rPr>
              <a:t>El Ciclo del Data </a:t>
            </a:r>
            <a:r>
              <a:rPr lang="es-AR" altLang="es-AR" sz="3600" b="1" dirty="0" err="1">
                <a:latin typeface="Arial" panose="020B0604020202020204" pitchFamily="34" charset="0"/>
                <a:ea typeface="Microsoft YaHei" panose="020B0503020204020204" pitchFamily="34" charset="-122"/>
                <a:cs typeface="Arial"/>
              </a:rPr>
              <a:t>Science</a:t>
            </a:r>
            <a:endParaRPr lang="es-AR" altLang="es-AR" sz="3600" b="1" dirty="0">
              <a:latin typeface="Arial" panose="020B0604020202020204" pitchFamily="34" charset="0"/>
              <a:ea typeface="Microsoft YaHei" panose="020B0503020204020204" pitchFamily="34" charset="-122"/>
              <a:cs typeface="Arial"/>
            </a:endParaRPr>
          </a:p>
        </p:txBody>
      </p:sp>
      <p:graphicFrame>
        <p:nvGraphicFramePr>
          <p:cNvPr id="2" name="Diagrama 1">
            <a:extLst>
              <a:ext uri="{FF2B5EF4-FFF2-40B4-BE49-F238E27FC236}">
                <a16:creationId xmlns:a16="http://schemas.microsoft.com/office/drawing/2014/main" id="{C4844DA5-81D4-434D-BC17-924A3A9F7C1B}"/>
              </a:ext>
            </a:extLst>
          </p:cNvPr>
          <p:cNvGraphicFramePr/>
          <p:nvPr>
            <p:extLst>
              <p:ext uri="{D42A27DB-BD31-4B8C-83A1-F6EECF244321}">
                <p14:modId xmlns:p14="http://schemas.microsoft.com/office/powerpoint/2010/main" val="94689942"/>
              </p:ext>
            </p:extLst>
          </p:nvPr>
        </p:nvGraphicFramePr>
        <p:xfrm>
          <a:off x="0" y="2321170"/>
          <a:ext cx="12192000" cy="45368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32290577"/>
      </p:ext>
    </p:extLst>
  </p:cSld>
  <p:clrMapOvr>
    <a:masterClrMapping/>
  </p:clrMapOvr>
  <p:transition spd="slow">
    <p:push/>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1 Rectángulo"/>
          <p:cNvSpPr>
            <a:spLocks noChangeArrowheads="1"/>
          </p:cNvSpPr>
          <p:nvPr/>
        </p:nvSpPr>
        <p:spPr bwMode="auto">
          <a:xfrm>
            <a:off x="0" y="1103275"/>
            <a:ext cx="12192000" cy="1217894"/>
          </a:xfrm>
          <a:prstGeom prst="rect">
            <a:avLst/>
          </a:prstGeom>
          <a:solidFill>
            <a:schemeClr val="bg1">
              <a:alpha val="30000"/>
            </a:schemeClr>
          </a:solidFill>
          <a:ln>
            <a:noFill/>
          </a:ln>
        </p:spPr>
        <p:txBody>
          <a:bodyPr anchor="ctr"/>
          <a:lstStyle/>
          <a:p>
            <a:pPr marL="0" marR="0" lvl="0" indent="0" algn="ctr" defTabSz="599002" rtl="0" eaLnBrk="1" fontAlgn="base" latinLnBrk="0" hangingPunct="0">
              <a:lnSpc>
                <a:spcPct val="93000"/>
              </a:lnSpc>
              <a:spcBef>
                <a:spcPct val="0"/>
              </a:spcBef>
              <a:spcAft>
                <a:spcPct val="0"/>
              </a:spcAft>
              <a:buClr>
                <a:srgbClr val="000000"/>
              </a:buClr>
              <a:buSzPct val="100000"/>
              <a:buFontTx/>
              <a:buNone/>
              <a:tabLst/>
              <a:defRPr/>
            </a:pPr>
            <a:r>
              <a:rPr lang="es-AR" altLang="es-AR" sz="3600" b="1" dirty="0">
                <a:latin typeface="Arial" panose="020B0604020202020204" pitchFamily="34" charset="0"/>
                <a:ea typeface="Microsoft YaHei" panose="020B0503020204020204" pitchFamily="34" charset="-122"/>
                <a:cs typeface="Arial"/>
              </a:rPr>
              <a:t>Ejemplos</a:t>
            </a:r>
          </a:p>
        </p:txBody>
      </p:sp>
      <p:sp>
        <p:nvSpPr>
          <p:cNvPr id="8" name="1 Rectángulo">
            <a:extLst>
              <a:ext uri="{FF2B5EF4-FFF2-40B4-BE49-F238E27FC236}">
                <a16:creationId xmlns:a16="http://schemas.microsoft.com/office/drawing/2014/main" id="{C5C56A8D-8669-4998-84AC-E61E22CB90DE}"/>
              </a:ext>
            </a:extLst>
          </p:cNvPr>
          <p:cNvSpPr>
            <a:spLocks noChangeArrowheads="1"/>
          </p:cNvSpPr>
          <p:nvPr/>
        </p:nvSpPr>
        <p:spPr bwMode="auto">
          <a:xfrm>
            <a:off x="764347" y="2634176"/>
            <a:ext cx="4185137" cy="3003452"/>
          </a:xfrm>
          <a:prstGeom prst="rect">
            <a:avLst/>
          </a:prstGeom>
          <a:solidFill>
            <a:schemeClr val="bg1">
              <a:alpha val="30000"/>
            </a:schemeClr>
          </a:solidFill>
          <a:ln>
            <a:noFill/>
          </a:ln>
        </p:spPr>
        <p:txBody>
          <a:bodyPr anchor="ctr"/>
          <a:lstStyle/>
          <a:p>
            <a:pPr marL="0" marR="0" lvl="0" indent="0" algn="ctr" defTabSz="599002" rtl="0" eaLnBrk="1" fontAlgn="base" latinLnBrk="0" hangingPunct="0">
              <a:lnSpc>
                <a:spcPct val="93000"/>
              </a:lnSpc>
              <a:spcBef>
                <a:spcPct val="0"/>
              </a:spcBef>
              <a:spcAft>
                <a:spcPct val="0"/>
              </a:spcAft>
              <a:buClr>
                <a:srgbClr val="000000"/>
              </a:buClr>
              <a:buSzPct val="100000"/>
              <a:buFontTx/>
              <a:buNone/>
              <a:tabLst/>
              <a:defRPr/>
            </a:pPr>
            <a:r>
              <a:rPr lang="es-AR" altLang="es-AR" sz="3600" b="1" dirty="0">
                <a:latin typeface="Arial" panose="020B0604020202020204" pitchFamily="34" charset="0"/>
                <a:ea typeface="Microsoft YaHei" panose="020B0503020204020204" pitchFamily="34" charset="-122"/>
                <a:cs typeface="Arial"/>
              </a:rPr>
              <a:t>Detección de leads y accionamiento automático</a:t>
            </a:r>
          </a:p>
        </p:txBody>
      </p:sp>
      <p:sp>
        <p:nvSpPr>
          <p:cNvPr id="6" name="1 Rectángulo">
            <a:extLst>
              <a:ext uri="{FF2B5EF4-FFF2-40B4-BE49-F238E27FC236}">
                <a16:creationId xmlns:a16="http://schemas.microsoft.com/office/drawing/2014/main" id="{1DF0D132-D406-4E25-A315-798B0B5B79A7}"/>
              </a:ext>
            </a:extLst>
          </p:cNvPr>
          <p:cNvSpPr>
            <a:spLocks noChangeArrowheads="1"/>
          </p:cNvSpPr>
          <p:nvPr/>
        </p:nvSpPr>
        <p:spPr bwMode="auto">
          <a:xfrm>
            <a:off x="7242517" y="2634176"/>
            <a:ext cx="4185137" cy="3003452"/>
          </a:xfrm>
          <a:prstGeom prst="rect">
            <a:avLst/>
          </a:prstGeom>
          <a:solidFill>
            <a:schemeClr val="bg1">
              <a:alpha val="30000"/>
            </a:schemeClr>
          </a:solidFill>
          <a:ln>
            <a:noFill/>
          </a:ln>
        </p:spPr>
        <p:txBody>
          <a:bodyPr anchor="ctr"/>
          <a:lstStyle/>
          <a:p>
            <a:pPr marL="0" marR="0" lvl="0" indent="0" algn="ctr" defTabSz="599002" rtl="0" eaLnBrk="1" fontAlgn="base" latinLnBrk="0" hangingPunct="0">
              <a:lnSpc>
                <a:spcPct val="93000"/>
              </a:lnSpc>
              <a:spcBef>
                <a:spcPct val="0"/>
              </a:spcBef>
              <a:spcAft>
                <a:spcPct val="0"/>
              </a:spcAft>
              <a:buClr>
                <a:srgbClr val="000000"/>
              </a:buClr>
              <a:buSzPct val="100000"/>
              <a:buFontTx/>
              <a:buNone/>
              <a:tabLst/>
              <a:defRPr/>
            </a:pPr>
            <a:r>
              <a:rPr lang="es-AR" altLang="es-AR" sz="3600" b="1" dirty="0">
                <a:latin typeface="Arial" panose="020B0604020202020204" pitchFamily="34" charset="0"/>
                <a:ea typeface="Microsoft YaHei" panose="020B0503020204020204" pitchFamily="34" charset="-122"/>
                <a:cs typeface="Arial"/>
              </a:rPr>
              <a:t>Preselección de textos de interés</a:t>
            </a:r>
          </a:p>
        </p:txBody>
      </p:sp>
    </p:spTree>
    <p:extLst>
      <p:ext uri="{BB962C8B-B14F-4D97-AF65-F5344CB8AC3E}">
        <p14:creationId xmlns:p14="http://schemas.microsoft.com/office/powerpoint/2010/main" val="185393901"/>
      </p:ext>
    </p:extLst>
  </p:cSld>
  <p:clrMapOvr>
    <a:masterClrMapping/>
  </p:clrMapOvr>
  <p:transition spd="slow">
    <p:push/>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1 Rectángulo"/>
          <p:cNvSpPr>
            <a:spLocks noChangeArrowheads="1"/>
          </p:cNvSpPr>
          <p:nvPr/>
        </p:nvSpPr>
        <p:spPr bwMode="auto">
          <a:xfrm>
            <a:off x="0" y="1103275"/>
            <a:ext cx="12192000" cy="1217894"/>
          </a:xfrm>
          <a:prstGeom prst="rect">
            <a:avLst/>
          </a:prstGeom>
          <a:solidFill>
            <a:schemeClr val="bg1">
              <a:alpha val="30000"/>
            </a:schemeClr>
          </a:solidFill>
          <a:ln>
            <a:noFill/>
          </a:ln>
        </p:spPr>
        <p:txBody>
          <a:bodyPr anchor="ctr"/>
          <a:lstStyle/>
          <a:p>
            <a:pPr marL="0" marR="0" lvl="0" indent="0" algn="ctr" defTabSz="599002" rtl="0" eaLnBrk="1" fontAlgn="base" latinLnBrk="0" hangingPunct="0">
              <a:lnSpc>
                <a:spcPct val="93000"/>
              </a:lnSpc>
              <a:spcBef>
                <a:spcPct val="0"/>
              </a:spcBef>
              <a:spcAft>
                <a:spcPct val="0"/>
              </a:spcAft>
              <a:buClr>
                <a:srgbClr val="000000"/>
              </a:buClr>
              <a:buSzPct val="100000"/>
              <a:buFontTx/>
              <a:buNone/>
              <a:tabLst/>
              <a:defRPr/>
            </a:pPr>
            <a:r>
              <a:rPr lang="es-AR" altLang="es-AR" sz="3600" b="1" dirty="0">
                <a:latin typeface="Arial" panose="020B0604020202020204" pitchFamily="34" charset="0"/>
                <a:ea typeface="Microsoft YaHei" panose="020B0503020204020204" pitchFamily="34" charset="-122"/>
                <a:cs typeface="Arial"/>
              </a:rPr>
              <a:t>BIG DATA</a:t>
            </a:r>
          </a:p>
        </p:txBody>
      </p:sp>
      <p:sp>
        <p:nvSpPr>
          <p:cNvPr id="8" name="1 Rectángulo">
            <a:extLst>
              <a:ext uri="{FF2B5EF4-FFF2-40B4-BE49-F238E27FC236}">
                <a16:creationId xmlns:a16="http://schemas.microsoft.com/office/drawing/2014/main" id="{C5C56A8D-8669-4998-84AC-E61E22CB90DE}"/>
              </a:ext>
            </a:extLst>
          </p:cNvPr>
          <p:cNvSpPr>
            <a:spLocks noChangeArrowheads="1"/>
          </p:cNvSpPr>
          <p:nvPr/>
        </p:nvSpPr>
        <p:spPr bwMode="auto">
          <a:xfrm>
            <a:off x="764347" y="2634176"/>
            <a:ext cx="4185137" cy="3003452"/>
          </a:xfrm>
          <a:prstGeom prst="rect">
            <a:avLst/>
          </a:prstGeom>
          <a:solidFill>
            <a:schemeClr val="bg1">
              <a:alpha val="30000"/>
            </a:schemeClr>
          </a:solidFill>
          <a:ln>
            <a:noFill/>
          </a:ln>
        </p:spPr>
        <p:txBody>
          <a:bodyPr anchor="ctr"/>
          <a:lstStyle/>
          <a:p>
            <a:pPr marL="0" marR="0" lvl="0" indent="0" algn="ctr" defTabSz="599002" rtl="0" eaLnBrk="1" fontAlgn="base" latinLnBrk="0" hangingPunct="0">
              <a:lnSpc>
                <a:spcPct val="93000"/>
              </a:lnSpc>
              <a:spcBef>
                <a:spcPct val="0"/>
              </a:spcBef>
              <a:spcAft>
                <a:spcPct val="0"/>
              </a:spcAft>
              <a:buClr>
                <a:srgbClr val="000000"/>
              </a:buClr>
              <a:buSzPct val="100000"/>
              <a:buFontTx/>
              <a:buNone/>
              <a:tabLst/>
              <a:defRPr/>
            </a:pPr>
            <a:r>
              <a:rPr lang="es-AR" altLang="es-AR" sz="3600" b="1" dirty="0">
                <a:latin typeface="Arial" panose="020B0604020202020204" pitchFamily="34" charset="0"/>
                <a:ea typeface="Microsoft YaHei" panose="020B0503020204020204" pitchFamily="34" charset="-122"/>
                <a:cs typeface="Arial"/>
              </a:rPr>
              <a:t>Como “data” común pero más y producida más rápidamente</a:t>
            </a:r>
          </a:p>
        </p:txBody>
      </p:sp>
      <p:sp>
        <p:nvSpPr>
          <p:cNvPr id="6" name="1 Rectángulo">
            <a:extLst>
              <a:ext uri="{FF2B5EF4-FFF2-40B4-BE49-F238E27FC236}">
                <a16:creationId xmlns:a16="http://schemas.microsoft.com/office/drawing/2014/main" id="{1DF0D132-D406-4E25-A315-798B0B5B79A7}"/>
              </a:ext>
            </a:extLst>
          </p:cNvPr>
          <p:cNvSpPr>
            <a:spLocks noChangeArrowheads="1"/>
          </p:cNvSpPr>
          <p:nvPr/>
        </p:nvSpPr>
        <p:spPr bwMode="auto">
          <a:xfrm>
            <a:off x="7242517" y="2634176"/>
            <a:ext cx="4185137" cy="3003452"/>
          </a:xfrm>
          <a:prstGeom prst="rect">
            <a:avLst/>
          </a:prstGeom>
          <a:solidFill>
            <a:schemeClr val="bg1">
              <a:alpha val="30000"/>
            </a:schemeClr>
          </a:solidFill>
          <a:ln>
            <a:noFill/>
          </a:ln>
        </p:spPr>
        <p:txBody>
          <a:bodyPr anchor="ctr"/>
          <a:lstStyle/>
          <a:p>
            <a:pPr marL="0" marR="0" lvl="0" indent="0" algn="ctr" defTabSz="599002" rtl="0" eaLnBrk="1" fontAlgn="base" latinLnBrk="0" hangingPunct="0">
              <a:lnSpc>
                <a:spcPct val="93000"/>
              </a:lnSpc>
              <a:spcBef>
                <a:spcPct val="0"/>
              </a:spcBef>
              <a:spcAft>
                <a:spcPct val="0"/>
              </a:spcAft>
              <a:buClr>
                <a:srgbClr val="000000"/>
              </a:buClr>
              <a:buSzPct val="100000"/>
              <a:buFontTx/>
              <a:buNone/>
              <a:tabLst/>
              <a:defRPr/>
            </a:pPr>
            <a:r>
              <a:rPr lang="es-AR" altLang="es-AR" sz="3600" b="1" dirty="0">
                <a:latin typeface="Arial" panose="020B0604020202020204" pitchFamily="34" charset="0"/>
                <a:ea typeface="Microsoft YaHei" panose="020B0503020204020204" pitchFamily="34" charset="-122"/>
                <a:cs typeface="Arial"/>
              </a:rPr>
              <a:t>Volumen</a:t>
            </a:r>
          </a:p>
          <a:p>
            <a:pPr marL="0" marR="0" lvl="0" indent="0" algn="ctr" defTabSz="599002" rtl="0" eaLnBrk="1" fontAlgn="base" latinLnBrk="0" hangingPunct="0">
              <a:lnSpc>
                <a:spcPct val="93000"/>
              </a:lnSpc>
              <a:spcBef>
                <a:spcPct val="0"/>
              </a:spcBef>
              <a:spcAft>
                <a:spcPct val="0"/>
              </a:spcAft>
              <a:buClr>
                <a:srgbClr val="000000"/>
              </a:buClr>
              <a:buSzPct val="100000"/>
              <a:buFontTx/>
              <a:buNone/>
              <a:tabLst/>
              <a:defRPr/>
            </a:pPr>
            <a:r>
              <a:rPr lang="es-AR" altLang="es-AR" sz="3600" b="1" dirty="0">
                <a:latin typeface="Arial" panose="020B0604020202020204" pitchFamily="34" charset="0"/>
                <a:ea typeface="Microsoft YaHei" panose="020B0503020204020204" pitchFamily="34" charset="-122"/>
                <a:cs typeface="Arial"/>
              </a:rPr>
              <a:t>Velocidad</a:t>
            </a:r>
          </a:p>
          <a:p>
            <a:pPr marL="0" marR="0" lvl="0" indent="0" algn="ctr" defTabSz="599002" rtl="0" eaLnBrk="1" fontAlgn="base" latinLnBrk="0" hangingPunct="0">
              <a:lnSpc>
                <a:spcPct val="93000"/>
              </a:lnSpc>
              <a:spcBef>
                <a:spcPct val="0"/>
              </a:spcBef>
              <a:spcAft>
                <a:spcPct val="0"/>
              </a:spcAft>
              <a:buClr>
                <a:srgbClr val="000000"/>
              </a:buClr>
              <a:buSzPct val="100000"/>
              <a:buFontTx/>
              <a:buNone/>
              <a:tabLst/>
              <a:defRPr/>
            </a:pPr>
            <a:r>
              <a:rPr lang="es-AR" altLang="es-AR" sz="3600" b="1" dirty="0">
                <a:latin typeface="Arial" panose="020B0604020202020204" pitchFamily="34" charset="0"/>
                <a:ea typeface="Microsoft YaHei" panose="020B0503020204020204" pitchFamily="34" charset="-122"/>
                <a:cs typeface="Arial"/>
              </a:rPr>
              <a:t>Variedad</a:t>
            </a:r>
          </a:p>
          <a:p>
            <a:pPr marL="0" marR="0" lvl="0" indent="0" algn="ctr" defTabSz="599002" rtl="0" eaLnBrk="1" fontAlgn="base" latinLnBrk="0" hangingPunct="0">
              <a:lnSpc>
                <a:spcPct val="93000"/>
              </a:lnSpc>
              <a:spcBef>
                <a:spcPct val="0"/>
              </a:spcBef>
              <a:spcAft>
                <a:spcPct val="0"/>
              </a:spcAft>
              <a:buClr>
                <a:srgbClr val="000000"/>
              </a:buClr>
              <a:buSzPct val="100000"/>
              <a:buFontTx/>
              <a:buNone/>
              <a:tabLst/>
              <a:defRPr/>
            </a:pPr>
            <a:r>
              <a:rPr lang="es-AR" altLang="es-AR" sz="3600" b="1" dirty="0">
                <a:latin typeface="Arial" panose="020B0604020202020204" pitchFamily="34" charset="0"/>
                <a:ea typeface="Microsoft YaHei" panose="020B0503020204020204" pitchFamily="34" charset="-122"/>
                <a:cs typeface="Arial"/>
              </a:rPr>
              <a:t>Veracidad</a:t>
            </a:r>
          </a:p>
        </p:txBody>
      </p:sp>
    </p:spTree>
    <p:extLst>
      <p:ext uri="{BB962C8B-B14F-4D97-AF65-F5344CB8AC3E}">
        <p14:creationId xmlns:p14="http://schemas.microsoft.com/office/powerpoint/2010/main" val="1875750877"/>
      </p:ext>
    </p:extLst>
  </p:cSld>
  <p:clrMapOvr>
    <a:masterClrMapping/>
  </p:clrMapOvr>
  <p:transition spd="slow">
    <p:push/>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1 Rectángulo"/>
          <p:cNvSpPr>
            <a:spLocks noChangeArrowheads="1"/>
          </p:cNvSpPr>
          <p:nvPr/>
        </p:nvSpPr>
        <p:spPr bwMode="auto">
          <a:xfrm>
            <a:off x="0" y="1103275"/>
            <a:ext cx="12192000" cy="1488698"/>
          </a:xfrm>
          <a:prstGeom prst="rect">
            <a:avLst/>
          </a:prstGeom>
          <a:solidFill>
            <a:schemeClr val="bg1">
              <a:alpha val="30000"/>
            </a:schemeClr>
          </a:solidFill>
          <a:ln>
            <a:noFill/>
          </a:ln>
        </p:spPr>
        <p:txBody>
          <a:bodyPr anchor="ctr"/>
          <a:lstStyle/>
          <a:p>
            <a:pPr marL="0" marR="0" lvl="0" indent="0" algn="ctr" defTabSz="599002" rtl="0" eaLnBrk="1" fontAlgn="base" latinLnBrk="0" hangingPunct="0">
              <a:lnSpc>
                <a:spcPct val="93000"/>
              </a:lnSpc>
              <a:spcBef>
                <a:spcPct val="0"/>
              </a:spcBef>
              <a:spcAft>
                <a:spcPct val="0"/>
              </a:spcAft>
              <a:buClr>
                <a:srgbClr val="000000"/>
              </a:buClr>
              <a:buSzPct val="100000"/>
              <a:buFontTx/>
              <a:buNone/>
              <a:tabLst/>
              <a:defRPr/>
            </a:pPr>
            <a:r>
              <a:rPr lang="es-AR" altLang="es-AR" sz="3600" b="1" dirty="0">
                <a:latin typeface="Arial" panose="020B0604020202020204" pitchFamily="34" charset="0"/>
                <a:ea typeface="Microsoft YaHei" panose="020B0503020204020204" pitchFamily="34" charset="-122"/>
                <a:cs typeface="Arial"/>
              </a:rPr>
              <a:t>BIG DATA</a:t>
            </a:r>
          </a:p>
          <a:p>
            <a:pPr algn="ctr" defTabSz="599002" fontAlgn="base" hangingPunct="0">
              <a:lnSpc>
                <a:spcPct val="93000"/>
              </a:lnSpc>
              <a:spcBef>
                <a:spcPct val="0"/>
              </a:spcBef>
              <a:spcAft>
                <a:spcPct val="0"/>
              </a:spcAft>
              <a:buClr>
                <a:srgbClr val="000000"/>
              </a:buClr>
              <a:buSzPct val="100000"/>
              <a:defRPr/>
            </a:pPr>
            <a:r>
              <a:rPr lang="es-AR" altLang="es-AR" sz="3600" b="1" dirty="0">
                <a:latin typeface="Arial" panose="020B0604020202020204" pitchFamily="34" charset="0"/>
                <a:ea typeface="Microsoft YaHei" panose="020B0503020204020204" pitchFamily="34" charset="-122"/>
              </a:rPr>
              <a:t>No solo cómodas tablas SQL/Excel</a:t>
            </a:r>
          </a:p>
        </p:txBody>
      </p:sp>
      <p:sp>
        <p:nvSpPr>
          <p:cNvPr id="8" name="1 Rectángulo">
            <a:extLst>
              <a:ext uri="{FF2B5EF4-FFF2-40B4-BE49-F238E27FC236}">
                <a16:creationId xmlns:a16="http://schemas.microsoft.com/office/drawing/2014/main" id="{C5C56A8D-8669-4998-84AC-E61E22CB90DE}"/>
              </a:ext>
            </a:extLst>
          </p:cNvPr>
          <p:cNvSpPr>
            <a:spLocks noChangeArrowheads="1"/>
          </p:cNvSpPr>
          <p:nvPr/>
        </p:nvSpPr>
        <p:spPr bwMode="auto">
          <a:xfrm>
            <a:off x="0" y="2971799"/>
            <a:ext cx="12192000" cy="3109687"/>
          </a:xfrm>
          <a:prstGeom prst="rect">
            <a:avLst/>
          </a:prstGeom>
          <a:solidFill>
            <a:schemeClr val="bg1">
              <a:alpha val="30000"/>
            </a:schemeClr>
          </a:solidFill>
          <a:ln>
            <a:noFill/>
          </a:ln>
        </p:spPr>
        <p:txBody>
          <a:bodyPr numCol="2" anchor="ctr"/>
          <a:lstStyle/>
          <a:p>
            <a:pPr marL="571500" marR="0" lvl="0" indent="-571500" algn="ctr" defTabSz="599002" rtl="0" eaLnBrk="1" fontAlgn="base" latinLnBrk="0" hangingPunct="0">
              <a:lnSpc>
                <a:spcPct val="93000"/>
              </a:lnSpc>
              <a:spcBef>
                <a:spcPct val="0"/>
              </a:spcBef>
              <a:spcAft>
                <a:spcPct val="0"/>
              </a:spcAft>
              <a:buSzPct val="100000"/>
              <a:buFont typeface="Arial" panose="020B0604020202020204" pitchFamily="34" charset="0"/>
              <a:buChar char="•"/>
              <a:tabLst/>
              <a:defRPr/>
            </a:pPr>
            <a:r>
              <a:rPr lang="es-AR" altLang="es-AR" sz="3600" b="1" dirty="0">
                <a:latin typeface="Arial" panose="020B0604020202020204" pitchFamily="34" charset="0"/>
                <a:ea typeface="Microsoft YaHei" panose="020B0503020204020204" pitchFamily="34" charset="-122"/>
                <a:cs typeface="Arial"/>
              </a:rPr>
              <a:t>XML</a:t>
            </a:r>
          </a:p>
          <a:p>
            <a:pPr marL="571500" marR="0" lvl="0" indent="-571500" algn="ctr" defTabSz="599002" rtl="0" eaLnBrk="1" fontAlgn="base" latinLnBrk="0" hangingPunct="0">
              <a:lnSpc>
                <a:spcPct val="93000"/>
              </a:lnSpc>
              <a:spcBef>
                <a:spcPct val="0"/>
              </a:spcBef>
              <a:spcAft>
                <a:spcPct val="0"/>
              </a:spcAft>
              <a:buSzPct val="100000"/>
              <a:buFont typeface="Arial" panose="020B0604020202020204" pitchFamily="34" charset="0"/>
              <a:buChar char="•"/>
              <a:tabLst/>
              <a:defRPr/>
            </a:pPr>
            <a:r>
              <a:rPr lang="es-AR" altLang="es-AR" sz="3600" b="1" dirty="0">
                <a:latin typeface="Arial" panose="020B0604020202020204" pitchFamily="34" charset="0"/>
                <a:ea typeface="Microsoft YaHei" panose="020B0503020204020204" pitchFamily="34" charset="-122"/>
                <a:cs typeface="Arial"/>
              </a:rPr>
              <a:t>NoSQL</a:t>
            </a:r>
          </a:p>
          <a:p>
            <a:pPr marL="571500" marR="0" lvl="0" indent="-571500" algn="ctr" defTabSz="599002" rtl="0" eaLnBrk="1" fontAlgn="base" latinLnBrk="0" hangingPunct="0">
              <a:lnSpc>
                <a:spcPct val="93000"/>
              </a:lnSpc>
              <a:spcBef>
                <a:spcPct val="0"/>
              </a:spcBef>
              <a:spcAft>
                <a:spcPct val="0"/>
              </a:spcAft>
              <a:buSzPct val="100000"/>
              <a:buFont typeface="Arial" panose="020B0604020202020204" pitchFamily="34" charset="0"/>
              <a:buChar char="•"/>
              <a:tabLst/>
              <a:defRPr/>
            </a:pPr>
            <a:r>
              <a:rPr lang="es-AR" altLang="es-AR" sz="3600" b="1" dirty="0">
                <a:latin typeface="Arial" panose="020B0604020202020204" pitchFamily="34" charset="0"/>
                <a:ea typeface="Microsoft YaHei" panose="020B0503020204020204" pitchFamily="34" charset="-122"/>
                <a:cs typeface="Arial"/>
              </a:rPr>
              <a:t>JSON</a:t>
            </a:r>
          </a:p>
          <a:p>
            <a:pPr marL="571500" marR="0" lvl="0" indent="-571500" algn="ctr" defTabSz="599002" rtl="0" eaLnBrk="1" fontAlgn="base" latinLnBrk="0" hangingPunct="0">
              <a:lnSpc>
                <a:spcPct val="93000"/>
              </a:lnSpc>
              <a:spcBef>
                <a:spcPct val="0"/>
              </a:spcBef>
              <a:spcAft>
                <a:spcPct val="0"/>
              </a:spcAft>
              <a:buSzPct val="100000"/>
              <a:buFont typeface="Arial" panose="020B0604020202020204" pitchFamily="34" charset="0"/>
              <a:buChar char="•"/>
              <a:tabLst/>
              <a:defRPr/>
            </a:pPr>
            <a:r>
              <a:rPr lang="es-AR" altLang="es-AR" sz="3600" b="1" dirty="0">
                <a:latin typeface="Arial" panose="020B0604020202020204" pitchFamily="34" charset="0"/>
                <a:ea typeface="Microsoft YaHei" panose="020B0503020204020204" pitchFamily="34" charset="-122"/>
                <a:cs typeface="Arial"/>
              </a:rPr>
              <a:t>Grafos</a:t>
            </a:r>
          </a:p>
          <a:p>
            <a:pPr marL="571500" marR="0" lvl="0" indent="-571500" algn="ctr" defTabSz="599002" rtl="0" eaLnBrk="1" fontAlgn="base" latinLnBrk="0" hangingPunct="0">
              <a:lnSpc>
                <a:spcPct val="93000"/>
              </a:lnSpc>
              <a:spcBef>
                <a:spcPct val="0"/>
              </a:spcBef>
              <a:spcAft>
                <a:spcPct val="0"/>
              </a:spcAft>
              <a:buSzPct val="100000"/>
              <a:buFont typeface="Arial" panose="020B0604020202020204" pitchFamily="34" charset="0"/>
              <a:buChar char="•"/>
              <a:tabLst/>
              <a:defRPr/>
            </a:pPr>
            <a:r>
              <a:rPr lang="es-AR" altLang="es-AR" sz="3600" b="1" dirty="0">
                <a:latin typeface="Arial" panose="020B0604020202020204" pitchFamily="34" charset="0"/>
                <a:ea typeface="Microsoft YaHei" panose="020B0503020204020204" pitchFamily="34" charset="-122"/>
                <a:cs typeface="Arial"/>
              </a:rPr>
              <a:t>Redes Sociales</a:t>
            </a:r>
          </a:p>
          <a:p>
            <a:pPr marL="571500" marR="0" lvl="0" indent="-571500" algn="ctr" defTabSz="599002" rtl="0" eaLnBrk="1" fontAlgn="base" latinLnBrk="0" hangingPunct="0">
              <a:lnSpc>
                <a:spcPct val="93000"/>
              </a:lnSpc>
              <a:spcBef>
                <a:spcPct val="0"/>
              </a:spcBef>
              <a:spcAft>
                <a:spcPct val="0"/>
              </a:spcAft>
              <a:buSzPct val="100000"/>
              <a:buFont typeface="Arial" panose="020B0604020202020204" pitchFamily="34" charset="0"/>
              <a:buChar char="•"/>
              <a:tabLst/>
              <a:defRPr/>
            </a:pPr>
            <a:r>
              <a:rPr lang="es-AR" altLang="es-AR" sz="3600" b="1" dirty="0">
                <a:latin typeface="Arial" panose="020B0604020202020204" pitchFamily="34" charset="0"/>
                <a:ea typeface="Microsoft YaHei" panose="020B0503020204020204" pitchFamily="34" charset="-122"/>
                <a:cs typeface="Arial"/>
              </a:rPr>
              <a:t>Texto</a:t>
            </a:r>
          </a:p>
          <a:p>
            <a:pPr marL="571500" marR="0" lvl="0" indent="-571500" algn="ctr" defTabSz="599002" rtl="0" eaLnBrk="1" fontAlgn="base" latinLnBrk="0" hangingPunct="0">
              <a:lnSpc>
                <a:spcPct val="93000"/>
              </a:lnSpc>
              <a:spcBef>
                <a:spcPct val="0"/>
              </a:spcBef>
              <a:spcAft>
                <a:spcPct val="0"/>
              </a:spcAft>
              <a:buSzPct val="100000"/>
              <a:buFont typeface="Arial" panose="020B0604020202020204" pitchFamily="34" charset="0"/>
              <a:buChar char="•"/>
              <a:tabLst/>
              <a:defRPr/>
            </a:pPr>
            <a:r>
              <a:rPr lang="es-AR" altLang="es-AR" sz="3600" b="1" dirty="0">
                <a:latin typeface="Arial" panose="020B0604020202020204" pitchFamily="34" charset="0"/>
                <a:ea typeface="Microsoft YaHei" panose="020B0503020204020204" pitchFamily="34" charset="-122"/>
                <a:cs typeface="Arial"/>
              </a:rPr>
              <a:t>Imagen</a:t>
            </a:r>
          </a:p>
          <a:p>
            <a:pPr marL="571500" marR="0" lvl="0" indent="-571500" algn="ctr" defTabSz="599002" rtl="0" eaLnBrk="1" fontAlgn="base" latinLnBrk="0" hangingPunct="0">
              <a:lnSpc>
                <a:spcPct val="93000"/>
              </a:lnSpc>
              <a:spcBef>
                <a:spcPct val="0"/>
              </a:spcBef>
              <a:spcAft>
                <a:spcPct val="0"/>
              </a:spcAft>
              <a:buSzPct val="100000"/>
              <a:buFont typeface="Arial" panose="020B0604020202020204" pitchFamily="34" charset="0"/>
              <a:buChar char="•"/>
              <a:tabLst/>
              <a:defRPr/>
            </a:pPr>
            <a:r>
              <a:rPr lang="es-AR" altLang="es-AR" sz="3600" b="1" dirty="0">
                <a:latin typeface="Arial" panose="020B0604020202020204" pitchFamily="34" charset="0"/>
                <a:ea typeface="Microsoft YaHei" panose="020B0503020204020204" pitchFamily="34" charset="-122"/>
                <a:cs typeface="Arial"/>
              </a:rPr>
              <a:t>Audio</a:t>
            </a:r>
          </a:p>
          <a:p>
            <a:pPr marL="571500" marR="0" lvl="0" indent="-571500" algn="ctr" defTabSz="599002" rtl="0" eaLnBrk="1" fontAlgn="base" latinLnBrk="0" hangingPunct="0">
              <a:lnSpc>
                <a:spcPct val="93000"/>
              </a:lnSpc>
              <a:spcBef>
                <a:spcPct val="0"/>
              </a:spcBef>
              <a:spcAft>
                <a:spcPct val="0"/>
              </a:spcAft>
              <a:buSzPct val="100000"/>
              <a:buFont typeface="Arial" panose="020B0604020202020204" pitchFamily="34" charset="0"/>
              <a:buChar char="•"/>
              <a:tabLst/>
              <a:defRPr/>
            </a:pPr>
            <a:r>
              <a:rPr lang="es-AR" altLang="es-AR" sz="3600" b="1" dirty="0">
                <a:latin typeface="Arial" panose="020B0604020202020204" pitchFamily="34" charset="0"/>
                <a:ea typeface="Microsoft YaHei" panose="020B0503020204020204" pitchFamily="34" charset="-122"/>
                <a:cs typeface="Arial"/>
              </a:rPr>
              <a:t>Video</a:t>
            </a:r>
          </a:p>
          <a:p>
            <a:pPr marL="571500" marR="0" lvl="0" indent="-571500" algn="ctr" defTabSz="599002" rtl="0" eaLnBrk="1" fontAlgn="base" latinLnBrk="0" hangingPunct="0">
              <a:lnSpc>
                <a:spcPct val="93000"/>
              </a:lnSpc>
              <a:spcBef>
                <a:spcPct val="0"/>
              </a:spcBef>
              <a:spcAft>
                <a:spcPct val="0"/>
              </a:spcAft>
              <a:buSzPct val="100000"/>
              <a:buFont typeface="Arial" panose="020B0604020202020204" pitchFamily="34" charset="0"/>
              <a:buChar char="•"/>
              <a:tabLst/>
              <a:defRPr/>
            </a:pPr>
            <a:r>
              <a:rPr lang="es-AR" altLang="es-AR" sz="3600" b="1" dirty="0">
                <a:latin typeface="Arial" panose="020B0604020202020204" pitchFamily="34" charset="0"/>
                <a:ea typeface="Microsoft YaHei" panose="020B0503020204020204" pitchFamily="34" charset="-122"/>
                <a:cs typeface="Arial"/>
              </a:rPr>
              <a:t>Sensores (</a:t>
            </a:r>
            <a:r>
              <a:rPr lang="es-AR" altLang="es-AR" sz="3600" b="1" dirty="0" err="1">
                <a:latin typeface="Arial" panose="020B0604020202020204" pitchFamily="34" charset="0"/>
                <a:ea typeface="Microsoft YaHei" panose="020B0503020204020204" pitchFamily="34" charset="-122"/>
                <a:cs typeface="Arial"/>
              </a:rPr>
              <a:t>IoT</a:t>
            </a:r>
            <a:r>
              <a:rPr lang="es-AR" altLang="es-AR" sz="3600" b="1" dirty="0">
                <a:latin typeface="Arial" panose="020B0604020202020204" pitchFamily="34" charset="0"/>
                <a:ea typeface="Microsoft YaHei" panose="020B0503020204020204" pitchFamily="34" charset="-122"/>
                <a:cs typeface="Arial"/>
              </a:rPr>
              <a:t>)</a:t>
            </a:r>
          </a:p>
        </p:txBody>
      </p:sp>
    </p:spTree>
    <p:extLst>
      <p:ext uri="{BB962C8B-B14F-4D97-AF65-F5344CB8AC3E}">
        <p14:creationId xmlns:p14="http://schemas.microsoft.com/office/powerpoint/2010/main" val="1351840935"/>
      </p:ext>
    </p:extLst>
  </p:cSld>
  <p:clrMapOvr>
    <a:masterClrMapping/>
  </p:clrMapOvr>
  <p:transition spd="slow">
    <p:push/>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Tema de Office">
  <a:themeElements>
    <a:clrScheme name="Tema de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Tema de Offic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itchFamily="18" charset="0"/>
          <a:buNone/>
          <a:tabLst/>
          <a:defRPr kumimoji="0" lang="en-GB" altLang="es-AR" sz="1800" b="0" i="0" u="none" strike="noStrike" cap="none" normalizeH="0" baseline="0" smtClean="0">
            <a:ln>
              <a:noFill/>
            </a:ln>
            <a:effectLst/>
            <a:latin typeface="Arial" pitchFamily="34" charset="0"/>
            <a:ea typeface="Microsoft YaHei" pitchFamily="34"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itchFamily="18" charset="0"/>
          <a:buNone/>
          <a:tabLst/>
          <a:defRPr kumimoji="0" lang="en-GB" altLang="es-AR" sz="1800" b="0" i="0" u="none" strike="noStrike" cap="none" normalizeH="0" baseline="0" smtClean="0">
            <a:ln>
              <a:noFill/>
            </a:ln>
            <a:effectLst/>
            <a:latin typeface="Arial" pitchFamily="34" charset="0"/>
            <a:ea typeface="Microsoft YaHei" pitchFamily="34" charset="-122"/>
          </a:defRPr>
        </a:defPPr>
      </a:lstStyle>
    </a:lnDef>
  </a:objectDefaults>
  <a:extraClrSchemeLst>
    <a:extraClrScheme>
      <a:clrScheme name="Tema de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ma de 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ma de 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ma de 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ma de 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ma de 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ma de 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3561</TotalTime>
  <Words>520</Words>
  <Application>Microsoft Office PowerPoint</Application>
  <PresentationFormat>Panorámica</PresentationFormat>
  <Paragraphs>114</Paragraphs>
  <Slides>17</Slides>
  <Notes>16</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17</vt:i4>
      </vt:variant>
    </vt:vector>
  </HeadingPairs>
  <TitlesOfParts>
    <vt:vector size="21" baseType="lpstr">
      <vt:lpstr>Arial</vt:lpstr>
      <vt:lpstr>Calibri</vt:lpstr>
      <vt:lpstr>Times New Roman</vt:lpstr>
      <vt:lpstr>1_Tema de Office</vt:lpstr>
      <vt:lpstr>       Bienvenido! La sesión comenzará en breve. Mientras espera…   Procure contar con una conexión estable. Conéctese en un espacio privado, libre de ruidos e interrupciones. Le solicitamos se re nombre con Apellido y Nombre completo. Tenga el micrófono en modo “silencio” durante la sesión. Utilice el chat para comunicarse con el moderador, plantear algún inconveniente técnico que esté sucediendo. Utilice el chat para dejar sus preguntas o dudas. Al final de la sesión se leerán y responderán por el equipo que lleva adelante la Reunión Informativa.                                                                                                 Muchas gracias!!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Victoria Spirito</dc:creator>
  <cp:lastModifiedBy>Rafael C.</cp:lastModifiedBy>
  <cp:revision>79</cp:revision>
  <dcterms:created xsi:type="dcterms:W3CDTF">2018-03-19T13:38:12Z</dcterms:created>
  <dcterms:modified xsi:type="dcterms:W3CDTF">2020-07-22T20:53:59Z</dcterms:modified>
</cp:coreProperties>
</file>