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ink/inkAction1.xml" ContentType="application/vnd.ms-office.inkAction+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9" r:id="rId2"/>
    <p:sldId id="289" r:id="rId3"/>
    <p:sldId id="313" r:id="rId4"/>
    <p:sldId id="314" r:id="rId5"/>
    <p:sldId id="315" r:id="rId6"/>
    <p:sldId id="316" r:id="rId7"/>
    <p:sldId id="317" r:id="rId8"/>
    <p:sldId id="318" r:id="rId9"/>
    <p:sldId id="319" r:id="rId10"/>
    <p:sldId id="320" r:id="rId11"/>
    <p:sldId id="321" r:id="rId12"/>
    <p:sldId id="322" r:id="rId13"/>
    <p:sldId id="323" r:id="rId14"/>
    <p:sldId id="324" r:id="rId15"/>
    <p:sldId id="312" r:id="rId16"/>
    <p:sldId id="286" r:id="rId17"/>
    <p:sldId id="311" r:id="rId18"/>
    <p:sldId id="287" r:id="rId19"/>
    <p:sldId id="288" r:id="rId20"/>
    <p:sldId id="290" r:id="rId21"/>
    <p:sldId id="325" r:id="rId22"/>
    <p:sldId id="291" r:id="rId23"/>
    <p:sldId id="292" r:id="rId24"/>
    <p:sldId id="274" r:id="rId25"/>
    <p:sldId id="280" r:id="rId26"/>
    <p:sldId id="293" r:id="rId27"/>
    <p:sldId id="294" r:id="rId28"/>
    <p:sldId id="295" r:id="rId29"/>
    <p:sldId id="298" r:id="rId30"/>
    <p:sldId id="299" r:id="rId31"/>
    <p:sldId id="308" r:id="rId32"/>
    <p:sldId id="310" r:id="rId33"/>
    <p:sldId id="309" r:id="rId34"/>
    <p:sldId id="307" r:id="rId35"/>
    <p:sldId id="300" r:id="rId36"/>
    <p:sldId id="301" r:id="rId37"/>
    <p:sldId id="303" r:id="rId38"/>
    <p:sldId id="304" r:id="rId39"/>
    <p:sldId id="305" r:id="rId40"/>
    <p:sldId id="306" r:id="rId4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FB481-0AA2-427A-873D-3B54507F710A}" v="1" dt="2020-12-02T14:57:55.30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B6E615A7-D2B1-4486-90E2-38A11958ACF4}"/>
    <pc:docChg chg="undo custSel addSld modSld">
      <pc:chgData name="Rafael C." userId="ffa83960b425c528" providerId="LiveId" clId="{B6E615A7-D2B1-4486-90E2-38A11958ACF4}" dt="2020-09-07T21:17:41.805" v="283" actId="313"/>
      <pc:docMkLst>
        <pc:docMk/>
      </pc:docMkLst>
      <pc:sldChg chg="modSp mod">
        <pc:chgData name="Rafael C." userId="ffa83960b425c528" providerId="LiveId" clId="{B6E615A7-D2B1-4486-90E2-38A11958ACF4}" dt="2020-09-07T21:06:46.691" v="30" actId="108"/>
        <pc:sldMkLst>
          <pc:docMk/>
          <pc:sldMk cId="3692097646" sldId="289"/>
        </pc:sldMkLst>
        <pc:spChg chg="mod">
          <ac:chgData name="Rafael C." userId="ffa83960b425c528" providerId="LiveId" clId="{B6E615A7-D2B1-4486-90E2-38A11958ACF4}" dt="2020-09-07T21:06:46.691" v="30" actId="108"/>
          <ac:spMkLst>
            <pc:docMk/>
            <pc:sldMk cId="3692097646" sldId="289"/>
            <ac:spMk id="5" creationId="{6FBE37D8-AA2E-4DC9-90C0-36848ED42BCA}"/>
          </ac:spMkLst>
        </pc:spChg>
      </pc:sldChg>
      <pc:sldChg chg="modSp mod">
        <pc:chgData name="Rafael C." userId="ffa83960b425c528" providerId="LiveId" clId="{B6E615A7-D2B1-4486-90E2-38A11958ACF4}" dt="2020-09-07T21:17:41.805" v="283" actId="313"/>
        <pc:sldMkLst>
          <pc:docMk/>
          <pc:sldMk cId="2700683622" sldId="298"/>
        </pc:sldMkLst>
        <pc:spChg chg="mod">
          <ac:chgData name="Rafael C." userId="ffa83960b425c528" providerId="LiveId" clId="{B6E615A7-D2B1-4486-90E2-38A11958ACF4}" dt="2020-09-07T21:17:41.805" v="283" actId="313"/>
          <ac:spMkLst>
            <pc:docMk/>
            <pc:sldMk cId="2700683622" sldId="298"/>
            <ac:spMk id="4" creationId="{C38DC9E2-A33D-43A5-B91A-49EDF1F542C3}"/>
          </ac:spMkLst>
        </pc:spChg>
      </pc:sldChg>
      <pc:sldChg chg="addSp delSp modSp add mod delAnim modAnim">
        <pc:chgData name="Rafael C." userId="ffa83960b425c528" providerId="LiveId" clId="{B6E615A7-D2B1-4486-90E2-38A11958ACF4}" dt="2020-09-07T21:12:21.053" v="190" actId="20577"/>
        <pc:sldMkLst>
          <pc:docMk/>
          <pc:sldMk cId="1582580063" sldId="311"/>
        </pc:sldMkLst>
        <pc:spChg chg="add mod">
          <ac:chgData name="Rafael C." userId="ffa83960b425c528" providerId="LiveId" clId="{B6E615A7-D2B1-4486-90E2-38A11958ACF4}" dt="2020-09-07T21:10:40.378" v="78" actId="14100"/>
          <ac:spMkLst>
            <pc:docMk/>
            <pc:sldMk cId="1582580063" sldId="311"/>
            <ac:spMk id="2" creationId="{5F07913B-D99A-4E9B-BF7F-3949940C336E}"/>
          </ac:spMkLst>
        </pc:spChg>
        <pc:spChg chg="add">
          <ac:chgData name="Rafael C." userId="ffa83960b425c528" providerId="LiveId" clId="{B6E615A7-D2B1-4486-90E2-38A11958ACF4}" dt="2020-09-07T21:11:12.313" v="82" actId="22"/>
          <ac:spMkLst>
            <pc:docMk/>
            <pc:sldMk cId="1582580063" sldId="311"/>
            <ac:spMk id="3" creationId="{AF312A61-371B-4BD1-9948-D86BEC34C04B}"/>
          </ac:spMkLst>
        </pc:spChg>
        <pc:spChg chg="add del mod">
          <ac:chgData name="Rafael C." userId="ffa83960b425c528" providerId="LiveId" clId="{B6E615A7-D2B1-4486-90E2-38A11958ACF4}" dt="2020-09-07T21:08:44.058" v="34"/>
          <ac:spMkLst>
            <pc:docMk/>
            <pc:sldMk cId="1582580063" sldId="311"/>
            <ac:spMk id="6" creationId="{6CCA8984-0554-4AAD-BEAC-530508A13817}"/>
          </ac:spMkLst>
        </pc:spChg>
        <pc:spChg chg="add del mod">
          <ac:chgData name="Rafael C." userId="ffa83960b425c528" providerId="LiveId" clId="{B6E615A7-D2B1-4486-90E2-38A11958ACF4}" dt="2020-09-07T21:08:44.058" v="34"/>
          <ac:spMkLst>
            <pc:docMk/>
            <pc:sldMk cId="1582580063" sldId="311"/>
            <ac:spMk id="7" creationId="{FD6E9B8B-678D-4373-AA5E-84CF53E4EB3D}"/>
          </ac:spMkLst>
        </pc:spChg>
        <pc:spChg chg="add del">
          <ac:chgData name="Rafael C." userId="ffa83960b425c528" providerId="LiveId" clId="{B6E615A7-D2B1-4486-90E2-38A11958ACF4}" dt="2020-09-07T21:08:51.919" v="38" actId="478"/>
          <ac:spMkLst>
            <pc:docMk/>
            <pc:sldMk cId="1582580063" sldId="311"/>
            <ac:spMk id="8" creationId="{C5C56A8D-8669-4998-84AC-E61E22CB90DE}"/>
          </ac:spMkLst>
        </pc:spChg>
        <pc:spChg chg="add del mod">
          <ac:chgData name="Rafael C." userId="ffa83960b425c528" providerId="LiveId" clId="{B6E615A7-D2B1-4486-90E2-38A11958ACF4}" dt="2020-09-07T21:08:44.058" v="34"/>
          <ac:spMkLst>
            <pc:docMk/>
            <pc:sldMk cId="1582580063" sldId="311"/>
            <ac:spMk id="14" creationId="{D7C7D2B9-B89A-416D-A998-963380B6F376}"/>
          </ac:spMkLst>
        </pc:spChg>
        <pc:spChg chg="add del mod">
          <ac:chgData name="Rafael C." userId="ffa83960b425c528" providerId="LiveId" clId="{B6E615A7-D2B1-4486-90E2-38A11958ACF4}" dt="2020-09-07T21:08:44.058" v="34"/>
          <ac:spMkLst>
            <pc:docMk/>
            <pc:sldMk cId="1582580063" sldId="311"/>
            <ac:spMk id="15" creationId="{5103F8EC-3290-4751-A645-4BDFED022B94}"/>
          </ac:spMkLst>
        </pc:spChg>
        <pc:spChg chg="mod">
          <ac:chgData name="Rafael C." userId="ffa83960b425c528" providerId="LiveId" clId="{B6E615A7-D2B1-4486-90E2-38A11958ACF4}" dt="2020-09-07T21:08:41.578" v="33"/>
          <ac:spMkLst>
            <pc:docMk/>
            <pc:sldMk cId="1582580063" sldId="311"/>
            <ac:spMk id="17" creationId="{1DC9FB9A-D4FC-499C-AD34-71868CA21194}"/>
          </ac:spMkLst>
        </pc:spChg>
        <pc:spChg chg="mod">
          <ac:chgData name="Rafael C." userId="ffa83960b425c528" providerId="LiveId" clId="{B6E615A7-D2B1-4486-90E2-38A11958ACF4}" dt="2020-09-07T21:08:41.578" v="33"/>
          <ac:spMkLst>
            <pc:docMk/>
            <pc:sldMk cId="1582580063" sldId="311"/>
            <ac:spMk id="18" creationId="{DAA99400-65B7-4444-B5CD-30EBF540567B}"/>
          </ac:spMkLst>
        </pc:spChg>
        <pc:spChg chg="mod">
          <ac:chgData name="Rafael C." userId="ffa83960b425c528" providerId="LiveId" clId="{B6E615A7-D2B1-4486-90E2-38A11958ACF4}" dt="2020-09-07T21:08:41.578" v="33"/>
          <ac:spMkLst>
            <pc:docMk/>
            <pc:sldMk cId="1582580063" sldId="311"/>
            <ac:spMk id="20" creationId="{7E1E572D-BBC5-448C-94F2-9B758037D063}"/>
          </ac:spMkLst>
        </pc:spChg>
        <pc:spChg chg="mod">
          <ac:chgData name="Rafael C." userId="ffa83960b425c528" providerId="LiveId" clId="{B6E615A7-D2B1-4486-90E2-38A11958ACF4}" dt="2020-09-07T21:08:41.578" v="33"/>
          <ac:spMkLst>
            <pc:docMk/>
            <pc:sldMk cId="1582580063" sldId="311"/>
            <ac:spMk id="21" creationId="{28C341C6-DC43-44CD-82E5-F06235C6FEE3}"/>
          </ac:spMkLst>
        </pc:spChg>
        <pc:spChg chg="mod">
          <ac:chgData name="Rafael C." userId="ffa83960b425c528" providerId="LiveId" clId="{B6E615A7-D2B1-4486-90E2-38A11958ACF4}" dt="2020-09-07T21:08:41.578" v="33"/>
          <ac:spMkLst>
            <pc:docMk/>
            <pc:sldMk cId="1582580063" sldId="311"/>
            <ac:spMk id="23" creationId="{87023CE1-FDF9-4E6D-BB11-A9BC30CDCFFB}"/>
          </ac:spMkLst>
        </pc:spChg>
        <pc:spChg chg="mod">
          <ac:chgData name="Rafael C." userId="ffa83960b425c528" providerId="LiveId" clId="{B6E615A7-D2B1-4486-90E2-38A11958ACF4}" dt="2020-09-07T21:08:41.578" v="33"/>
          <ac:spMkLst>
            <pc:docMk/>
            <pc:sldMk cId="1582580063" sldId="311"/>
            <ac:spMk id="24" creationId="{1809AC29-AAB1-41C1-90DD-3E60DD465680}"/>
          </ac:spMkLst>
        </pc:spChg>
        <pc:spChg chg="mod">
          <ac:chgData name="Rafael C." userId="ffa83960b425c528" providerId="LiveId" clId="{B6E615A7-D2B1-4486-90E2-38A11958ACF4}" dt="2020-09-07T21:08:41.578" v="33"/>
          <ac:spMkLst>
            <pc:docMk/>
            <pc:sldMk cId="1582580063" sldId="311"/>
            <ac:spMk id="26" creationId="{C7B23F26-77EC-4180-AE69-33CA92325C08}"/>
          </ac:spMkLst>
        </pc:spChg>
        <pc:spChg chg="mod">
          <ac:chgData name="Rafael C." userId="ffa83960b425c528" providerId="LiveId" clId="{B6E615A7-D2B1-4486-90E2-38A11958ACF4}" dt="2020-09-07T21:08:41.578" v="33"/>
          <ac:spMkLst>
            <pc:docMk/>
            <pc:sldMk cId="1582580063" sldId="311"/>
            <ac:spMk id="27" creationId="{228E3020-D36B-4991-8ECC-916E090F26D0}"/>
          </ac:spMkLst>
        </pc:spChg>
        <pc:spChg chg="add del mod">
          <ac:chgData name="Rafael C." userId="ffa83960b425c528" providerId="LiveId" clId="{B6E615A7-D2B1-4486-90E2-38A11958ACF4}" dt="2020-09-07T21:10:00.503" v="51"/>
          <ac:spMkLst>
            <pc:docMk/>
            <pc:sldMk cId="1582580063" sldId="311"/>
            <ac:spMk id="31" creationId="{9D8C40C3-D7FC-4525-8790-4C365831EC92}"/>
          </ac:spMkLst>
        </pc:spChg>
        <pc:spChg chg="add del mod">
          <ac:chgData name="Rafael C." userId="ffa83960b425c528" providerId="LiveId" clId="{B6E615A7-D2B1-4486-90E2-38A11958ACF4}" dt="2020-09-07T21:10:00.503" v="51"/>
          <ac:spMkLst>
            <pc:docMk/>
            <pc:sldMk cId="1582580063" sldId="311"/>
            <ac:spMk id="32" creationId="{BC3817F7-7D81-4C12-9511-5800B6013F4A}"/>
          </ac:spMkLst>
        </pc:spChg>
        <pc:spChg chg="add del mod">
          <ac:chgData name="Rafael C." userId="ffa83960b425c528" providerId="LiveId" clId="{B6E615A7-D2B1-4486-90E2-38A11958ACF4}" dt="2020-09-07T21:10:00.503" v="51"/>
          <ac:spMkLst>
            <pc:docMk/>
            <pc:sldMk cId="1582580063" sldId="311"/>
            <ac:spMk id="38" creationId="{CFE701F7-B926-43A5-9FF6-C856F746D238}"/>
          </ac:spMkLst>
        </pc:spChg>
        <pc:spChg chg="add del mod">
          <ac:chgData name="Rafael C." userId="ffa83960b425c528" providerId="LiveId" clId="{B6E615A7-D2B1-4486-90E2-38A11958ACF4}" dt="2020-09-07T21:10:00.503" v="51"/>
          <ac:spMkLst>
            <pc:docMk/>
            <pc:sldMk cId="1582580063" sldId="311"/>
            <ac:spMk id="39" creationId="{8A121766-7577-4F18-8F22-CC13962898CC}"/>
          </ac:spMkLst>
        </pc:spChg>
        <pc:spChg chg="mod">
          <ac:chgData name="Rafael C." userId="ffa83960b425c528" providerId="LiveId" clId="{B6E615A7-D2B1-4486-90E2-38A11958ACF4}" dt="2020-09-07T21:09:31.014" v="48"/>
          <ac:spMkLst>
            <pc:docMk/>
            <pc:sldMk cId="1582580063" sldId="311"/>
            <ac:spMk id="41" creationId="{0575287B-6FD6-4D9F-A9D7-E8C59F80AF4B}"/>
          </ac:spMkLst>
        </pc:spChg>
        <pc:spChg chg="mod">
          <ac:chgData name="Rafael C." userId="ffa83960b425c528" providerId="LiveId" clId="{B6E615A7-D2B1-4486-90E2-38A11958ACF4}" dt="2020-09-07T21:09:31.014" v="48"/>
          <ac:spMkLst>
            <pc:docMk/>
            <pc:sldMk cId="1582580063" sldId="311"/>
            <ac:spMk id="42" creationId="{22CF8175-6375-49B6-89A7-FDB7B5610AAE}"/>
          </ac:spMkLst>
        </pc:spChg>
        <pc:spChg chg="mod">
          <ac:chgData name="Rafael C." userId="ffa83960b425c528" providerId="LiveId" clId="{B6E615A7-D2B1-4486-90E2-38A11958ACF4}" dt="2020-09-07T21:09:31.014" v="48"/>
          <ac:spMkLst>
            <pc:docMk/>
            <pc:sldMk cId="1582580063" sldId="311"/>
            <ac:spMk id="44" creationId="{FBBEAC86-74A4-48F3-A4D3-D3D4169E9FF7}"/>
          </ac:spMkLst>
        </pc:spChg>
        <pc:spChg chg="mod">
          <ac:chgData name="Rafael C." userId="ffa83960b425c528" providerId="LiveId" clId="{B6E615A7-D2B1-4486-90E2-38A11958ACF4}" dt="2020-09-07T21:09:31.014" v="48"/>
          <ac:spMkLst>
            <pc:docMk/>
            <pc:sldMk cId="1582580063" sldId="311"/>
            <ac:spMk id="45" creationId="{29875129-6AB7-4279-A980-D8E38D75739C}"/>
          </ac:spMkLst>
        </pc:spChg>
        <pc:spChg chg="mod">
          <ac:chgData name="Rafael C." userId="ffa83960b425c528" providerId="LiveId" clId="{B6E615A7-D2B1-4486-90E2-38A11958ACF4}" dt="2020-09-07T21:09:31.014" v="48"/>
          <ac:spMkLst>
            <pc:docMk/>
            <pc:sldMk cId="1582580063" sldId="311"/>
            <ac:spMk id="47" creationId="{A124F315-1B12-4ECC-961D-3F7C9E8CA25D}"/>
          </ac:spMkLst>
        </pc:spChg>
        <pc:spChg chg="mod">
          <ac:chgData name="Rafael C." userId="ffa83960b425c528" providerId="LiveId" clId="{B6E615A7-D2B1-4486-90E2-38A11958ACF4}" dt="2020-09-07T21:09:31.014" v="48"/>
          <ac:spMkLst>
            <pc:docMk/>
            <pc:sldMk cId="1582580063" sldId="311"/>
            <ac:spMk id="48" creationId="{D2C8BAC6-3981-4112-A5FB-778BD6EBD115}"/>
          </ac:spMkLst>
        </pc:spChg>
        <pc:spChg chg="mod">
          <ac:chgData name="Rafael C." userId="ffa83960b425c528" providerId="LiveId" clId="{B6E615A7-D2B1-4486-90E2-38A11958ACF4}" dt="2020-09-07T21:09:31.014" v="48"/>
          <ac:spMkLst>
            <pc:docMk/>
            <pc:sldMk cId="1582580063" sldId="311"/>
            <ac:spMk id="50" creationId="{CE91A933-1D86-4F53-9508-7E7845A485D2}"/>
          </ac:spMkLst>
        </pc:spChg>
        <pc:spChg chg="mod">
          <ac:chgData name="Rafael C." userId="ffa83960b425c528" providerId="LiveId" clId="{B6E615A7-D2B1-4486-90E2-38A11958ACF4}" dt="2020-09-07T21:09:31.014" v="48"/>
          <ac:spMkLst>
            <pc:docMk/>
            <pc:sldMk cId="1582580063" sldId="311"/>
            <ac:spMk id="51" creationId="{26841E3B-5052-483D-B1EE-CC76B3072BC0}"/>
          </ac:spMkLst>
        </pc:spChg>
        <pc:spChg chg="mod topLvl">
          <ac:chgData name="Rafael C." userId="ffa83960b425c528" providerId="LiveId" clId="{B6E615A7-D2B1-4486-90E2-38A11958ACF4}" dt="2020-09-07T21:10:56.826" v="79" actId="165"/>
          <ac:spMkLst>
            <pc:docMk/>
            <pc:sldMk cId="1582580063" sldId="311"/>
            <ac:spMk id="58" creationId="{5FB05A28-C081-4D34-AD8E-1280D0656035}"/>
          </ac:spMkLst>
        </pc:spChg>
        <pc:spChg chg="mod">
          <ac:chgData name="Rafael C." userId="ffa83960b425c528" providerId="LiveId" clId="{B6E615A7-D2B1-4486-90E2-38A11958ACF4}" dt="2020-09-07T21:10:56.826" v="79" actId="165"/>
          <ac:spMkLst>
            <pc:docMk/>
            <pc:sldMk cId="1582580063" sldId="311"/>
            <ac:spMk id="65" creationId="{CA5717FA-677E-4E6C-BE32-0262C42F17D7}"/>
          </ac:spMkLst>
        </pc:spChg>
        <pc:spChg chg="mod">
          <ac:chgData name="Rafael C." userId="ffa83960b425c528" providerId="LiveId" clId="{B6E615A7-D2B1-4486-90E2-38A11958ACF4}" dt="2020-09-07T21:10:56.826" v="79" actId="165"/>
          <ac:spMkLst>
            <pc:docMk/>
            <pc:sldMk cId="1582580063" sldId="311"/>
            <ac:spMk id="66" creationId="{124AA9CC-12E2-43D4-B854-FB957D68E2BA}"/>
          </ac:spMkLst>
        </pc:spChg>
        <pc:spChg chg="mod">
          <ac:chgData name="Rafael C." userId="ffa83960b425c528" providerId="LiveId" clId="{B6E615A7-D2B1-4486-90E2-38A11958ACF4}" dt="2020-09-07T21:10:56.826" v="79" actId="165"/>
          <ac:spMkLst>
            <pc:docMk/>
            <pc:sldMk cId="1582580063" sldId="311"/>
            <ac:spMk id="67" creationId="{BAFCB49D-39CF-4AC2-8EC3-095D1173E51C}"/>
          </ac:spMkLst>
        </pc:spChg>
        <pc:spChg chg="mod">
          <ac:chgData name="Rafael C." userId="ffa83960b425c528" providerId="LiveId" clId="{B6E615A7-D2B1-4486-90E2-38A11958ACF4}" dt="2020-09-07T21:10:56.826" v="79" actId="165"/>
          <ac:spMkLst>
            <pc:docMk/>
            <pc:sldMk cId="1582580063" sldId="311"/>
            <ac:spMk id="68" creationId="{B7A3ABAB-9D11-4530-8147-09BF16B214F1}"/>
          </ac:spMkLst>
        </pc:spChg>
        <pc:spChg chg="mod">
          <ac:chgData name="Rafael C." userId="ffa83960b425c528" providerId="LiveId" clId="{B6E615A7-D2B1-4486-90E2-38A11958ACF4}" dt="2020-09-07T21:10:56.826" v="79" actId="165"/>
          <ac:spMkLst>
            <pc:docMk/>
            <pc:sldMk cId="1582580063" sldId="311"/>
            <ac:spMk id="69" creationId="{165E39A5-6D3B-474F-BD1D-2862B146549C}"/>
          </ac:spMkLst>
        </pc:spChg>
        <pc:spChg chg="mod">
          <ac:chgData name="Rafael C." userId="ffa83960b425c528" providerId="LiveId" clId="{B6E615A7-D2B1-4486-90E2-38A11958ACF4}" dt="2020-09-07T21:10:56.826" v="79" actId="165"/>
          <ac:spMkLst>
            <pc:docMk/>
            <pc:sldMk cId="1582580063" sldId="311"/>
            <ac:spMk id="70" creationId="{D1BAA1A7-4A5D-4499-83F6-319DAF0B1011}"/>
          </ac:spMkLst>
        </pc:spChg>
        <pc:spChg chg="mod">
          <ac:chgData name="Rafael C." userId="ffa83960b425c528" providerId="LiveId" clId="{B6E615A7-D2B1-4486-90E2-38A11958ACF4}" dt="2020-09-07T21:10:56.826" v="79" actId="165"/>
          <ac:spMkLst>
            <pc:docMk/>
            <pc:sldMk cId="1582580063" sldId="311"/>
            <ac:spMk id="71" creationId="{CEAB8522-A14F-427C-8A46-7EC1C2329324}"/>
          </ac:spMkLst>
        </pc:spChg>
        <pc:spChg chg="mod">
          <ac:chgData name="Rafael C." userId="ffa83960b425c528" providerId="LiveId" clId="{B6E615A7-D2B1-4486-90E2-38A11958ACF4}" dt="2020-09-07T21:10:56.826" v="79" actId="165"/>
          <ac:spMkLst>
            <pc:docMk/>
            <pc:sldMk cId="1582580063" sldId="311"/>
            <ac:spMk id="72" creationId="{D5234438-DB49-4304-8163-E5AE93ACF5D7}"/>
          </ac:spMkLst>
        </pc:spChg>
        <pc:spChg chg="add del mod">
          <ac:chgData name="Rafael C." userId="ffa83960b425c528" providerId="LiveId" clId="{B6E615A7-D2B1-4486-90E2-38A11958ACF4}" dt="2020-09-07T21:12:21.053" v="190" actId="20577"/>
          <ac:spMkLst>
            <pc:docMk/>
            <pc:sldMk cId="1582580063" sldId="311"/>
            <ac:spMk id="9218" creationId="{00000000-0000-0000-0000-000000000000}"/>
          </ac:spMkLst>
        </pc:spChg>
        <pc:grpChg chg="add del mod">
          <ac:chgData name="Rafael C." userId="ffa83960b425c528" providerId="LiveId" clId="{B6E615A7-D2B1-4486-90E2-38A11958ACF4}" dt="2020-09-07T21:08:44.058" v="34"/>
          <ac:grpSpMkLst>
            <pc:docMk/>
            <pc:sldMk cId="1582580063" sldId="311"/>
            <ac:grpSpMk id="9" creationId="{98556272-0C36-4A5A-8491-D49E85FD6B91}"/>
          </ac:grpSpMkLst>
        </pc:grpChg>
        <pc:grpChg chg="add del mod">
          <ac:chgData name="Rafael C." userId="ffa83960b425c528" providerId="LiveId" clId="{B6E615A7-D2B1-4486-90E2-38A11958ACF4}" dt="2020-09-07T21:08:44.058" v="34"/>
          <ac:grpSpMkLst>
            <pc:docMk/>
            <pc:sldMk cId="1582580063" sldId="311"/>
            <ac:grpSpMk id="16" creationId="{A3CD2141-FDA0-4C15-8720-DED55574D564}"/>
          </ac:grpSpMkLst>
        </pc:grpChg>
        <pc:grpChg chg="add del mod">
          <ac:chgData name="Rafael C." userId="ffa83960b425c528" providerId="LiveId" clId="{B6E615A7-D2B1-4486-90E2-38A11958ACF4}" dt="2020-09-07T21:08:44.058" v="34"/>
          <ac:grpSpMkLst>
            <pc:docMk/>
            <pc:sldMk cId="1582580063" sldId="311"/>
            <ac:grpSpMk id="19" creationId="{E647BE2C-F97B-4949-8355-33DBCD9527A9}"/>
          </ac:grpSpMkLst>
        </pc:grpChg>
        <pc:grpChg chg="add del mod">
          <ac:chgData name="Rafael C." userId="ffa83960b425c528" providerId="LiveId" clId="{B6E615A7-D2B1-4486-90E2-38A11958ACF4}" dt="2020-09-07T21:08:44.058" v="34"/>
          <ac:grpSpMkLst>
            <pc:docMk/>
            <pc:sldMk cId="1582580063" sldId="311"/>
            <ac:grpSpMk id="22" creationId="{DBA5447C-FB48-4FF4-A736-30C550E1A61A}"/>
          </ac:grpSpMkLst>
        </pc:grpChg>
        <pc:grpChg chg="add del mod">
          <ac:chgData name="Rafael C." userId="ffa83960b425c528" providerId="LiveId" clId="{B6E615A7-D2B1-4486-90E2-38A11958ACF4}" dt="2020-09-07T21:08:44.058" v="34"/>
          <ac:grpSpMkLst>
            <pc:docMk/>
            <pc:sldMk cId="1582580063" sldId="311"/>
            <ac:grpSpMk id="25" creationId="{3251935C-CF31-4243-8DA4-737613DD709F}"/>
          </ac:grpSpMkLst>
        </pc:grpChg>
        <pc:grpChg chg="add del mod">
          <ac:chgData name="Rafael C." userId="ffa83960b425c528" providerId="LiveId" clId="{B6E615A7-D2B1-4486-90E2-38A11958ACF4}" dt="2020-09-07T21:10:00.503" v="51"/>
          <ac:grpSpMkLst>
            <pc:docMk/>
            <pc:sldMk cId="1582580063" sldId="311"/>
            <ac:grpSpMk id="33" creationId="{FD99EC97-F978-4833-BBF5-BA7392E7C6A8}"/>
          </ac:grpSpMkLst>
        </pc:grpChg>
        <pc:grpChg chg="add del mod">
          <ac:chgData name="Rafael C." userId="ffa83960b425c528" providerId="LiveId" clId="{B6E615A7-D2B1-4486-90E2-38A11958ACF4}" dt="2020-09-07T21:10:00.503" v="51"/>
          <ac:grpSpMkLst>
            <pc:docMk/>
            <pc:sldMk cId="1582580063" sldId="311"/>
            <ac:grpSpMk id="40" creationId="{57013CC7-C0F1-46FB-AB22-813FB893007B}"/>
          </ac:grpSpMkLst>
        </pc:grpChg>
        <pc:grpChg chg="add del mod">
          <ac:chgData name="Rafael C." userId="ffa83960b425c528" providerId="LiveId" clId="{B6E615A7-D2B1-4486-90E2-38A11958ACF4}" dt="2020-09-07T21:10:00.503" v="51"/>
          <ac:grpSpMkLst>
            <pc:docMk/>
            <pc:sldMk cId="1582580063" sldId="311"/>
            <ac:grpSpMk id="43" creationId="{003F858F-ACB6-45D7-8179-C06337FB187B}"/>
          </ac:grpSpMkLst>
        </pc:grpChg>
        <pc:grpChg chg="add del mod">
          <ac:chgData name="Rafael C." userId="ffa83960b425c528" providerId="LiveId" clId="{B6E615A7-D2B1-4486-90E2-38A11958ACF4}" dt="2020-09-07T21:10:00.503" v="51"/>
          <ac:grpSpMkLst>
            <pc:docMk/>
            <pc:sldMk cId="1582580063" sldId="311"/>
            <ac:grpSpMk id="46" creationId="{684BD821-1EAB-42D4-AA29-E77B034EB6E0}"/>
          </ac:grpSpMkLst>
        </pc:grpChg>
        <pc:grpChg chg="add del mod">
          <ac:chgData name="Rafael C." userId="ffa83960b425c528" providerId="LiveId" clId="{B6E615A7-D2B1-4486-90E2-38A11958ACF4}" dt="2020-09-07T21:10:00.503" v="51"/>
          <ac:grpSpMkLst>
            <pc:docMk/>
            <pc:sldMk cId="1582580063" sldId="311"/>
            <ac:grpSpMk id="49" creationId="{C3C9262F-46A5-4DC2-98FA-3863F4F1CC62}"/>
          </ac:grpSpMkLst>
        </pc:grpChg>
        <pc:grpChg chg="add del mod">
          <ac:chgData name="Rafael C." userId="ffa83960b425c528" providerId="LiveId" clId="{B6E615A7-D2B1-4486-90E2-38A11958ACF4}" dt="2020-09-07T21:10:56.826" v="79" actId="165"/>
          <ac:grpSpMkLst>
            <pc:docMk/>
            <pc:sldMk cId="1582580063" sldId="311"/>
            <ac:grpSpMk id="54" creationId="{A7B253DA-A881-42FE-A22A-E9688B7D4DB8}"/>
          </ac:grpSpMkLst>
        </pc:grpChg>
        <pc:grpChg chg="del mod topLvl">
          <ac:chgData name="Rafael C." userId="ffa83960b425c528" providerId="LiveId" clId="{B6E615A7-D2B1-4486-90E2-38A11958ACF4}" dt="2020-09-07T21:10:58.476" v="80" actId="478"/>
          <ac:grpSpMkLst>
            <pc:docMk/>
            <pc:sldMk cId="1582580063" sldId="311"/>
            <ac:grpSpMk id="55" creationId="{41B1FA24-09C2-4AB6-82A8-4780E43180DC}"/>
          </ac:grpSpMkLst>
        </pc:grpChg>
        <pc:grpChg chg="mod topLvl">
          <ac:chgData name="Rafael C." userId="ffa83960b425c528" providerId="LiveId" clId="{B6E615A7-D2B1-4486-90E2-38A11958ACF4}" dt="2020-09-07T21:10:56.826" v="79" actId="165"/>
          <ac:grpSpMkLst>
            <pc:docMk/>
            <pc:sldMk cId="1582580063" sldId="311"/>
            <ac:grpSpMk id="59" creationId="{00D0F66F-F532-4CBB-8BEA-D513F066B73A}"/>
          </ac:grpSpMkLst>
        </pc:grpChg>
        <pc:grpChg chg="mod topLvl">
          <ac:chgData name="Rafael C." userId="ffa83960b425c528" providerId="LiveId" clId="{B6E615A7-D2B1-4486-90E2-38A11958ACF4}" dt="2020-09-07T21:10:56.826" v="79" actId="165"/>
          <ac:grpSpMkLst>
            <pc:docMk/>
            <pc:sldMk cId="1582580063" sldId="311"/>
            <ac:grpSpMk id="60" creationId="{879996F0-CDB7-4ACA-AC3F-15E4B845FC6F}"/>
          </ac:grpSpMkLst>
        </pc:grpChg>
        <pc:grpChg chg="mod topLvl">
          <ac:chgData name="Rafael C." userId="ffa83960b425c528" providerId="LiveId" clId="{B6E615A7-D2B1-4486-90E2-38A11958ACF4}" dt="2020-09-07T21:10:56.826" v="79" actId="165"/>
          <ac:grpSpMkLst>
            <pc:docMk/>
            <pc:sldMk cId="1582580063" sldId="311"/>
            <ac:grpSpMk id="61" creationId="{8F190C7A-36D3-468B-8F93-B1A452E56B79}"/>
          </ac:grpSpMkLst>
        </pc:grpChg>
        <pc:grpChg chg="mod topLvl">
          <ac:chgData name="Rafael C." userId="ffa83960b425c528" providerId="LiveId" clId="{B6E615A7-D2B1-4486-90E2-38A11958ACF4}" dt="2020-09-07T21:10:56.826" v="79" actId="165"/>
          <ac:grpSpMkLst>
            <pc:docMk/>
            <pc:sldMk cId="1582580063" sldId="311"/>
            <ac:grpSpMk id="62" creationId="{1CA5419E-EB1B-441A-BD80-FE3CF0242750}"/>
          </ac:grpSpMkLst>
        </pc:grpChg>
        <pc:graphicFrameChg chg="add del mod">
          <ac:chgData name="Rafael C." userId="ffa83960b425c528" providerId="LiveId" clId="{B6E615A7-D2B1-4486-90E2-38A11958ACF4}" dt="2020-09-07T21:09:13.338" v="42" actId="478"/>
          <ac:graphicFrameMkLst>
            <pc:docMk/>
            <pc:sldMk cId="1582580063" sldId="311"/>
            <ac:graphicFrameMk id="5" creationId="{25BCB5EB-95AE-4647-ADEF-D74515E75CCE}"/>
          </ac:graphicFrameMkLst>
        </pc:graphicFrameChg>
        <pc:picChg chg="mod">
          <ac:chgData name="Rafael C." userId="ffa83960b425c528" providerId="LiveId" clId="{B6E615A7-D2B1-4486-90E2-38A11958ACF4}" dt="2020-09-07T21:08:41.578" v="33"/>
          <ac:picMkLst>
            <pc:docMk/>
            <pc:sldMk cId="1582580063" sldId="311"/>
            <ac:picMk id="10" creationId="{ACE84D66-B5F6-4848-9564-F7D6ABFAEAA4}"/>
          </ac:picMkLst>
        </pc:picChg>
        <pc:picChg chg="mod">
          <ac:chgData name="Rafael C." userId="ffa83960b425c528" providerId="LiveId" clId="{B6E615A7-D2B1-4486-90E2-38A11958ACF4}" dt="2020-09-07T21:08:41.578" v="33"/>
          <ac:picMkLst>
            <pc:docMk/>
            <pc:sldMk cId="1582580063" sldId="311"/>
            <ac:picMk id="11" creationId="{39FFFA11-DD86-48D5-97FF-423CC0EFDAEE}"/>
          </ac:picMkLst>
        </pc:picChg>
        <pc:picChg chg="add del mod">
          <ac:chgData name="Rafael C." userId="ffa83960b425c528" providerId="LiveId" clId="{B6E615A7-D2B1-4486-90E2-38A11958ACF4}" dt="2020-09-07T21:08:44.058" v="34"/>
          <ac:picMkLst>
            <pc:docMk/>
            <pc:sldMk cId="1582580063" sldId="311"/>
            <ac:picMk id="29" creationId="{32E978EA-3FCF-4BDB-B777-BBF5E9596F07}"/>
          </ac:picMkLst>
        </pc:picChg>
        <pc:picChg chg="mod">
          <ac:chgData name="Rafael C." userId="ffa83960b425c528" providerId="LiveId" clId="{B6E615A7-D2B1-4486-90E2-38A11958ACF4}" dt="2020-09-07T21:09:31.014" v="48"/>
          <ac:picMkLst>
            <pc:docMk/>
            <pc:sldMk cId="1582580063" sldId="311"/>
            <ac:picMk id="34" creationId="{C1EB9AF0-CBC6-484F-85B2-4E14915BD34F}"/>
          </ac:picMkLst>
        </pc:picChg>
        <pc:picChg chg="mod">
          <ac:chgData name="Rafael C." userId="ffa83960b425c528" providerId="LiveId" clId="{B6E615A7-D2B1-4486-90E2-38A11958ACF4}" dt="2020-09-07T21:09:31.014" v="48"/>
          <ac:picMkLst>
            <pc:docMk/>
            <pc:sldMk cId="1582580063" sldId="311"/>
            <ac:picMk id="35" creationId="{E3FC3DBE-962D-43FE-80AA-50F094FD29B0}"/>
          </ac:picMkLst>
        </pc:picChg>
        <pc:picChg chg="add del mod">
          <ac:chgData name="Rafael C." userId="ffa83960b425c528" providerId="LiveId" clId="{B6E615A7-D2B1-4486-90E2-38A11958ACF4}" dt="2020-09-07T21:10:00.503" v="51"/>
          <ac:picMkLst>
            <pc:docMk/>
            <pc:sldMk cId="1582580063" sldId="311"/>
            <ac:picMk id="53" creationId="{295BCCFD-D8E6-42B7-B14B-375245B0BE2D}"/>
          </ac:picMkLst>
        </pc:picChg>
        <pc:picChg chg="del mod topLvl">
          <ac:chgData name="Rafael C." userId="ffa83960b425c528" providerId="LiveId" clId="{B6E615A7-D2B1-4486-90E2-38A11958ACF4}" dt="2020-09-07T21:10:59.549" v="81" actId="478"/>
          <ac:picMkLst>
            <pc:docMk/>
            <pc:sldMk cId="1582580063" sldId="311"/>
            <ac:picMk id="64" creationId="{43EEDD3B-F7D3-4436-93FE-14C9CF3E24A9}"/>
          </ac:picMkLst>
        </pc:picChg>
        <pc:picChg chg="mod">
          <ac:chgData name="Rafael C." userId="ffa83960b425c528" providerId="LiveId" clId="{B6E615A7-D2B1-4486-90E2-38A11958ACF4}" dt="2020-09-07T21:10:56.826" v="79" actId="165"/>
          <ac:picMkLst>
            <pc:docMk/>
            <pc:sldMk cId="1582580063" sldId="311"/>
            <ac:picMk id="73" creationId="{7F1DE9C6-83CE-45E0-B538-B57EF5788C93}"/>
          </ac:picMkLst>
        </pc:picChg>
        <pc:picChg chg="mod">
          <ac:chgData name="Rafael C." userId="ffa83960b425c528" providerId="LiveId" clId="{B6E615A7-D2B1-4486-90E2-38A11958ACF4}" dt="2020-09-07T21:10:56.826" v="79" actId="165"/>
          <ac:picMkLst>
            <pc:docMk/>
            <pc:sldMk cId="1582580063" sldId="311"/>
            <ac:picMk id="74" creationId="{E90EA7D4-E4C7-487C-9849-26D0E7B5B63D}"/>
          </ac:picMkLst>
        </pc:picChg>
        <pc:inkChg chg="add del">
          <ac:chgData name="Rafael C." userId="ffa83960b425c528" providerId="LiveId" clId="{B6E615A7-D2B1-4486-90E2-38A11958ACF4}" dt="2020-09-07T21:08:44.058" v="34"/>
          <ac:inkMkLst>
            <pc:docMk/>
            <pc:sldMk cId="1582580063" sldId="311"/>
            <ac:inkMk id="28" creationId="{7C343F19-A455-44C2-977B-748D46CA3624}"/>
          </ac:inkMkLst>
        </pc:inkChg>
        <pc:inkChg chg="add del">
          <ac:chgData name="Rafael C." userId="ffa83960b425c528" providerId="LiveId" clId="{B6E615A7-D2B1-4486-90E2-38A11958ACF4}" dt="2020-09-07T21:10:00.503" v="51"/>
          <ac:inkMkLst>
            <pc:docMk/>
            <pc:sldMk cId="1582580063" sldId="311"/>
            <ac:inkMk id="52" creationId="{E2AC5EF1-306C-472B-A9DA-E74A63130D78}"/>
          </ac:inkMkLst>
        </pc:inkChg>
        <pc:inkChg chg="mod topLvl">
          <ac:chgData name="Rafael C." userId="ffa83960b425c528" providerId="LiveId" clId="{B6E615A7-D2B1-4486-90E2-38A11958ACF4}" dt="2020-09-07T21:10:56.826" v="79" actId="165"/>
          <ac:inkMkLst>
            <pc:docMk/>
            <pc:sldMk cId="1582580063" sldId="311"/>
            <ac:inkMk id="63" creationId="{7B9215A3-2296-430A-818D-A75D48B3BCA1}"/>
          </ac:inkMkLst>
        </pc:inkChg>
        <pc:cxnChg chg="add del mod">
          <ac:chgData name="Rafael C." userId="ffa83960b425c528" providerId="LiveId" clId="{B6E615A7-D2B1-4486-90E2-38A11958ACF4}" dt="2020-09-07T21:08:44.058" v="34"/>
          <ac:cxnSpMkLst>
            <pc:docMk/>
            <pc:sldMk cId="1582580063" sldId="311"/>
            <ac:cxnSpMk id="12" creationId="{3BD7E938-821E-4B46-861E-27B863357C21}"/>
          </ac:cxnSpMkLst>
        </pc:cxnChg>
        <pc:cxnChg chg="add del mod">
          <ac:chgData name="Rafael C." userId="ffa83960b425c528" providerId="LiveId" clId="{B6E615A7-D2B1-4486-90E2-38A11958ACF4}" dt="2020-09-07T21:08:44.058" v="34"/>
          <ac:cxnSpMkLst>
            <pc:docMk/>
            <pc:sldMk cId="1582580063" sldId="311"/>
            <ac:cxnSpMk id="13" creationId="{EC85B792-3739-44F2-95AE-5D48783EF1BA}"/>
          </ac:cxnSpMkLst>
        </pc:cxnChg>
        <pc:cxnChg chg="add del mod">
          <ac:chgData name="Rafael C." userId="ffa83960b425c528" providerId="LiveId" clId="{B6E615A7-D2B1-4486-90E2-38A11958ACF4}" dt="2020-09-07T21:10:00.503" v="51"/>
          <ac:cxnSpMkLst>
            <pc:docMk/>
            <pc:sldMk cId="1582580063" sldId="311"/>
            <ac:cxnSpMk id="36" creationId="{362A851A-B05F-480B-9031-3A4E1C433EDD}"/>
          </ac:cxnSpMkLst>
        </pc:cxnChg>
        <pc:cxnChg chg="add del mod">
          <ac:chgData name="Rafael C." userId="ffa83960b425c528" providerId="LiveId" clId="{B6E615A7-D2B1-4486-90E2-38A11958ACF4}" dt="2020-09-07T21:10:00.503" v="51"/>
          <ac:cxnSpMkLst>
            <pc:docMk/>
            <pc:sldMk cId="1582580063" sldId="311"/>
            <ac:cxnSpMk id="37" creationId="{A3FEA7E3-A232-4B52-97E3-E96CC69C427F}"/>
          </ac:cxnSpMkLst>
        </pc:cxnChg>
        <pc:cxnChg chg="mod topLvl">
          <ac:chgData name="Rafael C." userId="ffa83960b425c528" providerId="LiveId" clId="{B6E615A7-D2B1-4486-90E2-38A11958ACF4}" dt="2020-09-07T21:10:56.826" v="79" actId="165"/>
          <ac:cxnSpMkLst>
            <pc:docMk/>
            <pc:sldMk cId="1582580063" sldId="311"/>
            <ac:cxnSpMk id="56" creationId="{5FE4984D-8F7F-43A2-A897-5C4215A5E3F3}"/>
          </ac:cxnSpMkLst>
        </pc:cxnChg>
        <pc:cxnChg chg="mod topLvl">
          <ac:chgData name="Rafael C." userId="ffa83960b425c528" providerId="LiveId" clId="{B6E615A7-D2B1-4486-90E2-38A11958ACF4}" dt="2020-09-07T21:10:56.826" v="79" actId="165"/>
          <ac:cxnSpMkLst>
            <pc:docMk/>
            <pc:sldMk cId="1582580063" sldId="311"/>
            <ac:cxnSpMk id="57" creationId="{01D27A79-65DD-46CB-851A-52DF55682F69}"/>
          </ac:cxnSpMkLst>
        </pc:cxnChg>
      </pc:sldChg>
    </pc:docChg>
  </pc:docChgLst>
  <pc:docChgLst>
    <pc:chgData name="Rafael C." userId="ffa83960b425c528" providerId="LiveId" clId="{C8AAC7EF-BD1E-45EB-BF4E-17CB6804CB72}"/>
    <pc:docChg chg="modSld">
      <pc:chgData name="Rafael C." userId="ffa83960b425c528" providerId="LiveId" clId="{C8AAC7EF-BD1E-45EB-BF4E-17CB6804CB72}" dt="2020-09-14T19:46:30.525" v="3" actId="20577"/>
      <pc:docMkLst>
        <pc:docMk/>
      </pc:docMkLst>
      <pc:sldChg chg="modSp mod">
        <pc:chgData name="Rafael C." userId="ffa83960b425c528" providerId="LiveId" clId="{C8AAC7EF-BD1E-45EB-BF4E-17CB6804CB72}" dt="2020-09-14T19:46:30.525" v="3" actId="20577"/>
        <pc:sldMkLst>
          <pc:docMk/>
          <pc:sldMk cId="3692097646" sldId="289"/>
        </pc:sldMkLst>
        <pc:spChg chg="mod">
          <ac:chgData name="Rafael C." userId="ffa83960b425c528" providerId="LiveId" clId="{C8AAC7EF-BD1E-45EB-BF4E-17CB6804CB72}" dt="2020-09-14T19:46:30.525" v="3" actId="20577"/>
          <ac:spMkLst>
            <pc:docMk/>
            <pc:sldMk cId="3692097646" sldId="289"/>
            <ac:spMk id="5" creationId="{6FBE37D8-AA2E-4DC9-90C0-36848ED42BCA}"/>
          </ac:spMkLst>
        </pc:spChg>
      </pc:sldChg>
    </pc:docChg>
  </pc:docChgLst>
  <pc:docChgLst>
    <pc:chgData name="Rafael C." userId="ffa83960b425c528" providerId="LiveId" clId="{3A627DD9-0CCD-4050-9CDA-0D0BFE12395C}"/>
    <pc:docChg chg="delSld modSld">
      <pc:chgData name="Rafael C." userId="ffa83960b425c528" providerId="LiveId" clId="{3A627DD9-0CCD-4050-9CDA-0D0BFE12395C}" dt="2019-08-06T16:32:43.681" v="28" actId="478"/>
      <pc:docMkLst>
        <pc:docMk/>
      </pc:docMkLst>
      <pc:sldChg chg="delSp">
        <pc:chgData name="Rafael C." userId="ffa83960b425c528" providerId="LiveId" clId="{3A627DD9-0CCD-4050-9CDA-0D0BFE12395C}" dt="2019-08-06T16:31:24.305" v="0" actId="478"/>
        <pc:sldMkLst>
          <pc:docMk/>
          <pc:sldMk cId="727360843" sldId="259"/>
        </pc:sldMkLst>
        <pc:picChg chg="del">
          <ac:chgData name="Rafael C." userId="ffa83960b425c528" providerId="LiveId" clId="{3A627DD9-0CCD-4050-9CDA-0D0BFE12395C}" dt="2019-08-06T16:31:24.305" v="0" actId="478"/>
          <ac:picMkLst>
            <pc:docMk/>
            <pc:sldMk cId="727360843" sldId="259"/>
            <ac:picMk id="8" creationId="{00000000-0000-0000-0000-000000000000}"/>
          </ac:picMkLst>
        </pc:picChg>
      </pc:sldChg>
      <pc:sldChg chg="delSp">
        <pc:chgData name="Rafael C." userId="ffa83960b425c528" providerId="LiveId" clId="{3A627DD9-0CCD-4050-9CDA-0D0BFE12395C}" dt="2019-08-06T16:31:57.681" v="10" actId="478"/>
        <pc:sldMkLst>
          <pc:docMk/>
          <pc:sldMk cId="2068909626" sldId="274"/>
        </pc:sldMkLst>
        <pc:picChg chg="del">
          <ac:chgData name="Rafael C." userId="ffa83960b425c528" providerId="LiveId" clId="{3A627DD9-0CCD-4050-9CDA-0D0BFE12395C}" dt="2019-08-06T16:31:57.681" v="10" actId="478"/>
          <ac:picMkLst>
            <pc:docMk/>
            <pc:sldMk cId="2068909626" sldId="274"/>
            <ac:picMk id="5" creationId="{00000000-0000-0000-0000-000000000000}"/>
          </ac:picMkLst>
        </pc:picChg>
      </pc:sldChg>
      <pc:sldChg chg="delSp">
        <pc:chgData name="Rafael C." userId="ffa83960b425c528" providerId="LiveId" clId="{3A627DD9-0CCD-4050-9CDA-0D0BFE12395C}" dt="2019-08-06T16:31:33.507" v="2" actId="478"/>
        <pc:sldMkLst>
          <pc:docMk/>
          <pc:sldMk cId="630281706" sldId="278"/>
        </pc:sldMkLst>
        <pc:picChg chg="del">
          <ac:chgData name="Rafael C." userId="ffa83960b425c528" providerId="LiveId" clId="{3A627DD9-0CCD-4050-9CDA-0D0BFE12395C}" dt="2019-08-06T16:31:33.507" v="2" actId="478"/>
          <ac:picMkLst>
            <pc:docMk/>
            <pc:sldMk cId="630281706" sldId="278"/>
            <ac:picMk id="5" creationId="{00000000-0000-0000-0000-000000000000}"/>
          </ac:picMkLst>
        </pc:picChg>
      </pc:sldChg>
      <pc:sldChg chg="delSp">
        <pc:chgData name="Rafael C." userId="ffa83960b425c528" providerId="LiveId" clId="{3A627DD9-0CCD-4050-9CDA-0D0BFE12395C}" dt="2019-08-06T16:31:59.915" v="11" actId="478"/>
        <pc:sldMkLst>
          <pc:docMk/>
          <pc:sldMk cId="2169537117" sldId="280"/>
        </pc:sldMkLst>
        <pc:picChg chg="del">
          <ac:chgData name="Rafael C." userId="ffa83960b425c528" providerId="LiveId" clId="{3A627DD9-0CCD-4050-9CDA-0D0BFE12395C}" dt="2019-08-06T16:31:59.915" v="11" actId="478"/>
          <ac:picMkLst>
            <pc:docMk/>
            <pc:sldMk cId="2169537117" sldId="280"/>
            <ac:picMk id="7" creationId="{00000000-0000-0000-0000-000000000000}"/>
          </ac:picMkLst>
        </pc:picChg>
      </pc:sldChg>
      <pc:sldChg chg="delSp">
        <pc:chgData name="Rafael C." userId="ffa83960b425c528" providerId="LiveId" clId="{3A627DD9-0CCD-4050-9CDA-0D0BFE12395C}" dt="2019-08-06T16:31:40.382" v="3" actId="478"/>
        <pc:sldMkLst>
          <pc:docMk/>
          <pc:sldMk cId="1985583289" sldId="286"/>
        </pc:sldMkLst>
        <pc:picChg chg="del">
          <ac:chgData name="Rafael C." userId="ffa83960b425c528" providerId="LiveId" clId="{3A627DD9-0CCD-4050-9CDA-0D0BFE12395C}" dt="2019-08-06T16:31:40.382" v="3" actId="478"/>
          <ac:picMkLst>
            <pc:docMk/>
            <pc:sldMk cId="1985583289" sldId="286"/>
            <ac:picMk id="6" creationId="{00000000-0000-0000-0000-000000000000}"/>
          </ac:picMkLst>
        </pc:picChg>
      </pc:sldChg>
      <pc:sldChg chg="delSp">
        <pc:chgData name="Rafael C." userId="ffa83960b425c528" providerId="LiveId" clId="{3A627DD9-0CCD-4050-9CDA-0D0BFE12395C}" dt="2019-08-06T16:31:42.382" v="4" actId="478"/>
        <pc:sldMkLst>
          <pc:docMk/>
          <pc:sldMk cId="3744157990" sldId="287"/>
        </pc:sldMkLst>
        <pc:picChg chg="del">
          <ac:chgData name="Rafael C." userId="ffa83960b425c528" providerId="LiveId" clId="{3A627DD9-0CCD-4050-9CDA-0D0BFE12395C}" dt="2019-08-06T16:31:42.382" v="4" actId="478"/>
          <ac:picMkLst>
            <pc:docMk/>
            <pc:sldMk cId="3744157990" sldId="287"/>
            <ac:picMk id="7" creationId="{00000000-0000-0000-0000-000000000000}"/>
          </ac:picMkLst>
        </pc:picChg>
      </pc:sldChg>
      <pc:sldChg chg="delSp">
        <pc:chgData name="Rafael C." userId="ffa83960b425c528" providerId="LiveId" clId="{3A627DD9-0CCD-4050-9CDA-0D0BFE12395C}" dt="2019-08-06T16:31:44.853" v="5" actId="478"/>
        <pc:sldMkLst>
          <pc:docMk/>
          <pc:sldMk cId="185393901" sldId="288"/>
        </pc:sldMkLst>
        <pc:picChg chg="del">
          <ac:chgData name="Rafael C." userId="ffa83960b425c528" providerId="LiveId" clId="{3A627DD9-0CCD-4050-9CDA-0D0BFE12395C}" dt="2019-08-06T16:31:44.853" v="5" actId="478"/>
          <ac:picMkLst>
            <pc:docMk/>
            <pc:sldMk cId="185393901" sldId="288"/>
            <ac:picMk id="7" creationId="{00000000-0000-0000-0000-000000000000}"/>
          </ac:picMkLst>
        </pc:picChg>
      </pc:sldChg>
      <pc:sldChg chg="delSp">
        <pc:chgData name="Rafael C." userId="ffa83960b425c528" providerId="LiveId" clId="{3A627DD9-0CCD-4050-9CDA-0D0BFE12395C}" dt="2019-08-06T16:31:30.304" v="1" actId="478"/>
        <pc:sldMkLst>
          <pc:docMk/>
          <pc:sldMk cId="3692097646" sldId="289"/>
        </pc:sldMkLst>
        <pc:picChg chg="del">
          <ac:chgData name="Rafael C." userId="ffa83960b425c528" providerId="LiveId" clId="{3A627DD9-0CCD-4050-9CDA-0D0BFE12395C}" dt="2019-08-06T16:31:30.304" v="1" actId="478"/>
          <ac:picMkLst>
            <pc:docMk/>
            <pc:sldMk cId="3692097646" sldId="289"/>
            <ac:picMk id="4" creationId="{00000000-0000-0000-0000-000000000000}"/>
          </ac:picMkLst>
        </pc:picChg>
      </pc:sldChg>
      <pc:sldChg chg="delSp">
        <pc:chgData name="Rafael C." userId="ffa83960b425c528" providerId="LiveId" clId="{3A627DD9-0CCD-4050-9CDA-0D0BFE12395C}" dt="2019-08-06T16:31:49.259" v="6" actId="478"/>
        <pc:sldMkLst>
          <pc:docMk/>
          <pc:sldMk cId="1351840935" sldId="290"/>
        </pc:sldMkLst>
        <pc:picChg chg="del">
          <ac:chgData name="Rafael C." userId="ffa83960b425c528" providerId="LiveId" clId="{3A627DD9-0CCD-4050-9CDA-0D0BFE12395C}" dt="2019-08-06T16:31:49.259" v="6" actId="478"/>
          <ac:picMkLst>
            <pc:docMk/>
            <pc:sldMk cId="1351840935" sldId="290"/>
            <ac:picMk id="5" creationId="{00000000-0000-0000-0000-000000000000}"/>
          </ac:picMkLst>
        </pc:picChg>
      </pc:sldChg>
      <pc:sldChg chg="delSp modSp">
        <pc:chgData name="Rafael C." userId="ffa83960b425c528" providerId="LiveId" clId="{3A627DD9-0CCD-4050-9CDA-0D0BFE12395C}" dt="2019-08-06T16:31:52.884" v="8" actId="478"/>
        <pc:sldMkLst>
          <pc:docMk/>
          <pc:sldMk cId="360271288" sldId="291"/>
        </pc:sldMkLst>
        <pc:picChg chg="del mod">
          <ac:chgData name="Rafael C." userId="ffa83960b425c528" providerId="LiveId" clId="{3A627DD9-0CCD-4050-9CDA-0D0BFE12395C}" dt="2019-08-06T16:31:52.884" v="8" actId="478"/>
          <ac:picMkLst>
            <pc:docMk/>
            <pc:sldMk cId="360271288" sldId="291"/>
            <ac:picMk id="5" creationId="{00000000-0000-0000-0000-000000000000}"/>
          </ac:picMkLst>
        </pc:picChg>
      </pc:sldChg>
      <pc:sldChg chg="delSp">
        <pc:chgData name="Rafael C." userId="ffa83960b425c528" providerId="LiveId" clId="{3A627DD9-0CCD-4050-9CDA-0D0BFE12395C}" dt="2019-08-06T16:31:55.368" v="9" actId="478"/>
        <pc:sldMkLst>
          <pc:docMk/>
          <pc:sldMk cId="1852200853" sldId="292"/>
        </pc:sldMkLst>
        <pc:picChg chg="del">
          <ac:chgData name="Rafael C." userId="ffa83960b425c528" providerId="LiveId" clId="{3A627DD9-0CCD-4050-9CDA-0D0BFE12395C}" dt="2019-08-06T16:31:55.368" v="9" actId="478"/>
          <ac:picMkLst>
            <pc:docMk/>
            <pc:sldMk cId="1852200853" sldId="292"/>
            <ac:picMk id="5" creationId="{00000000-0000-0000-0000-000000000000}"/>
          </ac:picMkLst>
        </pc:picChg>
      </pc:sldChg>
      <pc:sldChg chg="delSp">
        <pc:chgData name="Rafael C." userId="ffa83960b425c528" providerId="LiveId" clId="{3A627DD9-0CCD-4050-9CDA-0D0BFE12395C}" dt="2019-08-06T16:32:02.050" v="12" actId="478"/>
        <pc:sldMkLst>
          <pc:docMk/>
          <pc:sldMk cId="3940013595" sldId="293"/>
        </pc:sldMkLst>
        <pc:picChg chg="del">
          <ac:chgData name="Rafael C." userId="ffa83960b425c528" providerId="LiveId" clId="{3A627DD9-0CCD-4050-9CDA-0D0BFE12395C}" dt="2019-08-06T16:32:02.050" v="12" actId="478"/>
          <ac:picMkLst>
            <pc:docMk/>
            <pc:sldMk cId="3940013595" sldId="293"/>
            <ac:picMk id="6" creationId="{00000000-0000-0000-0000-000000000000}"/>
          </ac:picMkLst>
        </pc:picChg>
      </pc:sldChg>
      <pc:sldChg chg="delSp">
        <pc:chgData name="Rafael C." userId="ffa83960b425c528" providerId="LiveId" clId="{3A627DD9-0CCD-4050-9CDA-0D0BFE12395C}" dt="2019-08-06T16:32:04.331" v="13" actId="478"/>
        <pc:sldMkLst>
          <pc:docMk/>
          <pc:sldMk cId="3232185289" sldId="294"/>
        </pc:sldMkLst>
        <pc:picChg chg="del">
          <ac:chgData name="Rafael C." userId="ffa83960b425c528" providerId="LiveId" clId="{3A627DD9-0CCD-4050-9CDA-0D0BFE12395C}" dt="2019-08-06T16:32:04.331" v="13" actId="478"/>
          <ac:picMkLst>
            <pc:docMk/>
            <pc:sldMk cId="3232185289" sldId="294"/>
            <ac:picMk id="5" creationId="{00000000-0000-0000-0000-000000000000}"/>
          </ac:picMkLst>
        </pc:picChg>
      </pc:sldChg>
      <pc:sldChg chg="delSp">
        <pc:chgData name="Rafael C." userId="ffa83960b425c528" providerId="LiveId" clId="{3A627DD9-0CCD-4050-9CDA-0D0BFE12395C}" dt="2019-08-06T16:32:07.097" v="14" actId="478"/>
        <pc:sldMkLst>
          <pc:docMk/>
          <pc:sldMk cId="1232290577" sldId="295"/>
        </pc:sldMkLst>
        <pc:picChg chg="del">
          <ac:chgData name="Rafael C." userId="ffa83960b425c528" providerId="LiveId" clId="{3A627DD9-0CCD-4050-9CDA-0D0BFE12395C}" dt="2019-08-06T16:32:07.097" v="14" actId="478"/>
          <ac:picMkLst>
            <pc:docMk/>
            <pc:sldMk cId="1232290577" sldId="295"/>
            <ac:picMk id="5" creationId="{00000000-0000-0000-0000-000000000000}"/>
          </ac:picMkLst>
        </pc:picChg>
      </pc:sldChg>
      <pc:sldChg chg="delSp">
        <pc:chgData name="Rafael C." userId="ffa83960b425c528" providerId="LiveId" clId="{3A627DD9-0CCD-4050-9CDA-0D0BFE12395C}" dt="2019-08-06T16:32:09.550" v="15" actId="478"/>
        <pc:sldMkLst>
          <pc:docMk/>
          <pc:sldMk cId="2700683622" sldId="298"/>
        </pc:sldMkLst>
        <pc:picChg chg="del">
          <ac:chgData name="Rafael C." userId="ffa83960b425c528" providerId="LiveId" clId="{3A627DD9-0CCD-4050-9CDA-0D0BFE12395C}" dt="2019-08-06T16:32:09.550" v="15" actId="478"/>
          <ac:picMkLst>
            <pc:docMk/>
            <pc:sldMk cId="2700683622" sldId="298"/>
            <ac:picMk id="5" creationId="{00000000-0000-0000-0000-000000000000}"/>
          </ac:picMkLst>
        </pc:picChg>
      </pc:sldChg>
      <pc:sldChg chg="delSp">
        <pc:chgData name="Rafael C." userId="ffa83960b425c528" providerId="LiveId" clId="{3A627DD9-0CCD-4050-9CDA-0D0BFE12395C}" dt="2019-08-06T16:32:11.737" v="16" actId="478"/>
        <pc:sldMkLst>
          <pc:docMk/>
          <pc:sldMk cId="852196473" sldId="299"/>
        </pc:sldMkLst>
        <pc:picChg chg="del">
          <ac:chgData name="Rafael C." userId="ffa83960b425c528" providerId="LiveId" clId="{3A627DD9-0CCD-4050-9CDA-0D0BFE12395C}" dt="2019-08-06T16:32:11.737" v="16" actId="478"/>
          <ac:picMkLst>
            <pc:docMk/>
            <pc:sldMk cId="852196473" sldId="299"/>
            <ac:picMk id="5" creationId="{00000000-0000-0000-0000-000000000000}"/>
          </ac:picMkLst>
        </pc:picChg>
      </pc:sldChg>
      <pc:sldChg chg="delSp">
        <pc:chgData name="Rafael C." userId="ffa83960b425c528" providerId="LiveId" clId="{3A627DD9-0CCD-4050-9CDA-0D0BFE12395C}" dt="2019-08-06T16:32:26.352" v="21" actId="478"/>
        <pc:sldMkLst>
          <pc:docMk/>
          <pc:sldMk cId="1424225713" sldId="300"/>
        </pc:sldMkLst>
        <pc:picChg chg="del">
          <ac:chgData name="Rafael C." userId="ffa83960b425c528" providerId="LiveId" clId="{3A627DD9-0CCD-4050-9CDA-0D0BFE12395C}" dt="2019-08-06T16:32:26.352" v="21" actId="478"/>
          <ac:picMkLst>
            <pc:docMk/>
            <pc:sldMk cId="1424225713" sldId="300"/>
            <ac:picMk id="5" creationId="{00000000-0000-0000-0000-000000000000}"/>
          </ac:picMkLst>
        </pc:picChg>
      </pc:sldChg>
      <pc:sldChg chg="delSp">
        <pc:chgData name="Rafael C." userId="ffa83960b425c528" providerId="LiveId" clId="{3A627DD9-0CCD-4050-9CDA-0D0BFE12395C}" dt="2019-08-06T16:32:28.055" v="22" actId="478"/>
        <pc:sldMkLst>
          <pc:docMk/>
          <pc:sldMk cId="1681808164" sldId="301"/>
        </pc:sldMkLst>
        <pc:picChg chg="del">
          <ac:chgData name="Rafael C." userId="ffa83960b425c528" providerId="LiveId" clId="{3A627DD9-0CCD-4050-9CDA-0D0BFE12395C}" dt="2019-08-06T16:32:28.055" v="22" actId="478"/>
          <ac:picMkLst>
            <pc:docMk/>
            <pc:sldMk cId="1681808164" sldId="301"/>
            <ac:picMk id="5" creationId="{00000000-0000-0000-0000-000000000000}"/>
          </ac:picMkLst>
        </pc:picChg>
      </pc:sldChg>
      <pc:sldChg chg="delSp del">
        <pc:chgData name="Rafael C." userId="ffa83960b425c528" providerId="LiveId" clId="{3A627DD9-0CCD-4050-9CDA-0D0BFE12395C}" dt="2019-08-06T16:32:39.164" v="27" actId="2696"/>
        <pc:sldMkLst>
          <pc:docMk/>
          <pc:sldMk cId="1501414601" sldId="302"/>
        </pc:sldMkLst>
        <pc:picChg chg="del">
          <ac:chgData name="Rafael C." userId="ffa83960b425c528" providerId="LiveId" clId="{3A627DD9-0CCD-4050-9CDA-0D0BFE12395C}" dt="2019-08-06T16:32:37.711" v="26" actId="478"/>
          <ac:picMkLst>
            <pc:docMk/>
            <pc:sldMk cId="1501414601" sldId="302"/>
            <ac:picMk id="4" creationId="{00000000-0000-0000-0000-000000000000}"/>
          </ac:picMkLst>
        </pc:picChg>
      </pc:sldChg>
      <pc:sldChg chg="delSp">
        <pc:chgData name="Rafael C." userId="ffa83960b425c528" providerId="LiveId" clId="{3A627DD9-0CCD-4050-9CDA-0D0BFE12395C}" dt="2019-08-06T16:32:30.648" v="23" actId="478"/>
        <pc:sldMkLst>
          <pc:docMk/>
          <pc:sldMk cId="3783006610" sldId="303"/>
        </pc:sldMkLst>
        <pc:picChg chg="del">
          <ac:chgData name="Rafael C." userId="ffa83960b425c528" providerId="LiveId" clId="{3A627DD9-0CCD-4050-9CDA-0D0BFE12395C}" dt="2019-08-06T16:32:30.648" v="23" actId="478"/>
          <ac:picMkLst>
            <pc:docMk/>
            <pc:sldMk cId="3783006610" sldId="303"/>
            <ac:picMk id="5" creationId="{00000000-0000-0000-0000-000000000000}"/>
          </ac:picMkLst>
        </pc:picChg>
      </pc:sldChg>
      <pc:sldChg chg="delSp">
        <pc:chgData name="Rafael C." userId="ffa83960b425c528" providerId="LiveId" clId="{3A627DD9-0CCD-4050-9CDA-0D0BFE12395C}" dt="2019-08-06T16:32:33.054" v="24" actId="478"/>
        <pc:sldMkLst>
          <pc:docMk/>
          <pc:sldMk cId="2707493303" sldId="304"/>
        </pc:sldMkLst>
        <pc:picChg chg="del">
          <ac:chgData name="Rafael C." userId="ffa83960b425c528" providerId="LiveId" clId="{3A627DD9-0CCD-4050-9CDA-0D0BFE12395C}" dt="2019-08-06T16:32:33.054" v="24" actId="478"/>
          <ac:picMkLst>
            <pc:docMk/>
            <pc:sldMk cId="2707493303" sldId="304"/>
            <ac:picMk id="5" creationId="{00000000-0000-0000-0000-000000000000}"/>
          </ac:picMkLst>
        </pc:picChg>
      </pc:sldChg>
      <pc:sldChg chg="delSp">
        <pc:chgData name="Rafael C." userId="ffa83960b425c528" providerId="LiveId" clId="{3A627DD9-0CCD-4050-9CDA-0D0BFE12395C}" dt="2019-08-06T16:32:35.023" v="25" actId="478"/>
        <pc:sldMkLst>
          <pc:docMk/>
          <pc:sldMk cId="3363998633" sldId="305"/>
        </pc:sldMkLst>
        <pc:picChg chg="del">
          <ac:chgData name="Rafael C." userId="ffa83960b425c528" providerId="LiveId" clId="{3A627DD9-0CCD-4050-9CDA-0D0BFE12395C}" dt="2019-08-06T16:32:35.023" v="25" actId="478"/>
          <ac:picMkLst>
            <pc:docMk/>
            <pc:sldMk cId="3363998633" sldId="305"/>
            <ac:picMk id="6" creationId="{00000000-0000-0000-0000-000000000000}"/>
          </ac:picMkLst>
        </pc:picChg>
      </pc:sldChg>
      <pc:sldChg chg="delSp">
        <pc:chgData name="Rafael C." userId="ffa83960b425c528" providerId="LiveId" clId="{3A627DD9-0CCD-4050-9CDA-0D0BFE12395C}" dt="2019-08-06T16:32:43.681" v="28" actId="478"/>
        <pc:sldMkLst>
          <pc:docMk/>
          <pc:sldMk cId="1460351818" sldId="306"/>
        </pc:sldMkLst>
        <pc:picChg chg="del">
          <ac:chgData name="Rafael C." userId="ffa83960b425c528" providerId="LiveId" clId="{3A627DD9-0CCD-4050-9CDA-0D0BFE12395C}" dt="2019-08-06T16:32:43.681" v="28" actId="478"/>
          <ac:picMkLst>
            <pc:docMk/>
            <pc:sldMk cId="1460351818" sldId="306"/>
            <ac:picMk id="4" creationId="{00000000-0000-0000-0000-000000000000}"/>
          </ac:picMkLst>
        </pc:picChg>
      </pc:sldChg>
      <pc:sldChg chg="delSp">
        <pc:chgData name="Rafael C." userId="ffa83960b425c528" providerId="LiveId" clId="{3A627DD9-0CCD-4050-9CDA-0D0BFE12395C}" dt="2019-08-06T16:32:22.346" v="20" actId="478"/>
        <pc:sldMkLst>
          <pc:docMk/>
          <pc:sldMk cId="56324968" sldId="307"/>
        </pc:sldMkLst>
        <pc:picChg chg="del">
          <ac:chgData name="Rafael C." userId="ffa83960b425c528" providerId="LiveId" clId="{3A627DD9-0CCD-4050-9CDA-0D0BFE12395C}" dt="2019-08-06T16:32:22.346" v="20" actId="478"/>
          <ac:picMkLst>
            <pc:docMk/>
            <pc:sldMk cId="56324968" sldId="307"/>
            <ac:picMk id="5" creationId="{00000000-0000-0000-0000-000000000000}"/>
          </ac:picMkLst>
        </pc:picChg>
      </pc:sldChg>
      <pc:sldChg chg="delSp">
        <pc:chgData name="Rafael C." userId="ffa83960b425c528" providerId="LiveId" clId="{3A627DD9-0CCD-4050-9CDA-0D0BFE12395C}" dt="2019-08-06T16:32:13.815" v="17" actId="478"/>
        <pc:sldMkLst>
          <pc:docMk/>
          <pc:sldMk cId="603451549" sldId="308"/>
        </pc:sldMkLst>
        <pc:picChg chg="del">
          <ac:chgData name="Rafael C." userId="ffa83960b425c528" providerId="LiveId" clId="{3A627DD9-0CCD-4050-9CDA-0D0BFE12395C}" dt="2019-08-06T16:32:13.815" v="17" actId="478"/>
          <ac:picMkLst>
            <pc:docMk/>
            <pc:sldMk cId="603451549" sldId="308"/>
            <ac:picMk id="5" creationId="{00000000-0000-0000-0000-000000000000}"/>
          </ac:picMkLst>
        </pc:picChg>
      </pc:sldChg>
      <pc:sldChg chg="delSp">
        <pc:chgData name="Rafael C." userId="ffa83960b425c528" providerId="LiveId" clId="{3A627DD9-0CCD-4050-9CDA-0D0BFE12395C}" dt="2019-08-06T16:32:20.096" v="19" actId="478"/>
        <pc:sldMkLst>
          <pc:docMk/>
          <pc:sldMk cId="3556518243" sldId="309"/>
        </pc:sldMkLst>
        <pc:picChg chg="del">
          <ac:chgData name="Rafael C." userId="ffa83960b425c528" providerId="LiveId" clId="{3A627DD9-0CCD-4050-9CDA-0D0BFE12395C}" dt="2019-08-06T16:32:20.096" v="19" actId="478"/>
          <ac:picMkLst>
            <pc:docMk/>
            <pc:sldMk cId="3556518243" sldId="309"/>
            <ac:picMk id="5" creationId="{00000000-0000-0000-0000-000000000000}"/>
          </ac:picMkLst>
        </pc:picChg>
      </pc:sldChg>
      <pc:sldChg chg="delSp">
        <pc:chgData name="Rafael C." userId="ffa83960b425c528" providerId="LiveId" clId="{3A627DD9-0CCD-4050-9CDA-0D0BFE12395C}" dt="2019-08-06T16:32:17.784" v="18" actId="478"/>
        <pc:sldMkLst>
          <pc:docMk/>
          <pc:sldMk cId="976528594" sldId="310"/>
        </pc:sldMkLst>
        <pc:picChg chg="del">
          <ac:chgData name="Rafael C." userId="ffa83960b425c528" providerId="LiveId" clId="{3A627DD9-0CCD-4050-9CDA-0D0BFE12395C}" dt="2019-08-06T16:32:17.784" v="18" actId="478"/>
          <ac:picMkLst>
            <pc:docMk/>
            <pc:sldMk cId="976528594" sldId="310"/>
            <ac:picMk id="5" creationId="{00000000-0000-0000-0000-000000000000}"/>
          </ac:picMkLst>
        </pc:picChg>
      </pc:sldChg>
    </pc:docChg>
  </pc:docChgLst>
  <pc:docChgLst>
    <pc:chgData name="Rafael C." userId="ffa83960b425c528" providerId="LiveId" clId="{14A28526-ED09-4172-8A45-5D903B7C8E49}"/>
    <pc:docChg chg="custSel modSld">
      <pc:chgData name="Rafael C." userId="ffa83960b425c528" providerId="LiveId" clId="{14A28526-ED09-4172-8A45-5D903B7C8E49}" dt="2019-06-03T20:22:12.419" v="1"/>
      <pc:docMkLst>
        <pc:docMk/>
      </pc:docMkLst>
      <pc:sldChg chg="addSp delSp">
        <pc:chgData name="Rafael C." userId="ffa83960b425c528" providerId="LiveId" clId="{14A28526-ED09-4172-8A45-5D903B7C8E49}" dt="2019-06-03T20:22:12.419" v="1"/>
        <pc:sldMkLst>
          <pc:docMk/>
          <pc:sldMk cId="3692097646" sldId="289"/>
        </pc:sldMkLst>
        <pc:spChg chg="add">
          <ac:chgData name="Rafael C." userId="ffa83960b425c528" providerId="LiveId" clId="{14A28526-ED09-4172-8A45-5D903B7C8E49}" dt="2019-06-03T20:22:12.419" v="1"/>
          <ac:spMkLst>
            <pc:docMk/>
            <pc:sldMk cId="3692097646" sldId="289"/>
            <ac:spMk id="5" creationId="{6FBE37D8-AA2E-4DC9-90C0-36848ED42BCA}"/>
          </ac:spMkLst>
        </pc:spChg>
        <pc:spChg chg="del">
          <ac:chgData name="Rafael C." userId="ffa83960b425c528" providerId="LiveId" clId="{14A28526-ED09-4172-8A45-5D903B7C8E49}" dt="2019-06-03T20:22:11.888" v="0" actId="478"/>
          <ac:spMkLst>
            <pc:docMk/>
            <pc:sldMk cId="3692097646" sldId="289"/>
            <ac:spMk id="9218" creationId="{00000000-0000-0000-0000-000000000000}"/>
          </ac:spMkLst>
        </pc:spChg>
      </pc:sldChg>
    </pc:docChg>
  </pc:docChgLst>
  <pc:docChgLst>
    <pc:chgData name="Rafael C." userId="ffa83960b425c528" providerId="LiveId" clId="{E9107BF1-4D19-4451-A470-08AE77AF23D7}"/>
    <pc:docChg chg="modSld">
      <pc:chgData name="Rafael C." userId="ffa83960b425c528" providerId="LiveId" clId="{E9107BF1-4D19-4451-A470-08AE77AF23D7}" dt="2019-09-16T11:49:56.634" v="1" actId="20577"/>
      <pc:docMkLst>
        <pc:docMk/>
      </pc:docMkLst>
      <pc:sldChg chg="modSp">
        <pc:chgData name="Rafael C." userId="ffa83960b425c528" providerId="LiveId" clId="{E9107BF1-4D19-4451-A470-08AE77AF23D7}" dt="2019-09-16T11:49:56.634" v="1" actId="20577"/>
        <pc:sldMkLst>
          <pc:docMk/>
          <pc:sldMk cId="1985583289" sldId="286"/>
        </pc:sldMkLst>
        <pc:spChg chg="mod">
          <ac:chgData name="Rafael C." userId="ffa83960b425c528" providerId="LiveId" clId="{E9107BF1-4D19-4451-A470-08AE77AF23D7}" dt="2019-09-16T11:49:56.634" v="1" actId="20577"/>
          <ac:spMkLst>
            <pc:docMk/>
            <pc:sldMk cId="1985583289" sldId="286"/>
            <ac:spMk id="8" creationId="{C5C56A8D-8669-4998-84AC-E61E22CB90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xmlns:c16r2="http://schemas.microsoft.com/office/drawing/2015/06/char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xmlns:c16r2="http://schemas.microsoft.com/office/drawing/2015/06/char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smooth val="0"/>
        <c:axId val="749106176"/>
        <c:axId val="749114336"/>
      </c:lineChart>
      <c:catAx>
        <c:axId val="74910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crossAx val="749114336"/>
        <c:crosses val="autoZero"/>
        <c:auto val="1"/>
        <c:lblAlgn val="ctr"/>
        <c:lblOffset val="100"/>
        <c:noMultiLvlLbl val="0"/>
      </c:catAx>
      <c:valAx>
        <c:axId val="74911433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749106176"/>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alpha val="30000"/>
      </a:schemeClr>
    </a:solidFill>
    <a:ln>
      <a:noFill/>
    </a:ln>
    <a:effectLst/>
  </c:spPr>
  <c:txPr>
    <a:bodyPr/>
    <a:lstStyle/>
    <a:p>
      <a:pPr>
        <a:defRPr>
          <a:solidFill>
            <a:schemeClr val="tx1"/>
          </a:solidFill>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t>
        <a:bodyPr/>
        <a:lstStyle/>
        <a:p>
          <a:endParaRPr lang="es-AR"/>
        </a:p>
      </dgm:t>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t>
        <a:bodyPr/>
        <a:lstStyle/>
        <a:p>
          <a:endParaRPr lang="es-AR"/>
        </a:p>
      </dgm:t>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t>
        <a:bodyPr/>
        <a:lstStyle/>
        <a:p>
          <a:endParaRPr lang="es-AR"/>
        </a:p>
      </dgm:t>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t>
        <a:bodyPr/>
        <a:lstStyle/>
        <a:p>
          <a:endParaRPr lang="es-AR"/>
        </a:p>
      </dgm:t>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t>
        <a:bodyPr/>
        <a:lstStyle/>
        <a:p>
          <a:endParaRPr lang="es-AR"/>
        </a:p>
      </dgm:t>
    </dgm:pt>
  </dgm:ptLst>
  <dgm:cxnLst>
    <dgm:cxn modelId="{7D9E2DFA-A7A9-4651-9886-BC0576B0B1FB}" type="presOf" srcId="{5CDEA72D-5B21-404C-832B-7AB371D711B1}" destId="{8F5B59FB-A106-4D54-85EE-1AC9B88E4DD7}"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2A774491-A76F-4DAE-A163-135EB71CAFE1}" srcId="{016D94E9-3223-4E88-9954-CD96CBC9357E}" destId="{73C715E0-F90C-45F9-9690-1E6567F8ED16}" srcOrd="1" destOrd="0" parTransId="{7F5826C0-0A57-4F01-A111-02F6DFFF78B0}" sibTransId="{61CB5EDD-2E67-4C37-9A26-B01B56FFD572}"/>
    <dgm:cxn modelId="{9D087B21-7ABF-4971-BBFC-C974DC6B3C96}" type="presOf" srcId="{215A01BC-4E99-4B6B-98DC-F87E74DB7FFF}" destId="{83B43B41-DDB7-4B71-A20C-CE1DB402AEF4}" srcOrd="0" destOrd="0" presId="urn:microsoft.com/office/officeart/2005/8/layout/hProcess9"/>
    <dgm:cxn modelId="{EEAA09EB-0C70-470C-ACCC-DB6C258F4A49}" type="presOf" srcId="{3994376D-DC53-4E3D-BECB-64E1EB0497F6}" destId="{A979D57B-DFAD-4B39-BB38-862577EA50C8}"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A26A98AE-315C-4318-BD3B-7AD740647693}" srcId="{016D94E9-3223-4E88-9954-CD96CBC9357E}" destId="{5CDEA72D-5B21-404C-832B-7AB371D711B1}" srcOrd="0" destOrd="0" parTransId="{A1CAEC69-4AE4-498D-8A36-3F713EC4DDBC}" sibTransId="{21C76E39-F4AB-4EFF-B5B6-C43274BC0EC9}"/>
    <dgm:cxn modelId="{ED10F249-5A56-4A23-B9BC-C45678B0E0A9}" type="presOf" srcId="{016D94E9-3223-4E88-9954-CD96CBC9357E}" destId="{85F9DE18-D132-46B5-B2DB-2383FD3BE623}" srcOrd="0" destOrd="0" presId="urn:microsoft.com/office/officeart/2005/8/layout/hProcess9"/>
    <dgm:cxn modelId="{FC141B89-1476-4610-94CE-E0A6FC87BD2C}" type="presOf" srcId="{73C715E0-F90C-45F9-9690-1E6567F8ED16}" destId="{D949D2A1-FF2A-4255-80B8-ACF208ED7330}"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t>
        <a:bodyPr/>
        <a:lstStyle/>
        <a:p>
          <a:endParaRPr lang="es-AR"/>
        </a:p>
      </dgm:t>
    </dgm:pt>
    <dgm:pt modelId="{9CF5A577-9750-4BB7-96FF-4613C9B907E8}" type="pres">
      <dgm:prSet presAssocID="{016D94E9-3223-4E88-9954-CD96CBC9357E}" presName="wedge1" presStyleLbl="node1" presStyleIdx="0" presStyleCnt="5"/>
      <dgm:spPr/>
      <dgm:t>
        <a:bodyPr/>
        <a:lstStyle/>
        <a:p>
          <a:endParaRPr lang="es-AR"/>
        </a:p>
      </dgm:t>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t>
        <a:bodyPr/>
        <a:lstStyle/>
        <a:p>
          <a:endParaRPr lang="es-AR"/>
        </a:p>
      </dgm:t>
    </dgm:pt>
    <dgm:pt modelId="{1EDD9EE0-C3A8-45B3-AB4E-D9F952724A4E}" type="pres">
      <dgm:prSet presAssocID="{016D94E9-3223-4E88-9954-CD96CBC9357E}" presName="wedge2" presStyleLbl="node1" presStyleIdx="1" presStyleCnt="5"/>
      <dgm:spPr/>
      <dgm:t>
        <a:bodyPr/>
        <a:lstStyle/>
        <a:p>
          <a:endParaRPr lang="es-AR"/>
        </a:p>
      </dgm:t>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t>
        <a:bodyPr/>
        <a:lstStyle/>
        <a:p>
          <a:endParaRPr lang="es-AR"/>
        </a:p>
      </dgm:t>
    </dgm:pt>
    <dgm:pt modelId="{55BD7E63-F02F-4012-B46D-01277850DDCB}" type="pres">
      <dgm:prSet presAssocID="{016D94E9-3223-4E88-9954-CD96CBC9357E}" presName="wedge3" presStyleLbl="node1" presStyleIdx="2" presStyleCnt="5"/>
      <dgm:spPr/>
      <dgm:t>
        <a:bodyPr/>
        <a:lstStyle/>
        <a:p>
          <a:endParaRPr lang="es-AR"/>
        </a:p>
      </dgm:t>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t>
        <a:bodyPr/>
        <a:lstStyle/>
        <a:p>
          <a:endParaRPr lang="es-AR"/>
        </a:p>
      </dgm:t>
    </dgm:pt>
    <dgm:pt modelId="{5CC03D9E-0F46-4F6A-B386-443AB4BC4697}" type="pres">
      <dgm:prSet presAssocID="{016D94E9-3223-4E88-9954-CD96CBC9357E}" presName="wedge4" presStyleLbl="node1" presStyleIdx="3" presStyleCnt="5"/>
      <dgm:spPr/>
      <dgm:t>
        <a:bodyPr/>
        <a:lstStyle/>
        <a:p>
          <a:endParaRPr lang="es-AR"/>
        </a:p>
      </dgm:t>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t>
        <a:bodyPr/>
        <a:lstStyle/>
        <a:p>
          <a:endParaRPr lang="es-AR"/>
        </a:p>
      </dgm:t>
    </dgm:pt>
    <dgm:pt modelId="{680CDAEA-DA27-4566-928D-92F63BBCD13C}" type="pres">
      <dgm:prSet presAssocID="{016D94E9-3223-4E88-9954-CD96CBC9357E}" presName="wedge5" presStyleLbl="node1" presStyleIdx="4" presStyleCnt="5"/>
      <dgm:spPr/>
      <dgm:t>
        <a:bodyPr/>
        <a:lstStyle/>
        <a:p>
          <a:endParaRPr lang="es-AR"/>
        </a:p>
      </dgm:t>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t>
        <a:bodyPr/>
        <a:lstStyle/>
        <a:p>
          <a:endParaRPr lang="es-AR"/>
        </a:p>
      </dgm:t>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BDA42E60-1FFE-4417-9605-872A6124B4CB}" srcId="{016D94E9-3223-4E88-9954-CD96CBC9357E}" destId="{215A01BC-4E99-4B6B-98DC-F87E74DB7FFF}" srcOrd="2" destOrd="0" parTransId="{489C5626-4077-427C-90A3-52167C4B6E17}" sibTransId="{78F487FB-8AD1-4CEB-AF6D-E1984FDF1AAB}"/>
    <dgm:cxn modelId="{32265278-14DE-40E2-B5AC-647256DCD394}" type="presOf" srcId="{73C715E0-F90C-45F9-9690-1E6567F8ED16}" destId="{CAD83FD2-3A81-408E-92CA-762BB0A59D9B}" srcOrd="1" destOrd="0" presId="urn:microsoft.com/office/officeart/2005/8/layout/cycle8"/>
    <dgm:cxn modelId="{D305A41B-78EE-4BF1-9F71-F31C53F2C591}" type="presOf" srcId="{73C715E0-F90C-45F9-9690-1E6567F8ED16}" destId="{1EDD9EE0-C3A8-45B3-AB4E-D9F952724A4E}"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2A774491-A76F-4DAE-A163-135EB71CAFE1}" srcId="{016D94E9-3223-4E88-9954-CD96CBC9357E}" destId="{73C715E0-F90C-45F9-9690-1E6567F8ED16}" srcOrd="1" destOrd="0" parTransId="{7F5826C0-0A57-4F01-A111-02F6DFFF78B0}" sibTransId="{61CB5EDD-2E67-4C37-9A26-B01B56FFD572}"/>
    <dgm:cxn modelId="{A434BC27-BBDD-41CD-B2B5-F55D1020D324}" type="presOf" srcId="{215A01BC-4E99-4B6B-98DC-F87E74DB7FFF}" destId="{55BD7E63-F02F-4012-B46D-01277850DDCB}" srcOrd="0"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CEC24862-7343-4A8D-AC41-5D0D5505031C}" type="presOf" srcId="{86DC59AC-C664-4545-9E5E-55221C359EF5}" destId="{299C395E-0C51-47CC-A62C-9EA190DD8AA7}" srcOrd="1"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00C17FF5-A2F7-4AC8-98A2-50C62DC567B9}" type="presOf" srcId="{3994376D-DC53-4E3D-BECB-64E1EB0497F6}" destId="{5CC03D9E-0F46-4F6A-B386-443AB4BC4697}" srcOrd="0" destOrd="0" presId="urn:microsoft.com/office/officeart/2005/8/layout/cycle8"/>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FA5A389D-3C7B-438B-89D0-BE1E52A400F3}" type="presOf" srcId="{5CDEA72D-5B21-404C-832B-7AB371D711B1}" destId="{9CF5A577-9750-4BB7-96FF-4613C9B907E8}"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t>
        <a:bodyPr/>
        <a:lstStyle/>
        <a:p>
          <a:endParaRPr lang="es-AR"/>
        </a:p>
      </dgm:t>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D949D2A1-FF2A-4255-80B8-ACF208ED7330}" type="pres">
      <dgm:prSet presAssocID="{73C715E0-F90C-45F9-9690-1E6567F8ED16}" presName="textNode" presStyleLbl="node1" presStyleIdx="0" presStyleCnt="3">
        <dgm:presLayoutVars>
          <dgm:bulletEnabled val="1"/>
        </dgm:presLayoutVars>
      </dgm:prSet>
      <dgm:spPr/>
      <dgm:t>
        <a:bodyPr/>
        <a:lstStyle/>
        <a:p>
          <a:endParaRPr lang="es-AR"/>
        </a:p>
      </dgm:t>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1" presStyleCnt="3">
        <dgm:presLayoutVars>
          <dgm:bulletEnabled val="1"/>
        </dgm:presLayoutVars>
      </dgm:prSet>
      <dgm:spPr/>
      <dgm:t>
        <a:bodyPr/>
        <a:lstStyle/>
        <a:p>
          <a:endParaRPr lang="es-AR"/>
        </a:p>
      </dgm:t>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2" presStyleCnt="3">
        <dgm:presLayoutVars>
          <dgm:bulletEnabled val="1"/>
        </dgm:presLayoutVars>
      </dgm:prSet>
      <dgm:spPr/>
      <dgm:t>
        <a:bodyPr/>
        <a:lstStyle/>
        <a:p>
          <a:endParaRPr lang="es-AR"/>
        </a:p>
      </dgm:t>
    </dgm:pt>
  </dgm:ptLst>
  <dgm:cxnLst>
    <dgm:cxn modelId="{647D7583-F3B9-4AFA-B707-9B7B7E36B0A9}" srcId="{016D94E9-3223-4E88-9954-CD96CBC9357E}" destId="{3994376D-DC53-4E3D-BECB-64E1EB0497F6}" srcOrd="2" destOrd="0" parTransId="{A1BFDB76-F6D8-441E-8BA5-DF27530949F5}" sibTransId="{D209AC57-2C50-489E-B736-94267674C81C}"/>
    <dgm:cxn modelId="{BDA42E60-1FFE-4417-9605-872A6124B4CB}" srcId="{016D94E9-3223-4E88-9954-CD96CBC9357E}" destId="{215A01BC-4E99-4B6B-98DC-F87E74DB7FFF}" srcOrd="1" destOrd="0" parTransId="{489C5626-4077-427C-90A3-52167C4B6E17}" sibTransId="{78F487FB-8AD1-4CEB-AF6D-E1984FDF1AAB}"/>
    <dgm:cxn modelId="{224148B3-4D26-43F3-997D-7230815E4149}" type="presOf" srcId="{3994376D-DC53-4E3D-BECB-64E1EB0497F6}" destId="{A979D57B-DFAD-4B39-BB38-862577EA50C8}"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2A774491-A76F-4DAE-A163-135EB71CAFE1}" srcId="{016D94E9-3223-4E88-9954-CD96CBC9357E}" destId="{73C715E0-F90C-45F9-9690-1E6567F8ED16}" srcOrd="0" destOrd="0" parTransId="{7F5826C0-0A57-4F01-A111-02F6DFFF78B0}" sibTransId="{61CB5EDD-2E67-4C37-9A26-B01B56FFD572}"/>
    <dgm:cxn modelId="{F346C2D7-A16B-4936-8C96-F58ECDB0B87E}" type="presOf" srcId="{73C715E0-F90C-45F9-9690-1E6567F8ED16}" destId="{D949D2A1-FF2A-4255-80B8-ACF208ED7330}" srcOrd="0" destOrd="0" presId="urn:microsoft.com/office/officeart/2005/8/layout/hProcess9"/>
    <dgm:cxn modelId="{66B92612-AFE0-4583-8D8C-E7D2845F87AD}" type="presOf" srcId="{016D94E9-3223-4E88-9954-CD96CBC9357E}" destId="{85F9DE18-D132-46B5-B2DB-2383FD3BE623}"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a:t>Emails abiertos </a:t>
          </a:r>
        </a:p>
        <a:p>
          <a:r>
            <a:rPr lang="es-US" sz="2400" dirty="0" err="1"/>
            <a:t>Clicks</a:t>
          </a:r>
          <a:endParaRPr lang="es-US" sz="2400" dirty="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t>
        <a:bodyPr/>
        <a:lstStyle/>
        <a:p>
          <a:endParaRPr lang="es-AR"/>
        </a:p>
      </dgm:t>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t>
        <a:bodyPr/>
        <a:lstStyle/>
        <a:p>
          <a:endParaRPr lang="es-AR"/>
        </a:p>
      </dgm:t>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t>
        <a:bodyPr/>
        <a:lstStyle/>
        <a:p>
          <a:endParaRPr lang="es-AR"/>
        </a:p>
      </dgm:t>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t>
        <a:bodyPr/>
        <a:lstStyle/>
        <a:p>
          <a:endParaRPr lang="es-AR"/>
        </a:p>
      </dgm:t>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t>
        <a:bodyPr/>
        <a:lstStyle/>
        <a:p>
          <a:endParaRPr lang="es-AR"/>
        </a:p>
      </dgm:t>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t>
        <a:bodyPr/>
        <a:lstStyle/>
        <a:p>
          <a:endParaRPr lang="es-AR"/>
        </a:p>
      </dgm:t>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t>
        <a:bodyPr/>
        <a:lstStyle/>
        <a:p>
          <a:endParaRPr lang="es-AR"/>
        </a:p>
      </dgm:t>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t>
        <a:bodyPr/>
        <a:lstStyle/>
        <a:p>
          <a:endParaRPr lang="es-AR"/>
        </a:p>
      </dgm:t>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t>
        <a:bodyPr/>
        <a:lstStyle/>
        <a:p>
          <a:endParaRPr lang="es-AR"/>
        </a:p>
      </dgm:t>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t>
        <a:bodyPr/>
        <a:lstStyle/>
        <a:p>
          <a:endParaRPr lang="es-AR"/>
        </a:p>
      </dgm:t>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t>
        <a:bodyPr/>
        <a:lstStyle/>
        <a:p>
          <a:endParaRPr lang="es-AR"/>
        </a:p>
      </dgm:t>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t>
        <a:bodyPr/>
        <a:lstStyle/>
        <a:p>
          <a:endParaRPr lang="es-AR"/>
        </a:p>
      </dgm:t>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t>
        <a:bodyPr/>
        <a:lstStyle/>
        <a:p>
          <a:endParaRPr lang="es-AR"/>
        </a:p>
      </dgm:t>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t>
        <a:bodyPr/>
        <a:lstStyle/>
        <a:p>
          <a:endParaRPr lang="es-AR"/>
        </a:p>
      </dgm:t>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t>
        <a:bodyPr/>
        <a:lstStyle/>
        <a:p>
          <a:endParaRPr lang="es-AR"/>
        </a:p>
      </dgm:t>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t>
        <a:bodyPr/>
        <a:lstStyle/>
        <a:p>
          <a:endParaRPr lang="es-AR"/>
        </a:p>
      </dgm:t>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t>
        <a:bodyPr/>
        <a:lstStyle/>
        <a:p>
          <a:endParaRPr lang="es-AR"/>
        </a:p>
      </dgm:t>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t>
        <a:bodyPr/>
        <a:lstStyle/>
        <a:p>
          <a:endParaRPr lang="es-AR"/>
        </a:p>
      </dgm:t>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EE4D649E-6EB2-4027-A71F-D5FDFC735183}" type="presOf" srcId="{3F914563-963F-4F3D-ADFD-8B70B6248A28}" destId="{63EA5F82-C08C-4D64-9DAE-84A901198F5B}" srcOrd="1" destOrd="0" presId="urn:microsoft.com/office/officeart/2008/layout/HalfCircleOrganizationChart"/>
    <dgm:cxn modelId="{BCF73B3F-46EC-4F66-A879-47CFA4263560}" type="presOf" srcId="{BB088D3B-3282-499B-9F69-5B0568BE2C4C}" destId="{73877406-A094-48DD-B9E3-953DBBE4AE20}" srcOrd="0"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6A24757A-27D5-4332-8161-7CE933051C8D}" type="presOf" srcId="{68F686EF-395E-44A8-8576-045EAF82171C}" destId="{A413231C-E2AD-4881-B4A6-1C981EB5FE6A}" srcOrd="1"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A522BEED-C603-451A-A5A3-3893A5E4C326}" type="presOf" srcId="{68F686EF-395E-44A8-8576-045EAF82171C}" destId="{649EF58B-1B59-45BC-BCF6-C0D25F733243}" srcOrd="0" destOrd="0" presId="urn:microsoft.com/office/officeart/2008/layout/HalfCircleOrganizationChart"/>
    <dgm:cxn modelId="{C2E29AE2-315B-464E-89EE-29C7F8FCD61F}" type="presOf" srcId="{E26FE3B1-22AB-466F-8147-8C7C23D72EA7}" destId="{84A5DA26-D634-4627-B07C-2266E26A394B}"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78458802-558E-40BB-AA75-C2FCA1DDD1DC}" srcId="{E26FE3B1-22AB-466F-8147-8C7C23D72EA7}" destId="{BE0D5A78-B9DA-4EB3-9E01-2E2282FC4B12}" srcOrd="2" destOrd="0" parTransId="{E062B36B-CE6D-432C-9389-2CA382469801}" sibTransId="{626314EF-0969-4494-BDD2-7C39D4CDC9BC}"/>
    <dgm:cxn modelId="{222E3F82-7094-4E2D-B715-7B2FD23CF545}" type="presOf" srcId="{8E50A5AC-09A2-4DE4-9D41-7A308FF48709}" destId="{C9FE0835-7408-4A4E-AA27-5F7D3D68F6E9}"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E018EF54-79AB-4439-BF0C-EC9EB7204DE3}" type="presOf" srcId="{BE0D5A78-B9DA-4EB3-9E01-2E2282FC4B12}" destId="{928C3423-C2A1-4470-9440-630B0006BC07}" srcOrd="1" destOrd="0" presId="urn:microsoft.com/office/officeart/2008/layout/HalfCircleOrganizationChart"/>
    <dgm:cxn modelId="{CF2BE320-6854-495C-983A-BD3E86C7B944}" type="presOf" srcId="{E062B36B-CE6D-432C-9389-2CA382469801}" destId="{726E3113-C943-4CE4-9952-3656C7227DF4}"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55941F99-0A41-4FDD-987B-B31A2D22193E}" srcId="{E26FE3B1-22AB-466F-8147-8C7C23D72EA7}" destId="{68F686EF-395E-44A8-8576-045EAF82171C}" srcOrd="3" destOrd="0" parTransId="{8E50A5AC-09A2-4DE4-9D41-7A308FF48709}" sibTransId="{0D9CEF42-20DC-4820-A253-3DCCEA141810}"/>
    <dgm:cxn modelId="{527C978B-0C4D-4DAB-822C-C3C70AF59D34}" srcId="{62F2C79E-F3A7-4156-AAA0-D8241BA1448F}" destId="{E26FE3B1-22AB-466F-8147-8C7C23D72EA7}" srcOrd="0" destOrd="0" parTransId="{9ED0AF6C-C95D-4FC4-8394-B2E68D19C0BB}" sibTransId="{9A0CBFE1-AC4D-455C-B23A-F289677A4131}"/>
    <dgm:cxn modelId="{2F675EFB-37F6-4007-867B-2FE92F3F787C}" type="presOf" srcId="{BE0D5A78-B9DA-4EB3-9E01-2E2282FC4B12}" destId="{330D781F-F18E-4A70-A0D6-E9AA27A72D05}" srcOrd="0" destOrd="0" presId="urn:microsoft.com/office/officeart/2008/layout/HalfCircleOrganizationChart"/>
    <dgm:cxn modelId="{87DB860D-EB0E-4AB5-991E-AF5688860C8C}" type="presOf" srcId="{5A5A08A1-0394-47F6-AF4D-D307A7958B31}" destId="{39A49A57-5E28-4BA5-879B-ABAE2B042C4C}" srcOrd="1" destOrd="0" presId="urn:microsoft.com/office/officeart/2008/layout/HalfCircleOrganizationChart"/>
    <dgm:cxn modelId="{4ED9E159-FCB7-4A20-AAA2-BB6BB02A528A}" srcId="{E26FE3B1-22AB-466F-8147-8C7C23D72EA7}" destId="{0A0FC657-4223-4B9E-B6EA-AE73E67EC827}" srcOrd="4" destOrd="0" parTransId="{9C0D718D-9037-487C-A260-C4D32275F208}" sibTransId="{AB95AA9C-0080-4659-AD7F-552B32D522CF}"/>
    <dgm:cxn modelId="{0014AA95-101B-45F7-8291-61C1571F857E}" type="presOf" srcId="{0FD02EDE-8D49-44BF-9890-6C6B239CFBBA}" destId="{5F30138F-2432-4AF3-8987-F877AC41FB6C}" srcOrd="0"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DFE22AD3-5A43-4CDB-994D-8BD901F2C224}" type="presOf" srcId="{62F2C79E-F3A7-4156-AAA0-D8241BA1448F}" destId="{5A800ADE-09AB-4F29-A621-0148FC8D3C33}"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t>
        <a:bodyPr/>
        <a:lstStyle/>
        <a:p>
          <a:endParaRPr lang="es-AR"/>
        </a:p>
      </dgm:t>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t>
        <a:bodyPr/>
        <a:lstStyle/>
        <a:p>
          <a:endParaRPr lang="es-AR"/>
        </a:p>
      </dgm:t>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t>
        <a:bodyPr/>
        <a:lstStyle/>
        <a:p>
          <a:endParaRPr lang="es-AR"/>
        </a:p>
      </dgm:t>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t>
        <a:bodyPr/>
        <a:lstStyle/>
        <a:p>
          <a:endParaRPr lang="es-AR"/>
        </a:p>
      </dgm:t>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t>
        <a:bodyPr/>
        <a:lstStyle/>
        <a:p>
          <a:endParaRPr lang="es-AR"/>
        </a:p>
      </dgm:t>
    </dgm:pt>
    <dgm:pt modelId="{0574F903-8C5B-4E74-B643-4B4ED90D5C0D}" type="pres">
      <dgm:prSet presAssocID="{07A8F76F-FB79-4360-B46B-48289171A464}" presName="horzTwo" presStyleCnt="0"/>
      <dgm:spPr/>
    </dgm:pt>
  </dgm:ptLst>
  <dgm:cxnLst>
    <dgm:cxn modelId="{E41E48D7-455F-4A6F-A61D-5322F07B57E5}" srcId="{69A05E99-CB3D-409A-AD87-FC750F72A2A1}" destId="{CCE4DD16-DC73-4CE7-8EC4-985336276270}" srcOrd="0" destOrd="0" parTransId="{485F0BE8-A350-4DEB-B017-906A3F93BEC1}" sibTransId="{CCA46F2B-8553-407F-9137-B24D9A3E82C5}"/>
    <dgm:cxn modelId="{EB13D304-972F-4956-9472-6DF5E1D41F3F}" type="presOf" srcId="{CF34B828-0AEC-462E-BCA2-5AD6774397B7}" destId="{10FD665F-EDFF-435E-BDA3-C70396C9C209}" srcOrd="0" destOrd="0" presId="urn:microsoft.com/office/officeart/2005/8/layout/hierarchy4"/>
    <dgm:cxn modelId="{197C08D4-ED56-456F-9BC5-253F7104B342}" type="presOf" srcId="{69A05E99-CB3D-409A-AD87-FC750F72A2A1}" destId="{847A065D-B2C2-4137-8519-243B30297887}" srcOrd="0" destOrd="0" presId="urn:microsoft.com/office/officeart/2005/8/layout/hierarchy4"/>
    <dgm:cxn modelId="{08C80BAC-34E4-454B-83D5-5A35331FC1FB}" type="presOf" srcId="{07A8F76F-FB79-4360-B46B-48289171A464}" destId="{87845128-867C-4094-93D1-880E61B80C33}" srcOrd="0" destOrd="0" presId="urn:microsoft.com/office/officeart/2005/8/layout/hierarchy4"/>
    <dgm:cxn modelId="{E84B7B43-2A71-4D19-BEAF-A09C5792C98B}" srcId="{69A05E99-CB3D-409A-AD87-FC750F72A2A1}" destId="{CF34B828-0AEC-462E-BCA2-5AD6774397B7}" srcOrd="1" destOrd="0" parTransId="{409C2044-4B34-4255-A0D9-1E68D3C7287B}" sibTransId="{C90D735A-BB03-4620-94BD-BFC0D6D103A9}"/>
    <dgm:cxn modelId="{3C22C34D-9687-4434-8B4C-541E56990E3A}" srcId="{CCE4DD16-DC73-4CE7-8EC4-985336276270}" destId="{5C05011A-7692-4222-926E-80C3316B33B8}" srcOrd="0" destOrd="0" parTransId="{E76FA9A4-F621-44B7-BF07-F9F3C29F1F46}" sibTransId="{07F05BE3-F5F3-480D-A0B3-F1C7A1B578C3}"/>
    <dgm:cxn modelId="{2FBEC2A7-E5DA-460D-ADB2-FD77930EF357}" type="presOf" srcId="{5C05011A-7692-4222-926E-80C3316B33B8}" destId="{5F1E60B3-A2B2-4D46-AFB7-EBB809080042}" srcOrd="0" destOrd="0" presId="urn:microsoft.com/office/officeart/2005/8/layout/hierarchy4"/>
    <dgm:cxn modelId="{9D8D94A4-6319-4261-B06D-529FD7370361}" type="presOf" srcId="{CCE4DD16-DC73-4CE7-8EC4-985336276270}" destId="{13F0D974-EA4C-4965-9166-7A1F19E1D260}"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b="0" i="0" kern="1200" baseline="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kern="120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b="0" i="0" kern="1200" baseline="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Emails abiertos </a:t>
          </a:r>
        </a:p>
        <a:p>
          <a:pPr lvl="0" algn="ctr" defTabSz="1066800">
            <a:lnSpc>
              <a:spcPct val="90000"/>
            </a:lnSpc>
            <a:spcBef>
              <a:spcPct val="0"/>
            </a:spcBef>
            <a:spcAft>
              <a:spcPct val="35000"/>
            </a:spcAft>
          </a:pPr>
          <a:r>
            <a:rPr lang="es-US" sz="2400" kern="1200" dirty="0" err="1"/>
            <a:t>Clicks</a:t>
          </a:r>
          <a:endParaRPr lang="es-US" sz="2400" kern="1200" dirty="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s-US" sz="5100" kern="1200" dirty="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s-US" sz="5100" kern="1200" dirty="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US" sz="2800" kern="1200" dirty="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12.15017" units="1/cm"/>
          <inkml:channelProperty channel="Y" name="resolution" value="65.45454" units="1/cm"/>
          <inkml:channelProperty channel="T" name="resolution" value="1" units="1/dev"/>
        </inkml:channelProperties>
      </inkml:inkSource>
      <inkml:timestamp xml:id="ts0" timeString="2020-07-19T21:41:59.982"/>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definitions>
  <iact:action type="add" startTime="76467">
    <iact:property name="dataType"/>
    <iact:actionData xml:id="d0">
      <inkml:trace xmlns:inkml="http://www.w3.org/2003/InkML" xml:id="stk0" contextRef="#ctx0" brushRef="#br0">5980 16235 0,'0'-35'32,"0"0"17,0 0-26,0-34-15,0-36 0,0 71 8,0-36 1,0 1-10,-34-36 2,-1 105-2,35-34 2,0-1-2,0 0 2,-70-34-1,70 34 0,0 0-1,-35 35-1,35-69 7,-34 69-8,-1 0 11,35-35-8,-35 35 9,35-35-1,-35 35-9,1-35 2,-1 0-2,-35 1 2,-173-71 0,139 36-2,-105-35 1,105 34 1,-1 35-2,1 35 1,0-34 2,69 34-5,0-35 4,0 35 0,1-35 7,-1 35-1,-35 0 6,36 0-8,-36 0-5,-34 0-3,69 0 4,-35 0-4,1 0 4,34 0-1,-69 0 0,69 0 2,0 0-4,0 0 3,-34 0-1,34 0 0,-34 0-1,34 0 3,-35 0-4,36 0 4,-1 0-1,0 0-4,0 0 22,0 0-20,1 0 17,-1 0 1,-35 0-12,1 35-4,-1 34 0,-34-34 0,-70 35-3,35-36 3,35 1 1,-1 35-6,36-70 5,69 34 1,-35-34-6,0 0 7,35 35 37,0 0-34,0 0-4,-34-35-2,34 69-1,0-34 2,0 0-1,0 0 8,0 34-9,0-34 3,0 0-2,0 104 8,0-70-9,0-34 10,0 0-12,34 34 5,1-34 0,0 0-3,34 34-1,-34-34 0,35 35 2,-35-36 2,34 36-3,1-35 3,-1 34-1,1 1-2,34-36 0,-34 71 0,34-36 2,35 1-1,-70-35 0,36 34 0,-36-34 1,36 0-1,-1-1 0,-35 1 1,-34-35-2,70 35 0,-36 0 3,1-35-5,34 34 4,0 1 0,1-35-3,-1 0 2,35 35 2,-104-35-4,0 0 2,69 0 0,-69 0 1,-1 0-3,1 0 4,35 0-1,-36 0-3,1 0 2,35 0 1,-1-35-2,1 35 2,69-69-1,-70 69 0,36-70-2,34 35 5,-35 1-4,0-1 0,-34 0 4,34 35-5,-104-35 2,70 35 1,-35-34-3,34 34 3,-34 0-3,35-35 12,-36 0-2,1 35 16,-35-35-8,35 35-17,0-35 10,-35 1 130,0-1-142,0-35 7,0 36-8</inkml:trace>
    </iact:actionData>
  </iact:action>
  <iact:action type="add" startTime="80491">
    <iact:property name="dataType"/>
    <iact:actionData xml:id="d1">
      <inkml:trace xmlns:inkml="http://www.w3.org/2003/InkML" xml:id="stk1" contextRef="#ctx0" brushRef="#br0">21071 15157 0,'0'0'3,"0"-70"3,-35 36 5,0-1-5,1 0 0,-1 0 2,0 1-3,-139-1 6,139 0-4,-139 35 3,70 0-3,-35 0 3,-35 0-4,70 0 2,0 0 0,-1 0 1,-34 70-1,35-1 0,-70-34 0,0 34-1,105-34 2,-70 35 0,69-36-5,1 36 4,34-70 4,35 35-5,-35 0 1,-35-1 1,70 1-2,0 69 0,0-34 2,0-1-2,0 1 0,0-1 3,0-34-3,0 0 1,0 0-1,0-1 2,0 71-3,0-1 4,105 0-2,-1 1 0,35-36 2,-35 35-2,105-34-1,-70 69-1,-35-104 3,-34 0 0,69-1 0,-69-34-1,34 35-1,0-35 1,70 35 2,35 0-5,34 34 4,105-34 1,34 0-4,-104 34 0,1 1 2,-71-70 1,-34 34-1,-70-34-1,-34 0 1,34 0 0,35 0 0,-104-34 0,35-1 0,-1 35 0,1-35 1,-35 0 16,-1 1-19,36-1 3,-35-104 1,34 69-4,-34 1 1,0 34 4,-35-34-7,34 69 4,1-70 2,0 35-3,-35 0 1,35 1 2,-35-1-4,0 0 1,35 0 2,-35 1-1,0-1 0,0 0 0,0 0 0,0 1 0,0-1-1,0 0 3,0-34-2,-35 34 0,0-35 1,0 35-3,0-69 2,-104 35 2,0-140-3,35 140 1,69-36 2,0 36-3,35 34 0,-34 35 0,-1-35 2,-69 0-2,-1 1 2,1 34-1,-70-70 0,70 35-2,-35 1 3,69 34 0,35 0-3,-34 0 4,34 0 14,0 0-16,1 0 0,-1 0 7,0 0-7,0 0 7,0 0-5,-34 0 0,-35-35-6,34 35 5,35 0 1,1 0 13</inkml:trace>
    </iact:actionData>
  </iact:action>
  <iact:action type="remove" startTime="97261">
    <iact:property name="style" value="instant"/>
    <iact:actionData xml:id="d2" ref="#d0"/>
  </iact:action>
  <iact:action type="add" startTime="97214">
    <iact:property name="dataType" value="strokeEraser"/>
    <iact:actionData xml:id="d3">
      <inkml:trace xmlns:inkml="http://www.w3.org/2003/InkML" xml:id="stk2" contextRef="#ctx0" brushRef="#br1">10709 21588 0,'0'0'4,"0"-35"17,0 0-7,70-104 3,-1 0-13,-34 0 4,35-70-2,-1 140-1,-69-1 3,35 1-1</inkml:trace>
    </iact:actionData>
  </iact:action>
  <iact:action type="remove" startTime="98259">
    <iact:property name="style" value="instant"/>
    <iact:actionData xml:id="d4" ref="#d1"/>
  </iact:action>
  <iact:action type="add" startTime="98190">
    <iact:property name="dataType" value="strokeEraser"/>
    <iact:actionData xml:id="d5">
      <inkml:trace xmlns:inkml="http://www.w3.org/2003/InkML" xml:id="stk3" contextRef="#ctx0" brushRef="#br1">25174 21031 0,'35'0'38,"34"-34"-29,1-36-1,34-34 0,35-35 2,0 0-1,35-35 1,-104 35-4,69 35-2,-104 34 3,-1 70 0,1-35 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21/10/2022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6327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5898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478509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9488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17450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5938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38670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950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90705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768579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0884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7608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82051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6937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3770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rafa@mauna.ap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Argentan" TargetMode="External"/><Relationship Id="rId5" Type="http://schemas.openxmlformats.org/officeDocument/2006/relationships/hyperlink" Target="https://www.kaggle.com/nickel" TargetMode="External"/><Relationship Id="rId4" Type="http://schemas.openxmlformats.org/officeDocument/2006/relationships/hyperlink" Target="https://www.linkedin.com/in/rafael-crescenzi"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dirty="0">
                <a:latin typeface="Calibri" panose="020F0502020204030204" pitchFamily="34" charset="0"/>
                <a:cs typeface="Calibri" panose="020F0502020204030204" pitchFamily="34" charset="0"/>
              </a:rPr>
              <a:t>Data </a:t>
            </a:r>
            <a:r>
              <a:rPr lang="en" sz="6600" noProof="0" dirty="0">
                <a:latin typeface="Calibri" panose="020F0502020204030204" pitchFamily="34" charset="0"/>
                <a:cs typeface="Calibri" panose="020F0502020204030204" pitchFamily="34" charset="0"/>
              </a:rPr>
              <a:t>Science</a:t>
            </a:r>
          </a:p>
        </p:txBody>
      </p:sp>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xmlns="" id="{EC9A45E1-1B10-4959-A23C-8023AD14133C}"/>
              </a:ext>
            </a:extLst>
          </p:cNvPr>
          <p:cNvSpPr>
            <a:spLocks noChangeArrowheads="1"/>
          </p:cNvSpPr>
          <p:nvPr/>
        </p:nvSpPr>
        <p:spPr bwMode="auto">
          <a:xfrm>
            <a:off x="0" y="2700161"/>
            <a:ext cx="12191999" cy="3897488"/>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Tareas</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Regresión</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Clasificación</a:t>
            </a:r>
          </a:p>
        </p:txBody>
      </p:sp>
    </p:spTree>
    <p:extLst>
      <p:ext uri="{BB962C8B-B14F-4D97-AF65-F5344CB8AC3E}">
        <p14:creationId xmlns:p14="http://schemas.microsoft.com/office/powerpoint/2010/main" val="16196995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lvl="0" algn="ctr"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 </a:t>
            </a:r>
            <a:r>
              <a:rPr lang="es-AR" altLang="es-AR" sz="3600" b="1" dirty="0">
                <a:latin typeface="Arial" panose="020B0604020202020204" pitchFamily="34" charset="0"/>
                <a:ea typeface="Microsoft YaHei" panose="020B0503020204020204" pitchFamily="34" charset="-122"/>
              </a:rPr>
              <a:t>– Regresión</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xmlns="" id="{EC9A45E1-1B10-4959-A23C-8023AD14133C}"/>
              </a:ext>
            </a:extLst>
          </p:cNvPr>
          <p:cNvSpPr>
            <a:spLocks noChangeArrowheads="1"/>
          </p:cNvSpPr>
          <p:nvPr/>
        </p:nvSpPr>
        <p:spPr bwMode="auto">
          <a:xfrm>
            <a:off x="0" y="2321168"/>
            <a:ext cx="12191999" cy="4536831"/>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1026" name="Picture 2" descr="Resultado de imagen para regresion">
            <a:extLst>
              <a:ext uri="{FF2B5EF4-FFF2-40B4-BE49-F238E27FC236}">
                <a16:creationId xmlns:a16="http://schemas.microsoft.com/office/drawing/2014/main" xmlns="" id="{FE72D1CE-930B-45E8-B08A-2D94A3D86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97" y="2156373"/>
            <a:ext cx="6729206" cy="444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6584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lvl="0" algn="ctr"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 </a:t>
            </a:r>
            <a:r>
              <a:rPr lang="es-AR" altLang="es-AR" sz="3600" b="1" dirty="0">
                <a:latin typeface="Arial" panose="020B0604020202020204" pitchFamily="34" charset="0"/>
                <a:ea typeface="Microsoft YaHei" panose="020B0503020204020204" pitchFamily="34" charset="-122"/>
              </a:rPr>
              <a:t>– Clasificación</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xmlns="" id="{EC9A45E1-1B10-4959-A23C-8023AD14133C}"/>
              </a:ext>
            </a:extLst>
          </p:cNvPr>
          <p:cNvSpPr>
            <a:spLocks noChangeArrowheads="1"/>
          </p:cNvSpPr>
          <p:nvPr/>
        </p:nvSpPr>
        <p:spPr bwMode="auto">
          <a:xfrm>
            <a:off x="0" y="2321168"/>
            <a:ext cx="12191999" cy="4536831"/>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2054" name="Picture 6" descr="Resultado de imagen para clasificacion machine learning">
            <a:extLst>
              <a:ext uri="{FF2B5EF4-FFF2-40B4-BE49-F238E27FC236}">
                <a16:creationId xmlns:a16="http://schemas.microsoft.com/office/drawing/2014/main" xmlns="" id="{86E23C54-0407-4217-AFA7-300907EDA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025" y="2268416"/>
            <a:ext cx="5831947" cy="453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3979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xmlns="" id="{EC9A45E1-1B10-4959-A23C-8023AD14133C}"/>
              </a:ext>
            </a:extLst>
          </p:cNvPr>
          <p:cNvSpPr>
            <a:spLocks noChangeArrowheads="1"/>
          </p:cNvSpPr>
          <p:nvPr/>
        </p:nvSpPr>
        <p:spPr bwMode="auto">
          <a:xfrm>
            <a:off x="0" y="2700161"/>
            <a:ext cx="12191999" cy="3897488"/>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Tipos</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Basados en Memoria</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Basados en Arboles</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Basados en Modelos Algebraicos</a:t>
            </a:r>
          </a:p>
        </p:txBody>
      </p:sp>
    </p:spTree>
    <p:extLst>
      <p:ext uri="{BB962C8B-B14F-4D97-AF65-F5344CB8AC3E}">
        <p14:creationId xmlns:p14="http://schemas.microsoft.com/office/powerpoint/2010/main" val="785055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xmlns="" id="{EC9A45E1-1B10-4959-A23C-8023AD14133C}"/>
              </a:ext>
            </a:extLst>
          </p:cNvPr>
          <p:cNvSpPr>
            <a:spLocks noChangeArrowheads="1"/>
          </p:cNvSpPr>
          <p:nvPr/>
        </p:nvSpPr>
        <p:spPr bwMode="auto">
          <a:xfrm>
            <a:off x="0" y="2700161"/>
            <a:ext cx="12191999" cy="3897488"/>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Complejidad</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Modelos únicos simples</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Modelos Compuestos (ensambles)</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Modelos Complejos (Deep </a:t>
            </a:r>
            <a:r>
              <a:rPr lang="es-AR" altLang="es-AR" sz="3200" dirty="0" err="1">
                <a:latin typeface="Arial" panose="020B0604020202020204" pitchFamily="34" charset="0"/>
                <a:ea typeface="Microsoft YaHei" panose="020B0503020204020204" pitchFamily="34" charset="-122"/>
                <a:cs typeface="Arial"/>
              </a:rPr>
              <a:t>learning</a:t>
            </a:r>
            <a:r>
              <a:rPr lang="es-AR" altLang="es-AR" sz="3200"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64397770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03046609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xmlns=""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a:t>
            </a:r>
            <a:r>
              <a:rPr lang="es-AR" altLang="es-AR" sz="3600" b="1">
                <a:latin typeface="Arial" panose="020B0604020202020204" pitchFamily="34" charset="0"/>
                <a:ea typeface="Microsoft YaHei" panose="020B0503020204020204" pitchFamily="34" charset="-122"/>
                <a:cs typeface="Arial"/>
              </a:rPr>
              <a:t>se puede</a:t>
            </a:r>
            <a:endParaRPr lang="es-AR" altLang="es-AR" sz="3600" b="1"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2163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Resultado en función de Cantidad </a:t>
            </a:r>
            <a:r>
              <a:rPr kumimoji="0" lang="es-AR" altLang="es-AR" sz="3600" b="1"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Arial"/>
              </a:rPr>
              <a:t>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2" name="1 Rectángulo">
            <a:extLst>
              <a:ext uri="{FF2B5EF4-FFF2-40B4-BE49-F238E27FC236}">
                <a16:creationId xmlns:a16="http://schemas.microsoft.com/office/drawing/2014/main" xmlns="" id="{5F07913B-D99A-4E9B-BF7F-3949940C336E}"/>
              </a:ext>
            </a:extLst>
          </p:cNvPr>
          <p:cNvSpPr>
            <a:spLocks noChangeArrowheads="1"/>
          </p:cNvSpPr>
          <p:nvPr/>
        </p:nvSpPr>
        <p:spPr bwMode="auto">
          <a:xfrm>
            <a:off x="0" y="1239530"/>
            <a:ext cx="12192000" cy="5618470"/>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endParaRPr lang="es-AR" altLang="es-AR" sz="3600" b="1" dirty="0">
              <a:latin typeface="Arial" panose="020B0604020202020204" pitchFamily="34" charset="0"/>
              <a:ea typeface="Microsoft YaHei" panose="020B0503020204020204" pitchFamily="34" charset="-122"/>
              <a:cs typeface="Arial"/>
            </a:endParaRPr>
          </a:p>
        </p:txBody>
      </p:sp>
      <p:cxnSp>
        <p:nvCxnSpPr>
          <p:cNvPr id="56" name="Straight Arrow Connector 4">
            <a:extLst>
              <a:ext uri="{FF2B5EF4-FFF2-40B4-BE49-F238E27FC236}">
                <a16:creationId xmlns:a16="http://schemas.microsoft.com/office/drawing/2014/main" xmlns="" id="{5FE4984D-8F7F-43A2-A897-5C4215A5E3F3}"/>
              </a:ext>
            </a:extLst>
          </p:cNvPr>
          <p:cNvCxnSpPr/>
          <p:nvPr/>
        </p:nvCxnSpPr>
        <p:spPr>
          <a:xfrm flipV="1">
            <a:off x="650763" y="1700987"/>
            <a:ext cx="0" cy="43837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8">
            <a:extLst>
              <a:ext uri="{FF2B5EF4-FFF2-40B4-BE49-F238E27FC236}">
                <a16:creationId xmlns:a16="http://schemas.microsoft.com/office/drawing/2014/main" xmlns="" id="{01D27A79-65DD-46CB-851A-52DF55682F69}"/>
              </a:ext>
            </a:extLst>
          </p:cNvPr>
          <p:cNvCxnSpPr/>
          <p:nvPr/>
        </p:nvCxnSpPr>
        <p:spPr>
          <a:xfrm>
            <a:off x="650763" y="6084712"/>
            <a:ext cx="909137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10">
            <a:extLst>
              <a:ext uri="{FF2B5EF4-FFF2-40B4-BE49-F238E27FC236}">
                <a16:creationId xmlns:a16="http://schemas.microsoft.com/office/drawing/2014/main" xmlns="" id="{5FB05A28-C081-4D34-AD8E-1280D0656035}"/>
              </a:ext>
            </a:extLst>
          </p:cNvPr>
          <p:cNvSpPr txBox="1"/>
          <p:nvPr/>
        </p:nvSpPr>
        <p:spPr>
          <a:xfrm>
            <a:off x="3285930" y="6325567"/>
            <a:ext cx="2834430"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Cantidad</a:t>
            </a:r>
            <a:r>
              <a:rPr lang="en-US" sz="2400" dirty="0">
                <a:latin typeface="Century Schoolbook" charset="0"/>
                <a:ea typeface="Century Schoolbook" charset="0"/>
                <a:cs typeface="Century Schoolbook" charset="0"/>
              </a:rPr>
              <a:t> de </a:t>
            </a:r>
            <a:r>
              <a:rPr lang="en-US" sz="2400" dirty="0" err="1">
                <a:latin typeface="Century Schoolbook" charset="0"/>
                <a:ea typeface="Century Schoolbook" charset="0"/>
                <a:cs typeface="Century Schoolbook" charset="0"/>
              </a:rPr>
              <a:t>Datos</a:t>
            </a:r>
            <a:endParaRPr lang="en-US" sz="2400" dirty="0">
              <a:latin typeface="Century Schoolbook" charset="0"/>
              <a:ea typeface="Century Schoolbook" charset="0"/>
              <a:cs typeface="Century Schoolbook" charset="0"/>
            </a:endParaRPr>
          </a:p>
        </p:txBody>
      </p:sp>
      <p:grpSp>
        <p:nvGrpSpPr>
          <p:cNvPr id="59" name="Grupo 58">
            <a:extLst>
              <a:ext uri="{FF2B5EF4-FFF2-40B4-BE49-F238E27FC236}">
                <a16:creationId xmlns:a16="http://schemas.microsoft.com/office/drawing/2014/main" xmlns="" id="{00D0F66F-F532-4CBB-8BEA-D513F066B73A}"/>
              </a:ext>
            </a:extLst>
          </p:cNvPr>
          <p:cNvGrpSpPr/>
          <p:nvPr/>
        </p:nvGrpSpPr>
        <p:grpSpPr>
          <a:xfrm>
            <a:off x="659430" y="4394370"/>
            <a:ext cx="11095246" cy="1690681"/>
            <a:chOff x="659430" y="3879694"/>
            <a:chExt cx="11095246" cy="1690681"/>
          </a:xfrm>
        </p:grpSpPr>
        <p:sp>
          <p:nvSpPr>
            <p:cNvPr id="71" name="Forma libre: forma 70">
              <a:extLst>
                <a:ext uri="{FF2B5EF4-FFF2-40B4-BE49-F238E27FC236}">
                  <a16:creationId xmlns:a16="http://schemas.microsoft.com/office/drawing/2014/main" xmlns="" id="{CEAB8522-A14F-427C-8A46-7EC1C2329324}"/>
                </a:ext>
              </a:extLst>
            </p:cNvPr>
            <p:cNvSpPr/>
            <p:nvPr/>
          </p:nvSpPr>
          <p:spPr>
            <a:xfrm>
              <a:off x="659430" y="4110300"/>
              <a:ext cx="9022815" cy="1460075"/>
            </a:xfrm>
            <a:custGeom>
              <a:avLst/>
              <a:gdLst>
                <a:gd name="connsiteX0" fmla="*/ 0 w 9022815"/>
                <a:gd name="connsiteY0" fmla="*/ 1529036 h 1529036"/>
                <a:gd name="connsiteX1" fmla="*/ 782198 w 9022815"/>
                <a:gd name="connsiteY1" fmla="*/ 350231 h 1529036"/>
                <a:gd name="connsiteX2" fmla="*/ 3172858 w 9022815"/>
                <a:gd name="connsiteY2" fmla="*/ 30742 h 1529036"/>
                <a:gd name="connsiteX3" fmla="*/ 9022815 w 9022815"/>
                <a:gd name="connsiteY3" fmla="*/ 30742 h 1529036"/>
              </a:gdLst>
              <a:ahLst/>
              <a:cxnLst>
                <a:cxn ang="0">
                  <a:pos x="connsiteX0" y="connsiteY0"/>
                </a:cxn>
                <a:cxn ang="0">
                  <a:pos x="connsiteX1" y="connsiteY1"/>
                </a:cxn>
                <a:cxn ang="0">
                  <a:pos x="connsiteX2" y="connsiteY2"/>
                </a:cxn>
                <a:cxn ang="0">
                  <a:pos x="connsiteX3" y="connsiteY3"/>
                </a:cxn>
              </a:cxnLst>
              <a:rect l="l" t="t" r="r" b="b"/>
              <a:pathLst>
                <a:path w="9022815" h="1529036">
                  <a:moveTo>
                    <a:pt x="0" y="1529036"/>
                  </a:moveTo>
                  <a:cubicBezTo>
                    <a:pt x="126694" y="1064491"/>
                    <a:pt x="253388" y="599947"/>
                    <a:pt x="782198" y="350231"/>
                  </a:cubicBezTo>
                  <a:cubicBezTo>
                    <a:pt x="1311008" y="100515"/>
                    <a:pt x="1799422" y="83990"/>
                    <a:pt x="3172858" y="30742"/>
                  </a:cubicBezTo>
                  <a:cubicBezTo>
                    <a:pt x="4546294" y="-22506"/>
                    <a:pt x="6784554" y="4118"/>
                    <a:pt x="9022815" y="30742"/>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Rectángulo 71">
              <a:extLst>
                <a:ext uri="{FF2B5EF4-FFF2-40B4-BE49-F238E27FC236}">
                  <a16:creationId xmlns:a16="http://schemas.microsoft.com/office/drawing/2014/main" xmlns="" id="{D5234438-DB49-4304-8163-E5AE93ACF5D7}"/>
                </a:ext>
              </a:extLst>
            </p:cNvPr>
            <p:cNvSpPr/>
            <p:nvPr/>
          </p:nvSpPr>
          <p:spPr>
            <a:xfrm>
              <a:off x="9984965" y="3879694"/>
              <a:ext cx="1769711"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Algoritmos tradicionales</a:t>
              </a:r>
            </a:p>
          </p:txBody>
        </p:sp>
      </p:grpSp>
      <p:grpSp>
        <p:nvGrpSpPr>
          <p:cNvPr id="60" name="Grupo 59">
            <a:extLst>
              <a:ext uri="{FF2B5EF4-FFF2-40B4-BE49-F238E27FC236}">
                <a16:creationId xmlns:a16="http://schemas.microsoft.com/office/drawing/2014/main" xmlns="" id="{879996F0-CDB7-4ACA-AC3F-15E4B845FC6F}"/>
              </a:ext>
            </a:extLst>
          </p:cNvPr>
          <p:cNvGrpSpPr/>
          <p:nvPr/>
        </p:nvGrpSpPr>
        <p:grpSpPr>
          <a:xfrm>
            <a:off x="648413" y="3747909"/>
            <a:ext cx="11106265" cy="2326126"/>
            <a:chOff x="648413" y="3233233"/>
            <a:chExt cx="11106265" cy="2326126"/>
          </a:xfrm>
        </p:grpSpPr>
        <p:sp>
          <p:nvSpPr>
            <p:cNvPr id="69" name="Forma libre: forma 68">
              <a:extLst>
                <a:ext uri="{FF2B5EF4-FFF2-40B4-BE49-F238E27FC236}">
                  <a16:creationId xmlns:a16="http://schemas.microsoft.com/office/drawing/2014/main" xmlns="" id="{165E39A5-6D3B-474F-BD1D-2862B146549C}"/>
                </a:ext>
              </a:extLst>
            </p:cNvPr>
            <p:cNvSpPr/>
            <p:nvPr/>
          </p:nvSpPr>
          <p:spPr>
            <a:xfrm>
              <a:off x="648413" y="3542982"/>
              <a:ext cx="9011798" cy="2016377"/>
            </a:xfrm>
            <a:custGeom>
              <a:avLst/>
              <a:gdLst>
                <a:gd name="connsiteX0" fmla="*/ 0 w 9011798"/>
                <a:gd name="connsiteY0" fmla="*/ 2016377 h 2016377"/>
                <a:gd name="connsiteX1" fmla="*/ 1972020 w 9011798"/>
                <a:gd name="connsiteY1" fmla="*/ 518083 h 2016377"/>
                <a:gd name="connsiteX2" fmla="*/ 4516916 w 9011798"/>
                <a:gd name="connsiteY2" fmla="*/ 66392 h 2016377"/>
                <a:gd name="connsiteX3" fmla="*/ 9011798 w 9011798"/>
                <a:gd name="connsiteY3" fmla="*/ 11307 h 2016377"/>
              </a:gdLst>
              <a:ahLst/>
              <a:cxnLst>
                <a:cxn ang="0">
                  <a:pos x="connsiteX0" y="connsiteY0"/>
                </a:cxn>
                <a:cxn ang="0">
                  <a:pos x="connsiteX1" y="connsiteY1"/>
                </a:cxn>
                <a:cxn ang="0">
                  <a:pos x="connsiteX2" y="connsiteY2"/>
                </a:cxn>
                <a:cxn ang="0">
                  <a:pos x="connsiteX3" y="connsiteY3"/>
                </a:cxn>
              </a:cxnLst>
              <a:rect l="l" t="t" r="r" b="b"/>
              <a:pathLst>
                <a:path w="9011798" h="2016377">
                  <a:moveTo>
                    <a:pt x="0" y="2016377"/>
                  </a:moveTo>
                  <a:cubicBezTo>
                    <a:pt x="609600" y="1429728"/>
                    <a:pt x="1219201" y="843080"/>
                    <a:pt x="1972020" y="518083"/>
                  </a:cubicBezTo>
                  <a:cubicBezTo>
                    <a:pt x="2724839" y="193085"/>
                    <a:pt x="3343620" y="150855"/>
                    <a:pt x="4516916" y="66392"/>
                  </a:cubicBezTo>
                  <a:cubicBezTo>
                    <a:pt x="5690212" y="-18071"/>
                    <a:pt x="7351005" y="-3382"/>
                    <a:pt x="9011798" y="11307"/>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Rectángulo 69">
              <a:extLst>
                <a:ext uri="{FF2B5EF4-FFF2-40B4-BE49-F238E27FC236}">
                  <a16:creationId xmlns:a16="http://schemas.microsoft.com/office/drawing/2014/main" xmlns="" id="{D1BAA1A7-4A5D-4499-83F6-319DAF0B1011}"/>
                </a:ext>
              </a:extLst>
            </p:cNvPr>
            <p:cNvSpPr/>
            <p:nvPr/>
          </p:nvSpPr>
          <p:spPr>
            <a:xfrm>
              <a:off x="9984967" y="3233233"/>
              <a:ext cx="1769711" cy="56984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Pequeña</a:t>
              </a:r>
            </a:p>
          </p:txBody>
        </p:sp>
      </p:grpSp>
      <p:grpSp>
        <p:nvGrpSpPr>
          <p:cNvPr id="61" name="Grupo 60">
            <a:extLst>
              <a:ext uri="{FF2B5EF4-FFF2-40B4-BE49-F238E27FC236}">
                <a16:creationId xmlns:a16="http://schemas.microsoft.com/office/drawing/2014/main" xmlns="" id="{8F190C7A-36D3-468B-8F93-B1A452E56B79}"/>
              </a:ext>
            </a:extLst>
          </p:cNvPr>
          <p:cNvGrpSpPr/>
          <p:nvPr/>
        </p:nvGrpSpPr>
        <p:grpSpPr>
          <a:xfrm>
            <a:off x="626380" y="3106747"/>
            <a:ext cx="11128297" cy="2978305"/>
            <a:chOff x="626380" y="2592071"/>
            <a:chExt cx="11128297" cy="2978305"/>
          </a:xfrm>
        </p:grpSpPr>
        <p:sp>
          <p:nvSpPr>
            <p:cNvPr id="67" name="Forma libre: forma 66">
              <a:extLst>
                <a:ext uri="{FF2B5EF4-FFF2-40B4-BE49-F238E27FC236}">
                  <a16:creationId xmlns:a16="http://schemas.microsoft.com/office/drawing/2014/main" xmlns="" id="{BAFCB49D-39CF-4AC2-8EC3-095D1173E51C}"/>
                </a:ext>
              </a:extLst>
            </p:cNvPr>
            <p:cNvSpPr/>
            <p:nvPr/>
          </p:nvSpPr>
          <p:spPr>
            <a:xfrm>
              <a:off x="626380" y="2951176"/>
              <a:ext cx="9022814" cy="2619200"/>
            </a:xfrm>
            <a:custGeom>
              <a:avLst/>
              <a:gdLst>
                <a:gd name="connsiteX0" fmla="*/ 0 w 9022814"/>
                <a:gd name="connsiteY0" fmla="*/ 2619200 h 2619200"/>
                <a:gd name="connsiteX1" fmla="*/ 4329628 w 9022814"/>
                <a:gd name="connsiteY1" fmla="*/ 470911 h 2619200"/>
                <a:gd name="connsiteX2" fmla="*/ 9022814 w 9022814"/>
                <a:gd name="connsiteY2" fmla="*/ 8202 h 2619200"/>
              </a:gdLst>
              <a:ahLst/>
              <a:cxnLst>
                <a:cxn ang="0">
                  <a:pos x="connsiteX0" y="connsiteY0"/>
                </a:cxn>
                <a:cxn ang="0">
                  <a:pos x="connsiteX1" y="connsiteY1"/>
                </a:cxn>
                <a:cxn ang="0">
                  <a:pos x="connsiteX2" y="connsiteY2"/>
                </a:cxn>
              </a:cxnLst>
              <a:rect l="l" t="t" r="r" b="b"/>
              <a:pathLst>
                <a:path w="9022814" h="2619200">
                  <a:moveTo>
                    <a:pt x="0" y="2619200"/>
                  </a:moveTo>
                  <a:cubicBezTo>
                    <a:pt x="1412913" y="1762638"/>
                    <a:pt x="2825826" y="906077"/>
                    <a:pt x="4329628" y="470911"/>
                  </a:cubicBezTo>
                  <a:cubicBezTo>
                    <a:pt x="5833430" y="35745"/>
                    <a:pt x="8077200" y="-26685"/>
                    <a:pt x="9022814" y="8202"/>
                  </a:cubicBezTo>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Rectángulo 67">
              <a:extLst>
                <a:ext uri="{FF2B5EF4-FFF2-40B4-BE49-F238E27FC236}">
                  <a16:creationId xmlns:a16="http://schemas.microsoft.com/office/drawing/2014/main" xmlns="" id="{B7A3ABAB-9D11-4530-8147-09BF16B214F1}"/>
                </a:ext>
              </a:extLst>
            </p:cNvPr>
            <p:cNvSpPr/>
            <p:nvPr/>
          </p:nvSpPr>
          <p:spPr>
            <a:xfrm>
              <a:off x="9984966" y="2592071"/>
              <a:ext cx="1769711" cy="56984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Mediana</a:t>
              </a:r>
            </a:p>
          </p:txBody>
        </p:sp>
      </p:grpSp>
      <p:grpSp>
        <p:nvGrpSpPr>
          <p:cNvPr id="62" name="Grupo 61">
            <a:extLst>
              <a:ext uri="{FF2B5EF4-FFF2-40B4-BE49-F238E27FC236}">
                <a16:creationId xmlns:a16="http://schemas.microsoft.com/office/drawing/2014/main" xmlns="" id="{1CA5419E-EB1B-441A-BD80-FE3CF0242750}"/>
              </a:ext>
            </a:extLst>
          </p:cNvPr>
          <p:cNvGrpSpPr/>
          <p:nvPr/>
        </p:nvGrpSpPr>
        <p:grpSpPr>
          <a:xfrm>
            <a:off x="648413" y="1700987"/>
            <a:ext cx="11106262" cy="4384065"/>
            <a:chOff x="648413" y="1186311"/>
            <a:chExt cx="11106262" cy="4384065"/>
          </a:xfrm>
        </p:grpSpPr>
        <p:sp>
          <p:nvSpPr>
            <p:cNvPr id="65" name="Forma libre: forma 64">
              <a:extLst>
                <a:ext uri="{FF2B5EF4-FFF2-40B4-BE49-F238E27FC236}">
                  <a16:creationId xmlns:a16="http://schemas.microsoft.com/office/drawing/2014/main" xmlns="" id="{CA5717FA-677E-4E6C-BE32-0262C42F17D7}"/>
                </a:ext>
              </a:extLst>
            </p:cNvPr>
            <p:cNvSpPr/>
            <p:nvPr/>
          </p:nvSpPr>
          <p:spPr>
            <a:xfrm>
              <a:off x="648413" y="1516169"/>
              <a:ext cx="8945697" cy="4054207"/>
            </a:xfrm>
            <a:custGeom>
              <a:avLst/>
              <a:gdLst>
                <a:gd name="connsiteX0" fmla="*/ 0 w 8945697"/>
                <a:gd name="connsiteY0" fmla="*/ 4054207 h 4054207"/>
                <a:gd name="connsiteX1" fmla="*/ 2875403 w 8945697"/>
                <a:gd name="connsiteY1" fmla="*/ 2919470 h 4054207"/>
                <a:gd name="connsiteX2" fmla="*/ 5365215 w 8945697"/>
                <a:gd name="connsiteY2" fmla="*/ 969484 h 4054207"/>
                <a:gd name="connsiteX3" fmla="*/ 8945697 w 8945697"/>
                <a:gd name="connsiteY3" fmla="*/ 0 h 4054207"/>
              </a:gdLst>
              <a:ahLst/>
              <a:cxnLst>
                <a:cxn ang="0">
                  <a:pos x="connsiteX0" y="connsiteY0"/>
                </a:cxn>
                <a:cxn ang="0">
                  <a:pos x="connsiteX1" y="connsiteY1"/>
                </a:cxn>
                <a:cxn ang="0">
                  <a:pos x="connsiteX2" y="connsiteY2"/>
                </a:cxn>
                <a:cxn ang="0">
                  <a:pos x="connsiteX3" y="connsiteY3"/>
                </a:cxn>
              </a:cxnLst>
              <a:rect l="l" t="t" r="r" b="b"/>
              <a:pathLst>
                <a:path w="8945697" h="4054207">
                  <a:moveTo>
                    <a:pt x="0" y="4054207"/>
                  </a:moveTo>
                  <a:cubicBezTo>
                    <a:pt x="990600" y="3743898"/>
                    <a:pt x="1981201" y="3433590"/>
                    <a:pt x="2875403" y="2919470"/>
                  </a:cubicBezTo>
                  <a:cubicBezTo>
                    <a:pt x="3769606" y="2405349"/>
                    <a:pt x="4353499" y="1456062"/>
                    <a:pt x="5365215" y="969484"/>
                  </a:cubicBezTo>
                  <a:cubicBezTo>
                    <a:pt x="6376931" y="482906"/>
                    <a:pt x="8273668" y="108332"/>
                    <a:pt x="8945697"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Rectángulo 65">
              <a:extLst>
                <a:ext uri="{FF2B5EF4-FFF2-40B4-BE49-F238E27FC236}">
                  <a16:creationId xmlns:a16="http://schemas.microsoft.com/office/drawing/2014/main" xmlns="" id="{124AA9CC-12E2-43D4-B854-FB957D68E2BA}"/>
                </a:ext>
              </a:extLst>
            </p:cNvPr>
            <p:cNvSpPr/>
            <p:nvPr/>
          </p:nvSpPr>
          <p:spPr>
            <a:xfrm>
              <a:off x="9984964" y="1186311"/>
              <a:ext cx="1769711" cy="56984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Grande</a:t>
              </a:r>
            </a:p>
          </p:txBody>
        </p:sp>
      </p:grpSp>
      <mc:AlternateContent xmlns:mc="http://schemas.openxmlformats.org/markup-compatibility/2006">
        <mc:Choice xmlns:p14="http://schemas.microsoft.com/office/powerpoint/2010/main" xmlns:iact="http://schemas.microsoft.com/office/powerpoint/2014/inkAction" xmlns="" Requires="p14 iact">
          <p:contentPart p14:bwMode="auto" r:id="rId3">
            <p14:nvContentPartPr>
              <p14:cNvPr id="63" name="Entrada de lápiz 62">
                <a:extLst>
                  <a:ext uri="{FF2B5EF4-FFF2-40B4-BE49-F238E27FC236}">
                    <a16:creationId xmlns:a16="http://schemas.microsoft.com/office/drawing/2014/main" id="{7B9215A3-2296-430A-818D-A75D48B3BCA1}"/>
                  </a:ext>
                </a:extLst>
              </p14:cNvPr>
              <p14:cNvContentPartPr/>
              <p14:nvPr>
                <p:extLst>
                  <p:ext uri="{42D2F446-02D8-4167-A562-619A0277C38B}">
                    <p15:isNarration xmlns:p15="http://schemas.microsoft.com/office/powerpoint/2012/main" val="1"/>
                  </p:ext>
                </p:extLst>
              </p14:nvPr>
            </p14:nvContentPartPr>
            <p14:xfrm>
              <a:off x="5107319" y="7047595"/>
              <a:ext cx="2" cy="2"/>
            </p14:xfrm>
          </p:contentPart>
        </mc:Choice>
        <mc:Fallback>
          <p:pic>
            <p:nvPicPr>
              <p:cNvPr id="63" name="Entrada de lápiz 62">
                <a:extLst>
                  <a:ext uri="{FF2B5EF4-FFF2-40B4-BE49-F238E27FC236}">
                    <a16:creationId xmlns:a16="http://schemas.microsoft.com/office/drawing/2014/main" xmlns="" xmlns:iact="http://schemas.microsoft.com/office/powerpoint/2014/inkAction" xmlns:p14="http://schemas.microsoft.com/office/powerpoint/2010/main" id="{7B9215A3-2296-430A-818D-A75D48B3BCA1}"/>
                  </a:ext>
                </a:extLst>
              </p:cNvPr>
              <p:cNvPicPr>
                <a:picLocks noGrp="1" noRot="1" noChangeAspect="1" noMove="1" noResize="1" noEditPoints="1" noAdjustHandles="1" noChangeArrowheads="1" noChangeShapeType="1"/>
              </p:cNvPicPr>
              <p:nvPr/>
            </p:nvPicPr>
            <p:blipFill>
              <a:blip r:embed="rId4"/>
              <a:stretch>
                <a:fillRect/>
              </a:stretch>
            </p:blipFill>
            <p:spPr>
              <a:xfrm>
                <a:off x="5107319" y="7047595"/>
                <a:ext cx="2" cy="2"/>
              </a:xfrm>
              <a:prstGeom prst="rect">
                <a:avLst/>
              </a:prstGeom>
            </p:spPr>
          </p:pic>
        </mc:Fallback>
      </mc:AlternateContent>
      <p:sp>
        <p:nvSpPr>
          <p:cNvPr id="3" name="TextBox 11">
            <a:extLst>
              <a:ext uri="{FF2B5EF4-FFF2-40B4-BE49-F238E27FC236}">
                <a16:creationId xmlns:a16="http://schemas.microsoft.com/office/drawing/2014/main" xmlns="" id="{AF312A61-371B-4BD1-9948-D86BEC34C04B}"/>
              </a:ext>
            </a:extLst>
          </p:cNvPr>
          <p:cNvSpPr txBox="1"/>
          <p:nvPr/>
        </p:nvSpPr>
        <p:spPr>
          <a:xfrm rot="16200000">
            <a:off x="-655719" y="3235314"/>
            <a:ext cx="1752403"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Resultados</a:t>
            </a:r>
            <a:endParaRPr lang="en-US" sz="20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58258006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xmlns=""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xmlns=""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xmlns="" id="{6FBE37D8-AA2E-4DC9-90C0-36848ED42BCA}"/>
              </a:ext>
            </a:extLst>
          </p:cNvPr>
          <p:cNvSpPr>
            <a:spLocks noChangeArrowheads="1"/>
          </p:cNvSpPr>
          <p:nvPr/>
        </p:nvSpPr>
        <p:spPr bwMode="auto">
          <a:xfrm>
            <a:off x="0" y="1103274"/>
            <a:ext cx="12192000" cy="4734817"/>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Actuario / Master en Data </a:t>
            </a:r>
            <a:r>
              <a:rPr lang="es-AR" altLang="es-AR" sz="2800" b="1" dirty="0" err="1">
                <a:latin typeface="Arial" panose="020B0604020202020204" pitchFamily="34" charset="0"/>
                <a:ea typeface="Microsoft YaHei" panose="020B0503020204020204" pitchFamily="34" charset="-122"/>
              </a:rPr>
              <a:t>Mining</a:t>
            </a:r>
            <a:r>
              <a:rPr lang="es-AR" altLang="es-AR" sz="2800" b="1" dirty="0">
                <a:latin typeface="Arial" panose="020B0604020202020204" pitchFamily="34" charset="0"/>
                <a:ea typeface="Microsoft YaHei" panose="020B0503020204020204" pitchFamily="34" charset="-122"/>
              </a:rPr>
              <a:t> / Doctorando</a:t>
            </a: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Data </a:t>
            </a:r>
            <a:r>
              <a:rPr lang="es-AR" altLang="es-AR" sz="2800" b="1" dirty="0" err="1">
                <a:latin typeface="Arial" panose="020B0604020202020204" pitchFamily="34" charset="0"/>
                <a:ea typeface="Microsoft YaHei" panose="020B0503020204020204" pitchFamily="34" charset="-122"/>
              </a:rPr>
              <a:t>Scientist</a:t>
            </a:r>
            <a:r>
              <a:rPr lang="es-AR" altLang="es-AR" sz="2800" b="1" dirty="0">
                <a:latin typeface="Arial" panose="020B0604020202020204" pitchFamily="34" charset="0"/>
                <a:ea typeface="Microsoft YaHei" panose="020B0503020204020204" pitchFamily="34" charset="-122"/>
              </a:rPr>
              <a:t> / Emprendedor</a:t>
            </a:r>
          </a:p>
          <a:p>
            <a:pPr lvl="2" defTabSz="599002" fontAlgn="base" hangingPunct="0">
              <a:lnSpc>
                <a:spcPct val="93000"/>
              </a:lnSpc>
              <a:spcBef>
                <a:spcPct val="0"/>
              </a:spcBef>
              <a:spcAft>
                <a:spcPct val="0"/>
              </a:spcAft>
              <a:buClr>
                <a:srgbClr val="000000"/>
              </a:buClr>
              <a:buSzPct val="100000"/>
              <a:defRPr/>
            </a:pPr>
            <a:endParaRPr lang="es-AR" altLang="es-AR" sz="3600" b="1" u="sng"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err="1">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xmlns="" val="tx"/>
                    </a:ext>
                  </a:extLst>
                </a:hlinkClick>
              </a:rPr>
              <a:t>rafa@mauna.app</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xmlns=""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xmlns=""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xmlns=""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6B88BCB8-1C37-4138-B4BF-8E9E11C3A4B4}"/>
              </a:ext>
            </a:extLst>
          </p:cNvPr>
          <p:cNvSpPr>
            <a:spLocks noChangeArrowheads="1"/>
          </p:cNvSpPr>
          <p:nvPr/>
        </p:nvSpPr>
        <p:spPr bwMode="auto">
          <a:xfrm>
            <a:off x="0" y="1229139"/>
            <a:ext cx="12192000" cy="5623237"/>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47BF13C9-597F-4101-B226-A0C8AB06CB95}"/>
              </a:ext>
            </a:extLst>
          </p:cNvPr>
          <p:cNvSpPr>
            <a:spLocks noChangeArrowheads="1"/>
          </p:cNvSpPr>
          <p:nvPr/>
        </p:nvSpPr>
        <p:spPr bwMode="auto">
          <a:xfrm>
            <a:off x="0" y="5623"/>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 – Tipos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36" name="TextBox 89">
            <a:extLst>
              <a:ext uri="{FF2B5EF4-FFF2-40B4-BE49-F238E27FC236}">
                <a16:creationId xmlns:a16="http://schemas.microsoft.com/office/drawing/2014/main" xmlns="" id="{0B7C5240-743B-4FDC-9989-99EBD1CFBD33}"/>
              </a:ext>
            </a:extLst>
          </p:cNvPr>
          <p:cNvSpPr txBox="1"/>
          <p:nvPr/>
        </p:nvSpPr>
        <p:spPr>
          <a:xfrm>
            <a:off x="409133" y="1496266"/>
            <a:ext cx="4548457" cy="861774"/>
          </a:xfrm>
          <a:prstGeom prst="rect">
            <a:avLst/>
          </a:prstGeom>
          <a:noFill/>
        </p:spPr>
        <p:txBody>
          <a:bodyPr wrap="square" rtlCol="0">
            <a:spAutoFit/>
          </a:bodyPr>
          <a:lstStyle/>
          <a:p>
            <a:r>
              <a:rPr lang="es-AR" sz="3200" dirty="0">
                <a:latin typeface="Century Schoolbook" panose="02040604050505020304" pitchFamily="18" charset="0"/>
                <a:ea typeface="Century Schoolbook" charset="0"/>
                <a:cs typeface="Century Schoolbook" charset="0"/>
              </a:rPr>
              <a:t>Datos Estructurados</a:t>
            </a:r>
            <a:endParaRPr lang="es-AR" sz="4000" dirty="0">
              <a:latin typeface="Century Schoolbook" panose="02040604050505020304" pitchFamily="18" charset="0"/>
              <a:ea typeface="Century Schoolbook" charset="0"/>
              <a:cs typeface="Century Schoolbook" charset="0"/>
            </a:endParaRPr>
          </a:p>
          <a:p>
            <a:pPr algn="ctr"/>
            <a:endParaRPr lang="es-AR" dirty="0">
              <a:latin typeface="Century Schoolbook" panose="02040604050505020304" pitchFamily="18" charset="0"/>
            </a:endParaRPr>
          </a:p>
        </p:txBody>
      </p:sp>
      <p:sp>
        <p:nvSpPr>
          <p:cNvPr id="37" name="TextBox 89">
            <a:extLst>
              <a:ext uri="{FF2B5EF4-FFF2-40B4-BE49-F238E27FC236}">
                <a16:creationId xmlns:a16="http://schemas.microsoft.com/office/drawing/2014/main" xmlns="" id="{4BC1575A-42B1-4D41-9DAE-CD5939746263}"/>
              </a:ext>
            </a:extLst>
          </p:cNvPr>
          <p:cNvSpPr txBox="1"/>
          <p:nvPr/>
        </p:nvSpPr>
        <p:spPr>
          <a:xfrm>
            <a:off x="5873832" y="1496266"/>
            <a:ext cx="5308288" cy="861774"/>
          </a:xfrm>
          <a:prstGeom prst="rect">
            <a:avLst/>
          </a:prstGeom>
          <a:noFill/>
        </p:spPr>
        <p:txBody>
          <a:bodyPr wrap="square" rtlCol="0">
            <a:spAutoFit/>
          </a:bodyPr>
          <a:lstStyle/>
          <a:p>
            <a:r>
              <a:rPr lang="es-AR" sz="3200" dirty="0">
                <a:latin typeface="Century Schoolbook" panose="02040604050505020304" pitchFamily="18" charset="0"/>
                <a:ea typeface="Century Schoolbook" charset="0"/>
                <a:cs typeface="Century Schoolbook" charset="0"/>
              </a:rPr>
              <a:t>Datos No Estructurados</a:t>
            </a:r>
            <a:endParaRPr lang="es-AR" sz="4000" dirty="0">
              <a:latin typeface="Century Schoolbook" panose="02040604050505020304" pitchFamily="18" charset="0"/>
              <a:ea typeface="Century Schoolbook" charset="0"/>
              <a:cs typeface="Century Schoolbook" charset="0"/>
            </a:endParaRPr>
          </a:p>
          <a:p>
            <a:pPr algn="ctr"/>
            <a:endParaRPr lang="es-AR" dirty="0">
              <a:latin typeface="Century Schoolbook" panose="02040604050505020304" pitchFamily="18" charset="0"/>
            </a:endParaRPr>
          </a:p>
        </p:txBody>
      </p:sp>
      <p:graphicFrame>
        <p:nvGraphicFramePr>
          <p:cNvPr id="38" name="Table 2">
            <a:extLst>
              <a:ext uri="{FF2B5EF4-FFF2-40B4-BE49-F238E27FC236}">
                <a16:creationId xmlns:a16="http://schemas.microsoft.com/office/drawing/2014/main" xmlns="" id="{30D67199-4CD8-4446-A9AE-2E77C713C02B}"/>
              </a:ext>
            </a:extLst>
          </p:cNvPr>
          <p:cNvGraphicFramePr>
            <a:graphicFrameLocks noGrp="1"/>
          </p:cNvGraphicFramePr>
          <p:nvPr>
            <p:extLst/>
          </p:nvPr>
        </p:nvGraphicFramePr>
        <p:xfrm>
          <a:off x="293784" y="2354367"/>
          <a:ext cx="4980456" cy="1859280"/>
        </p:xfrm>
        <a:graphic>
          <a:graphicData uri="http://schemas.openxmlformats.org/drawingml/2006/table">
            <a:tbl>
              <a:tblPr firstRow="1" bandRow="1">
                <a:tableStyleId>{5940675A-B579-460E-94D1-54222C63F5DA}</a:tableStyleId>
              </a:tblPr>
              <a:tblGrid>
                <a:gridCol w="1303073">
                  <a:extLst>
                    <a:ext uri="{9D8B030D-6E8A-4147-A177-3AD203B41FA5}">
                      <a16:colId xmlns:a16="http://schemas.microsoft.com/office/drawing/2014/main" xmlns="" val="20000"/>
                    </a:ext>
                  </a:extLst>
                </a:gridCol>
                <a:gridCol w="1449999">
                  <a:extLst>
                    <a:ext uri="{9D8B030D-6E8A-4147-A177-3AD203B41FA5}">
                      <a16:colId xmlns:a16="http://schemas.microsoft.com/office/drawing/2014/main" xmlns="" val="20001"/>
                    </a:ext>
                  </a:extLst>
                </a:gridCol>
                <a:gridCol w="351692">
                  <a:extLst>
                    <a:ext uri="{9D8B030D-6E8A-4147-A177-3AD203B41FA5}">
                      <a16:colId xmlns:a16="http://schemas.microsoft.com/office/drawing/2014/main" xmlns="" val="20002"/>
                    </a:ext>
                  </a:extLst>
                </a:gridCol>
                <a:gridCol w="1875692">
                  <a:extLst>
                    <a:ext uri="{9D8B030D-6E8A-4147-A177-3AD203B41FA5}">
                      <a16:colId xmlns:a16="http://schemas.microsoft.com/office/drawing/2014/main" xmlns="" val="20003"/>
                    </a:ext>
                  </a:extLst>
                </a:gridCol>
              </a:tblGrid>
              <a:tr h="358928">
                <a:tc>
                  <a:txBody>
                    <a:bodyPr/>
                    <a:lstStyle/>
                    <a:p>
                      <a:pPr algn="ctr"/>
                      <a:r>
                        <a:rPr lang="en-US" sz="2000" dirty="0">
                          <a:latin typeface="Century Schoolbook" charset="0"/>
                          <a:ea typeface="Century Schoolbook" charset="0"/>
                          <a:cs typeface="Century Schoolbook" charset="0"/>
                        </a:rPr>
                        <a:t>m2</a:t>
                      </a:r>
                    </a:p>
                  </a:txBody>
                  <a:tcPr/>
                </a:tc>
                <a:tc>
                  <a:txBody>
                    <a:bodyPr/>
                    <a:lstStyle/>
                    <a:p>
                      <a:pPr algn="ctr"/>
                      <a:r>
                        <a:rPr lang="en-US" sz="2000" dirty="0" err="1">
                          <a:latin typeface="Century Schoolbook" charset="0"/>
                          <a:ea typeface="Century Schoolbook" charset="0"/>
                          <a:cs typeface="Century Schoolbook" charset="0"/>
                        </a:rPr>
                        <a:t>baños</a:t>
                      </a:r>
                      <a:endParaRPr lang="en-US" sz="2000" dirty="0">
                        <a:latin typeface="Century Schoolbook" charset="0"/>
                        <a:ea typeface="Century Schoolbook" charset="0"/>
                        <a:cs typeface="Century Schoolbook" charset="0"/>
                      </a:endParaRPr>
                    </a:p>
                  </a:txBody>
                  <a:tcPr/>
                </a:tc>
                <a:tc>
                  <a:txBody>
                    <a:bodyPr/>
                    <a:lstStyle/>
                    <a:p>
                      <a:pPr algn="ctr"/>
                      <a:r>
                        <a:rPr lang="mr-IN" sz="1600" dirty="0">
                          <a:latin typeface="Century Schoolbook" charset="0"/>
                          <a:ea typeface="Century Schoolbook" charset="0"/>
                          <a:cs typeface="Century Schoolbook" charset="0"/>
                        </a:rPr>
                        <a:t>…</a:t>
                      </a:r>
                      <a:endParaRPr lang="en-US" sz="1600" dirty="0">
                        <a:latin typeface="Century Schoolbook" charset="0"/>
                        <a:ea typeface="Century Schoolbook" charset="0"/>
                        <a:cs typeface="Century Schoolbook" charset="0"/>
                      </a:endParaRPr>
                    </a:p>
                  </a:txBody>
                  <a:tcPr/>
                </a:tc>
                <a:tc>
                  <a:txBody>
                    <a:bodyPr/>
                    <a:lstStyle/>
                    <a:p>
                      <a:pPr algn="ctr"/>
                      <a:r>
                        <a:rPr lang="en-US" sz="2000" dirty="0" err="1">
                          <a:latin typeface="Century Schoolbook" charset="0"/>
                          <a:ea typeface="Century Schoolbook" charset="0"/>
                          <a:cs typeface="Century Schoolbook" charset="0"/>
                        </a:rPr>
                        <a:t>precio</a:t>
                      </a:r>
                      <a:endParaRPr lang="en-US" sz="2000" dirty="0">
                        <a:latin typeface="Century Schoolbook" charset="0"/>
                        <a:ea typeface="Century Schoolbook" charset="0"/>
                        <a:cs typeface="Century Schoolbook" charset="0"/>
                      </a:endParaRPr>
                    </a:p>
                  </a:txBody>
                  <a:tcPr/>
                </a:tc>
                <a:extLst>
                  <a:ext uri="{0D108BD9-81ED-4DB2-BD59-A6C34878D82A}">
                    <a16:rowId xmlns:a16="http://schemas.microsoft.com/office/drawing/2014/main" xmlns="" val="10000"/>
                  </a:ext>
                </a:extLst>
              </a:tr>
              <a:tr h="1317473">
                <a:tc>
                  <a:txBody>
                    <a:bodyPr/>
                    <a:lstStyle/>
                    <a:p>
                      <a:pPr algn="ctr"/>
                      <a:r>
                        <a:rPr lang="is-IS" sz="1800" kern="1200" dirty="0">
                          <a:solidFill>
                            <a:schemeClr val="tx1"/>
                          </a:solidFill>
                          <a:effectLst/>
                          <a:latin typeface="+mn-lt"/>
                          <a:ea typeface="+mn-ea"/>
                          <a:cs typeface="+mn-cs"/>
                        </a:rPr>
                        <a:t>140</a:t>
                      </a:r>
                      <a:endParaRPr lang="is-IS" dirty="0"/>
                    </a:p>
                    <a:p>
                      <a:pPr algn="ctr"/>
                      <a:r>
                        <a:rPr lang="is-IS" sz="1800" kern="1200" dirty="0">
                          <a:solidFill>
                            <a:schemeClr val="tx1"/>
                          </a:solidFill>
                          <a:effectLst/>
                          <a:latin typeface="+mn-lt"/>
                          <a:ea typeface="+mn-ea"/>
                          <a:cs typeface="+mn-cs"/>
                        </a:rPr>
                        <a:t>40 </a:t>
                      </a:r>
                    </a:p>
                    <a:p>
                      <a:pPr algn="ctr"/>
                      <a:r>
                        <a:rPr lang="en-US" sz="1800" b="0" i="0" kern="1200" dirty="0">
                          <a:solidFill>
                            <a:schemeClr val="tx1"/>
                          </a:solidFill>
                          <a:effectLst/>
                          <a:latin typeface="+mn-lt"/>
                          <a:ea typeface="+mn-ea"/>
                          <a:cs typeface="+mn-cs"/>
                        </a:rPr>
                        <a:t>⋮</a:t>
                      </a:r>
                    </a:p>
                    <a:p>
                      <a:pPr algn="ctr"/>
                      <a:r>
                        <a:rPr lang="en-US" sz="1800" b="0" i="0" kern="1200" dirty="0">
                          <a:solidFill>
                            <a:schemeClr val="tx1"/>
                          </a:solidFill>
                          <a:effectLst/>
                          <a:latin typeface="+mn-lt"/>
                          <a:ea typeface="+mn-ea"/>
                          <a:cs typeface="+mn-cs"/>
                        </a:rPr>
                        <a:t>80</a:t>
                      </a:r>
                    </a:p>
                  </a:txBody>
                  <a:tcPr/>
                </a:tc>
                <a:tc>
                  <a:txBody>
                    <a:bodyPr/>
                    <a:lstStyle/>
                    <a:p>
                      <a:pPr algn="ctr"/>
                      <a:r>
                        <a:rPr lang="en-US" dirty="0"/>
                        <a:t>4</a:t>
                      </a:r>
                    </a:p>
                    <a:p>
                      <a:pPr algn="ctr"/>
                      <a:r>
                        <a:rPr lang="en-US" dirty="0"/>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endParaRPr lang="en-US" dirty="0"/>
                    </a:p>
                    <a:p>
                      <a:pPr algn="ctr"/>
                      <a:r>
                        <a:rPr lang="en-US" dirty="0"/>
                        <a:t>2</a:t>
                      </a:r>
                    </a:p>
                  </a:txBody>
                  <a:tcPr/>
                </a:tc>
                <a:tc>
                  <a:txBody>
                    <a:bodyPr/>
                    <a:lstStyle/>
                    <a:p>
                      <a:endParaRPr lang="en-US" dirty="0"/>
                    </a:p>
                  </a:txBody>
                  <a:tcPr/>
                </a:tc>
                <a:tc>
                  <a:txBody>
                    <a:bodyPr/>
                    <a:lstStyle/>
                    <a:p>
                      <a:pPr algn="ctr"/>
                      <a:r>
                        <a:rPr lang="is-IS" sz="1800" kern="1200" dirty="0">
                          <a:solidFill>
                            <a:schemeClr val="tx1"/>
                          </a:solidFill>
                          <a:effectLst/>
                          <a:latin typeface="+mn-lt"/>
                          <a:ea typeface="+mn-ea"/>
                          <a:cs typeface="+mn-cs"/>
                        </a:rPr>
                        <a:t>350k</a:t>
                      </a:r>
                    </a:p>
                    <a:p>
                      <a:pPr algn="ctr"/>
                      <a:r>
                        <a:rPr lang="is-IS" sz="1800" kern="1200" dirty="0">
                          <a:solidFill>
                            <a:schemeClr val="tx1"/>
                          </a:solidFill>
                          <a:effectLst/>
                          <a:latin typeface="+mn-lt"/>
                          <a:ea typeface="+mn-ea"/>
                          <a:cs typeface="+mn-cs"/>
                        </a:rPr>
                        <a:t>80k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180k</a:t>
                      </a:r>
                    </a:p>
                  </a:txBody>
                  <a:tcPr/>
                </a:tc>
                <a:extLst>
                  <a:ext uri="{0D108BD9-81ED-4DB2-BD59-A6C34878D82A}">
                    <a16:rowId xmlns:a16="http://schemas.microsoft.com/office/drawing/2014/main" xmlns="" val="10001"/>
                  </a:ext>
                </a:extLst>
              </a:tr>
            </a:tbl>
          </a:graphicData>
        </a:graphic>
      </p:graphicFrame>
      <p:graphicFrame>
        <p:nvGraphicFramePr>
          <p:cNvPr id="39" name="Table 13">
            <a:extLst>
              <a:ext uri="{FF2B5EF4-FFF2-40B4-BE49-F238E27FC236}">
                <a16:creationId xmlns:a16="http://schemas.microsoft.com/office/drawing/2014/main" xmlns="" id="{A9C46B88-682F-4F16-8E99-F3CA781C9769}"/>
              </a:ext>
            </a:extLst>
          </p:cNvPr>
          <p:cNvGraphicFramePr>
            <a:graphicFrameLocks noGrp="1"/>
          </p:cNvGraphicFramePr>
          <p:nvPr>
            <p:extLst/>
          </p:nvPr>
        </p:nvGraphicFramePr>
        <p:xfrm>
          <a:off x="293784" y="4536695"/>
          <a:ext cx="4980456" cy="1713713"/>
        </p:xfrm>
        <a:graphic>
          <a:graphicData uri="http://schemas.openxmlformats.org/drawingml/2006/table">
            <a:tbl>
              <a:tblPr firstRow="1" bandRow="1">
                <a:tableStyleId>{5940675A-B579-460E-94D1-54222C63F5DA}</a:tableStyleId>
              </a:tblPr>
              <a:tblGrid>
                <a:gridCol w="1303073">
                  <a:extLst>
                    <a:ext uri="{9D8B030D-6E8A-4147-A177-3AD203B41FA5}">
                      <a16:colId xmlns:a16="http://schemas.microsoft.com/office/drawing/2014/main" xmlns="" val="20000"/>
                    </a:ext>
                  </a:extLst>
                </a:gridCol>
                <a:gridCol w="1449999">
                  <a:extLst>
                    <a:ext uri="{9D8B030D-6E8A-4147-A177-3AD203B41FA5}">
                      <a16:colId xmlns:a16="http://schemas.microsoft.com/office/drawing/2014/main" xmlns="" val="20001"/>
                    </a:ext>
                  </a:extLst>
                </a:gridCol>
                <a:gridCol w="351692">
                  <a:extLst>
                    <a:ext uri="{9D8B030D-6E8A-4147-A177-3AD203B41FA5}">
                      <a16:colId xmlns:a16="http://schemas.microsoft.com/office/drawing/2014/main" xmlns="" val="20002"/>
                    </a:ext>
                  </a:extLst>
                </a:gridCol>
                <a:gridCol w="1875692">
                  <a:extLst>
                    <a:ext uri="{9D8B030D-6E8A-4147-A177-3AD203B41FA5}">
                      <a16:colId xmlns:a16="http://schemas.microsoft.com/office/drawing/2014/main" xmlns="" val="20003"/>
                    </a:ext>
                  </a:extLst>
                </a:gridCol>
              </a:tblGrid>
              <a:tr h="358928">
                <a:tc>
                  <a:txBody>
                    <a:bodyPr/>
                    <a:lstStyle/>
                    <a:p>
                      <a:pPr algn="ctr"/>
                      <a:r>
                        <a:rPr lang="en-US" sz="2000" dirty="0">
                          <a:latin typeface="Century Schoolbook" charset="0"/>
                          <a:ea typeface="Century Schoolbook" charset="0"/>
                          <a:cs typeface="Century Schoolbook" charset="0"/>
                        </a:rPr>
                        <a:t>e</a:t>
                      </a:r>
                      <a:r>
                        <a:rPr lang="en-US" sz="2000">
                          <a:latin typeface="Century Schoolbook" charset="0"/>
                          <a:ea typeface="Century Schoolbook" charset="0"/>
                          <a:cs typeface="Century Schoolbook" charset="0"/>
                        </a:rPr>
                        <a:t>dad</a:t>
                      </a:r>
                      <a:endParaRPr lang="en-US" sz="2000" dirty="0">
                        <a:latin typeface="Century Schoolbook" charset="0"/>
                        <a:ea typeface="Century Schoolbook" charset="0"/>
                        <a:cs typeface="Century Schoolbook" charset="0"/>
                      </a:endParaRPr>
                    </a:p>
                  </a:txBody>
                  <a:tcPr/>
                </a:tc>
                <a:tc>
                  <a:txBody>
                    <a:bodyPr/>
                    <a:lstStyle/>
                    <a:p>
                      <a:pPr algn="ctr"/>
                      <a:r>
                        <a:rPr lang="en-US" sz="2000" dirty="0" err="1">
                          <a:latin typeface="Century Schoolbook" charset="0"/>
                          <a:ea typeface="Century Schoolbook" charset="0"/>
                          <a:cs typeface="Century Schoolbook" charset="0"/>
                        </a:rPr>
                        <a:t>deuda</a:t>
                      </a:r>
                      <a:endParaRPr lang="en-US" sz="2000" dirty="0">
                        <a:latin typeface="Century Schoolbook" charset="0"/>
                        <a:ea typeface="Century Schoolbook" charset="0"/>
                        <a:cs typeface="Century Schoolbook" charset="0"/>
                      </a:endParaRPr>
                    </a:p>
                  </a:txBody>
                  <a:tcPr/>
                </a:tc>
                <a:tc>
                  <a:txBody>
                    <a:bodyPr/>
                    <a:lstStyle/>
                    <a:p>
                      <a:pPr algn="ctr"/>
                      <a:r>
                        <a:rPr lang="mr-IN" sz="1600" dirty="0">
                          <a:latin typeface="Century Schoolbook" charset="0"/>
                          <a:ea typeface="Century Schoolbook" charset="0"/>
                          <a:cs typeface="Century Schoolbook" charset="0"/>
                        </a:rPr>
                        <a:t>…</a:t>
                      </a:r>
                      <a:endParaRPr lang="en-US" sz="1600" dirty="0">
                        <a:latin typeface="Century Schoolbook" charset="0"/>
                        <a:ea typeface="Century Schoolbook" charset="0"/>
                        <a:cs typeface="Century Schoolbook" charset="0"/>
                      </a:endParaRPr>
                    </a:p>
                  </a:txBody>
                  <a:tcPr/>
                </a:tc>
                <a:tc>
                  <a:txBody>
                    <a:bodyPr/>
                    <a:lstStyle/>
                    <a:p>
                      <a:pPr algn="ctr"/>
                      <a:r>
                        <a:rPr lang="en-US" sz="2000" dirty="0">
                          <a:latin typeface="Century Schoolbook" charset="0"/>
                          <a:ea typeface="Century Schoolbook" charset="0"/>
                          <a:cs typeface="Century Schoolbook" charset="0"/>
                        </a:rPr>
                        <a:t>default</a:t>
                      </a:r>
                    </a:p>
                  </a:txBody>
                  <a:tcPr/>
                </a:tc>
                <a:extLst>
                  <a:ext uri="{0D108BD9-81ED-4DB2-BD59-A6C34878D82A}">
                    <a16:rowId xmlns:a16="http://schemas.microsoft.com/office/drawing/2014/main" xmlns="" val="10000"/>
                  </a:ext>
                </a:extLst>
              </a:tr>
              <a:tr h="1317473">
                <a:tc>
                  <a:txBody>
                    <a:bodyPr/>
                    <a:lstStyle/>
                    <a:p>
                      <a:pPr algn="ctr"/>
                      <a:r>
                        <a:rPr lang="is-IS" sz="1800" kern="1200" dirty="0">
                          <a:solidFill>
                            <a:schemeClr val="tx1"/>
                          </a:solidFill>
                          <a:effectLst/>
                          <a:latin typeface="+mn-lt"/>
                          <a:ea typeface="+mn-ea"/>
                          <a:cs typeface="+mn-cs"/>
                        </a:rPr>
                        <a:t>41</a:t>
                      </a:r>
                      <a:endParaRPr lang="is-IS" dirty="0"/>
                    </a:p>
                    <a:p>
                      <a:pPr algn="ctr"/>
                      <a:r>
                        <a:rPr lang="is-IS" sz="1800" kern="1200" dirty="0">
                          <a:solidFill>
                            <a:schemeClr val="tx1"/>
                          </a:solidFill>
                          <a:effectLst/>
                          <a:latin typeface="+mn-lt"/>
                          <a:ea typeface="+mn-ea"/>
                          <a:cs typeface="+mn-cs"/>
                        </a:rPr>
                        <a:t>18</a:t>
                      </a:r>
                    </a:p>
                    <a:p>
                      <a:pPr algn="ctr"/>
                      <a:r>
                        <a:rPr lang="en-US" sz="1800" b="0" i="0" kern="1200" dirty="0">
                          <a:solidFill>
                            <a:schemeClr val="tx1"/>
                          </a:solidFill>
                          <a:effectLst/>
                          <a:latin typeface="+mn-lt"/>
                          <a:ea typeface="+mn-ea"/>
                          <a:cs typeface="+mn-cs"/>
                        </a:rPr>
                        <a:t>⋮</a:t>
                      </a:r>
                    </a:p>
                    <a:p>
                      <a:pPr algn="ctr"/>
                      <a:r>
                        <a:rPr lang="en-US" sz="1800" b="0" i="0" kern="1200" dirty="0">
                          <a:solidFill>
                            <a:schemeClr val="tx1"/>
                          </a:solidFill>
                          <a:effectLst/>
                          <a:latin typeface="+mn-lt"/>
                          <a:ea typeface="+mn-ea"/>
                          <a:cs typeface="+mn-cs"/>
                        </a:rPr>
                        <a:t>27</a:t>
                      </a:r>
                    </a:p>
                  </a:txBody>
                  <a:tcPr/>
                </a:tc>
                <a:tc>
                  <a:txBody>
                    <a:bodyPr/>
                    <a:lstStyle/>
                    <a:p>
                      <a:pPr algn="ctr"/>
                      <a:r>
                        <a:rPr lang="en-US" sz="1800" dirty="0"/>
                        <a:t>0</a:t>
                      </a:r>
                    </a:p>
                    <a:p>
                      <a:pPr algn="ctr"/>
                      <a:r>
                        <a:rPr lang="en-US" sz="1800" dirty="0"/>
                        <a:t>8000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a:t>
                      </a:r>
                      <a:endParaRPr lang="en-US" sz="1800" dirty="0"/>
                    </a:p>
                    <a:p>
                      <a:pPr algn="ctr"/>
                      <a:r>
                        <a:rPr lang="en-US" sz="1800" dirty="0"/>
                        <a:t>35000</a:t>
                      </a:r>
                    </a:p>
                  </a:txBody>
                  <a:tcPr/>
                </a:tc>
                <a:tc>
                  <a:txBody>
                    <a:bodyPr/>
                    <a:lstStyle/>
                    <a:p>
                      <a:endParaRPr lang="en-US" dirty="0"/>
                    </a:p>
                  </a:txBody>
                  <a:tcPr/>
                </a:tc>
                <a:tc>
                  <a:txBody>
                    <a:bodyPr/>
                    <a:lstStyle/>
                    <a:p>
                      <a:pPr algn="ctr"/>
                      <a:r>
                        <a:rPr lang="is-IS" sz="1800" kern="1200" dirty="0">
                          <a:solidFill>
                            <a:schemeClr val="tx1"/>
                          </a:solidFill>
                          <a:effectLst/>
                          <a:latin typeface="+mn-lt"/>
                          <a:ea typeface="+mn-ea"/>
                          <a:cs typeface="+mn-cs"/>
                        </a:rPr>
                        <a:t>0</a:t>
                      </a:r>
                    </a:p>
                    <a:p>
                      <a:pPr algn="ctr"/>
                      <a:r>
                        <a:rPr lang="is-IS" sz="1800" kern="1200" dirty="0">
                          <a:solidFill>
                            <a:schemeClr val="tx1"/>
                          </a:solidFill>
                          <a:effectLst/>
                          <a:latin typeface="+mn-lt"/>
                          <a:ea typeface="+mn-ea"/>
                          <a:cs typeface="+mn-cs"/>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0</a:t>
                      </a:r>
                    </a:p>
                  </a:txBody>
                  <a:tcPr/>
                </a:tc>
                <a:extLst>
                  <a:ext uri="{0D108BD9-81ED-4DB2-BD59-A6C34878D82A}">
                    <a16:rowId xmlns:a16="http://schemas.microsoft.com/office/drawing/2014/main" xmlns="" val="10001"/>
                  </a:ext>
                </a:extLst>
              </a:tr>
            </a:tbl>
          </a:graphicData>
        </a:graphic>
      </p:graphicFrame>
      <p:grpSp>
        <p:nvGrpSpPr>
          <p:cNvPr id="40" name="Grupo 39">
            <a:extLst>
              <a:ext uri="{FF2B5EF4-FFF2-40B4-BE49-F238E27FC236}">
                <a16:creationId xmlns:a16="http://schemas.microsoft.com/office/drawing/2014/main" xmlns="" id="{937DDA65-EA96-4C56-B942-84AFF05EB71D}"/>
              </a:ext>
            </a:extLst>
          </p:cNvPr>
          <p:cNvGrpSpPr/>
          <p:nvPr/>
        </p:nvGrpSpPr>
        <p:grpSpPr>
          <a:xfrm>
            <a:off x="6096000" y="2302383"/>
            <a:ext cx="2084851" cy="2601146"/>
            <a:chOff x="6096000" y="1989862"/>
            <a:chExt cx="2173874" cy="3044847"/>
          </a:xfrm>
        </p:grpSpPr>
        <p:pic>
          <p:nvPicPr>
            <p:cNvPr id="41" name="Imagen 40" descr="Gato montés en la hierba">
              <a:extLst>
                <a:ext uri="{FF2B5EF4-FFF2-40B4-BE49-F238E27FC236}">
                  <a16:creationId xmlns:a16="http://schemas.microsoft.com/office/drawing/2014/main" xmlns="" id="{C812D8F0-B4E5-4400-9632-E872D6406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310" t="3546"/>
            <a:stretch/>
          </p:blipFill>
          <p:spPr>
            <a:xfrm>
              <a:off x="6096000" y="1989862"/>
              <a:ext cx="2173874" cy="2509474"/>
            </a:xfrm>
            <a:prstGeom prst="rect">
              <a:avLst/>
            </a:prstGeom>
          </p:spPr>
        </p:pic>
        <p:sp>
          <p:nvSpPr>
            <p:cNvPr id="42" name="Rectángulo 41">
              <a:extLst>
                <a:ext uri="{FF2B5EF4-FFF2-40B4-BE49-F238E27FC236}">
                  <a16:creationId xmlns:a16="http://schemas.microsoft.com/office/drawing/2014/main" xmlns="" id="{18CDC762-4654-47AA-9818-47D796C87D73}"/>
                </a:ext>
              </a:extLst>
            </p:cNvPr>
            <p:cNvSpPr/>
            <p:nvPr/>
          </p:nvSpPr>
          <p:spPr>
            <a:xfrm>
              <a:off x="6185021" y="4595588"/>
              <a:ext cx="1995830" cy="439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tx1"/>
                  </a:solidFill>
                </a:rPr>
                <a:t>Imágenes</a:t>
              </a:r>
            </a:p>
          </p:txBody>
        </p:sp>
      </p:grpSp>
      <p:grpSp>
        <p:nvGrpSpPr>
          <p:cNvPr id="43" name="Grupo 42">
            <a:extLst>
              <a:ext uri="{FF2B5EF4-FFF2-40B4-BE49-F238E27FC236}">
                <a16:creationId xmlns:a16="http://schemas.microsoft.com/office/drawing/2014/main" xmlns="" id="{2FCE8120-65DB-49E3-9F72-B2023EBF0A1D}"/>
              </a:ext>
            </a:extLst>
          </p:cNvPr>
          <p:cNvGrpSpPr/>
          <p:nvPr/>
        </p:nvGrpSpPr>
        <p:grpSpPr>
          <a:xfrm>
            <a:off x="8615189" y="2299445"/>
            <a:ext cx="3166523" cy="2455445"/>
            <a:chOff x="8615189" y="1986925"/>
            <a:chExt cx="3283027" cy="3043204"/>
          </a:xfrm>
        </p:grpSpPr>
        <p:sp>
          <p:nvSpPr>
            <p:cNvPr id="44" name="Rectángulo 43">
              <a:extLst>
                <a:ext uri="{FF2B5EF4-FFF2-40B4-BE49-F238E27FC236}">
                  <a16:creationId xmlns:a16="http://schemas.microsoft.com/office/drawing/2014/main" xmlns="" id="{2A04E684-0F83-4836-84B1-87ABA9C6CE6D}"/>
                </a:ext>
              </a:extLst>
            </p:cNvPr>
            <p:cNvSpPr/>
            <p:nvPr/>
          </p:nvSpPr>
          <p:spPr>
            <a:xfrm>
              <a:off x="8615189" y="1986925"/>
              <a:ext cx="3283027" cy="2509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tx1"/>
                  </a:solidFill>
                </a:rPr>
                <a:t>Hace mucho tiempo en una galaxia muy, muy lejana…</a:t>
              </a:r>
            </a:p>
          </p:txBody>
        </p:sp>
        <p:sp>
          <p:nvSpPr>
            <p:cNvPr id="45" name="Rectángulo 44">
              <a:extLst>
                <a:ext uri="{FF2B5EF4-FFF2-40B4-BE49-F238E27FC236}">
                  <a16:creationId xmlns:a16="http://schemas.microsoft.com/office/drawing/2014/main" xmlns="" id="{0CFD973E-0CDA-4B97-8711-4857A55B2D31}"/>
                </a:ext>
              </a:extLst>
            </p:cNvPr>
            <p:cNvSpPr/>
            <p:nvPr/>
          </p:nvSpPr>
          <p:spPr>
            <a:xfrm>
              <a:off x="9178766" y="4591008"/>
              <a:ext cx="1995830" cy="439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tx1"/>
                  </a:solidFill>
                </a:rPr>
                <a:t>Texto</a:t>
              </a:r>
            </a:p>
          </p:txBody>
        </p:sp>
      </p:grpSp>
      <p:grpSp>
        <p:nvGrpSpPr>
          <p:cNvPr id="46" name="Grupo 45">
            <a:extLst>
              <a:ext uri="{FF2B5EF4-FFF2-40B4-BE49-F238E27FC236}">
                <a16:creationId xmlns:a16="http://schemas.microsoft.com/office/drawing/2014/main" xmlns="" id="{9794E7D0-BD57-4E13-86A7-DAB7FC8A240A}"/>
              </a:ext>
            </a:extLst>
          </p:cNvPr>
          <p:cNvGrpSpPr/>
          <p:nvPr/>
        </p:nvGrpSpPr>
        <p:grpSpPr>
          <a:xfrm>
            <a:off x="7583219" y="4985755"/>
            <a:ext cx="3786959" cy="1287624"/>
            <a:chOff x="6389722" y="5224251"/>
            <a:chExt cx="3786959" cy="1287624"/>
          </a:xfrm>
        </p:grpSpPr>
        <p:sp>
          <p:nvSpPr>
            <p:cNvPr id="47" name="Botón de acción: Sonido 46">
              <a:hlinkClick r:id="" action="ppaction://noaction" highlightClick="1">
                <a:snd r:embed="rId4" name="applause.wav"/>
              </a:hlinkClick>
              <a:extLst>
                <a:ext uri="{FF2B5EF4-FFF2-40B4-BE49-F238E27FC236}">
                  <a16:creationId xmlns:a16="http://schemas.microsoft.com/office/drawing/2014/main" xmlns="" id="{CC425C4B-EA35-458F-B393-C0A11EB4A24F}"/>
                </a:ext>
              </a:extLst>
            </p:cNvPr>
            <p:cNvSpPr/>
            <p:nvPr/>
          </p:nvSpPr>
          <p:spPr>
            <a:xfrm>
              <a:off x="6389722" y="5224251"/>
              <a:ext cx="1586429" cy="1287624"/>
            </a:xfrm>
            <a:prstGeom prst="actionButtonSou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xmlns="" id="{ED3DF4F2-06EE-4F71-B4B8-289F554EF571}"/>
                </a:ext>
              </a:extLst>
            </p:cNvPr>
            <p:cNvSpPr/>
            <p:nvPr/>
          </p:nvSpPr>
          <p:spPr>
            <a:xfrm>
              <a:off x="8180851" y="5576893"/>
              <a:ext cx="1995830" cy="439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solidFill>
                    <a:schemeClr val="tx1"/>
                  </a:solidFill>
                </a:rPr>
                <a:t>Audio</a:t>
              </a:r>
            </a:p>
          </p:txBody>
        </p:sp>
      </p:grpSp>
    </p:spTree>
    <p:extLst>
      <p:ext uri="{BB962C8B-B14F-4D97-AF65-F5344CB8AC3E}">
        <p14:creationId xmlns:p14="http://schemas.microsoft.com/office/powerpoint/2010/main" val="5012009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xmlns=""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xmlns=""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xmlns=""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xmlns=""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xmlns=""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xmlns=""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xmlns=""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Consignas: </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Determinación del problema</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Obtención de Datos</a:t>
            </a:r>
          </a:p>
          <a:p>
            <a:pPr marL="514350" indent="-514350" defTabSz="599002" fontAlgn="base" hangingPunct="0">
              <a:lnSpc>
                <a:spcPct val="93000"/>
              </a:lnSpc>
              <a:spcBef>
                <a:spcPct val="0"/>
              </a:spcBef>
              <a:spcAft>
                <a:spcPct val="0"/>
              </a:spcAft>
              <a:buSzPct val="100000"/>
              <a:buAutoNum type="alphaUcParenR"/>
              <a:defRPr/>
            </a:pPr>
            <a:r>
              <a:rPr lang="es-AR" altLang="es-AR" sz="2800" dirty="0" smtClean="0">
                <a:latin typeface="+mj-lt"/>
                <a:ea typeface="Microsoft YaHei" panose="020B0503020204020204" pitchFamily="34" charset="-122"/>
              </a:rPr>
              <a:t>Accionamiento</a:t>
            </a:r>
          </a:p>
          <a:p>
            <a:pPr marL="514350" indent="-514350" defTabSz="599002" fontAlgn="base" hangingPunct="0">
              <a:lnSpc>
                <a:spcPct val="93000"/>
              </a:lnSpc>
              <a:spcBef>
                <a:spcPct val="0"/>
              </a:spcBef>
              <a:spcAft>
                <a:spcPct val="0"/>
              </a:spcAft>
              <a:buSzPct val="100000"/>
              <a:buAutoNum type="alphaUcParenR"/>
              <a:defRPr/>
            </a:pPr>
            <a:r>
              <a:rPr lang="es-AR" altLang="es-AR" sz="2800" dirty="0" smtClean="0">
                <a:latin typeface="+mj-lt"/>
                <a:ea typeface="Microsoft YaHei" panose="020B0503020204020204" pitchFamily="34" charset="-122"/>
              </a:rPr>
              <a:t>Ética</a:t>
            </a:r>
            <a:r>
              <a:rPr lang="es-AR" altLang="es-AR" sz="3200" dirty="0" smtClean="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Tipos de Aprendizaje Automático</a:t>
            </a:r>
            <a:endParaRPr lang="es-AR" altLang="es-AR" sz="3600" b="1" dirty="0">
              <a:latin typeface="Arial" panose="020B0604020202020204" pitchFamily="34" charset="0"/>
              <a:ea typeface="Microsoft YaHei" panose="020B0503020204020204" pitchFamily="34" charset="-122"/>
              <a:cs typeface="Arial"/>
            </a:endParaRPr>
          </a:p>
        </p:txBody>
      </p:sp>
      <p:sp>
        <p:nvSpPr>
          <p:cNvPr id="6" name="1 Rectángulo">
            <a:extLst>
              <a:ext uri="{FF2B5EF4-FFF2-40B4-BE49-F238E27FC236}">
                <a16:creationId xmlns:a16="http://schemas.microsoft.com/office/drawing/2014/main" xmlns="" id="{34AAE301-8090-49B5-8FAF-01A294F5DA9A}"/>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Aprendizaje no Supervisado</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Aprendizaje Supervisado</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Aprendizaje Reforzado</a:t>
            </a:r>
          </a:p>
        </p:txBody>
      </p:sp>
    </p:spTree>
    <p:extLst>
      <p:ext uri="{BB962C8B-B14F-4D97-AF65-F5344CB8AC3E}">
        <p14:creationId xmlns:p14="http://schemas.microsoft.com/office/powerpoint/2010/main" val="28440229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graphicFrame>
        <p:nvGraphicFramePr>
          <p:cNvPr id="7"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stores.</a:t>
            </a:r>
            <a:endParaRPr lang="es-AR" altLang="es-AR" sz="3200" dirty="0">
              <a:ea typeface="Microsoft YaHei" panose="020B0503020204020204" pitchFamily="34" charset="-122"/>
            </a:endParaRPr>
          </a:p>
        </p:txBody>
      </p:sp>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n-US" sz="3200" dirty="0"/>
          </a:p>
        </p:txBody>
      </p:sp>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How are women going to react when they figure out how much Target knows?</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xmlns=""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No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6" name="1 Rectángulo">
            <a:extLst>
              <a:ext uri="{FF2B5EF4-FFF2-40B4-BE49-F238E27FC236}">
                <a16:creationId xmlns:a16="http://schemas.microsoft.com/office/drawing/2014/main" xmlns="" id="{34AAE301-8090-49B5-8FAF-01A294F5DA9A}"/>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Encontrar estructura en los datos sin tener la respuesta correcta para cada caso, es decir, no tenemos una función objetivo de análisis ni función de costo. Apunta a encontrar una mejor representación de los datos.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43494657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No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3" name="1 Rectángulo">
            <a:extLst>
              <a:ext uri="{FF2B5EF4-FFF2-40B4-BE49-F238E27FC236}">
                <a16:creationId xmlns:a16="http://schemas.microsoft.com/office/drawing/2014/main" xmlns="" id="{04CE09DF-69F6-4A07-8021-EE8872268A78}"/>
              </a:ext>
            </a:extLst>
          </p:cNvPr>
          <p:cNvSpPr>
            <a:spLocks noChangeArrowheads="1"/>
          </p:cNvSpPr>
          <p:nvPr/>
        </p:nvSpPr>
        <p:spPr bwMode="auto">
          <a:xfrm>
            <a:off x="1" y="2284568"/>
            <a:ext cx="12191999" cy="4569134"/>
          </a:xfrm>
          <a:prstGeom prst="rect">
            <a:avLst/>
          </a:prstGeom>
          <a:solidFill>
            <a:schemeClr val="bg1">
              <a:alpha val="30000"/>
            </a:schemeClr>
          </a:solidFill>
          <a:ln>
            <a:noFill/>
          </a:ln>
        </p:spPr>
        <p:txBody>
          <a:bodyPr anchor="ctr"/>
          <a:lstStyle/>
          <a:p>
            <a:pPr>
              <a:buClr>
                <a:schemeClr val="accent2"/>
              </a:buClr>
              <a:buSzPct val="130000"/>
            </a:pPr>
            <a:endParaRPr lang="en-US" altLang="es-AR" sz="3200" dirty="0">
              <a:latin typeface="Arial" panose="020B0604020202020204" pitchFamily="34" charset="0"/>
              <a:ea typeface="Microsoft YaHei" panose="020B0503020204020204" pitchFamily="34" charset="-122"/>
              <a:cs typeface="Arial"/>
            </a:endParaRPr>
          </a:p>
        </p:txBody>
      </p:sp>
      <p:grpSp>
        <p:nvGrpSpPr>
          <p:cNvPr id="7" name="Grupo 6">
            <a:extLst>
              <a:ext uri="{FF2B5EF4-FFF2-40B4-BE49-F238E27FC236}">
                <a16:creationId xmlns:a16="http://schemas.microsoft.com/office/drawing/2014/main" xmlns="" id="{431F5021-EB1E-4DC9-8527-D73807CBBA6B}"/>
              </a:ext>
            </a:extLst>
          </p:cNvPr>
          <p:cNvGrpSpPr/>
          <p:nvPr/>
        </p:nvGrpSpPr>
        <p:grpSpPr>
          <a:xfrm>
            <a:off x="3591952" y="2736875"/>
            <a:ext cx="4419600" cy="3581400"/>
            <a:chOff x="1524000" y="1981200"/>
            <a:chExt cx="4419600" cy="3581400"/>
          </a:xfrm>
        </p:grpSpPr>
        <p:sp>
          <p:nvSpPr>
            <p:cNvPr id="8" name="Line 4">
              <a:extLst>
                <a:ext uri="{FF2B5EF4-FFF2-40B4-BE49-F238E27FC236}">
                  <a16:creationId xmlns:a16="http://schemas.microsoft.com/office/drawing/2014/main" xmlns="" id="{A4F0E2E4-6FD4-476E-BFBC-48BAF4AEBFE1}"/>
                </a:ext>
              </a:extLst>
            </p:cNvPr>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 name="Line 5">
              <a:extLst>
                <a:ext uri="{FF2B5EF4-FFF2-40B4-BE49-F238E27FC236}">
                  <a16:creationId xmlns:a16="http://schemas.microsoft.com/office/drawing/2014/main" xmlns="" id="{B4C8C581-B24E-45B4-86E6-E8D9B97DF6FE}"/>
                </a:ext>
              </a:extLst>
            </p:cNvPr>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 name="Oval 6">
              <a:extLst>
                <a:ext uri="{FF2B5EF4-FFF2-40B4-BE49-F238E27FC236}">
                  <a16:creationId xmlns:a16="http://schemas.microsoft.com/office/drawing/2014/main" xmlns="" id="{B54D5EE3-2616-4DA0-A99B-7D8C7384D53A}"/>
                </a:ext>
              </a:extLst>
            </p:cNvPr>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1" name="Oval 7">
              <a:extLst>
                <a:ext uri="{FF2B5EF4-FFF2-40B4-BE49-F238E27FC236}">
                  <a16:creationId xmlns:a16="http://schemas.microsoft.com/office/drawing/2014/main" xmlns="" id="{DA9E936E-FEDB-4E68-94C1-BF68ED391988}"/>
                </a:ext>
              </a:extLst>
            </p:cNvPr>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2" name="Oval 8">
              <a:extLst>
                <a:ext uri="{FF2B5EF4-FFF2-40B4-BE49-F238E27FC236}">
                  <a16:creationId xmlns:a16="http://schemas.microsoft.com/office/drawing/2014/main" xmlns="" id="{0CC393F3-4DD5-4608-AFC3-9D6E663AB525}"/>
                </a:ext>
              </a:extLst>
            </p:cNvPr>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 name="Oval 9">
              <a:extLst>
                <a:ext uri="{FF2B5EF4-FFF2-40B4-BE49-F238E27FC236}">
                  <a16:creationId xmlns:a16="http://schemas.microsoft.com/office/drawing/2014/main" xmlns="" id="{35AF9B17-3126-4936-911E-829209E6817C}"/>
                </a:ext>
              </a:extLst>
            </p:cNvPr>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4" name="Oval 10">
              <a:extLst>
                <a:ext uri="{FF2B5EF4-FFF2-40B4-BE49-F238E27FC236}">
                  <a16:creationId xmlns:a16="http://schemas.microsoft.com/office/drawing/2014/main" xmlns="" id="{19C53E56-CB43-42D8-826B-4EE47E07DC11}"/>
                </a:ext>
              </a:extLst>
            </p:cNvPr>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Oval 11">
              <a:extLst>
                <a:ext uri="{FF2B5EF4-FFF2-40B4-BE49-F238E27FC236}">
                  <a16:creationId xmlns:a16="http://schemas.microsoft.com/office/drawing/2014/main" xmlns="" id="{286E672E-25D5-4A52-8A86-5CE44AD61734}"/>
                </a:ext>
              </a:extLst>
            </p:cNvPr>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Oval 12">
              <a:extLst>
                <a:ext uri="{FF2B5EF4-FFF2-40B4-BE49-F238E27FC236}">
                  <a16:creationId xmlns:a16="http://schemas.microsoft.com/office/drawing/2014/main" xmlns="" id="{67B5330A-51AF-4405-98FA-D64759DC26C0}"/>
                </a:ext>
              </a:extLst>
            </p:cNvPr>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Oval 13">
              <a:extLst>
                <a:ext uri="{FF2B5EF4-FFF2-40B4-BE49-F238E27FC236}">
                  <a16:creationId xmlns:a16="http://schemas.microsoft.com/office/drawing/2014/main" xmlns="" id="{8ADBAB0D-FA1F-4FAB-B8D5-11BD47677871}"/>
                </a:ext>
              </a:extLst>
            </p:cNvPr>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Oval 14">
              <a:extLst>
                <a:ext uri="{FF2B5EF4-FFF2-40B4-BE49-F238E27FC236}">
                  <a16:creationId xmlns:a16="http://schemas.microsoft.com/office/drawing/2014/main" xmlns="" id="{F944BC98-CF81-4624-B5CB-4B74A38474D5}"/>
                </a:ext>
              </a:extLst>
            </p:cNvPr>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9" name="Oval 15">
              <a:extLst>
                <a:ext uri="{FF2B5EF4-FFF2-40B4-BE49-F238E27FC236}">
                  <a16:creationId xmlns:a16="http://schemas.microsoft.com/office/drawing/2014/main" xmlns="" id="{4B21C2E3-895B-46E9-BFA6-E5D70D2D72F1}"/>
                </a:ext>
              </a:extLst>
            </p:cNvPr>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0" name="Oval 16">
              <a:extLst>
                <a:ext uri="{FF2B5EF4-FFF2-40B4-BE49-F238E27FC236}">
                  <a16:creationId xmlns:a16="http://schemas.microsoft.com/office/drawing/2014/main" xmlns="" id="{5E9FF979-9098-429E-8D78-20B25C9B1698}"/>
                </a:ext>
              </a:extLst>
            </p:cNvPr>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1" name="Oval 17">
              <a:extLst>
                <a:ext uri="{FF2B5EF4-FFF2-40B4-BE49-F238E27FC236}">
                  <a16:creationId xmlns:a16="http://schemas.microsoft.com/office/drawing/2014/main" xmlns="" id="{29509DBA-5E91-4E8B-8107-C1A9F572CD14}"/>
                </a:ext>
              </a:extLst>
            </p:cNvPr>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Oval 18">
              <a:extLst>
                <a:ext uri="{FF2B5EF4-FFF2-40B4-BE49-F238E27FC236}">
                  <a16:creationId xmlns:a16="http://schemas.microsoft.com/office/drawing/2014/main" xmlns="" id="{BCDEAED6-138F-4249-BFD9-DBEE61D57E85}"/>
                </a:ext>
              </a:extLst>
            </p:cNvPr>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Oval 19">
              <a:extLst>
                <a:ext uri="{FF2B5EF4-FFF2-40B4-BE49-F238E27FC236}">
                  <a16:creationId xmlns:a16="http://schemas.microsoft.com/office/drawing/2014/main" xmlns="" id="{FF7D2C37-47DC-479C-8883-7A3DE4F9CE89}"/>
                </a:ext>
              </a:extLst>
            </p:cNvPr>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Oval 20">
              <a:extLst>
                <a:ext uri="{FF2B5EF4-FFF2-40B4-BE49-F238E27FC236}">
                  <a16:creationId xmlns:a16="http://schemas.microsoft.com/office/drawing/2014/main" xmlns="" id="{C910B84B-EE15-4B62-A24E-B3B12D44B386}"/>
                </a:ext>
              </a:extLst>
            </p:cNvPr>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Oval 21">
              <a:extLst>
                <a:ext uri="{FF2B5EF4-FFF2-40B4-BE49-F238E27FC236}">
                  <a16:creationId xmlns:a16="http://schemas.microsoft.com/office/drawing/2014/main" xmlns="" id="{EB1D1B4E-E724-41D6-9C75-FCFF35B75EF5}"/>
                </a:ext>
              </a:extLst>
            </p:cNvPr>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Oval 22">
              <a:extLst>
                <a:ext uri="{FF2B5EF4-FFF2-40B4-BE49-F238E27FC236}">
                  <a16:creationId xmlns:a16="http://schemas.microsoft.com/office/drawing/2014/main" xmlns="" id="{47145CC8-5B23-4634-B31B-57174689A4E5}"/>
                </a:ext>
              </a:extLst>
            </p:cNvPr>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84545652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Arial"/>
              </a:rPr>
              <a:t>Aprendizaje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3" name="1 Rectángulo">
            <a:extLst>
              <a:ext uri="{FF2B5EF4-FFF2-40B4-BE49-F238E27FC236}">
                <a16:creationId xmlns:a16="http://schemas.microsoft.com/office/drawing/2014/main" xmlns="" id="{04CE09DF-69F6-4A07-8021-EE8872268A78}"/>
              </a:ext>
            </a:extLst>
          </p:cNvPr>
          <p:cNvSpPr>
            <a:spLocks noChangeArrowheads="1"/>
          </p:cNvSpPr>
          <p:nvPr/>
        </p:nvSpPr>
        <p:spPr bwMode="auto">
          <a:xfrm>
            <a:off x="1" y="2284568"/>
            <a:ext cx="12191999" cy="4569134"/>
          </a:xfrm>
          <a:prstGeom prst="rect">
            <a:avLst/>
          </a:prstGeom>
          <a:solidFill>
            <a:schemeClr val="bg1">
              <a:alpha val="30000"/>
            </a:schemeClr>
          </a:solidFill>
          <a:ln>
            <a:noFill/>
          </a:ln>
        </p:spPr>
        <p:txBody>
          <a:bodyPr anchor="ctr"/>
          <a:lstStyle/>
          <a:p>
            <a:pPr>
              <a:buClr>
                <a:schemeClr val="accent2"/>
              </a:buClr>
              <a:buSzPct val="130000"/>
            </a:pPr>
            <a:endParaRPr lang="en-US" altLang="es-AR" sz="3200" dirty="0">
              <a:latin typeface="Arial" panose="020B0604020202020204" pitchFamily="34" charset="0"/>
              <a:ea typeface="Microsoft YaHei" panose="020B0503020204020204" pitchFamily="34" charset="-122"/>
              <a:cs typeface="Arial"/>
            </a:endParaRPr>
          </a:p>
        </p:txBody>
      </p:sp>
      <p:grpSp>
        <p:nvGrpSpPr>
          <p:cNvPr id="7" name="Grupo 6">
            <a:extLst>
              <a:ext uri="{FF2B5EF4-FFF2-40B4-BE49-F238E27FC236}">
                <a16:creationId xmlns:a16="http://schemas.microsoft.com/office/drawing/2014/main" xmlns="" id="{431F5021-EB1E-4DC9-8527-D73807CBBA6B}"/>
              </a:ext>
            </a:extLst>
          </p:cNvPr>
          <p:cNvGrpSpPr/>
          <p:nvPr/>
        </p:nvGrpSpPr>
        <p:grpSpPr>
          <a:xfrm>
            <a:off x="3591952" y="2736875"/>
            <a:ext cx="4419600" cy="3581400"/>
            <a:chOff x="1524000" y="1981200"/>
            <a:chExt cx="4419600" cy="3581400"/>
          </a:xfrm>
        </p:grpSpPr>
        <p:sp>
          <p:nvSpPr>
            <p:cNvPr id="8" name="Line 4">
              <a:extLst>
                <a:ext uri="{FF2B5EF4-FFF2-40B4-BE49-F238E27FC236}">
                  <a16:creationId xmlns:a16="http://schemas.microsoft.com/office/drawing/2014/main" xmlns="" id="{A4F0E2E4-6FD4-476E-BFBC-48BAF4AEBFE1}"/>
                </a:ext>
              </a:extLst>
            </p:cNvPr>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 name="Line 5">
              <a:extLst>
                <a:ext uri="{FF2B5EF4-FFF2-40B4-BE49-F238E27FC236}">
                  <a16:creationId xmlns:a16="http://schemas.microsoft.com/office/drawing/2014/main" xmlns="" id="{B4C8C581-B24E-45B4-86E6-E8D9B97DF6FE}"/>
                </a:ext>
              </a:extLst>
            </p:cNvPr>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 name="Oval 6">
              <a:extLst>
                <a:ext uri="{FF2B5EF4-FFF2-40B4-BE49-F238E27FC236}">
                  <a16:creationId xmlns:a16="http://schemas.microsoft.com/office/drawing/2014/main" xmlns="" id="{B54D5EE3-2616-4DA0-A99B-7D8C7384D53A}"/>
                </a:ext>
              </a:extLst>
            </p:cNvPr>
            <p:cNvSpPr>
              <a:spLocks noChangeArrowheads="1"/>
            </p:cNvSpPr>
            <p:nvPr/>
          </p:nvSpPr>
          <p:spPr bwMode="auto">
            <a:xfrm>
              <a:off x="1905000" y="4648200"/>
              <a:ext cx="228600" cy="228600"/>
            </a:xfrm>
            <a:prstGeom prst="ellipse">
              <a:avLst/>
            </a:prstGeom>
            <a:solidFill>
              <a:schemeClr val="accent3">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1" name="Oval 7">
              <a:extLst>
                <a:ext uri="{FF2B5EF4-FFF2-40B4-BE49-F238E27FC236}">
                  <a16:creationId xmlns:a16="http://schemas.microsoft.com/office/drawing/2014/main" xmlns="" id="{DA9E936E-FEDB-4E68-94C1-BF68ED391988}"/>
                </a:ext>
              </a:extLst>
            </p:cNvPr>
            <p:cNvSpPr>
              <a:spLocks noChangeArrowheads="1"/>
            </p:cNvSpPr>
            <p:nvPr/>
          </p:nvSpPr>
          <p:spPr bwMode="auto">
            <a:xfrm>
              <a:off x="2590800" y="4572000"/>
              <a:ext cx="228600" cy="228600"/>
            </a:xfrm>
            <a:prstGeom prst="ellipse">
              <a:avLst/>
            </a:prstGeom>
            <a:solidFill>
              <a:schemeClr val="accent3">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2" name="Oval 8">
              <a:extLst>
                <a:ext uri="{FF2B5EF4-FFF2-40B4-BE49-F238E27FC236}">
                  <a16:creationId xmlns:a16="http://schemas.microsoft.com/office/drawing/2014/main" xmlns="" id="{0CC393F3-4DD5-4608-AFC3-9D6E663AB525}"/>
                </a:ext>
              </a:extLst>
            </p:cNvPr>
            <p:cNvSpPr>
              <a:spLocks noChangeArrowheads="1"/>
            </p:cNvSpPr>
            <p:nvPr/>
          </p:nvSpPr>
          <p:spPr bwMode="auto">
            <a:xfrm>
              <a:off x="2133600" y="4191000"/>
              <a:ext cx="228600" cy="228600"/>
            </a:xfrm>
            <a:prstGeom prst="ellipse">
              <a:avLst/>
            </a:prstGeom>
            <a:solidFill>
              <a:schemeClr val="accent3">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 name="Oval 9">
              <a:extLst>
                <a:ext uri="{FF2B5EF4-FFF2-40B4-BE49-F238E27FC236}">
                  <a16:creationId xmlns:a16="http://schemas.microsoft.com/office/drawing/2014/main" xmlns="" id="{35AF9B17-3126-4936-911E-829209E6817C}"/>
                </a:ext>
              </a:extLst>
            </p:cNvPr>
            <p:cNvSpPr>
              <a:spLocks noChangeArrowheads="1"/>
            </p:cNvSpPr>
            <p:nvPr/>
          </p:nvSpPr>
          <p:spPr bwMode="auto">
            <a:xfrm>
              <a:off x="2209800" y="4800600"/>
              <a:ext cx="228600" cy="228600"/>
            </a:xfrm>
            <a:prstGeom prst="ellipse">
              <a:avLst/>
            </a:prstGeom>
            <a:solidFill>
              <a:schemeClr val="accent3">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4" name="Oval 10">
              <a:extLst>
                <a:ext uri="{FF2B5EF4-FFF2-40B4-BE49-F238E27FC236}">
                  <a16:creationId xmlns:a16="http://schemas.microsoft.com/office/drawing/2014/main" xmlns="" id="{19C53E56-CB43-42D8-826B-4EE47E07DC11}"/>
                </a:ext>
              </a:extLst>
            </p:cNvPr>
            <p:cNvSpPr>
              <a:spLocks noChangeArrowheads="1"/>
            </p:cNvSpPr>
            <p:nvPr/>
          </p:nvSpPr>
          <p:spPr bwMode="auto">
            <a:xfrm>
              <a:off x="2971800" y="4267200"/>
              <a:ext cx="228600" cy="228600"/>
            </a:xfrm>
            <a:prstGeom prst="ellipse">
              <a:avLst/>
            </a:prstGeom>
            <a:solidFill>
              <a:schemeClr val="accent3">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Oval 11">
              <a:extLst>
                <a:ext uri="{FF2B5EF4-FFF2-40B4-BE49-F238E27FC236}">
                  <a16:creationId xmlns:a16="http://schemas.microsoft.com/office/drawing/2014/main" xmlns="" id="{286E672E-25D5-4A52-8A86-5CE44AD61734}"/>
                </a:ext>
              </a:extLst>
            </p:cNvPr>
            <p:cNvSpPr>
              <a:spLocks noChangeArrowheads="1"/>
            </p:cNvSpPr>
            <p:nvPr/>
          </p:nvSpPr>
          <p:spPr bwMode="auto">
            <a:xfrm>
              <a:off x="4648200" y="4495800"/>
              <a:ext cx="228600" cy="228600"/>
            </a:xfrm>
            <a:prstGeom prst="ellipse">
              <a:avLst/>
            </a:prstGeom>
            <a:solidFill>
              <a:schemeClr val="accent5">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Oval 12">
              <a:extLst>
                <a:ext uri="{FF2B5EF4-FFF2-40B4-BE49-F238E27FC236}">
                  <a16:creationId xmlns:a16="http://schemas.microsoft.com/office/drawing/2014/main" xmlns="" id="{67B5330A-51AF-4405-98FA-D64759DC26C0}"/>
                </a:ext>
              </a:extLst>
            </p:cNvPr>
            <p:cNvSpPr>
              <a:spLocks noChangeArrowheads="1"/>
            </p:cNvSpPr>
            <p:nvPr/>
          </p:nvSpPr>
          <p:spPr bwMode="auto">
            <a:xfrm>
              <a:off x="5257800" y="4114800"/>
              <a:ext cx="228600" cy="228600"/>
            </a:xfrm>
            <a:prstGeom prst="ellipse">
              <a:avLst/>
            </a:prstGeom>
            <a:solidFill>
              <a:schemeClr val="accent5">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Oval 13">
              <a:extLst>
                <a:ext uri="{FF2B5EF4-FFF2-40B4-BE49-F238E27FC236}">
                  <a16:creationId xmlns:a16="http://schemas.microsoft.com/office/drawing/2014/main" xmlns="" id="{8ADBAB0D-FA1F-4FAB-B8D5-11BD47677871}"/>
                </a:ext>
              </a:extLst>
            </p:cNvPr>
            <p:cNvSpPr>
              <a:spLocks noChangeArrowheads="1"/>
            </p:cNvSpPr>
            <p:nvPr/>
          </p:nvSpPr>
          <p:spPr bwMode="auto">
            <a:xfrm>
              <a:off x="5029200" y="3733800"/>
              <a:ext cx="228600" cy="228600"/>
            </a:xfrm>
            <a:prstGeom prst="ellipse">
              <a:avLst/>
            </a:prstGeom>
            <a:solidFill>
              <a:schemeClr val="accent5">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Oval 14">
              <a:extLst>
                <a:ext uri="{FF2B5EF4-FFF2-40B4-BE49-F238E27FC236}">
                  <a16:creationId xmlns:a16="http://schemas.microsoft.com/office/drawing/2014/main" xmlns="" id="{F944BC98-CF81-4624-B5CB-4B74A38474D5}"/>
                </a:ext>
              </a:extLst>
            </p:cNvPr>
            <p:cNvSpPr>
              <a:spLocks noChangeArrowheads="1"/>
            </p:cNvSpPr>
            <p:nvPr/>
          </p:nvSpPr>
          <p:spPr bwMode="auto">
            <a:xfrm>
              <a:off x="5410200" y="3276600"/>
              <a:ext cx="228600" cy="228600"/>
            </a:xfrm>
            <a:prstGeom prst="ellipse">
              <a:avLst/>
            </a:prstGeom>
            <a:solidFill>
              <a:schemeClr val="accent5">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9" name="Oval 15">
              <a:extLst>
                <a:ext uri="{FF2B5EF4-FFF2-40B4-BE49-F238E27FC236}">
                  <a16:creationId xmlns:a16="http://schemas.microsoft.com/office/drawing/2014/main" xmlns="" id="{4B21C2E3-895B-46E9-BFA6-E5D70D2D72F1}"/>
                </a:ext>
              </a:extLst>
            </p:cNvPr>
            <p:cNvSpPr>
              <a:spLocks noChangeArrowheads="1"/>
            </p:cNvSpPr>
            <p:nvPr/>
          </p:nvSpPr>
          <p:spPr bwMode="auto">
            <a:xfrm>
              <a:off x="5029200" y="2971800"/>
              <a:ext cx="228600" cy="228600"/>
            </a:xfrm>
            <a:prstGeom prst="ellipse">
              <a:avLst/>
            </a:prstGeom>
            <a:solidFill>
              <a:schemeClr val="accent5">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0" name="Oval 16">
              <a:extLst>
                <a:ext uri="{FF2B5EF4-FFF2-40B4-BE49-F238E27FC236}">
                  <a16:creationId xmlns:a16="http://schemas.microsoft.com/office/drawing/2014/main" xmlns="" id="{5E9FF979-9098-429E-8D78-20B25C9B1698}"/>
                </a:ext>
              </a:extLst>
            </p:cNvPr>
            <p:cNvSpPr>
              <a:spLocks noChangeArrowheads="1"/>
            </p:cNvSpPr>
            <p:nvPr/>
          </p:nvSpPr>
          <p:spPr bwMode="auto">
            <a:xfrm>
              <a:off x="2362200" y="28194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1" name="Oval 17">
              <a:extLst>
                <a:ext uri="{FF2B5EF4-FFF2-40B4-BE49-F238E27FC236}">
                  <a16:creationId xmlns:a16="http://schemas.microsoft.com/office/drawing/2014/main" xmlns="" id="{29509DBA-5E91-4E8B-8107-C1A9F572CD14}"/>
                </a:ext>
              </a:extLst>
            </p:cNvPr>
            <p:cNvSpPr>
              <a:spLocks noChangeArrowheads="1"/>
            </p:cNvSpPr>
            <p:nvPr/>
          </p:nvSpPr>
          <p:spPr bwMode="auto">
            <a:xfrm>
              <a:off x="1905000" y="24384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Oval 18">
              <a:extLst>
                <a:ext uri="{FF2B5EF4-FFF2-40B4-BE49-F238E27FC236}">
                  <a16:creationId xmlns:a16="http://schemas.microsoft.com/office/drawing/2014/main" xmlns="" id="{BCDEAED6-138F-4249-BFD9-DBEE61D57E85}"/>
                </a:ext>
              </a:extLst>
            </p:cNvPr>
            <p:cNvSpPr>
              <a:spLocks noChangeArrowheads="1"/>
            </p:cNvSpPr>
            <p:nvPr/>
          </p:nvSpPr>
          <p:spPr bwMode="auto">
            <a:xfrm>
              <a:off x="1981200" y="30480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Oval 19">
              <a:extLst>
                <a:ext uri="{FF2B5EF4-FFF2-40B4-BE49-F238E27FC236}">
                  <a16:creationId xmlns:a16="http://schemas.microsoft.com/office/drawing/2014/main" xmlns="" id="{FF7D2C37-47DC-479C-8883-7A3DE4F9CE89}"/>
                </a:ext>
              </a:extLst>
            </p:cNvPr>
            <p:cNvSpPr>
              <a:spLocks noChangeArrowheads="1"/>
            </p:cNvSpPr>
            <p:nvPr/>
          </p:nvSpPr>
          <p:spPr bwMode="auto">
            <a:xfrm>
              <a:off x="2895600" y="26670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Oval 20">
              <a:extLst>
                <a:ext uri="{FF2B5EF4-FFF2-40B4-BE49-F238E27FC236}">
                  <a16:creationId xmlns:a16="http://schemas.microsoft.com/office/drawing/2014/main" xmlns="" id="{C910B84B-EE15-4B62-A24E-B3B12D44B386}"/>
                </a:ext>
              </a:extLst>
            </p:cNvPr>
            <p:cNvSpPr>
              <a:spLocks noChangeArrowheads="1"/>
            </p:cNvSpPr>
            <p:nvPr/>
          </p:nvSpPr>
          <p:spPr bwMode="auto">
            <a:xfrm>
              <a:off x="2362200" y="32004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Oval 21">
              <a:extLst>
                <a:ext uri="{FF2B5EF4-FFF2-40B4-BE49-F238E27FC236}">
                  <a16:creationId xmlns:a16="http://schemas.microsoft.com/office/drawing/2014/main" xmlns="" id="{EB1D1B4E-E724-41D6-9C75-FCFF35B75EF5}"/>
                </a:ext>
              </a:extLst>
            </p:cNvPr>
            <p:cNvSpPr>
              <a:spLocks noChangeArrowheads="1"/>
            </p:cNvSpPr>
            <p:nvPr/>
          </p:nvSpPr>
          <p:spPr bwMode="auto">
            <a:xfrm>
              <a:off x="2819400" y="32004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Oval 22">
              <a:extLst>
                <a:ext uri="{FF2B5EF4-FFF2-40B4-BE49-F238E27FC236}">
                  <a16:creationId xmlns:a16="http://schemas.microsoft.com/office/drawing/2014/main" xmlns="" id="{47145CC8-5B23-4634-B31B-57174689A4E5}"/>
                </a:ext>
              </a:extLst>
            </p:cNvPr>
            <p:cNvSpPr>
              <a:spLocks noChangeArrowheads="1"/>
            </p:cNvSpPr>
            <p:nvPr/>
          </p:nvSpPr>
          <p:spPr bwMode="auto">
            <a:xfrm>
              <a:off x="2362200" y="2438400"/>
              <a:ext cx="228600" cy="228600"/>
            </a:xfrm>
            <a:prstGeom prst="ellipse">
              <a:avLst/>
            </a:prstGeom>
            <a:solidFill>
              <a:schemeClr val="accent2">
                <a:lumMod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113210528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Reforzado</a:t>
            </a:r>
            <a:endParaRPr lang="es-AR" altLang="es-AR" sz="3600" b="1" dirty="0">
              <a:latin typeface="Arial" panose="020B0604020202020204" pitchFamily="34" charset="0"/>
              <a:ea typeface="Microsoft YaHei" panose="020B0503020204020204" pitchFamily="34" charset="-122"/>
              <a:cs typeface="Arial"/>
            </a:endParaRPr>
          </a:p>
        </p:txBody>
      </p:sp>
      <p:sp>
        <p:nvSpPr>
          <p:cNvPr id="6" name="1 Rectángulo">
            <a:extLst>
              <a:ext uri="{FF2B5EF4-FFF2-40B4-BE49-F238E27FC236}">
                <a16:creationId xmlns:a16="http://schemas.microsoft.com/office/drawing/2014/main" xmlns="" id="{34AAE301-8090-49B5-8FAF-01A294F5DA9A}"/>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En este caso tampoco tengo la respuesta correcta, pero necesito de un entorno adecuado </a:t>
            </a:r>
            <a:r>
              <a:rPr lang="es-AR" altLang="es-AR" sz="3200" dirty="0" err="1">
                <a:latin typeface="Arial" panose="020B0604020202020204" pitchFamily="34" charset="0"/>
                <a:ea typeface="Microsoft YaHei" panose="020B0503020204020204" pitchFamily="34" charset="-122"/>
                <a:cs typeface="Arial"/>
              </a:rPr>
              <a:t>simulable</a:t>
            </a:r>
            <a:r>
              <a:rPr lang="es-AR" altLang="es-AR" sz="3200" dirty="0">
                <a:latin typeface="Arial" panose="020B0604020202020204" pitchFamily="34" charset="0"/>
                <a:ea typeface="Microsoft YaHei" panose="020B0503020204020204" pitchFamily="34" charset="-122"/>
                <a:cs typeface="Arial"/>
              </a:rPr>
              <a:t>, como un juego o problema relativamente acotado, del cual extraer recompensas y castigos para estimular el aprendizaje de un agente inteligente.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27823688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Reforzado</a:t>
            </a:r>
            <a:endParaRPr lang="es-AR" altLang="es-AR" sz="3600" b="1" dirty="0">
              <a:latin typeface="Arial" panose="020B0604020202020204" pitchFamily="34" charset="0"/>
              <a:ea typeface="Microsoft YaHei" panose="020B0503020204020204" pitchFamily="34" charset="-122"/>
              <a:cs typeface="Arial"/>
            </a:endParaRPr>
          </a:p>
        </p:txBody>
      </p:sp>
      <p:sp>
        <p:nvSpPr>
          <p:cNvPr id="6" name="1 Rectángulo">
            <a:extLst>
              <a:ext uri="{FF2B5EF4-FFF2-40B4-BE49-F238E27FC236}">
                <a16:creationId xmlns:a16="http://schemas.microsoft.com/office/drawing/2014/main" xmlns="" id="{34AAE301-8090-49B5-8FAF-01A294F5DA9A}"/>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3" name="Picture 4" descr="Resultado de imagen para grid world reinforcement learning">
            <a:extLst>
              <a:ext uri="{FF2B5EF4-FFF2-40B4-BE49-F238E27FC236}">
                <a16:creationId xmlns:a16="http://schemas.microsoft.com/office/drawing/2014/main" xmlns="" id="{FBC1FD66-26FC-43A3-971E-8E9D88588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304" y="2700161"/>
            <a:ext cx="4621389" cy="346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3444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xmlns="" id="{A5730314-F48D-4A94-8082-1A078D17144B}"/>
              </a:ext>
            </a:extLst>
          </p:cNvPr>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Aprendizaje Supervisado</a:t>
            </a:r>
            <a:endParaRPr lang="es-AR" altLang="es-AR" sz="3600" b="1" dirty="0">
              <a:latin typeface="Arial" panose="020B0604020202020204" pitchFamily="34" charset="0"/>
              <a:ea typeface="Microsoft YaHei" panose="020B0503020204020204" pitchFamily="34" charset="-122"/>
              <a:cs typeface="Arial"/>
            </a:endParaRPr>
          </a:p>
        </p:txBody>
      </p:sp>
      <p:sp>
        <p:nvSpPr>
          <p:cNvPr id="6" name="1 Rectángulo">
            <a:extLst>
              <a:ext uri="{FF2B5EF4-FFF2-40B4-BE49-F238E27FC236}">
                <a16:creationId xmlns:a16="http://schemas.microsoft.com/office/drawing/2014/main" xmlns="" id="{34AAE301-8090-49B5-8FAF-01A294F5DA9A}"/>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3"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cs typeface="Arial"/>
              </a:rPr>
              <a:t>Busca encontrar un modelo o estructura; entrenado en datos con la respuesta correcta, para luego poder predecir el valor o categoría de un caso nuevo nunca visto antes.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44043244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758</Words>
  <Application>Microsoft Office PowerPoint</Application>
  <PresentationFormat>Panorámica</PresentationFormat>
  <Paragraphs>226</Paragraphs>
  <Slides>40</Slides>
  <Notes>40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Microsoft YaHei</vt:lpstr>
      <vt:lpstr>Arial</vt:lpstr>
      <vt:lpstr>Calibri</vt:lpstr>
      <vt:lpstr>Century Schoolbook</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Crescenzi</cp:lastModifiedBy>
  <cp:revision>79</cp:revision>
  <dcterms:created xsi:type="dcterms:W3CDTF">2018-03-19T13:38:12Z</dcterms:created>
  <dcterms:modified xsi:type="dcterms:W3CDTF">2022-10-21T15:08:35Z</dcterms:modified>
</cp:coreProperties>
</file>