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AA4B85-FD45-4A56-95B2-FE58E41165D5}" type="doc">
      <dgm:prSet loTypeId="urn:microsoft.com/office/officeart/2005/8/layout/hierarchy4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E5D73F06-0753-42C9-9719-F91D34348BA4}">
      <dgm:prSet phldrT="[Text]"/>
      <dgm:spPr/>
      <dgm:t>
        <a:bodyPr/>
        <a:lstStyle/>
        <a:p>
          <a:r>
            <a: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TIPO DE SUBACCIONES</a:t>
          </a:r>
        </a:p>
      </dgm:t>
    </dgm:pt>
    <dgm:pt modelId="{E5B2353E-45E6-4EC8-8B8E-D29A20995E38}" type="parTrans" cxnId="{5E964974-562E-4FFB-936A-A65EDB09FAA7}">
      <dgm:prSet/>
      <dgm:spPr/>
      <dgm:t>
        <a:bodyPr/>
        <a:lstStyle/>
        <a:p>
          <a:endParaRPr lang="es-A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44B301-A2F9-4B8C-ABE2-9EC0765A9C7C}" type="sibTrans" cxnId="{5E964974-562E-4FFB-936A-A65EDB09FAA7}">
      <dgm:prSet/>
      <dgm:spPr/>
      <dgm:t>
        <a:bodyPr/>
        <a:lstStyle/>
        <a:p>
          <a:endParaRPr lang="es-A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33EFAE2-766D-4019-B64E-33FBBFD497B4}">
      <dgm:prSet phldrT="[Text]"/>
      <dgm:spPr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path path="circle">
            <a:fillToRect l="100000" b="100000"/>
          </a:path>
          <a:tileRect t="-100000" r="-100000"/>
        </a:gradFill>
      </dgm:spPr>
      <dgm:t>
        <a:bodyPr/>
        <a:lstStyle/>
        <a:p>
          <a:r>
            <a: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FUNCIONES</a:t>
          </a:r>
        </a:p>
      </dgm:t>
    </dgm:pt>
    <dgm:pt modelId="{9EBF2FCE-F65E-442E-80C4-119EDBD5B795}" type="parTrans" cxnId="{829686F3-C5FD-4A68-BC95-2048229F6FC3}">
      <dgm:prSet/>
      <dgm:spPr/>
      <dgm:t>
        <a:bodyPr/>
        <a:lstStyle/>
        <a:p>
          <a:endParaRPr lang="es-A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09E4E5-CBF9-44BF-8E60-F426E09A241D}" type="sibTrans" cxnId="{829686F3-C5FD-4A68-BC95-2048229F6FC3}">
      <dgm:prSet/>
      <dgm:spPr/>
      <dgm:t>
        <a:bodyPr/>
        <a:lstStyle/>
        <a:p>
          <a:endParaRPr lang="es-A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BDE9A97-7F81-4DC2-9F43-0B521A6DA37E}">
      <dgm:prSet phldrT="[Text]"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8100000" scaled="1"/>
          <a:tileRect/>
        </a:gradFill>
      </dgm:spPr>
      <dgm:t>
        <a:bodyPr/>
        <a:lstStyle/>
        <a:p>
          <a:r>
            <a: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PROCEDIMIENTOS</a:t>
          </a:r>
        </a:p>
      </dgm:t>
    </dgm:pt>
    <dgm:pt modelId="{6305CF1A-F46F-4813-A243-8D18CD9C987A}" type="parTrans" cxnId="{7DC9704B-2916-460B-8646-A622B1187B75}">
      <dgm:prSet/>
      <dgm:spPr/>
      <dgm:t>
        <a:bodyPr/>
        <a:lstStyle/>
        <a:p>
          <a:endParaRPr lang="es-A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AE77712-0947-4F50-A9E7-3A8AF53FFEEE}" type="sibTrans" cxnId="{7DC9704B-2916-460B-8646-A622B1187B75}">
      <dgm:prSet/>
      <dgm:spPr/>
      <dgm:t>
        <a:bodyPr/>
        <a:lstStyle/>
        <a:p>
          <a:endParaRPr lang="es-A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61D4094-E4C3-4BAF-A82E-7BE2757CCE22}" type="pres">
      <dgm:prSet presAssocID="{54AA4B85-FD45-4A56-95B2-FE58E41165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6F1BAF-CBB7-41FD-A16B-838E20395463}" type="pres">
      <dgm:prSet presAssocID="{E5D73F06-0753-42C9-9719-F91D34348BA4}" presName="vertOne" presStyleCnt="0"/>
      <dgm:spPr/>
    </dgm:pt>
    <dgm:pt modelId="{8B9DAA22-9E7D-4485-A5DF-8762F0033488}" type="pres">
      <dgm:prSet presAssocID="{E5D73F06-0753-42C9-9719-F91D34348BA4}" presName="txOne" presStyleLbl="node0" presStyleIdx="0" presStyleCnt="1" custLinFactNeighborX="37239" custLinFactNeighborY="32229">
        <dgm:presLayoutVars>
          <dgm:chPref val="3"/>
        </dgm:presLayoutVars>
      </dgm:prSet>
      <dgm:spPr/>
    </dgm:pt>
    <dgm:pt modelId="{37373A0E-DA35-492A-BFB9-2D1D89265AC3}" type="pres">
      <dgm:prSet presAssocID="{E5D73F06-0753-42C9-9719-F91D34348BA4}" presName="parTransOne" presStyleCnt="0"/>
      <dgm:spPr/>
    </dgm:pt>
    <dgm:pt modelId="{528F643C-7233-49D7-98EB-E6DBDD91F447}" type="pres">
      <dgm:prSet presAssocID="{E5D73F06-0753-42C9-9719-F91D34348BA4}" presName="horzOne" presStyleCnt="0"/>
      <dgm:spPr/>
    </dgm:pt>
    <dgm:pt modelId="{DE06D0AC-48DD-45E0-A466-DB69BE74403E}" type="pres">
      <dgm:prSet presAssocID="{133EFAE2-766D-4019-B64E-33FBBFD497B4}" presName="vertTwo" presStyleCnt="0"/>
      <dgm:spPr/>
    </dgm:pt>
    <dgm:pt modelId="{1AD4E55D-EC93-4AD3-9635-606704E658FE}" type="pres">
      <dgm:prSet presAssocID="{133EFAE2-766D-4019-B64E-33FBBFD497B4}" presName="txTwo" presStyleLbl="node2" presStyleIdx="0" presStyleCnt="2">
        <dgm:presLayoutVars>
          <dgm:chPref val="3"/>
        </dgm:presLayoutVars>
      </dgm:prSet>
      <dgm:spPr/>
    </dgm:pt>
    <dgm:pt modelId="{99D484B0-C2C7-4934-9B15-38D3CAD51A88}" type="pres">
      <dgm:prSet presAssocID="{133EFAE2-766D-4019-B64E-33FBBFD497B4}" presName="horzTwo" presStyleCnt="0"/>
      <dgm:spPr/>
    </dgm:pt>
    <dgm:pt modelId="{13A78C12-B99E-4BAD-9EF6-0AF3BA69B8D5}" type="pres">
      <dgm:prSet presAssocID="{8A09E4E5-CBF9-44BF-8E60-F426E09A241D}" presName="sibSpaceTwo" presStyleCnt="0"/>
      <dgm:spPr/>
    </dgm:pt>
    <dgm:pt modelId="{DAE96376-D67C-4CD4-A546-E5D08E2A179F}" type="pres">
      <dgm:prSet presAssocID="{7BDE9A97-7F81-4DC2-9F43-0B521A6DA37E}" presName="vertTwo" presStyleCnt="0"/>
      <dgm:spPr/>
    </dgm:pt>
    <dgm:pt modelId="{DCD4A6F0-1F42-4E2B-8FEA-C0CD68DEE4ED}" type="pres">
      <dgm:prSet presAssocID="{7BDE9A97-7F81-4DC2-9F43-0B521A6DA37E}" presName="txTwo" presStyleLbl="node2" presStyleIdx="1" presStyleCnt="2">
        <dgm:presLayoutVars>
          <dgm:chPref val="3"/>
        </dgm:presLayoutVars>
      </dgm:prSet>
      <dgm:spPr/>
    </dgm:pt>
    <dgm:pt modelId="{BF22A035-52F5-4729-A448-3343664C0AF5}" type="pres">
      <dgm:prSet presAssocID="{7BDE9A97-7F81-4DC2-9F43-0B521A6DA37E}" presName="horzTwo" presStyleCnt="0"/>
      <dgm:spPr/>
    </dgm:pt>
  </dgm:ptLst>
  <dgm:cxnLst>
    <dgm:cxn modelId="{3360011A-6F6E-438C-9C8C-DDF1F59582DF}" type="presOf" srcId="{7BDE9A97-7F81-4DC2-9F43-0B521A6DA37E}" destId="{DCD4A6F0-1F42-4E2B-8FEA-C0CD68DEE4ED}" srcOrd="0" destOrd="0" presId="urn:microsoft.com/office/officeart/2005/8/layout/hierarchy4"/>
    <dgm:cxn modelId="{92061832-1FBF-4A3D-B999-BE6956F26735}" type="presOf" srcId="{E5D73F06-0753-42C9-9719-F91D34348BA4}" destId="{8B9DAA22-9E7D-4485-A5DF-8762F0033488}" srcOrd="0" destOrd="0" presId="urn:microsoft.com/office/officeart/2005/8/layout/hierarchy4"/>
    <dgm:cxn modelId="{E363F05F-DA9D-4979-90BC-4772F6EEBD4A}" type="presOf" srcId="{133EFAE2-766D-4019-B64E-33FBBFD497B4}" destId="{1AD4E55D-EC93-4AD3-9635-606704E658FE}" srcOrd="0" destOrd="0" presId="urn:microsoft.com/office/officeart/2005/8/layout/hierarchy4"/>
    <dgm:cxn modelId="{7DC9704B-2916-460B-8646-A622B1187B75}" srcId="{E5D73F06-0753-42C9-9719-F91D34348BA4}" destId="{7BDE9A97-7F81-4DC2-9F43-0B521A6DA37E}" srcOrd="1" destOrd="0" parTransId="{6305CF1A-F46F-4813-A243-8D18CD9C987A}" sibTransId="{6AE77712-0947-4F50-A9E7-3A8AF53FFEEE}"/>
    <dgm:cxn modelId="{5E964974-562E-4FFB-936A-A65EDB09FAA7}" srcId="{54AA4B85-FD45-4A56-95B2-FE58E41165D5}" destId="{E5D73F06-0753-42C9-9719-F91D34348BA4}" srcOrd="0" destOrd="0" parTransId="{E5B2353E-45E6-4EC8-8B8E-D29A20995E38}" sibTransId="{F644B301-A2F9-4B8C-ABE2-9EC0765A9C7C}"/>
    <dgm:cxn modelId="{650865CF-3CD7-4747-A723-072ADCA9106E}" type="presOf" srcId="{54AA4B85-FD45-4A56-95B2-FE58E41165D5}" destId="{D61D4094-E4C3-4BAF-A82E-7BE2757CCE22}" srcOrd="0" destOrd="0" presId="urn:microsoft.com/office/officeart/2005/8/layout/hierarchy4"/>
    <dgm:cxn modelId="{829686F3-C5FD-4A68-BC95-2048229F6FC3}" srcId="{E5D73F06-0753-42C9-9719-F91D34348BA4}" destId="{133EFAE2-766D-4019-B64E-33FBBFD497B4}" srcOrd="0" destOrd="0" parTransId="{9EBF2FCE-F65E-442E-80C4-119EDBD5B795}" sibTransId="{8A09E4E5-CBF9-44BF-8E60-F426E09A241D}"/>
    <dgm:cxn modelId="{69027729-9641-4964-B0C5-375606067FA7}" type="presParOf" srcId="{D61D4094-E4C3-4BAF-A82E-7BE2757CCE22}" destId="{F26F1BAF-CBB7-41FD-A16B-838E20395463}" srcOrd="0" destOrd="0" presId="urn:microsoft.com/office/officeart/2005/8/layout/hierarchy4"/>
    <dgm:cxn modelId="{33D35525-1ADD-4FB3-AD06-B192017D5E88}" type="presParOf" srcId="{F26F1BAF-CBB7-41FD-A16B-838E20395463}" destId="{8B9DAA22-9E7D-4485-A5DF-8762F0033488}" srcOrd="0" destOrd="0" presId="urn:microsoft.com/office/officeart/2005/8/layout/hierarchy4"/>
    <dgm:cxn modelId="{330903C5-C90F-4EDA-9780-718AD01CC665}" type="presParOf" srcId="{F26F1BAF-CBB7-41FD-A16B-838E20395463}" destId="{37373A0E-DA35-492A-BFB9-2D1D89265AC3}" srcOrd="1" destOrd="0" presId="urn:microsoft.com/office/officeart/2005/8/layout/hierarchy4"/>
    <dgm:cxn modelId="{25CAA264-884B-4CD4-8D9B-62A08A16CD93}" type="presParOf" srcId="{F26F1BAF-CBB7-41FD-A16B-838E20395463}" destId="{528F643C-7233-49D7-98EB-E6DBDD91F447}" srcOrd="2" destOrd="0" presId="urn:microsoft.com/office/officeart/2005/8/layout/hierarchy4"/>
    <dgm:cxn modelId="{9AE6E309-FDEC-4592-8225-3B944A475DF8}" type="presParOf" srcId="{528F643C-7233-49D7-98EB-E6DBDD91F447}" destId="{DE06D0AC-48DD-45E0-A466-DB69BE74403E}" srcOrd="0" destOrd="0" presId="urn:microsoft.com/office/officeart/2005/8/layout/hierarchy4"/>
    <dgm:cxn modelId="{CB10CC1B-A56F-4BC4-AF43-F09FDA8B7E73}" type="presParOf" srcId="{DE06D0AC-48DD-45E0-A466-DB69BE74403E}" destId="{1AD4E55D-EC93-4AD3-9635-606704E658FE}" srcOrd="0" destOrd="0" presId="urn:microsoft.com/office/officeart/2005/8/layout/hierarchy4"/>
    <dgm:cxn modelId="{E44525BE-2D1C-4DFB-8251-10208AA6C8E5}" type="presParOf" srcId="{DE06D0AC-48DD-45E0-A466-DB69BE74403E}" destId="{99D484B0-C2C7-4934-9B15-38D3CAD51A88}" srcOrd="1" destOrd="0" presId="urn:microsoft.com/office/officeart/2005/8/layout/hierarchy4"/>
    <dgm:cxn modelId="{75A77EDE-25D6-42A4-A9F3-3E4C3788A77F}" type="presParOf" srcId="{528F643C-7233-49D7-98EB-E6DBDD91F447}" destId="{13A78C12-B99E-4BAD-9EF6-0AF3BA69B8D5}" srcOrd="1" destOrd="0" presId="urn:microsoft.com/office/officeart/2005/8/layout/hierarchy4"/>
    <dgm:cxn modelId="{B4800A15-472E-4495-993E-02EACCAE3556}" type="presParOf" srcId="{528F643C-7233-49D7-98EB-E6DBDD91F447}" destId="{DAE96376-D67C-4CD4-A546-E5D08E2A179F}" srcOrd="2" destOrd="0" presId="urn:microsoft.com/office/officeart/2005/8/layout/hierarchy4"/>
    <dgm:cxn modelId="{999A2D05-1B13-4E5F-B42E-EE98DEB2D17D}" type="presParOf" srcId="{DAE96376-D67C-4CD4-A546-E5D08E2A179F}" destId="{DCD4A6F0-1F42-4E2B-8FEA-C0CD68DEE4ED}" srcOrd="0" destOrd="0" presId="urn:microsoft.com/office/officeart/2005/8/layout/hierarchy4"/>
    <dgm:cxn modelId="{208BAE3B-5601-4BC9-8D9D-BFC18B213D6D}" type="presParOf" srcId="{DAE96376-D67C-4CD4-A546-E5D08E2A179F}" destId="{BF22A035-52F5-4729-A448-3343664C0AF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AA4B85-FD45-4A56-95B2-FE58E41165D5}" type="doc">
      <dgm:prSet loTypeId="urn:microsoft.com/office/officeart/2005/8/layout/hierarchy4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E5D73F06-0753-42C9-9719-F91D34348BA4}">
      <dgm:prSet phldrT="[Text]"/>
      <dgm:spPr/>
      <dgm:t>
        <a:bodyPr/>
        <a:lstStyle/>
        <a:p>
          <a:r>
            <a: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TIPO DE PARÁMETROS</a:t>
          </a:r>
        </a:p>
      </dgm:t>
    </dgm:pt>
    <dgm:pt modelId="{E5B2353E-45E6-4EC8-8B8E-D29A20995E38}" type="parTrans" cxnId="{5E964974-562E-4FFB-936A-A65EDB09FAA7}">
      <dgm:prSet/>
      <dgm:spPr/>
      <dgm:t>
        <a:bodyPr/>
        <a:lstStyle/>
        <a:p>
          <a:endParaRPr lang="es-A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44B301-A2F9-4B8C-ABE2-9EC0765A9C7C}" type="sibTrans" cxnId="{5E964974-562E-4FFB-936A-A65EDB09FAA7}">
      <dgm:prSet/>
      <dgm:spPr/>
      <dgm:t>
        <a:bodyPr/>
        <a:lstStyle/>
        <a:p>
          <a:endParaRPr lang="es-A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33EFAE2-766D-4019-B64E-33FBBFD497B4}">
      <dgm:prSet phldrT="[Text]"/>
      <dgm:spPr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path path="circle">
            <a:fillToRect l="100000" b="100000"/>
          </a:path>
          <a:tileRect t="-100000" r="-100000"/>
        </a:gradFill>
      </dgm:spPr>
      <dgm:t>
        <a:bodyPr/>
        <a:lstStyle/>
        <a:p>
          <a:r>
            <a: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POR VALOR</a:t>
          </a:r>
        </a:p>
      </dgm:t>
    </dgm:pt>
    <dgm:pt modelId="{9EBF2FCE-F65E-442E-80C4-119EDBD5B795}" type="parTrans" cxnId="{829686F3-C5FD-4A68-BC95-2048229F6FC3}">
      <dgm:prSet/>
      <dgm:spPr/>
      <dgm:t>
        <a:bodyPr/>
        <a:lstStyle/>
        <a:p>
          <a:endParaRPr lang="es-A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09E4E5-CBF9-44BF-8E60-F426E09A241D}" type="sibTrans" cxnId="{829686F3-C5FD-4A68-BC95-2048229F6FC3}">
      <dgm:prSet/>
      <dgm:spPr/>
      <dgm:t>
        <a:bodyPr/>
        <a:lstStyle/>
        <a:p>
          <a:endParaRPr lang="es-A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BDE9A97-7F81-4DC2-9F43-0B521A6DA37E}">
      <dgm:prSet phldrT="[Text]"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8100000" scaled="1"/>
          <a:tileRect/>
        </a:gradFill>
      </dgm:spPr>
      <dgm:t>
        <a:bodyPr/>
        <a:lstStyle/>
        <a:p>
          <a:r>
            <a: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POR REFERENCIA</a:t>
          </a:r>
        </a:p>
      </dgm:t>
    </dgm:pt>
    <dgm:pt modelId="{6305CF1A-F46F-4813-A243-8D18CD9C987A}" type="parTrans" cxnId="{7DC9704B-2916-460B-8646-A622B1187B75}">
      <dgm:prSet/>
      <dgm:spPr/>
      <dgm:t>
        <a:bodyPr/>
        <a:lstStyle/>
        <a:p>
          <a:endParaRPr lang="es-A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AE77712-0947-4F50-A9E7-3A8AF53FFEEE}" type="sibTrans" cxnId="{7DC9704B-2916-460B-8646-A622B1187B75}">
      <dgm:prSet/>
      <dgm:spPr/>
      <dgm:t>
        <a:bodyPr/>
        <a:lstStyle/>
        <a:p>
          <a:endParaRPr lang="es-A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61D4094-E4C3-4BAF-A82E-7BE2757CCE22}" type="pres">
      <dgm:prSet presAssocID="{54AA4B85-FD45-4A56-95B2-FE58E41165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6F1BAF-CBB7-41FD-A16B-838E20395463}" type="pres">
      <dgm:prSet presAssocID="{E5D73F06-0753-42C9-9719-F91D34348BA4}" presName="vertOne" presStyleCnt="0"/>
      <dgm:spPr/>
    </dgm:pt>
    <dgm:pt modelId="{8B9DAA22-9E7D-4485-A5DF-8762F0033488}" type="pres">
      <dgm:prSet presAssocID="{E5D73F06-0753-42C9-9719-F91D34348BA4}" presName="txOne" presStyleLbl="node0" presStyleIdx="0" presStyleCnt="1" custLinFactNeighborX="37239" custLinFactNeighborY="32229">
        <dgm:presLayoutVars>
          <dgm:chPref val="3"/>
        </dgm:presLayoutVars>
      </dgm:prSet>
      <dgm:spPr/>
    </dgm:pt>
    <dgm:pt modelId="{37373A0E-DA35-492A-BFB9-2D1D89265AC3}" type="pres">
      <dgm:prSet presAssocID="{E5D73F06-0753-42C9-9719-F91D34348BA4}" presName="parTransOne" presStyleCnt="0"/>
      <dgm:spPr/>
    </dgm:pt>
    <dgm:pt modelId="{528F643C-7233-49D7-98EB-E6DBDD91F447}" type="pres">
      <dgm:prSet presAssocID="{E5D73F06-0753-42C9-9719-F91D34348BA4}" presName="horzOne" presStyleCnt="0"/>
      <dgm:spPr/>
    </dgm:pt>
    <dgm:pt modelId="{DE06D0AC-48DD-45E0-A466-DB69BE74403E}" type="pres">
      <dgm:prSet presAssocID="{133EFAE2-766D-4019-B64E-33FBBFD497B4}" presName="vertTwo" presStyleCnt="0"/>
      <dgm:spPr/>
    </dgm:pt>
    <dgm:pt modelId="{1AD4E55D-EC93-4AD3-9635-606704E658FE}" type="pres">
      <dgm:prSet presAssocID="{133EFAE2-766D-4019-B64E-33FBBFD497B4}" presName="txTwo" presStyleLbl="node2" presStyleIdx="0" presStyleCnt="2">
        <dgm:presLayoutVars>
          <dgm:chPref val="3"/>
        </dgm:presLayoutVars>
      </dgm:prSet>
      <dgm:spPr/>
    </dgm:pt>
    <dgm:pt modelId="{99D484B0-C2C7-4934-9B15-38D3CAD51A88}" type="pres">
      <dgm:prSet presAssocID="{133EFAE2-766D-4019-B64E-33FBBFD497B4}" presName="horzTwo" presStyleCnt="0"/>
      <dgm:spPr/>
    </dgm:pt>
    <dgm:pt modelId="{13A78C12-B99E-4BAD-9EF6-0AF3BA69B8D5}" type="pres">
      <dgm:prSet presAssocID="{8A09E4E5-CBF9-44BF-8E60-F426E09A241D}" presName="sibSpaceTwo" presStyleCnt="0"/>
      <dgm:spPr/>
    </dgm:pt>
    <dgm:pt modelId="{DAE96376-D67C-4CD4-A546-E5D08E2A179F}" type="pres">
      <dgm:prSet presAssocID="{7BDE9A97-7F81-4DC2-9F43-0B521A6DA37E}" presName="vertTwo" presStyleCnt="0"/>
      <dgm:spPr/>
    </dgm:pt>
    <dgm:pt modelId="{DCD4A6F0-1F42-4E2B-8FEA-C0CD68DEE4ED}" type="pres">
      <dgm:prSet presAssocID="{7BDE9A97-7F81-4DC2-9F43-0B521A6DA37E}" presName="txTwo" presStyleLbl="node2" presStyleIdx="1" presStyleCnt="2">
        <dgm:presLayoutVars>
          <dgm:chPref val="3"/>
        </dgm:presLayoutVars>
      </dgm:prSet>
      <dgm:spPr/>
    </dgm:pt>
    <dgm:pt modelId="{BF22A035-52F5-4729-A448-3343664C0AF5}" type="pres">
      <dgm:prSet presAssocID="{7BDE9A97-7F81-4DC2-9F43-0B521A6DA37E}" presName="horzTwo" presStyleCnt="0"/>
      <dgm:spPr/>
    </dgm:pt>
  </dgm:ptLst>
  <dgm:cxnLst>
    <dgm:cxn modelId="{3360011A-6F6E-438C-9C8C-DDF1F59582DF}" type="presOf" srcId="{7BDE9A97-7F81-4DC2-9F43-0B521A6DA37E}" destId="{DCD4A6F0-1F42-4E2B-8FEA-C0CD68DEE4ED}" srcOrd="0" destOrd="0" presId="urn:microsoft.com/office/officeart/2005/8/layout/hierarchy4"/>
    <dgm:cxn modelId="{92061832-1FBF-4A3D-B999-BE6956F26735}" type="presOf" srcId="{E5D73F06-0753-42C9-9719-F91D34348BA4}" destId="{8B9DAA22-9E7D-4485-A5DF-8762F0033488}" srcOrd="0" destOrd="0" presId="urn:microsoft.com/office/officeart/2005/8/layout/hierarchy4"/>
    <dgm:cxn modelId="{E363F05F-DA9D-4979-90BC-4772F6EEBD4A}" type="presOf" srcId="{133EFAE2-766D-4019-B64E-33FBBFD497B4}" destId="{1AD4E55D-EC93-4AD3-9635-606704E658FE}" srcOrd="0" destOrd="0" presId="urn:microsoft.com/office/officeart/2005/8/layout/hierarchy4"/>
    <dgm:cxn modelId="{7DC9704B-2916-460B-8646-A622B1187B75}" srcId="{E5D73F06-0753-42C9-9719-F91D34348BA4}" destId="{7BDE9A97-7F81-4DC2-9F43-0B521A6DA37E}" srcOrd="1" destOrd="0" parTransId="{6305CF1A-F46F-4813-A243-8D18CD9C987A}" sibTransId="{6AE77712-0947-4F50-A9E7-3A8AF53FFEEE}"/>
    <dgm:cxn modelId="{5E964974-562E-4FFB-936A-A65EDB09FAA7}" srcId="{54AA4B85-FD45-4A56-95B2-FE58E41165D5}" destId="{E5D73F06-0753-42C9-9719-F91D34348BA4}" srcOrd="0" destOrd="0" parTransId="{E5B2353E-45E6-4EC8-8B8E-D29A20995E38}" sibTransId="{F644B301-A2F9-4B8C-ABE2-9EC0765A9C7C}"/>
    <dgm:cxn modelId="{650865CF-3CD7-4747-A723-072ADCA9106E}" type="presOf" srcId="{54AA4B85-FD45-4A56-95B2-FE58E41165D5}" destId="{D61D4094-E4C3-4BAF-A82E-7BE2757CCE22}" srcOrd="0" destOrd="0" presId="urn:microsoft.com/office/officeart/2005/8/layout/hierarchy4"/>
    <dgm:cxn modelId="{829686F3-C5FD-4A68-BC95-2048229F6FC3}" srcId="{E5D73F06-0753-42C9-9719-F91D34348BA4}" destId="{133EFAE2-766D-4019-B64E-33FBBFD497B4}" srcOrd="0" destOrd="0" parTransId="{9EBF2FCE-F65E-442E-80C4-119EDBD5B795}" sibTransId="{8A09E4E5-CBF9-44BF-8E60-F426E09A241D}"/>
    <dgm:cxn modelId="{69027729-9641-4964-B0C5-375606067FA7}" type="presParOf" srcId="{D61D4094-E4C3-4BAF-A82E-7BE2757CCE22}" destId="{F26F1BAF-CBB7-41FD-A16B-838E20395463}" srcOrd="0" destOrd="0" presId="urn:microsoft.com/office/officeart/2005/8/layout/hierarchy4"/>
    <dgm:cxn modelId="{33D35525-1ADD-4FB3-AD06-B192017D5E88}" type="presParOf" srcId="{F26F1BAF-CBB7-41FD-A16B-838E20395463}" destId="{8B9DAA22-9E7D-4485-A5DF-8762F0033488}" srcOrd="0" destOrd="0" presId="urn:microsoft.com/office/officeart/2005/8/layout/hierarchy4"/>
    <dgm:cxn modelId="{330903C5-C90F-4EDA-9780-718AD01CC665}" type="presParOf" srcId="{F26F1BAF-CBB7-41FD-A16B-838E20395463}" destId="{37373A0E-DA35-492A-BFB9-2D1D89265AC3}" srcOrd="1" destOrd="0" presId="urn:microsoft.com/office/officeart/2005/8/layout/hierarchy4"/>
    <dgm:cxn modelId="{25CAA264-884B-4CD4-8D9B-62A08A16CD93}" type="presParOf" srcId="{F26F1BAF-CBB7-41FD-A16B-838E20395463}" destId="{528F643C-7233-49D7-98EB-E6DBDD91F447}" srcOrd="2" destOrd="0" presId="urn:microsoft.com/office/officeart/2005/8/layout/hierarchy4"/>
    <dgm:cxn modelId="{9AE6E309-FDEC-4592-8225-3B944A475DF8}" type="presParOf" srcId="{528F643C-7233-49D7-98EB-E6DBDD91F447}" destId="{DE06D0AC-48DD-45E0-A466-DB69BE74403E}" srcOrd="0" destOrd="0" presId="urn:microsoft.com/office/officeart/2005/8/layout/hierarchy4"/>
    <dgm:cxn modelId="{CB10CC1B-A56F-4BC4-AF43-F09FDA8B7E73}" type="presParOf" srcId="{DE06D0AC-48DD-45E0-A466-DB69BE74403E}" destId="{1AD4E55D-EC93-4AD3-9635-606704E658FE}" srcOrd="0" destOrd="0" presId="urn:microsoft.com/office/officeart/2005/8/layout/hierarchy4"/>
    <dgm:cxn modelId="{E44525BE-2D1C-4DFB-8251-10208AA6C8E5}" type="presParOf" srcId="{DE06D0AC-48DD-45E0-A466-DB69BE74403E}" destId="{99D484B0-C2C7-4934-9B15-38D3CAD51A88}" srcOrd="1" destOrd="0" presId="urn:microsoft.com/office/officeart/2005/8/layout/hierarchy4"/>
    <dgm:cxn modelId="{75A77EDE-25D6-42A4-A9F3-3E4C3788A77F}" type="presParOf" srcId="{528F643C-7233-49D7-98EB-E6DBDD91F447}" destId="{13A78C12-B99E-4BAD-9EF6-0AF3BA69B8D5}" srcOrd="1" destOrd="0" presId="urn:microsoft.com/office/officeart/2005/8/layout/hierarchy4"/>
    <dgm:cxn modelId="{B4800A15-472E-4495-993E-02EACCAE3556}" type="presParOf" srcId="{528F643C-7233-49D7-98EB-E6DBDD91F447}" destId="{DAE96376-D67C-4CD4-A546-E5D08E2A179F}" srcOrd="2" destOrd="0" presId="urn:microsoft.com/office/officeart/2005/8/layout/hierarchy4"/>
    <dgm:cxn modelId="{999A2D05-1B13-4E5F-B42E-EE98DEB2D17D}" type="presParOf" srcId="{DAE96376-D67C-4CD4-A546-E5D08E2A179F}" destId="{DCD4A6F0-1F42-4E2B-8FEA-C0CD68DEE4ED}" srcOrd="0" destOrd="0" presId="urn:microsoft.com/office/officeart/2005/8/layout/hierarchy4"/>
    <dgm:cxn modelId="{208BAE3B-5601-4BC9-8D9D-BFC18B213D6D}" type="presParOf" srcId="{DAE96376-D67C-4CD4-A546-E5D08E2A179F}" destId="{BF22A035-52F5-4729-A448-3343664C0AF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AA4B85-FD45-4A56-95B2-FE58E41165D5}" type="doc">
      <dgm:prSet loTypeId="urn:microsoft.com/office/officeart/2005/8/layout/hierarchy4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E5D73F06-0753-42C9-9719-F91D34348BA4}">
      <dgm:prSet phldrT="[Text]"/>
      <dgm:spPr/>
      <dgm:t>
        <a:bodyPr/>
        <a:lstStyle/>
        <a:p>
          <a:r>
            <a: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ÁMBITO DE VARIABLES</a:t>
          </a:r>
        </a:p>
      </dgm:t>
    </dgm:pt>
    <dgm:pt modelId="{E5B2353E-45E6-4EC8-8B8E-D29A20995E38}" type="parTrans" cxnId="{5E964974-562E-4FFB-936A-A65EDB09FAA7}">
      <dgm:prSet/>
      <dgm:spPr/>
      <dgm:t>
        <a:bodyPr/>
        <a:lstStyle/>
        <a:p>
          <a:endParaRPr lang="es-A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44B301-A2F9-4B8C-ABE2-9EC0765A9C7C}" type="sibTrans" cxnId="{5E964974-562E-4FFB-936A-A65EDB09FAA7}">
      <dgm:prSet/>
      <dgm:spPr/>
      <dgm:t>
        <a:bodyPr/>
        <a:lstStyle/>
        <a:p>
          <a:endParaRPr lang="es-A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33EFAE2-766D-4019-B64E-33FBBFD497B4}">
      <dgm:prSet phldrT="[Text]"/>
      <dgm:spPr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path path="circle">
            <a:fillToRect l="100000" b="100000"/>
          </a:path>
          <a:tileRect t="-100000" r="-100000"/>
        </a:gradFill>
      </dgm:spPr>
      <dgm:t>
        <a:bodyPr/>
        <a:lstStyle/>
        <a:p>
          <a:r>
            <a: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GLOBALES</a:t>
          </a:r>
        </a:p>
      </dgm:t>
    </dgm:pt>
    <dgm:pt modelId="{9EBF2FCE-F65E-442E-80C4-119EDBD5B795}" type="parTrans" cxnId="{829686F3-C5FD-4A68-BC95-2048229F6FC3}">
      <dgm:prSet/>
      <dgm:spPr/>
      <dgm:t>
        <a:bodyPr/>
        <a:lstStyle/>
        <a:p>
          <a:endParaRPr lang="es-A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09E4E5-CBF9-44BF-8E60-F426E09A241D}" type="sibTrans" cxnId="{829686F3-C5FD-4A68-BC95-2048229F6FC3}">
      <dgm:prSet/>
      <dgm:spPr/>
      <dgm:t>
        <a:bodyPr/>
        <a:lstStyle/>
        <a:p>
          <a:endParaRPr lang="es-A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BDE9A97-7F81-4DC2-9F43-0B521A6DA37E}">
      <dgm:prSet phldrT="[Text]"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8100000" scaled="1"/>
          <a:tileRect/>
        </a:gradFill>
      </dgm:spPr>
      <dgm:t>
        <a:bodyPr/>
        <a:lstStyle/>
        <a:p>
          <a:r>
            <a: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LOCALES</a:t>
          </a:r>
        </a:p>
      </dgm:t>
    </dgm:pt>
    <dgm:pt modelId="{6305CF1A-F46F-4813-A243-8D18CD9C987A}" type="parTrans" cxnId="{7DC9704B-2916-460B-8646-A622B1187B75}">
      <dgm:prSet/>
      <dgm:spPr/>
      <dgm:t>
        <a:bodyPr/>
        <a:lstStyle/>
        <a:p>
          <a:endParaRPr lang="es-A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AE77712-0947-4F50-A9E7-3A8AF53FFEEE}" type="sibTrans" cxnId="{7DC9704B-2916-460B-8646-A622B1187B75}">
      <dgm:prSet/>
      <dgm:spPr/>
      <dgm:t>
        <a:bodyPr/>
        <a:lstStyle/>
        <a:p>
          <a:endParaRPr lang="es-AR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61D4094-E4C3-4BAF-A82E-7BE2757CCE22}" type="pres">
      <dgm:prSet presAssocID="{54AA4B85-FD45-4A56-95B2-FE58E41165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6F1BAF-CBB7-41FD-A16B-838E20395463}" type="pres">
      <dgm:prSet presAssocID="{E5D73F06-0753-42C9-9719-F91D34348BA4}" presName="vertOne" presStyleCnt="0"/>
      <dgm:spPr/>
    </dgm:pt>
    <dgm:pt modelId="{8B9DAA22-9E7D-4485-A5DF-8762F0033488}" type="pres">
      <dgm:prSet presAssocID="{E5D73F06-0753-42C9-9719-F91D34348BA4}" presName="txOne" presStyleLbl="node0" presStyleIdx="0" presStyleCnt="1" custLinFactNeighborX="37239" custLinFactNeighborY="32229">
        <dgm:presLayoutVars>
          <dgm:chPref val="3"/>
        </dgm:presLayoutVars>
      </dgm:prSet>
      <dgm:spPr/>
    </dgm:pt>
    <dgm:pt modelId="{37373A0E-DA35-492A-BFB9-2D1D89265AC3}" type="pres">
      <dgm:prSet presAssocID="{E5D73F06-0753-42C9-9719-F91D34348BA4}" presName="parTransOne" presStyleCnt="0"/>
      <dgm:spPr/>
    </dgm:pt>
    <dgm:pt modelId="{528F643C-7233-49D7-98EB-E6DBDD91F447}" type="pres">
      <dgm:prSet presAssocID="{E5D73F06-0753-42C9-9719-F91D34348BA4}" presName="horzOne" presStyleCnt="0"/>
      <dgm:spPr/>
    </dgm:pt>
    <dgm:pt modelId="{DE06D0AC-48DD-45E0-A466-DB69BE74403E}" type="pres">
      <dgm:prSet presAssocID="{133EFAE2-766D-4019-B64E-33FBBFD497B4}" presName="vertTwo" presStyleCnt="0"/>
      <dgm:spPr/>
    </dgm:pt>
    <dgm:pt modelId="{1AD4E55D-EC93-4AD3-9635-606704E658FE}" type="pres">
      <dgm:prSet presAssocID="{133EFAE2-766D-4019-B64E-33FBBFD497B4}" presName="txTwo" presStyleLbl="node2" presStyleIdx="0" presStyleCnt="2">
        <dgm:presLayoutVars>
          <dgm:chPref val="3"/>
        </dgm:presLayoutVars>
      </dgm:prSet>
      <dgm:spPr/>
    </dgm:pt>
    <dgm:pt modelId="{99D484B0-C2C7-4934-9B15-38D3CAD51A88}" type="pres">
      <dgm:prSet presAssocID="{133EFAE2-766D-4019-B64E-33FBBFD497B4}" presName="horzTwo" presStyleCnt="0"/>
      <dgm:spPr/>
    </dgm:pt>
    <dgm:pt modelId="{13A78C12-B99E-4BAD-9EF6-0AF3BA69B8D5}" type="pres">
      <dgm:prSet presAssocID="{8A09E4E5-CBF9-44BF-8E60-F426E09A241D}" presName="sibSpaceTwo" presStyleCnt="0"/>
      <dgm:spPr/>
    </dgm:pt>
    <dgm:pt modelId="{DAE96376-D67C-4CD4-A546-E5D08E2A179F}" type="pres">
      <dgm:prSet presAssocID="{7BDE9A97-7F81-4DC2-9F43-0B521A6DA37E}" presName="vertTwo" presStyleCnt="0"/>
      <dgm:spPr/>
    </dgm:pt>
    <dgm:pt modelId="{DCD4A6F0-1F42-4E2B-8FEA-C0CD68DEE4ED}" type="pres">
      <dgm:prSet presAssocID="{7BDE9A97-7F81-4DC2-9F43-0B521A6DA37E}" presName="txTwo" presStyleLbl="node2" presStyleIdx="1" presStyleCnt="2">
        <dgm:presLayoutVars>
          <dgm:chPref val="3"/>
        </dgm:presLayoutVars>
      </dgm:prSet>
      <dgm:spPr/>
    </dgm:pt>
    <dgm:pt modelId="{BF22A035-52F5-4729-A448-3343664C0AF5}" type="pres">
      <dgm:prSet presAssocID="{7BDE9A97-7F81-4DC2-9F43-0B521A6DA37E}" presName="horzTwo" presStyleCnt="0"/>
      <dgm:spPr/>
    </dgm:pt>
  </dgm:ptLst>
  <dgm:cxnLst>
    <dgm:cxn modelId="{3360011A-6F6E-438C-9C8C-DDF1F59582DF}" type="presOf" srcId="{7BDE9A97-7F81-4DC2-9F43-0B521A6DA37E}" destId="{DCD4A6F0-1F42-4E2B-8FEA-C0CD68DEE4ED}" srcOrd="0" destOrd="0" presId="urn:microsoft.com/office/officeart/2005/8/layout/hierarchy4"/>
    <dgm:cxn modelId="{92061832-1FBF-4A3D-B999-BE6956F26735}" type="presOf" srcId="{E5D73F06-0753-42C9-9719-F91D34348BA4}" destId="{8B9DAA22-9E7D-4485-A5DF-8762F0033488}" srcOrd="0" destOrd="0" presId="urn:microsoft.com/office/officeart/2005/8/layout/hierarchy4"/>
    <dgm:cxn modelId="{E363F05F-DA9D-4979-90BC-4772F6EEBD4A}" type="presOf" srcId="{133EFAE2-766D-4019-B64E-33FBBFD497B4}" destId="{1AD4E55D-EC93-4AD3-9635-606704E658FE}" srcOrd="0" destOrd="0" presId="urn:microsoft.com/office/officeart/2005/8/layout/hierarchy4"/>
    <dgm:cxn modelId="{7DC9704B-2916-460B-8646-A622B1187B75}" srcId="{E5D73F06-0753-42C9-9719-F91D34348BA4}" destId="{7BDE9A97-7F81-4DC2-9F43-0B521A6DA37E}" srcOrd="1" destOrd="0" parTransId="{6305CF1A-F46F-4813-A243-8D18CD9C987A}" sibTransId="{6AE77712-0947-4F50-A9E7-3A8AF53FFEEE}"/>
    <dgm:cxn modelId="{5E964974-562E-4FFB-936A-A65EDB09FAA7}" srcId="{54AA4B85-FD45-4A56-95B2-FE58E41165D5}" destId="{E5D73F06-0753-42C9-9719-F91D34348BA4}" srcOrd="0" destOrd="0" parTransId="{E5B2353E-45E6-4EC8-8B8E-D29A20995E38}" sibTransId="{F644B301-A2F9-4B8C-ABE2-9EC0765A9C7C}"/>
    <dgm:cxn modelId="{650865CF-3CD7-4747-A723-072ADCA9106E}" type="presOf" srcId="{54AA4B85-FD45-4A56-95B2-FE58E41165D5}" destId="{D61D4094-E4C3-4BAF-A82E-7BE2757CCE22}" srcOrd="0" destOrd="0" presId="urn:microsoft.com/office/officeart/2005/8/layout/hierarchy4"/>
    <dgm:cxn modelId="{829686F3-C5FD-4A68-BC95-2048229F6FC3}" srcId="{E5D73F06-0753-42C9-9719-F91D34348BA4}" destId="{133EFAE2-766D-4019-B64E-33FBBFD497B4}" srcOrd="0" destOrd="0" parTransId="{9EBF2FCE-F65E-442E-80C4-119EDBD5B795}" sibTransId="{8A09E4E5-CBF9-44BF-8E60-F426E09A241D}"/>
    <dgm:cxn modelId="{69027729-9641-4964-B0C5-375606067FA7}" type="presParOf" srcId="{D61D4094-E4C3-4BAF-A82E-7BE2757CCE22}" destId="{F26F1BAF-CBB7-41FD-A16B-838E20395463}" srcOrd="0" destOrd="0" presId="urn:microsoft.com/office/officeart/2005/8/layout/hierarchy4"/>
    <dgm:cxn modelId="{33D35525-1ADD-4FB3-AD06-B192017D5E88}" type="presParOf" srcId="{F26F1BAF-CBB7-41FD-A16B-838E20395463}" destId="{8B9DAA22-9E7D-4485-A5DF-8762F0033488}" srcOrd="0" destOrd="0" presId="urn:microsoft.com/office/officeart/2005/8/layout/hierarchy4"/>
    <dgm:cxn modelId="{330903C5-C90F-4EDA-9780-718AD01CC665}" type="presParOf" srcId="{F26F1BAF-CBB7-41FD-A16B-838E20395463}" destId="{37373A0E-DA35-492A-BFB9-2D1D89265AC3}" srcOrd="1" destOrd="0" presId="urn:microsoft.com/office/officeart/2005/8/layout/hierarchy4"/>
    <dgm:cxn modelId="{25CAA264-884B-4CD4-8D9B-62A08A16CD93}" type="presParOf" srcId="{F26F1BAF-CBB7-41FD-A16B-838E20395463}" destId="{528F643C-7233-49D7-98EB-E6DBDD91F447}" srcOrd="2" destOrd="0" presId="urn:microsoft.com/office/officeart/2005/8/layout/hierarchy4"/>
    <dgm:cxn modelId="{9AE6E309-FDEC-4592-8225-3B944A475DF8}" type="presParOf" srcId="{528F643C-7233-49D7-98EB-E6DBDD91F447}" destId="{DE06D0AC-48DD-45E0-A466-DB69BE74403E}" srcOrd="0" destOrd="0" presId="urn:microsoft.com/office/officeart/2005/8/layout/hierarchy4"/>
    <dgm:cxn modelId="{CB10CC1B-A56F-4BC4-AF43-F09FDA8B7E73}" type="presParOf" srcId="{DE06D0AC-48DD-45E0-A466-DB69BE74403E}" destId="{1AD4E55D-EC93-4AD3-9635-606704E658FE}" srcOrd="0" destOrd="0" presId="urn:microsoft.com/office/officeart/2005/8/layout/hierarchy4"/>
    <dgm:cxn modelId="{E44525BE-2D1C-4DFB-8251-10208AA6C8E5}" type="presParOf" srcId="{DE06D0AC-48DD-45E0-A466-DB69BE74403E}" destId="{99D484B0-C2C7-4934-9B15-38D3CAD51A88}" srcOrd="1" destOrd="0" presId="urn:microsoft.com/office/officeart/2005/8/layout/hierarchy4"/>
    <dgm:cxn modelId="{75A77EDE-25D6-42A4-A9F3-3E4C3788A77F}" type="presParOf" srcId="{528F643C-7233-49D7-98EB-E6DBDD91F447}" destId="{13A78C12-B99E-4BAD-9EF6-0AF3BA69B8D5}" srcOrd="1" destOrd="0" presId="urn:microsoft.com/office/officeart/2005/8/layout/hierarchy4"/>
    <dgm:cxn modelId="{B4800A15-472E-4495-993E-02EACCAE3556}" type="presParOf" srcId="{528F643C-7233-49D7-98EB-E6DBDD91F447}" destId="{DAE96376-D67C-4CD4-A546-E5D08E2A179F}" srcOrd="2" destOrd="0" presId="urn:microsoft.com/office/officeart/2005/8/layout/hierarchy4"/>
    <dgm:cxn modelId="{999A2D05-1B13-4E5F-B42E-EE98DEB2D17D}" type="presParOf" srcId="{DAE96376-D67C-4CD4-A546-E5D08E2A179F}" destId="{DCD4A6F0-1F42-4E2B-8FEA-C0CD68DEE4ED}" srcOrd="0" destOrd="0" presId="urn:microsoft.com/office/officeart/2005/8/layout/hierarchy4"/>
    <dgm:cxn modelId="{208BAE3B-5601-4BC9-8D9D-BFC18B213D6D}" type="presParOf" srcId="{DAE96376-D67C-4CD4-A546-E5D08E2A179F}" destId="{BF22A035-52F5-4729-A448-3343664C0AF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DAA22-9E7D-4485-A5DF-8762F0033488}">
      <dsp:nvSpPr>
        <dsp:cNvPr id="0" name=""/>
        <dsp:cNvSpPr/>
      </dsp:nvSpPr>
      <dsp:spPr>
        <a:xfrm>
          <a:off x="5846" y="69524"/>
          <a:ext cx="7913483" cy="28678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6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TIPO DE SUBACCIONES</a:t>
          </a:r>
        </a:p>
      </dsp:txBody>
      <dsp:txXfrm>
        <a:off x="89841" y="153519"/>
        <a:ext cx="7745493" cy="2699820"/>
      </dsp:txXfrm>
    </dsp:sp>
    <dsp:sp modelId="{1AD4E55D-EC93-4AD3-9635-606704E658FE}">
      <dsp:nvSpPr>
        <dsp:cNvPr id="0" name=""/>
        <dsp:cNvSpPr/>
      </dsp:nvSpPr>
      <dsp:spPr>
        <a:xfrm>
          <a:off x="2923" y="3082181"/>
          <a:ext cx="3797256" cy="286781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FUNCIONES</a:t>
          </a:r>
        </a:p>
      </dsp:txBody>
      <dsp:txXfrm>
        <a:off x="86918" y="3166176"/>
        <a:ext cx="3629266" cy="2699820"/>
      </dsp:txXfrm>
    </dsp:sp>
    <dsp:sp modelId="{DCD4A6F0-1F42-4E2B-8FEA-C0CD68DEE4ED}">
      <dsp:nvSpPr>
        <dsp:cNvPr id="0" name=""/>
        <dsp:cNvSpPr/>
      </dsp:nvSpPr>
      <dsp:spPr>
        <a:xfrm>
          <a:off x="4119149" y="3082181"/>
          <a:ext cx="3797256" cy="286781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81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PROCEDIMIENTOS</a:t>
          </a:r>
        </a:p>
      </dsp:txBody>
      <dsp:txXfrm>
        <a:off x="4203144" y="3166176"/>
        <a:ext cx="3629266" cy="2699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DAA22-9E7D-4485-A5DF-8762F0033488}">
      <dsp:nvSpPr>
        <dsp:cNvPr id="0" name=""/>
        <dsp:cNvSpPr/>
      </dsp:nvSpPr>
      <dsp:spPr>
        <a:xfrm>
          <a:off x="5846" y="69524"/>
          <a:ext cx="7913483" cy="28678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6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TIPO DE PARÁMETROS</a:t>
          </a:r>
        </a:p>
      </dsp:txBody>
      <dsp:txXfrm>
        <a:off x="89841" y="153519"/>
        <a:ext cx="7745493" cy="2699820"/>
      </dsp:txXfrm>
    </dsp:sp>
    <dsp:sp modelId="{1AD4E55D-EC93-4AD3-9635-606704E658FE}">
      <dsp:nvSpPr>
        <dsp:cNvPr id="0" name=""/>
        <dsp:cNvSpPr/>
      </dsp:nvSpPr>
      <dsp:spPr>
        <a:xfrm>
          <a:off x="2923" y="3082181"/>
          <a:ext cx="3797256" cy="286781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POR VALOR</a:t>
          </a:r>
        </a:p>
      </dsp:txBody>
      <dsp:txXfrm>
        <a:off x="86918" y="3166176"/>
        <a:ext cx="3629266" cy="2699820"/>
      </dsp:txXfrm>
    </dsp:sp>
    <dsp:sp modelId="{DCD4A6F0-1F42-4E2B-8FEA-C0CD68DEE4ED}">
      <dsp:nvSpPr>
        <dsp:cNvPr id="0" name=""/>
        <dsp:cNvSpPr/>
      </dsp:nvSpPr>
      <dsp:spPr>
        <a:xfrm>
          <a:off x="4119149" y="3082181"/>
          <a:ext cx="3797256" cy="286781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81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POR REFERENCIA</a:t>
          </a:r>
        </a:p>
      </dsp:txBody>
      <dsp:txXfrm>
        <a:off x="4203144" y="3166176"/>
        <a:ext cx="3629266" cy="26998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DAA22-9E7D-4485-A5DF-8762F0033488}">
      <dsp:nvSpPr>
        <dsp:cNvPr id="0" name=""/>
        <dsp:cNvSpPr/>
      </dsp:nvSpPr>
      <dsp:spPr>
        <a:xfrm>
          <a:off x="5846" y="69524"/>
          <a:ext cx="7913483" cy="28678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6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ÁMBITO DE VARIABLES</a:t>
          </a:r>
        </a:p>
      </dsp:txBody>
      <dsp:txXfrm>
        <a:off x="89841" y="153519"/>
        <a:ext cx="7745493" cy="2699820"/>
      </dsp:txXfrm>
    </dsp:sp>
    <dsp:sp modelId="{1AD4E55D-EC93-4AD3-9635-606704E658FE}">
      <dsp:nvSpPr>
        <dsp:cNvPr id="0" name=""/>
        <dsp:cNvSpPr/>
      </dsp:nvSpPr>
      <dsp:spPr>
        <a:xfrm>
          <a:off x="2923" y="3082181"/>
          <a:ext cx="3797256" cy="286781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5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GLOBALES</a:t>
          </a:r>
        </a:p>
      </dsp:txBody>
      <dsp:txXfrm>
        <a:off x="86918" y="3166176"/>
        <a:ext cx="3629266" cy="2699820"/>
      </dsp:txXfrm>
    </dsp:sp>
    <dsp:sp modelId="{DCD4A6F0-1F42-4E2B-8FEA-C0CD68DEE4ED}">
      <dsp:nvSpPr>
        <dsp:cNvPr id="0" name=""/>
        <dsp:cNvSpPr/>
      </dsp:nvSpPr>
      <dsp:spPr>
        <a:xfrm>
          <a:off x="4119149" y="3082181"/>
          <a:ext cx="3797256" cy="286781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81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5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LOCALES</a:t>
          </a:r>
        </a:p>
      </dsp:txBody>
      <dsp:txXfrm>
        <a:off x="4203144" y="3166176"/>
        <a:ext cx="3629266" cy="2699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1512-FD93-457B-A675-82B89AE47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13109-687E-4B43-8185-CC4FA1325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F49FF-45F0-4D20-BC9A-9C6CE6F2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FACC-DB37-4C3E-8716-A5591DF6B4E7}" type="datetimeFigureOut">
              <a:rPr lang="es-AR" smtClean="0"/>
              <a:t>17/3/2024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409C3-1610-4D73-92BF-7B1000F4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FDFC-BC29-4309-8FCF-44010055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7C90-F54F-456F-B432-0E64B082AD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84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F974-1C09-4768-8C9B-4790C82D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D7116-DFC0-4D73-A0D4-C8A4C5932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129C1-44F9-469F-BA65-1499753D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FACC-DB37-4C3E-8716-A5591DF6B4E7}" type="datetimeFigureOut">
              <a:rPr lang="es-AR" smtClean="0"/>
              <a:t>17/3/2024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989B5-9EAB-4BF3-852C-EC24A75F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C5DC7-E8E0-4EF0-AA7A-58B111A2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7C90-F54F-456F-B432-0E64B082AD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143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8BA86-C460-4F3C-865C-F646FC4FF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7DA4A-CD45-4B81-BDBC-FA9F5E770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DD542-7137-4034-98E1-1F74D77C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FACC-DB37-4C3E-8716-A5591DF6B4E7}" type="datetimeFigureOut">
              <a:rPr lang="es-AR" smtClean="0"/>
              <a:t>17/3/2024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82A56-5D2D-4537-A6F2-B2335690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4F47B-62C0-4D84-BAA8-3F06F890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7C90-F54F-456F-B432-0E64B082AD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085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8A20-8D45-440C-993B-6CBC893A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0395-D395-4BB2-9F00-B7C3AD34E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9CBFD-6D0D-439A-91CD-47C8A6FB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FACC-DB37-4C3E-8716-A5591DF6B4E7}" type="datetimeFigureOut">
              <a:rPr lang="es-AR" smtClean="0"/>
              <a:t>17/3/2024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A7895-8279-45B2-8FAF-23C994F6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5DB20-54B6-48F1-9D20-D515FB3F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7C90-F54F-456F-B432-0E64B082AD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615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E309-3039-4708-95E4-A1BA5C9E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07327-890C-45E8-9219-D4E59375E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3A5AC-4AA6-478D-AE22-1A391A33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FACC-DB37-4C3E-8716-A5591DF6B4E7}" type="datetimeFigureOut">
              <a:rPr lang="es-AR" smtClean="0"/>
              <a:t>17/3/2024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B5FA8-FC67-4C57-BC53-83C860E5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11661-F855-4AD4-913D-E9B92DCE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7C90-F54F-456F-B432-0E64B082AD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778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7E6E-9735-443A-A1A6-7316063E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9E02-2F6E-4934-9AD6-4433F5541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1E543-68D2-43D1-AC41-AFF4768BB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9ADDF-F571-4AA5-9907-6E59BD1B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FACC-DB37-4C3E-8716-A5591DF6B4E7}" type="datetimeFigureOut">
              <a:rPr lang="es-AR" smtClean="0"/>
              <a:t>17/3/2024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20C6F-4524-4A47-897C-9AB72632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D3AE4-550B-4CC5-ACBC-9521FD9D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7C90-F54F-456F-B432-0E64B082AD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087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10AF-EEC5-49CF-9E40-5628ED484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E76C3-30EF-44E4-9D05-3E0213EFA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B9177-1C78-4DF6-8E2A-D69C144E1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58B6F-5ACD-4D13-B765-7794EAC4E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C5B46-5C17-43D9-9CEF-0154647AB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D1A64-B9C2-450E-9549-6556C838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FACC-DB37-4C3E-8716-A5591DF6B4E7}" type="datetimeFigureOut">
              <a:rPr lang="es-AR" smtClean="0"/>
              <a:t>17/3/2024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B3246-3EE3-4429-AD3E-6B896A20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1F096-A749-4638-A759-8C77A2F5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7C90-F54F-456F-B432-0E64B082AD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986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63A0-D388-4301-B60A-AEB60A5E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948BB-B4CA-43B5-A767-3EBDCC8F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FACC-DB37-4C3E-8716-A5591DF6B4E7}" type="datetimeFigureOut">
              <a:rPr lang="es-AR" smtClean="0"/>
              <a:t>17/3/2024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775AB-5BCF-446A-A21F-611FB68F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1DADE-B8D9-477D-9A63-49DDAAB3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7C90-F54F-456F-B432-0E64B082AD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588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26E69-2D9F-417B-A757-3DFE9AE6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FACC-DB37-4C3E-8716-A5591DF6B4E7}" type="datetimeFigureOut">
              <a:rPr lang="es-AR" smtClean="0"/>
              <a:t>17/3/2024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48F15-0845-4BCB-9F3D-633E17A4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E412A-71E2-4277-8639-0A91A818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7C90-F54F-456F-B432-0E64B082AD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407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DDEA-694C-44C6-9E1F-E92828DF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9AD64-F74C-4033-9806-41417A634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07274-9000-46E0-A8F5-C640CC6E4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3453C-F5B5-4E31-A817-81BD00D4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FACC-DB37-4C3E-8716-A5591DF6B4E7}" type="datetimeFigureOut">
              <a:rPr lang="es-AR" smtClean="0"/>
              <a:t>17/3/2024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ED5F3-9BB0-4F45-B233-0BD42681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22D6C-9379-4273-AE72-21883862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7C90-F54F-456F-B432-0E64B082AD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445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AC5F-01DD-4C93-9A28-F2CD8D14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B4FF6-7E0B-4C90-9667-5B67EA2EC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28378-ED93-4D19-B5A7-6DB009AAE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D81E2-D6E6-4BAF-922B-3C109867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FACC-DB37-4C3E-8716-A5591DF6B4E7}" type="datetimeFigureOut">
              <a:rPr lang="es-AR" smtClean="0"/>
              <a:t>17/3/2024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FE298-24F6-431A-90E2-659A3F52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B3A45-DADE-4D70-99CD-FC2A4D7F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7C90-F54F-456F-B432-0E64B082AD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056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A9B1B-21FB-44EA-B298-96E035466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D153A-28E6-4CFE-9C32-B02419341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72B58-04A0-4247-9540-5FDD17F4C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5FACC-DB37-4C3E-8716-A5591DF6B4E7}" type="datetimeFigureOut">
              <a:rPr lang="es-AR" smtClean="0"/>
              <a:t>17/3/2024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896C0-DBC9-42C0-86B2-7F53DCF1E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56D8-8443-4EF5-98F3-D493605AB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97C90-F54F-456F-B432-0E64B082AD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002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technology">
            <a:extLst>
              <a:ext uri="{FF2B5EF4-FFF2-40B4-BE49-F238E27FC236}">
                <a16:creationId xmlns:a16="http://schemas.microsoft.com/office/drawing/2014/main" id="{7516286D-F6CD-4A2B-BD1F-801A0419EF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b="864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D37E81A-2778-40A0-97C2-A897292A0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203" y="4691460"/>
            <a:ext cx="6499275" cy="2387600"/>
          </a:xfrm>
        </p:spPr>
        <p:txBody>
          <a:bodyPr anchor="t">
            <a:noAutofit/>
          </a:bodyPr>
          <a:lstStyle/>
          <a:p>
            <a:r>
              <a:rPr lang="es-E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SUBACCIONES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E549DCE1-E1AD-4DF1-B32F-6FD43B5E2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3986" y="3976639"/>
            <a:ext cx="5533292" cy="1655762"/>
          </a:xfrm>
        </p:spPr>
        <p:txBody>
          <a:bodyPr>
            <a:normAutofit/>
          </a:bodyPr>
          <a:lstStyle/>
          <a:p>
            <a:pPr algn="r">
              <a:lnSpc>
                <a:spcPct val="120000"/>
              </a:lnSpc>
            </a:pPr>
            <a:r>
              <a:rPr lang="es-E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FUNCIONES, PROCEDIMIENTOS, PARÁMETROS Y ÁMBITOS DE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48CEA-9B84-4E54-8FB1-184F60696B1F}"/>
              </a:ext>
            </a:extLst>
          </p:cNvPr>
          <p:cNvSpPr txBox="1"/>
          <p:nvPr/>
        </p:nvSpPr>
        <p:spPr>
          <a:xfrm>
            <a:off x="5723986" y="253585"/>
            <a:ext cx="632867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UTN Facultad Regional Resistencia</a:t>
            </a:r>
          </a:p>
          <a:p>
            <a:pPr algn="r"/>
            <a:r>
              <a:rPr lang="es-A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Ingeniería en Sistemas de Información</a:t>
            </a:r>
          </a:p>
          <a:p>
            <a:pPr algn="r"/>
            <a:r>
              <a:rPr lang="es-A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Algoritmos y Estructuras de Datos</a:t>
            </a:r>
          </a:p>
        </p:txBody>
      </p:sp>
    </p:spTree>
    <p:extLst>
      <p:ext uri="{BB962C8B-B14F-4D97-AF65-F5344CB8AC3E}">
        <p14:creationId xmlns:p14="http://schemas.microsoft.com/office/powerpoint/2010/main" val="423841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ADE79E6-BADB-4E1D-992E-D5AE56E354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093530"/>
              </p:ext>
            </p:extLst>
          </p:nvPr>
        </p:nvGraphicFramePr>
        <p:xfrm>
          <a:off x="2136335" y="145365"/>
          <a:ext cx="7919330" cy="5950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8222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10FFD0-3C45-4982-B6ED-BC0988F60327}"/>
              </a:ext>
            </a:extLst>
          </p:cNvPr>
          <p:cNvSpPr/>
          <p:nvPr/>
        </p:nvSpPr>
        <p:spPr>
          <a:xfrm>
            <a:off x="399142" y="825865"/>
            <a:ext cx="113937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dirty="0"/>
              <a:t>A la función o procedimiento </a:t>
            </a:r>
            <a:r>
              <a:rPr lang="es-ES" sz="3600" b="1" dirty="0">
                <a:highlight>
                  <a:srgbClr val="FFFF00"/>
                </a:highlight>
              </a:rPr>
              <a:t>se le envía un valor</a:t>
            </a:r>
            <a:r>
              <a:rPr lang="es-ES" sz="2800" b="1" dirty="0">
                <a:highlight>
                  <a:srgbClr val="FFFF00"/>
                </a:highlight>
              </a:rPr>
              <a:t> </a:t>
            </a:r>
            <a:r>
              <a:rPr lang="es-ES" sz="2800" b="1" dirty="0"/>
              <a:t>que almacena en la variable correspondiente al parámetro, la cual es </a:t>
            </a:r>
            <a:r>
              <a:rPr lang="es-ES" sz="3600" b="1" dirty="0">
                <a:solidFill>
                  <a:srgbClr val="7030A0"/>
                </a:solidFill>
              </a:rPr>
              <a:t>local</a:t>
            </a:r>
            <a:r>
              <a:rPr lang="es-ES" sz="2800" b="1" dirty="0"/>
              <a:t>, de manera que </a:t>
            </a:r>
            <a:r>
              <a:rPr lang="es-ES" sz="2800" b="1" dirty="0">
                <a:highlight>
                  <a:srgbClr val="FFFF00"/>
                </a:highlight>
              </a:rPr>
              <a:t>su modificación no tiene efecto en el resto del algoritmo</a:t>
            </a:r>
            <a:r>
              <a:rPr lang="es-ES" sz="2800" b="1" dirty="0"/>
              <a:t>.</a:t>
            </a:r>
            <a:endParaRPr lang="es-AR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073E5-0017-437C-9FDA-DC6B84BA927B}"/>
              </a:ext>
            </a:extLst>
          </p:cNvPr>
          <p:cNvSpPr/>
          <p:nvPr/>
        </p:nvSpPr>
        <p:spPr>
          <a:xfrm>
            <a:off x="2373666" y="0"/>
            <a:ext cx="7444667" cy="707886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es-ES" sz="4000" b="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QUÉ SON LOS PARÁMETROS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D3C6C-3E61-4B16-A9F1-607B3D14F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" t="15645" r="56191" b="52594"/>
          <a:stretch/>
        </p:blipFill>
        <p:spPr>
          <a:xfrm>
            <a:off x="1501646" y="2535683"/>
            <a:ext cx="9834011" cy="413193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F81EF95-7A6C-412F-8B0E-50957FD0C7CD}"/>
              </a:ext>
            </a:extLst>
          </p:cNvPr>
          <p:cNvSpPr/>
          <p:nvPr/>
        </p:nvSpPr>
        <p:spPr>
          <a:xfrm>
            <a:off x="7271657" y="4339771"/>
            <a:ext cx="2699657" cy="78377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4314CB-FEF2-4806-9377-8F99C4979A24}"/>
              </a:ext>
            </a:extLst>
          </p:cNvPr>
          <p:cNvCxnSpPr>
            <a:cxnSpLocks/>
          </p:cNvCxnSpPr>
          <p:nvPr/>
        </p:nvCxnSpPr>
        <p:spPr>
          <a:xfrm flipH="1">
            <a:off x="5297714" y="4731657"/>
            <a:ext cx="3323771" cy="74022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2C0E7A-4BB0-4235-BE8F-D7A2E5055C64}"/>
              </a:ext>
            </a:extLst>
          </p:cNvPr>
          <p:cNvCxnSpPr>
            <a:cxnSpLocks/>
          </p:cNvCxnSpPr>
          <p:nvPr/>
        </p:nvCxnSpPr>
        <p:spPr>
          <a:xfrm flipH="1">
            <a:off x="6418651" y="4927600"/>
            <a:ext cx="2870492" cy="5442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22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ADE79E6-BADB-4E1D-992E-D5AE56E354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4725721"/>
              </p:ext>
            </p:extLst>
          </p:nvPr>
        </p:nvGraphicFramePr>
        <p:xfrm>
          <a:off x="2136335" y="145365"/>
          <a:ext cx="7919330" cy="5950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37D1170D-23A1-4DE3-8DA8-19473A109B53}"/>
              </a:ext>
            </a:extLst>
          </p:cNvPr>
          <p:cNvSpPr/>
          <p:nvPr/>
        </p:nvSpPr>
        <p:spPr>
          <a:xfrm>
            <a:off x="304800" y="2351314"/>
            <a:ext cx="2975429" cy="1770743"/>
          </a:xfrm>
          <a:prstGeom prst="wedgeEllipseCallout">
            <a:avLst>
              <a:gd name="adj1" fmla="val 43069"/>
              <a:gd name="adj2" fmla="val 5676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/>
              <a:t>Se utilizan en todo el algoritmo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F7FC115-3DFD-416B-B57F-02E08DC2CDD1}"/>
              </a:ext>
            </a:extLst>
          </p:cNvPr>
          <p:cNvSpPr/>
          <p:nvPr/>
        </p:nvSpPr>
        <p:spPr>
          <a:xfrm>
            <a:off x="7953829" y="2082799"/>
            <a:ext cx="3933371" cy="1770743"/>
          </a:xfrm>
          <a:prstGeom prst="wedgeEllipseCallout">
            <a:avLst>
              <a:gd name="adj1" fmla="val -41321"/>
              <a:gd name="adj2" fmla="val 6987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/>
              <a:t>Se utilizan solo en la </a:t>
            </a:r>
            <a:r>
              <a:rPr lang="es-AR" sz="3200" dirty="0" err="1"/>
              <a:t>subacción</a:t>
            </a:r>
            <a:r>
              <a:rPr lang="es-AR" sz="3200" dirty="0"/>
              <a:t> que las define</a:t>
            </a:r>
          </a:p>
        </p:txBody>
      </p:sp>
    </p:spTree>
    <p:extLst>
      <p:ext uri="{BB962C8B-B14F-4D97-AF65-F5344CB8AC3E}">
        <p14:creationId xmlns:p14="http://schemas.microsoft.com/office/powerpoint/2010/main" val="3410758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0B398FB8-51CB-41C2-A956-A2F8605E6A51}"/>
              </a:ext>
            </a:extLst>
          </p:cNvPr>
          <p:cNvSpPr txBox="1">
            <a:spLocks/>
          </p:cNvSpPr>
          <p:nvPr/>
        </p:nvSpPr>
        <p:spPr>
          <a:xfrm>
            <a:off x="515838" y="1357194"/>
            <a:ext cx="10831286" cy="24415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3600" dirty="0">
                <a:solidFill>
                  <a:srgbClr val="FFFF00"/>
                </a:solidFill>
              </a:rPr>
              <a:t>Son variables definidas </a:t>
            </a:r>
            <a:r>
              <a:rPr lang="es-ES" sz="3600" b="1" u="sng" dirty="0">
                <a:solidFill>
                  <a:srgbClr val="FFFF00"/>
                </a:solidFill>
              </a:rPr>
              <a:t>al comienzo del algoritmo </a:t>
            </a:r>
            <a:r>
              <a:rPr lang="es-ES" sz="3600" dirty="0">
                <a:solidFill>
                  <a:srgbClr val="FF33CC"/>
                </a:solidFill>
              </a:rPr>
              <a:t>(antes de cualquier </a:t>
            </a:r>
            <a:r>
              <a:rPr lang="es-ES" sz="3600" dirty="0" err="1">
                <a:solidFill>
                  <a:srgbClr val="FF33CC"/>
                </a:solidFill>
              </a:rPr>
              <a:t>sub-acción</a:t>
            </a:r>
            <a:r>
              <a:rPr lang="es-ES" sz="3600" dirty="0">
                <a:solidFill>
                  <a:srgbClr val="FF33CC"/>
                </a:solidFill>
              </a:rPr>
              <a:t>)</a:t>
            </a:r>
            <a:r>
              <a:rPr lang="es-ES" sz="3600" dirty="0">
                <a:solidFill>
                  <a:srgbClr val="FFFF00"/>
                </a:solidFill>
              </a:rPr>
              <a:t>, que se pueden usar a lo largo de todo el algoritmo, es decir, dentro del algoritmo principal y en cada </a:t>
            </a:r>
            <a:r>
              <a:rPr lang="es-ES" sz="3600" dirty="0" err="1">
                <a:solidFill>
                  <a:srgbClr val="FFFF00"/>
                </a:solidFill>
              </a:rPr>
              <a:t>sub-acción</a:t>
            </a:r>
            <a:r>
              <a:rPr lang="es-ES" sz="3600" dirty="0">
                <a:solidFill>
                  <a:srgbClr val="FFFF00"/>
                </a:solidFill>
              </a:rPr>
              <a:t> definida en el algoritmo.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C4F580-2CE1-4E55-8B0C-733CBCF51148}"/>
              </a:ext>
            </a:extLst>
          </p:cNvPr>
          <p:cNvSpPr/>
          <p:nvPr/>
        </p:nvSpPr>
        <p:spPr>
          <a:xfrm>
            <a:off x="544866" y="508000"/>
            <a:ext cx="7160935" cy="830997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es-ES" sz="4800" b="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 GLOBALES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C8ACC16-7C3B-4240-8AB4-B24B63C9035D}"/>
              </a:ext>
            </a:extLst>
          </p:cNvPr>
          <p:cNvSpPr txBox="1">
            <a:spLocks/>
          </p:cNvSpPr>
          <p:nvPr/>
        </p:nvSpPr>
        <p:spPr>
          <a:xfrm>
            <a:off x="486810" y="4909912"/>
            <a:ext cx="10831286" cy="15923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3600" dirty="0">
                <a:solidFill>
                  <a:srgbClr val="FFFF00"/>
                </a:solidFill>
              </a:rPr>
              <a:t>Son variables definidas </a:t>
            </a:r>
            <a:r>
              <a:rPr lang="es-AR" sz="3600" b="1" u="sng" dirty="0">
                <a:solidFill>
                  <a:srgbClr val="FFFF00"/>
                </a:solidFill>
              </a:rPr>
              <a:t>dentro de cada </a:t>
            </a:r>
            <a:r>
              <a:rPr lang="es-AR" sz="3600" b="1" u="sng" dirty="0" err="1">
                <a:solidFill>
                  <a:srgbClr val="FFFF00"/>
                </a:solidFill>
              </a:rPr>
              <a:t>sub-acción</a:t>
            </a:r>
            <a:r>
              <a:rPr lang="es-AR" sz="3600" dirty="0">
                <a:solidFill>
                  <a:srgbClr val="FFFF00"/>
                </a:solidFill>
              </a:rPr>
              <a:t>, y que solo se pueden usar en la </a:t>
            </a:r>
            <a:r>
              <a:rPr lang="es-AR" sz="3600" dirty="0" err="1">
                <a:solidFill>
                  <a:srgbClr val="FFFF00"/>
                </a:solidFill>
              </a:rPr>
              <a:t>sub-acción</a:t>
            </a:r>
            <a:r>
              <a:rPr lang="es-AR" sz="3600" dirty="0">
                <a:solidFill>
                  <a:srgbClr val="FFFF00"/>
                </a:solidFill>
              </a:rPr>
              <a:t>, en la que son declaradas.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59FC0C-9D1A-4737-86B3-33752A01E123}"/>
              </a:ext>
            </a:extLst>
          </p:cNvPr>
          <p:cNvSpPr/>
          <p:nvPr/>
        </p:nvSpPr>
        <p:spPr>
          <a:xfrm>
            <a:off x="515838" y="4060718"/>
            <a:ext cx="6691255" cy="830997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es-ES" sz="4800" b="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 LOCALES</a:t>
            </a:r>
          </a:p>
        </p:txBody>
      </p:sp>
    </p:spTree>
    <p:extLst>
      <p:ext uri="{BB962C8B-B14F-4D97-AF65-F5344CB8AC3E}">
        <p14:creationId xmlns:p14="http://schemas.microsoft.com/office/powerpoint/2010/main" val="3878647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E6D1F4-7D11-489A-A0E5-A3163EC85B5E}"/>
              </a:ext>
            </a:extLst>
          </p:cNvPr>
          <p:cNvSpPr/>
          <p:nvPr/>
        </p:nvSpPr>
        <p:spPr>
          <a:xfrm>
            <a:off x="108857" y="650515"/>
            <a:ext cx="11974286" cy="5556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lphaLcParenR"/>
            </a:pPr>
            <a:r>
              <a:rPr lang="es-AR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Diseñe una función que dado un número natural </a:t>
            </a:r>
            <a:r>
              <a:rPr lang="es-AR" sz="2400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s-AR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imprima los </a:t>
            </a:r>
            <a:r>
              <a:rPr lang="es-AR" sz="2400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 </a:t>
            </a:r>
            <a:r>
              <a:rPr lang="es-AR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primeros naturales. 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es-AR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Diseñe una función que dado un número natural </a:t>
            </a:r>
            <a:r>
              <a:rPr lang="es-AR" sz="2400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s-AR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calcule la suma de los </a:t>
            </a:r>
            <a:r>
              <a:rPr lang="es-AR" sz="2400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s-AR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primeros números naturales. 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es-AR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Diseñe una función que dado un número natural </a:t>
            </a:r>
            <a:r>
              <a:rPr lang="es-AR" sz="2400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s-AR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si es par imprima los </a:t>
            </a:r>
            <a:r>
              <a:rPr lang="es-AR" sz="2400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 </a:t>
            </a:r>
            <a:r>
              <a:rPr lang="es-AR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primeros naturales pares y si es impar a la inversa. 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es-AR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Diseñar un algoritmo que lea tres números y encuentre si uno de ellos es la suma de los otros dos.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es-AR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Escribir una función que dado el ingreso de un número n, devuelva la suma de sus dígitos. Por ejemplo si se ingresara el número 34, se retorna 7.</a:t>
            </a:r>
          </a:p>
        </p:txBody>
      </p:sp>
    </p:spTree>
    <p:extLst>
      <p:ext uri="{BB962C8B-B14F-4D97-AF65-F5344CB8AC3E}">
        <p14:creationId xmlns:p14="http://schemas.microsoft.com/office/powerpoint/2010/main" val="82638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143F9DE-C9F8-4CD9-B536-A723C9FE957B}"/>
              </a:ext>
            </a:extLst>
          </p:cNvPr>
          <p:cNvSpPr txBox="1">
            <a:spLocks/>
          </p:cNvSpPr>
          <p:nvPr/>
        </p:nvSpPr>
        <p:spPr>
          <a:xfrm>
            <a:off x="553792" y="365125"/>
            <a:ext cx="1080000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ACCION PRINCIPAL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E6A7C00-C29D-4205-A031-0E47BD4F4742}"/>
              </a:ext>
            </a:extLst>
          </p:cNvPr>
          <p:cNvSpPr txBox="1">
            <a:spLocks/>
          </p:cNvSpPr>
          <p:nvPr/>
        </p:nvSpPr>
        <p:spPr>
          <a:xfrm>
            <a:off x="553792" y="1825625"/>
            <a:ext cx="11127346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ACCION</a:t>
            </a:r>
            <a:r>
              <a:rPr lang="es-E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[Nombre] </a:t>
            </a:r>
            <a:r>
              <a:rPr lang="es-ES" sz="3200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s-ES" sz="3200" b="1" i="1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PARÁMETROS</a:t>
            </a:r>
            <a:r>
              <a:rPr lang="es-ES" sz="3200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s-E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s-E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AMBIENTE</a:t>
            </a:r>
            <a:r>
              <a:rPr lang="es-E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</a:t>
            </a:r>
            <a:r>
              <a:rPr lang="es-E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Definición de tipos, constantes y variables </a:t>
            </a:r>
            <a:r>
              <a:rPr lang="es-ES" sz="3200" b="1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(GLOBALES)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3200" b="1" dirty="0"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[SUB ACCIONES] </a:t>
            </a:r>
            <a:r>
              <a:rPr lang="es-ES" sz="2000" b="1" dirty="0"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&gt; Procedimientos y Funciones del algoritmo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ALGORITMO</a:t>
            </a:r>
            <a:r>
              <a:rPr lang="es-E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o [PROCESO]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	[ACCIONES] </a:t>
            </a:r>
            <a:r>
              <a:rPr lang="es-E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Algoritmo principal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FIN</a:t>
            </a:r>
            <a:r>
              <a:rPr lang="es-E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s-E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ACCION</a:t>
            </a:r>
            <a:endParaRPr lang="es-E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18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BCB1A0CA-D3E5-477A-B0A4-68CED8733B5B}"/>
              </a:ext>
            </a:extLst>
          </p:cNvPr>
          <p:cNvSpPr txBox="1">
            <a:spLocks/>
          </p:cNvSpPr>
          <p:nvPr/>
        </p:nvSpPr>
        <p:spPr>
          <a:xfrm>
            <a:off x="553792" y="1690688"/>
            <a:ext cx="11024316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3200" b="1" dirty="0"/>
              <a:t>SUB-ACCION</a:t>
            </a:r>
            <a:r>
              <a:rPr lang="es-ES" sz="3200" dirty="0"/>
              <a:t> [Nombre]</a:t>
            </a:r>
            <a:r>
              <a:rPr lang="es-ES" sz="3200" dirty="0">
                <a:highlight>
                  <a:srgbClr val="00FFFF"/>
                </a:highlight>
              </a:rPr>
              <a:t>(</a:t>
            </a:r>
            <a:r>
              <a:rPr lang="es-ES" sz="3200" b="1" i="1" dirty="0">
                <a:highlight>
                  <a:srgbClr val="00FFFF"/>
                </a:highlight>
              </a:rPr>
              <a:t>PARÁMETROS</a:t>
            </a:r>
            <a:r>
              <a:rPr lang="es-ES" sz="3200" dirty="0">
                <a:highlight>
                  <a:srgbClr val="00FFFF"/>
                </a:highlight>
              </a:rPr>
              <a:t>) </a:t>
            </a:r>
            <a:r>
              <a:rPr lang="es-ES" sz="3200" dirty="0"/>
              <a:t>: </a:t>
            </a:r>
            <a:r>
              <a:rPr lang="es-ES" sz="3200" b="1" dirty="0">
                <a:solidFill>
                  <a:srgbClr val="FF0000"/>
                </a:solidFill>
              </a:rPr>
              <a:t>[</a:t>
            </a:r>
            <a:r>
              <a:rPr lang="es-ES" sz="3200" b="1" dirty="0" err="1">
                <a:solidFill>
                  <a:srgbClr val="FF0000"/>
                </a:solidFill>
              </a:rPr>
              <a:t>Tipo_dato_retorno</a:t>
            </a:r>
            <a:r>
              <a:rPr lang="es-ES" sz="3200" b="1" dirty="0">
                <a:solidFill>
                  <a:srgbClr val="FF0000"/>
                </a:solidFill>
              </a:rPr>
              <a:t>]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3200" b="1" dirty="0"/>
              <a:t>ES;</a:t>
            </a:r>
            <a:endParaRPr lang="es-ES"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3200" dirty="0"/>
              <a:t>[</a:t>
            </a:r>
            <a:r>
              <a:rPr lang="es-ES" sz="3200" b="1" dirty="0"/>
              <a:t>AMBIENTE</a:t>
            </a:r>
            <a:r>
              <a:rPr lang="es-ES" sz="3200" dirty="0"/>
              <a:t>] </a:t>
            </a:r>
            <a:r>
              <a:rPr lang="es-ES" sz="2400" dirty="0">
                <a:sym typeface="Wingdings" panose="05000000000000000000" pitchFamily="2" charset="2"/>
              </a:rPr>
              <a:t> Definición de tipos, constantes y variables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400" dirty="0">
                <a:sym typeface="Wingdings" panose="05000000000000000000" pitchFamily="2" charset="2"/>
              </a:rPr>
              <a:t> </a:t>
            </a:r>
            <a:r>
              <a:rPr lang="es-ES" sz="3200" b="1" dirty="0">
                <a:highlight>
                  <a:srgbClr val="FFFF00"/>
                </a:highlight>
                <a:sym typeface="Wingdings" panose="05000000000000000000" pitchFamily="2" charset="2"/>
              </a:rPr>
              <a:t>(LOCALES)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3200" b="1" dirty="0">
                <a:sym typeface="Wingdings" panose="05000000000000000000" pitchFamily="2" charset="2"/>
              </a:rPr>
              <a:t>ALGORITMO</a:t>
            </a:r>
            <a:r>
              <a:rPr lang="es-ES" sz="3200" dirty="0">
                <a:sym typeface="Wingdings" panose="05000000000000000000" pitchFamily="2" charset="2"/>
              </a:rPr>
              <a:t> o [PROCESO]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3200" dirty="0">
                <a:sym typeface="Wingdings" panose="05000000000000000000" pitchFamily="2" charset="2"/>
              </a:rPr>
              <a:t>	[ACCIONES] </a:t>
            </a:r>
            <a:r>
              <a:rPr lang="es-ES" sz="2400" dirty="0">
                <a:sym typeface="Wingdings" panose="05000000000000000000" pitchFamily="2" charset="2"/>
              </a:rPr>
              <a:t> Algoritmo principal de la </a:t>
            </a:r>
            <a:r>
              <a:rPr lang="es-ES" sz="2400" dirty="0" err="1">
                <a:sym typeface="Wingdings" panose="05000000000000000000" pitchFamily="2" charset="2"/>
              </a:rPr>
              <a:t>sub-acción</a:t>
            </a:r>
            <a:endParaRPr lang="es-ES" sz="200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3200" b="1" dirty="0">
                <a:sym typeface="Wingdings" panose="05000000000000000000" pitchFamily="2" charset="2"/>
              </a:rPr>
              <a:t>FIN</a:t>
            </a:r>
            <a:r>
              <a:rPr lang="es-ES" sz="3200" dirty="0">
                <a:sym typeface="Wingdings" panose="05000000000000000000" pitchFamily="2" charset="2"/>
              </a:rPr>
              <a:t> </a:t>
            </a:r>
            <a:r>
              <a:rPr lang="es-ES" sz="3200" b="1" dirty="0">
                <a:sym typeface="Wingdings" panose="05000000000000000000" pitchFamily="2" charset="2"/>
              </a:rPr>
              <a:t>SUB-ACCION</a:t>
            </a:r>
            <a:endParaRPr lang="es-ES" sz="3200" b="1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A96FB8F-03D6-431E-8FBE-55ABA814C958}"/>
              </a:ext>
            </a:extLst>
          </p:cNvPr>
          <p:cNvSpPr txBox="1">
            <a:spLocks/>
          </p:cNvSpPr>
          <p:nvPr/>
        </p:nvSpPr>
        <p:spPr>
          <a:xfrm>
            <a:off x="553792" y="365125"/>
            <a:ext cx="1080000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b="1" dirty="0"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SUBACCIONES</a:t>
            </a:r>
          </a:p>
        </p:txBody>
      </p:sp>
    </p:spTree>
    <p:extLst>
      <p:ext uri="{BB962C8B-B14F-4D97-AF65-F5344CB8AC3E}">
        <p14:creationId xmlns:p14="http://schemas.microsoft.com/office/powerpoint/2010/main" val="107127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ADE79E6-BADB-4E1D-992E-D5AE56E354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1151871"/>
              </p:ext>
            </p:extLst>
          </p:nvPr>
        </p:nvGraphicFramePr>
        <p:xfrm>
          <a:off x="2136335" y="145365"/>
          <a:ext cx="7919330" cy="5950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ECE9D17-8DAA-4BD0-8B00-C91FDF80D743}"/>
              </a:ext>
            </a:extLst>
          </p:cNvPr>
          <p:cNvSpPr/>
          <p:nvPr/>
        </p:nvSpPr>
        <p:spPr>
          <a:xfrm>
            <a:off x="211015" y="1997612"/>
            <a:ext cx="2700997" cy="1927274"/>
          </a:xfrm>
          <a:prstGeom prst="wedgeEllipseCallout">
            <a:avLst>
              <a:gd name="adj1" fmla="val 54913"/>
              <a:gd name="adj2" fmla="val 7271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dirty="0"/>
              <a:t>Obtener el descuento que le corresponde al Cliente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2E96BA4-2BA9-43E0-8631-F1CF00296F39}"/>
              </a:ext>
            </a:extLst>
          </p:cNvPr>
          <p:cNvSpPr/>
          <p:nvPr/>
        </p:nvSpPr>
        <p:spPr>
          <a:xfrm>
            <a:off x="9155724" y="1997612"/>
            <a:ext cx="2700997" cy="1927274"/>
          </a:xfrm>
          <a:prstGeom prst="wedgeEllipseCallout">
            <a:avLst>
              <a:gd name="adj1" fmla="val -61753"/>
              <a:gd name="adj2" fmla="val 741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dirty="0"/>
              <a:t>Actualizar el interés acumulado</a:t>
            </a:r>
          </a:p>
        </p:txBody>
      </p:sp>
    </p:spTree>
    <p:extLst>
      <p:ext uri="{BB962C8B-B14F-4D97-AF65-F5344CB8AC3E}">
        <p14:creationId xmlns:p14="http://schemas.microsoft.com/office/powerpoint/2010/main" val="227099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CFB4CD-883D-4784-A2DF-95DF0719C129}"/>
              </a:ext>
            </a:extLst>
          </p:cNvPr>
          <p:cNvSpPr/>
          <p:nvPr/>
        </p:nvSpPr>
        <p:spPr>
          <a:xfrm>
            <a:off x="609600" y="1030349"/>
            <a:ext cx="109727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s-AR" sz="3600" b="1" dirty="0"/>
              <a:t>Un procedimiento es </a:t>
            </a:r>
            <a:r>
              <a:rPr lang="es-AR" sz="3600" b="1" dirty="0">
                <a:highlight>
                  <a:srgbClr val="FFFF00"/>
                </a:highlight>
              </a:rPr>
              <a:t>un subprograma </a:t>
            </a:r>
            <a:r>
              <a:rPr lang="es-AR" sz="3600" b="1" dirty="0"/>
              <a:t>que ejecuta una </a:t>
            </a:r>
            <a:r>
              <a:rPr lang="es-AR" sz="3600" b="1" dirty="0">
                <a:highlight>
                  <a:srgbClr val="FFFF00"/>
                </a:highlight>
              </a:rPr>
              <a:t>tarea determinada</a:t>
            </a:r>
            <a:r>
              <a:rPr lang="es-AR" sz="3600" b="1" dirty="0"/>
              <a:t>.</a:t>
            </a:r>
          </a:p>
          <a:p>
            <a:pPr algn="ctr"/>
            <a:endParaRPr lang="es-ES" sz="3600" b="1" dirty="0"/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s-ES" sz="3600" b="1" dirty="0"/>
              <a:t>Son </a:t>
            </a:r>
            <a:r>
              <a:rPr lang="es-ES" sz="3600" b="1" dirty="0" err="1">
                <a:highlight>
                  <a:srgbClr val="FFFF00"/>
                </a:highlight>
              </a:rPr>
              <a:t>subacciones</a:t>
            </a:r>
            <a:r>
              <a:rPr lang="es-ES" sz="3600" b="1" dirty="0"/>
              <a:t> que se usan para evitar </a:t>
            </a:r>
            <a:r>
              <a:rPr lang="es-ES" sz="3600" b="1" dirty="0">
                <a:highlight>
                  <a:srgbClr val="FFFF00"/>
                </a:highlight>
              </a:rPr>
              <a:t>duplicación de código y conseguir programas más cortos</a:t>
            </a:r>
            <a:r>
              <a:rPr lang="es-ES" sz="3600" b="1" dirty="0"/>
              <a:t>. </a:t>
            </a:r>
          </a:p>
          <a:p>
            <a:pPr algn="ctr"/>
            <a:endParaRPr lang="es-ES" sz="3600" b="1" dirty="0"/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s-ES" sz="3600" b="1" dirty="0">
                <a:highlight>
                  <a:srgbClr val="FFFF00"/>
                </a:highlight>
              </a:rPr>
              <a:t>Permiten dividir un problema </a:t>
            </a:r>
            <a:r>
              <a:rPr lang="es-ES" sz="3600" b="1" dirty="0"/>
              <a:t>en </a:t>
            </a:r>
            <a:r>
              <a:rPr lang="es-ES" sz="3600" b="1" dirty="0" err="1"/>
              <a:t>sub-problemas</a:t>
            </a:r>
            <a:r>
              <a:rPr lang="es-ES" sz="3600" b="1" dirty="0"/>
              <a:t> logrando de esta forma escribir más fácilmente programas grandes y complejos.</a:t>
            </a:r>
          </a:p>
          <a:p>
            <a:pPr algn="ctr"/>
            <a:r>
              <a:rPr lang="es-ES" sz="3600" b="1" dirty="0"/>
              <a:t> 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s-ES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21AB52-5E2C-438C-9A90-EA6C0E97B4BA}"/>
              </a:ext>
            </a:extLst>
          </p:cNvPr>
          <p:cNvSpPr/>
          <p:nvPr/>
        </p:nvSpPr>
        <p:spPr>
          <a:xfrm>
            <a:off x="1850078" y="0"/>
            <a:ext cx="8704627" cy="707886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es-ES" sz="4000" b="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QUÉ SON LOS PROCEDIMIENTOS</a:t>
            </a:r>
          </a:p>
        </p:txBody>
      </p:sp>
    </p:spTree>
    <p:extLst>
      <p:ext uri="{BB962C8B-B14F-4D97-AF65-F5344CB8AC3E}">
        <p14:creationId xmlns:p14="http://schemas.microsoft.com/office/powerpoint/2010/main" val="235696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8E8A1C-7D0B-4E3B-A053-A9CEAE858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" t="15276" r="78635" b="64724"/>
          <a:stretch/>
        </p:blipFill>
        <p:spPr>
          <a:xfrm>
            <a:off x="2031999" y="1553028"/>
            <a:ext cx="7605486" cy="419462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AA2FD3D-506F-4C59-88A8-FAD8E86A5BC7}"/>
              </a:ext>
            </a:extLst>
          </p:cNvPr>
          <p:cNvSpPr/>
          <p:nvPr/>
        </p:nvSpPr>
        <p:spPr>
          <a:xfrm>
            <a:off x="4702628" y="3628570"/>
            <a:ext cx="5065486" cy="1770743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0BFBD-050A-42E7-BB40-3845A510DC4F}"/>
              </a:ext>
            </a:extLst>
          </p:cNvPr>
          <p:cNvSpPr/>
          <p:nvPr/>
        </p:nvSpPr>
        <p:spPr>
          <a:xfrm>
            <a:off x="1850078" y="0"/>
            <a:ext cx="8704627" cy="707886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es-ES" sz="4000" b="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QUÉ SON LOS PROCEDIMIENTOS</a:t>
            </a:r>
          </a:p>
        </p:txBody>
      </p:sp>
    </p:spTree>
    <p:extLst>
      <p:ext uri="{BB962C8B-B14F-4D97-AF65-F5344CB8AC3E}">
        <p14:creationId xmlns:p14="http://schemas.microsoft.com/office/powerpoint/2010/main" val="167424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40BFBD-050A-42E7-BB40-3845A510DC4F}"/>
              </a:ext>
            </a:extLst>
          </p:cNvPr>
          <p:cNvSpPr/>
          <p:nvPr/>
        </p:nvSpPr>
        <p:spPr>
          <a:xfrm>
            <a:off x="1850078" y="0"/>
            <a:ext cx="8704627" cy="707886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es-ES" sz="4000" b="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QUÉ SON LOS PROCEDIMIENTOS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88BBED-C10B-4890-9BD4-141F4CB88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8" t="15433" r="70952" b="53864"/>
          <a:stretch/>
        </p:blipFill>
        <p:spPr>
          <a:xfrm>
            <a:off x="1908628" y="1103086"/>
            <a:ext cx="8374743" cy="525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8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40BFBD-050A-42E7-BB40-3845A510DC4F}"/>
              </a:ext>
            </a:extLst>
          </p:cNvPr>
          <p:cNvSpPr/>
          <p:nvPr/>
        </p:nvSpPr>
        <p:spPr>
          <a:xfrm>
            <a:off x="2642971" y="0"/>
            <a:ext cx="6906058" cy="707886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es-ES" sz="4000" b="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QUÉ SON LAS FUNCIONES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3CD2CD-3CDB-43DB-AA16-750FA815A379}"/>
              </a:ext>
            </a:extLst>
          </p:cNvPr>
          <p:cNvSpPr/>
          <p:nvPr/>
        </p:nvSpPr>
        <p:spPr>
          <a:xfrm>
            <a:off x="547914" y="1320730"/>
            <a:ext cx="1109617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ES" sz="4000" b="1" dirty="0"/>
              <a:t>Es un procedimiento que recibe valores de entrada (llamados </a:t>
            </a:r>
            <a:r>
              <a:rPr lang="es-ES" sz="4400" b="1" dirty="0">
                <a:highlight>
                  <a:srgbClr val="FFFF00"/>
                </a:highlight>
              </a:rPr>
              <a:t>parámetros</a:t>
            </a:r>
            <a:r>
              <a:rPr lang="es-ES" sz="4000" b="1" dirty="0"/>
              <a:t>) y el cual retorna </a:t>
            </a:r>
          </a:p>
          <a:p>
            <a:pPr algn="ctr"/>
            <a:r>
              <a:rPr lang="es-ES" sz="4000" b="1" dirty="0"/>
              <a:t>un </a:t>
            </a:r>
            <a:r>
              <a:rPr lang="es-ES" sz="4400" b="1" dirty="0">
                <a:highlight>
                  <a:srgbClr val="FFFF00"/>
                </a:highlight>
              </a:rPr>
              <a:t>valor resultado</a:t>
            </a:r>
            <a:r>
              <a:rPr lang="es-ES" sz="4000" b="1" dirty="0"/>
              <a:t>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ES" sz="2800" b="1" dirty="0"/>
          </a:p>
          <a:p>
            <a:pPr algn="ctr"/>
            <a:r>
              <a:rPr lang="es-ES" sz="2800" dirty="0">
                <a:solidFill>
                  <a:srgbClr val="7030A0"/>
                </a:solidFill>
              </a:rPr>
              <a:t>Adicionalmente, las funciones son </a:t>
            </a:r>
            <a:r>
              <a:rPr lang="es-ES" sz="2800" dirty="0" err="1">
                <a:solidFill>
                  <a:srgbClr val="7030A0"/>
                </a:solidFill>
              </a:rPr>
              <a:t>sub-programas</a:t>
            </a:r>
            <a:r>
              <a:rPr lang="es-ES" sz="2800" dirty="0">
                <a:solidFill>
                  <a:srgbClr val="7030A0"/>
                </a:solidFill>
              </a:rPr>
              <a:t> dentro de un programa, que se pueden invocar (ejecutar) desde cualquier parte del programa, es decir, desde otra función, desde la misma función o desde el programa principal, cuantas veces sea necesario. </a:t>
            </a:r>
          </a:p>
        </p:txBody>
      </p:sp>
    </p:spTree>
    <p:extLst>
      <p:ext uri="{BB962C8B-B14F-4D97-AF65-F5344CB8AC3E}">
        <p14:creationId xmlns:p14="http://schemas.microsoft.com/office/powerpoint/2010/main" val="310891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3AC09-0F75-4040-85B2-CCEA417F66BD}"/>
              </a:ext>
            </a:extLst>
          </p:cNvPr>
          <p:cNvSpPr/>
          <p:nvPr/>
        </p:nvSpPr>
        <p:spPr>
          <a:xfrm>
            <a:off x="2642971" y="0"/>
            <a:ext cx="6906058" cy="707886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es-ES" sz="4000" b="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QUÉ SON LAS FUNCIONES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E327C-C675-423A-8375-7CF39B814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5" t="15645" r="56547" b="35443"/>
          <a:stretch/>
        </p:blipFill>
        <p:spPr>
          <a:xfrm>
            <a:off x="1778000" y="885371"/>
            <a:ext cx="8636000" cy="571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7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524</Words>
  <Application>Microsoft Office PowerPoint</Application>
  <PresentationFormat>Panorámica</PresentationFormat>
  <Paragraphs>58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Tahoma</vt:lpstr>
      <vt:lpstr>Wingdings</vt:lpstr>
      <vt:lpstr>Office Theme</vt:lpstr>
      <vt:lpstr>SUBACCIONES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SUBACCIONES</dc:title>
  <dc:creator>Secretaria de Asuntos Universitarios</dc:creator>
  <cp:lastModifiedBy>argencon</cp:lastModifiedBy>
  <cp:revision>11</cp:revision>
  <dcterms:created xsi:type="dcterms:W3CDTF">2019-05-31T17:58:03Z</dcterms:created>
  <dcterms:modified xsi:type="dcterms:W3CDTF">2024-03-17T14:00:03Z</dcterms:modified>
</cp:coreProperties>
</file>