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F4DB50-2F4F-4424-AEB4-1551724E08A1}">
  <a:tblStyle styleId="{0CF4DB50-2F4F-4424-AEB4-1551724E08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a525910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a525910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a525910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a5259104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a5259104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a5259104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5259104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5259104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5259104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5259104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a5259104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a5259104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a5259104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a5259104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5259104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5259104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a5259104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a5259104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a5259104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a5259104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51413ecd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51413ecd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a5259104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a5259104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52591041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52591041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5259104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5259104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5259104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5259104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5259104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5259104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5259104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5259104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5259104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5259104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5259104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a5259104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a5259104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a5259104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a5259104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a5259104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51413ecd_1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51413ecd_1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a5259104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a5259104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a5259104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a5259104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a5259104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a5259104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a5259104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a5259104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a5259104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a5259104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a52591041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a52591041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a5259104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a52591041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5259104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5259104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5259104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5259104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52591041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52591041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51413ecd_1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51413ecd_1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5259104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5259104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a5259104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a5259104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a5259104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a5259104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51413ecd_1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51413ecd_19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5259104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5259104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5259104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5259104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5259104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5259104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a5259104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a5259104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">
  <p:cSld name="TITLE_ONL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ascal.org/docs-html/rtl/crt/index-5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Pascal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90525" y="2789121"/>
            <a:ext cx="8222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Parte 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Algoritmos y Estructuras de Datos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Año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en Pascal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comentarios siempre son útiles en la programación.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Sirven para que otras personas puedan entender el código, como así también para los mismos programadores (después de 3 meses…)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Pascal podemos hacer comentarios de las siguientes maneras: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// esto es para comentar una sola línea.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{ esto también es una línea comentada }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{* esto es para hacer un bloque de comentarios en pascal *}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Palabras reservadas de Pascal: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952500" y="139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and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array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begin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case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div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downto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function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strike="sngStrike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goto</a:t>
                      </a:r>
                      <a:endParaRPr sz="1800" strike="sngStrike">
                        <a:solidFill>
                          <a:srgbClr val="FF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strike="sngStrike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label</a:t>
                      </a:r>
                      <a:endParaRPr sz="1800" strike="sngStrike">
                        <a:solidFill>
                          <a:srgbClr val="FF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mod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nil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not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of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packed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procedure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program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record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repeat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then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until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Asignación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Al igual que en pseudocódigo ocupamos el símbolo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:=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:= 5;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//la variable </a:t>
            </a:r>
            <a:r>
              <a:rPr lang="es" b="1"/>
              <a:t>a</a:t>
            </a:r>
            <a:r>
              <a:rPr lang="es"/>
              <a:t> ahora tiene el valor 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Escribir en la consola: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escribir por consola se puede ocupar la acción: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write(‘algún texto’);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queremos que se realice un salto de línea después de lo que ingresamos podemos ocupar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writeln(‘algún texto’);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También se puede escribir variables, o realizar operaciones: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writeln(‘Sumando 2 con 5, el resultado es: ‘, 2 + 5);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Leer desde la consola: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leer desde el teclado podemos ocupar: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read(variables)</a:t>
            </a:r>
            <a:r>
              <a:rPr lang="es"/>
              <a:t> 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readln(variables);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puede leer 1 o más variables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recomienda usar el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readln(variable);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Básicos en Pascal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Básicos en Pascal</a:t>
            </a:r>
            <a:endParaRPr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282450" y="142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28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Menor Valor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Valor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shortint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-128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127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-32768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32767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longint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-2147483648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2147483647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2,9 x10^(-39)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1,7 x10^(38)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double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5,0 x10^(-307)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1,7 x10^(307)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Tipos de datos Numéricos a utilizar: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Básicos en Pascal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39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tipos de datos: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boolean: Puede tomar dos valores: True (verdadero) o False (falso)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char: almacena un solo carácter cualquiera (ej: ‘a’, ‘A’, ‘4’, ‘@’, …)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string: almacena una cadena de caracteres (por defecto hasta 255) podemos definir un string dándole la longitud que necesitemos (hasta 255):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 : string[10];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b : string[56];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 : string;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trike="sngStrike">
                <a:latin typeface="Roboto Mono"/>
                <a:ea typeface="Roboto Mono"/>
                <a:cs typeface="Roboto Mono"/>
                <a:sym typeface="Roboto Mono"/>
              </a:rPr>
              <a:t>d : string[256];</a:t>
            </a:r>
            <a:r>
              <a:rPr lang="es"/>
              <a:t> esto sería un error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editor de texto?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una IDE?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Compilador?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FPC?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Aritméticos: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Tomando: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 := 5;  b := 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93" name="Google Shape;193;p34"/>
          <p:cNvGraphicFramePr/>
          <p:nvPr/>
        </p:nvGraphicFramePr>
        <p:xfrm>
          <a:off x="293400" y="169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217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 dos variables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+ b da: 13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 de la primera variable el contenido de la segunda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- b da: -3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 las dos variables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* b da: 40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la variable por la segunda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 / a da: 1,6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de la división entera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8 % 5 da: 3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46095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Relacionales: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Tomando: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 := 5; b := 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0" name="Google Shape;200;p35"/>
          <p:cNvGraphicFramePr/>
          <p:nvPr/>
        </p:nvGraphicFramePr>
        <p:xfrm>
          <a:off x="282450" y="194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217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de igualdad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= b da: falso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&lt;&gt;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de distintos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&lt;&gt; b da: verdadero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o &gt;=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o mayor igual que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&gt; b da: falso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o &lt;=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menor o menor igual que 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&lt; b da: verdadero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lógicos: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Tomando a := verdadero y b := falso:</a:t>
            </a:r>
            <a:endParaRPr/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293400" y="197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217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lógico y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and b da: falso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lógico 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or b da: verdadero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de negación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b da: verdadero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Precedencia de los operadores en Pascal:</a:t>
            </a:r>
            <a:endParaRPr/>
          </a:p>
        </p:txBody>
      </p:sp>
      <p:graphicFrame>
        <p:nvGraphicFramePr>
          <p:cNvPr id="214" name="Google Shape;214;p37"/>
          <p:cNvGraphicFramePr/>
          <p:nvPr/>
        </p:nvGraphicFramePr>
        <p:xfrm>
          <a:off x="98250" y="128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514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Precedencia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*  / div mod and 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- or 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 &lt;&gt; &lt; &lt;= &gt; &gt;= 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Último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en Pascal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en Pascal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bloques en pascal comienzan con un </a:t>
            </a:r>
            <a:r>
              <a:rPr lang="es" b="1"/>
              <a:t>begin</a:t>
            </a:r>
            <a:r>
              <a:rPr lang="es"/>
              <a:t> y termina con un </a:t>
            </a:r>
            <a:r>
              <a:rPr lang="es" b="1"/>
              <a:t>end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// esto es el contenido de un bloque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algunos casos (como en el case, en el repeat o en los bloques de una única línea) donde no es necesario ocupar esto. Lo vamos a ver más adelante.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2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simple en Pseudocodigo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condición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entonces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fin si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41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2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simple 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condición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2"/>
          </p:nvPr>
        </p:nvSpPr>
        <p:spPr>
          <a:xfrm>
            <a:off x="156450" y="2890150"/>
            <a:ext cx="8768400" cy="2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igual que con pseudocodigo, en pascal para la condición podemos ocupar variables, operadores relacionales u operadores lógicos.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ej: A = B, A &lt; (B+5), bandera, etc…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 si el código que vamos a realizar tiene una unica linea podemos no armar el bloque con begin y end. (vemos el ejemplo más adelante)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2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Alternativo en Pseudocodigo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condición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entonces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sino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fin si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27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Alternativo 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condición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s" strike="sng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//No es necesario el ;</a:t>
            </a:r>
            <a:endParaRPr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"/>
          </p:nvPr>
        </p:nvSpPr>
        <p:spPr>
          <a:xfrm>
            <a:off x="156450" y="3778900"/>
            <a:ext cx="8768400" cy="12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igual que en el condicional simple, si los bloques de código son de una única línea, no es necesario armar el bloque.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i &gt;= 0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writeln('es positivo!');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writeln('es negativo!');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i &gt;= 0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writeln('es positivo!')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writeln('es negativo!');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editor de texto? ¿Que es una IDE?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Editor de Texto: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un programa.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Permite crear y modificar archivos de “Texto Plano”.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IDE: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Entorno de desarrollo integrado.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Podríamos decir que es un: “Editor de textos con esteroides”.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Posee la características de: Auto completado, sombreado de palabras claves,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Algunas IDEs poseen un compilador o intérprete incorporado.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Ejemplos: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Sublime Text, Visual Studio, Eclipse, Notepad++, Geany, Atom, VIM, etc...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26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Múltiple en Pseudocodigo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según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variable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op1: //código para opción 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op2: //código para opción 2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op3: //código para opción 3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otro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// código para opción no presente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fin según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26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Múltiple 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variable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op1: //código para opción 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op2: //código para opción 2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op3: //código para opción 3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// código para opción no presente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66" name="Google Shape;266;p45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8709900" cy="41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-100..-1: writeln('el numero es menor a 0');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0: </a:t>
            </a: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writeln('Puedo hacer otra cosa!');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writeln('el numero es igual a 0');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1..100: writeln('el numero es mayor a 0');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writeln('el numero esta fuera del rango');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277" name="Google Shape;277;p47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8768400" cy="18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Pre-test en Pseudocodigo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Mientras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CONDICIÓN(variable)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hacer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//código a iterar...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//evento que realiza (o no) el cambio de la variable...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Fin Mientras</a:t>
            </a:r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body" idx="2"/>
          </p:nvPr>
        </p:nvSpPr>
        <p:spPr>
          <a:xfrm>
            <a:off x="156450" y="2638150"/>
            <a:ext cx="87684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pre-test en Pascal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CONDICIÓN(variable)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//código a iterar...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//evento que realiza (o no) el cambio de la variable...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284" name="Google Shape;284;p48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8768400" cy="18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Post-test en Pseudocodigo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Repetir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//evento que realiza (o no) el cambio de la variable...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//código a iterar...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Hasta que 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CONDICIÓN(variable)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body" idx="2"/>
          </p:nvPr>
        </p:nvSpPr>
        <p:spPr>
          <a:xfrm>
            <a:off x="156450" y="2638150"/>
            <a:ext cx="87684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Post-test en Pascal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//evento que realiza (o no) el cambio de la variable...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//código a iterar...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until 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CONDICIÓN(variable);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91" name="Google Shape;291;p49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26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pre-test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y :=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y &gt; 0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write(y, ' 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y := y - 1;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49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26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post-test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y :=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y := y - 1;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write(y, ' 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until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y &lt;= 0;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8768400" cy="18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Manejado por contador en Pseudocodigo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Para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inicio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hasta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fin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hacer</a:t>
            </a:r>
            <a:endParaRPr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//código a iterar...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Fin Para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50"/>
          <p:cNvSpPr txBox="1">
            <a:spLocks noGrp="1"/>
          </p:cNvSpPr>
          <p:nvPr>
            <p:ph type="body" idx="2"/>
          </p:nvPr>
        </p:nvSpPr>
        <p:spPr>
          <a:xfrm>
            <a:off x="156450" y="2638150"/>
            <a:ext cx="87684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Manejado por contador en Pascal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inicio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[to|downto]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//código a iterar...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305" name="Google Shape;305;p51"/>
          <p:cNvSpPr txBox="1">
            <a:spLocks noGrp="1"/>
          </p:cNvSpPr>
          <p:nvPr>
            <p:ph type="body" idx="2"/>
          </p:nvPr>
        </p:nvSpPr>
        <p:spPr>
          <a:xfrm>
            <a:off x="156450" y="804775"/>
            <a:ext cx="4357200" cy="4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writeln(i);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writeln(i);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2"/>
          </p:nvPr>
        </p:nvSpPr>
        <p:spPr>
          <a:xfrm>
            <a:off x="4675575" y="804775"/>
            <a:ext cx="4357200" cy="4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 es el resultado de estos dos códigos?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writeln(i);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i:= i + 1;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writeln(i);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uses CRT;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uses CRT;</a:t>
            </a:r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CRT es una librería de Pascal que nos permite mejorar la interacción con el usuario vía la consola.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ejemplo: (En azul están las funciones de la librería):</a:t>
            </a:r>
            <a:endParaRPr/>
          </a:p>
        </p:txBody>
      </p:sp>
      <p:sp>
        <p:nvSpPr>
          <p:cNvPr id="318" name="Google Shape;318;p53"/>
          <p:cNvSpPr txBox="1"/>
          <p:nvPr/>
        </p:nvSpPr>
        <p:spPr>
          <a:xfrm>
            <a:off x="471900" y="2140250"/>
            <a:ext cx="4295100" cy="2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program cargando;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uses CRT;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var i : smallint;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write('Cargando');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for i := 1 to 49 do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write('.');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</p:txBody>
      </p:sp>
      <p:sp>
        <p:nvSpPr>
          <p:cNvPr id="319" name="Google Shape;319;p53"/>
          <p:cNvSpPr txBox="1"/>
          <p:nvPr/>
        </p:nvSpPr>
        <p:spPr>
          <a:xfrm>
            <a:off x="4767100" y="2140250"/>
            <a:ext cx="4157700" cy="2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if i mod 5 = 0 then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begin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gotoxy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WhereX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-5,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WhereY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write('     ');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gotoxy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WhereX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-5,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WhereY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end;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delay(200)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end.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Compilador? ¿Que es FPC?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574000" y="776275"/>
            <a:ext cx="8222100" cy="4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Compilador: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un traductor, que convierte el código fuente en un código de máquina.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archivo generado puede ser ocupado en arquitecturas similares.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Ejemplo: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FreePascal, DevPascal, TurboPascal, etc..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FPC: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un compilador de Pascal.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Traduce archivos “.pas” a un archivo ejecutable para el sistema operativo.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uses CRT;</a:t>
            </a:r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Algunas funciones de la liberia:</a:t>
            </a:r>
            <a:endParaRPr/>
          </a:p>
        </p:txBody>
      </p:sp>
      <p:graphicFrame>
        <p:nvGraphicFramePr>
          <p:cNvPr id="326" name="Google Shape;326;p54"/>
          <p:cNvGraphicFramePr/>
          <p:nvPr/>
        </p:nvGraphicFramePr>
        <p:xfrm>
          <a:off x="282450" y="142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37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Limpiar la pantalla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ClrScr();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ir a la posición x e y de la pantalla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gotoxy();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Detiene la ejecución del programa por unos milisegundos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delay(cantidad);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delay(1000); // 1 seg de delay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Cambia el color del texto que se ocupa en la consola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TextColor(0..31);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TextColor(red);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uses CRT;</a:t>
            </a:r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funciones de la liberia: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más funciones de CRT visitar: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https://www.freepascal.org/docs-html/rtl/crt/index-5.html</a:t>
            </a:r>
            <a:r>
              <a:rPr lang="es"/>
              <a:t> </a:t>
            </a:r>
            <a:endParaRPr/>
          </a:p>
        </p:txBody>
      </p:sp>
      <p:graphicFrame>
        <p:nvGraphicFramePr>
          <p:cNvPr id="333" name="Google Shape;333;p55"/>
          <p:cNvGraphicFramePr/>
          <p:nvPr/>
        </p:nvGraphicFramePr>
        <p:xfrm>
          <a:off x="282450" y="142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37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sz="18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Devuelve verdadero si se presiono una tecla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KeyPressed();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Devuelve la tecla presionada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ReadKey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Fin de la primera parte...</a:t>
            </a:r>
            <a:endParaRPr sz="3000"/>
          </a:p>
        </p:txBody>
      </p:sp>
      <p:sp>
        <p:nvSpPr>
          <p:cNvPr id="339" name="Google Shape;339;p56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Hola Mundo!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71900" y="768175"/>
            <a:ext cx="8222100" cy="42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program HolaMundo;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begin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writeln('Hola Mundo!');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end.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Pascal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Pascal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orden de la Estructura en pascal es la siguiente: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Nombre del programa (program name)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Importando librerías (uses CRT)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Declaración de los Tipos de datos (Type)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Declaración de las Constantes (Const)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Declaración de las Variables (Var)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Funciones y Procedimientos (Function y Procedures)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Llamada principal del sistema (Begin … end. 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Pascal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{Nombre del programa}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uses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{Nombres de las librerías que se van a ocupar separados por coma}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{Constantes </a:t>
            </a:r>
            <a:r>
              <a:rPr lang="es" sz="1400" u="sng">
                <a:latin typeface="Roboto Mono"/>
                <a:ea typeface="Roboto Mono"/>
                <a:cs typeface="Roboto Mono"/>
                <a:sym typeface="Roboto Mono"/>
              </a:rPr>
              <a:t>Globales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que se ocuparan}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{Variables </a:t>
            </a:r>
            <a:r>
              <a:rPr lang="es" sz="1400" u="sng">
                <a:latin typeface="Roboto Mono"/>
                <a:ea typeface="Roboto Mono"/>
                <a:cs typeface="Roboto Mono"/>
                <a:sym typeface="Roboto Mono"/>
              </a:rPr>
              <a:t>Globales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que se van a ocupar}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{Declaración de las funciones, si las hubiera}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{ Variables </a:t>
            </a:r>
            <a:r>
              <a:rPr lang="es" sz="1400" u="sng">
                <a:latin typeface="Roboto Mono"/>
                <a:ea typeface="Roboto Mono"/>
                <a:cs typeface="Roboto Mono"/>
                <a:sym typeface="Roboto Mono"/>
              </a:rPr>
              <a:t>Locales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de la función 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 Declaración de los Procedimientos, si los hubiera}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{ Variables Locales del procedimiento 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 Comienzo del programa principal}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end.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 Fin del programa principal }</a:t>
            </a:r>
            <a:endParaRPr sz="1400">
              <a:solidFill>
                <a:srgbClr val="666600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en Pascal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Microsoft Office PowerPoint</Application>
  <PresentationFormat>Presentación en pantalla (16:9)</PresentationFormat>
  <Paragraphs>410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Roboto</vt:lpstr>
      <vt:lpstr>Roboto Mono</vt:lpstr>
      <vt:lpstr>Material</vt:lpstr>
      <vt:lpstr>Taller de Pascal</vt:lpstr>
      <vt:lpstr>¿Que es un editor de texto? ¿Que es una IDE? ¿Que es un Compilador? ¿Que es FPC? </vt:lpstr>
      <vt:lpstr>¿Que es un editor de texto? ¿Que es una IDE?</vt:lpstr>
      <vt:lpstr>¿Que es un Compilador? ¿Que es FPC?</vt:lpstr>
      <vt:lpstr>Hola Mundo!</vt:lpstr>
      <vt:lpstr>Estructura de Pascal</vt:lpstr>
      <vt:lpstr>Estructura de Pascal</vt:lpstr>
      <vt:lpstr>Estructura de Pascal</vt:lpstr>
      <vt:lpstr>Comentarios en Pascal</vt:lpstr>
      <vt:lpstr>Comentarios en Pascal</vt:lpstr>
      <vt:lpstr>Acciones Simples</vt:lpstr>
      <vt:lpstr>Acciones Simples</vt:lpstr>
      <vt:lpstr>Acciones Simples</vt:lpstr>
      <vt:lpstr>Acciones Simples</vt:lpstr>
      <vt:lpstr>Acciones Simples</vt:lpstr>
      <vt:lpstr>Tipos de Datos Básicos en Pascal</vt:lpstr>
      <vt:lpstr>Datos Básicos en Pascal</vt:lpstr>
      <vt:lpstr>Datos Básicos en Pascal</vt:lpstr>
      <vt:lpstr>Operadores en Pascal</vt:lpstr>
      <vt:lpstr>Operadores en Pascal</vt:lpstr>
      <vt:lpstr>Operadores en Pascal</vt:lpstr>
      <vt:lpstr>Operadores en Pascal</vt:lpstr>
      <vt:lpstr>Operadores en Pascal</vt:lpstr>
      <vt:lpstr>Bloques en Pascal</vt:lpstr>
      <vt:lpstr>Bloques en Pascal</vt:lpstr>
      <vt:lpstr>Condicionales</vt:lpstr>
      <vt:lpstr>Condicionales</vt:lpstr>
      <vt:lpstr>Condicionales</vt:lpstr>
      <vt:lpstr>Condicionales</vt:lpstr>
      <vt:lpstr>Condicionales</vt:lpstr>
      <vt:lpstr>Condicionales</vt:lpstr>
      <vt:lpstr>Ciclos</vt:lpstr>
      <vt:lpstr>Ciclos</vt:lpstr>
      <vt:lpstr>Ciclos</vt:lpstr>
      <vt:lpstr>Condicionales</vt:lpstr>
      <vt:lpstr>Ciclos</vt:lpstr>
      <vt:lpstr>Ciclos</vt:lpstr>
      <vt:lpstr>uses CRT;</vt:lpstr>
      <vt:lpstr>uses CRT;</vt:lpstr>
      <vt:lpstr>uses CRT;</vt:lpstr>
      <vt:lpstr>uses CRT;</vt:lpstr>
      <vt:lpstr>Fin de la primera parte...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Pascal</dc:title>
  <cp:lastModifiedBy>mirtha.e.giovannini@gmail.com</cp:lastModifiedBy>
  <cp:revision>2</cp:revision>
  <dcterms:modified xsi:type="dcterms:W3CDTF">2021-07-04T20:35:44Z</dcterms:modified>
</cp:coreProperties>
</file>