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367FF0-9F3F-4A71-9EA8-4F69A43FC40C}">
  <a:tblStyle styleId="{A9367FF0-9F3F-4A71-9EA8-4F69A43FC4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d691c45e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d691c45e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a529da9d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a529da9d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d691c45e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d691c45e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d691c45e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d691c45e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d691c45e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d691c45e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691c45e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691c45e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a5259104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a5259104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d691c45e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d691c45e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d691c45e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d691c45e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d691c45e1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d691c45e1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5259104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5259104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d691c45e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d691c45e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d691c45e1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d691c45e1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a529da9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a529da9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691c45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691c45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d691c45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d691c45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691c45e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691c45e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603050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603050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d691c45e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d691c45e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d691c45e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d691c45e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691c45e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691c45e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">
  <p:cSld name="TITLE_ONLY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6450" y="764950"/>
            <a:ext cx="43677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24150" y="764950"/>
            <a:ext cx="44007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reepascal.org/File_Handling_In_Pascal/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 de Pascal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90525" y="2789126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Parte III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Algoritmos y Estructuras de Datos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Año 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Archivos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Manejando los errores: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 posible que si necesitamos abrir un archivo para la lectura y el mismo no exista, vamos a estar en presencia de un error en </a:t>
            </a:r>
            <a:r>
              <a:rPr lang="es" i="1"/>
              <a:t>tiempo de ejecución</a:t>
            </a:r>
            <a:r>
              <a:rPr lang="es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esto utilizamos la directiva </a:t>
            </a:r>
            <a:r>
              <a:rPr lang="es">
                <a:solidFill>
                  <a:srgbClr val="CC0000"/>
                </a:solidFill>
              </a:rPr>
              <a:t>{$I-}</a:t>
            </a:r>
            <a:r>
              <a:rPr lang="es"/>
              <a:t> para desactivar la detección de errores de entrada y salida. Y luego ejecutamos </a:t>
            </a:r>
            <a:r>
              <a:rPr lang="es">
                <a:solidFill>
                  <a:srgbClr val="CC0000"/>
                </a:solidFill>
              </a:rPr>
              <a:t>{$I+}</a:t>
            </a:r>
            <a:r>
              <a:rPr lang="es"/>
              <a:t> para volver a activarla.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Assign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(var_arch,'archivo.txt'); 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{$I-}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(var_arch);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{$I+}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IOResult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= 0 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 {todo bien}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{error por apertura del archivo}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char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char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156450" y="1476575"/>
            <a:ext cx="4367700" cy="3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ambiente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sec: secuencia de carácter;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 v: carácter;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2"/>
          </p:nvPr>
        </p:nvSpPr>
        <p:spPr>
          <a:xfrm>
            <a:off x="4524150" y="1476550"/>
            <a:ext cx="4400700" cy="3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sec: file of char;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 v: char;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2"/>
          </p:nvPr>
        </p:nvSpPr>
        <p:spPr>
          <a:xfrm>
            <a:off x="156450" y="800250"/>
            <a:ext cx="87684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Definición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char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156450" y="1476575"/>
            <a:ext cx="4367700" cy="3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algoritmo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arrancar(sec);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avanzar(sec, v);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------------------------------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algoritmo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crear(sec);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2"/>
          </p:nvPr>
        </p:nvSpPr>
        <p:spPr>
          <a:xfrm>
            <a:off x="4524150" y="1476550"/>
            <a:ext cx="4400700" cy="3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assign(sec, ‘archivo.txt’);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{$I-}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reset(sec);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{$I+}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if </a:t>
            </a:r>
            <a:r>
              <a:rPr lang="es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IOResult</a:t>
            </a: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&lt;&gt; 0 then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  halt(2);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read(sec, v)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------------------------------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assign(sec, ‘archivo.txt’);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rewrite(sec);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2"/>
          </p:nvPr>
        </p:nvSpPr>
        <p:spPr>
          <a:xfrm>
            <a:off x="156450" y="800250"/>
            <a:ext cx="87684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Comenzando a trabajar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char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156450" y="1288050"/>
            <a:ext cx="4367700" cy="3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mientras NFDS(sec) hacer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si v = ‘a’ entonces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cont := cont + 1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fin si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avanzar(sec, v)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fin mientras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2"/>
          </p:nvPr>
        </p:nvSpPr>
        <p:spPr>
          <a:xfrm>
            <a:off x="4524150" y="1288150"/>
            <a:ext cx="4400700" cy="3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while not EOF(sec) do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if v = ‘a’ then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  cont := cont + 1;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read(sec, v);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2"/>
          </p:nvPr>
        </p:nvSpPr>
        <p:spPr>
          <a:xfrm>
            <a:off x="156450" y="800250"/>
            <a:ext cx="8768400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Leyendo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char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156450" y="1288050"/>
            <a:ext cx="4367700" cy="1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para i := ‘a’ hasta ‘z’ hacer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escribir(sec, i)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fin para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2"/>
          </p:nvPr>
        </p:nvSpPr>
        <p:spPr>
          <a:xfrm>
            <a:off x="4524150" y="1288150"/>
            <a:ext cx="4400700" cy="1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for i := ‘a’ to ‘z’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write(sec, i)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2"/>
          </p:nvPr>
        </p:nvSpPr>
        <p:spPr>
          <a:xfrm>
            <a:off x="156450" y="800250"/>
            <a:ext cx="8768400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Escribiendo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187800" y="3301050"/>
            <a:ext cx="4367700" cy="1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cerrar(sec)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2"/>
          </p:nvPr>
        </p:nvSpPr>
        <p:spPr>
          <a:xfrm>
            <a:off x="4555500" y="3301150"/>
            <a:ext cx="4400700" cy="1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Close(sec);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2"/>
          </p:nvPr>
        </p:nvSpPr>
        <p:spPr>
          <a:xfrm>
            <a:off x="187800" y="2813250"/>
            <a:ext cx="8768400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Cerrando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record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record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156450" y="1231650"/>
            <a:ext cx="4367700" cy="3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ambiente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form_reg = registro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c1: N(5)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c2: AN(20)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fin registro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arch: archivo de form_reg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reg: form_reg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2"/>
          </p:nvPr>
        </p:nvSpPr>
        <p:spPr>
          <a:xfrm>
            <a:off x="4524150" y="1231750"/>
            <a:ext cx="4400700" cy="3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form_reg = record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c1: integer;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c2: string[20];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end;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arch: file of form_reg;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reg: form_reg;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2"/>
          </p:nvPr>
        </p:nvSpPr>
        <p:spPr>
          <a:xfrm>
            <a:off x="156450" y="800250"/>
            <a:ext cx="87684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Definición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record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156450" y="1476575"/>
            <a:ext cx="4367700" cy="3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algoritmo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abrir E/(arch);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leer(arch, reg);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------------------------------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algoritmo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abrir /S (arch);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2"/>
          </p:nvPr>
        </p:nvSpPr>
        <p:spPr>
          <a:xfrm>
            <a:off x="4524150" y="1476550"/>
            <a:ext cx="4400700" cy="3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assign(arch, ‘archivo.dat’);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{$I-}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reset(arch);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{$I+}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if </a:t>
            </a:r>
            <a:r>
              <a:rPr lang="es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IOResult</a:t>
            </a: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&lt;&gt; 0 then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  halt(2);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------------------------------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assign(arch, ‘archivo.dat’);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  rewrite(arch);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2"/>
          </p:nvPr>
        </p:nvSpPr>
        <p:spPr>
          <a:xfrm>
            <a:off x="156450" y="800250"/>
            <a:ext cx="87684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Comenzando a trabajar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record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156450" y="1288050"/>
            <a:ext cx="4367700" cy="3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mientras NFDA(arch) hacer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si reg.c1 mod 2 = 0 entonces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cont := cont + 1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fin si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leer(arch, reg)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fin mientras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2"/>
          </p:nvPr>
        </p:nvSpPr>
        <p:spPr>
          <a:xfrm>
            <a:off x="4524150" y="1288150"/>
            <a:ext cx="4400700" cy="3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while not EOF(arch)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read(arch, reg);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if (reg.c1 mod 2 = 0) then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cont := cont + 1;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2"/>
          </p:nvPr>
        </p:nvSpPr>
        <p:spPr>
          <a:xfrm>
            <a:off x="156450" y="800250"/>
            <a:ext cx="8768400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Leyendo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de dato Record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of record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156450" y="1288050"/>
            <a:ext cx="4367700" cy="20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para i := 1 hasta 50 hacer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reg.c2 := 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reg.c1 := ‘Prueba’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escribir(arch, reg)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fin para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2"/>
          </p:nvPr>
        </p:nvSpPr>
        <p:spPr>
          <a:xfrm>
            <a:off x="4524150" y="1288150"/>
            <a:ext cx="4400700" cy="23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for i := 1 to 50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reg.c2 := i;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reg.c1 := ‘test’;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write(arch, reg);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2"/>
          </p:nvPr>
        </p:nvSpPr>
        <p:spPr>
          <a:xfrm>
            <a:off x="156450" y="800250"/>
            <a:ext cx="8768400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Escribiendo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187800" y="4049825"/>
            <a:ext cx="4367700" cy="10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Pseudocodigo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cerrar(sec)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2"/>
          </p:nvPr>
        </p:nvSpPr>
        <p:spPr>
          <a:xfrm>
            <a:off x="4555500" y="4049925"/>
            <a:ext cx="4400700" cy="10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Close(sec);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2"/>
          </p:nvPr>
        </p:nvSpPr>
        <p:spPr>
          <a:xfrm>
            <a:off x="187800" y="3562025"/>
            <a:ext cx="8768400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Cerrando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Mezclando todo en un ejercicio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más información sobre archivos en pascal se puede ocupar el siguiente link: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http://wiki.freepascal.org/File_Handling_In_Pascal/es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Fin de la tercera parte...</a:t>
            </a:r>
            <a:endParaRPr sz="3000"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de dato Record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156450" y="764950"/>
            <a:ext cx="43677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 son los Registros en Pascal.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Un esqueleto de registro en Pseudocodigo: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Nombre_del_registro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Registro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campo-1: tipo-campo1;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campo-2: tipo-campo2;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campo-n: tipo-campon;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fin Registro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2"/>
          </p:nvPr>
        </p:nvSpPr>
        <p:spPr>
          <a:xfrm>
            <a:off x="4524150" y="764950"/>
            <a:ext cx="44007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Record se define dentro de los type.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Un esqueleto de un Record en Pascal</a:t>
            </a:r>
            <a:endParaRPr/>
          </a:p>
          <a:p>
            <a:pPr marL="50800" marR="508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Nombre_del_Record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record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campo-1: tipo-campo1;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campo-2: tipo-campo2;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campo-n: tipo-campon;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000">
              <a:solidFill>
                <a:srgbClr val="0000FF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de dato Record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156450" y="764950"/>
            <a:ext cx="43677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ejemplo de un Record en Pascal:</a:t>
            </a:r>
            <a:endParaRPr/>
          </a:p>
          <a:p>
            <a:pPr marL="50800" marR="50800" lvl="0" indent="0" algn="l" rtl="0">
              <a:lnSpc>
                <a:spcPct val="10909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formato_libro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record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titulo: string[50];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autor: string[50];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resumen: string[200];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libro_id: longint;</a:t>
            </a:r>
            <a:br>
              <a:rPr lang="es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2"/>
          </p:nvPr>
        </p:nvSpPr>
        <p:spPr>
          <a:xfrm>
            <a:off x="4524150" y="888900"/>
            <a:ext cx="44007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Definiendo las variables que se van a ocupar: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libro1: </a:t>
            </a:r>
            <a:r>
              <a:rPr lang="es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formato_libro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de dato Record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156450" y="764950"/>
            <a:ext cx="43677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igual que en Pseudocódigo, se utiliza el punto (.) como selector de campo en los Record.</a:t>
            </a:r>
            <a:endParaRPr sz="1600"/>
          </a:p>
          <a:p>
            <a:pPr marL="50800" marR="5080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	libro1.titulo:= 'Un libro';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	libro1.autor:= 'Un autor';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	libro1.resumen:= 'Un libro increible';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	libro1.libro_id:= 423232;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	mostrarlibro(libro1);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	writeln();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Mono"/>
                <a:ea typeface="Roboto Mono"/>
                <a:cs typeface="Roboto Mono"/>
                <a:sym typeface="Roboto Mono"/>
              </a:rPr>
              <a:t>END.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4524150" y="764950"/>
            <a:ext cx="44007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Definiendo las variables que se van a ocupar: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libro1, libro2: </a:t>
            </a:r>
            <a:r>
              <a:rPr lang="es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formato_libro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Archivos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Archivos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taller vamos a manejar dos tipos de archivos: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Archivos de Caracteres (file of char): muy parecido a las secuencias de datos elementales, en donde solo se puede leer o escribir de a un carácter.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Archivos de Registros (file of record): Son los archivos que vemos en pseudocódigo, por cada lectura o escritura lo hacemos con un registro.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Archivos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que vamos a ocupar en Archivos para Pascal: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assign(</a:t>
            </a:r>
            <a:r>
              <a:rPr lang="es">
                <a:solidFill>
                  <a:srgbClr val="990000"/>
                </a:solidFill>
              </a:rPr>
              <a:t>var_arch</a:t>
            </a:r>
            <a:r>
              <a:rPr lang="es"/>
              <a:t>, </a:t>
            </a:r>
            <a:r>
              <a:rPr lang="es">
                <a:solidFill>
                  <a:srgbClr val="38761D"/>
                </a:solidFill>
              </a:rPr>
              <a:t>‘ubicación/del/archivo’</a:t>
            </a:r>
            <a:r>
              <a:rPr lang="es">
                <a:solidFill>
                  <a:srgbClr val="0000FF"/>
                </a:solidFill>
              </a:rPr>
              <a:t>)</a:t>
            </a:r>
            <a:r>
              <a:rPr lang="es"/>
              <a:t>: declara que la variable (var_arch) maneja el archivo que está en la ubicación indicada.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reset(</a:t>
            </a:r>
            <a:r>
              <a:rPr lang="es">
                <a:solidFill>
                  <a:srgbClr val="990000"/>
                </a:solidFill>
              </a:rPr>
              <a:t>var_arch</a:t>
            </a:r>
            <a:r>
              <a:rPr lang="es">
                <a:solidFill>
                  <a:srgbClr val="0000FF"/>
                </a:solidFill>
              </a:rPr>
              <a:t>)</a:t>
            </a:r>
            <a:r>
              <a:rPr lang="es"/>
              <a:t>: abre un archivo para leer.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rewrite(</a:t>
            </a:r>
            <a:r>
              <a:rPr lang="es">
                <a:solidFill>
                  <a:srgbClr val="990000"/>
                </a:solidFill>
              </a:rPr>
              <a:t>var_arch</a:t>
            </a:r>
            <a:r>
              <a:rPr lang="es">
                <a:solidFill>
                  <a:srgbClr val="0000FF"/>
                </a:solidFill>
              </a:rPr>
              <a:t>)</a:t>
            </a:r>
            <a:r>
              <a:rPr lang="es"/>
              <a:t>: abre un archivo para escritura (si el archivo existe, lo borra y comienza a escribir).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read(</a:t>
            </a:r>
            <a:r>
              <a:rPr lang="es">
                <a:solidFill>
                  <a:srgbClr val="990000"/>
                </a:solidFill>
              </a:rPr>
              <a:t>var_arch</a:t>
            </a:r>
            <a:r>
              <a:rPr lang="es">
                <a:solidFill>
                  <a:srgbClr val="0000FF"/>
                </a:solidFill>
              </a:rPr>
              <a:t>, </a:t>
            </a:r>
            <a:r>
              <a:rPr lang="es">
                <a:solidFill>
                  <a:srgbClr val="38761D"/>
                </a:solidFill>
              </a:rPr>
              <a:t>var</a:t>
            </a:r>
            <a:r>
              <a:rPr lang="es">
                <a:solidFill>
                  <a:srgbClr val="0000FF"/>
                </a:solidFill>
              </a:rPr>
              <a:t>)</a:t>
            </a:r>
            <a:r>
              <a:rPr lang="es"/>
              <a:t>: lee el contenido del archivo y pone en la variable var.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write(</a:t>
            </a:r>
            <a:r>
              <a:rPr lang="es">
                <a:solidFill>
                  <a:srgbClr val="990000"/>
                </a:solidFill>
              </a:rPr>
              <a:t>var_arch</a:t>
            </a:r>
            <a:r>
              <a:rPr lang="es">
                <a:solidFill>
                  <a:srgbClr val="0000FF"/>
                </a:solidFill>
              </a:rPr>
              <a:t>, </a:t>
            </a:r>
            <a:r>
              <a:rPr lang="es">
                <a:solidFill>
                  <a:srgbClr val="38761D"/>
                </a:solidFill>
              </a:rPr>
              <a:t>var</a:t>
            </a:r>
            <a:r>
              <a:rPr lang="es">
                <a:solidFill>
                  <a:srgbClr val="0000FF"/>
                </a:solidFill>
              </a:rPr>
              <a:t>)</a:t>
            </a:r>
            <a:r>
              <a:rPr lang="es"/>
              <a:t>: escribe el contenido de la variable var en el archivo.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rgbClr val="0000FF"/>
                </a:solidFill>
              </a:rPr>
              <a:t>close(</a:t>
            </a:r>
            <a:r>
              <a:rPr lang="es">
                <a:solidFill>
                  <a:srgbClr val="990000"/>
                </a:solidFill>
              </a:rPr>
              <a:t>var_arch</a:t>
            </a:r>
            <a:r>
              <a:rPr lang="es">
                <a:solidFill>
                  <a:srgbClr val="0000FF"/>
                </a:solidFill>
              </a:rPr>
              <a:t>)</a:t>
            </a:r>
            <a:r>
              <a:rPr lang="es"/>
              <a:t>: cierra el archivo.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Archivos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No tan distintos...</a:t>
            </a:r>
            <a:endParaRPr/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311250" y="1242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{A9367FF0-9F3F-4A71-9EA8-4F69A43FC40C}</a:tableStyleId>
              </a:tblPr>
              <a:tblGrid>
                <a:gridCol w="39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Pseudocodigo</a:t>
                      </a:r>
                      <a:endParaRPr sz="1800" b="1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7373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Pascal</a:t>
                      </a:r>
                      <a:endParaRPr sz="1800" b="1">
                        <a:solidFill>
                          <a:srgbClr val="7373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abrir E/(archivo)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reset(var_arch)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abrir /S (archivo)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ewrite(var_arch)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leer(archivo, reg)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ead(var_arch, var)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escribir(archivo, reg)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rite(var_arch, var)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cerrar(archivo)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lose(var_arch)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73737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</a:t>
                      </a:r>
                      <a:endParaRPr sz="18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assign(var_arch,‘lugar/del/arch’)</a:t>
                      </a:r>
                      <a:endParaRPr sz="1700">
                        <a:solidFill>
                          <a:srgbClr val="73737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Microsoft Office PowerPoint</Application>
  <PresentationFormat>Presentación en pantalla (16:9)</PresentationFormat>
  <Paragraphs>252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Roboto</vt:lpstr>
      <vt:lpstr>Roboto Mono</vt:lpstr>
      <vt:lpstr>Material</vt:lpstr>
      <vt:lpstr>Taller de Pascal</vt:lpstr>
      <vt:lpstr>Tipo de dato Record</vt:lpstr>
      <vt:lpstr>Tipo de dato Record</vt:lpstr>
      <vt:lpstr>Tipo de dato Record</vt:lpstr>
      <vt:lpstr>Tipo de dato Record</vt:lpstr>
      <vt:lpstr>Introducción a Archivos</vt:lpstr>
      <vt:lpstr>Introducción a Archivos</vt:lpstr>
      <vt:lpstr>Introducción a Archivos</vt:lpstr>
      <vt:lpstr>Introducción a Archivos</vt:lpstr>
      <vt:lpstr>Introducción a Archivos</vt:lpstr>
      <vt:lpstr>File of char</vt:lpstr>
      <vt:lpstr>File of char</vt:lpstr>
      <vt:lpstr>File of char</vt:lpstr>
      <vt:lpstr>File of char</vt:lpstr>
      <vt:lpstr>File of char</vt:lpstr>
      <vt:lpstr>File of record</vt:lpstr>
      <vt:lpstr>File of record</vt:lpstr>
      <vt:lpstr>File of record</vt:lpstr>
      <vt:lpstr>File of record</vt:lpstr>
      <vt:lpstr>File of record</vt:lpstr>
      <vt:lpstr>Mezclando todo en un ejercicio</vt:lpstr>
      <vt:lpstr>Fin de la tercera parte...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Pascal</dc:title>
  <cp:lastModifiedBy>mirtha.e.giovannini@gmail.com</cp:lastModifiedBy>
  <cp:revision>1</cp:revision>
  <dcterms:modified xsi:type="dcterms:W3CDTF">2021-07-04T20:36:26Z</dcterms:modified>
</cp:coreProperties>
</file>