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940D0-16B3-4C00-A190-757E0BB3351C}" v="1" dt="2020-06-15T18:32:1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Jardim Chiarelli" userId="b8c3b99badcb9d11" providerId="LiveId" clId="{CF8940D0-16B3-4C00-A190-757E0BB3351C}"/>
    <pc:docChg chg="modSld">
      <pc:chgData name="Carlos Augusto Jardim Chiarelli" userId="b8c3b99badcb9d11" providerId="LiveId" clId="{CF8940D0-16B3-4C00-A190-757E0BB3351C}" dt="2020-06-15T18:32:26.348" v="5" actId="14100"/>
      <pc:docMkLst>
        <pc:docMk/>
      </pc:docMkLst>
      <pc:sldChg chg="addSp modSp">
        <pc:chgData name="Carlos Augusto Jardim Chiarelli" userId="b8c3b99badcb9d11" providerId="LiveId" clId="{CF8940D0-16B3-4C00-A190-757E0BB3351C}" dt="2020-06-15T18:32:26.348" v="5" actId="14100"/>
        <pc:sldMkLst>
          <pc:docMk/>
          <pc:sldMk cId="3281226012" sldId="259"/>
        </pc:sldMkLst>
        <pc:cxnChg chg="add mod">
          <ac:chgData name="Carlos Augusto Jardim Chiarelli" userId="b8c3b99badcb9d11" providerId="LiveId" clId="{CF8940D0-16B3-4C00-A190-757E0BB3351C}" dt="2020-06-15T18:32:26.348" v="5" actId="14100"/>
          <ac:cxnSpMkLst>
            <pc:docMk/>
            <pc:sldMk cId="3281226012" sldId="259"/>
            <ac:cxnSpMk id="31" creationId="{1F17D9EA-F116-493A-8480-AD353D6809DE}"/>
          </ac:cxnSpMkLst>
        </pc:cxnChg>
      </pc:sldChg>
    </pc:docChg>
  </pc:docChgLst>
  <pc:docChgLst>
    <pc:chgData name="Carlos Augusto Jardim Chiarelli" userId="b8c3b99badcb9d11" providerId="LiveId" clId="{6FBE00A0-A612-4619-B74A-B83755F80204}"/>
    <pc:docChg chg="undo custSel addSld modSld">
      <pc:chgData name="Carlos Augusto Jardim Chiarelli" userId="b8c3b99badcb9d11" providerId="LiveId" clId="{6FBE00A0-A612-4619-B74A-B83755F80204}" dt="2020-06-06T21:45:02.362" v="314" actId="692"/>
      <pc:docMkLst>
        <pc:docMk/>
      </pc:docMkLst>
      <pc:sldChg chg="addSp delSp modSp add">
        <pc:chgData name="Carlos Augusto Jardim Chiarelli" userId="b8c3b99badcb9d11" providerId="LiveId" clId="{6FBE00A0-A612-4619-B74A-B83755F80204}" dt="2020-06-06T21:45:02.362" v="314" actId="692"/>
        <pc:sldMkLst>
          <pc:docMk/>
          <pc:sldMk cId="3281226012" sldId="259"/>
        </pc:sldMkLst>
        <pc:spChg chg="del">
          <ac:chgData name="Carlos Augusto Jardim Chiarelli" userId="b8c3b99badcb9d11" providerId="LiveId" clId="{6FBE00A0-A612-4619-B74A-B83755F80204}" dt="2020-06-06T21:22:49.022" v="1" actId="478"/>
          <ac:spMkLst>
            <pc:docMk/>
            <pc:sldMk cId="3281226012" sldId="259"/>
            <ac:spMk id="2" creationId="{AED4FFE4-14AE-4156-82B2-3C5C47605BF2}"/>
          </ac:spMkLst>
        </pc:spChg>
        <pc:spChg chg="add del mod">
          <ac:chgData name="Carlos Augusto Jardim Chiarelli" userId="b8c3b99badcb9d11" providerId="LiveId" clId="{6FBE00A0-A612-4619-B74A-B83755F80204}" dt="2020-06-06T21:28:10.066" v="37"/>
          <ac:spMkLst>
            <pc:docMk/>
            <pc:sldMk cId="3281226012" sldId="259"/>
            <ac:spMk id="2" creationId="{DBC87138-992F-44FE-BD55-B7D2E0EEE226}"/>
          </ac:spMkLst>
        </pc:spChg>
        <pc:spChg chg="del">
          <ac:chgData name="Carlos Augusto Jardim Chiarelli" userId="b8c3b99badcb9d11" providerId="LiveId" clId="{6FBE00A0-A612-4619-B74A-B83755F80204}" dt="2020-06-06T21:22:50.606" v="2" actId="478"/>
          <ac:spMkLst>
            <pc:docMk/>
            <pc:sldMk cId="3281226012" sldId="259"/>
            <ac:spMk id="3" creationId="{A203C3C8-9063-4328-8D79-635EC67378EF}"/>
          </ac:spMkLst>
        </pc:spChg>
        <pc:spChg chg="add mod">
          <ac:chgData name="Carlos Augusto Jardim Chiarelli" userId="b8c3b99badcb9d11" providerId="LiveId" clId="{6FBE00A0-A612-4619-B74A-B83755F80204}" dt="2020-06-06T21:30:07.077" v="87" actId="1076"/>
          <ac:spMkLst>
            <pc:docMk/>
            <pc:sldMk cId="3281226012" sldId="259"/>
            <ac:spMk id="3" creationId="{D2360023-8961-4492-AB0C-04F966E1C6BE}"/>
          </ac:spMkLst>
        </pc:spChg>
        <pc:spChg chg="add del mod">
          <ac:chgData name="Carlos Augusto Jardim Chiarelli" userId="b8c3b99badcb9d11" providerId="LiveId" clId="{6FBE00A0-A612-4619-B74A-B83755F80204}" dt="2020-06-06T21:23:12.935" v="4" actId="478"/>
          <ac:spMkLst>
            <pc:docMk/>
            <pc:sldMk cId="3281226012" sldId="259"/>
            <ac:spMk id="4" creationId="{DDA696AC-87FD-4DAE-8D03-F266AA50EBE8}"/>
          </ac:spMkLst>
        </pc:spChg>
        <pc:spChg chg="add mod">
          <ac:chgData name="Carlos Augusto Jardim Chiarelli" userId="b8c3b99badcb9d11" providerId="LiveId" clId="{6FBE00A0-A612-4619-B74A-B83755F80204}" dt="2020-06-06T21:26:24.360" v="28" actId="207"/>
          <ac:spMkLst>
            <pc:docMk/>
            <pc:sldMk cId="3281226012" sldId="259"/>
            <ac:spMk id="5" creationId="{4AF5FEB7-52BB-454F-BE1C-122F973A0C2B}"/>
          </ac:spMkLst>
        </pc:spChg>
        <pc:spChg chg="add mod">
          <ac:chgData name="Carlos Augusto Jardim Chiarelli" userId="b8c3b99badcb9d11" providerId="LiveId" clId="{6FBE00A0-A612-4619-B74A-B83755F80204}" dt="2020-06-06T21:26:46.045" v="29" actId="207"/>
          <ac:spMkLst>
            <pc:docMk/>
            <pc:sldMk cId="3281226012" sldId="259"/>
            <ac:spMk id="6" creationId="{DDBFC417-9BE5-481F-A557-B7114A689142}"/>
          </ac:spMkLst>
        </pc:spChg>
        <pc:spChg chg="add mod">
          <ac:chgData name="Carlos Augusto Jardim Chiarelli" userId="b8c3b99badcb9d11" providerId="LiveId" clId="{6FBE00A0-A612-4619-B74A-B83755F80204}" dt="2020-06-06T21:27:45.669" v="34" actId="207"/>
          <ac:spMkLst>
            <pc:docMk/>
            <pc:sldMk cId="3281226012" sldId="259"/>
            <ac:spMk id="7" creationId="{AEE64416-E94F-4446-870E-7A1C4FB6F2F0}"/>
          </ac:spMkLst>
        </pc:spChg>
        <pc:spChg chg="add mod">
          <ac:chgData name="Carlos Augusto Jardim Chiarelli" userId="b8c3b99badcb9d11" providerId="LiveId" clId="{6FBE00A0-A612-4619-B74A-B83755F80204}" dt="2020-06-06T21:27:00.736" v="31" actId="207"/>
          <ac:spMkLst>
            <pc:docMk/>
            <pc:sldMk cId="3281226012" sldId="259"/>
            <ac:spMk id="8" creationId="{93487CA0-75F6-4B12-AF25-7416B33F9475}"/>
          </ac:spMkLst>
        </pc:spChg>
        <pc:spChg chg="add mod">
          <ac:chgData name="Carlos Augusto Jardim Chiarelli" userId="b8c3b99badcb9d11" providerId="LiveId" clId="{6FBE00A0-A612-4619-B74A-B83755F80204}" dt="2020-06-06T21:26:55.133" v="30" actId="207"/>
          <ac:spMkLst>
            <pc:docMk/>
            <pc:sldMk cId="3281226012" sldId="259"/>
            <ac:spMk id="9" creationId="{ABB91B8B-ABE2-4E26-AE30-2352E9DC3781}"/>
          </ac:spMkLst>
        </pc:spChg>
        <pc:spChg chg="add mod">
          <ac:chgData name="Carlos Augusto Jardim Chiarelli" userId="b8c3b99badcb9d11" providerId="LiveId" clId="{6FBE00A0-A612-4619-B74A-B83755F80204}" dt="2020-06-06T21:37:12.579" v="228" actId="1076"/>
          <ac:spMkLst>
            <pc:docMk/>
            <pc:sldMk cId="3281226012" sldId="259"/>
            <ac:spMk id="10" creationId="{F69ECF41-3E36-4379-8028-4D8E0B4901D3}"/>
          </ac:spMkLst>
        </pc:spChg>
        <pc:spChg chg="add mod">
          <ac:chgData name="Carlos Augusto Jardim Chiarelli" userId="b8c3b99badcb9d11" providerId="LiveId" clId="{6FBE00A0-A612-4619-B74A-B83755F80204}" dt="2020-06-06T21:27:08.708" v="32" actId="207"/>
          <ac:spMkLst>
            <pc:docMk/>
            <pc:sldMk cId="3281226012" sldId="259"/>
            <ac:spMk id="11" creationId="{810F8309-95D3-4825-8219-78ADD6D0E864}"/>
          </ac:spMkLst>
        </pc:spChg>
        <pc:spChg chg="add mod">
          <ac:chgData name="Carlos Augusto Jardim Chiarelli" userId="b8c3b99badcb9d11" providerId="LiveId" clId="{6FBE00A0-A612-4619-B74A-B83755F80204}" dt="2020-06-06T21:31:21.612" v="105" actId="20577"/>
          <ac:spMkLst>
            <pc:docMk/>
            <pc:sldMk cId="3281226012" sldId="259"/>
            <ac:spMk id="12" creationId="{3A6C9BF9-2A49-48CD-BB65-FB55A0ADCD78}"/>
          </ac:spMkLst>
        </pc:spChg>
        <pc:spChg chg="add mod">
          <ac:chgData name="Carlos Augusto Jardim Chiarelli" userId="b8c3b99badcb9d11" providerId="LiveId" clId="{6FBE00A0-A612-4619-B74A-B83755F80204}" dt="2020-06-06T21:32:41.489" v="176" actId="1076"/>
          <ac:spMkLst>
            <pc:docMk/>
            <pc:sldMk cId="3281226012" sldId="259"/>
            <ac:spMk id="13" creationId="{8C2E187B-1D2E-476C-936B-863FBF4678CE}"/>
          </ac:spMkLst>
        </pc:spChg>
        <pc:spChg chg="add mod">
          <ac:chgData name="Carlos Augusto Jardim Chiarelli" userId="b8c3b99badcb9d11" providerId="LiveId" clId="{6FBE00A0-A612-4619-B74A-B83755F80204}" dt="2020-06-06T21:33:16.365" v="208" actId="207"/>
          <ac:spMkLst>
            <pc:docMk/>
            <pc:sldMk cId="3281226012" sldId="259"/>
            <ac:spMk id="14" creationId="{4D61776B-CA47-44E5-BD82-6EFFD2551D4F}"/>
          </ac:spMkLst>
        </pc:spChg>
        <pc:spChg chg="add mod">
          <ac:chgData name="Carlos Augusto Jardim Chiarelli" userId="b8c3b99badcb9d11" providerId="LiveId" clId="{6FBE00A0-A612-4619-B74A-B83755F80204}" dt="2020-06-06T21:33:06.921" v="207" actId="1076"/>
          <ac:spMkLst>
            <pc:docMk/>
            <pc:sldMk cId="3281226012" sldId="259"/>
            <ac:spMk id="15" creationId="{DF2AC89A-22FF-453D-858B-A522FA03D074}"/>
          </ac:spMkLst>
        </pc:spChg>
        <pc:spChg chg="add mod">
          <ac:chgData name="Carlos Augusto Jardim Chiarelli" userId="b8c3b99badcb9d11" providerId="LiveId" clId="{6FBE00A0-A612-4619-B74A-B83755F80204}" dt="2020-06-06T21:33:42.164" v="216" actId="20577"/>
          <ac:spMkLst>
            <pc:docMk/>
            <pc:sldMk cId="3281226012" sldId="259"/>
            <ac:spMk id="16" creationId="{7A4630C8-E82E-42E2-A354-F5876DF2112F}"/>
          </ac:spMkLst>
        </pc:spChg>
        <pc:spChg chg="add mod">
          <ac:chgData name="Carlos Augusto Jardim Chiarelli" userId="b8c3b99badcb9d11" providerId="LiveId" clId="{6FBE00A0-A612-4619-B74A-B83755F80204}" dt="2020-06-06T21:32:54.811" v="194" actId="1076"/>
          <ac:spMkLst>
            <pc:docMk/>
            <pc:sldMk cId="3281226012" sldId="259"/>
            <ac:spMk id="17" creationId="{5790A5AB-5866-4A4E-8AB3-E143FC65E545}"/>
          </ac:spMkLst>
        </pc:spChg>
        <pc:cxnChg chg="add del mod">
          <ac:chgData name="Carlos Augusto Jardim Chiarelli" userId="b8c3b99badcb9d11" providerId="LiveId" clId="{6FBE00A0-A612-4619-B74A-B83755F80204}" dt="2020-06-06T21:30:31.972" v="89" actId="478"/>
          <ac:cxnSpMkLst>
            <pc:docMk/>
            <pc:sldMk cId="3281226012" sldId="259"/>
            <ac:cxnSpMk id="18" creationId="{BDB21FE7-EF86-44CF-AE71-62FB8874F659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20" creationId="{330DA570-532D-465D-A4BE-2C3020B85C65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22" creationId="{E9319E07-ED7C-4FC8-9056-DB458DD17D7D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24" creationId="{E39FD92B-7F0F-422A-A0EE-E0326FFA2485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26" creationId="{3C6EDEDD-8193-45C1-A7D2-61895218EF16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28" creationId="{199747B6-226F-49E2-A514-45479D6C45CC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30" creationId="{1E4BFABE-C615-4662-BE84-09F3D33DCA60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32" creationId="{C58EA749-89BB-4CCB-B489-3385BB2CE54E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34" creationId="{ABFD7519-597F-406F-914C-2A6531821117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36" creationId="{288C40CD-2361-45EF-9A64-45C371D05294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38" creationId="{EEA6BA68-2B2D-445F-B8B5-FF4EE82A2D92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40" creationId="{2A224EFA-8B64-4973-B139-7F0A80872166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43" creationId="{3F4C087F-FF91-4B31-8B80-3457C9114592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45" creationId="{6A90DA03-9E16-4878-A7C2-1BC07A884B2B}"/>
          </ac:cxnSpMkLst>
        </pc:cxnChg>
        <pc:cxnChg chg="add mod">
          <ac:chgData name="Carlos Augusto Jardim Chiarelli" userId="b8c3b99badcb9d11" providerId="LiveId" clId="{6FBE00A0-A612-4619-B74A-B83755F80204}" dt="2020-06-06T21:45:02.362" v="314" actId="692"/>
          <ac:cxnSpMkLst>
            <pc:docMk/>
            <pc:sldMk cId="3281226012" sldId="259"/>
            <ac:cxnSpMk id="47" creationId="{D3E1DD90-8EFA-49AD-949A-ED5617BEF6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5DE54-35CC-4C4E-8C03-1021D6CF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0"/>
            <a:ext cx="9601200" cy="769733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Tarefa de ML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Proposta de valor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Tomada de decisão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Frequência das predições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Fontes de dados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Coleta dos dados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Variáveis do problema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Construção dos modelos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Avaliação offline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300" dirty="0">
                <a:latin typeface="Arial Rounded MT Bold" panose="020F0704030504030204" pitchFamily="34" charset="0"/>
              </a:rPr>
              <a:t>  Avaliação em produção</a:t>
            </a:r>
          </a:p>
        </p:txBody>
      </p:sp>
      <p:pic>
        <p:nvPicPr>
          <p:cNvPr id="5" name="Gráfico 4" descr="Perguntas">
            <a:extLst>
              <a:ext uri="{FF2B5EF4-FFF2-40B4-BE49-F238E27FC236}">
                <a16:creationId xmlns:a16="http://schemas.microsoft.com/office/drawing/2014/main" id="{66334F59-0DDF-429E-8402-A69188FD1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629" y="148909"/>
            <a:ext cx="787714" cy="787714"/>
          </a:xfrm>
          <a:prstGeom prst="rect">
            <a:avLst/>
          </a:prstGeom>
        </p:spPr>
      </p:pic>
      <p:pic>
        <p:nvPicPr>
          <p:cNvPr id="7" name="Gráfico 6" descr="Ponto de interrogação">
            <a:extLst>
              <a:ext uri="{FF2B5EF4-FFF2-40B4-BE49-F238E27FC236}">
                <a16:creationId xmlns:a16="http://schemas.microsoft.com/office/drawing/2014/main" id="{8D840A8D-5C44-49B0-B752-6D68FFC8D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5284" y="162873"/>
            <a:ext cx="747762" cy="747762"/>
          </a:xfrm>
          <a:prstGeom prst="rect">
            <a:avLst/>
          </a:prstGeom>
        </p:spPr>
      </p:pic>
      <p:pic>
        <p:nvPicPr>
          <p:cNvPr id="9" name="Gráfico 8" descr="Apresentar">
            <a:extLst>
              <a:ext uri="{FF2B5EF4-FFF2-40B4-BE49-F238E27FC236}">
                <a16:creationId xmlns:a16="http://schemas.microsoft.com/office/drawing/2014/main" id="{C78F4CDD-8799-4EC1-A916-E23E10230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4493" y="223284"/>
            <a:ext cx="564519" cy="564519"/>
          </a:xfrm>
          <a:prstGeom prst="rect">
            <a:avLst/>
          </a:prstGeom>
        </p:spPr>
      </p:pic>
      <p:pic>
        <p:nvPicPr>
          <p:cNvPr id="11" name="Gráfico 10" descr="Laço">
            <a:extLst>
              <a:ext uri="{FF2B5EF4-FFF2-40B4-BE49-F238E27FC236}">
                <a16:creationId xmlns:a16="http://schemas.microsoft.com/office/drawing/2014/main" id="{245BF034-B6AA-4578-9BDC-CA85AD59F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56253" y="290215"/>
            <a:ext cx="564519" cy="56451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DD3259DD-09BD-4B96-94DB-36AC5BB54CA4}"/>
              </a:ext>
            </a:extLst>
          </p:cNvPr>
          <p:cNvSpPr/>
          <p:nvPr/>
        </p:nvSpPr>
        <p:spPr>
          <a:xfrm>
            <a:off x="9245679" y="352081"/>
            <a:ext cx="563516" cy="33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7E6804AA-A0FB-4190-8864-ADFB18CFEB19}"/>
              </a:ext>
            </a:extLst>
          </p:cNvPr>
          <p:cNvSpPr/>
          <p:nvPr/>
        </p:nvSpPr>
        <p:spPr>
          <a:xfrm rot="5400000">
            <a:off x="10677952" y="1019691"/>
            <a:ext cx="393394" cy="37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 descr="Pessoa confusa">
            <a:extLst>
              <a:ext uri="{FF2B5EF4-FFF2-40B4-BE49-F238E27FC236}">
                <a16:creationId xmlns:a16="http://schemas.microsoft.com/office/drawing/2014/main" id="{668D7863-6EC2-414D-9D8C-645DC2AE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83163" y="1555900"/>
            <a:ext cx="719569" cy="719569"/>
          </a:xfrm>
          <a:prstGeom prst="rect">
            <a:avLst/>
          </a:prstGeom>
        </p:spPr>
      </p:pic>
      <p:pic>
        <p:nvPicPr>
          <p:cNvPr id="18" name="Gráfico 17" descr="Poste de sinalização">
            <a:extLst>
              <a:ext uri="{FF2B5EF4-FFF2-40B4-BE49-F238E27FC236}">
                <a16:creationId xmlns:a16="http://schemas.microsoft.com/office/drawing/2014/main" id="{672AEB5B-A448-4E26-9E8E-A943521E7F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43875" y="1524980"/>
            <a:ext cx="719569" cy="719569"/>
          </a:xfrm>
          <a:prstGeom prst="rect">
            <a:avLst/>
          </a:prstGeom>
        </p:spPr>
      </p:pic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999DA167-86BA-4EB2-9951-B690D07F3B03}"/>
              </a:ext>
            </a:extLst>
          </p:cNvPr>
          <p:cNvSpPr/>
          <p:nvPr/>
        </p:nvSpPr>
        <p:spPr>
          <a:xfrm rot="10800000">
            <a:off x="9245678" y="1694759"/>
            <a:ext cx="563516" cy="33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Gráfico 21" descr="Cronômetro">
            <a:extLst>
              <a:ext uri="{FF2B5EF4-FFF2-40B4-BE49-F238E27FC236}">
                <a16:creationId xmlns:a16="http://schemas.microsoft.com/office/drawing/2014/main" id="{4412F1C8-5162-493F-8A7A-7D215AA87E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74375" y="1581880"/>
            <a:ext cx="563516" cy="563516"/>
          </a:xfrm>
          <a:prstGeom prst="rect">
            <a:avLst/>
          </a:prstGeom>
        </p:spPr>
      </p:pic>
      <p:pic>
        <p:nvPicPr>
          <p:cNvPr id="24" name="Gráfico 23" descr="Pesquisa">
            <a:extLst>
              <a:ext uri="{FF2B5EF4-FFF2-40B4-BE49-F238E27FC236}">
                <a16:creationId xmlns:a16="http://schemas.microsoft.com/office/drawing/2014/main" id="{E492F122-9859-47EE-9DF7-B693652208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5120" y="1591233"/>
            <a:ext cx="598057" cy="598057"/>
          </a:xfrm>
          <a:prstGeom prst="rect">
            <a:avLst/>
          </a:prstGeom>
        </p:spPr>
      </p:pic>
      <p:pic>
        <p:nvPicPr>
          <p:cNvPr id="27" name="Gráfico 26" descr="Banco de dados">
            <a:extLst>
              <a:ext uri="{FF2B5EF4-FFF2-40B4-BE49-F238E27FC236}">
                <a16:creationId xmlns:a16="http://schemas.microsoft.com/office/drawing/2014/main" id="{C1947309-FE58-40B6-9300-D260E37708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02438" y="3070211"/>
            <a:ext cx="672725" cy="672725"/>
          </a:xfrm>
          <a:prstGeom prst="rect">
            <a:avLst/>
          </a:prstGeom>
        </p:spPr>
      </p:pic>
      <p:pic>
        <p:nvPicPr>
          <p:cNvPr id="29" name="Gráfico 28" descr="Mesa">
            <a:extLst>
              <a:ext uri="{FF2B5EF4-FFF2-40B4-BE49-F238E27FC236}">
                <a16:creationId xmlns:a16="http://schemas.microsoft.com/office/drawing/2014/main" id="{C6FB805B-1B82-4C45-AE7C-EC6D5E6C55A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25062" y="3103740"/>
            <a:ext cx="563515" cy="563515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97572ABA-EDF2-482A-898F-0A8C7A60ADAD}"/>
              </a:ext>
            </a:extLst>
          </p:cNvPr>
          <p:cNvSpPr/>
          <p:nvPr/>
        </p:nvSpPr>
        <p:spPr>
          <a:xfrm>
            <a:off x="9245678" y="3162297"/>
            <a:ext cx="563516" cy="33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Gráfico 35" descr="Documento">
            <a:extLst>
              <a:ext uri="{FF2B5EF4-FFF2-40B4-BE49-F238E27FC236}">
                <a16:creationId xmlns:a16="http://schemas.microsoft.com/office/drawing/2014/main" id="{D96CB47D-A55C-478F-97B9-F62635B330B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57294" y="2865724"/>
            <a:ext cx="429156" cy="429156"/>
          </a:xfrm>
          <a:prstGeom prst="rect">
            <a:avLst/>
          </a:prstGeom>
        </p:spPr>
      </p:pic>
      <p:pic>
        <p:nvPicPr>
          <p:cNvPr id="42" name="Gráfico 41" descr="Apresentação com mídia">
            <a:extLst>
              <a:ext uri="{FF2B5EF4-FFF2-40B4-BE49-F238E27FC236}">
                <a16:creationId xmlns:a16="http://schemas.microsoft.com/office/drawing/2014/main" id="{5B7B7CEE-FBA0-4BE9-86D0-1D47509273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29019" y="2846696"/>
            <a:ext cx="429156" cy="429156"/>
          </a:xfrm>
          <a:prstGeom prst="rect">
            <a:avLst/>
          </a:prstGeom>
        </p:spPr>
      </p:pic>
      <p:pic>
        <p:nvPicPr>
          <p:cNvPr id="44" name="Gráfico 43" descr="Imagens">
            <a:extLst>
              <a:ext uri="{FF2B5EF4-FFF2-40B4-BE49-F238E27FC236}">
                <a16:creationId xmlns:a16="http://schemas.microsoft.com/office/drawing/2014/main" id="{CA217D41-F95D-4B39-A906-154AA4A724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698266" y="3377493"/>
            <a:ext cx="429156" cy="429156"/>
          </a:xfrm>
          <a:prstGeom prst="rect">
            <a:avLst/>
          </a:prstGeom>
        </p:spPr>
      </p:pic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A5D7CEFE-2559-4277-B89C-AE75BB9BDE82}"/>
              </a:ext>
            </a:extLst>
          </p:cNvPr>
          <p:cNvSpPr/>
          <p:nvPr/>
        </p:nvSpPr>
        <p:spPr>
          <a:xfrm rot="5400000">
            <a:off x="10676815" y="4091728"/>
            <a:ext cx="429156" cy="37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C4BC5DDD-4B50-492D-A5F2-48B16DF2876F}"/>
              </a:ext>
            </a:extLst>
          </p:cNvPr>
          <p:cNvSpPr/>
          <p:nvPr/>
        </p:nvSpPr>
        <p:spPr>
          <a:xfrm rot="5400000">
            <a:off x="7868661" y="2453330"/>
            <a:ext cx="421931" cy="37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Gráfico 47" descr="Lista">
            <a:extLst>
              <a:ext uri="{FF2B5EF4-FFF2-40B4-BE49-F238E27FC236}">
                <a16:creationId xmlns:a16="http://schemas.microsoft.com/office/drawing/2014/main" id="{49D83E17-658D-4986-AC7D-B94081897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54494" y="4747330"/>
            <a:ext cx="563516" cy="563516"/>
          </a:xfrm>
          <a:prstGeom prst="rect">
            <a:avLst/>
          </a:prstGeom>
        </p:spPr>
      </p:pic>
      <p:pic>
        <p:nvPicPr>
          <p:cNvPr id="50" name="Gráfico 49" descr="Apresentação com lista de verificação">
            <a:extLst>
              <a:ext uri="{FF2B5EF4-FFF2-40B4-BE49-F238E27FC236}">
                <a16:creationId xmlns:a16="http://schemas.microsoft.com/office/drawing/2014/main" id="{3793318D-AC69-4BBA-8D77-39984C3A358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97315" y="4747330"/>
            <a:ext cx="563516" cy="563516"/>
          </a:xfrm>
          <a:prstGeom prst="rect">
            <a:avLst/>
          </a:prstGeom>
        </p:spPr>
      </p:pic>
      <p:sp>
        <p:nvSpPr>
          <p:cNvPr id="51" name="Seta: para a Direita 50">
            <a:extLst>
              <a:ext uri="{FF2B5EF4-FFF2-40B4-BE49-F238E27FC236}">
                <a16:creationId xmlns:a16="http://schemas.microsoft.com/office/drawing/2014/main" id="{D7F1C1DB-B980-4E95-96B7-0BD8F21B372A}"/>
              </a:ext>
            </a:extLst>
          </p:cNvPr>
          <p:cNvSpPr/>
          <p:nvPr/>
        </p:nvSpPr>
        <p:spPr>
          <a:xfrm rot="10800000">
            <a:off x="9245678" y="4768479"/>
            <a:ext cx="563516" cy="33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Gráfico 52" descr="Cabeça com engrenagens">
            <a:extLst>
              <a:ext uri="{FF2B5EF4-FFF2-40B4-BE49-F238E27FC236}">
                <a16:creationId xmlns:a16="http://schemas.microsoft.com/office/drawing/2014/main" id="{0CD23CBE-AC4C-4B97-9ED2-9828073029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243598" y="4520607"/>
            <a:ext cx="607256" cy="607256"/>
          </a:xfrm>
          <a:prstGeom prst="rect">
            <a:avLst/>
          </a:prstGeom>
        </p:spPr>
      </p:pic>
      <p:pic>
        <p:nvPicPr>
          <p:cNvPr id="55" name="Gráfico 54" descr="Engrenagens">
            <a:extLst>
              <a:ext uri="{FF2B5EF4-FFF2-40B4-BE49-F238E27FC236}">
                <a16:creationId xmlns:a16="http://schemas.microsoft.com/office/drawing/2014/main" id="{4AFA52E8-38CA-4605-A142-E27C74DE7D2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93436" y="4535229"/>
            <a:ext cx="607256" cy="607256"/>
          </a:xfrm>
          <a:prstGeom prst="rect">
            <a:avLst/>
          </a:prstGeom>
        </p:spPr>
      </p:pic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C34F5203-3202-4AB6-B6CB-562DE98E2019}"/>
              </a:ext>
            </a:extLst>
          </p:cNvPr>
          <p:cNvSpPr/>
          <p:nvPr/>
        </p:nvSpPr>
        <p:spPr>
          <a:xfrm rot="5400000">
            <a:off x="7977416" y="5439418"/>
            <a:ext cx="503757" cy="373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8" name="Gráfico 57" descr="Marca de seleção">
            <a:extLst>
              <a:ext uri="{FF2B5EF4-FFF2-40B4-BE49-F238E27FC236}">
                <a16:creationId xmlns:a16="http://schemas.microsoft.com/office/drawing/2014/main" id="{16850DF9-4F87-49DD-82C8-673224EDEC7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628732" y="6079440"/>
            <a:ext cx="503759" cy="503759"/>
          </a:xfrm>
          <a:prstGeom prst="rect">
            <a:avLst/>
          </a:prstGeom>
        </p:spPr>
      </p:pic>
      <p:pic>
        <p:nvPicPr>
          <p:cNvPr id="60" name="Gráfico 59" descr="Fechar">
            <a:extLst>
              <a:ext uri="{FF2B5EF4-FFF2-40B4-BE49-F238E27FC236}">
                <a16:creationId xmlns:a16="http://schemas.microsoft.com/office/drawing/2014/main" id="{35EE684F-31B1-41D3-93ED-87AEAC3425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328343" y="6079440"/>
            <a:ext cx="503759" cy="503759"/>
          </a:xfrm>
          <a:prstGeom prst="rect">
            <a:avLst/>
          </a:prstGeom>
        </p:spPr>
      </p:pic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C8D9906B-CD08-4DBD-B47F-E51F9D59A444}"/>
              </a:ext>
            </a:extLst>
          </p:cNvPr>
          <p:cNvSpPr/>
          <p:nvPr/>
        </p:nvSpPr>
        <p:spPr>
          <a:xfrm>
            <a:off x="9245678" y="6029609"/>
            <a:ext cx="563516" cy="33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Gráfico 64" descr="Apresentação com gráfico de pizza">
            <a:extLst>
              <a:ext uri="{FF2B5EF4-FFF2-40B4-BE49-F238E27FC236}">
                <a16:creationId xmlns:a16="http://schemas.microsoft.com/office/drawing/2014/main" id="{52219DE1-4B76-4B65-AB89-186AC6DA7F4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144200" y="5839006"/>
            <a:ext cx="719569" cy="719569"/>
          </a:xfrm>
          <a:prstGeom prst="rect">
            <a:avLst/>
          </a:prstGeom>
        </p:spPr>
      </p:pic>
      <p:pic>
        <p:nvPicPr>
          <p:cNvPr id="67" name="Gráfico 66" descr="Tendência ascendente">
            <a:extLst>
              <a:ext uri="{FF2B5EF4-FFF2-40B4-BE49-F238E27FC236}">
                <a16:creationId xmlns:a16="http://schemas.microsoft.com/office/drawing/2014/main" id="{AB1CCA27-B9B4-45E9-90FD-C2886200FC8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856371" y="5808104"/>
            <a:ext cx="725228" cy="725228"/>
          </a:xfrm>
          <a:prstGeom prst="rect">
            <a:avLst/>
          </a:prstGeom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2F51778D-CF06-4FC7-A86F-94036C2774D9}"/>
              </a:ext>
            </a:extLst>
          </p:cNvPr>
          <p:cNvSpPr/>
          <p:nvPr/>
        </p:nvSpPr>
        <p:spPr>
          <a:xfrm>
            <a:off x="7381410" y="120940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B642317-D228-40CB-9A6F-441FE5C43495}"/>
              </a:ext>
            </a:extLst>
          </p:cNvPr>
          <p:cNvSpPr/>
          <p:nvPr/>
        </p:nvSpPr>
        <p:spPr>
          <a:xfrm>
            <a:off x="10039053" y="120939"/>
            <a:ext cx="1569193" cy="817409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431E957B-282E-441C-9972-6FACAA47624C}"/>
              </a:ext>
            </a:extLst>
          </p:cNvPr>
          <p:cNvSpPr/>
          <p:nvPr/>
        </p:nvSpPr>
        <p:spPr>
          <a:xfrm>
            <a:off x="10039053" y="1445652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07265FB-C28E-4CD3-A670-5429DEEAA26A}"/>
              </a:ext>
            </a:extLst>
          </p:cNvPr>
          <p:cNvSpPr/>
          <p:nvPr/>
        </p:nvSpPr>
        <p:spPr>
          <a:xfrm>
            <a:off x="7381410" y="1403328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7C901436-68C0-4259-8C28-ECAD80A8EED5}"/>
              </a:ext>
            </a:extLst>
          </p:cNvPr>
          <p:cNvSpPr/>
          <p:nvPr/>
        </p:nvSpPr>
        <p:spPr>
          <a:xfrm>
            <a:off x="7402435" y="2976023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20F606C5-892A-41F8-AC25-DA742DA953E0}"/>
              </a:ext>
            </a:extLst>
          </p:cNvPr>
          <p:cNvSpPr/>
          <p:nvPr/>
        </p:nvSpPr>
        <p:spPr>
          <a:xfrm>
            <a:off x="10039053" y="2731489"/>
            <a:ext cx="1569193" cy="1143318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F51B5AC-DB5E-4D9D-93E7-F7A800C8785B}"/>
              </a:ext>
            </a:extLst>
          </p:cNvPr>
          <p:cNvSpPr/>
          <p:nvPr/>
        </p:nvSpPr>
        <p:spPr>
          <a:xfrm>
            <a:off x="7402434" y="4353577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7E81540-B44E-4C5E-932B-5B4E8B431C4E}"/>
              </a:ext>
            </a:extLst>
          </p:cNvPr>
          <p:cNvSpPr/>
          <p:nvPr/>
        </p:nvSpPr>
        <p:spPr>
          <a:xfrm>
            <a:off x="10003810" y="4577406"/>
            <a:ext cx="1599800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F430F0FD-36F1-4BD8-908E-F649BA83789B}"/>
              </a:ext>
            </a:extLst>
          </p:cNvPr>
          <p:cNvSpPr/>
          <p:nvPr/>
        </p:nvSpPr>
        <p:spPr>
          <a:xfrm>
            <a:off x="7402434" y="5932829"/>
            <a:ext cx="1569193" cy="736474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4EE98910-4367-483A-BCAC-3B86B829B747}"/>
              </a:ext>
            </a:extLst>
          </p:cNvPr>
          <p:cNvSpPr/>
          <p:nvPr/>
        </p:nvSpPr>
        <p:spPr>
          <a:xfrm>
            <a:off x="10064848" y="5766885"/>
            <a:ext cx="1569193" cy="913190"/>
          </a:xfrm>
          <a:prstGeom prst="rect">
            <a:avLst/>
          </a:prstGeom>
          <a:noFill/>
          <a:ln w="31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84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4AF5FEB7-52BB-454F-BE1C-122F973A0C2B}"/>
              </a:ext>
            </a:extLst>
          </p:cNvPr>
          <p:cNvSpPr/>
          <p:nvPr/>
        </p:nvSpPr>
        <p:spPr>
          <a:xfrm>
            <a:off x="2506133" y="835377"/>
            <a:ext cx="2325511" cy="948267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DDBFC417-9BE5-481F-A557-B7114A689142}"/>
              </a:ext>
            </a:extLst>
          </p:cNvPr>
          <p:cNvSpPr/>
          <p:nvPr/>
        </p:nvSpPr>
        <p:spPr>
          <a:xfrm>
            <a:off x="7230534" y="694265"/>
            <a:ext cx="2325511" cy="948267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AEE64416-E94F-4446-870E-7A1C4FB6F2F0}"/>
              </a:ext>
            </a:extLst>
          </p:cNvPr>
          <p:cNvSpPr/>
          <p:nvPr/>
        </p:nvSpPr>
        <p:spPr>
          <a:xfrm>
            <a:off x="9533467" y="2954866"/>
            <a:ext cx="2325511" cy="948267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93487CA0-75F6-4B12-AF25-7416B33F9475}"/>
              </a:ext>
            </a:extLst>
          </p:cNvPr>
          <p:cNvSpPr/>
          <p:nvPr/>
        </p:nvSpPr>
        <p:spPr>
          <a:xfrm>
            <a:off x="1495777" y="3084689"/>
            <a:ext cx="2325511" cy="948267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ABB91B8B-ABE2-4E26-AE30-2352E9DC3781}"/>
              </a:ext>
            </a:extLst>
          </p:cNvPr>
          <p:cNvSpPr/>
          <p:nvPr/>
        </p:nvSpPr>
        <p:spPr>
          <a:xfrm>
            <a:off x="5198532" y="2757311"/>
            <a:ext cx="2325511" cy="948267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F69ECF41-3E36-4379-8028-4D8E0B4901D3}"/>
              </a:ext>
            </a:extLst>
          </p:cNvPr>
          <p:cNvSpPr/>
          <p:nvPr/>
        </p:nvSpPr>
        <p:spPr>
          <a:xfrm>
            <a:off x="7721600" y="5215468"/>
            <a:ext cx="2325511" cy="948267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10F8309-95D3-4825-8219-78ADD6D0E864}"/>
              </a:ext>
            </a:extLst>
          </p:cNvPr>
          <p:cNvSpPr/>
          <p:nvPr/>
        </p:nvSpPr>
        <p:spPr>
          <a:xfrm>
            <a:off x="3482622" y="5175956"/>
            <a:ext cx="2325511" cy="94826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360023-8961-4492-AB0C-04F966E1C6BE}"/>
              </a:ext>
            </a:extLst>
          </p:cNvPr>
          <p:cNvSpPr txBox="1"/>
          <p:nvPr/>
        </p:nvSpPr>
        <p:spPr>
          <a:xfrm>
            <a:off x="2762954" y="1109455"/>
            <a:ext cx="211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Fonte dados</a:t>
            </a:r>
            <a:endParaRPr lang="pt-BR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6C9BF9-2A49-48CD-BB65-FB55A0ADCD78}"/>
              </a:ext>
            </a:extLst>
          </p:cNvPr>
          <p:cNvSpPr txBox="1"/>
          <p:nvPr/>
        </p:nvSpPr>
        <p:spPr>
          <a:xfrm>
            <a:off x="7569200" y="953910"/>
            <a:ext cx="211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Visualização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C2E187B-1D2E-476C-936B-863FBF4678CE}"/>
              </a:ext>
            </a:extLst>
          </p:cNvPr>
          <p:cNvSpPr txBox="1"/>
          <p:nvPr/>
        </p:nvSpPr>
        <p:spPr>
          <a:xfrm>
            <a:off x="5452533" y="2875001"/>
            <a:ext cx="211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Rounded MT Bold" panose="020F0704030504030204" pitchFamily="34" charset="0"/>
              </a:rPr>
              <a:t>Treinamento modelo</a:t>
            </a:r>
            <a:endParaRPr lang="pt-BR" sz="1200" dirty="0">
              <a:latin typeface="Arial Rounded MT Bold" panose="020F07040305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1776B-CA47-44E5-BD82-6EFFD2551D4F}"/>
              </a:ext>
            </a:extLst>
          </p:cNvPr>
          <p:cNvSpPr txBox="1"/>
          <p:nvPr/>
        </p:nvSpPr>
        <p:spPr>
          <a:xfrm>
            <a:off x="1484488" y="3358766"/>
            <a:ext cx="25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Pré-processamento</a:t>
            </a:r>
            <a:endParaRPr lang="pt-BR" sz="1100" dirty="0">
              <a:latin typeface="Arial Rounded MT Bold" panose="020F07040305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2AC89A-22FF-453D-858B-A522FA03D074}"/>
              </a:ext>
            </a:extLst>
          </p:cNvPr>
          <p:cNvSpPr txBox="1"/>
          <p:nvPr/>
        </p:nvSpPr>
        <p:spPr>
          <a:xfrm>
            <a:off x="3668888" y="5450034"/>
            <a:ext cx="211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Experimentos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4630C8-E82E-42E2-A354-F5876DF2112F}"/>
              </a:ext>
            </a:extLst>
          </p:cNvPr>
          <p:cNvSpPr txBox="1"/>
          <p:nvPr/>
        </p:nvSpPr>
        <p:spPr>
          <a:xfrm>
            <a:off x="7936088" y="5497689"/>
            <a:ext cx="211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Métricas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90A5AB-5866-4A4E-8AB3-E143FC65E545}"/>
              </a:ext>
            </a:extLst>
          </p:cNvPr>
          <p:cNvSpPr txBox="1"/>
          <p:nvPr/>
        </p:nvSpPr>
        <p:spPr>
          <a:xfrm>
            <a:off x="9866487" y="3080103"/>
            <a:ext cx="211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Inferência modelo</a:t>
            </a:r>
            <a:endParaRPr lang="pt-BR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30DA570-532D-465D-A4BE-2C3020B85C65}"/>
              </a:ext>
            </a:extLst>
          </p:cNvPr>
          <p:cNvCxnSpPr/>
          <p:nvPr/>
        </p:nvCxnSpPr>
        <p:spPr>
          <a:xfrm>
            <a:off x="4064000" y="1783644"/>
            <a:ext cx="1134532" cy="973667"/>
          </a:xfrm>
          <a:prstGeom prst="straightConnector1">
            <a:avLst/>
          </a:prstGeom>
          <a:ln w="44450" cap="sq">
            <a:solidFill>
              <a:srgbClr val="FFFF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9319E07-ED7C-4FC8-9056-DB458DD17D7D}"/>
              </a:ext>
            </a:extLst>
          </p:cNvPr>
          <p:cNvCxnSpPr/>
          <p:nvPr/>
        </p:nvCxnSpPr>
        <p:spPr>
          <a:xfrm>
            <a:off x="4831644" y="1642532"/>
            <a:ext cx="4701823" cy="1357488"/>
          </a:xfrm>
          <a:prstGeom prst="straightConnector1">
            <a:avLst/>
          </a:prstGeom>
          <a:ln w="44450" cap="sq">
            <a:solidFill>
              <a:srgbClr val="FFFF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39FD92B-7F0F-422A-A0EE-E0326FFA2485}"/>
              </a:ext>
            </a:extLst>
          </p:cNvPr>
          <p:cNvCxnSpPr>
            <a:cxnSpLocks/>
          </p:cNvCxnSpPr>
          <p:nvPr/>
        </p:nvCxnSpPr>
        <p:spPr>
          <a:xfrm flipH="1">
            <a:off x="3767666" y="1509565"/>
            <a:ext cx="3462868" cy="1521664"/>
          </a:xfrm>
          <a:prstGeom prst="straightConnector1">
            <a:avLst/>
          </a:prstGeom>
          <a:ln w="44450" cap="sq">
            <a:solidFill>
              <a:srgbClr val="FF00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C6EDEDD-8193-45C1-A7D2-61895218EF16}"/>
              </a:ext>
            </a:extLst>
          </p:cNvPr>
          <p:cNvCxnSpPr/>
          <p:nvPr/>
        </p:nvCxnSpPr>
        <p:spPr>
          <a:xfrm flipH="1">
            <a:off x="5754509" y="1613665"/>
            <a:ext cx="3307647" cy="3531131"/>
          </a:xfrm>
          <a:prstGeom prst="straightConnector1">
            <a:avLst/>
          </a:prstGeom>
          <a:ln w="44450" cap="sq">
            <a:solidFill>
              <a:srgbClr val="FF00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99747B6-226F-49E2-A514-45479D6C45CC}"/>
              </a:ext>
            </a:extLst>
          </p:cNvPr>
          <p:cNvCxnSpPr/>
          <p:nvPr/>
        </p:nvCxnSpPr>
        <p:spPr>
          <a:xfrm flipH="1">
            <a:off x="8994421" y="1642532"/>
            <a:ext cx="228601" cy="3502264"/>
          </a:xfrm>
          <a:prstGeom prst="straightConnector1">
            <a:avLst/>
          </a:prstGeom>
          <a:ln w="44450" cap="sq">
            <a:solidFill>
              <a:srgbClr val="FF00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E4BFABE-C615-4662-BE84-09F3D33DCA60}"/>
              </a:ext>
            </a:extLst>
          </p:cNvPr>
          <p:cNvCxnSpPr>
            <a:cxnSpLocks/>
          </p:cNvCxnSpPr>
          <p:nvPr/>
        </p:nvCxnSpPr>
        <p:spPr>
          <a:xfrm>
            <a:off x="9556045" y="1582505"/>
            <a:ext cx="1031524" cy="1292496"/>
          </a:xfrm>
          <a:prstGeom prst="straightConnector1">
            <a:avLst/>
          </a:prstGeom>
          <a:ln w="44450" cap="sq">
            <a:solidFill>
              <a:srgbClr val="FF00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58EA749-89BB-4CCB-B489-3385BB2CE54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821287" y="3231445"/>
            <a:ext cx="1377245" cy="127322"/>
          </a:xfrm>
          <a:prstGeom prst="straightConnector1">
            <a:avLst/>
          </a:prstGeom>
          <a:ln w="44450" cap="sq">
            <a:solidFill>
              <a:srgbClr val="00B05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BFD7519-597F-406F-914C-2A6531821117}"/>
              </a:ext>
            </a:extLst>
          </p:cNvPr>
          <p:cNvCxnSpPr/>
          <p:nvPr/>
        </p:nvCxnSpPr>
        <p:spPr>
          <a:xfrm flipV="1">
            <a:off x="3832577" y="3777898"/>
            <a:ext cx="5678312" cy="150473"/>
          </a:xfrm>
          <a:prstGeom prst="straightConnector1">
            <a:avLst/>
          </a:prstGeom>
          <a:ln w="44450" cap="sq">
            <a:solidFill>
              <a:srgbClr val="00B05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88C40CD-2361-45EF-9A64-45C371D05294}"/>
              </a:ext>
            </a:extLst>
          </p:cNvPr>
          <p:cNvCxnSpPr>
            <a:endCxn id="7" idx="1"/>
          </p:cNvCxnSpPr>
          <p:nvPr/>
        </p:nvCxnSpPr>
        <p:spPr>
          <a:xfrm>
            <a:off x="7524043" y="3393664"/>
            <a:ext cx="2009424" cy="35336"/>
          </a:xfrm>
          <a:prstGeom prst="straightConnector1">
            <a:avLst/>
          </a:prstGeom>
          <a:ln w="44450" cap="sq">
            <a:solidFill>
              <a:srgbClr val="00B0F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EA6BA68-2B2D-445F-B8B5-FF4EE82A2D92}"/>
              </a:ext>
            </a:extLst>
          </p:cNvPr>
          <p:cNvCxnSpPr>
            <a:cxnSpLocks/>
          </p:cNvCxnSpPr>
          <p:nvPr/>
        </p:nvCxnSpPr>
        <p:spPr>
          <a:xfrm flipV="1">
            <a:off x="5037666" y="3632845"/>
            <a:ext cx="118534" cy="1540819"/>
          </a:xfrm>
          <a:prstGeom prst="straightConnector1">
            <a:avLst/>
          </a:prstGeom>
          <a:ln w="44450" cap="sq">
            <a:solidFill>
              <a:srgbClr val="7030A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A224EFA-8B64-4973-B139-7F0A80872166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5808133" y="5650090"/>
            <a:ext cx="1913467" cy="39512"/>
          </a:xfrm>
          <a:prstGeom prst="straightConnector1">
            <a:avLst/>
          </a:prstGeom>
          <a:ln w="44450" cap="sq">
            <a:solidFill>
              <a:schemeClr val="accent6">
                <a:lumMod val="50000"/>
              </a:schemeClr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F4C087F-FF91-4B31-8B80-3457C9114592}"/>
              </a:ext>
            </a:extLst>
          </p:cNvPr>
          <p:cNvCxnSpPr>
            <a:cxnSpLocks/>
          </p:cNvCxnSpPr>
          <p:nvPr/>
        </p:nvCxnSpPr>
        <p:spPr>
          <a:xfrm flipH="1" flipV="1">
            <a:off x="7569200" y="3536523"/>
            <a:ext cx="824090" cy="1637141"/>
          </a:xfrm>
          <a:prstGeom prst="straightConnector1">
            <a:avLst/>
          </a:prstGeom>
          <a:ln w="44450" cap="sq">
            <a:solidFill>
              <a:schemeClr val="accent6">
                <a:lumMod val="50000"/>
              </a:schemeClr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A90DA03-9E16-4878-A7C2-1BC07A884B2B}"/>
              </a:ext>
            </a:extLst>
          </p:cNvPr>
          <p:cNvCxnSpPr>
            <a:cxnSpLocks/>
          </p:cNvCxnSpPr>
          <p:nvPr/>
        </p:nvCxnSpPr>
        <p:spPr>
          <a:xfrm flipV="1">
            <a:off x="9685867" y="3982998"/>
            <a:ext cx="747886" cy="1232471"/>
          </a:xfrm>
          <a:prstGeom prst="straightConnector1">
            <a:avLst/>
          </a:prstGeom>
          <a:ln w="44450" cap="sq">
            <a:solidFill>
              <a:schemeClr val="accent6">
                <a:lumMod val="50000"/>
              </a:schemeClr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3E1DD90-8EFA-49AD-949A-ED5617BEF6D0}"/>
              </a:ext>
            </a:extLst>
          </p:cNvPr>
          <p:cNvCxnSpPr>
            <a:cxnSpLocks/>
          </p:cNvCxnSpPr>
          <p:nvPr/>
        </p:nvCxnSpPr>
        <p:spPr>
          <a:xfrm flipH="1">
            <a:off x="6808611" y="1613665"/>
            <a:ext cx="1262946" cy="1067066"/>
          </a:xfrm>
          <a:prstGeom prst="straightConnector1">
            <a:avLst/>
          </a:prstGeom>
          <a:ln w="44450" cap="sq">
            <a:solidFill>
              <a:srgbClr val="FF000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F17D9EA-F116-493A-8480-AD353D6809DE}"/>
              </a:ext>
            </a:extLst>
          </p:cNvPr>
          <p:cNvCxnSpPr>
            <a:cxnSpLocks/>
          </p:cNvCxnSpPr>
          <p:nvPr/>
        </p:nvCxnSpPr>
        <p:spPr>
          <a:xfrm>
            <a:off x="3098093" y="4032167"/>
            <a:ext cx="1131005" cy="1112629"/>
          </a:xfrm>
          <a:prstGeom prst="straightConnector1">
            <a:avLst/>
          </a:prstGeom>
          <a:ln w="44450" cap="sq">
            <a:solidFill>
              <a:srgbClr val="00B050"/>
            </a:solidFill>
            <a:bevel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260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90</TotalTime>
  <Words>40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 Rounded MT Bold</vt:lpstr>
      <vt:lpstr>Franklin Gothic Book</vt:lpstr>
      <vt:lpstr>Cortar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Augusto Jardim Chiarelli</dc:creator>
  <cp:lastModifiedBy>Carlos Augusto Jardim Chiarelli</cp:lastModifiedBy>
  <cp:revision>6</cp:revision>
  <dcterms:created xsi:type="dcterms:W3CDTF">2020-06-06T20:13:07Z</dcterms:created>
  <dcterms:modified xsi:type="dcterms:W3CDTF">2020-06-15T18:32:33Z</dcterms:modified>
</cp:coreProperties>
</file>