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11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9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3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0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6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40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1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2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ECB5-6FD3-4301-9807-8188D9CC0599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942D-022F-4560-BE47-7847662A8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ТЗИ. Практика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Ответы на вопросы №41-45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9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41. С какой целью осуществляется лицензирование услуг по защите информации?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Лицензирование осуществляется с целью отсечения от информационной защиты преступников и просто нечистоплотных 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5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42. Каковы, по-вашему, причины современной компьютерной преступности?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33243"/>
              </p:ext>
            </p:extLst>
          </p:nvPr>
        </p:nvGraphicFramePr>
        <p:xfrm>
          <a:off x="838200" y="1825625"/>
          <a:ext cx="10515600" cy="489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23283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Социальные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Экономические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Политические</a:t>
                      </a:r>
                      <a:endParaRPr lang="ru-RU" sz="1400" dirty="0"/>
                    </a:p>
                  </a:txBody>
                  <a:tcPr/>
                </a:tc>
              </a:tr>
              <a:tr h="91857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Повсеместная и масштабная компьютеризация общества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Монополизм разработчиков компьютерных программ, искусственное завышение цен на программные продукты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Отсутствие эффективного государственного контроля над виртуальным компьютерным пространством (киберпространством)</a:t>
                      </a:r>
                      <a:endParaRPr lang="ru-RU" sz="1400" dirty="0"/>
                    </a:p>
                  </a:txBody>
                  <a:tcPr/>
                </a:tc>
              </a:tr>
              <a:tr h="1090805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Постоянное отставание мер безопасности от уровня развития компьютерных технологий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Недобросовестная конкуренция вплоть до промышленного шпионажа между производителями программного обеспечения и антивирусной защиты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Движение хакеров и интеллектуальных пиратов, которые якобы отстаивают права и интересы простых граждан</a:t>
                      </a:r>
                      <a:endParaRPr lang="ru-RU" sz="1400" dirty="0"/>
                    </a:p>
                  </a:txBody>
                  <a:tcPr/>
                </a:tc>
              </a:tr>
              <a:tr h="143527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Противоречия между реальными потребностями населения в информационных услугах, программной продукции и возможностью их удовлетворения легальными способами в силу низкого уровня жизни в стране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Масштабное использование вредоносных компьютерных программ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Потенциальная возможность использования </a:t>
                      </a:r>
                      <a:r>
                        <a:rPr lang="ru-RU" sz="1400" dirty="0" err="1" smtClean="0"/>
                        <a:t>кибероружия</a:t>
                      </a:r>
                      <a:r>
                        <a:rPr lang="ru-RU" sz="1400" dirty="0" smtClean="0"/>
                        <a:t> для получения контроля над электронными и цифровыми средствами массовой информации</a:t>
                      </a:r>
                      <a:endParaRPr lang="ru-RU" sz="1400" dirty="0"/>
                    </a:p>
                  </a:txBody>
                  <a:tcPr/>
                </a:tc>
              </a:tr>
              <a:tr h="57410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Низкий уровень некоторых видов программного обеспечения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Быстрое и относительно безопасное обогащение </a:t>
                      </a:r>
                      <a:r>
                        <a:rPr lang="ru-RU" sz="1400" dirty="0" err="1" smtClean="0"/>
                        <a:t>киберпреступников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Информационные войны, в которые вовлечены огромные массы людей</a:t>
                      </a:r>
                      <a:endParaRPr lang="ru-RU" sz="1400" dirty="0"/>
                    </a:p>
                  </a:txBody>
                  <a:tcPr/>
                </a:tc>
              </a:tr>
              <a:tr h="57410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Организованный и профессиональный характер компьютерной преступности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Максимальная незаконная прибыль, которую легко можно легализовать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42. Каковы, по-вашему, причины современной компьютерной преступности?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99245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Организационные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Несовершенное законодательство, регулирующее вопросы, связанные с компьютерными технологиями, включая уголовное законодательство, а также гражданское и административное законодательство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 в деятельности правоохранительных органов, занимающихся оперативно-розыскной деятельностью по изобличению </a:t>
                      </a:r>
                      <a:r>
                        <a:rPr lang="ru-RU" dirty="0" err="1" smtClean="0"/>
                        <a:t>киберпреступников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 естественная латентность</a:t>
                      </a:r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dirty="0" smtClean="0"/>
                        <a:t>Недостатки организации работы лиц, связанных с компьютерными технологиями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доступ работников той или иной организации к пульту управления и клавиатуре компьютера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отсутствие надлежащего контроля за действиями персонала, обслуживающего компьютеры и компьютерные телекоммуникационные системы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 т. п.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Слабая проработанность концепции информационной безопасности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Отсутствие стандартов безопасности компьютерных программ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43. Что такое «незаконный оборот информации»?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противоправные процессы утечки, утраты, распространения, разглашения, копирования, тиражирования, фальсификации, хранения с целью передачи, удаления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67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44. Укажите недостатки, свойственные нормативно-правовой защите информационных отношений.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Правовые нормы формируются обычно со значительным запозданием. Особенно это касается правонарушений. В век лавинообразной информатизации невозможно заранее предсказать, какие действия могут представлять общественную опасность и должны быть криминализованы.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информационных преступлений характерна высокая латентность. Она вызвана следующими факторами: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 это высокоинтеллектуальная преступность, и информационные преступники часто тщательно продумывают и планируют свои операции, предусматривая меры по их </a:t>
            </a:r>
            <a:r>
              <a:rPr lang="ru-RU" dirty="0" err="1" smtClean="0"/>
              <a:t>нераскрываемости</a:t>
            </a:r>
            <a:r>
              <a:rPr lang="ru-RU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в сфере компьютерных технологий преступления часто осуществляются на расстоянии, через транснациональные информационные каналы, со скрытием источника атаки и использованием множества промежуточных узлов, находящихся на территориях различных государств, в том числе не имеющих развитой законодательной базы;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лица, отвечающие за защиту информации, и сотрудники правоохранительных органов, расследующие информационные правонарушения, не всегда достаточно компетентны.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45. Почему персонал организации считается самым слабым звеном в информационной защите?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Потому что по  признанию многих ведущих специалистов по информационной защите, до 80 % информационных преступлений и правонарушений осуществляется по вине людей, которым доверяют. </a:t>
            </a:r>
          </a:p>
          <a:p>
            <a:pPr marL="0" indent="0">
              <a:buNone/>
            </a:pPr>
            <a:r>
              <a:rPr lang="ru-RU" dirty="0" smtClean="0"/>
              <a:t>Человек является наиболее слабым звеном не только во всей системе информационной защиты, но и в системах управления доступом. Человека можно принудить к разглашению парольной информации. У человека можно похитить или отобрать идентифицирующий предмет. Наконец, человека можно убить или привести в бессознательное состояние с целью использования его индивидуальных признаков (и даже частей тела). </a:t>
            </a:r>
          </a:p>
          <a:p>
            <a:pPr marL="0" indent="0">
              <a:buNone/>
            </a:pPr>
            <a:r>
              <a:rPr lang="ru-RU" dirty="0" smtClean="0"/>
              <a:t>В итоге это всё человеческий фактор!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514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569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ТЗИ. Практика №1</vt:lpstr>
      <vt:lpstr>41. С какой целью осуществляется лицензирование услуг по защите информации?</vt:lpstr>
      <vt:lpstr>42. Каковы, по-вашему, причины современной компьютерной преступности?</vt:lpstr>
      <vt:lpstr>42. Каковы, по-вашему, причины современной компьютерной преступности?</vt:lpstr>
      <vt:lpstr>43. Что такое «незаконный оборот информации»?</vt:lpstr>
      <vt:lpstr>44. Укажите недостатки, свойственные нормативно-правовой защите информационных отношений.</vt:lpstr>
      <vt:lpstr>45. Почему персонал организации считается самым слабым звеном в информационной защите?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10</cp:revision>
  <dcterms:created xsi:type="dcterms:W3CDTF">2022-09-13T08:58:25Z</dcterms:created>
  <dcterms:modified xsi:type="dcterms:W3CDTF">2022-09-13T09:36:34Z</dcterms:modified>
</cp:coreProperties>
</file>