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2925" y="4268313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ARGHA MAITY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ARGHA MAITY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TECHNO MAIN SALT LAKE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COMPUTER SCIENCE AND ENGINEERING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• Enhanced Security</a:t>
            </a:r>
            <a:r>
              <a:rPr lang="en-IN" dirty="0"/>
              <a:t> – Integrating encryption with steganography for double-layer protection.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dirty="0"/>
              <a:t>• </a:t>
            </a:r>
            <a:r>
              <a:rPr lang="en-IN" b="1" dirty="0"/>
              <a:t>AI-Powered Steganography</a:t>
            </a:r>
            <a:r>
              <a:rPr lang="en-IN" dirty="0"/>
              <a:t> – Using deep learning to make data embedding more robust and undetectable.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dirty="0"/>
              <a:t>• </a:t>
            </a:r>
            <a:r>
              <a:rPr lang="en-IN" b="1" dirty="0"/>
              <a:t>Support for Multiple File Types</a:t>
            </a:r>
            <a:r>
              <a:rPr lang="en-IN" dirty="0"/>
              <a:t> – Expanding beyond images to audio, video, and documents.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dirty="0"/>
              <a:t>• </a:t>
            </a:r>
            <a:r>
              <a:rPr lang="en-IN" b="1" dirty="0"/>
              <a:t>Resistance to Steganalysis</a:t>
            </a:r>
            <a:r>
              <a:rPr lang="en-IN" dirty="0"/>
              <a:t> – Developing methods to evade detection by advanced steganalysis tools.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dirty="0"/>
              <a:t>• </a:t>
            </a:r>
            <a:r>
              <a:rPr lang="en-IN" b="1" dirty="0"/>
              <a:t>Cloud &amp; Network Integration</a:t>
            </a:r>
            <a:r>
              <a:rPr lang="en-IN" dirty="0"/>
              <a:t> – Implementing secure steganographic communication over cloud and networks.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B9ACAC6-1D2F-1502-27A3-E2C762D07F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2438" y="2281596"/>
            <a:ext cx="1142594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secures data but makes it obvious that sensitive information exists, attracting attackers.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need for a method that ensures both security and invisibility for covert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steganographic techniques have limitations in capacity, security, or resistance to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aims to develop a secure and efficient image-based steganography method to hide data while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ensuring minimal detectability and high integrity.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EEEC64-DFC3-BC18-813C-628078F8A0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2022873"/>
            <a:ext cx="845616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&amp; Tools: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OpenCV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image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tring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– For manipulation of strings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windows 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additional security layers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Steganographic Techniques: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LSB (Least Significant Bit) Method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embedding data into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Windows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• Stealth &amp; Security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Data remains hidden and undetectable.</a:t>
            </a:r>
          </a:p>
          <a:p>
            <a:pPr marL="0" indent="0">
              <a:buNone/>
            </a:pP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Lightweight &amp; Fast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Optimized Python implementation.</a:t>
            </a:r>
          </a:p>
          <a:p>
            <a:pPr marL="0" indent="0">
              <a:buNone/>
            </a:pP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High Image Quality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Minimal distortion after embedding.</a:t>
            </a:r>
          </a:p>
          <a:p>
            <a:pPr marL="0" indent="0">
              <a:buNone/>
            </a:pP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Real-World Use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Secure communication &amp; watermarking.</a:t>
            </a:r>
            <a:endParaRPr lang="en-IN" sz="1800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•  </a:t>
            </a:r>
            <a:r>
              <a:rPr lang="en-US" b="1" dirty="0"/>
              <a:t>Government &amp; Military</a:t>
            </a:r>
            <a:r>
              <a:rPr lang="en-US" dirty="0"/>
              <a:t> – Secure communication without attracting attention.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•  </a:t>
            </a:r>
            <a:r>
              <a:rPr lang="en-US" b="1" dirty="0"/>
              <a:t>Corporate Sector</a:t>
            </a:r>
            <a:r>
              <a:rPr lang="en-US" dirty="0"/>
              <a:t> – Protect sensitive business data.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•  </a:t>
            </a:r>
            <a:r>
              <a:rPr lang="en-US" b="1" dirty="0"/>
              <a:t>Journalists &amp; Whistleblowers</a:t>
            </a:r>
            <a:r>
              <a:rPr lang="en-US" dirty="0"/>
              <a:t> – Safely share confidential information.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•  </a:t>
            </a:r>
            <a:r>
              <a:rPr lang="en-US" b="1" dirty="0"/>
              <a:t>Cybersecurity Experts</a:t>
            </a:r>
            <a:r>
              <a:rPr lang="en-US" dirty="0"/>
              <a:t> – Use for secure data transmission.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•  </a:t>
            </a:r>
            <a:r>
              <a:rPr lang="en-US" b="1" dirty="0"/>
              <a:t>Individuals</a:t>
            </a:r>
            <a:r>
              <a:rPr lang="en-US" dirty="0"/>
              <a:t> – Personal data protection &amp; privacy.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F95C12-F4DB-3F47-F66E-D16012038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01750"/>
            <a:ext cx="10868686" cy="507917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CAF32D-33E7-7A15-CF2C-D33724759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922" y="3581814"/>
            <a:ext cx="5068956" cy="2799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D9FB42-32CC-10EA-AD55-009036A15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252" y="1301750"/>
            <a:ext cx="6102626" cy="228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68E8B1-23CA-DFFC-55D7-D19F97ECD0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623026"/>
            <a:ext cx="1116523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&amp; Covert Data Hiding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Steganography ensures hidden communication without drawing attention.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&amp; Reliable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Python-based implementation with minimal impact on image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 Applications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Useful in cybersecurity, corporate security, and personal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Can be enhanced with AI, encryption, or support for more file types.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https://github.com/Argha-maity/AICTE-Project.git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82</TotalTime>
  <Words>437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Argha Maity</cp:lastModifiedBy>
  <cp:revision>26</cp:revision>
  <dcterms:created xsi:type="dcterms:W3CDTF">2021-05-26T16:50:10Z</dcterms:created>
  <dcterms:modified xsi:type="dcterms:W3CDTF">2025-02-13T09:09:38Z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