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2" r:id="rId2"/>
  </p:sldMasterIdLst>
  <p:sldIdLst>
    <p:sldId id="256" r:id="rId3"/>
    <p:sldId id="259" r:id="rId4"/>
    <p:sldId id="260" r:id="rId5"/>
    <p:sldId id="263" r:id="rId6"/>
    <p:sldId id="264" r:id="rId7"/>
    <p:sldId id="265" r:id="rId8"/>
    <p:sldId id="268" r:id="rId9"/>
    <p:sldId id="266" r:id="rId1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hyperlink" Target="https://bit.ly/3A1uf1Q" TargetMode="External"/><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pic>
        <p:nvPicPr>
          <p:cNvPr id="4" name="Google Shape;9;p2"/>
          <p:cNvPicPr/>
          <p:nvPr/>
        </p:nvPicPr>
        <p:blipFill>
          <a:blip r:embed="rId2"/>
          <a:stretch/>
        </p:blipFill>
        <p:spPr>
          <a:xfrm>
            <a:off x="0" y="0"/>
            <a:ext cx="9143640" cy="5143320"/>
          </a:xfrm>
          <a:prstGeom prst="rect">
            <a:avLst/>
          </a:prstGeom>
          <a:noFill/>
          <a:ln w="0">
            <a:noFill/>
          </a:ln>
        </p:spPr>
      </p:pic>
      <p:cxnSp>
        <p:nvCxnSpPr>
          <p:cNvPr id="5" name="Google Shape;10;p2"/>
          <p:cNvCxnSpPr/>
          <p:nvPr/>
        </p:nvCxnSpPr>
        <p:spPr>
          <a:xfrm>
            <a:off x="0" y="5021640"/>
            <a:ext cx="9144360" cy="360"/>
          </a:xfrm>
          <a:prstGeom prst="straightConnector1">
            <a:avLst/>
          </a:prstGeom>
          <a:ln w="9525">
            <a:solidFill>
              <a:srgbClr val="000000"/>
            </a:solidFill>
            <a:round/>
          </a:ln>
        </p:spPr>
      </p:cxnSp>
      <p:sp>
        <p:nvSpPr>
          <p:cNvPr id="2" name="PlaceHolder 1"/>
          <p:cNvSpPr>
            <a:spLocks noGrp="1"/>
          </p:cNvSpPr>
          <p:nvPr>
            <p:ph type="title"/>
          </p:nvPr>
        </p:nvSpPr>
        <p:spPr>
          <a:xfrm>
            <a:off x="228600" y="1713240"/>
            <a:ext cx="7600680" cy="2899800"/>
          </a:xfrm>
          <a:prstGeom prst="rect">
            <a:avLst/>
          </a:prstGeom>
          <a:noFill/>
          <a:ln w="0">
            <a:noFill/>
          </a:ln>
        </p:spPr>
        <p:txBody>
          <a:bodyPr lIns="91440" tIns="91440" rIns="91440" bIns="91440" anchor="t">
            <a:noAutofit/>
          </a:bodyPr>
          <a:lstStyle/>
          <a:p>
            <a:pPr indent="0">
              <a:buNone/>
            </a:pPr>
            <a:r>
              <a:rPr lang="fr-FR" sz="6500" b="0" u="none" strike="noStrike">
                <a:solidFill>
                  <a:schemeClr val="dk1"/>
                </a:solidFill>
                <a:effectLst/>
                <a:uFillTx/>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pic>
        <p:nvPicPr>
          <p:cNvPr id="33" name="Google Shape;99;p19"/>
          <p:cNvPicPr/>
          <p:nvPr/>
        </p:nvPicPr>
        <p:blipFill>
          <a:blip r:embed="rId2"/>
          <a:stretch/>
        </p:blipFill>
        <p:spPr>
          <a:xfrm flipH="1">
            <a:off x="360" y="0"/>
            <a:ext cx="9143640" cy="5143320"/>
          </a:xfrm>
          <a:prstGeom prst="rect">
            <a:avLst/>
          </a:prstGeom>
          <a:noFill/>
          <a:ln w="0">
            <a:noFill/>
          </a:ln>
        </p:spPr>
      </p:pic>
      <p:cxnSp>
        <p:nvCxnSpPr>
          <p:cNvPr id="34" name="Google Shape;100;p19"/>
          <p:cNvCxnSpPr/>
          <p:nvPr/>
        </p:nvCxnSpPr>
        <p:spPr>
          <a:xfrm>
            <a:off x="0" y="5021640"/>
            <a:ext cx="9144360" cy="360"/>
          </a:xfrm>
          <a:prstGeom prst="straightConnector1">
            <a:avLst/>
          </a:prstGeom>
          <a:ln w="9525">
            <a:solidFill>
              <a:srgbClr val="000000"/>
            </a:solidFill>
            <a:round/>
          </a:ln>
        </p:spPr>
      </p:cxnSp>
      <p:sp>
        <p:nvSpPr>
          <p:cNvPr id="35" name="PlaceHolder 1"/>
          <p:cNvSpPr>
            <a:spLocks noGrp="1"/>
          </p:cNvSpPr>
          <p:nvPr>
            <p:ph type="title"/>
          </p:nvPr>
        </p:nvSpPr>
        <p:spPr>
          <a:xfrm>
            <a:off x="228600" y="1879200"/>
            <a:ext cx="240516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pic>
        <p:nvPicPr>
          <p:cNvPr id="36" name="Google Shape;109;p20"/>
          <p:cNvPicPr/>
          <p:nvPr/>
        </p:nvPicPr>
        <p:blipFill>
          <a:blip r:embed="rId2"/>
          <a:srcRect l="14225" t="13766" r="731" b="1191"/>
          <a:stretch/>
        </p:blipFill>
        <p:spPr>
          <a:xfrm rot="10800000" flipH="1">
            <a:off x="0" y="0"/>
            <a:ext cx="9143640" cy="5143320"/>
          </a:xfrm>
          <a:prstGeom prst="rect">
            <a:avLst/>
          </a:prstGeom>
          <a:noFill/>
          <a:ln w="0">
            <a:noFill/>
          </a:ln>
        </p:spPr>
      </p:pic>
      <p:cxnSp>
        <p:nvCxnSpPr>
          <p:cNvPr id="37" name="Google Shape;110;p20"/>
          <p:cNvCxnSpPr/>
          <p:nvPr/>
        </p:nvCxnSpPr>
        <p:spPr>
          <a:xfrm>
            <a:off x="0" y="5021640"/>
            <a:ext cx="9144360" cy="360"/>
          </a:xfrm>
          <a:prstGeom prst="straightConnector1">
            <a:avLst/>
          </a:prstGeom>
          <a:ln w="9525">
            <a:solidFill>
              <a:srgbClr val="000000"/>
            </a:solidFill>
            <a:round/>
          </a:ln>
        </p:spPr>
      </p:cxnSp>
      <p:sp>
        <p:nvSpPr>
          <p:cNvPr id="38"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lt1"/>
        </a:solidFill>
        <a:effectLst/>
      </p:bgPr>
    </p:bg>
    <p:spTree>
      <p:nvGrpSpPr>
        <p:cNvPr id="1" name=""/>
        <p:cNvGrpSpPr/>
        <p:nvPr/>
      </p:nvGrpSpPr>
      <p:grpSpPr>
        <a:xfrm>
          <a:off x="0" y="0"/>
          <a:ext cx="0" cy="0"/>
          <a:chOff x="0" y="0"/>
          <a:chExt cx="0" cy="0"/>
        </a:xfrm>
      </p:grpSpPr>
      <p:pic>
        <p:nvPicPr>
          <p:cNvPr id="39" name="Google Shape;14;p3"/>
          <p:cNvPicPr/>
          <p:nvPr/>
        </p:nvPicPr>
        <p:blipFill>
          <a:blip r:embed="rId2"/>
          <a:stretch/>
        </p:blipFill>
        <p:spPr>
          <a:xfrm flipH="1">
            <a:off x="360" y="0"/>
            <a:ext cx="9143640" cy="5143320"/>
          </a:xfrm>
          <a:prstGeom prst="rect">
            <a:avLst/>
          </a:prstGeom>
          <a:noFill/>
          <a:ln w="0">
            <a:noFill/>
          </a:ln>
        </p:spPr>
      </p:pic>
      <p:cxnSp>
        <p:nvCxnSpPr>
          <p:cNvPr id="40" name="Google Shape;15;p3"/>
          <p:cNvCxnSpPr/>
          <p:nvPr/>
        </p:nvCxnSpPr>
        <p:spPr>
          <a:xfrm>
            <a:off x="0" y="5021640"/>
            <a:ext cx="9144360" cy="360"/>
          </a:xfrm>
          <a:prstGeom prst="straightConnector1">
            <a:avLst/>
          </a:prstGeom>
          <a:ln w="9525">
            <a:solidFill>
              <a:srgbClr val="000000"/>
            </a:solidFill>
            <a:round/>
          </a:ln>
        </p:spPr>
      </p:cxnSp>
      <p:sp>
        <p:nvSpPr>
          <p:cNvPr id="41" name="PlaceHolder 1"/>
          <p:cNvSpPr>
            <a:spLocks noGrp="1"/>
          </p:cNvSpPr>
          <p:nvPr>
            <p:ph type="title"/>
          </p:nvPr>
        </p:nvSpPr>
        <p:spPr>
          <a:xfrm>
            <a:off x="228600" y="1196280"/>
            <a:ext cx="6984720" cy="2276280"/>
          </a:xfrm>
          <a:prstGeom prst="rect">
            <a:avLst/>
          </a:prstGeom>
          <a:noFill/>
          <a:ln w="0">
            <a:noFill/>
          </a:ln>
        </p:spPr>
        <p:txBody>
          <a:bodyPr lIns="91440" tIns="91440" rIns="91440" bIns="91440" anchor="b">
            <a:noAutofit/>
          </a:bodyPr>
          <a:lstStyle/>
          <a:p>
            <a:pPr indent="0">
              <a:buNone/>
            </a:pPr>
            <a:r>
              <a:rPr lang="fr-FR" sz="5200" b="0" u="none" strike="noStrike">
                <a:solidFill>
                  <a:schemeClr val="dk1"/>
                </a:solidFill>
                <a:effectLst/>
                <a:uFillTx/>
                <a:latin typeface="Arial"/>
              </a:rPr>
              <a:t>Click to edit the title text format</a:t>
            </a:r>
          </a:p>
        </p:txBody>
      </p:sp>
      <p:sp>
        <p:nvSpPr>
          <p:cNvPr id="42" name="PlaceHolder 2"/>
          <p:cNvSpPr>
            <a:spLocks noGrp="1"/>
          </p:cNvSpPr>
          <p:nvPr>
            <p:ph type="title"/>
          </p:nvPr>
        </p:nvSpPr>
        <p:spPr>
          <a:xfrm>
            <a:off x="228600" y="3396960"/>
            <a:ext cx="1235520" cy="1107720"/>
          </a:xfrm>
          <a:prstGeom prst="rect">
            <a:avLst/>
          </a:prstGeom>
          <a:noFill/>
          <a:ln w="0">
            <a:noFill/>
          </a:ln>
        </p:spPr>
        <p:txBody>
          <a:bodyPr lIns="91440" tIns="91440" rIns="91440" bIns="91440" anchor="b">
            <a:noAutofit/>
          </a:bodyPr>
          <a:lstStyle/>
          <a:p>
            <a:pPr indent="0">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
        <p:nvSpPr>
          <p:cNvPr id="4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lt1"/>
        </a:solidFill>
        <a:effectLst/>
      </p:bgPr>
    </p:bg>
    <p:spTree>
      <p:nvGrpSpPr>
        <p:cNvPr id="1" name=""/>
        <p:cNvGrpSpPr/>
        <p:nvPr/>
      </p:nvGrpSpPr>
      <p:grpSpPr>
        <a:xfrm>
          <a:off x="0" y="0"/>
          <a:ext cx="0" cy="0"/>
          <a:chOff x="0" y="0"/>
          <a:chExt cx="0" cy="0"/>
        </a:xfrm>
      </p:grpSpPr>
      <p:pic>
        <p:nvPicPr>
          <p:cNvPr id="44" name="Google Shape;121;p21"/>
          <p:cNvPicPr/>
          <p:nvPr/>
        </p:nvPicPr>
        <p:blipFill>
          <a:blip r:embed="rId2"/>
          <a:stretch/>
        </p:blipFill>
        <p:spPr>
          <a:xfrm rot="10800000">
            <a:off x="360" y="0"/>
            <a:ext cx="9143640" cy="5143320"/>
          </a:xfrm>
          <a:prstGeom prst="rect">
            <a:avLst/>
          </a:prstGeom>
          <a:noFill/>
          <a:ln w="0">
            <a:noFill/>
          </a:ln>
        </p:spPr>
      </p:pic>
      <p:cxnSp>
        <p:nvCxnSpPr>
          <p:cNvPr id="45" name="Google Shape;122;p21"/>
          <p:cNvCxnSpPr/>
          <p:nvPr/>
        </p:nvCxnSpPr>
        <p:spPr>
          <a:xfrm>
            <a:off x="0" y="5021640"/>
            <a:ext cx="9144360" cy="360"/>
          </a:xfrm>
          <a:prstGeom prst="straightConnector1">
            <a:avLst/>
          </a:prstGeom>
          <a:ln w="9525">
            <a:solidFill>
              <a:srgbClr val="000000"/>
            </a:solidFill>
            <a:round/>
          </a:ln>
        </p:spPr>
      </p:cxnSp>
      <p:sp>
        <p:nvSpPr>
          <p:cNvPr id="46" name="PlaceHolder 1"/>
          <p:cNvSpPr>
            <a:spLocks noGrp="1"/>
          </p:cNvSpPr>
          <p:nvPr>
            <p:ph type="title"/>
          </p:nvPr>
        </p:nvSpPr>
        <p:spPr>
          <a:xfrm>
            <a:off x="5618880" y="186696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
        <p:nvSpPr>
          <p:cNvPr id="47" name="PlaceHolder 2"/>
          <p:cNvSpPr>
            <a:spLocks noGrp="1"/>
          </p:cNvSpPr>
          <p:nvPr>
            <p:ph type="title"/>
          </p:nvPr>
        </p:nvSpPr>
        <p:spPr>
          <a:xfrm>
            <a:off x="228600" y="3162240"/>
            <a:ext cx="4752360" cy="954000"/>
          </a:xfrm>
          <a:prstGeom prst="rect">
            <a:avLst/>
          </a:prstGeom>
          <a:noFill/>
          <a:ln w="0">
            <a:noFill/>
          </a:ln>
        </p:spPr>
        <p:txBody>
          <a:bodyPr lIns="91440" tIns="91440" rIns="91440" bIns="91440" anchor="b">
            <a:noAutofit/>
          </a:bodyPr>
          <a:lstStyle/>
          <a:p>
            <a:pPr indent="0">
              <a:lnSpc>
                <a:spcPct val="100000"/>
              </a:lnSpc>
              <a:buNone/>
            </a:pPr>
            <a:r>
              <a:rPr lang="fr-FR" sz="5000" b="0" u="none" strike="noStrike">
                <a:solidFill>
                  <a:schemeClr val="dk1"/>
                </a:solidFill>
                <a:effectLst/>
                <a:uFillTx/>
                <a:latin typeface="Hubot Sans Medium"/>
                <a:ea typeface="Hubot Sans Medium"/>
              </a:rPr>
              <a:t>xx%</a:t>
            </a:r>
            <a:endParaRPr lang="fr-FR" sz="5000" b="0" u="none" strike="noStrike">
              <a:solidFill>
                <a:schemeClr val="dk1"/>
              </a:solidFill>
              <a:effectLst/>
              <a:uFillTx/>
              <a:latin typeface="Arial"/>
            </a:endParaRPr>
          </a:p>
        </p:txBody>
      </p:sp>
      <p:sp>
        <p:nvSpPr>
          <p:cNvPr id="48" name="PlaceHolder 3"/>
          <p:cNvSpPr>
            <a:spLocks noGrp="1"/>
          </p:cNvSpPr>
          <p:nvPr>
            <p:ph type="title"/>
          </p:nvPr>
        </p:nvSpPr>
        <p:spPr>
          <a:xfrm>
            <a:off x="5618880" y="544680"/>
            <a:ext cx="3296160" cy="79992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Hubot Sans Medium"/>
                <a:ea typeface="Hubot Sans Medium"/>
              </a:rPr>
              <a:t>xx%</a:t>
            </a:r>
            <a:endParaRPr lang="fr-FR" sz="4000" b="0" u="none" strike="noStrike">
              <a:solidFill>
                <a:schemeClr val="dk1"/>
              </a:solidFill>
              <a:effectLst/>
              <a:uFillTx/>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lt1"/>
        </a:solidFill>
        <a:effectLst/>
      </p:bgPr>
    </p:bg>
    <p:spTree>
      <p:nvGrpSpPr>
        <p:cNvPr id="1" name=""/>
        <p:cNvGrpSpPr/>
        <p:nvPr/>
      </p:nvGrpSpPr>
      <p:grpSpPr>
        <a:xfrm>
          <a:off x="0" y="0"/>
          <a:ext cx="0" cy="0"/>
          <a:chOff x="0" y="0"/>
          <a:chExt cx="0" cy="0"/>
        </a:xfrm>
      </p:grpSpPr>
      <p:pic>
        <p:nvPicPr>
          <p:cNvPr id="49" name="Google Shape;130;p22"/>
          <p:cNvPicPr/>
          <p:nvPr/>
        </p:nvPicPr>
        <p:blipFill>
          <a:blip r:embed="rId2"/>
          <a:stretch/>
        </p:blipFill>
        <p:spPr>
          <a:xfrm rot="10800000" flipH="1">
            <a:off x="0" y="0"/>
            <a:ext cx="9143640" cy="5143320"/>
          </a:xfrm>
          <a:prstGeom prst="rect">
            <a:avLst/>
          </a:prstGeom>
          <a:noFill/>
          <a:ln w="0">
            <a:noFill/>
          </a:ln>
        </p:spPr>
      </p:pic>
      <p:cxnSp>
        <p:nvCxnSpPr>
          <p:cNvPr id="50" name="Google Shape;131;p22"/>
          <p:cNvCxnSpPr/>
          <p:nvPr/>
        </p:nvCxnSpPr>
        <p:spPr>
          <a:xfrm>
            <a:off x="0" y="5021640"/>
            <a:ext cx="9144360" cy="360"/>
          </a:xfrm>
          <a:prstGeom prst="straightConnector1">
            <a:avLst/>
          </a:prstGeom>
          <a:ln w="9525">
            <a:solidFill>
              <a:srgbClr val="000000"/>
            </a:solidFill>
            <a:round/>
          </a:ln>
        </p:spPr>
      </p:cxnSp>
      <p:sp>
        <p:nvSpPr>
          <p:cNvPr id="51" name="PlaceHolder 1"/>
          <p:cNvSpPr>
            <a:spLocks noGrp="1"/>
          </p:cNvSpPr>
          <p:nvPr>
            <p:ph type="title"/>
          </p:nvPr>
        </p:nvSpPr>
        <p:spPr>
          <a:xfrm>
            <a:off x="228600" y="2672280"/>
            <a:ext cx="5343840" cy="110772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52" name="Google Shape;134;p22"/>
          <p:cNvSpPr/>
          <p:nvPr/>
        </p:nvSpPr>
        <p:spPr>
          <a:xfrm>
            <a:off x="6395760" y="392400"/>
            <a:ext cx="2519280" cy="799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Work Sans"/>
                <a:ea typeface="Work Sans"/>
              </a:rPr>
              <a:t>CREDITS:</a:t>
            </a:r>
            <a:r>
              <a:rPr lang="en" sz="1000" b="0" u="none" strike="noStrike">
                <a:solidFill>
                  <a:schemeClr val="dk1"/>
                </a:solidFill>
                <a:effectLst/>
                <a:uFillTx/>
                <a:latin typeface="Work Sans"/>
                <a:ea typeface="Work Sans"/>
              </a:rPr>
              <a:t> This presentation template was created by </a:t>
            </a:r>
            <a:r>
              <a:rPr lang="en" sz="1000" b="1" u="sng" strike="noStrike">
                <a:solidFill>
                  <a:schemeClr val="dk1"/>
                </a:solidFill>
                <a:effectLst/>
                <a:uFillTx/>
                <a:latin typeface="Work Sans"/>
                <a:ea typeface="Work Sans"/>
                <a:hlinkClick r:id="rId3"/>
              </a:rPr>
              <a:t>Slidesgo</a:t>
            </a:r>
            <a:r>
              <a:rPr lang="en" sz="1000" b="0" u="none" strike="noStrike">
                <a:solidFill>
                  <a:schemeClr val="dk1"/>
                </a:solidFill>
                <a:effectLst/>
                <a:uFillTx/>
                <a:latin typeface="Work Sans"/>
                <a:ea typeface="Work Sans"/>
              </a:rPr>
              <a:t>, and includes icons, infographics &amp; images by </a:t>
            </a:r>
            <a:r>
              <a:rPr lang="en" sz="1000" b="1" u="sng" strike="noStrike">
                <a:solidFill>
                  <a:schemeClr val="dk1"/>
                </a:solidFill>
                <a:effectLst/>
                <a:uFillTx/>
                <a:latin typeface="Work Sans"/>
                <a:ea typeface="Work Sans"/>
                <a:hlinkClick r:id="rId4"/>
              </a:rPr>
              <a:t>Freepik</a:t>
            </a:r>
            <a:r>
              <a:rPr lang="en" sz="1000" b="0" u="sng" strike="noStrike">
                <a:solidFill>
                  <a:schemeClr val="dk1"/>
                </a:solidFill>
                <a:effectLst/>
                <a:uFillTx/>
                <a:latin typeface="Work Sans"/>
                <a:ea typeface="Work Sans"/>
              </a:rPr>
              <a:t> </a:t>
            </a:r>
            <a:endParaRPr lang="en-US" sz="10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pic>
        <p:nvPicPr>
          <p:cNvPr id="53" name="Google Shape;136;p23"/>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pic>
        <p:nvPicPr>
          <p:cNvPr id="54" name="Google Shape;138;p24"/>
          <p:cNvPicPr/>
          <p:nvPr/>
        </p:nvPicPr>
        <p:blipFill>
          <a:blip r:embed="rId2"/>
          <a:stretch/>
        </p:blipFill>
        <p:spPr>
          <a:xfrm flipH="1">
            <a:off x="360" y="0"/>
            <a:ext cx="9143640" cy="5143320"/>
          </a:xfrm>
          <a:prstGeom prst="rect">
            <a:avLst/>
          </a:prstGeom>
          <a:noFill/>
          <a:ln w="0">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pic>
        <p:nvPicPr>
          <p:cNvPr id="55" name="Google Shape;20;p4"/>
          <p:cNvPicPr/>
          <p:nvPr/>
        </p:nvPicPr>
        <p:blipFill>
          <a:blip r:embed="rId2"/>
          <a:stretch/>
        </p:blipFill>
        <p:spPr>
          <a:xfrm rot="10800000">
            <a:off x="360" y="0"/>
            <a:ext cx="9143640" cy="5143320"/>
          </a:xfrm>
          <a:prstGeom prst="rect">
            <a:avLst/>
          </a:prstGeom>
          <a:noFill/>
          <a:ln w="0">
            <a:noFill/>
          </a:ln>
        </p:spPr>
      </p:pic>
      <p:cxnSp>
        <p:nvCxnSpPr>
          <p:cNvPr id="56" name="Google Shape;21;p4"/>
          <p:cNvCxnSpPr/>
          <p:nvPr/>
        </p:nvCxnSpPr>
        <p:spPr>
          <a:xfrm>
            <a:off x="0" y="5021640"/>
            <a:ext cx="9144360" cy="360"/>
          </a:xfrm>
          <a:prstGeom prst="straightConnector1">
            <a:avLst/>
          </a:prstGeom>
          <a:ln w="9525">
            <a:solidFill>
              <a:srgbClr val="000000"/>
            </a:solidFill>
            <a:round/>
          </a:ln>
        </p:spPr>
      </p:cxnSp>
      <p:sp>
        <p:nvSpPr>
          <p:cNvPr id="57"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58"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pic>
        <p:nvPicPr>
          <p:cNvPr id="59" name="Google Shape;25;p5"/>
          <p:cNvPicPr/>
          <p:nvPr/>
        </p:nvPicPr>
        <p:blipFill>
          <a:blip r:embed="rId2"/>
          <a:srcRect l="10261" t="8058" r="-2888" b="-686"/>
          <a:stretch/>
        </p:blipFill>
        <p:spPr>
          <a:xfrm rot="10800000">
            <a:off x="360" y="0"/>
            <a:ext cx="9143640" cy="5143320"/>
          </a:xfrm>
          <a:prstGeom prst="rect">
            <a:avLst/>
          </a:prstGeom>
          <a:noFill/>
          <a:ln w="0">
            <a:noFill/>
          </a:ln>
        </p:spPr>
      </p:pic>
      <p:cxnSp>
        <p:nvCxnSpPr>
          <p:cNvPr id="60" name="Google Shape;26;p5"/>
          <p:cNvCxnSpPr/>
          <p:nvPr/>
        </p:nvCxnSpPr>
        <p:spPr>
          <a:xfrm>
            <a:off x="0" y="5021640"/>
            <a:ext cx="9144360" cy="360"/>
          </a:xfrm>
          <a:prstGeom prst="straightConnector1">
            <a:avLst/>
          </a:prstGeom>
          <a:ln w="9525">
            <a:solidFill>
              <a:srgbClr val="000000"/>
            </a:solidFill>
            <a:round/>
          </a:ln>
        </p:spPr>
      </p:cxnSp>
      <p:sp>
        <p:nvSpPr>
          <p:cNvPr id="6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pic>
        <p:nvPicPr>
          <p:cNvPr id="62" name="Google Shape;33;p6"/>
          <p:cNvPicPr/>
          <p:nvPr/>
        </p:nvPicPr>
        <p:blipFill>
          <a:blip r:embed="rId2"/>
          <a:stretch/>
        </p:blipFill>
        <p:spPr>
          <a:xfrm>
            <a:off x="0" y="0"/>
            <a:ext cx="9143640" cy="5143320"/>
          </a:xfrm>
          <a:prstGeom prst="rect">
            <a:avLst/>
          </a:prstGeom>
          <a:noFill/>
          <a:ln w="0">
            <a:noFill/>
          </a:ln>
        </p:spPr>
      </p:pic>
      <p:sp>
        <p:nvSpPr>
          <p:cNvPr id="63"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lt1"/>
        </a:solidFill>
        <a:effectLst/>
      </p:bgPr>
    </p:bg>
    <p:spTree>
      <p:nvGrpSpPr>
        <p:cNvPr id="1" name=""/>
        <p:cNvGrpSpPr/>
        <p:nvPr/>
      </p:nvGrpSpPr>
      <p:grpSpPr>
        <a:xfrm>
          <a:off x="0" y="0"/>
          <a:ext cx="0" cy="0"/>
          <a:chOff x="0" y="0"/>
          <a:chExt cx="0" cy="0"/>
        </a:xfrm>
      </p:grpSpPr>
      <p:pic>
        <p:nvPicPr>
          <p:cNvPr id="4" name="Google Shape;54;p11"/>
          <p:cNvPicPr/>
          <p:nvPr/>
        </p:nvPicPr>
        <p:blipFill>
          <a:blip r:embed="rId2"/>
          <a:stretch/>
        </p:blipFill>
        <p:spPr>
          <a:xfrm flipH="1">
            <a:off x="360" y="0"/>
            <a:ext cx="9143640" cy="5143320"/>
          </a:xfrm>
          <a:prstGeom prst="rect">
            <a:avLst/>
          </a:prstGeom>
          <a:noFill/>
          <a:ln w="0">
            <a:noFill/>
          </a:ln>
        </p:spPr>
      </p:pic>
      <p:cxnSp>
        <p:nvCxnSpPr>
          <p:cNvPr id="5" name="Google Shape;55;p11"/>
          <p:cNvCxnSpPr/>
          <p:nvPr/>
        </p:nvCxnSpPr>
        <p:spPr>
          <a:xfrm>
            <a:off x="0" y="5021640"/>
            <a:ext cx="9144360" cy="360"/>
          </a:xfrm>
          <a:prstGeom prst="straightConnector1">
            <a:avLst/>
          </a:prstGeom>
          <a:ln w="9525">
            <a:solidFill>
              <a:srgbClr val="000000"/>
            </a:solidFill>
            <a:round/>
          </a:ln>
        </p:spPr>
      </p:cxnSp>
      <p:sp>
        <p:nvSpPr>
          <p:cNvPr id="6" name="PlaceHolder 1"/>
          <p:cNvSpPr>
            <a:spLocks noGrp="1"/>
          </p:cNvSpPr>
          <p:nvPr>
            <p:ph type="title"/>
          </p:nvPr>
        </p:nvSpPr>
        <p:spPr>
          <a:xfrm>
            <a:off x="1284120" y="128808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u="none" strike="noStrike">
                <a:solidFill>
                  <a:schemeClr val="dk1"/>
                </a:solidFill>
                <a:effectLst/>
                <a:uFillTx/>
                <a:latin typeface="Hubot Sans Medium"/>
                <a:ea typeface="Hubot Sans Medium"/>
              </a:rPr>
              <a:t>xx%</a:t>
            </a:r>
            <a:endParaRPr lang="fr-FR" sz="6000" b="0" u="none" strike="noStrike">
              <a:solidFill>
                <a:schemeClr val="dk1"/>
              </a:solidFill>
              <a:effectLst/>
              <a:uFillTx/>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pic>
        <p:nvPicPr>
          <p:cNvPr id="64" name="Google Shape;36;p7"/>
          <p:cNvPicPr/>
          <p:nvPr/>
        </p:nvPicPr>
        <p:blipFill>
          <a:blip r:embed="rId2"/>
          <a:stretch/>
        </p:blipFill>
        <p:spPr>
          <a:xfrm rot="10800000">
            <a:off x="360" y="0"/>
            <a:ext cx="9143640" cy="5143320"/>
          </a:xfrm>
          <a:prstGeom prst="rect">
            <a:avLst/>
          </a:prstGeom>
          <a:noFill/>
          <a:ln w="0">
            <a:noFill/>
          </a:ln>
        </p:spPr>
      </p:pic>
      <p:cxnSp>
        <p:nvCxnSpPr>
          <p:cNvPr id="65" name="Google Shape;37;p7"/>
          <p:cNvCxnSpPr/>
          <p:nvPr/>
        </p:nvCxnSpPr>
        <p:spPr>
          <a:xfrm>
            <a:off x="0" y="5021640"/>
            <a:ext cx="9144360" cy="360"/>
          </a:xfrm>
          <a:prstGeom prst="straightConnector1">
            <a:avLst/>
          </a:prstGeom>
          <a:ln w="9525">
            <a:solidFill>
              <a:srgbClr val="000000"/>
            </a:solidFill>
            <a:round/>
          </a:ln>
        </p:spPr>
      </p:cxnSp>
      <p:sp>
        <p:nvSpPr>
          <p:cNvPr id="66" name="PlaceHolder 1"/>
          <p:cNvSpPr>
            <a:spLocks noGrp="1"/>
          </p:cNvSpPr>
          <p:nvPr>
            <p:ph type="title"/>
          </p:nvPr>
        </p:nvSpPr>
        <p:spPr>
          <a:xfrm>
            <a:off x="228600" y="351000"/>
            <a:ext cx="4936320" cy="142668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67"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pic>
        <p:nvPicPr>
          <p:cNvPr id="68" name="Google Shape;42;p8"/>
          <p:cNvPicPr/>
          <p:nvPr/>
        </p:nvPicPr>
        <p:blipFill>
          <a:blip r:embed="rId2"/>
          <a:stretch/>
        </p:blipFill>
        <p:spPr>
          <a:xfrm>
            <a:off x="0" y="0"/>
            <a:ext cx="9143640" cy="5143320"/>
          </a:xfrm>
          <a:prstGeom prst="rect">
            <a:avLst/>
          </a:prstGeom>
          <a:noFill/>
          <a:ln w="0">
            <a:noFill/>
          </a:ln>
        </p:spPr>
      </p:pic>
      <p:cxnSp>
        <p:nvCxnSpPr>
          <p:cNvPr id="69" name="Google Shape;43;p8"/>
          <p:cNvCxnSpPr/>
          <p:nvPr/>
        </p:nvCxnSpPr>
        <p:spPr>
          <a:xfrm>
            <a:off x="0" y="5021640"/>
            <a:ext cx="9144360" cy="360"/>
          </a:xfrm>
          <a:prstGeom prst="straightConnector1">
            <a:avLst/>
          </a:prstGeom>
          <a:ln w="9525">
            <a:solidFill>
              <a:srgbClr val="000000"/>
            </a:solidFill>
            <a:round/>
          </a:ln>
        </p:spPr>
      </p:cxnSp>
      <p:sp>
        <p:nvSpPr>
          <p:cNvPr id="70"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pic>
        <p:nvPicPr>
          <p:cNvPr id="71" name="Google Shape;46;p9"/>
          <p:cNvPicPr/>
          <p:nvPr/>
        </p:nvPicPr>
        <p:blipFill>
          <a:blip r:embed="rId2"/>
          <a:stretch/>
        </p:blipFill>
        <p:spPr>
          <a:xfrm>
            <a:off x="0" y="0"/>
            <a:ext cx="9143640" cy="5143320"/>
          </a:xfrm>
          <a:prstGeom prst="rect">
            <a:avLst/>
          </a:prstGeom>
          <a:noFill/>
          <a:ln w="0">
            <a:noFill/>
          </a:ln>
        </p:spPr>
      </p:pic>
      <p:cxnSp>
        <p:nvCxnSpPr>
          <p:cNvPr id="72" name="Google Shape;47;p9"/>
          <p:cNvCxnSpPr/>
          <p:nvPr/>
        </p:nvCxnSpPr>
        <p:spPr>
          <a:xfrm>
            <a:off x="0" y="5021640"/>
            <a:ext cx="9144360" cy="360"/>
          </a:xfrm>
          <a:prstGeom prst="straightConnector1">
            <a:avLst/>
          </a:prstGeom>
          <a:ln w="9525">
            <a:solidFill>
              <a:srgbClr val="000000"/>
            </a:solidFill>
            <a:round/>
          </a:ln>
        </p:spPr>
      </p:cxnSp>
      <p:sp>
        <p:nvSpPr>
          <p:cNvPr id="73"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7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5" name="PlaceHolder 2"/>
          <p:cNvSpPr>
            <a:spLocks noGrp="1"/>
          </p:cNvSpPr>
          <p:nvPr>
            <p:ph type="title"/>
          </p:nvPr>
        </p:nvSpPr>
        <p:spPr>
          <a:xfrm>
            <a:off x="720000" y="4014360"/>
            <a:ext cx="7703640" cy="572400"/>
          </a:xfrm>
          <a:prstGeom prst="rect">
            <a:avLst/>
          </a:prstGeom>
          <a:solidFill>
            <a:srgbClr val="000000"/>
          </a:solidFill>
          <a:ln w="0">
            <a:noFill/>
          </a:ln>
        </p:spPr>
        <p:txBody>
          <a:bodyPr lIns="91440" tIns="91440" rIns="91440" bIns="91440" anchor="ctr">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chemeClr val="dk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2_1">
    <p:bg>
      <p:bgPr>
        <a:solidFill>
          <a:schemeClr val="dk1"/>
        </a:solidFill>
        <a:effectLst/>
      </p:bgPr>
    </p:bg>
    <p:spTree>
      <p:nvGrpSpPr>
        <p:cNvPr id="1" name=""/>
        <p:cNvGrpSpPr/>
        <p:nvPr/>
      </p:nvGrpSpPr>
      <p:grpSpPr>
        <a:xfrm>
          <a:off x="0" y="0"/>
          <a:ext cx="0" cy="0"/>
          <a:chOff x="0" y="0"/>
          <a:chExt cx="0" cy="0"/>
        </a:xfrm>
      </p:grpSpPr>
      <p:sp>
        <p:nvSpPr>
          <p:cNvPr id="76" name="Google Shape;144;p27"/>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_2_1_1">
    <p:bg>
      <p:bgPr>
        <a:solidFill>
          <a:schemeClr val="dk1"/>
        </a:solidFill>
        <a:effectLst/>
      </p:bgPr>
    </p:bg>
    <p:spTree>
      <p:nvGrpSpPr>
        <p:cNvPr id="1" name=""/>
        <p:cNvGrpSpPr/>
        <p:nvPr/>
      </p:nvGrpSpPr>
      <p:grpSpPr>
        <a:xfrm>
          <a:off x="0" y="0"/>
          <a:ext cx="0" cy="0"/>
          <a:chOff x="0" y="0"/>
          <a:chExt cx="0" cy="0"/>
        </a:xfrm>
      </p:grpSpPr>
      <p:sp>
        <p:nvSpPr>
          <p:cNvPr id="78" name="Google Shape;147;p28"/>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
        <p:nvSpPr>
          <p:cNvPr id="8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pic>
        <p:nvPicPr>
          <p:cNvPr id="7" name="Google Shape;60;p13"/>
          <p:cNvPicPr/>
          <p:nvPr/>
        </p:nvPicPr>
        <p:blipFill>
          <a:blip r:embed="rId2"/>
          <a:stretch/>
        </p:blipFill>
        <p:spPr>
          <a:xfrm flipH="1">
            <a:off x="360" y="0"/>
            <a:ext cx="9143640" cy="5143320"/>
          </a:xfrm>
          <a:prstGeom prst="rect">
            <a:avLst/>
          </a:prstGeom>
          <a:noFill/>
          <a:ln w="0">
            <a:noFill/>
          </a:ln>
        </p:spPr>
      </p:pic>
      <p:cxnSp>
        <p:nvCxnSpPr>
          <p:cNvPr id="8" name="Google Shape;61;p13"/>
          <p:cNvCxnSpPr/>
          <p:nvPr/>
        </p:nvCxnSpPr>
        <p:spPr>
          <a:xfrm>
            <a:off x="0" y="5021640"/>
            <a:ext cx="9144360" cy="360"/>
          </a:xfrm>
          <a:prstGeom prst="straightConnector1">
            <a:avLst/>
          </a:prstGeom>
          <a:ln w="9525">
            <a:solidFill>
              <a:srgbClr val="000000"/>
            </a:solidFill>
            <a:round/>
          </a:ln>
        </p:spPr>
      </p:cxnSp>
      <p:sp>
        <p:nvSpPr>
          <p:cNvPr id="9" name="PlaceHolder 1"/>
          <p:cNvSpPr>
            <a:spLocks noGrp="1"/>
          </p:cNvSpPr>
          <p:nvPr>
            <p:ph type="title"/>
          </p:nvPr>
        </p:nvSpPr>
        <p:spPr>
          <a:xfrm>
            <a:off x="228600" y="1879200"/>
            <a:ext cx="2500200" cy="138492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
        <p:nvSpPr>
          <p:cNvPr id="10" name="PlaceHolder 2"/>
          <p:cNvSpPr>
            <a:spLocks noGrp="1"/>
          </p:cNvSpPr>
          <p:nvPr>
            <p:ph type="title"/>
          </p:nvPr>
        </p:nvSpPr>
        <p:spPr>
          <a:xfrm>
            <a:off x="320688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1" name="PlaceHolder 3"/>
          <p:cNvSpPr>
            <a:spLocks noGrp="1"/>
          </p:cNvSpPr>
          <p:nvPr>
            <p:ph type="title"/>
          </p:nvPr>
        </p:nvSpPr>
        <p:spPr>
          <a:xfrm>
            <a:off x="6061320" y="49752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2" name="PlaceHolder 4"/>
          <p:cNvSpPr>
            <a:spLocks noGrp="1"/>
          </p:cNvSpPr>
          <p:nvPr>
            <p:ph type="title"/>
          </p:nvPr>
        </p:nvSpPr>
        <p:spPr>
          <a:xfrm>
            <a:off x="320688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3" name="PlaceHolder 5"/>
          <p:cNvSpPr>
            <a:spLocks noGrp="1"/>
          </p:cNvSpPr>
          <p:nvPr>
            <p:ph type="title"/>
          </p:nvPr>
        </p:nvSpPr>
        <p:spPr>
          <a:xfrm>
            <a:off x="6061320" y="199620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4" name="PlaceHolder 6"/>
          <p:cNvSpPr>
            <a:spLocks noGrp="1"/>
          </p:cNvSpPr>
          <p:nvPr>
            <p:ph type="title"/>
          </p:nvPr>
        </p:nvSpPr>
        <p:spPr>
          <a:xfrm>
            <a:off x="320688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
        <p:nvSpPr>
          <p:cNvPr id="15" name="PlaceHolder 7"/>
          <p:cNvSpPr>
            <a:spLocks noGrp="1"/>
          </p:cNvSpPr>
          <p:nvPr>
            <p:ph type="title"/>
          </p:nvPr>
        </p:nvSpPr>
        <p:spPr>
          <a:xfrm>
            <a:off x="6061320" y="3494880"/>
            <a:ext cx="909720" cy="553680"/>
          </a:xfrm>
          <a:prstGeom prst="rect">
            <a:avLst/>
          </a:prstGeom>
          <a:noFill/>
          <a:ln w="0">
            <a:noFill/>
          </a:ln>
        </p:spPr>
        <p:txBody>
          <a:bodyPr lIns="91440" tIns="91440" rIns="91440" bIns="91440" anchor="b">
            <a:noAutofit/>
          </a:bodyPr>
          <a:lstStyle/>
          <a:p>
            <a:pPr indent="0">
              <a:lnSpc>
                <a:spcPct val="100000"/>
              </a:lnSpc>
              <a:buNone/>
            </a:pPr>
            <a:r>
              <a:rPr lang="fr-FR" sz="2400" b="0" u="none" strike="noStrike">
                <a:solidFill>
                  <a:schemeClr val="dk1"/>
                </a:solidFill>
                <a:effectLst/>
                <a:uFillTx/>
                <a:latin typeface="Hubot Sans Medium"/>
                <a:ea typeface="Hubot Sans Medium"/>
              </a:rPr>
              <a:t>xx%</a:t>
            </a:r>
            <a:endParaRPr lang="fr-FR" sz="2400" b="0" u="none" strike="noStrike">
              <a:solidFill>
                <a:schemeClr val="dk1"/>
              </a:solidFill>
              <a:effectLst/>
              <a:uFillTx/>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pic>
        <p:nvPicPr>
          <p:cNvPr id="16" name="Google Shape;76;p14"/>
          <p:cNvPicPr/>
          <p:nvPr/>
        </p:nvPicPr>
        <p:blipFill>
          <a:blip r:embed="rId2"/>
          <a:stretch/>
        </p:blipFill>
        <p:spPr>
          <a:xfrm rot="10800000">
            <a:off x="360" y="0"/>
            <a:ext cx="9143640" cy="5143320"/>
          </a:xfrm>
          <a:prstGeom prst="rect">
            <a:avLst/>
          </a:prstGeom>
          <a:noFill/>
          <a:ln w="0">
            <a:noFill/>
          </a:ln>
        </p:spPr>
      </p:pic>
      <p:cxnSp>
        <p:nvCxnSpPr>
          <p:cNvPr id="17" name="Google Shape;77;p14"/>
          <p:cNvCxnSpPr/>
          <p:nvPr/>
        </p:nvCxnSpPr>
        <p:spPr>
          <a:xfrm>
            <a:off x="0" y="5021640"/>
            <a:ext cx="9144360" cy="360"/>
          </a:xfrm>
          <a:prstGeom prst="straightConnector1">
            <a:avLst/>
          </a:prstGeom>
          <a:ln w="9525">
            <a:solidFill>
              <a:srgbClr val="000000"/>
            </a:solidFill>
            <a:round/>
          </a:ln>
        </p:spPr>
      </p:cxnSp>
      <p:sp>
        <p:nvSpPr>
          <p:cNvPr id="18" name="PlaceHolder 1"/>
          <p:cNvSpPr>
            <a:spLocks noGrp="1"/>
          </p:cNvSpPr>
          <p:nvPr>
            <p:ph type="title"/>
          </p:nvPr>
        </p:nvSpPr>
        <p:spPr>
          <a:xfrm>
            <a:off x="228600" y="2207880"/>
            <a:ext cx="2471760" cy="98496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bg>
      <p:bgPr>
        <a:solidFill>
          <a:schemeClr val="lt1"/>
        </a:solidFill>
        <a:effectLst/>
      </p:bgPr>
    </p:bg>
    <p:spTree>
      <p:nvGrpSpPr>
        <p:cNvPr id="1" name=""/>
        <p:cNvGrpSpPr/>
        <p:nvPr/>
      </p:nvGrpSpPr>
      <p:grpSpPr>
        <a:xfrm>
          <a:off x="0" y="0"/>
          <a:ext cx="0" cy="0"/>
          <a:chOff x="0" y="0"/>
          <a:chExt cx="0" cy="0"/>
        </a:xfrm>
      </p:grpSpPr>
      <p:pic>
        <p:nvPicPr>
          <p:cNvPr id="19" name="Google Shape;80;p15"/>
          <p:cNvPicPr/>
          <p:nvPr/>
        </p:nvPicPr>
        <p:blipFill>
          <a:blip r:embed="rId2"/>
          <a:stretch/>
        </p:blipFill>
        <p:spPr>
          <a:xfrm rot="10800000">
            <a:off x="360" y="0"/>
            <a:ext cx="9143640" cy="5143320"/>
          </a:xfrm>
          <a:prstGeom prst="rect">
            <a:avLst/>
          </a:prstGeom>
          <a:noFill/>
          <a:ln w="0">
            <a:noFill/>
          </a:ln>
        </p:spPr>
      </p:pic>
      <p:cxnSp>
        <p:nvCxnSpPr>
          <p:cNvPr id="20" name="Google Shape;81;p15"/>
          <p:cNvCxnSpPr/>
          <p:nvPr/>
        </p:nvCxnSpPr>
        <p:spPr>
          <a:xfrm>
            <a:off x="0" y="5021640"/>
            <a:ext cx="9144360" cy="360"/>
          </a:xfrm>
          <a:prstGeom prst="straightConnector1">
            <a:avLst/>
          </a:prstGeom>
          <a:ln w="9525">
            <a:solidFill>
              <a:srgbClr val="000000"/>
            </a:solidFill>
            <a:round/>
          </a:ln>
        </p:spPr>
      </p:cxnSp>
      <p:sp>
        <p:nvSpPr>
          <p:cNvPr id="21"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ONLY_2_1">
    <p:bg>
      <p:bgPr>
        <a:solidFill>
          <a:schemeClr val="lt1"/>
        </a:solidFill>
        <a:effectLst/>
      </p:bgPr>
    </p:bg>
    <p:spTree>
      <p:nvGrpSpPr>
        <p:cNvPr id="1" name=""/>
        <p:cNvGrpSpPr/>
        <p:nvPr/>
      </p:nvGrpSpPr>
      <p:grpSpPr>
        <a:xfrm>
          <a:off x="0" y="0"/>
          <a:ext cx="0" cy="0"/>
          <a:chOff x="0" y="0"/>
          <a:chExt cx="0" cy="0"/>
        </a:xfrm>
      </p:grpSpPr>
      <p:pic>
        <p:nvPicPr>
          <p:cNvPr id="22" name="Google Shape;84;p16"/>
          <p:cNvPicPr/>
          <p:nvPr/>
        </p:nvPicPr>
        <p:blipFill>
          <a:blip r:embed="rId2"/>
          <a:srcRect l="12361" t="6762" r="823" b="6424"/>
          <a:stretch/>
        </p:blipFill>
        <p:spPr>
          <a:xfrm flipH="1">
            <a:off x="360" y="0"/>
            <a:ext cx="9143640" cy="5143320"/>
          </a:xfrm>
          <a:prstGeom prst="rect">
            <a:avLst/>
          </a:prstGeom>
          <a:noFill/>
          <a:ln w="0">
            <a:noFill/>
          </a:ln>
        </p:spPr>
      </p:pic>
      <p:cxnSp>
        <p:nvCxnSpPr>
          <p:cNvPr id="23" name="Google Shape;85;p16"/>
          <p:cNvCxnSpPr/>
          <p:nvPr/>
        </p:nvCxnSpPr>
        <p:spPr>
          <a:xfrm>
            <a:off x="0" y="5021640"/>
            <a:ext cx="9144360" cy="360"/>
          </a:xfrm>
          <a:prstGeom prst="straightConnector1">
            <a:avLst/>
          </a:prstGeom>
          <a:ln w="9525">
            <a:solidFill>
              <a:srgbClr val="000000"/>
            </a:solidFill>
            <a:round/>
          </a:ln>
        </p:spPr>
      </p:cxnSp>
      <p:sp>
        <p:nvSpPr>
          <p:cNvPr id="24" name="PlaceHolder 1"/>
          <p:cNvSpPr>
            <a:spLocks noGrp="1"/>
          </p:cNvSpPr>
          <p:nvPr>
            <p:ph type="title"/>
          </p:nvPr>
        </p:nvSpPr>
        <p:spPr>
          <a:xfrm>
            <a:off x="228600" y="228600"/>
            <a:ext cx="8686440" cy="572400"/>
          </a:xfrm>
          <a:prstGeom prst="rect">
            <a:avLst/>
          </a:prstGeom>
          <a:noFill/>
          <a:ln w="0">
            <a:noFill/>
          </a:ln>
        </p:spPr>
        <p:txBody>
          <a:bodyPr lIns="91440" tIns="91440" rIns="91440" bIns="91440" anchor="t">
            <a:noAutofit/>
          </a:bodyPr>
          <a:lstStyle/>
          <a:p>
            <a:pPr indent="0">
              <a:buNone/>
            </a:pPr>
            <a:r>
              <a:rPr lang="fr-FR" sz="2600" b="0" u="none" strike="noStrike">
                <a:solidFill>
                  <a:schemeClr val="dk1"/>
                </a:solidFill>
                <a:effectLst/>
                <a:uFillTx/>
                <a:latin typeface="Arial"/>
              </a:rPr>
              <a:t>Click to edit the title text format</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pic>
        <p:nvPicPr>
          <p:cNvPr id="25" name="Google Shape;88;p17"/>
          <p:cNvPicPr/>
          <p:nvPr/>
        </p:nvPicPr>
        <p:blipFill>
          <a:blip r:embed="rId2"/>
          <a:stretch/>
        </p:blipFill>
        <p:spPr>
          <a:xfrm rot="10800000" flipH="1">
            <a:off x="0" y="0"/>
            <a:ext cx="9143640" cy="5143320"/>
          </a:xfrm>
          <a:prstGeom prst="rect">
            <a:avLst/>
          </a:prstGeom>
          <a:noFill/>
          <a:ln w="0">
            <a:noFill/>
          </a:ln>
        </p:spPr>
      </p:pic>
      <p:cxnSp>
        <p:nvCxnSpPr>
          <p:cNvPr id="26" name="Google Shape;89;p17"/>
          <p:cNvCxnSpPr/>
          <p:nvPr/>
        </p:nvCxnSpPr>
        <p:spPr>
          <a:xfrm>
            <a:off x="0" y="5021640"/>
            <a:ext cx="9144360" cy="360"/>
          </a:xfrm>
          <a:prstGeom prst="straightConnector1">
            <a:avLst/>
          </a:prstGeom>
          <a:ln w="9525">
            <a:solidFill>
              <a:srgbClr val="000000"/>
            </a:solidFill>
            <a:round/>
          </a:ln>
        </p:spPr>
      </p:cxnSp>
      <p:sp>
        <p:nvSpPr>
          <p:cNvPr id="27" name="PlaceHolder 1"/>
          <p:cNvSpPr>
            <a:spLocks noGrp="1"/>
          </p:cNvSpPr>
          <p:nvPr>
            <p:ph type="title"/>
          </p:nvPr>
        </p:nvSpPr>
        <p:spPr>
          <a:xfrm>
            <a:off x="228600" y="264960"/>
            <a:ext cx="4303800" cy="20538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28"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ONE_COLUMN_TEXT_2">
    <p:bg>
      <p:bgPr>
        <a:solidFill>
          <a:schemeClr val="lt1"/>
        </a:solidFill>
        <a:effectLst/>
      </p:bgPr>
    </p:bg>
    <p:spTree>
      <p:nvGrpSpPr>
        <p:cNvPr id="1" name=""/>
        <p:cNvGrpSpPr/>
        <p:nvPr/>
      </p:nvGrpSpPr>
      <p:grpSpPr>
        <a:xfrm>
          <a:off x="0" y="0"/>
          <a:ext cx="0" cy="0"/>
          <a:chOff x="0" y="0"/>
          <a:chExt cx="0" cy="0"/>
        </a:xfrm>
      </p:grpSpPr>
      <p:pic>
        <p:nvPicPr>
          <p:cNvPr id="29" name="Google Shape;93;p18"/>
          <p:cNvPicPr/>
          <p:nvPr/>
        </p:nvPicPr>
        <p:blipFill>
          <a:blip r:embed="rId2"/>
          <a:stretch/>
        </p:blipFill>
        <p:spPr>
          <a:xfrm rot="10800000">
            <a:off x="360" y="0"/>
            <a:ext cx="9143640" cy="5143320"/>
          </a:xfrm>
          <a:prstGeom prst="rect">
            <a:avLst/>
          </a:prstGeom>
          <a:noFill/>
          <a:ln w="0">
            <a:noFill/>
          </a:ln>
        </p:spPr>
      </p:pic>
      <p:cxnSp>
        <p:nvCxnSpPr>
          <p:cNvPr id="30" name="Google Shape;94;p18"/>
          <p:cNvCxnSpPr/>
          <p:nvPr/>
        </p:nvCxnSpPr>
        <p:spPr>
          <a:xfrm>
            <a:off x="0" y="5021640"/>
            <a:ext cx="9144360" cy="360"/>
          </a:xfrm>
          <a:prstGeom prst="straightConnector1">
            <a:avLst/>
          </a:prstGeom>
          <a:ln w="9525">
            <a:solidFill>
              <a:srgbClr val="000000"/>
            </a:solidFill>
            <a:round/>
          </a:ln>
        </p:spPr>
      </p:cxnSp>
      <p:sp>
        <p:nvSpPr>
          <p:cNvPr id="31" name="PlaceHolder 1"/>
          <p:cNvSpPr>
            <a:spLocks noGrp="1"/>
          </p:cNvSpPr>
          <p:nvPr>
            <p:ph type="title"/>
          </p:nvPr>
        </p:nvSpPr>
        <p:spPr>
          <a:xfrm>
            <a:off x="228600" y="1205280"/>
            <a:ext cx="4322880" cy="572400"/>
          </a:xfrm>
          <a:prstGeom prst="rect">
            <a:avLst/>
          </a:prstGeom>
          <a:noFill/>
          <a:ln w="0">
            <a:noFill/>
          </a:ln>
        </p:spPr>
        <p:txBody>
          <a:bodyPr lIns="91440" tIns="91440" rIns="91440" bIns="91440" anchor="b">
            <a:noAutofit/>
          </a:bodyPr>
          <a:lstStyle/>
          <a:p>
            <a:pPr indent="0">
              <a:buNone/>
            </a:pPr>
            <a:r>
              <a:rPr lang="fr-FR" sz="2600" b="0" u="none" strike="noStrike">
                <a:solidFill>
                  <a:schemeClr val="dk1"/>
                </a:solidFill>
                <a:effectLst/>
                <a:uFillTx/>
                <a:latin typeface="Arial"/>
              </a:rPr>
              <a:t>Click to edit the title text format</a:t>
            </a:r>
          </a:p>
        </p:txBody>
      </p:sp>
      <p:sp>
        <p:nvSpPr>
          <p:cNvPr id="32" name="PlaceHolder 2"/>
          <p:cNvSpPr>
            <a:spLocks noGrp="1"/>
          </p:cNvSpPr>
          <p:nvPr>
            <p:ph type="body"/>
          </p:nvPr>
        </p:nvSpPr>
        <p:spPr>
          <a:xfrm>
            <a:off x="5473080" y="228600"/>
            <a:ext cx="3441960" cy="4663080"/>
          </a:xfrm>
          <a:prstGeom prst="rect">
            <a:avLst/>
          </a:prstGeom>
          <a:noFill/>
          <a:ln w="19080">
            <a:solidFill>
              <a:schemeClr val="dk2"/>
            </a:solidFill>
            <a:round/>
          </a:ln>
        </p:spPr>
        <p:txBody>
          <a:bodyPr lIns="90000" tIns="45000" rIns="90000" bIns="45000" anchor="t">
            <a:normAutofit fontScale="92500" lnSpcReduction="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3" r:id="rId1"/>
    <p:sldLayoutId id="2147483674" r:id="rId2"/>
    <p:sldLayoutId id="214748367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PlaceHolder 1"/>
          <p:cNvSpPr>
            <a:spLocks noGrp="1"/>
          </p:cNvSpPr>
          <p:nvPr>
            <p:ph type="title"/>
          </p:nvPr>
        </p:nvSpPr>
        <p:spPr>
          <a:xfrm>
            <a:off x="228600" y="1714680"/>
            <a:ext cx="7600680" cy="289512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6500" b="0" u="none" strike="noStrike">
                <a:solidFill>
                  <a:schemeClr val="dk1"/>
                </a:solidFill>
                <a:effectLst/>
                <a:uFillTx/>
                <a:latin typeface="Hubot Sans Medium"/>
                <a:ea typeface="Hubot Sans Medium"/>
              </a:rPr>
              <a:t>Delivery Delay Analysis</a:t>
            </a:r>
            <a:endParaRPr lang="fr-FR" sz="6500" b="0" u="none" strike="noStrike">
              <a:solidFill>
                <a:schemeClr val="dk1"/>
              </a:solidFill>
              <a:effectLst/>
              <a:uFillTx/>
              <a:latin typeface="Arial"/>
            </a:endParaRPr>
          </a:p>
        </p:txBody>
      </p:sp>
      <p:sp>
        <p:nvSpPr>
          <p:cNvPr id="82" name="PlaceHolder 2"/>
          <p:cNvSpPr>
            <a:spLocks noGrp="1"/>
          </p:cNvSpPr>
          <p:nvPr>
            <p:ph type="subTitle"/>
          </p:nvPr>
        </p:nvSpPr>
        <p:spPr>
          <a:xfrm>
            <a:off x="2409840" y="714240"/>
            <a:ext cx="6372000" cy="628200"/>
          </a:xfrm>
          <a:prstGeom prst="rect">
            <a:avLst/>
          </a:prstGeom>
          <a:noFill/>
          <a:ln w="0">
            <a:noFill/>
          </a:ln>
        </p:spPr>
        <p:txBody>
          <a:bodyPr lIns="91440" tIns="91440" rIns="91440" bIns="91440" anchor="t">
            <a:normAutofit/>
          </a:bodyPr>
          <a:lstStyle/>
          <a:p>
            <a:pPr indent="0" algn="r">
              <a:lnSpc>
                <a:spcPct val="100000"/>
              </a:lnSpc>
              <a:buNone/>
              <a:tabLst>
                <a:tab pos="0" algn="l"/>
              </a:tabLst>
            </a:pPr>
            <a:r>
              <a:rPr lang="en-US" sz="1600" b="0" u="none" strike="noStrike">
                <a:solidFill>
                  <a:schemeClr val="dk1"/>
                </a:solidFill>
                <a:effectLst/>
                <a:uFillTx/>
                <a:latin typeface="Work Sans"/>
                <a:ea typeface="Work Sans"/>
              </a:rPr>
              <a:t>Insights into Delivery Performance and Optimization</a:t>
            </a:r>
            <a:endParaRPr lang="en-US" sz="1600" b="0" u="none" strike="noStrike">
              <a:solidFill>
                <a:srgbClr val="000000"/>
              </a:solidFill>
              <a:effectLst/>
              <a:uFillTx/>
              <a:latin typeface="OpenSymbol"/>
            </a:endParaRPr>
          </a:p>
        </p:txBody>
      </p:sp>
      <p:sp>
        <p:nvSpPr>
          <p:cNvPr id="86" name="Google Shape;159;p29"/>
          <p:cNvSpPr/>
          <p:nvPr/>
        </p:nvSpPr>
        <p:spPr>
          <a:xfrm>
            <a:off x="228600" y="133200"/>
            <a:ext cx="1317702" cy="184666"/>
          </a:xfrm>
          <a:prstGeom prst="rect">
            <a:avLst/>
          </a:prstGeom>
          <a:noFill/>
          <a:ln w="0">
            <a:noFill/>
          </a:ln>
        </p:spPr>
        <p:style>
          <a:lnRef idx="0">
            <a:scrgbClr r="0" g="0" b="0"/>
          </a:lnRef>
          <a:fillRef idx="0">
            <a:scrgbClr r="0" g="0" b="0"/>
          </a:fillRef>
          <a:effectRef idx="0">
            <a:scrgbClr r="0" g="0" b="0"/>
          </a:effectRef>
          <a:fontRef idx="minor"/>
        </p:style>
        <p:txBody>
          <a:bodyPr wrap="square" lIns="0" tIns="0" rIns="0" bIns="0" anchor="t">
            <a:spAutoFit/>
          </a:bodyPr>
          <a:lstStyle/>
          <a:p>
            <a:pPr algn="ctr" defTabSz="914400">
              <a:lnSpc>
                <a:spcPct val="100000"/>
              </a:lnSpc>
              <a:tabLst>
                <a:tab pos="0" algn="l"/>
              </a:tabLst>
            </a:pPr>
            <a:r>
              <a:rPr lang="en" sz="1200" dirty="0">
                <a:solidFill>
                  <a:schemeClr val="dk1"/>
                </a:solidFill>
                <a:latin typeface="Arial"/>
              </a:rPr>
              <a:t>ARGHA NANDI</a:t>
            </a:r>
            <a:endParaRPr lang="en-US" sz="1200" b="0" u="none" strike="noStrike" dirty="0">
              <a:solidFill>
                <a:srgbClr val="000000"/>
              </a:solidFill>
              <a:effectLst/>
              <a:uFillTx/>
              <a:latin typeface="OpenSymbo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1209600"/>
            <a:ext cx="43239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a:solidFill>
                  <a:schemeClr val="dk1"/>
                </a:solidFill>
                <a:effectLst/>
                <a:uFillTx/>
                <a:latin typeface="Hubot Sans Medium"/>
                <a:ea typeface="Hubot Sans Medium"/>
              </a:rPr>
              <a:t>Overview of Report Objectives</a:t>
            </a:r>
            <a:endParaRPr lang="fr-FR" sz="2600" b="0" u="none" strike="noStrike">
              <a:solidFill>
                <a:schemeClr val="dk1"/>
              </a:solidFill>
              <a:effectLst/>
              <a:uFillTx/>
              <a:latin typeface="Arial"/>
            </a:endParaRPr>
          </a:p>
        </p:txBody>
      </p:sp>
      <p:sp>
        <p:nvSpPr>
          <p:cNvPr id="93" name="PlaceHolder 2"/>
          <p:cNvSpPr>
            <a:spLocks noGrp="1"/>
          </p:cNvSpPr>
          <p:nvPr>
            <p:ph type="subTitle"/>
          </p:nvPr>
        </p:nvSpPr>
        <p:spPr>
          <a:xfrm>
            <a:off x="228600" y="1781280"/>
            <a:ext cx="432396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Work Sans"/>
                <a:ea typeface="Work Sans"/>
              </a:rPr>
              <a:t>The primary objective of this report is to analyze delivery delays within various zones. It examines the average delay experienced due to factors such as vehicle type, weather conditions, and time slots. By focusing on these elements, the report aims to identify trends and areas for improvement that can enhance delivery efficiency.</a:t>
            </a:r>
            <a:endParaRPr lang="en-US" sz="1200" b="0" u="none" strike="noStrike">
              <a:solidFill>
                <a:srgbClr val="000000"/>
              </a:solidFill>
              <a:effectLst/>
              <a:uFillTx/>
              <a:latin typeface="OpenSymbol"/>
            </a:endParaRPr>
          </a:p>
        </p:txBody>
      </p:sp>
      <p:pic>
        <p:nvPicPr>
          <p:cNvPr id="3" name="Picture 2">
            <a:extLst>
              <a:ext uri="{FF2B5EF4-FFF2-40B4-BE49-F238E27FC236}">
                <a16:creationId xmlns:a16="http://schemas.microsoft.com/office/drawing/2014/main" id="{C0E1AAFA-0257-E2AA-CD95-29EB5AE086C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653777" y="866781"/>
            <a:ext cx="4185424" cy="2271161"/>
          </a:xfrm>
          <a:prstGeom prst="roundRect">
            <a:avLst>
              <a:gd name="adj" fmla="val 8594"/>
            </a:avLst>
          </a:prstGeom>
          <a:solidFill>
            <a:srgbClr val="FFFFFF">
              <a:shade val="85000"/>
            </a:srgbClr>
          </a:solidFill>
          <a:ln w="28575">
            <a:solidFill>
              <a:schemeClr val="tx1"/>
            </a:solidFill>
          </a:ln>
          <a:effectLst>
            <a:reflection blurRad="12700" stA="38000" endPos="28000" dist="5000" dir="5400000" sy="-100000" algn="bl" rotWithShape="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228600" y="266760"/>
            <a:ext cx="4304880" cy="205704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a:solidFill>
                  <a:schemeClr val="dk1"/>
                </a:solidFill>
                <a:effectLst/>
                <a:uFillTx/>
                <a:latin typeface="Hubot Sans Medium"/>
                <a:ea typeface="Hubot Sans Medium"/>
              </a:rPr>
              <a:t>Key Data Sources and Metrics</a:t>
            </a:r>
            <a:endParaRPr lang="fr-FR" sz="2600" b="0" u="none" strike="noStrike">
              <a:solidFill>
                <a:schemeClr val="dk1"/>
              </a:solidFill>
              <a:effectLst/>
              <a:uFillTx/>
              <a:latin typeface="Arial"/>
            </a:endParaRPr>
          </a:p>
        </p:txBody>
      </p:sp>
      <p:sp>
        <p:nvSpPr>
          <p:cNvPr id="96" name="PlaceHolder 2"/>
          <p:cNvSpPr>
            <a:spLocks noGrp="1"/>
          </p:cNvSpPr>
          <p:nvPr>
            <p:ph type="subTitle"/>
          </p:nvPr>
        </p:nvSpPr>
        <p:spPr>
          <a:xfrm>
            <a:off x="2876400" y="2543040"/>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This analysis utilizes data from order management systems, focusing on several key performance indicators (KPIs). Metrics include average delivery delay, percentage of orders delayed, and total orders processed. The incorporation of slicers for zones, time slots, and weather further enriches the analysis, allowing for detailed exploration of delivery performance across different conditions.</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73A9340F-8E20-B3A6-D23F-F97DD234EB8E}"/>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a:off x="6713036" y="261064"/>
            <a:ext cx="2312019" cy="1575377"/>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5783840-29AD-DA5B-24BA-1B123BC10F2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94054" y="918351"/>
            <a:ext cx="3203390" cy="521638"/>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PlaceHolder 1"/>
          <p:cNvSpPr>
            <a:spLocks noGrp="1"/>
          </p:cNvSpPr>
          <p:nvPr>
            <p:ph type="title"/>
          </p:nvPr>
        </p:nvSpPr>
        <p:spPr>
          <a:xfrm>
            <a:off x="176561" y="524335"/>
            <a:ext cx="4323960" cy="5713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dirty="0" err="1">
                <a:solidFill>
                  <a:schemeClr val="dk1"/>
                </a:solidFill>
                <a:effectLst/>
                <a:uFillTx/>
                <a:latin typeface="Hubot Sans Medium"/>
                <a:ea typeface="Hubot Sans Medium"/>
              </a:rPr>
              <a:t>Average</a:t>
            </a:r>
            <a:r>
              <a:rPr lang="fr-FR" sz="2600" b="0" u="none" strike="noStrike" dirty="0">
                <a:solidFill>
                  <a:schemeClr val="dk1"/>
                </a:solidFill>
                <a:effectLst/>
                <a:uFillTx/>
                <a:latin typeface="Hubot Sans Medium"/>
                <a:ea typeface="Hubot Sans Medium"/>
              </a:rPr>
              <a:t> Delay by Zone</a:t>
            </a:r>
            <a:endParaRPr lang="fr-FR" sz="2600" b="0" u="none" strike="noStrike" dirty="0">
              <a:solidFill>
                <a:schemeClr val="dk1"/>
              </a:solidFill>
              <a:effectLst/>
              <a:uFillTx/>
              <a:latin typeface="Arial"/>
            </a:endParaRPr>
          </a:p>
        </p:txBody>
      </p:sp>
      <p:sp>
        <p:nvSpPr>
          <p:cNvPr id="103" name="PlaceHolder 2"/>
          <p:cNvSpPr>
            <a:spLocks noGrp="1"/>
          </p:cNvSpPr>
          <p:nvPr>
            <p:ph type="subTitle"/>
          </p:nvPr>
        </p:nvSpPr>
        <p:spPr>
          <a:xfrm>
            <a:off x="248040" y="1387271"/>
            <a:ext cx="4323960" cy="21618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bar chart illustrates the average delivery delay across different zones. It enables quick visual assessment and comparison of performance. By identifying zones with the highest average delays, organizations can focus their resources and strategies on these areas to improve service speed and reliability. Insights drawn from this visualization can lead to targeted interventions for enhanced operational effectiveness.</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A7CC4348-4C4C-B34D-6DB1-1111A0A71572}"/>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5900"/>
                    </a14:imgEffect>
                  </a14:imgLayer>
                </a14:imgProps>
              </a:ext>
              <a:ext uri="{28A0092B-C50C-407E-A947-70E740481C1C}">
                <a14:useLocalDpi xmlns:a14="http://schemas.microsoft.com/office/drawing/2010/main" val="0"/>
              </a:ext>
            </a:extLst>
          </a:blip>
          <a:stretch>
            <a:fillRect/>
          </a:stretch>
        </p:blipFill>
        <p:spPr>
          <a:xfrm>
            <a:off x="4750419" y="1846757"/>
            <a:ext cx="3730717" cy="899426"/>
          </a:xfrm>
          <a:prstGeom prst="roundRect">
            <a:avLst>
              <a:gd name="adj" fmla="val 8594"/>
            </a:avLst>
          </a:prstGeom>
          <a:solidFill>
            <a:srgbClr val="FFFFFF">
              <a:shade val="85000"/>
            </a:srgbClr>
          </a:solidFill>
          <a:ln w="19050">
            <a:solidFill>
              <a:srgbClr val="002060"/>
            </a:solidFill>
          </a:ln>
          <a:effectLst>
            <a:reflection blurRad="12700" stA="38000" endPos="28000" dist="5000" dir="5400000" sy="-100000" algn="bl" rotWithShape="0"/>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117088" y="266760"/>
            <a:ext cx="4304880" cy="933615"/>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2600" b="0" u="none" strike="noStrike" dirty="0">
                <a:solidFill>
                  <a:schemeClr val="dk1"/>
                </a:solidFill>
                <a:effectLst/>
                <a:uFillTx/>
                <a:latin typeface="Hubot Sans Medium"/>
                <a:ea typeface="Hubot Sans Medium"/>
              </a:rPr>
              <a:t>Delay </a:t>
            </a:r>
            <a:r>
              <a:rPr lang="fr-FR" sz="2600" b="0" u="none" strike="noStrike" dirty="0" err="1">
                <a:solidFill>
                  <a:schemeClr val="dk1"/>
                </a:solidFill>
                <a:effectLst/>
                <a:uFillTx/>
                <a:latin typeface="Hubot Sans Medium"/>
                <a:ea typeface="Hubot Sans Medium"/>
              </a:rPr>
              <a:t>Analysis</a:t>
            </a:r>
            <a:r>
              <a:rPr lang="fr-FR" sz="2600" b="0" u="none" strike="noStrike" dirty="0">
                <a:solidFill>
                  <a:schemeClr val="dk1"/>
                </a:solidFill>
                <a:effectLst/>
                <a:uFillTx/>
                <a:latin typeface="Hubot Sans Medium"/>
                <a:ea typeface="Hubot Sans Medium"/>
              </a:rPr>
              <a:t> by </a:t>
            </a:r>
            <a:r>
              <a:rPr lang="fr-FR" sz="2600" b="0" u="none" strike="noStrike" dirty="0" err="1">
                <a:solidFill>
                  <a:schemeClr val="dk1"/>
                </a:solidFill>
                <a:effectLst/>
                <a:uFillTx/>
                <a:latin typeface="Hubot Sans Medium"/>
                <a:ea typeface="Hubot Sans Medium"/>
              </a:rPr>
              <a:t>Vehicle</a:t>
            </a:r>
            <a:r>
              <a:rPr lang="fr-FR" sz="2600" b="0" u="none" strike="noStrike" dirty="0">
                <a:solidFill>
                  <a:schemeClr val="dk1"/>
                </a:solidFill>
                <a:effectLst/>
                <a:uFillTx/>
                <a:latin typeface="Hubot Sans Medium"/>
                <a:ea typeface="Hubot Sans Medium"/>
              </a:rPr>
              <a:t> and </a:t>
            </a:r>
            <a:r>
              <a:rPr lang="fr-FR" sz="2600" b="0" u="none" strike="noStrike" dirty="0" err="1">
                <a:solidFill>
                  <a:schemeClr val="dk1"/>
                </a:solidFill>
                <a:effectLst/>
                <a:uFillTx/>
                <a:latin typeface="Hubot Sans Medium"/>
                <a:ea typeface="Hubot Sans Medium"/>
              </a:rPr>
              <a:t>Weather</a:t>
            </a:r>
            <a:r>
              <a:rPr lang="fr-FR" sz="2600" b="0" u="none" strike="noStrike" dirty="0">
                <a:solidFill>
                  <a:schemeClr val="dk1"/>
                </a:solidFill>
                <a:effectLst/>
                <a:uFillTx/>
                <a:latin typeface="Hubot Sans Medium"/>
                <a:ea typeface="Hubot Sans Medium"/>
              </a:rPr>
              <a:t> and Time Slots</a:t>
            </a:r>
            <a:endParaRPr lang="fr-FR" sz="2600" b="0" u="none" strike="noStrike" dirty="0">
              <a:solidFill>
                <a:schemeClr val="dk1"/>
              </a:solidFill>
              <a:effectLst/>
              <a:uFillTx/>
              <a:latin typeface="Arial"/>
            </a:endParaRPr>
          </a:p>
        </p:txBody>
      </p:sp>
      <p:sp>
        <p:nvSpPr>
          <p:cNvPr id="106" name="PlaceHolder 2"/>
          <p:cNvSpPr>
            <a:spLocks noGrp="1"/>
          </p:cNvSpPr>
          <p:nvPr>
            <p:ph type="subTitle"/>
          </p:nvPr>
        </p:nvSpPr>
        <p:spPr>
          <a:xfrm>
            <a:off x="490039" y="3628426"/>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clustered column charts present average delays categorized by vehicle types and weather conditions. This dual analysis allows for insights into how different factors impact delivery performance. Understanding which vehicles experience significant delays under specific weather scenarios helps in fleet management and planning. Making informed decisions based on this data can significantly enhance delivery reliability and minimize disruptions.</a:t>
            </a:r>
            <a:endParaRPr lang="en-US" sz="1200" b="0" u="none" strike="noStrike" dirty="0">
              <a:solidFill>
                <a:srgbClr val="000000"/>
              </a:solidFill>
              <a:effectLst/>
              <a:uFillTx/>
              <a:latin typeface="OpenSymbol"/>
            </a:endParaRPr>
          </a:p>
        </p:txBody>
      </p:sp>
      <p:pic>
        <p:nvPicPr>
          <p:cNvPr id="8" name="Picture 7">
            <a:extLst>
              <a:ext uri="{FF2B5EF4-FFF2-40B4-BE49-F238E27FC236}">
                <a16:creationId xmlns:a16="http://schemas.microsoft.com/office/drawing/2014/main" id="{2A0B3D58-BE7F-54DF-B566-C9D3F33317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7429" y="1289586"/>
            <a:ext cx="2262396" cy="1950078"/>
          </a:xfrm>
          <a:prstGeom prst="roundRect">
            <a:avLst>
              <a:gd name="adj" fmla="val 8594"/>
            </a:avLst>
          </a:prstGeom>
          <a:solidFill>
            <a:srgbClr val="FFFFFF">
              <a:shade val="85000"/>
            </a:srgbClr>
          </a:solidFill>
          <a:ln w="19050">
            <a:solidFill>
              <a:srgbClr val="0070C0"/>
            </a:solidFill>
          </a:ln>
          <a:effectLst>
            <a:reflection blurRad="12700" stA="38000" endPos="28000" dist="5000" dir="5400000" sy="-100000" algn="bl" rotWithShape="0"/>
          </a:effectLst>
        </p:spPr>
      </p:pic>
      <p:pic>
        <p:nvPicPr>
          <p:cNvPr id="10" name="Picture 9">
            <a:extLst>
              <a:ext uri="{FF2B5EF4-FFF2-40B4-BE49-F238E27FC236}">
                <a16:creationId xmlns:a16="http://schemas.microsoft.com/office/drawing/2014/main" id="{83AC111F-2993-9A3A-A66E-0B6825B1DE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98899" y="1688282"/>
            <a:ext cx="2495898" cy="1152686"/>
          </a:xfrm>
          <a:prstGeom prst="roundRect">
            <a:avLst>
              <a:gd name="adj" fmla="val 8594"/>
            </a:avLst>
          </a:prstGeom>
          <a:solidFill>
            <a:srgbClr val="FFFFFF">
              <a:shade val="85000"/>
            </a:srgbClr>
          </a:solidFill>
          <a:ln w="19050">
            <a:solidFill>
              <a:srgbClr val="0070C0"/>
            </a:solid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101659" y="1247198"/>
            <a:ext cx="4304880" cy="1052561"/>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dirty="0" err="1">
                <a:solidFill>
                  <a:schemeClr val="dk1"/>
                </a:solidFill>
                <a:effectLst/>
                <a:uFillTx/>
                <a:latin typeface="Hubot Sans Medium"/>
                <a:ea typeface="Hubot Sans Medium"/>
              </a:rPr>
              <a:t>Monthly</a:t>
            </a:r>
            <a:r>
              <a:rPr lang="fr-FR" sz="2600" b="0" u="none" strike="noStrike" dirty="0">
                <a:solidFill>
                  <a:schemeClr val="dk1"/>
                </a:solidFill>
                <a:effectLst/>
                <a:uFillTx/>
                <a:latin typeface="Hubot Sans Medium"/>
                <a:ea typeface="Hubot Sans Medium"/>
              </a:rPr>
              <a:t> and Daily Delay Trends</a:t>
            </a:r>
            <a:endParaRPr lang="fr-FR" sz="2600" b="0" u="none" strike="noStrike" dirty="0">
              <a:solidFill>
                <a:schemeClr val="dk1"/>
              </a:solidFill>
              <a:effectLst/>
              <a:uFillTx/>
              <a:latin typeface="Arial"/>
            </a:endParaRPr>
          </a:p>
        </p:txBody>
      </p:sp>
      <p:sp>
        <p:nvSpPr>
          <p:cNvPr id="108" name="PlaceHolder 2"/>
          <p:cNvSpPr>
            <a:spLocks noGrp="1"/>
          </p:cNvSpPr>
          <p:nvPr>
            <p:ph type="subTitle"/>
          </p:nvPr>
        </p:nvSpPr>
        <p:spPr>
          <a:xfrm>
            <a:off x="3105360" y="3323625"/>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line chart tracks average delay minutes over months and days, highlighting trends and fluctuations within the delivery timeline. This visualization assists in identifying peak periods of delays, allowing for proactive measures to be taken. Recognizing these patterns can guide capacity planning, resource allocation, and operational adjustments to mitigate future delays effectively.</a:t>
            </a:r>
            <a:endParaRPr lang="en-US" sz="1200" b="0" u="none" strike="noStrike" dirty="0">
              <a:solidFill>
                <a:srgbClr val="000000"/>
              </a:solidFill>
              <a:effectLst/>
              <a:uFillTx/>
              <a:latin typeface="OpenSymbol"/>
            </a:endParaRPr>
          </a:p>
        </p:txBody>
      </p:sp>
      <p:pic>
        <p:nvPicPr>
          <p:cNvPr id="3" name="Picture 2">
            <a:extLst>
              <a:ext uri="{FF2B5EF4-FFF2-40B4-BE49-F238E27FC236}">
                <a16:creationId xmlns:a16="http://schemas.microsoft.com/office/drawing/2014/main" id="{73104D32-F52A-85C3-A82D-3597A22554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57651" y="1043283"/>
            <a:ext cx="2252749" cy="1946626"/>
          </a:xfrm>
          <a:prstGeom prst="roundRect">
            <a:avLst>
              <a:gd name="adj" fmla="val 8594"/>
            </a:avLst>
          </a:prstGeom>
          <a:solidFill>
            <a:srgbClr val="FFFFFF">
              <a:shade val="85000"/>
            </a:srgbClr>
          </a:solidFill>
          <a:ln w="38100">
            <a:solidFill>
              <a:srgbClr val="0070C0"/>
            </a:solid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laceHolder 2">
            <a:extLst>
              <a:ext uri="{FF2B5EF4-FFF2-40B4-BE49-F238E27FC236}">
                <a16:creationId xmlns:a16="http://schemas.microsoft.com/office/drawing/2014/main" id="{8085F660-5554-0607-2434-39F4B4E29AF8}"/>
              </a:ext>
            </a:extLst>
          </p:cNvPr>
          <p:cNvSpPr>
            <a:spLocks noGrp="1"/>
          </p:cNvSpPr>
          <p:nvPr>
            <p:ph type="title"/>
          </p:nvPr>
        </p:nvSpPr>
        <p:spPr>
          <a:xfrm>
            <a:off x="563137" y="2755552"/>
            <a:ext cx="4303713" cy="2054225"/>
          </a:xfrm>
          <a:prstGeom prst="rect">
            <a:avLst/>
          </a:prstGeom>
          <a:noFill/>
          <a:ln w="0">
            <a:noFill/>
          </a:ln>
        </p:spPr>
        <p:txBody>
          <a:bodyPr lIns="91440" tIns="91440" rIns="91440" bIns="91440" anchor="t">
            <a:normAutofit/>
          </a:bodyPr>
          <a:lstStyle/>
          <a:p>
            <a:pPr>
              <a:lnSpc>
                <a:spcPct val="100000"/>
              </a:lnSpc>
              <a:tabLst>
                <a:tab pos="0" algn="l"/>
              </a:tabLst>
            </a:pPr>
            <a:r>
              <a:rPr lang="en-US" sz="1200" dirty="0">
                <a:latin typeface="Work Sans" pitchFamily="2" charset="0"/>
              </a:rPr>
              <a:t>The heatmap “Avg Delay (mins) by Weather and Time Slot” in the dashboard is designed to show how different weather conditions interact with different time slots of the day to affect delivery delays. Instead of just looking at weather or time separately, it combines them to reveal patterns.</a:t>
            </a:r>
            <a:endParaRPr lang="en-US" sz="1200" u="none" strike="noStrike" dirty="0">
              <a:solidFill>
                <a:srgbClr val="000000"/>
              </a:solidFill>
              <a:effectLst/>
              <a:uFillTx/>
              <a:latin typeface="Work Sans" pitchFamily="2" charset="0"/>
            </a:endParaRPr>
          </a:p>
        </p:txBody>
      </p:sp>
      <p:sp>
        <p:nvSpPr>
          <p:cNvPr id="5" name="PlaceHolder 2">
            <a:extLst>
              <a:ext uri="{FF2B5EF4-FFF2-40B4-BE49-F238E27FC236}">
                <a16:creationId xmlns:a16="http://schemas.microsoft.com/office/drawing/2014/main" id="{6999DDB3-2A2B-EC20-4AEE-FAA3029F5029}"/>
              </a:ext>
            </a:extLst>
          </p:cNvPr>
          <p:cNvSpPr txBox="1">
            <a:spLocks/>
          </p:cNvSpPr>
          <p:nvPr/>
        </p:nvSpPr>
        <p:spPr>
          <a:xfrm>
            <a:off x="429322" y="500933"/>
            <a:ext cx="3856462" cy="1157210"/>
          </a:xfrm>
          <a:prstGeom prst="rect">
            <a:avLst/>
          </a:prstGeom>
          <a:noFill/>
          <a:ln w="0">
            <a:noFill/>
          </a:ln>
        </p:spPr>
        <p:txBody>
          <a:bodyPr lIns="91440" tIns="91440" rIns="91440" bIns="9144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en-US" sz="2600" dirty="0">
                <a:solidFill>
                  <a:schemeClr val="dk1"/>
                </a:solidFill>
                <a:latin typeface="Hubot Sans Medium"/>
              </a:rPr>
              <a:t>THE HEATMAP</a:t>
            </a:r>
            <a:endParaRPr lang="en-US" sz="2600" dirty="0">
              <a:solidFill>
                <a:srgbClr val="000000"/>
              </a:solidFill>
              <a:latin typeface="Hubot Sans Medium"/>
            </a:endParaRPr>
          </a:p>
        </p:txBody>
      </p:sp>
      <p:pic>
        <p:nvPicPr>
          <p:cNvPr id="7" name="Picture 6">
            <a:extLst>
              <a:ext uri="{FF2B5EF4-FFF2-40B4-BE49-F238E27FC236}">
                <a16:creationId xmlns:a16="http://schemas.microsoft.com/office/drawing/2014/main" id="{BD104E2B-CCE3-5946-509F-943C39B882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7006" y="1374544"/>
            <a:ext cx="3181794" cy="1086002"/>
          </a:xfrm>
          <a:prstGeom prst="roundRect">
            <a:avLst>
              <a:gd name="adj" fmla="val 8594"/>
            </a:avLst>
          </a:prstGeom>
          <a:solidFill>
            <a:srgbClr val="FFFFFF">
              <a:shade val="85000"/>
            </a:srgbClr>
          </a:solidFill>
          <a:ln w="28575">
            <a:solidFill>
              <a:srgbClr val="002060"/>
            </a:solidFill>
          </a:ln>
          <a:effectLst>
            <a:reflection blurRad="12700" stA="38000" endPos="28000" dist="5000" dir="5400000" sy="-100000" algn="bl" rotWithShape="0"/>
          </a:effectLst>
        </p:spPr>
      </p:pic>
    </p:spTree>
    <p:extLst>
      <p:ext uri="{BB962C8B-B14F-4D97-AF65-F5344CB8AC3E}">
        <p14:creationId xmlns:p14="http://schemas.microsoft.com/office/powerpoint/2010/main" val="1738708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139390" y="251315"/>
            <a:ext cx="4304880" cy="58421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2600" b="0" u="none" strike="noStrike" dirty="0">
                <a:solidFill>
                  <a:schemeClr val="dk1"/>
                </a:solidFill>
                <a:effectLst/>
                <a:uFillTx/>
                <a:latin typeface="Hubot Sans Medium"/>
                <a:ea typeface="Hubot Sans Medium"/>
              </a:rPr>
              <a:t>Conclusions</a:t>
            </a:r>
            <a:endParaRPr lang="fr-FR" sz="2600" b="0" u="none" strike="noStrike" dirty="0">
              <a:solidFill>
                <a:schemeClr val="dk1"/>
              </a:solidFill>
              <a:effectLst/>
              <a:uFillTx/>
              <a:latin typeface="Arial"/>
            </a:endParaRPr>
          </a:p>
        </p:txBody>
      </p:sp>
      <p:sp>
        <p:nvSpPr>
          <p:cNvPr id="110" name="PlaceHolder 2"/>
          <p:cNvSpPr>
            <a:spLocks noGrp="1"/>
          </p:cNvSpPr>
          <p:nvPr>
            <p:ph type="subTitle"/>
          </p:nvPr>
        </p:nvSpPr>
        <p:spPr>
          <a:xfrm>
            <a:off x="3105360" y="1175157"/>
            <a:ext cx="6038640" cy="2057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dirty="0">
                <a:solidFill>
                  <a:schemeClr val="dk1"/>
                </a:solidFill>
                <a:effectLst/>
                <a:uFillTx/>
                <a:latin typeface="Work Sans"/>
                <a:ea typeface="Work Sans"/>
              </a:rPr>
              <a:t>The analysis of delivery delays reveals critical insights for operational improvement. Key contributing factors include zone-specific challenges, vehicle-related issues, and the influence of weather conditions. By leveraging the visualizations presented, stakeholders can devise focused strategies to reduce delays, optimize resource allocation, and enhance customer satisfaction in delivery services. Implementing these findings will lead to more efficient logistics operations and improved overall performance.</a:t>
            </a:r>
            <a:endParaRPr lang="en-US" sz="1200" b="0" u="none" strike="noStrike" dirty="0">
              <a:solidFill>
                <a:srgbClr val="000000"/>
              </a:solidFill>
              <a:effectLst/>
              <a:uFillTx/>
              <a:latin typeface="OpenSymbol"/>
            </a:endParaRPr>
          </a:p>
        </p:txBody>
      </p:sp>
      <p:sp>
        <p:nvSpPr>
          <p:cNvPr id="2" name="PlaceHolder 1">
            <a:extLst>
              <a:ext uri="{FF2B5EF4-FFF2-40B4-BE49-F238E27FC236}">
                <a16:creationId xmlns:a16="http://schemas.microsoft.com/office/drawing/2014/main" id="{4C60DD3B-3A97-F6C1-92E9-728DEACE873A}"/>
              </a:ext>
            </a:extLst>
          </p:cNvPr>
          <p:cNvSpPr txBox="1">
            <a:spLocks/>
          </p:cNvSpPr>
          <p:nvPr/>
        </p:nvSpPr>
        <p:spPr>
          <a:xfrm>
            <a:off x="302942" y="2788531"/>
            <a:ext cx="5343120" cy="1104480"/>
          </a:xfrm>
          <a:prstGeom prst="rect">
            <a:avLst/>
          </a:prstGeom>
          <a:noFill/>
          <a:ln w="0">
            <a:noFill/>
          </a:ln>
        </p:spPr>
        <p:txBody>
          <a:bodyPr lIns="91440" tIns="91440" rIns="91440" bIns="9144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tabLst>
                <a:tab pos="0" algn="l"/>
              </a:tabLst>
            </a:pPr>
            <a:r>
              <a:rPr lang="fr-FR" sz="6000" dirty="0" err="1">
                <a:solidFill>
                  <a:schemeClr val="dk1"/>
                </a:solidFill>
                <a:latin typeface="Hubot Sans Medium"/>
                <a:ea typeface="Hubot Sans Medium"/>
              </a:rPr>
              <a:t>Thank</a:t>
            </a:r>
            <a:r>
              <a:rPr lang="fr-FR" sz="6000" dirty="0">
                <a:solidFill>
                  <a:schemeClr val="dk1"/>
                </a:solidFill>
                <a:latin typeface="Hubot Sans Medium"/>
                <a:ea typeface="Hubot Sans Medium"/>
              </a:rPr>
              <a:t> </a:t>
            </a:r>
            <a:r>
              <a:rPr lang="fr-FR" sz="6000" dirty="0" err="1">
                <a:solidFill>
                  <a:schemeClr val="dk1"/>
                </a:solidFill>
                <a:latin typeface="Hubot Sans Medium"/>
                <a:ea typeface="Hubot Sans Medium"/>
              </a:rPr>
              <a:t>you</a:t>
            </a:r>
            <a:r>
              <a:rPr lang="fr-FR" sz="6000" dirty="0">
                <a:solidFill>
                  <a:schemeClr val="dk1"/>
                </a:solidFill>
                <a:latin typeface="Hubot Sans Medium"/>
                <a:ea typeface="Hubot Sans Medium"/>
              </a:rPr>
              <a:t>!</a:t>
            </a:r>
            <a:endParaRPr lang="fr-FR" sz="6000" dirty="0">
              <a:solidFill>
                <a:schemeClr val="dk1"/>
              </a:solidFill>
              <a:latin typeface="Arial"/>
            </a:endParaRPr>
          </a:p>
        </p:txBody>
      </p:sp>
    </p:spTree>
  </p:cSld>
  <p:clrMapOvr>
    <a:masterClrMapping/>
  </p:clrMapOvr>
</p:sld>
</file>

<file path=ppt/theme/theme1.xml><?xml version="1.0" encoding="utf-8"?>
<a:theme xmlns:a="http://schemas.openxmlformats.org/drawingml/2006/main" name="Minimal Gradient Pitch Deck by Slidesgo">
  <a:themeElements>
    <a:clrScheme name="Simple Light">
      <a:dk1>
        <a:srgbClr val="000000"/>
      </a:dk1>
      <a:lt1>
        <a:srgbClr val="FFFFFF"/>
      </a:lt1>
      <a:dk2>
        <a:srgbClr val="FEA86F"/>
      </a:dk2>
      <a:lt2>
        <a:srgbClr val="FFDEF3"/>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TotalTime>
  <Words>474</Words>
  <Application>Microsoft Office PowerPoint</Application>
  <PresentationFormat>On-screen Show (16:9)</PresentationFormat>
  <Paragraphs>18</Paragraphs>
  <Slides>8</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8</vt:i4>
      </vt:variant>
    </vt:vector>
  </HeadingPairs>
  <TitlesOfParts>
    <vt:vector size="16" baseType="lpstr">
      <vt:lpstr>Arial</vt:lpstr>
      <vt:lpstr>Hubot Sans Medium</vt:lpstr>
      <vt:lpstr>OpenSymbol</vt:lpstr>
      <vt:lpstr>Symbol</vt:lpstr>
      <vt:lpstr>Wingdings</vt:lpstr>
      <vt:lpstr>Work Sans</vt:lpstr>
      <vt:lpstr>Minimal Gradient Pitch Deck by Slidesgo</vt:lpstr>
      <vt:lpstr>Slidesgo Final Pages</vt:lpstr>
      <vt:lpstr>Delivery Delay Analysis</vt:lpstr>
      <vt:lpstr>Overview of Report Objectives</vt:lpstr>
      <vt:lpstr>Key Data Sources and Metrics</vt:lpstr>
      <vt:lpstr>Average Delay by Zone</vt:lpstr>
      <vt:lpstr>Delay Analysis by Vehicle and Weather and Time Slots</vt:lpstr>
      <vt:lpstr>Monthly and Daily Delay Trends</vt:lpstr>
      <vt:lpstr>The heatmap “Avg Delay (mins) by Weather and Time Slot” in the dashboard is designed to show how different weather conditions interact with different time slots of the day to affect delivery delays. Instead of just looking at weather or time separately, it combines them to reveal patterns.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Argha Nandi</cp:lastModifiedBy>
  <cp:revision>3</cp:revision>
  <dcterms:modified xsi:type="dcterms:W3CDTF">2025-08-22T14:32:18Z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2025-08-22T14:08:41Z</dcterms:created>
  <dc:creator>Unknown Creator</dc:creator>
  <dc:description/>
  <dc:language>en-US</dc:language>
  <cp:lastModifiedBy>Unknown Creator</cp:lastModifiedBy>
  <dcterms:modified xsi:type="dcterms:W3CDTF">2025-08-22T14:08:41Z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